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F35F8E-1B90-482C-FCF9-1466EA7E86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90139FB-B2B7-6D40-B938-BBF484D1A5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598C37-8CDF-12D0-23FC-146BEB8A8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A81E-0F5D-48BA-BE45-FF13EAFB4083}" type="datetimeFigureOut">
              <a:rPr lang="fr-FR" smtClean="0"/>
              <a:t>21/06/2023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863C69-676D-A099-1174-C06298CBD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A2699B-A3BD-1CFC-322D-D9D5DD0EF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00718-0CFC-49E8-821B-A925A459DA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0090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632458-A695-9F6A-7AA2-22B5BD931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2DAA668-E851-D905-E9AF-CB52B2B91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9A5AA5-44AF-8F89-D656-5645F62BE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A81E-0F5D-48BA-BE45-FF13EAFB4083}" type="datetimeFigureOut">
              <a:rPr lang="fr-FR" smtClean="0"/>
              <a:t>21/06/2023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72F7A7-7947-D090-B06D-5A0DF7B6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EBD0A3-02E4-EA6D-8F6D-4B7D76453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00718-0CFC-49E8-821B-A925A459DA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5020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E50C1FF-A0BE-B734-A288-21FE0AC00E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1462FE5-84FC-0E41-300E-8529F6C86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BE129A-BF30-C649-50C0-CBA183CBA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A81E-0F5D-48BA-BE45-FF13EAFB4083}" type="datetimeFigureOut">
              <a:rPr lang="fr-FR" smtClean="0"/>
              <a:t>21/06/2023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D18CFF-40E1-0092-EBF3-F555A3528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A7B994-B144-727D-2A0F-4C31AB98B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00718-0CFC-49E8-821B-A925A459DA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1558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8F7782-704E-767F-C3E9-53E2E4511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A679CD-7FED-F1E0-B203-9FCFE2B3D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2A9B2B-4E04-51FA-3EE5-AD87E4619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A81E-0F5D-48BA-BE45-FF13EAFB4083}" type="datetimeFigureOut">
              <a:rPr lang="fr-FR" smtClean="0"/>
              <a:t>21/06/2023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C94636-5FB6-7944-6A92-670FCFFAF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C398C2-18EF-CAED-4A75-DA6BE80C0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00718-0CFC-49E8-821B-A925A459DA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1947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B1ED92-4629-182D-3182-063639E9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6CDDAA8-43E0-66A0-BD42-D31800A44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33ED28-FED3-8426-2E62-1D42CE5B2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A81E-0F5D-48BA-BE45-FF13EAFB4083}" type="datetimeFigureOut">
              <a:rPr lang="fr-FR" smtClean="0"/>
              <a:t>21/06/2023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9E36F7-81B8-56BF-6BE6-E4F5421DA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45BEBC-3D35-24F8-7F3D-050C113BA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00718-0CFC-49E8-821B-A925A459DA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557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183187-493E-941B-7FEE-500132965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422D61-8FBF-B46C-46B4-BF9B433A7C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2B0EACE-FA4D-28B2-218B-FD04AF8D1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8975DA8-76B5-4CCC-FFBF-6AAF26223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A81E-0F5D-48BA-BE45-FF13EAFB4083}" type="datetimeFigureOut">
              <a:rPr lang="fr-FR" smtClean="0"/>
              <a:t>21/06/2023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952F7C3-2596-17C6-3F58-890DBC2F9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ED1151C-2B6E-FD15-64F4-905702CFD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00718-0CFC-49E8-821B-A925A459DA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8751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99D9B1-69EA-C0CB-7ED3-6BBE757D5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E128C8C-8E45-6EB4-72C5-47F65EA4A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2538C2E-BDAB-EF3C-92EB-8D5E847F0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098B44F-9663-AB7A-558C-4135BB8E39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4D3E0D2-E24D-4F78-AE53-2338D45DDF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B8A8AF8-DEB0-E811-56D7-C4BD4BC00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A81E-0F5D-48BA-BE45-FF13EAFB4083}" type="datetimeFigureOut">
              <a:rPr lang="fr-FR" smtClean="0"/>
              <a:t>21/06/2023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052BAFC-CDFB-7A82-38E0-BE18CC888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0A0368A-FAAC-7398-8DB8-472B7F48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00718-0CFC-49E8-821B-A925A459DA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5526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80B04D-BA42-BBB3-6F16-B887AEC67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833DE89-90A1-94E0-FEEE-570B164E3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A81E-0F5D-48BA-BE45-FF13EAFB4083}" type="datetimeFigureOut">
              <a:rPr lang="fr-FR" smtClean="0"/>
              <a:t>21/06/2023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D1ABA88-C460-4D50-187B-7DD813B6F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3FB6FA0-64F1-9B1D-6308-2CFC01298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00718-0CFC-49E8-821B-A925A459DA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4852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6E7E6DF-7A89-96BD-BCE6-2DE644F7F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A81E-0F5D-48BA-BE45-FF13EAFB4083}" type="datetimeFigureOut">
              <a:rPr lang="fr-FR" smtClean="0"/>
              <a:t>21/06/2023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128D020-5A81-A66A-C904-F38559994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2BAF8F5-19C3-D556-676C-C73A24C1F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00718-0CFC-49E8-821B-A925A459DA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7999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817A1B-B420-1DDA-16BF-1FBD3915F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E4FD6D-4548-4C03-AD45-0C57CF877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570636F-9710-F476-76A5-3F0DF5773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5D5DC6B-2374-F395-B66A-73971F9D3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A81E-0F5D-48BA-BE45-FF13EAFB4083}" type="datetimeFigureOut">
              <a:rPr lang="fr-FR" smtClean="0"/>
              <a:t>21/06/2023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4F61FD1-1ED8-0292-01DF-9BDC199F5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97A9442-94B9-B4C1-C593-E0696E99D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00718-0CFC-49E8-821B-A925A459DA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8815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784B04-B210-3CC2-57D8-D2ECDD234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52B5C90-2749-ECA5-E266-0BA7E0A8DB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DDDA7AF-F426-CC8C-0F00-08DCBEAD3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CE787B4-7133-7B99-3962-148C65FAE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FA81E-0F5D-48BA-BE45-FF13EAFB4083}" type="datetimeFigureOut">
              <a:rPr lang="fr-FR" smtClean="0"/>
              <a:t>21/06/2023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4CD9352-EC5E-CFDC-7D32-3411952C4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3FB61C-F80E-5894-6B25-4960E2111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00718-0CFC-49E8-821B-A925A459DA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7568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885AAEE-D119-62F3-186E-5504813A5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C0049C3-DD2D-11D2-A693-26A2382CC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2D7F7D-D8BD-90B3-9434-4E1F21160D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FA81E-0F5D-48BA-BE45-FF13EAFB4083}" type="datetimeFigureOut">
              <a:rPr lang="fr-FR" smtClean="0"/>
              <a:t>21/06/2023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10E53C-B53B-E400-C813-AD2B8E8898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600704-4817-BDB1-7C56-1D13AA702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00718-0CFC-49E8-821B-A925A459DA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5254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12B418E-6936-72E5-AE79-686EECAEA05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27" b="2103"/>
          <a:stretch/>
        </p:blipFill>
        <p:spPr bwMode="auto">
          <a:xfrm rot="10800000">
            <a:off x="2943225" y="1667510"/>
            <a:ext cx="6305550" cy="35229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23662FC-B401-DF6D-D806-7B34DB40EF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548705" y="2216466"/>
            <a:ext cx="3236595" cy="2425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02967BF-5345-800B-C1E8-0797DCF643C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38" t="9210" r="4169" b="12670"/>
          <a:stretch/>
        </p:blipFill>
        <p:spPr bwMode="auto">
          <a:xfrm rot="5400000">
            <a:off x="457265" y="2279787"/>
            <a:ext cx="3272155" cy="285051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63862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0C3868BA-737B-EAEA-FE9C-A1962CA9A2E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72" b="11472"/>
          <a:stretch/>
        </p:blipFill>
        <p:spPr bwMode="auto">
          <a:xfrm>
            <a:off x="2776537" y="1781175"/>
            <a:ext cx="6638925" cy="32956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93AEFB57-655F-EFF9-E92C-356B5713D5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890" y="2111057"/>
            <a:ext cx="5316220" cy="26358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9342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Une image contenant texte&#10;&#10;Description générée automatiquement">
            <a:extLst>
              <a:ext uri="{FF2B5EF4-FFF2-40B4-BE49-F238E27FC236}">
                <a16:creationId xmlns:a16="http://schemas.microsoft.com/office/drawing/2014/main" id="{FF79DD03-0398-EAB0-BDCF-D8D311A72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5" y="1881187"/>
            <a:ext cx="561975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865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Une image contenant texte&#10;&#10;Description générée automatiquement">
            <a:extLst>
              <a:ext uri="{FF2B5EF4-FFF2-40B4-BE49-F238E27FC236}">
                <a16:creationId xmlns:a16="http://schemas.microsoft.com/office/drawing/2014/main" id="{413385C5-9C9E-17AB-BA4C-709E13487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751916"/>
            <a:ext cx="3611245" cy="200977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4289AF73-D914-E8E1-0254-CDF539C1F6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74"/>
          <a:stretch/>
        </p:blipFill>
        <p:spPr bwMode="auto">
          <a:xfrm>
            <a:off x="0" y="885016"/>
            <a:ext cx="6645910" cy="3733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35E4CEC-9360-0502-5C85-96DACA3605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0" y="2159952"/>
            <a:ext cx="3429000" cy="2538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E0340FE-3900-A3B4-2DF4-EEE27C9FB6E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475" y="1993265"/>
            <a:ext cx="4591050" cy="2871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DE71636-4CF0-66FE-D3E7-F959BA53A1C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555" y="1843405"/>
            <a:ext cx="5088890" cy="31711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1392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Une image contenant intérieur, encombré, poubelle&#10;&#10;Description générée automatiquement">
            <a:extLst>
              <a:ext uri="{FF2B5EF4-FFF2-40B4-BE49-F238E27FC236}">
                <a16:creationId xmlns:a16="http://schemas.microsoft.com/office/drawing/2014/main" id="{CE4D9E23-DD88-4A87-9C09-E4074B7A8B6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46" t="31720" r="23753" b="16305"/>
          <a:stretch/>
        </p:blipFill>
        <p:spPr bwMode="auto">
          <a:xfrm>
            <a:off x="5348287" y="2133600"/>
            <a:ext cx="1495425" cy="25908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B1E43E3F-517D-47D7-A9AA-9B2CFE14C8F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04" b="7840"/>
          <a:stretch/>
        </p:blipFill>
        <p:spPr bwMode="auto">
          <a:xfrm rot="5400000">
            <a:off x="160894" y="2049289"/>
            <a:ext cx="5038090" cy="250063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4DE2131D-1C98-857D-D002-470C2DF1880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02"/>
          <a:stretch/>
        </p:blipFill>
        <p:spPr bwMode="auto">
          <a:xfrm rot="5400000">
            <a:off x="7021536" y="2372042"/>
            <a:ext cx="4049395" cy="211391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0316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703C33E8-6AEC-A910-7E93-E92101240C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151" b="2054"/>
          <a:stretch/>
        </p:blipFill>
        <p:spPr bwMode="auto">
          <a:xfrm>
            <a:off x="2773045" y="1538287"/>
            <a:ext cx="6645910" cy="37814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7641109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Grand écran</PresentationFormat>
  <Paragraphs>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axel CALENDREAU</dc:creator>
  <cp:lastModifiedBy>axel CALENDREAU</cp:lastModifiedBy>
  <cp:revision>1</cp:revision>
  <dcterms:created xsi:type="dcterms:W3CDTF">2023-06-21T13:59:14Z</dcterms:created>
  <dcterms:modified xsi:type="dcterms:W3CDTF">2023-06-21T14:02:52Z</dcterms:modified>
</cp:coreProperties>
</file>