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6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7171-8884-4609-836F-E556DAC314CF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272D-C298-455F-9D17-D38F251F09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58983" y="809897"/>
            <a:ext cx="2050868" cy="3693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CLIENT</a:t>
            </a:r>
          </a:p>
          <a:p>
            <a:r>
              <a:rPr lang="es-CL" dirty="0" smtClean="0"/>
              <a:t>_SRUT                </a:t>
            </a:r>
            <a:r>
              <a:rPr lang="es-CL" b="1" dirty="0" smtClean="0"/>
              <a:t>PK</a:t>
            </a:r>
          </a:p>
          <a:p>
            <a:r>
              <a:rPr lang="es-CL" dirty="0" smtClean="0"/>
              <a:t>_DIV</a:t>
            </a:r>
          </a:p>
          <a:p>
            <a:r>
              <a:rPr lang="es-CL" dirty="0" smtClean="0"/>
              <a:t>_SFIRSTNAME</a:t>
            </a:r>
          </a:p>
          <a:p>
            <a:r>
              <a:rPr lang="es-CL" dirty="0" smtClean="0"/>
              <a:t>_SSECONDNAME</a:t>
            </a:r>
          </a:p>
          <a:p>
            <a:r>
              <a:rPr lang="es-CL" dirty="0" smtClean="0"/>
              <a:t>_SLASTNAME</a:t>
            </a:r>
          </a:p>
          <a:p>
            <a:r>
              <a:rPr lang="es-CL" dirty="0" smtClean="0"/>
              <a:t>_SLASTNAME2</a:t>
            </a:r>
          </a:p>
          <a:p>
            <a:r>
              <a:rPr lang="es-CL" dirty="0" smtClean="0"/>
              <a:t>_</a:t>
            </a:r>
            <a:r>
              <a:rPr lang="es-CL" dirty="0" smtClean="0"/>
              <a:t>SCLIENAME</a:t>
            </a:r>
          </a:p>
          <a:p>
            <a:r>
              <a:rPr lang="es-CL" dirty="0" smtClean="0"/>
              <a:t>_SADDRESS</a:t>
            </a:r>
            <a:endParaRPr lang="es-CL" dirty="0" smtClean="0"/>
          </a:p>
          <a:p>
            <a:r>
              <a:rPr lang="es-CL" dirty="0" smtClean="0"/>
              <a:t>_SEMAIL</a:t>
            </a:r>
            <a:endParaRPr lang="es-CL" dirty="0" smtClean="0"/>
          </a:p>
          <a:p>
            <a:r>
              <a:rPr lang="es-CL" dirty="0" smtClean="0"/>
              <a:t>_DBIRTHDATE</a:t>
            </a:r>
          </a:p>
          <a:p>
            <a:r>
              <a:rPr lang="es-CL" dirty="0" smtClean="0"/>
              <a:t>_DCOMPDATE</a:t>
            </a:r>
          </a:p>
          <a:p>
            <a:r>
              <a:rPr lang="es-CL" dirty="0" smtClean="0"/>
              <a:t>_NUSERCODE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497118" y="809896"/>
            <a:ext cx="1775879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USERS</a:t>
            </a:r>
          </a:p>
          <a:p>
            <a:r>
              <a:rPr lang="es-CL" dirty="0" smtClean="0"/>
              <a:t>_SRUT	   </a:t>
            </a:r>
            <a:r>
              <a:rPr lang="es-CL" b="1" dirty="0" smtClean="0"/>
              <a:t>FK</a:t>
            </a:r>
            <a:endParaRPr lang="es-CL" dirty="0" smtClean="0"/>
          </a:p>
          <a:p>
            <a:r>
              <a:rPr lang="es-CL" dirty="0" smtClean="0"/>
              <a:t>_SLOGIN</a:t>
            </a:r>
          </a:p>
          <a:p>
            <a:r>
              <a:rPr lang="es-CL" dirty="0" smtClean="0"/>
              <a:t>_SPASSWORD</a:t>
            </a:r>
          </a:p>
          <a:p>
            <a:r>
              <a:rPr lang="es-CL" dirty="0" smtClean="0"/>
              <a:t>_DCOMPDATE</a:t>
            </a:r>
          </a:p>
          <a:p>
            <a:r>
              <a:rPr lang="es-CL" dirty="0" smtClean="0"/>
              <a:t>_NUSERCODE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8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29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Mejia</dc:creator>
  <cp:lastModifiedBy>Carlos Mejia</cp:lastModifiedBy>
  <cp:revision>8</cp:revision>
  <dcterms:created xsi:type="dcterms:W3CDTF">2019-08-04T23:45:30Z</dcterms:created>
  <dcterms:modified xsi:type="dcterms:W3CDTF">2019-08-12T01:03:21Z</dcterms:modified>
</cp:coreProperties>
</file>