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5" autoAdjust="0"/>
  </p:normalViewPr>
  <p:slideViewPr>
    <p:cSldViewPr showGuides="1">
      <p:cViewPr varScale="1">
        <p:scale>
          <a:sx n="130" d="100"/>
          <a:sy n="130" d="100"/>
        </p:scale>
        <p:origin x="996" y="132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image" Target="../media/image1.jpeg" Id="rId3" /><Relationship Type="http://schemas.openxmlformats.org/officeDocument/2006/relationships/image" Target="../media/image2.png" Id="rId2" /><Relationship Type="http://schemas.openxmlformats.org/officeDocument/2006/relationships/slideMaster" Target="../slideMasters/slideMaster1.xml" Id="rId1" /><Relationship Type="http://schemas.openxmlformats.org/officeDocument/2006/relationships/image" Target="/ppt/media/image3.png" Id="Re8688d0d7f514b13" /><Relationship Type="http://schemas.openxmlformats.org/officeDocument/2006/relationships/image" Target="/ppt/media/image4.png" Id="R9062802cb7f14429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/>
          </a:p>
        </p:txBody>
      </p:sp>
      <p:pic>
        <p:nvPicPr>
          <p:cNvPr id="1137293410" name="Logo"/>
          <p:cNvPicPr>
            <a:picLocks noChangeAspect="1"/>
          </p:cNvPicPr>
          <p:nvPr/>
        </p:nvPicPr>
        <p:blipFill>
          <a:blip r:embed="R9062802cb7f14429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619200" y="6030000"/>
            <a:ext cx="5199728" cy="626400"/>
          </a:xfrm>
          <a:prstGeom prst="rect">
            <a:avLst/>
          </a:prstGeom>
        </p:spPr>
      </p:pic>
      <p:pic>
        <p:nvPicPr>
          <p:cNvPr id="1448928787" name="Frise"/>
          <p:cNvPicPr>
            <a:picLocks noChangeAspect="1"/>
          </p:cNvPicPr>
          <p:nvPr/>
        </p:nvPicPr>
        <p:blipFill>
          <a:blip r:embed="Re8688d0d7f514b13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/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/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/>
            </a:r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/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../slideLayouts/slideLayout3.xml" Id="rId3" /><Relationship Type="http://schemas.openxmlformats.org/officeDocument/2006/relationships/image" Target="../media/image1.jpeg" Id="rId7" /><Relationship Type="http://schemas.openxmlformats.org/officeDocument/2006/relationships/slideLayout" Target="../slideLayouts/slideLayout2.xml" Id="rId2" /><Relationship Type="http://schemas.openxmlformats.org/officeDocument/2006/relationships/slideLayout" Target="../slideLayouts/slideLayout1.xml" Id="rId1" /><Relationship Type="http://schemas.openxmlformats.org/officeDocument/2006/relationships/theme" Target="../theme/theme1.xml" Id="rId6" /><Relationship Type="http://schemas.openxmlformats.org/officeDocument/2006/relationships/slideLayout" Target="../slideLayouts/slideLayout5.xml" Id="rId5" /><Relationship Type="http://schemas.openxmlformats.org/officeDocument/2006/relationships/slideLayout" Target="../slideLayouts/slideLayout4.xml" Id="rId4" /><Relationship Type="http://schemas.openxmlformats.org/officeDocument/2006/relationships/image" Target="/ppt/media/image3.png" Id="Ra735ac9b4b3349c0" /><Relationship Type="http://schemas.openxmlformats.org/officeDocument/2006/relationships/image" Target="/ppt/media/image4.png" Id="R6a504b6924854aa9" /></Relationships>
</file>

<file path=ppt/slideMasters/slideMaster1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/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  <a:endParaRPr lang="da-DK"/>
          </a:p>
          <a:p>
            <a:pPr lvl="1"/>
            <a:r>
              <a:rPr lang="da-DK"/>
              <a:t>Second level</a:t>
            </a:r>
            <a:endParaRPr lang="da-DK"/>
          </a:p>
          <a:p>
            <a:pPr lvl="2"/>
            <a:r>
              <a:rPr lang="da-DK"/>
              <a:t>Third level</a:t>
            </a:r>
            <a:endParaRPr lang="da-DK"/>
          </a:p>
          <a:p>
            <a:pPr lvl="3"/>
            <a:r>
              <a:rPr lang="da-DK"/>
              <a:t>Fourth level</a:t>
            </a:r>
            <a:endParaRPr lang="da-DK"/>
          </a:p>
          <a:p>
            <a:pPr lvl="4"/>
            <a:r>
              <a:rPr lang="da-DK"/>
              <a:t>Fifth level</a:t>
            </a:r>
            <a:endParaRPr lang="da-DK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Aqua, Danmarks Tekniske Universitet</a:t>
            </a:r>
            <a:endParaRPr lang="da-DK" sz="850" b="1" dirty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24. januar 2018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/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28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Verdana</vt:lpstr>
      <vt:lpstr>Institute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Bjørn Gjedde Kristensen</cp:lastModifiedBy>
  <cp:revision>5</cp:revision>
  <dcterms:created xsi:type="dcterms:W3CDTF">2017-08-01T08:06:08Z</dcterms:created>
  <dcterms:modified xsi:type="dcterms:W3CDTF">2017-10-19T11:23:38Z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CustomerId">
    <vt:lpwstr>dtu</vt:lpwstr>
  </op:property>
  <op:property fmtid="{D5CDD505-2E9C-101B-9397-08002B2CF9AE}" pid="3" name="TemplateId">
    <vt:lpwstr>636402053990694453</vt:lpwstr>
  </op:property>
  <op:property fmtid="{D5CDD505-2E9C-101B-9397-08002B2CF9AE}" pid="4" name="UserProfileId">
    <vt:lpwstr>636458124797870276</vt:lpwstr>
  </op:property>
</op:Properties>
</file>