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F63167-6BF1-4E84-A973-D1CFF223DB90}">
  <a:tblStyle styleId="{B5F63167-6BF1-4E84-A973-D1CFF223D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45bceb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45bceb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45bce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45bce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45bceb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45bceb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45bceb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45bceb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4bd9d4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4bd9d4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4bd9d4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4bd9d4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4bd9d4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4bd9d4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4bd9d4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4bd9d4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4bd9d4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4bd9d4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ux.com/training-tutorials/vim-101-beginners-guide-vi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to the CSE 180 Lab Section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Convenient Way to Load a Dataset</a:t>
            </a:r>
            <a:endParaRPr sz="3000"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massively load datasets into your database on postgresql server?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1: upload the dataset to unix server machine.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2: using the following command to copy data to your database.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\copy xxx from 'xxxxx' delimiter ','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Where </a:t>
            </a:r>
            <a:r>
              <a:rPr lang="en" sz="1800">
                <a:solidFill>
                  <a:srgbClr val="0000FF"/>
                </a:solidFill>
              </a:rPr>
              <a:t>xxx</a:t>
            </a:r>
            <a:r>
              <a:rPr lang="en" sz="1800">
                <a:solidFill>
                  <a:srgbClr val="000000"/>
                </a:solidFill>
              </a:rPr>
              <a:t> is the table in which you want insert data, </a:t>
            </a:r>
            <a:r>
              <a:rPr lang="en" sz="1800">
                <a:solidFill>
                  <a:srgbClr val="0000FF"/>
                </a:solidFill>
              </a:rPr>
              <a:t>xxxxx</a:t>
            </a:r>
            <a:r>
              <a:rPr lang="en" sz="1800">
                <a:solidFill>
                  <a:srgbClr val="000000"/>
                </a:solidFill>
              </a:rPr>
              <a:t> is the path of the dataset, you can check the path of a file by typing</a:t>
            </a:r>
            <a:r>
              <a:rPr lang="en" sz="1800">
                <a:solidFill>
                  <a:srgbClr val="0000FF"/>
                </a:solidFill>
              </a:rPr>
              <a:t> pwd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Note: </a:t>
            </a:r>
            <a:r>
              <a:rPr lang="en" sz="1800">
                <a:solidFill>
                  <a:srgbClr val="000000"/>
                </a:solidFill>
              </a:rPr>
              <a:t>Although we provide a convenient way to load an existing dataset into your database here,</a:t>
            </a:r>
            <a:r>
              <a:rPr lang="en" sz="1800">
                <a:solidFill>
                  <a:srgbClr val="FF0000"/>
                </a:solidFill>
              </a:rPr>
              <a:t> you are strongly encouraged to master the INSERT INTO commands in this lab assignment.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Script files are text files of psql commands which can be executed like a batch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756538" y="272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{B5F63167-6BF1-4E84-A973-D1CFF223DB90}</a:tableStyleId>
              </a:tblPr>
              <a:tblGrid>
                <a:gridCol w="1355325"/>
                <a:gridCol w="1355325"/>
                <a:gridCol w="135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 (integer)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(integer 1-200)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binbin1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binbin2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1828388" y="2132500"/>
            <a:ext cx="1677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02738" y="1779075"/>
            <a:ext cx="1677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Person.txt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713600" y="2146575"/>
            <a:ext cx="29391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create a table (annotation)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person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char(20),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To run a sql script, use the syntax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\i filename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How to run a sql script on postgresql server?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sz="1800"/>
              <a:t>If the postgresql commands have been stored in your local machine, then upload your sql script to your unix server machine by using command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scp xx CruzID@unix.ucsc.edu:xxxxx    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Where xx is the path of file on your local machine, xxxxx is the path of the folder where you want to put the file on the unix server machine.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(2) If you want to create the file on the unix server machine directly.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First, </a:t>
            </a:r>
            <a:r>
              <a:rPr lang="en" sz="1800">
                <a:solidFill>
                  <a:srgbClr val="0000FF"/>
                </a:solidFill>
              </a:rPr>
              <a:t>log into</a:t>
            </a:r>
            <a:r>
              <a:rPr lang="en" sz="1800"/>
              <a:t> the unix server.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Second, </a:t>
            </a:r>
            <a:r>
              <a:rPr lang="en" sz="1800">
                <a:solidFill>
                  <a:srgbClr val="0000FF"/>
                </a:solidFill>
              </a:rPr>
              <a:t>cd</a:t>
            </a:r>
            <a:r>
              <a:rPr lang="en" sz="1800"/>
              <a:t> to the folder where you want to put the file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Third, use vim to edit your script by typing: </a:t>
            </a:r>
            <a:r>
              <a:rPr lang="en" sz="1800">
                <a:solidFill>
                  <a:srgbClr val="0000FF"/>
                </a:solidFill>
              </a:rPr>
              <a:t>vim filename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See this link for more information about how to use vim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https://www.linux.com/training-tutorials/vim-101-beginners-guide-vim/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(3) Using pgAdmin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First, </a:t>
            </a:r>
            <a:r>
              <a:rPr lang="en" sz="1800">
                <a:solidFill>
                  <a:srgbClr val="0000FF"/>
                </a:solidFill>
              </a:rPr>
              <a:t>connect </a:t>
            </a:r>
            <a:r>
              <a:rPr lang="en" sz="1800">
                <a:solidFill>
                  <a:srgbClr val="0000FF"/>
                </a:solidFill>
              </a:rPr>
              <a:t>to</a:t>
            </a:r>
            <a:r>
              <a:rPr lang="en" sz="1800"/>
              <a:t> the psql server: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423" y="320325"/>
            <a:ext cx="3888101" cy="42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(3) Using pgAdmin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Second, right click on your username and create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schema if it’s not already there.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Third, right click on public and click CREATE Script: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300" y="546050"/>
            <a:ext cx="2318275" cy="39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(3) Using pgAdmi</a:t>
            </a:r>
            <a:r>
              <a:rPr lang="en" sz="1800"/>
              <a:t>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Now, write your code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run to execute your script: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25" y="971250"/>
            <a:ext cx="5548374" cy="32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(3) Using pgAdmin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also write queries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verify your data: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47" y="908000"/>
            <a:ext cx="5036824" cy="3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3203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Scripts</a:t>
            </a:r>
            <a:endParaRPr sz="30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1250825"/>
            <a:ext cx="85206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(3) Using pgAdmin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pgAdmin is a powerful GUI with many buttons to do a lot of the commands you need to write in your assignment, however, note: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still need to turn in the commands used in a .txt file.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</a:t>
            </a:r>
            <a:r>
              <a:rPr b="1" lang="en" sz="1800"/>
              <a:t>strongly</a:t>
            </a:r>
            <a:r>
              <a:rPr lang="en" sz="1800"/>
              <a:t> recommend using the script feature instead to actually learn the commands.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