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50" d="100"/>
          <a:sy n="150" d="100"/>
        </p:scale>
        <p:origin x="-7566" y="-2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E23F-3B18-466B-84A1-5094277251C1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614C-8002-4866-B437-A7AE480EB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72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E23F-3B18-466B-84A1-5094277251C1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614C-8002-4866-B437-A7AE480EB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69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E23F-3B18-466B-84A1-5094277251C1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614C-8002-4866-B437-A7AE480EB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28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E23F-3B18-466B-84A1-5094277251C1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614C-8002-4866-B437-A7AE480EB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0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E23F-3B18-466B-84A1-5094277251C1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614C-8002-4866-B437-A7AE480EB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47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E23F-3B18-466B-84A1-5094277251C1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614C-8002-4866-B437-A7AE480EB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16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E23F-3B18-466B-84A1-5094277251C1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614C-8002-4866-B437-A7AE480EB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E23F-3B18-466B-84A1-5094277251C1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614C-8002-4866-B437-A7AE480EB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76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E23F-3B18-466B-84A1-5094277251C1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614C-8002-4866-B437-A7AE480EB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8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E23F-3B18-466B-84A1-5094277251C1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614C-8002-4866-B437-A7AE480EB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73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E23F-3B18-466B-84A1-5094277251C1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614C-8002-4866-B437-A7AE480EB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7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2E23F-3B18-466B-84A1-5094277251C1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6614C-8002-4866-B437-A7AE480EB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1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94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696" y="2703513"/>
            <a:ext cx="3322608" cy="14509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55428" y="2703513"/>
            <a:ext cx="27170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 smtClean="0">
                <a:solidFill>
                  <a:schemeClr val="bg1"/>
                </a:solidFill>
                <a:latin typeface="Krinkes Decor PERSONAL USE" pitchFamily="2" charset="0"/>
              </a:rPr>
              <a:t>CalBook</a:t>
            </a:r>
            <a:endParaRPr lang="en-US" altLang="ko-KR" sz="5400" b="1" dirty="0" smtClean="0">
              <a:solidFill>
                <a:schemeClr val="bg1"/>
              </a:solidFill>
              <a:latin typeface="Krinkes Decor PERSONAL USE" pitchFamily="2" charset="0"/>
            </a:endParaRPr>
          </a:p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궁서" panose="02030600000101010101" pitchFamily="18" charset="-127"/>
                <a:cs typeface="Kalinga" panose="020B0502040204020203" pitchFamily="34" charset="0"/>
              </a:rPr>
              <a:t>Suyeon</a:t>
            </a:r>
            <a:r>
              <a:rPr lang="en-US" altLang="ko-KR" sz="1200" b="1" dirty="0" smtClean="0">
                <a:solidFill>
                  <a:schemeClr val="bg1"/>
                </a:solidFill>
                <a:latin typeface="Century" panose="02040604050505020304" pitchFamily="18" charset="0"/>
                <a:ea typeface="궁서" panose="02030600000101010101" pitchFamily="18" charset="-127"/>
                <a:cs typeface="Kalinga" panose="020B0502040204020203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궁서" panose="02030600000101010101" pitchFamily="18" charset="-127"/>
                <a:cs typeface="Kalinga" panose="020B0502040204020203" pitchFamily="34" charset="0"/>
              </a:rPr>
              <a:t>Eunji</a:t>
            </a:r>
            <a:r>
              <a:rPr lang="en-US" altLang="ko-KR" sz="1200" b="1" dirty="0" smtClean="0">
                <a:solidFill>
                  <a:schemeClr val="bg1"/>
                </a:solidFill>
                <a:latin typeface="Century" panose="02040604050505020304" pitchFamily="18" charset="0"/>
                <a:ea typeface="궁서" panose="02030600000101010101" pitchFamily="18" charset="-127"/>
                <a:cs typeface="Kalinga" panose="020B0502040204020203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Century" panose="02040604050505020304" pitchFamily="18" charset="0"/>
                <a:ea typeface="궁서" panose="02030600000101010101" pitchFamily="18" charset="-127"/>
                <a:cs typeface="Kalinga" panose="020B0502040204020203" pitchFamily="34" charset="0"/>
              </a:rPr>
              <a:t>Haneul</a:t>
            </a:r>
            <a:r>
              <a:rPr lang="en-US" altLang="ko-KR" sz="1200" b="1" dirty="0" smtClean="0">
                <a:solidFill>
                  <a:schemeClr val="bg1"/>
                </a:solidFill>
                <a:latin typeface="Century" panose="02040604050505020304" pitchFamily="18" charset="0"/>
                <a:ea typeface="궁서" panose="02030600000101010101" pitchFamily="18" charset="-127"/>
                <a:cs typeface="Kalinga" panose="020B0502040204020203" pitchFamily="34" charset="0"/>
              </a:rPr>
              <a:t> Yeree</a:t>
            </a:r>
            <a:endParaRPr lang="ko-KR" altLang="en-US" sz="1200" b="1" dirty="0">
              <a:solidFill>
                <a:schemeClr val="bg1"/>
              </a:solidFill>
              <a:latin typeface="Century" panose="02040604050505020304" pitchFamily="18" charset="0"/>
              <a:ea typeface="궁서" panose="02030600000101010101" pitchFamily="18" charset="-127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9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궁서</vt:lpstr>
      <vt:lpstr>맑은 고딕</vt:lpstr>
      <vt:lpstr>Arial</vt:lpstr>
      <vt:lpstr>Century</vt:lpstr>
      <vt:lpstr>Kalinga</vt:lpstr>
      <vt:lpstr>Krinkes Decor PERSONAL USE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yeree</dc:creator>
  <cp:lastModifiedBy>yeree</cp:lastModifiedBy>
  <cp:revision>2</cp:revision>
  <dcterms:created xsi:type="dcterms:W3CDTF">2018-05-15T07:50:07Z</dcterms:created>
  <dcterms:modified xsi:type="dcterms:W3CDTF">2018-05-15T08:02:37Z</dcterms:modified>
</cp:coreProperties>
</file>