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62" r:id="rId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F2FDF7" mc:Ignorable=""/>
    <a:srgbClr xmlns:mc="http://schemas.openxmlformats.org/markup-compatibility/2006" xmlns:a14="http://schemas.microsoft.com/office/drawing/2010/main" val="800040" mc:Ignorable=""/>
    <a:srgbClr xmlns:mc="http://schemas.openxmlformats.org/markup-compatibility/2006" xmlns:a14="http://schemas.microsoft.com/office/drawing/2010/main" val="FF0080" mc:Ignorable=""/>
    <a:srgbClr xmlns:mc="http://schemas.openxmlformats.org/markup-compatibility/2006" xmlns:a14="http://schemas.microsoft.com/office/drawing/2010/main" val="5D7E9D" mc:Ignorable=""/>
    <a:srgbClr xmlns:mc="http://schemas.openxmlformats.org/markup-compatibility/2006" xmlns:a14="http://schemas.microsoft.com/office/drawing/2010/main" val="191919" mc:Ignorable=""/>
    <a:srgbClr xmlns:mc="http://schemas.openxmlformats.org/markup-compatibility/2006" xmlns:a14="http://schemas.microsoft.com/office/drawing/2010/main" val="8000FF" mc:Ignorable=""/>
    <a:srgbClr xmlns:mc="http://schemas.openxmlformats.org/markup-compatibility/2006" xmlns:a14="http://schemas.microsoft.com/office/drawing/2010/main" val="00FF80" mc:Ignorable=""/>
    <a:srgbClr xmlns:mc="http://schemas.openxmlformats.org/markup-compatibility/2006" xmlns:a14="http://schemas.microsoft.com/office/drawing/2010/main" val="FF800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72" autoAdjust="0"/>
    <p:restoredTop sz="72727" autoAdjust="0"/>
  </p:normalViewPr>
  <p:slideViewPr>
    <p:cSldViewPr snapToObjects="1">
      <p:cViewPr>
        <p:scale>
          <a:sx n="100" d="100"/>
          <a:sy n="100" d="100"/>
        </p:scale>
        <p:origin x="-84" y="432"/>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F1CA563-F6A5-4FE0-856C-454DBF6317EF}" type="slidenum">
              <a:rPr lang="en-US"/>
              <a:pPr/>
              <a:t>‹#›</a:t>
            </a:fld>
            <a:endParaRPr lang="en-US"/>
          </a:p>
        </p:txBody>
      </p:sp>
    </p:spTree>
    <p:extLst>
      <p:ext uri="{BB962C8B-B14F-4D97-AF65-F5344CB8AC3E}">
        <p14:creationId xmlns:p14="http://schemas.microsoft.com/office/powerpoint/2010/main" val="340214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xmlns:mc="http://schemas.openxmlformats.org/markup-compatibility/2006" xmlns:a14="http://schemas.microsoft.com/office/drawing/2010/main" val="000000" mc:Ignorable=""/>
            </a:solidFill>
            <a:miter lim="800000"/>
            <a:headEnd/>
            <a:tailEnd/>
          </a:ln>
          <a:effectLst/>
          <a:extLst>
            <a:ext uri="{AF507438-7753-43E0-B8FC-AC1667EBCBE1}">
              <a14:hiddenEffects xmlns:a14="http://schemas.microsoft.com/office/drawing/2010/main">
                <a:effectLst>
                  <a:outerShdw dist="35921" dir="2700000" algn="ctr" rotWithShape="0">
                    <a:srgbClr xmlns:mc="http://schemas.openxmlformats.org/markup-compatibility/2006" val="808080" mc:Ignorable=""/>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727313-E854-4E45-B4BB-DAE02962B8E8}" type="slidenum">
              <a:rPr lang="en-US"/>
              <a:pPr/>
              <a:t>‹#›</a:t>
            </a:fld>
            <a:endParaRPr lang="en-US"/>
          </a:p>
        </p:txBody>
      </p:sp>
    </p:spTree>
    <p:extLst>
      <p:ext uri="{BB962C8B-B14F-4D97-AF65-F5344CB8AC3E}">
        <p14:creationId xmlns:p14="http://schemas.microsoft.com/office/powerpoint/2010/main" val="10513537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48019-64D2-4342-9255-BD35355873CA}" type="slidenum">
              <a:rPr lang="en-US"/>
              <a:pPr/>
              <a:t>1</a:t>
            </a:fld>
            <a:endParaRPr lang="en-US"/>
          </a:p>
        </p:txBody>
      </p:sp>
      <p:sp>
        <p:nvSpPr>
          <p:cNvPr id="5122" name="Rectangle 2"/>
          <p:cNvSpPr>
            <a:spLocks noRo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C0736-AC17-41E0-A74F-FAE0EB145F63}" type="slidenum">
              <a:rPr lang="en-US"/>
              <a:pPr/>
              <a:t>2</a:t>
            </a:fld>
            <a:endParaRPr 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91" name="Picture 19" descr="atoms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721475"/>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3074" name="Rectangle 2"/>
          <p:cNvSpPr>
            <a:spLocks noGrp="1" noChangeArrowheads="1"/>
          </p:cNvSpPr>
          <p:nvPr>
            <p:ph type="ctrTitle"/>
          </p:nvPr>
        </p:nvSpPr>
        <p:spPr>
          <a:xfrm>
            <a:off x="685800" y="1196975"/>
            <a:ext cx="7772400" cy="1470025"/>
          </a:xfrm>
        </p:spPr>
        <p:txBody>
          <a:bodyPr/>
          <a:lstStyle>
            <a:lvl1pPr>
              <a:defRPr b="1"/>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1371600" y="2952750"/>
            <a:ext cx="6400800" cy="1752600"/>
          </a:xfrm>
        </p:spPr>
        <p:txBody>
          <a:bodyPr/>
          <a:lstStyle>
            <a:lvl1pPr marL="0" indent="0" algn="ctr">
              <a:buFontTx/>
              <a:buNone/>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p:txBody>
          <a:bodyPr/>
          <a:lstStyle>
            <a:lvl1pPr>
              <a:defRPr/>
            </a:lvl1pPr>
          </a:lstStyle>
          <a:p>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4C9510F2-B04A-477C-91D4-9AE92172E134}" type="slidenum">
              <a:rPr lang="en-US"/>
              <a:pPr/>
              <a:t>‹#›</a:t>
            </a:fld>
            <a:endParaRPr lang="en-US"/>
          </a:p>
        </p:txBody>
      </p:sp>
      <p:sp>
        <p:nvSpPr>
          <p:cNvPr id="3090" name="Text Box 18"/>
          <p:cNvSpPr txBox="1">
            <a:spLocks noChangeArrowheads="1"/>
          </p:cNvSpPr>
          <p:nvPr userDrawn="1"/>
        </p:nvSpPr>
        <p:spPr bwMode="auto">
          <a:xfrm rot="19237452">
            <a:off x="4622800" y="5191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9F8650D-6D6D-4506-ABB4-971A92A8B35B}" type="slidenum">
              <a:rPr lang="en-US"/>
              <a:pPr/>
              <a:t>‹#›</a:t>
            </a:fld>
            <a:endParaRPr lang="en-US"/>
          </a:p>
        </p:txBody>
      </p:sp>
    </p:spTree>
    <p:extLst>
      <p:ext uri="{BB962C8B-B14F-4D97-AF65-F5344CB8AC3E}">
        <p14:creationId xmlns:p14="http://schemas.microsoft.com/office/powerpoint/2010/main" val="148768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0260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026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A8B66D-EB8C-47D3-B2A3-BD8C04178653}" type="slidenum">
              <a:rPr lang="en-US"/>
              <a:pPr/>
              <a:t>‹#›</a:t>
            </a:fld>
            <a:endParaRPr lang="en-US"/>
          </a:p>
        </p:txBody>
      </p:sp>
    </p:spTree>
    <p:extLst>
      <p:ext uri="{BB962C8B-B14F-4D97-AF65-F5344CB8AC3E}">
        <p14:creationId xmlns:p14="http://schemas.microsoft.com/office/powerpoint/2010/main" val="1343472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it-IT"/>
          </a:p>
        </p:txBody>
      </p:sp>
      <p:sp>
        <p:nvSpPr>
          <p:cNvPr id="3" name="Chart Placeholder 2"/>
          <p:cNvSpPr>
            <a:spLocks noGrp="1"/>
          </p:cNvSpPr>
          <p:nvPr>
            <p:ph type="chart" idx="1"/>
          </p:nvPr>
        </p:nvSpPr>
        <p:spPr>
          <a:xfrm>
            <a:off x="457200" y="1600200"/>
            <a:ext cx="8229600" cy="3700463"/>
          </a:xfrm>
        </p:spPr>
        <p:txBody>
          <a:bodyPr/>
          <a:lstStyle/>
          <a:p>
            <a:endParaRPr lang="it-IT"/>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BF63D3AC-67A8-403E-85D2-5344F6AD54BD}" type="slidenum">
              <a:rPr lang="en-US"/>
              <a:pPr/>
              <a:t>‹#›</a:t>
            </a:fld>
            <a:endParaRPr lang="en-US"/>
          </a:p>
        </p:txBody>
      </p:sp>
    </p:spTree>
    <p:extLst>
      <p:ext uri="{BB962C8B-B14F-4D97-AF65-F5344CB8AC3E}">
        <p14:creationId xmlns:p14="http://schemas.microsoft.com/office/powerpoint/2010/main" val="2387116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it-IT"/>
          </a:p>
        </p:txBody>
      </p:sp>
      <p:sp>
        <p:nvSpPr>
          <p:cNvPr id="3" name="Text Placeholder 2"/>
          <p:cNvSpPr>
            <a:spLocks noGrp="1"/>
          </p:cNvSpPr>
          <p:nvPr>
            <p:ph type="body" sz="half" idx="1"/>
          </p:nvPr>
        </p:nvSpPr>
        <p:spPr>
          <a:xfrm>
            <a:off x="457200" y="16002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37004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63D51E08-5D79-4219-ABF4-8F93942C3170}" type="slidenum">
              <a:rPr lang="en-US"/>
              <a:pPr/>
              <a:t>‹#›</a:t>
            </a:fld>
            <a:endParaRPr lang="en-US"/>
          </a:p>
        </p:txBody>
      </p:sp>
    </p:spTree>
    <p:extLst>
      <p:ext uri="{BB962C8B-B14F-4D97-AF65-F5344CB8AC3E}">
        <p14:creationId xmlns:p14="http://schemas.microsoft.com/office/powerpoint/2010/main" val="279466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EDA01DA-A7AA-4ED9-BD7C-9FA3D345E2DB}" type="slidenum">
              <a:rPr lang="en-US"/>
              <a:pPr/>
              <a:t>‹#›</a:t>
            </a:fld>
            <a:endParaRPr lang="en-US"/>
          </a:p>
        </p:txBody>
      </p:sp>
    </p:spTree>
    <p:extLst>
      <p:ext uri="{BB962C8B-B14F-4D97-AF65-F5344CB8AC3E}">
        <p14:creationId xmlns:p14="http://schemas.microsoft.com/office/powerpoint/2010/main" val="21751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A49EE1-A630-49FF-8B0D-D6BB0719F1BF}" type="slidenum">
              <a:rPr lang="en-US"/>
              <a:pPr/>
              <a:t>‹#›</a:t>
            </a:fld>
            <a:endParaRPr lang="en-US"/>
          </a:p>
        </p:txBody>
      </p:sp>
    </p:spTree>
    <p:extLst>
      <p:ext uri="{BB962C8B-B14F-4D97-AF65-F5344CB8AC3E}">
        <p14:creationId xmlns:p14="http://schemas.microsoft.com/office/powerpoint/2010/main" val="402935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E48AFB-FBB1-4013-9CDB-C3F0CB756360}" type="slidenum">
              <a:rPr lang="en-US"/>
              <a:pPr/>
              <a:t>‹#›</a:t>
            </a:fld>
            <a:endParaRPr lang="en-US"/>
          </a:p>
        </p:txBody>
      </p:sp>
    </p:spTree>
    <p:extLst>
      <p:ext uri="{BB962C8B-B14F-4D97-AF65-F5344CB8AC3E}">
        <p14:creationId xmlns:p14="http://schemas.microsoft.com/office/powerpoint/2010/main" val="188462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BA37918-021C-4EEE-A15B-9A57DC4703F5}" type="slidenum">
              <a:rPr lang="en-US"/>
              <a:pPr/>
              <a:t>‹#›</a:t>
            </a:fld>
            <a:endParaRPr lang="en-US"/>
          </a:p>
        </p:txBody>
      </p:sp>
    </p:spTree>
    <p:extLst>
      <p:ext uri="{BB962C8B-B14F-4D97-AF65-F5344CB8AC3E}">
        <p14:creationId xmlns:p14="http://schemas.microsoft.com/office/powerpoint/2010/main" val="99365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D6883DD-E2A7-4E8E-9243-DB46778A6758}" type="slidenum">
              <a:rPr lang="en-US"/>
              <a:pPr/>
              <a:t>‹#›</a:t>
            </a:fld>
            <a:endParaRPr lang="en-US"/>
          </a:p>
        </p:txBody>
      </p:sp>
    </p:spTree>
    <p:extLst>
      <p:ext uri="{BB962C8B-B14F-4D97-AF65-F5344CB8AC3E}">
        <p14:creationId xmlns:p14="http://schemas.microsoft.com/office/powerpoint/2010/main" val="185620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0A6E925-AAB9-473C-81B6-D14286FA66FB}" type="slidenum">
              <a:rPr lang="en-US"/>
              <a:pPr/>
              <a:t>‹#›</a:t>
            </a:fld>
            <a:endParaRPr lang="en-US"/>
          </a:p>
        </p:txBody>
      </p:sp>
    </p:spTree>
    <p:extLst>
      <p:ext uri="{BB962C8B-B14F-4D97-AF65-F5344CB8AC3E}">
        <p14:creationId xmlns:p14="http://schemas.microsoft.com/office/powerpoint/2010/main" val="114785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28AB0DE-07AC-4A0C-8433-ED2B206F2E92}" type="slidenum">
              <a:rPr lang="en-US"/>
              <a:pPr/>
              <a:t>‹#›</a:t>
            </a:fld>
            <a:endParaRPr lang="en-US"/>
          </a:p>
        </p:txBody>
      </p:sp>
    </p:spTree>
    <p:extLst>
      <p:ext uri="{BB962C8B-B14F-4D97-AF65-F5344CB8AC3E}">
        <p14:creationId xmlns:p14="http://schemas.microsoft.com/office/powerpoint/2010/main" val="211862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1746941-460C-405C-96E2-782BDA10CE69}" type="slidenum">
              <a:rPr lang="en-US"/>
              <a:pPr/>
              <a:t>‹#›</a:t>
            </a:fld>
            <a:endParaRPr lang="en-US"/>
          </a:p>
        </p:txBody>
      </p:sp>
    </p:spTree>
    <p:extLst>
      <p:ext uri="{BB962C8B-B14F-4D97-AF65-F5344CB8AC3E}">
        <p14:creationId xmlns:p14="http://schemas.microsoft.com/office/powerpoint/2010/main" val="357657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14288"/>
            <a:ext cx="9163050" cy="6735763"/>
          </a:xfrm>
          <a:prstGeom prst="rect">
            <a:avLst/>
          </a:prstGeom>
          <a:solidFill>
            <a:schemeClr val="bg1">
              <a:alpha val="77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42" name="Picture 18" descr="atoms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F2484D6-3A03-43E7-9290-3C504344A0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Rectangle 61"/>
          <p:cNvSpPr>
            <a:spLocks noChangeArrowheads="1"/>
          </p:cNvSpPr>
          <p:nvPr/>
        </p:nvSpPr>
        <p:spPr bwMode="auto">
          <a:xfrm>
            <a:off x="0" y="2085975"/>
            <a:ext cx="9144000" cy="2438400"/>
          </a:xfrm>
          <a:prstGeom prst="rect">
            <a:avLst/>
          </a:prstGeom>
          <a:solidFill>
            <a:schemeClr val="accent1">
              <a:alpha val="57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63" name="Text Box 15"/>
          <p:cNvSpPr txBox="1">
            <a:spLocks noChangeArrowheads="1"/>
          </p:cNvSpPr>
          <p:nvPr/>
        </p:nvSpPr>
        <p:spPr bwMode="auto">
          <a:xfrm>
            <a:off x="3870325" y="17192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3" name="Text Box 55"/>
          <p:cNvSpPr txBox="1">
            <a:spLocks noChangeArrowheads="1"/>
          </p:cNvSpPr>
          <p:nvPr/>
        </p:nvSpPr>
        <p:spPr bwMode="auto">
          <a:xfrm>
            <a:off x="6626225" y="2116138"/>
            <a:ext cx="24447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0" b="1">
                <a:solidFill>
                  <a:schemeClr val="bg1"/>
                </a:solidFill>
              </a:rPr>
              <a:t>01</a:t>
            </a:r>
            <a:endParaRPr lang="en-US"/>
          </a:p>
        </p:txBody>
      </p:sp>
      <p:sp>
        <p:nvSpPr>
          <p:cNvPr id="2106" name="Text Box 58"/>
          <p:cNvSpPr txBox="1">
            <a:spLocks noChangeArrowheads="1"/>
          </p:cNvSpPr>
          <p:nvPr/>
        </p:nvSpPr>
        <p:spPr bwMode="auto">
          <a:xfrm>
            <a:off x="898525" y="3014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2108" name="Text Box 60"/>
          <p:cNvSpPr txBox="1">
            <a:spLocks noChangeArrowheads="1"/>
          </p:cNvSpPr>
          <p:nvPr/>
        </p:nvSpPr>
        <p:spPr bwMode="auto">
          <a:xfrm>
            <a:off x="198971" y="2286000"/>
            <a:ext cx="8497887" cy="2416046"/>
          </a:xfrm>
          <a:prstGeom prst="rect">
            <a:avLst/>
          </a:prstGeom>
          <a:noFill/>
          <a:ln>
            <a:noFill/>
          </a:ln>
          <a:effectLst/>
          <a:extLst>
            <a:ext uri="{909E8E84-426E-40DD-AFC4-6F175D3DCCD1}">
              <a14:hiddenFill xmlns:a14="http://schemas.microsoft.com/office/drawing/2010/main">
                <a:solidFill>
                  <a:schemeClr val="bg1">
                    <a:alpha val="59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800" b="1" dirty="0" smtClean="0">
                <a:solidFill>
                  <a:schemeClr val="bg1"/>
                </a:solidFill>
                <a:latin typeface="Arial Black" pitchFamily="96" charset="0"/>
              </a:rPr>
              <a:t>DCVS</a:t>
            </a:r>
            <a:r>
              <a:rPr lang="en-US" sz="4800" b="1" dirty="0" smtClean="0">
                <a:solidFill>
                  <a:srgbClr xmlns:mc="http://schemas.openxmlformats.org/markup-compatibility/2006" xmlns:a14="http://schemas.microsoft.com/office/drawing/2010/main" val="00FF80" mc:Ignorable=""/>
                </a:solidFill>
                <a:latin typeface="Arial Black" pitchFamily="96" charset="0"/>
              </a:rPr>
              <a:t> </a:t>
            </a:r>
            <a:endParaRPr lang="en-US" sz="4800" b="1" dirty="0">
              <a:solidFill>
                <a:srgbClr xmlns:mc="http://schemas.openxmlformats.org/markup-compatibility/2006" xmlns:a14="http://schemas.microsoft.com/office/drawing/2010/main" val="00FF80" mc:Ignorable=""/>
              </a:solidFill>
              <a:latin typeface="Arial Black" pitchFamily="96" charset="0"/>
            </a:endParaRPr>
          </a:p>
          <a:p>
            <a:r>
              <a:rPr lang="en-US" sz="3600" b="1" dirty="0">
                <a:solidFill>
                  <a:schemeClr val="accent1"/>
                </a:solidFill>
                <a:latin typeface="Arial Black" pitchFamily="96" charset="0"/>
              </a:rPr>
              <a:t> </a:t>
            </a:r>
          </a:p>
          <a:p>
            <a:pPr>
              <a:spcBef>
                <a:spcPct val="50000"/>
              </a:spcBef>
            </a:pP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xmlns:mc="http://schemas.openxmlformats.org/markup-compatibility/2006" val="7FD7FC" mc:Ignorable="">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30723" name="Rectangle 3"/>
          <p:cNvSpPr>
            <a:spLocks noGrp="1" noChangeArrowheads="1"/>
          </p:cNvSpPr>
          <p:nvPr>
            <p:ph type="title"/>
          </p:nvPr>
        </p:nvSpPr>
        <p:spPr/>
        <p:txBody>
          <a:bodyPr/>
          <a:lstStyle/>
          <a:p>
            <a:r>
              <a:rPr lang="en-GB"/>
              <a:t>Use of templates</a:t>
            </a:r>
            <a:endParaRPr lang="en-US"/>
          </a:p>
        </p:txBody>
      </p:sp>
      <p:sp>
        <p:nvSpPr>
          <p:cNvPr id="30724"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cs typeface="Arial" charset="0"/>
              </a:rPr>
              <a:t>You are free to use these templates for your personal and business presentations.</a:t>
            </a:r>
          </a:p>
        </p:txBody>
      </p:sp>
      <p:sp>
        <p:nvSpPr>
          <p:cNvPr id="30725"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charset="0"/>
              </a:defRPr>
            </a:lvl1pPr>
            <a:lvl2pPr marL="53340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GB" sz="1600" b="1" u="sng">
                <a:cs typeface="Arial" charset="0"/>
              </a:rPr>
              <a:t>Do</a:t>
            </a:r>
          </a:p>
          <a:p>
            <a:pPr>
              <a:buFont typeface="Wingdings" pitchFamily="2" charset="2"/>
              <a:buChar char="ü"/>
            </a:pPr>
            <a:r>
              <a:rPr lang="en-GB" sz="1400">
                <a:cs typeface="Arial" charset="0"/>
              </a:rPr>
              <a:t>Use these templates for your presentations</a:t>
            </a:r>
          </a:p>
          <a:p>
            <a:pPr>
              <a:buFont typeface="Wingdings" pitchFamily="2" charset="2"/>
              <a:buChar char="ü"/>
            </a:pPr>
            <a:r>
              <a:rPr lang="en-GB" sz="1400">
                <a:cs typeface="Arial" charset="0"/>
              </a:rPr>
              <a:t>Display your presentation on a web site provided that it is not for the purpose of downloading the template.</a:t>
            </a:r>
          </a:p>
          <a:p>
            <a:pPr>
              <a:buFont typeface="Wingdings" pitchFamily="2" charset="2"/>
              <a:buChar char="ü"/>
            </a:pPr>
            <a:r>
              <a:rPr lang="en-US" sz="1400">
                <a:cs typeface="Arial" charset="0"/>
              </a:rPr>
              <a:t>If you like these templates, we would always appreciate a link back to our website.  Many thanks.</a:t>
            </a:r>
          </a:p>
          <a:p>
            <a:pPr>
              <a:buFont typeface="Wingdings" pitchFamily="2" charset="2"/>
              <a:buChar char="ü"/>
            </a:pPr>
            <a:endParaRPr lang="en-US" sz="1400">
              <a:cs typeface="Arial" charset="0"/>
            </a:endParaRPr>
          </a:p>
        </p:txBody>
      </p:sp>
      <p:sp>
        <p:nvSpPr>
          <p:cNvPr id="30726"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GB" sz="1600" b="1" u="sng">
                <a:cs typeface="Arial" charset="0"/>
              </a:rPr>
              <a:t>Don’t</a:t>
            </a:r>
          </a:p>
          <a:p>
            <a:pPr>
              <a:buFont typeface="Wingdings" pitchFamily="2" charset="2"/>
              <a:buChar char="û"/>
            </a:pPr>
            <a:r>
              <a:rPr lang="en-GB" sz="1400">
                <a:cs typeface="Arial" charset="0"/>
              </a:rPr>
              <a:t>Resell or distribute these templates</a:t>
            </a:r>
          </a:p>
          <a:p>
            <a:pPr>
              <a:buFont typeface="Wingdings" pitchFamily="2" charset="2"/>
              <a:buChar char="û"/>
            </a:pPr>
            <a:r>
              <a:rPr lang="en-GB" sz="1400">
                <a:cs typeface="Arial" charset="0"/>
              </a:rPr>
              <a:t>Put these templates on a website for download.  This includes uploading them onto file sharing networks like Slideshare, Myspace, Facebook, bit torrent etc</a:t>
            </a:r>
          </a:p>
          <a:p>
            <a:pPr>
              <a:buFont typeface="Wingdings" pitchFamily="2" charset="2"/>
              <a:buChar char="û"/>
            </a:pPr>
            <a:r>
              <a:rPr lang="en-GB" sz="1400">
                <a:cs typeface="Arial" charset="0"/>
              </a:rPr>
              <a:t>Pass off any of our created content as your own work</a:t>
            </a:r>
            <a:endParaRPr lang="en-US" sz="1400">
              <a:cs typeface="Arial" charset="0"/>
            </a:endParaRPr>
          </a:p>
        </p:txBody>
      </p:sp>
      <p:sp>
        <p:nvSpPr>
          <p:cNvPr id="30727"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xmlns:mc="http://schemas.openxmlformats.org/markup-compatibility/2006" val="FFFFFF" mc:Ignorable="">
                    <a:alpha val="75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ctr">
              <a:lnSpc>
                <a:spcPct val="90000"/>
              </a:lnSpc>
              <a:spcBef>
                <a:spcPct val="20000"/>
              </a:spcBef>
              <a:buClr>
                <a:schemeClr val="accent1"/>
              </a:buClr>
            </a:pPr>
            <a:r>
              <a:rPr lang="en-GB" sz="2000" b="1">
                <a:cs typeface="Arial" charset="0"/>
              </a:rPr>
              <a:t>You can find many more free templates on the Presentation Magazine website </a:t>
            </a:r>
            <a:r>
              <a:rPr lang="en-GB" sz="2000" b="1">
                <a:cs typeface="Arial" charset="0"/>
                <a:hlinkClick r:id="rId3"/>
              </a:rPr>
              <a:t>www.presentationmagazine.com</a:t>
            </a:r>
            <a:r>
              <a:rPr lang="en-GB" sz="2000" b="1">
                <a:cs typeface="Arial" charset="0"/>
              </a:rPr>
              <a:t>  </a:t>
            </a:r>
            <a:endParaRPr lang="en-US" sz="2000" b="1">
              <a:cs typeface="Arial" charset="0"/>
            </a:endParaRPr>
          </a:p>
        </p:txBody>
      </p:sp>
      <p:sp>
        <p:nvSpPr>
          <p:cNvPr id="30728"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400">
                <a:cs typeface="Arial" charset="0"/>
              </a:rPr>
              <a:t>We have put a lot of work into developing all these templates and retain the copyright in them.  They are not Open Source templates.  You can use them freely providing that you do not redistribute or sell them.</a:t>
            </a:r>
            <a:endParaRPr lang="en-US" sz="140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
      <a:dk1>
        <a:srgbClr xmlns:mc="http://schemas.openxmlformats.org/markup-compatibility/2006" xmlns:a14="http://schemas.microsoft.com/office/drawing/2010/main" val="333333"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66CCFF" mc:Ignorable=""/>
      </a:dk2>
      <a:lt2>
        <a:srgbClr xmlns:mc="http://schemas.openxmlformats.org/markup-compatibility/2006" xmlns:a14="http://schemas.microsoft.com/office/drawing/2010/main" val="333333" mc:Ignorable=""/>
      </a:lt2>
      <a:accent1>
        <a:srgbClr xmlns:mc="http://schemas.openxmlformats.org/markup-compatibility/2006" xmlns:a14="http://schemas.microsoft.com/office/drawing/2010/main" val="66CCFF" mc:Ignorable=""/>
      </a:accent1>
      <a:accent2>
        <a:srgbClr xmlns:mc="http://schemas.openxmlformats.org/markup-compatibility/2006" xmlns:a14="http://schemas.microsoft.com/office/drawing/2010/main" val="00FF80"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2A2A2A" mc:Ignorable=""/>
      </a:accent4>
      <a:accent5>
        <a:srgbClr xmlns:mc="http://schemas.openxmlformats.org/markup-compatibility/2006" xmlns:a14="http://schemas.microsoft.com/office/drawing/2010/main" val="B8E2FF" mc:Ignorable=""/>
      </a:accent5>
      <a:accent6>
        <a:srgbClr xmlns:mc="http://schemas.openxmlformats.org/markup-compatibility/2006" xmlns:a14="http://schemas.microsoft.com/office/drawing/2010/main" val="00E773" mc:Ignorable=""/>
      </a:accent6>
      <a:hlink>
        <a:srgbClr xmlns:mc="http://schemas.openxmlformats.org/markup-compatibility/2006" xmlns:a14="http://schemas.microsoft.com/office/drawing/2010/main" val="666666" mc:Ignorable=""/>
      </a:hlink>
      <a:folHlink>
        <a:srgbClr xmlns:mc="http://schemas.openxmlformats.org/markup-compatibility/2006" xmlns:a14="http://schemas.microsoft.com/office/drawing/2010/main" val="FF0080" mc:Ignorabl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clrMap bg1="lt1" tx1="dk1" bg2="lt2" tx2="dk2" accent1="accent1" accent2="accent2" accent3="accent3" accent4="accent4" accent5="accent5" accent6="accent6" hlink="hlink" folHlink="folHlink"/>
    </a:extraClrScheme>
    <a:extraClrScheme>
      <a:clrScheme name="Default Design 2">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969696" mc:Ignorable=""/>
        </a:lt2>
        <a:accent1>
          <a:srgbClr xmlns:mc="http://schemas.openxmlformats.org/markup-compatibility/2006" xmlns:a14="http://schemas.microsoft.com/office/drawing/2010/main" val="FBDF53" mc:Ignorable=""/>
        </a:accent1>
        <a:accent2>
          <a:srgbClr xmlns:mc="http://schemas.openxmlformats.org/markup-compatibility/2006" xmlns:a14="http://schemas.microsoft.com/office/drawing/2010/main" val="FF9966"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DECB3" mc:Ignorable=""/>
        </a:accent5>
        <a:accent6>
          <a:srgbClr xmlns:mc="http://schemas.openxmlformats.org/markup-compatibility/2006" xmlns:a14="http://schemas.microsoft.com/office/drawing/2010/main" val="E78A5C" mc:Ignorable=""/>
        </a:accent6>
        <a:hlink>
          <a:srgbClr xmlns:mc="http://schemas.openxmlformats.org/markup-compatibility/2006" xmlns:a14="http://schemas.microsoft.com/office/drawing/2010/main" val="CC3300" mc:Ignorable=""/>
        </a:hlink>
        <a:folHlink>
          <a:srgbClr xmlns:mc="http://schemas.openxmlformats.org/markup-compatibility/2006" xmlns:a14="http://schemas.microsoft.com/office/drawing/2010/main" val="996600" mc:Ignorable=""/>
        </a:folHlink>
      </a:clrScheme>
      <a:clrMap bg1="lt1" tx1="dk1" bg2="lt2" tx2="dk2" accent1="accent1" accent2="accent2" accent3="accent3" accent4="accent4" accent5="accent5" accent6="accent6" hlink="hlink" folHlink="folHlink"/>
    </a:extraClrScheme>
    <a:extraClrScheme>
      <a:clrScheme name="Default Design 3">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99CCFF" mc:Ignorable=""/>
        </a:accent1>
        <a:accent2>
          <a:srgbClr xmlns:mc="http://schemas.openxmlformats.org/markup-compatibility/2006" xmlns:a14="http://schemas.microsoft.com/office/drawing/2010/main" val="CCCCFF"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CAE2FF" mc:Ignorable=""/>
        </a:accent5>
        <a:accent6>
          <a:srgbClr xmlns:mc="http://schemas.openxmlformats.org/markup-compatibility/2006" xmlns:a14="http://schemas.microsoft.com/office/drawing/2010/main" val="B9B9E7" mc:Ignorable=""/>
        </a:accent6>
        <a:hlink>
          <a:srgbClr xmlns:mc="http://schemas.openxmlformats.org/markup-compatibility/2006" xmlns:a14="http://schemas.microsoft.com/office/drawing/2010/main" val="3333CC" mc:Ignorable=""/>
        </a:hlink>
        <a:folHlink>
          <a:srgbClr xmlns:mc="http://schemas.openxmlformats.org/markup-compatibility/2006" xmlns:a14="http://schemas.microsoft.com/office/drawing/2010/main" val="AF67FF" mc:Ignorable=""/>
        </a:folHlink>
      </a:clrScheme>
      <a:clrMap bg1="lt1" tx1="dk1" bg2="lt2" tx2="dk2" accent1="accent1" accent2="accent2" accent3="accent3" accent4="accent4" accent5="accent5" accent6="accent6" hlink="hlink" folHlink="folHlink"/>
    </a:extraClrScheme>
    <a:extraClrScheme>
      <a:clrScheme name="Default Design 4">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DEF6F1"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969696" mc:Ignorable=""/>
        </a:lt2>
        <a:accent1>
          <a:srgbClr xmlns:mc="http://schemas.openxmlformats.org/markup-compatibility/2006" xmlns:a14="http://schemas.microsoft.com/office/drawing/2010/main" val="FFFFFF" mc:Ignorable=""/>
        </a:accent1>
        <a:accent2>
          <a:srgbClr xmlns:mc="http://schemas.openxmlformats.org/markup-compatibility/2006" xmlns:a14="http://schemas.microsoft.com/office/drawing/2010/main" val="8DC6FF" mc:Ignorable=""/>
        </a:accent2>
        <a:accent3>
          <a:srgbClr xmlns:mc="http://schemas.openxmlformats.org/markup-compatibility/2006" xmlns:a14="http://schemas.microsoft.com/office/drawing/2010/main" val="ECFAF7"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FFFFF" mc:Ignorable=""/>
        </a:accent5>
        <a:accent6>
          <a:srgbClr xmlns:mc="http://schemas.openxmlformats.org/markup-compatibility/2006" xmlns:a14="http://schemas.microsoft.com/office/drawing/2010/main" val="7FB3E7" mc:Ignorable=""/>
        </a:accent6>
        <a:hlink>
          <a:srgbClr xmlns:mc="http://schemas.openxmlformats.org/markup-compatibility/2006" xmlns:a14="http://schemas.microsoft.com/office/drawing/2010/main" val="0066CC" mc:Ignorable=""/>
        </a:hlink>
        <a:folHlink>
          <a:srgbClr xmlns:mc="http://schemas.openxmlformats.org/markup-compatibility/2006" xmlns:a14="http://schemas.microsoft.com/office/drawing/2010/main" val="00A800" mc:Ignorable=""/>
        </a:folHlink>
      </a:clrScheme>
      <a:clrMap bg1="lt1" tx1="dk1" bg2="lt2" tx2="dk2" accent1="accent1" accent2="accent2" accent3="accent3" accent4="accent4" accent5="accent5" accent6="accent6" hlink="hlink" folHlink="folHlink"/>
    </a:extraClrScheme>
    <a:extraClrScheme>
      <a:clrScheme name="Default Design 5">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D9"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777777" mc:Ignorable=""/>
        </a:lt2>
        <a:accent1>
          <a:srgbClr xmlns:mc="http://schemas.openxmlformats.org/markup-compatibility/2006" xmlns:a14="http://schemas.microsoft.com/office/drawing/2010/main" val="FFFFF7" mc:Ignorable=""/>
        </a:accent1>
        <a:accent2>
          <a:srgbClr xmlns:mc="http://schemas.openxmlformats.org/markup-compatibility/2006" xmlns:a14="http://schemas.microsoft.com/office/drawing/2010/main" val="33CCCC" mc:Ignorable=""/>
        </a:accent2>
        <a:accent3>
          <a:srgbClr xmlns:mc="http://schemas.openxmlformats.org/markup-compatibility/2006" xmlns:a14="http://schemas.microsoft.com/office/drawing/2010/main" val="FFFFE9"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FFFFFA" mc:Ignorable=""/>
        </a:accent5>
        <a:accent6>
          <a:srgbClr xmlns:mc="http://schemas.openxmlformats.org/markup-compatibility/2006" xmlns:a14="http://schemas.microsoft.com/office/drawing/2010/main" val="2DB9B9" mc:Ignorable=""/>
        </a:accent6>
        <a:hlink>
          <a:srgbClr xmlns:mc="http://schemas.openxmlformats.org/markup-compatibility/2006" xmlns:a14="http://schemas.microsoft.com/office/drawing/2010/main" val="FF5050" mc:Ignorable=""/>
        </a:hlink>
        <a:folHlink>
          <a:srgbClr xmlns:mc="http://schemas.openxmlformats.org/markup-compatibility/2006" xmlns:a14="http://schemas.microsoft.com/office/drawing/2010/main" val="FF9900" mc:Ignorable=""/>
        </a:folHlink>
      </a:clrScheme>
      <a:clrMap bg1="lt1" tx1="dk1" bg2="lt2" tx2="dk2" accent1="accent1" accent2="accent2" accent3="accent3" accent4="accent4" accent5="accent5" accent6="accent6" hlink="hlink" folHlink="folHlink"/>
    </a:extraClrScheme>
    <a:extraClrScheme>
      <a:clrScheme name="Default Design 6">
        <a:dk1>
          <a:srgbClr xmlns:mc="http://schemas.openxmlformats.org/markup-compatibility/2006" xmlns:a14="http://schemas.microsoft.com/office/drawing/2010/main" val="005A58"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8080" mc:Ignorable=""/>
        </a:dk2>
        <a:lt2>
          <a:srgbClr xmlns:mc="http://schemas.openxmlformats.org/markup-compatibility/2006" xmlns:a14="http://schemas.microsoft.com/office/drawing/2010/main" val="FFFF99" mc:Ignorable=""/>
        </a:lt2>
        <a:accent1>
          <a:srgbClr xmlns:mc="http://schemas.openxmlformats.org/markup-compatibility/2006" xmlns:a14="http://schemas.microsoft.com/office/drawing/2010/main" val="006462" mc:Ignorable=""/>
        </a:accent1>
        <a:accent2>
          <a:srgbClr xmlns:mc="http://schemas.openxmlformats.org/markup-compatibility/2006" xmlns:a14="http://schemas.microsoft.com/office/drawing/2010/main" val="6D6FC7" mc:Ignorable=""/>
        </a:accent2>
        <a:accent3>
          <a:srgbClr xmlns:mc="http://schemas.openxmlformats.org/markup-compatibility/2006" xmlns:a14="http://schemas.microsoft.com/office/drawing/2010/main" val="AAC0C0"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AAB8B7" mc:Ignorable=""/>
        </a:accent5>
        <a:accent6>
          <a:srgbClr xmlns:mc="http://schemas.openxmlformats.org/markup-compatibility/2006" xmlns:a14="http://schemas.microsoft.com/office/drawing/2010/main" val="6264B4" mc:Ignorable=""/>
        </a:accent6>
        <a:hlink>
          <a:srgbClr xmlns:mc="http://schemas.openxmlformats.org/markup-compatibility/2006" xmlns:a14="http://schemas.microsoft.com/office/drawing/2010/main" val="00FFFF" mc:Ignorable=""/>
        </a:hlink>
        <a:folHlink>
          <a:srgbClr xmlns:mc="http://schemas.openxmlformats.org/markup-compatibility/2006" xmlns:a14="http://schemas.microsoft.com/office/drawing/2010/main" val="00FF00" mc:Ignorable=""/>
        </a:folHlink>
      </a:clrScheme>
      <a:clrMap bg1="dk2" tx1="lt1" bg2="dk1" tx2="lt2" accent1="accent1" accent2="accent2" accent3="accent3" accent4="accent4" accent5="accent5" accent6="accent6" hlink="hlink" folHlink="folHlink"/>
    </a:extraClrScheme>
    <a:extraClrScheme>
      <a:clrScheme name="Default Design 7">
        <a:dk1>
          <a:srgbClr xmlns:mc="http://schemas.openxmlformats.org/markup-compatibility/2006" xmlns:a14="http://schemas.microsoft.com/office/drawing/2010/main" val="5C1F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800000" mc:Ignorable=""/>
        </a:dk2>
        <a:lt2>
          <a:srgbClr xmlns:mc="http://schemas.openxmlformats.org/markup-compatibility/2006" xmlns:a14="http://schemas.microsoft.com/office/drawing/2010/main" val="DFD293" mc:Ignorable=""/>
        </a:lt2>
        <a:accent1>
          <a:srgbClr xmlns:mc="http://schemas.openxmlformats.org/markup-compatibility/2006" xmlns:a14="http://schemas.microsoft.com/office/drawing/2010/main" val="CC3300" mc:Ignorable=""/>
        </a:accent1>
        <a:accent2>
          <a:srgbClr xmlns:mc="http://schemas.openxmlformats.org/markup-compatibility/2006" xmlns:a14="http://schemas.microsoft.com/office/drawing/2010/main" val="BE7960" mc:Ignorable=""/>
        </a:accent2>
        <a:accent3>
          <a:srgbClr xmlns:mc="http://schemas.openxmlformats.org/markup-compatibility/2006" xmlns:a14="http://schemas.microsoft.com/office/drawing/2010/main" val="C0AAAA"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E2ADAA" mc:Ignorable=""/>
        </a:accent5>
        <a:accent6>
          <a:srgbClr xmlns:mc="http://schemas.openxmlformats.org/markup-compatibility/2006" xmlns:a14="http://schemas.microsoft.com/office/drawing/2010/main" val="AC6D56" mc:Ignorable=""/>
        </a:accent6>
        <a:hlink>
          <a:srgbClr xmlns:mc="http://schemas.openxmlformats.org/markup-compatibility/2006" xmlns:a14="http://schemas.microsoft.com/office/drawing/2010/main" val="FFFF99" mc:Ignorable=""/>
        </a:hlink>
        <a:folHlink>
          <a:srgbClr xmlns:mc="http://schemas.openxmlformats.org/markup-compatibility/2006" xmlns:a14="http://schemas.microsoft.com/office/drawing/2010/main" val="D3A219" mc:Ignorable=""/>
        </a:folHlink>
      </a:clrScheme>
      <a:clrMap bg1="dk2" tx1="lt1" bg2="dk1" tx2="lt2" accent1="accent1" accent2="accent2" accent3="accent3" accent4="accent4" accent5="accent5" accent6="accent6" hlink="hlink" folHlink="folHlink"/>
    </a:extraClrScheme>
    <a:extraClrScheme>
      <a:clrScheme name="Default Design 8">
        <a:dk1>
          <a:srgbClr xmlns:mc="http://schemas.openxmlformats.org/markup-compatibility/2006" xmlns:a14="http://schemas.microsoft.com/office/drawing/2010/main" val="003366"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99" mc:Ignorable=""/>
        </a:dk2>
        <a:lt2>
          <a:srgbClr xmlns:mc="http://schemas.openxmlformats.org/markup-compatibility/2006" xmlns:a14="http://schemas.microsoft.com/office/drawing/2010/main" val="CCFFFF" mc:Ignorable=""/>
        </a:lt2>
        <a:accent1>
          <a:srgbClr xmlns:mc="http://schemas.openxmlformats.org/markup-compatibility/2006" xmlns:a14="http://schemas.microsoft.com/office/drawing/2010/main" val="3366CC" mc:Ignorable=""/>
        </a:accent1>
        <a:accent2>
          <a:srgbClr xmlns:mc="http://schemas.openxmlformats.org/markup-compatibility/2006" xmlns:a14="http://schemas.microsoft.com/office/drawing/2010/main" val="00B000" mc:Ignorable=""/>
        </a:accent2>
        <a:accent3>
          <a:srgbClr xmlns:mc="http://schemas.openxmlformats.org/markup-compatibility/2006" xmlns:a14="http://schemas.microsoft.com/office/drawing/2010/main" val="AAAACA"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ADB8E2" mc:Ignorable=""/>
        </a:accent5>
        <a:accent6>
          <a:srgbClr xmlns:mc="http://schemas.openxmlformats.org/markup-compatibility/2006" xmlns:a14="http://schemas.microsoft.com/office/drawing/2010/main" val="009F00" mc:Ignorable=""/>
        </a:accent6>
        <a:hlink>
          <a:srgbClr xmlns:mc="http://schemas.openxmlformats.org/markup-compatibility/2006" xmlns:a14="http://schemas.microsoft.com/office/drawing/2010/main" val="66CCFF" mc:Ignorable=""/>
        </a:hlink>
        <a:folHlink>
          <a:srgbClr xmlns:mc="http://schemas.openxmlformats.org/markup-compatibility/2006" xmlns:a14="http://schemas.microsoft.com/office/drawing/2010/main" val="FFE701" mc:Ignorable=""/>
        </a:folHlink>
      </a:clrScheme>
      <a:clrMap bg1="dk2" tx1="lt1" bg2="dk1" tx2="lt2" accent1="accent1" accent2="accent2" accent3="accent3" accent4="accent4" accent5="accent5" accent6="accent6" hlink="hlink" folHlink="folHlink"/>
    </a:extraClrScheme>
    <a:extraClrScheme>
      <a:clrScheme name="Default Design 9">
        <a:dk1>
          <a:srgbClr xmlns:mc="http://schemas.openxmlformats.org/markup-compatibility/2006" xmlns:a14="http://schemas.microsoft.com/office/drawing/2010/main" val="336699"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E3EBF1" mc:Ignorable=""/>
        </a:lt2>
        <a:accent1>
          <a:srgbClr xmlns:mc="http://schemas.openxmlformats.org/markup-compatibility/2006" xmlns:a14="http://schemas.microsoft.com/office/drawing/2010/main" val="003399" mc:Ignorable=""/>
        </a:accent1>
        <a:accent2>
          <a:srgbClr xmlns:mc="http://schemas.openxmlformats.org/markup-compatibility/2006" xmlns:a14="http://schemas.microsoft.com/office/drawing/2010/main" val="468A4B" mc:Ignorable=""/>
        </a:accent2>
        <a:accent3>
          <a:srgbClr xmlns:mc="http://schemas.openxmlformats.org/markup-compatibility/2006" xmlns:a14="http://schemas.microsoft.com/office/drawing/2010/main" val="AAAAAA"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AAADCA" mc:Ignorable=""/>
        </a:accent5>
        <a:accent6>
          <a:srgbClr xmlns:mc="http://schemas.openxmlformats.org/markup-compatibility/2006" xmlns:a14="http://schemas.microsoft.com/office/drawing/2010/main" val="3F7D43" mc:Ignorable=""/>
        </a:accent6>
        <a:hlink>
          <a:srgbClr xmlns:mc="http://schemas.openxmlformats.org/markup-compatibility/2006" xmlns:a14="http://schemas.microsoft.com/office/drawing/2010/main" val="66CCFF" mc:Ignorable=""/>
        </a:hlink>
        <a:folHlink>
          <a:srgbClr xmlns:mc="http://schemas.openxmlformats.org/markup-compatibility/2006" xmlns:a14="http://schemas.microsoft.com/office/drawing/2010/main" val="F0E500" mc:Ignorable=""/>
        </a:folHlink>
      </a:clrScheme>
      <a:clrMap bg1="dk2" tx1="lt1" bg2="dk1" tx2="lt2" accent1="accent1" accent2="accent2" accent3="accent3" accent4="accent4" accent5="accent5" accent6="accent6" hlink="hlink" folHlink="folHlink"/>
    </a:extraClrScheme>
    <a:extraClrScheme>
      <a:clrScheme name="Default Design 10">
        <a:dk1>
          <a:srgbClr xmlns:mc="http://schemas.openxmlformats.org/markup-compatibility/2006" xmlns:a14="http://schemas.microsoft.com/office/drawing/2010/main" val="777777"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686B5D" mc:Ignorable=""/>
        </a:dk2>
        <a:lt2>
          <a:srgbClr xmlns:mc="http://schemas.openxmlformats.org/markup-compatibility/2006" xmlns:a14="http://schemas.microsoft.com/office/drawing/2010/main" val="D1D1CB" mc:Ignorable=""/>
        </a:lt2>
        <a:accent1>
          <a:srgbClr xmlns:mc="http://schemas.openxmlformats.org/markup-compatibility/2006" xmlns:a14="http://schemas.microsoft.com/office/drawing/2010/main" val="909082" mc:Ignorable=""/>
        </a:accent1>
        <a:accent2>
          <a:srgbClr xmlns:mc="http://schemas.openxmlformats.org/markup-compatibility/2006" xmlns:a14="http://schemas.microsoft.com/office/drawing/2010/main" val="809EA8" mc:Ignorable=""/>
        </a:accent2>
        <a:accent3>
          <a:srgbClr xmlns:mc="http://schemas.openxmlformats.org/markup-compatibility/2006" xmlns:a14="http://schemas.microsoft.com/office/drawing/2010/main" val="B9BAB6"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C6C6C1" mc:Ignorable=""/>
        </a:accent5>
        <a:accent6>
          <a:srgbClr xmlns:mc="http://schemas.openxmlformats.org/markup-compatibility/2006" xmlns:a14="http://schemas.microsoft.com/office/drawing/2010/main" val="738F98" mc:Ignorable=""/>
        </a:accent6>
        <a:hlink>
          <a:srgbClr xmlns:mc="http://schemas.openxmlformats.org/markup-compatibility/2006" xmlns:a14="http://schemas.microsoft.com/office/drawing/2010/main" val="FFCC66" mc:Ignorable=""/>
        </a:hlink>
        <a:folHlink>
          <a:srgbClr xmlns:mc="http://schemas.openxmlformats.org/markup-compatibility/2006" xmlns:a14="http://schemas.microsoft.com/office/drawing/2010/main" val="E9DCB9" mc:Ignorable=""/>
        </a:folHlink>
      </a:clrScheme>
      <a:clrMap bg1="dk2" tx1="lt1" bg2="dk1" tx2="lt2" accent1="accent1" accent2="accent2" accent3="accent3" accent4="accent4" accent5="accent5" accent6="accent6" hlink="hlink" folHlink="folHlink"/>
    </a:extraClrScheme>
    <a:extraClrScheme>
      <a:clrScheme name="Default Design 11">
        <a:dk1>
          <a:srgbClr xmlns:mc="http://schemas.openxmlformats.org/markup-compatibility/2006" xmlns:a14="http://schemas.microsoft.com/office/drawing/2010/main" val="3E3E5C"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666699" mc:Ignorable=""/>
        </a:dk2>
        <a:lt2>
          <a:srgbClr xmlns:mc="http://schemas.openxmlformats.org/markup-compatibility/2006" xmlns:a14="http://schemas.microsoft.com/office/drawing/2010/main" val="FFFFFF" mc:Ignorable=""/>
        </a:lt2>
        <a:accent1>
          <a:srgbClr xmlns:mc="http://schemas.openxmlformats.org/markup-compatibility/2006" xmlns:a14="http://schemas.microsoft.com/office/drawing/2010/main" val="60597B" mc:Ignorable=""/>
        </a:accent1>
        <a:accent2>
          <a:srgbClr xmlns:mc="http://schemas.openxmlformats.org/markup-compatibility/2006" xmlns:a14="http://schemas.microsoft.com/office/drawing/2010/main" val="6666FF" mc:Ignorable=""/>
        </a:accent2>
        <a:accent3>
          <a:srgbClr xmlns:mc="http://schemas.openxmlformats.org/markup-compatibility/2006" xmlns:a14="http://schemas.microsoft.com/office/drawing/2010/main" val="B8B8CA"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B6B5BF" mc:Ignorable=""/>
        </a:accent5>
        <a:accent6>
          <a:srgbClr xmlns:mc="http://schemas.openxmlformats.org/markup-compatibility/2006" xmlns:a14="http://schemas.microsoft.com/office/drawing/2010/main" val="5C5CE7" mc:Ignorable=""/>
        </a:accent6>
        <a:hlink>
          <a:srgbClr xmlns:mc="http://schemas.openxmlformats.org/markup-compatibility/2006" xmlns:a14="http://schemas.microsoft.com/office/drawing/2010/main" val="99CCFF" mc:Ignorable=""/>
        </a:hlink>
        <a:folHlink>
          <a:srgbClr xmlns:mc="http://schemas.openxmlformats.org/markup-compatibility/2006" xmlns:a14="http://schemas.microsoft.com/office/drawing/2010/main" val="FFFF99" mc:Ignorable=""/>
        </a:folHlink>
      </a:clrScheme>
      <a:clrMap bg1="dk2" tx1="lt1" bg2="dk1" tx2="lt2" accent1="accent1" accent2="accent2" accent3="accent3" accent4="accent4" accent5="accent5" accent6="accent6" hlink="hlink" folHlink="folHlink"/>
    </a:extraClrScheme>
    <a:extraClrScheme>
      <a:clrScheme name="Default Design 12">
        <a:dk1>
          <a:srgbClr xmlns:mc="http://schemas.openxmlformats.org/markup-compatibility/2006" xmlns:a14="http://schemas.microsoft.com/office/drawing/2010/main" val="2D2015"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523E26" mc:Ignorable=""/>
        </a:dk2>
        <a:lt2>
          <a:srgbClr xmlns:mc="http://schemas.openxmlformats.org/markup-compatibility/2006" xmlns:a14="http://schemas.microsoft.com/office/drawing/2010/main" val="DFC08D" mc:Ignorable=""/>
        </a:lt2>
        <a:accent1>
          <a:srgbClr xmlns:mc="http://schemas.openxmlformats.org/markup-compatibility/2006" xmlns:a14="http://schemas.microsoft.com/office/drawing/2010/main" val="8C7B70" mc:Ignorable=""/>
        </a:accent1>
        <a:accent2>
          <a:srgbClr xmlns:mc="http://schemas.openxmlformats.org/markup-compatibility/2006" xmlns:a14="http://schemas.microsoft.com/office/drawing/2010/main" val="8F5F2F" mc:Ignorable=""/>
        </a:accent2>
        <a:accent3>
          <a:srgbClr xmlns:mc="http://schemas.openxmlformats.org/markup-compatibility/2006" xmlns:a14="http://schemas.microsoft.com/office/drawing/2010/main" val="B3AFAC" mc:Ignorable=""/>
        </a:accent3>
        <a:accent4>
          <a:srgbClr xmlns:mc="http://schemas.openxmlformats.org/markup-compatibility/2006" xmlns:a14="http://schemas.microsoft.com/office/drawing/2010/main" val="DADADA" mc:Ignorable=""/>
        </a:accent4>
        <a:accent5>
          <a:srgbClr xmlns:mc="http://schemas.openxmlformats.org/markup-compatibility/2006" xmlns:a14="http://schemas.microsoft.com/office/drawing/2010/main" val="C5BFBB" mc:Ignorable=""/>
        </a:accent5>
        <a:accent6>
          <a:srgbClr xmlns:mc="http://schemas.openxmlformats.org/markup-compatibility/2006" xmlns:a14="http://schemas.microsoft.com/office/drawing/2010/main" val="81552A" mc:Ignorable=""/>
        </a:accent6>
        <a:hlink>
          <a:srgbClr xmlns:mc="http://schemas.openxmlformats.org/markup-compatibility/2006" xmlns:a14="http://schemas.microsoft.com/office/drawing/2010/main" val="CCB400" mc:Ignorable=""/>
        </a:hlink>
        <a:folHlink>
          <a:srgbClr xmlns:mc="http://schemas.openxmlformats.org/markup-compatibility/2006" xmlns:a14="http://schemas.microsoft.com/office/drawing/2010/main" val="8C9EA0" mc:Ignorable=""/>
        </a:folHlink>
      </a:clrScheme>
      <a:clrMap bg1="dk2" tx1="lt1" bg2="dk1" tx2="lt2" accent1="accent1" accent2="accent2" accent3="accent3" accent4="accent4" accent5="accent5" accent6="accent6" hlink="hlink" folHlink="folHlink"/>
    </a:extraClrScheme>
    <a:extraClrScheme>
      <a:clrScheme name="Default Design 13">
        <a:dk1>
          <a:srgbClr xmlns:mc="http://schemas.openxmlformats.org/markup-compatibility/2006" xmlns:a14="http://schemas.microsoft.com/office/drawing/2010/main" val="000066"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66"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56"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clrMap bg1="lt1" tx1="dk1" bg2="lt2" tx2="dk2" accent1="accent1" accent2="accent2" accent3="accent3" accent4="accent4" accent5="accent5" accent6="accent6" hlink="hlink" folHlink="folHlink"/>
    </a:extraClrScheme>
    <a:extraClrScheme>
      <a:clrScheme name="Default Design 14">
        <a:dk1>
          <a:srgbClr xmlns:mc="http://schemas.openxmlformats.org/markup-compatibility/2006" xmlns:a14="http://schemas.microsoft.com/office/drawing/2010/main" val="000066"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66"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56"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3366FF" mc:Ignorable=""/>
        </a:hlink>
        <a:folHlink>
          <a:srgbClr xmlns:mc="http://schemas.openxmlformats.org/markup-compatibility/2006" xmlns:a14="http://schemas.microsoft.com/office/drawing/2010/main" val="6699FF" mc:Ignorable=""/>
        </a:folHlink>
      </a:clrScheme>
      <a:clrMap bg1="lt1" tx1="dk1" bg2="lt2" tx2="dk2" accent1="accent1" accent2="accent2" accent3="accent3" accent4="accent4" accent5="accent5" accent6="accent6" hlink="hlink" folHlink="folHlink"/>
    </a:extraClrScheme>
    <a:extraClrScheme>
      <a:clrScheme name="Default Design 15">
        <a:dk1>
          <a:srgbClr xmlns:mc="http://schemas.openxmlformats.org/markup-compatibility/2006" xmlns:a14="http://schemas.microsoft.com/office/drawing/2010/main" val="000066"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66"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56"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0066" mc:Ignorable=""/>
        </a:hlink>
        <a:folHlink>
          <a:srgbClr xmlns:mc="http://schemas.openxmlformats.org/markup-compatibility/2006" xmlns:a14="http://schemas.microsoft.com/office/drawing/2010/main" val="3333FF" mc:Ignorable=""/>
        </a:folHlink>
      </a:clrScheme>
      <a:clrMap bg1="lt1" tx1="dk1" bg2="lt2" tx2="dk2" accent1="accent1" accent2="accent2" accent3="accent3" accent4="accent4" accent5="accent5" accent6="accent6" hlink="hlink" folHlink="folHlink"/>
    </a:extraClrScheme>
    <a:extraClrScheme>
      <a:clrScheme name="Default Design 16">
        <a:dk1>
          <a:srgbClr xmlns:mc="http://schemas.openxmlformats.org/markup-compatibility/2006" xmlns:a14="http://schemas.microsoft.com/office/drawing/2010/main" val="000066"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66"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CCECFF"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56" mc:Ignorable=""/>
        </a:accent4>
        <a:accent5>
          <a:srgbClr xmlns:mc="http://schemas.openxmlformats.org/markup-compatibility/2006" xmlns:a14="http://schemas.microsoft.com/office/drawing/2010/main" val="E2F4F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0066" mc:Ignorable=""/>
        </a:hlink>
        <a:folHlink>
          <a:srgbClr xmlns:mc="http://schemas.openxmlformats.org/markup-compatibility/2006" xmlns:a14="http://schemas.microsoft.com/office/drawing/2010/main" val="3333FF" mc:Ignorabl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1600</TotalTime>
  <Words>167</Words>
  <Application>Microsoft Office PowerPoint</Application>
  <PresentationFormat>On-screen Show (4:3)</PresentationFormat>
  <Paragraphs>17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Wingdings</vt:lpstr>
      <vt:lpstr>Webdings</vt:lpstr>
      <vt:lpstr>Default Design</vt:lpstr>
      <vt:lpstr>PowerPoint Presentation</vt:lpstr>
      <vt:lpstr>Use of templates</vt:lpstr>
    </vt:vector>
  </TitlesOfParts>
  <Company>Presentation Magazine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Atoms Template</dc:title>
  <dc:creator>Presentation Magazine</dc:creator>
  <cp:lastModifiedBy>Gianluigi Calcaterra</cp:lastModifiedBy>
  <cp:revision>57</cp:revision>
  <dcterms:modified xsi:type="dcterms:W3CDTF">2010-01-21T19:58:49Z</dcterms:modified>
</cp:coreProperties>
</file>