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87" r:id="rId6"/>
    <p:sldId id="263" r:id="rId7"/>
    <p:sldId id="264" r:id="rId8"/>
    <p:sldId id="268" r:id="rId9"/>
    <p:sldId id="265" r:id="rId10"/>
    <p:sldId id="266"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Canonical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t>
        <a:bodyPr/>
        <a:lstStyle/>
        <a:p>
          <a:endParaRPr lang="it-IT"/>
        </a:p>
      </dgm:t>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t>
        <a:bodyPr/>
        <a:lstStyle/>
        <a:p>
          <a:endParaRPr lang="it-IT"/>
        </a:p>
      </dgm:t>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t>
        <a:bodyPr/>
        <a:lstStyle/>
        <a:p>
          <a:endParaRPr lang="it-IT"/>
        </a:p>
      </dgm:t>
    </dgm:pt>
    <dgm:pt modelId="{8FE9A766-BE62-443B-888B-536CEE14D054}" type="pres">
      <dgm:prSet presAssocID="{E37B07C9-1343-422A-8CB1-83738CE4F637}"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5C2E1E3-9CB0-4F12-B926-125861EE96CE}" type="presOf" srcId="{5360C6DC-2CF4-42E3-BF98-E2D38779897E}" destId="{D698DEB9-3161-4279-8925-0139BDA4C936}" srcOrd="0" destOrd="0" presId="urn:microsoft.com/office/officeart/2005/8/layout/pyramid2"/>
    <dgm:cxn modelId="{FEB76DC8-4082-4F13-8E7A-87D4C7821646}" srcId="{014C18C3-8E86-4F6C-9D40-08158DCAED68}" destId="{5360C6DC-2CF4-42E3-BF98-E2D38779897E}" srcOrd="2" destOrd="0" parTransId="{CEFAE5BC-11B8-4D9E-B283-957F36EE32B8}" sibTransId="{8AAB0767-52AB-43FB-8743-3372724BD9D3}"/>
    <dgm:cxn modelId="{114EA252-ECB6-4C24-B314-4D6A5131C8FC}" type="presOf" srcId="{5C06979F-1C6C-4E21-B8EF-19AE6706F01F}" destId="{1196F757-1896-4579-AA98-778DCB6EAD7D}"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27325E97-AAC3-4DBA-AC80-586974E6D5D5}" type="presOf" srcId="{014C18C3-8E86-4F6C-9D40-08158DCAED68}" destId="{574A2F1A-7B72-4E77-BCE0-A0802DBBAA35}" srcOrd="0" destOrd="0" presId="urn:microsoft.com/office/officeart/2005/8/layout/pyramid2"/>
    <dgm:cxn modelId="{5EFE4142-F691-44EA-952D-ED6E7FFB94CE}" type="presOf" srcId="{1B4054B1-3291-4480-A4EF-FF2BB2A9D2B4}" destId="{205E89FA-EDB5-446F-92B7-61E91C7B7979}"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CBC5423A-C572-4304-BA3C-94BDCF59D568}" srcId="{014C18C3-8E86-4F6C-9D40-08158DCAED68}" destId="{BA270CCD-3176-4B47-8F0D-84A40B3998B4}" srcOrd="3" destOrd="0" parTransId="{5597D3F3-ED20-4021-ABD3-B24F114C024E}" sibTransId="{C847364A-29E4-4A42-9A39-C8873861687D}"/>
    <dgm:cxn modelId="{87DC00C3-A8CA-415C-B6EE-BD4CB7626FB3}" srcId="{014C18C3-8E86-4F6C-9D40-08158DCAED68}" destId="{1B4054B1-3291-4480-A4EF-FF2BB2A9D2B4}" srcOrd="1" destOrd="0" parTransId="{9D8C42ED-4275-4F99-AD68-270E8C9EA3E4}" sibTransId="{37612770-1F83-4DB1-96AE-1AF6EFE39B6D}"/>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FEB76DC8-4082-4F13-8E7A-87D4C7821646}" srcId="{014C18C3-8E86-4F6C-9D40-08158DCAED68}" destId="{5360C6DC-2CF4-42E3-BF98-E2D38779897E}" srcOrd="1" destOrd="0" parTransId="{CEFAE5BC-11B8-4D9E-B283-957F36EE32B8}" sibTransId="{8AAB0767-52AB-43FB-8743-3372724BD9D3}"/>
    <dgm:cxn modelId="{D8513093-5679-4578-A18A-6F6C15630104}" type="presOf" srcId="{FFF95935-4D03-46C9-91F0-F512ED480C57}" destId="{3665FA54-F87E-4E5D-AE35-46FC8F48DF2F}"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BBE6A26C-19DD-4BA8-BE94-D4A5EFAA5D66}" type="presOf" srcId="{A0381B6E-A5F2-4EF4-BDC1-67CB41BFE473}" destId="{B3A6FEF2-AE90-4152-904F-A64F1BC5293B}" srcOrd="0" destOrd="0" presId="urn:microsoft.com/office/officeart/2005/8/layout/pyramid2"/>
    <dgm:cxn modelId="{9A7D99D2-6459-4EA7-935C-19957C9A58FF}" type="presOf" srcId="{5C06979F-1C6C-4E21-B8EF-19AE6706F01F}" destId="{1196F757-1896-4579-AA98-778DCB6EAD7D}" srcOrd="0" destOrd="0" presId="urn:microsoft.com/office/officeart/2005/8/layout/pyramid2"/>
    <dgm:cxn modelId="{CDFC9136-A43A-4343-959D-338100A7A84B}" srcId="{014C18C3-8E86-4F6C-9D40-08158DCAED68}" destId="{40E7C426-C4FE-4B9A-9A9E-54A7128E160C}" srcOrd="2" destOrd="0" parTransId="{96BB7BF2-37F0-4177-BB8D-AB62ED7A5DC6}" sibTransId="{10684D1D-9D3B-4231-8069-0FF9E3EFF2DD}"/>
    <dgm:cxn modelId="{AA50D325-31D4-4531-9CBB-AFAB7861625D}" type="presOf" srcId="{014C18C3-8E86-4F6C-9D40-08158DCAED68}" destId="{574A2F1A-7B72-4E77-BCE0-A0802DBBAA35}"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55E2C5A9-08B6-462E-B418-17CE7E43EDB9}" type="presOf" srcId="{5360C6DC-2CF4-42E3-BF98-E2D38779897E}" destId="{D698DEB9-3161-4279-8925-0139BDA4C936}"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FEB76DC8-4082-4F13-8E7A-87D4C7821646}" srcId="{014C18C3-8E86-4F6C-9D40-08158DCAED68}" destId="{5360C6DC-2CF4-42E3-BF98-E2D38779897E}" srcOrd="1" destOrd="0" parTransId="{CEFAE5BC-11B8-4D9E-B283-957F36EE32B8}" sibTransId="{8AAB0767-52AB-43FB-8743-3372724BD9D3}"/>
    <dgm:cxn modelId="{95947E5D-E131-494C-9D0C-6A4C65B77622}" srcId="{014C18C3-8E86-4F6C-9D40-08158DCAED68}" destId="{85AE22AD-F795-4B67-9FFC-75E13451C0EB}" srcOrd="2" destOrd="0" parTransId="{E9808D33-26EC-4CAC-A6F0-CC0F87A7CCD7}" sibTransId="{7354D596-6D09-4806-8AA2-8722E6C06C21}"/>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t>
        <a:bodyPr/>
        <a:lstStyle/>
        <a:p>
          <a:endParaRPr lang="it-IT"/>
        </a:p>
      </dgm:t>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t>
        <a:bodyPr/>
        <a:lstStyle/>
        <a:p>
          <a:endParaRPr lang="it-IT"/>
        </a:p>
      </dgm:t>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t>
        <a:bodyPr/>
        <a:lstStyle/>
        <a:p>
          <a:endParaRPr lang="it-IT"/>
        </a:p>
      </dgm:t>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t>
        <a:bodyPr/>
        <a:lstStyle/>
        <a:p>
          <a:endParaRPr lang="it-IT"/>
        </a:p>
      </dgm:t>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t>
        <a:bodyPr/>
        <a:lstStyle/>
        <a:p>
          <a:endParaRPr lang="it-IT"/>
        </a:p>
      </dgm:t>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t>
        <a:bodyPr/>
        <a:lstStyle/>
        <a:p>
          <a:endParaRPr lang="it-IT"/>
        </a:p>
      </dgm:t>
    </dgm:pt>
    <dgm:pt modelId="{258865CB-9DFC-44A5-AA60-CE2EE0364456}" type="pres">
      <dgm:prSet presAssocID="{FB5571D6-8E16-4F0B-81D7-38D11F041B2C}" presName="aSpace" presStyleCnt="0"/>
      <dgm:spPr/>
    </dgm:pt>
  </dgm:ptLst>
  <dgm:cxnLst>
    <dgm:cxn modelId="{D5A97033-92B3-49C2-89A6-31544F922F2B}" type="presOf" srcId="{F17321ED-F9C5-4677-B154-07F0A5213AA0}" destId="{AFB986ED-224A-4BDC-B51C-4878E1724B80}" srcOrd="0" destOrd="0" presId="urn:microsoft.com/office/officeart/2005/8/layout/pyramid2"/>
    <dgm:cxn modelId="{4970F26D-857A-4D80-B7B7-51D96D7A3C8B}" srcId="{CB5B726D-FA51-46C7-99FA-C2CAC3799F9A}" destId="{07CCA397-B119-4188-BB4C-9E7370416177}" srcOrd="4" destOrd="0" parTransId="{9A92E8F6-0089-4458-A0D9-D8C4D1634921}" sibTransId="{BFE7FC7A-671C-4244-B644-631CA3748BB7}"/>
    <dgm:cxn modelId="{F1F609C7-A418-432E-BB31-463FBA6DEE5B}" type="presOf" srcId="{2A6AFE20-9263-4386-B564-F83E0DF3A51C}" destId="{1CB11FC3-7762-48AF-A1FA-59C4F36E508E}" srcOrd="0" destOrd="0" presId="urn:microsoft.com/office/officeart/2005/8/layout/pyramid2"/>
    <dgm:cxn modelId="{2023967E-201D-4CFC-925C-B700B67D8C07}" type="presOf" srcId="{048DD806-4004-4024-9BAB-1F401861EEA1}" destId="{B4EFD2B8-66BD-44A9-AE2D-6FFF33188E2C}" srcOrd="0" destOrd="0" presId="urn:microsoft.com/office/officeart/2005/8/layout/pyramid2"/>
    <dgm:cxn modelId="{380E49A6-D099-47D6-A3B7-0BC0289FD62A}" type="presOf" srcId="{CB5B726D-FA51-46C7-99FA-C2CAC3799F9A}" destId="{E0DFF7B3-75BB-4748-99F4-0E16FA607BD9}"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A34A4790-6206-4F53-9305-76BD327A6C1A}" type="presOf" srcId="{FB5571D6-8E16-4F0B-81D7-38D11F041B2C}" destId="{744114FD-A80A-4566-B76E-9CA76A855804}"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2680FBC6-730C-4C28-9113-6D21C78CBD65}" type="presOf" srcId="{07CCA397-B119-4188-BB4C-9E7370416177}" destId="{F329650D-1724-4A4F-AA43-B48F9A17370F}" srcOrd="0" destOrd="0" presId="urn:microsoft.com/office/officeart/2005/8/layout/pyramid2"/>
    <dgm:cxn modelId="{13DE8425-315C-4C0C-9116-155BF1339D1B}" srcId="{CB5B726D-FA51-46C7-99FA-C2CAC3799F9A}" destId="{048DD806-4004-4024-9BAB-1F401861EEA1}" srcOrd="2" destOrd="0" parTransId="{BAB08938-7517-4C0E-97B0-D46AEC027305}" sibTransId="{7843DDA8-BD92-4EE8-BACE-B9EE71C74557}"/>
    <dgm:cxn modelId="{2E4E98BB-0052-4C2A-80BE-D10D9B5B4CAF}" srcId="{CB5B726D-FA51-46C7-99FA-C2CAC3799F9A}" destId="{2A6AFE20-9263-4386-B564-F83E0DF3A51C}" srcOrd="1" destOrd="0" parTransId="{C33FD945-CAA8-4375-A5FA-AB03D069C40B}" sibTransId="{0F3B4B91-39AE-40CD-BD6E-3AD7E28F7ADC}"/>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t>
        <a:bodyPr/>
        <a:lstStyle/>
        <a:p>
          <a:endParaRPr lang="it-IT"/>
        </a:p>
      </dgm:t>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t>
        <a:bodyPr/>
        <a:lstStyle/>
        <a:p>
          <a:endParaRPr lang="it-IT"/>
        </a:p>
      </dgm:t>
    </dgm:pt>
    <dgm:pt modelId="{55A2FE08-01FB-4E29-A991-D3426A99A429}" type="pres">
      <dgm:prSet presAssocID="{4D256D56-3BDF-4F9C-BBF9-26F97EBFBBAC}" presName="textNode" presStyleLbl="bgShp" presStyleIdx="0" presStyleCnt="2"/>
      <dgm:spPr/>
      <dgm:t>
        <a:bodyPr/>
        <a:lstStyle/>
        <a:p>
          <a:endParaRPr lang="it-IT"/>
        </a:p>
      </dgm:t>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t>
        <a:bodyPr/>
        <a:lstStyle/>
        <a:p>
          <a:endParaRPr lang="it-IT"/>
        </a:p>
      </dgm:t>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t>
        <a:bodyPr/>
        <a:lstStyle/>
        <a:p>
          <a:endParaRPr lang="it-IT"/>
        </a:p>
      </dgm:t>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t>
        <a:bodyPr/>
        <a:lstStyle/>
        <a:p>
          <a:endParaRPr lang="it-IT"/>
        </a:p>
      </dgm:t>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t>
        <a:bodyPr/>
        <a:lstStyle/>
        <a:p>
          <a:endParaRPr lang="it-IT"/>
        </a:p>
      </dgm:t>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t>
        <a:bodyPr/>
        <a:lstStyle/>
        <a:p>
          <a:endParaRPr lang="it-IT"/>
        </a:p>
      </dgm:t>
    </dgm:pt>
    <dgm:pt modelId="{981EF68E-57A5-4F9D-9FD1-74C04A996C07}" type="pres">
      <dgm:prSet presAssocID="{4745EF6E-F5D7-4CBF-B52D-44F7CB8927C3}" presName="textNode" presStyleLbl="bgShp" presStyleIdx="1" presStyleCnt="2"/>
      <dgm:spPr/>
      <dgm:t>
        <a:bodyPr/>
        <a:lstStyle/>
        <a:p>
          <a:endParaRPr lang="it-IT"/>
        </a:p>
      </dgm:t>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t>
        <a:bodyPr/>
        <a:lstStyle/>
        <a:p>
          <a:endParaRPr lang="it-IT"/>
        </a:p>
      </dgm:t>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t>
        <a:bodyPr/>
        <a:lstStyle/>
        <a:p>
          <a:endParaRPr lang="it-IT"/>
        </a:p>
      </dgm:t>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t>
        <a:bodyPr/>
        <a:lstStyle/>
        <a:p>
          <a:endParaRPr lang="it-IT"/>
        </a:p>
      </dgm:t>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t>
        <a:bodyPr/>
        <a:lstStyle/>
        <a:p>
          <a:endParaRPr lang="it-IT"/>
        </a:p>
      </dgm:t>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t>
        <a:bodyPr/>
        <a:lstStyle/>
        <a:p>
          <a:endParaRPr lang="it-IT"/>
        </a:p>
      </dgm:t>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t>
        <a:bodyPr/>
        <a:lstStyle/>
        <a:p>
          <a:endParaRPr lang="it-IT"/>
        </a:p>
      </dgm:t>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t>
        <a:bodyPr/>
        <a:lstStyle/>
        <a:p>
          <a:endParaRPr lang="it-IT"/>
        </a:p>
      </dgm:t>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t>
        <a:bodyPr/>
        <a:lstStyle/>
        <a:p>
          <a:endParaRPr lang="it-IT"/>
        </a:p>
      </dgm:t>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t>
        <a:bodyPr/>
        <a:lstStyle/>
        <a:p>
          <a:endParaRPr lang="it-IT"/>
        </a:p>
      </dgm:t>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79145319-85F0-4BCD-A072-143C672215D6}" srcId="{F763E8B2-C060-43F3-8868-046B825A95BA}" destId="{6063696A-8C0F-4840-A5BD-2F635067D203}" srcOrd="1" destOrd="0" parTransId="{B4EE4688-DAD5-4DF2-BAC4-56C479C6FFE6}" sibTransId="{ED390BCA-91A6-4B53-A94F-EF46FD55B73B}"/>
    <dgm:cxn modelId="{DA2FE4A7-7B3D-499D-826C-3DCEF78281A4}" type="presOf" srcId="{95ED642C-576E-40C6-9344-1DCDE8308810}" destId="{2120288F-4E63-4A37-8648-83CC8B554385}" srcOrd="0" destOrd="0" presId="urn:microsoft.com/office/officeart/2008/layout/VerticalCurvedList"/>
    <dgm:cxn modelId="{217E7585-43EF-4BBE-BBB8-9FAB0330AB76}" type="presOf" srcId="{F763E8B2-C060-43F3-8868-046B825A95BA}" destId="{B17050B4-FCCF-4726-BDF2-A89AC8512C86}"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1F574363-F7F1-4210-9D74-4F4A964B4D9F}" type="presOf" srcId="{4D868824-5621-4A86-AB97-F9D0923A8F19}" destId="{BB8DF70E-B045-44E9-A44D-5A2548508073}" srcOrd="0" destOrd="0" presId="urn:microsoft.com/office/officeart/2008/layout/VerticalCurvedList"/>
    <dgm:cxn modelId="{F4B273F6-F916-48C1-9853-9D66174E2624}" srcId="{F763E8B2-C060-43F3-8868-046B825A95BA}" destId="{95ED642C-576E-40C6-9344-1DCDE8308810}" srcOrd="0" destOrd="0" parTransId="{EFE6F196-5405-4A78-8EF7-E8185BEFC2AE}" sibTransId="{8B34094E-F96A-4EE0-98BD-33EF7F24DCDD}"/>
    <dgm:cxn modelId="{AD8B0689-FCE3-4CEC-8B13-D8A045C9C854}" srcId="{F763E8B2-C060-43F3-8868-046B825A95BA}" destId="{7E71D0FA-C24B-486E-AF17-B9CBFD4E04BB}" srcOrd="2" destOrd="0" parTransId="{BF555F21-CA8B-4E1F-B195-13EF81C71061}" sibTransId="{E4581078-405D-4F68-8977-F4CB6575D37A}"/>
    <dgm:cxn modelId="{DEF4E85D-F0C1-400D-9AB1-C4C412CE46A0}" srcId="{F763E8B2-C060-43F3-8868-046B825A95BA}" destId="{4D868824-5621-4A86-AB97-F9D0923A8F19}" srcOrd="3" destOrd="0" parTransId="{AD7F258D-7FC2-4EBF-80EA-DD5AA4276127}" sibTransId="{D1E52837-67CF-461C-B252-921FA1A92E59}"/>
    <dgm:cxn modelId="{531DF4AE-CBAD-4E22-8F70-4E386D65A61B}" type="presOf" srcId="{8B34094E-F96A-4EE0-98BD-33EF7F24DCDD}" destId="{AC8489CD-ECF0-4644-BA6B-43416E8F8E57}"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Canonical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17</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18</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22</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24</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4</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8</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14</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9.tmp"/><Relationship Id="rId5" Type="http://schemas.openxmlformats.org/officeDocument/2006/relationships/image" Target="../media/image28.tmp"/><Relationship Id="rId4" Type="http://schemas.openxmlformats.org/officeDocument/2006/relationships/image" Target="../media/image27.tm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1583668" y="2193478"/>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1223628" y="1700808"/>
            <a:ext cx="6654923"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 (bzr)</a:t>
            </a:r>
            <a:endParaRPr lang="it-IT" dirty="0"/>
          </a:p>
        </p:txBody>
      </p:sp>
      <p:graphicFrame>
        <p:nvGraphicFramePr>
          <p:cNvPr id="5" name="Diagram 4"/>
          <p:cNvGraphicFramePr/>
          <p:nvPr>
            <p:extLst>
              <p:ext uri="{D42A27DB-BD31-4B8C-83A1-F6EECF244321}">
                <p14:modId xmlns:p14="http://schemas.microsoft.com/office/powerpoint/2010/main" val="3656096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Mercurial (hg)</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Bisect</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3" name="Picture 2" descr="Screen Clipping"/>
          <p:cNvPicPr>
            <a:picLocks noChangeAspect="1"/>
          </p:cNvPicPr>
          <p:nvPr/>
        </p:nvPicPr>
        <p:blipFill>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tretch>
            <a:fillRect/>
          </a:stretch>
        </p:blipFill>
        <p:spPr>
          <a:xfrm>
            <a:off x="316495" y="1232756"/>
            <a:ext cx="8373644" cy="4810797"/>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1832</TotalTime>
  <Words>480</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 /calca</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 (bzr)</vt:lpstr>
      <vt:lpstr>Mercurial (hg)</vt:lpstr>
      <vt:lpstr>GIT</vt:lpstr>
      <vt:lpstr>PowerPoint Presentation</vt:lpstr>
      <vt:lpstr>Storia</vt:lpstr>
      <vt:lpstr>Rebase</vt:lpstr>
      <vt:lpstr>Bisect</vt:lpstr>
      <vt:lpstr>One</vt:lpstr>
      <vt:lpstr>UI</vt:lpstr>
      <vt:lpstr>PowerPoint Presentation</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109</cp:revision>
  <dcterms:modified xsi:type="dcterms:W3CDTF">2010-01-23T15:43:08Z</dcterms:modified>
</cp:coreProperties>
</file>