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770" r:id="rId2"/>
    <p:sldMasterId id="2147483782" r:id="rId3"/>
    <p:sldMasterId id="2147483794" r:id="rId4"/>
  </p:sldMasterIdLst>
  <p:notesMasterIdLst>
    <p:notesMasterId r:id="rId28"/>
  </p:notesMasterIdLst>
  <p:handoutMasterIdLst>
    <p:handoutMasterId r:id="rId29"/>
  </p:handoutMasterIdLst>
  <p:sldIdLst>
    <p:sldId id="256" r:id="rId5"/>
    <p:sldId id="263" r:id="rId6"/>
    <p:sldId id="264" r:id="rId7"/>
    <p:sldId id="268" r:id="rId8"/>
    <p:sldId id="265" r:id="rId9"/>
    <p:sldId id="266" r:id="rId10"/>
    <p:sldId id="269"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2FDF7" mc:Ignorable=""/>
    <a:srgbClr xmlns:mc="http://schemas.openxmlformats.org/markup-compatibility/2006" xmlns:a14="http://schemas.microsoft.com/office/drawing/2010/main" val="800040" mc:Ignorable=""/>
    <a:srgbClr xmlns:mc="http://schemas.openxmlformats.org/markup-compatibility/2006" xmlns:a14="http://schemas.microsoft.com/office/drawing/2010/main" val="FF0080" mc:Ignorable=""/>
    <a:srgbClr xmlns:mc="http://schemas.openxmlformats.org/markup-compatibility/2006" xmlns:a14="http://schemas.microsoft.com/office/drawing/2010/main" val="5D7E9D" mc:Ignorable=""/>
    <a:srgbClr xmlns:mc="http://schemas.openxmlformats.org/markup-compatibility/2006" xmlns:a14="http://schemas.microsoft.com/office/drawing/2010/main" val="191919" mc:Ignorable=""/>
    <a:srgbClr xmlns:mc="http://schemas.openxmlformats.org/markup-compatibility/2006" xmlns:a14="http://schemas.microsoft.com/office/drawing/2010/main" val="8000FF" mc:Ignorable=""/>
    <a:srgbClr xmlns:mc="http://schemas.openxmlformats.org/markup-compatibility/2006" xmlns:a14="http://schemas.microsoft.com/office/drawing/2010/main" val="00FF80" mc:Ignorable=""/>
    <a:srgbClr xmlns:mc="http://schemas.openxmlformats.org/markup-compatibility/2006" xmlns:a14="http://schemas.microsoft.com/office/drawing/2010/main" val="FF80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85785" autoAdjust="0"/>
  </p:normalViewPr>
  <p:slideViewPr>
    <p:cSldViewPr snapToObjects="1">
      <p:cViewPr varScale="1">
        <p:scale>
          <a:sx n="68" d="100"/>
          <a:sy n="68" d="100"/>
        </p:scale>
        <p:origin x="-1032" y="-9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0" d="100"/>
          <a:sy n="60" d="100"/>
        </p:scale>
        <p:origin x="-249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dirty="0" smtClean="0"/>
            <a:t>Canoical (Ubuntu)</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1B4054B1-3291-4480-A4EF-FF2BB2A9D2B4}">
      <dgm:prSet phldrT="[Text]"/>
      <dgm:spPr/>
      <dgm:t>
        <a:bodyPr/>
        <a:lstStyle/>
        <a:p>
          <a:r>
            <a:rPr lang="it-IT" dirty="0" smtClean="0"/>
            <a:t>Multipiattaforma (python)</a:t>
          </a:r>
          <a:endParaRPr lang="it-IT" dirty="0"/>
        </a:p>
      </dgm:t>
    </dgm:pt>
    <dgm:pt modelId="{9D8C42ED-4275-4F99-AD68-270E8C9EA3E4}" type="parTrans" cxnId="{87DC00C3-A8CA-415C-B6EE-BD4CB7626FB3}">
      <dgm:prSet/>
      <dgm:spPr/>
      <dgm:t>
        <a:bodyPr/>
        <a:lstStyle/>
        <a:p>
          <a:endParaRPr lang="it-IT"/>
        </a:p>
      </dgm:t>
    </dgm:pt>
    <dgm:pt modelId="{37612770-1F83-4DB1-96AE-1AF6EFE39B6D}" type="sibTrans" cxnId="{87DC00C3-A8CA-415C-B6EE-BD4CB7626FB3}">
      <dgm:prSet/>
      <dgm:spPr/>
      <dgm:t>
        <a:bodyPr/>
        <a:lstStyle/>
        <a:p>
          <a:endParaRPr lang="it-IT"/>
        </a:p>
      </dgm:t>
    </dgm:pt>
    <dgm:pt modelId="{5360C6DC-2CF4-42E3-BF98-E2D38779897E}">
      <dgm:prSet phldrT="[Text]"/>
      <dgm:spPr/>
      <dgm:t>
        <a:bodyPr/>
        <a:lstStyle/>
        <a:p>
          <a:r>
            <a:rPr lang="it-IT" dirty="0" smtClean="0"/>
            <a:t>Launchpad.net</a:t>
          </a:r>
          <a:endParaRPr lang="it-IT" dirty="0"/>
        </a:p>
      </dgm:t>
    </dgm:pt>
    <dgm:pt modelId="{CEFAE5BC-11B8-4D9E-B283-957F36EE32B8}" type="parTrans" cxnId="{FEB76DC8-4082-4F13-8E7A-87D4C7821646}">
      <dgm:prSet/>
      <dgm:spPr/>
      <dgm:t>
        <a:bodyPr/>
        <a:lstStyle/>
        <a:p>
          <a:endParaRPr lang="it-IT"/>
        </a:p>
      </dgm:t>
    </dgm:pt>
    <dgm:pt modelId="{8AAB0767-52AB-43FB-8743-3372724BD9D3}" type="sibTrans" cxnId="{FEB76DC8-4082-4F13-8E7A-87D4C7821646}">
      <dgm:prSet/>
      <dgm:spPr/>
      <dgm:t>
        <a:bodyPr/>
        <a:lstStyle/>
        <a:p>
          <a:endParaRPr lang="it-IT"/>
        </a:p>
      </dgm:t>
    </dgm:pt>
    <dgm:pt modelId="{BA270CCD-3176-4B47-8F0D-84A40B3998B4}">
      <dgm:prSet phldrT="[Text]"/>
      <dgm:spPr/>
      <dgm:t>
        <a:bodyPr/>
        <a:lstStyle/>
        <a:p>
          <a:r>
            <a:rPr lang="it-IT" dirty="0" smtClean="0"/>
            <a:t>Prestazioni Inferiori</a:t>
          </a:r>
          <a:endParaRPr lang="it-IT" dirty="0"/>
        </a:p>
      </dgm:t>
    </dgm:pt>
    <dgm:pt modelId="{5597D3F3-ED20-4021-ABD3-B24F114C024E}" type="parTrans" cxnId="{CBC5423A-C572-4304-BA3C-94BDCF59D568}">
      <dgm:prSet/>
      <dgm:spPr/>
      <dgm:t>
        <a:bodyPr/>
        <a:lstStyle/>
        <a:p>
          <a:endParaRPr lang="it-IT"/>
        </a:p>
      </dgm:t>
    </dgm:pt>
    <dgm:pt modelId="{C847364A-29E4-4A42-9A39-C8873861687D}" type="sibTrans" cxnId="{CBC5423A-C572-4304-BA3C-94BDCF59D568}">
      <dgm:prSet/>
      <dgm:spPr/>
      <dgm:t>
        <a:bodyPr/>
        <a:lstStyle/>
        <a:p>
          <a:endParaRPr lang="it-IT"/>
        </a:p>
      </dgm:t>
    </dgm:pt>
    <dgm:pt modelId="{E37B07C9-1343-422A-8CB1-83738CE4F637}">
      <dgm:prSet phldrT="[Text]"/>
      <dgm:spPr/>
      <dgm:t>
        <a:bodyPr/>
        <a:lstStyle/>
        <a:p>
          <a:r>
            <a:rPr lang="it-IT" dirty="0" smtClean="0"/>
            <a:t>Direcotry/Branches</a:t>
          </a:r>
          <a:endParaRPr lang="it-IT" dirty="0"/>
        </a:p>
      </dgm:t>
    </dgm:pt>
    <dgm:pt modelId="{364F4893-C1BA-4E52-8078-F086BD553429}" type="parTrans" cxnId="{A11D687A-A889-46C8-8D34-FE94842B64AA}">
      <dgm:prSet/>
      <dgm:spPr/>
      <dgm:t>
        <a:bodyPr/>
        <a:lstStyle/>
        <a:p>
          <a:endParaRPr lang="it-IT"/>
        </a:p>
      </dgm:t>
    </dgm:pt>
    <dgm:pt modelId="{2AC5DD1A-BA7F-44DA-B323-68DC488B4C9B}" type="sibTrans" cxnId="{A11D687A-A889-46C8-8D34-FE94842B64AA}">
      <dgm:prSet/>
      <dgm:spPr/>
      <dgm:t>
        <a:bodyPr/>
        <a:lstStyle/>
        <a:p>
          <a:endParaRPr lang="it-IT"/>
        </a:p>
      </dgm:t>
    </dgm:pt>
    <dgm:pt modelId="{574A2F1A-7B72-4E77-BCE0-A0802DBBAA35}" type="pres">
      <dgm:prSet presAssocID="{014C18C3-8E86-4F6C-9D40-08158DCAED68}" presName="compositeShape" presStyleCnt="0">
        <dgm:presLayoutVars>
          <dgm:dir/>
          <dgm:resizeHandles/>
        </dgm:presLayoutVars>
      </dgm:prSet>
      <dgm:spPr/>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pt>
    <dgm:pt modelId="{327F07B5-C4C7-40B2-AF6B-B368BF3FF88E}" type="pres">
      <dgm:prSet presAssocID="{5C06979F-1C6C-4E21-B8EF-19AE6706F01F}" presName="aSpace" presStyleCnt="0"/>
      <dgm:spPr/>
    </dgm:pt>
    <dgm:pt modelId="{205E89FA-EDB5-446F-92B7-61E91C7B7979}" type="pres">
      <dgm:prSet presAssocID="{1B4054B1-3291-4480-A4EF-FF2BB2A9D2B4}" presName="aNode" presStyleLbl="fgAcc1" presStyleIdx="1" presStyleCnt="5">
        <dgm:presLayoutVars>
          <dgm:bulletEnabled val="1"/>
        </dgm:presLayoutVars>
      </dgm:prSet>
      <dgm:spPr/>
    </dgm:pt>
    <dgm:pt modelId="{C572AF7E-BE70-4099-95D8-23EF87660AEF}" type="pres">
      <dgm:prSet presAssocID="{1B4054B1-3291-4480-A4EF-FF2BB2A9D2B4}" presName="aSpace" presStyleCnt="0"/>
      <dgm:spPr/>
    </dgm:pt>
    <dgm:pt modelId="{D698DEB9-3161-4279-8925-0139BDA4C936}" type="pres">
      <dgm:prSet presAssocID="{5360C6DC-2CF4-42E3-BF98-E2D38779897E}" presName="aNode" presStyleLbl="fgAcc1" presStyleIdx="2" presStyleCnt="5">
        <dgm:presLayoutVars>
          <dgm:bulletEnabled val="1"/>
        </dgm:presLayoutVars>
      </dgm:prSet>
      <dgm:spPr/>
    </dgm:pt>
    <dgm:pt modelId="{641DF51A-57F1-4117-A84B-AD9F1B5AE845}" type="pres">
      <dgm:prSet presAssocID="{5360C6DC-2CF4-42E3-BF98-E2D38779897E}" presName="aSpace" presStyleCnt="0"/>
      <dgm:spPr/>
    </dgm:pt>
    <dgm:pt modelId="{BCFE2426-DE72-4404-A838-0FF9E4ACC8EC}" type="pres">
      <dgm:prSet presAssocID="{BA270CCD-3176-4B47-8F0D-84A40B3998B4}" presName="aNode" presStyleLbl="fgAcc1" presStyleIdx="3" presStyleCnt="5">
        <dgm:presLayoutVars>
          <dgm:bulletEnabled val="1"/>
        </dgm:presLayoutVars>
      </dgm:prSet>
      <dgm:spPr/>
    </dgm:pt>
    <dgm:pt modelId="{B2B9C2B2-EB1F-4ABC-B3D6-1A257880C4C8}" type="pres">
      <dgm:prSet presAssocID="{BA270CCD-3176-4B47-8F0D-84A40B3998B4}" presName="aSpace" presStyleCnt="0"/>
      <dgm:spPr/>
    </dgm:pt>
    <dgm:pt modelId="{A1EB3197-70C8-4CE3-93A2-56B2B39CAF26}" type="pres">
      <dgm:prSet presAssocID="{E37B07C9-1343-422A-8CB1-83738CE4F637}" presName="aNode" presStyleLbl="fgAcc1" presStyleIdx="4" presStyleCnt="5">
        <dgm:presLayoutVars>
          <dgm:bulletEnabled val="1"/>
        </dgm:presLayoutVars>
      </dgm:prSet>
      <dgm:spPr/>
    </dgm:pt>
    <dgm:pt modelId="{8FE9A766-BE62-443B-888B-536CEE14D054}" type="pres">
      <dgm:prSet presAssocID="{E37B07C9-1343-422A-8CB1-83738CE4F637}" presName="aSpace" presStyleCnt="0"/>
      <dgm:spPr/>
    </dgm:pt>
  </dgm:ptLst>
  <dgm:cxnLst>
    <dgm:cxn modelId="{A5C2E1E3-9CB0-4F12-B926-125861EE96CE}" type="presOf" srcId="{5360C6DC-2CF4-42E3-BF98-E2D38779897E}" destId="{D698DEB9-3161-4279-8925-0139BDA4C936}" srcOrd="0" destOrd="0" presId="urn:microsoft.com/office/officeart/2005/8/layout/pyramid2"/>
    <dgm:cxn modelId="{E698DAE4-2EDF-4E6A-8311-B78B23AF8B74}" type="presOf" srcId="{E37B07C9-1343-422A-8CB1-83738CE4F637}" destId="{A1EB3197-70C8-4CE3-93A2-56B2B39CAF26}" srcOrd="0" destOrd="0" presId="urn:microsoft.com/office/officeart/2005/8/layout/pyramid2"/>
    <dgm:cxn modelId="{87DC00C3-A8CA-415C-B6EE-BD4CB7626FB3}" srcId="{014C18C3-8E86-4F6C-9D40-08158DCAED68}" destId="{1B4054B1-3291-4480-A4EF-FF2BB2A9D2B4}" srcOrd="1" destOrd="0" parTransId="{9D8C42ED-4275-4F99-AD68-270E8C9EA3E4}" sibTransId="{37612770-1F83-4DB1-96AE-1AF6EFE39B6D}"/>
    <dgm:cxn modelId="{114EA252-ECB6-4C24-B314-4D6A5131C8FC}" type="presOf" srcId="{5C06979F-1C6C-4E21-B8EF-19AE6706F01F}" destId="{1196F757-1896-4579-AA98-778DCB6EAD7D}" srcOrd="0" destOrd="0" presId="urn:microsoft.com/office/officeart/2005/8/layout/pyramid2"/>
    <dgm:cxn modelId="{1B108A55-507E-4E84-910A-D09141BFD6E8}" srcId="{014C18C3-8E86-4F6C-9D40-08158DCAED68}" destId="{5C06979F-1C6C-4E21-B8EF-19AE6706F01F}" srcOrd="0" destOrd="0" parTransId="{931FB50E-C6BB-4BEE-A8E8-6DE629DDCED9}" sibTransId="{43B3CD01-A5C5-4358-925C-50B7488604E4}"/>
    <dgm:cxn modelId="{CBC5423A-C572-4304-BA3C-94BDCF59D568}" srcId="{014C18C3-8E86-4F6C-9D40-08158DCAED68}" destId="{BA270CCD-3176-4B47-8F0D-84A40B3998B4}" srcOrd="3" destOrd="0" parTransId="{5597D3F3-ED20-4021-ABD3-B24F114C024E}" sibTransId="{C847364A-29E4-4A42-9A39-C8873861687D}"/>
    <dgm:cxn modelId="{FEB76DC8-4082-4F13-8E7A-87D4C7821646}" srcId="{014C18C3-8E86-4F6C-9D40-08158DCAED68}" destId="{5360C6DC-2CF4-42E3-BF98-E2D38779897E}" srcOrd="2" destOrd="0" parTransId="{CEFAE5BC-11B8-4D9E-B283-957F36EE32B8}" sibTransId="{8AAB0767-52AB-43FB-8743-3372724BD9D3}"/>
    <dgm:cxn modelId="{27325E97-AAC3-4DBA-AC80-586974E6D5D5}" type="presOf" srcId="{014C18C3-8E86-4F6C-9D40-08158DCAED68}" destId="{574A2F1A-7B72-4E77-BCE0-A0802DBBAA35}" srcOrd="0" destOrd="0" presId="urn:microsoft.com/office/officeart/2005/8/layout/pyramid2"/>
    <dgm:cxn modelId="{E439AEA8-39DF-4BE8-8C44-47FC91605A92}" type="presOf" srcId="{BA270CCD-3176-4B47-8F0D-84A40B3998B4}" destId="{BCFE2426-DE72-4404-A838-0FF9E4ACC8EC}" srcOrd="0" destOrd="0" presId="urn:microsoft.com/office/officeart/2005/8/layout/pyramid2"/>
    <dgm:cxn modelId="{A11D687A-A889-46C8-8D34-FE94842B64AA}" srcId="{014C18C3-8E86-4F6C-9D40-08158DCAED68}" destId="{E37B07C9-1343-422A-8CB1-83738CE4F637}" srcOrd="4" destOrd="0" parTransId="{364F4893-C1BA-4E52-8078-F086BD553429}" sibTransId="{2AC5DD1A-BA7F-44DA-B323-68DC488B4C9B}"/>
    <dgm:cxn modelId="{5EFE4142-F691-44EA-952D-ED6E7FFB94CE}" type="presOf" srcId="{1B4054B1-3291-4480-A4EF-FF2BB2A9D2B4}" destId="{205E89FA-EDB5-446F-92B7-61E91C7B7979}" srcOrd="0" destOrd="0" presId="urn:microsoft.com/office/officeart/2005/8/layout/pyramid2"/>
    <dgm:cxn modelId="{CF3F1123-FEE3-48CF-A7DF-A71B925447C9}" type="presParOf" srcId="{574A2F1A-7B72-4E77-BCE0-A0802DBBAA35}" destId="{144B8D02-5E88-4946-8AC2-5DD6FC44FF7F}" srcOrd="0" destOrd="0" presId="urn:microsoft.com/office/officeart/2005/8/layout/pyramid2"/>
    <dgm:cxn modelId="{8C389C3B-EC5B-40B2-95DB-3A446E474A4E}" type="presParOf" srcId="{574A2F1A-7B72-4E77-BCE0-A0802DBBAA35}" destId="{1D45EE8B-8155-45C4-A165-1DFB3D8FEE62}" srcOrd="1" destOrd="0" presId="urn:microsoft.com/office/officeart/2005/8/layout/pyramid2"/>
    <dgm:cxn modelId="{98EC9A19-8125-44CD-B341-BB741584FF3C}" type="presParOf" srcId="{1D45EE8B-8155-45C4-A165-1DFB3D8FEE62}" destId="{1196F757-1896-4579-AA98-778DCB6EAD7D}" srcOrd="0" destOrd="0" presId="urn:microsoft.com/office/officeart/2005/8/layout/pyramid2"/>
    <dgm:cxn modelId="{0777931A-4662-44ED-B57A-0DAFEE7C204E}" type="presParOf" srcId="{1D45EE8B-8155-45C4-A165-1DFB3D8FEE62}" destId="{327F07B5-C4C7-40B2-AF6B-B368BF3FF88E}" srcOrd="1" destOrd="0" presId="urn:microsoft.com/office/officeart/2005/8/layout/pyramid2"/>
    <dgm:cxn modelId="{C7D29D44-5FC2-4C49-90A3-823A07BF4FE4}" type="presParOf" srcId="{1D45EE8B-8155-45C4-A165-1DFB3D8FEE62}" destId="{205E89FA-EDB5-446F-92B7-61E91C7B7979}" srcOrd="2" destOrd="0" presId="urn:microsoft.com/office/officeart/2005/8/layout/pyramid2"/>
    <dgm:cxn modelId="{0BF58101-ED6F-4EC4-A732-66FB330CF519}" type="presParOf" srcId="{1D45EE8B-8155-45C4-A165-1DFB3D8FEE62}" destId="{C572AF7E-BE70-4099-95D8-23EF87660AEF}" srcOrd="3" destOrd="0" presId="urn:microsoft.com/office/officeart/2005/8/layout/pyramid2"/>
    <dgm:cxn modelId="{153B286E-9976-4A02-BC26-DCE1FEC6465D}" type="presParOf" srcId="{1D45EE8B-8155-45C4-A165-1DFB3D8FEE62}" destId="{D698DEB9-3161-4279-8925-0139BDA4C936}" srcOrd="4" destOrd="0" presId="urn:microsoft.com/office/officeart/2005/8/layout/pyramid2"/>
    <dgm:cxn modelId="{499D5040-F405-407E-A4C3-24D8E2FE875A}" type="presParOf" srcId="{1D45EE8B-8155-45C4-A165-1DFB3D8FEE62}" destId="{641DF51A-57F1-4117-A84B-AD9F1B5AE845}" srcOrd="5" destOrd="0" presId="urn:microsoft.com/office/officeart/2005/8/layout/pyramid2"/>
    <dgm:cxn modelId="{9D322491-EF08-41E3-8790-90AB539EC000}" type="presParOf" srcId="{1D45EE8B-8155-45C4-A165-1DFB3D8FEE62}" destId="{BCFE2426-DE72-4404-A838-0FF9E4ACC8EC}" srcOrd="6" destOrd="0" presId="urn:microsoft.com/office/officeart/2005/8/layout/pyramid2"/>
    <dgm:cxn modelId="{B00A93A7-BB43-42C0-BC04-DAE86890BC2B}" type="presParOf" srcId="{1D45EE8B-8155-45C4-A165-1DFB3D8FEE62}" destId="{B2B9C2B2-EB1F-4ABC-B3D6-1A257880C4C8}" srcOrd="7" destOrd="0" presId="urn:microsoft.com/office/officeart/2005/8/layout/pyramid2"/>
    <dgm:cxn modelId="{3B8CADB7-4D6C-4436-9534-C710076516E8}" type="presParOf" srcId="{1D45EE8B-8155-45C4-A165-1DFB3D8FEE62}" destId="{A1EB3197-70C8-4CE3-93A2-56B2B39CAF26}" srcOrd="8" destOrd="0" presId="urn:microsoft.com/office/officeart/2005/8/layout/pyramid2"/>
    <dgm:cxn modelId="{75768531-9EA8-4896-85C4-88D30BAE709D}" type="presParOf" srcId="{1D45EE8B-8155-45C4-A165-1DFB3D8FEE62}" destId="{8FE9A766-BE62-443B-888B-536CEE14D054}"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(python)</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5360C6DC-2CF4-42E3-BF98-E2D38779897E}">
      <dgm:prSet phldrT="[Text]"/>
      <dgm:spPr/>
      <dgm:t>
        <a:bodyPr/>
        <a:lstStyle/>
        <a:p>
          <a:r>
            <a:rPr lang="it-IT" dirty="0" smtClean="0"/>
            <a:t>Bitbucket.org (1 private)</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40E7C426-C4FE-4B9A-9A9E-54A7128E160C}">
      <dgm:prSet phldrT="[Text]"/>
      <dgm:spPr/>
      <dgm:t>
        <a:bodyPr/>
        <a:lstStyle/>
        <a:p>
          <a:r>
            <a:rPr lang="it-IT" dirty="0" smtClean="0"/>
            <a:t>Fast ( jdk, netbeans)</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FFF95935-4D03-46C9-91F0-F512ED480C57}">
      <dgm:prSet phldrT="[Text]"/>
      <dgm:spPr/>
      <dgm:t>
        <a:bodyPr/>
        <a:lstStyle/>
        <a:p>
          <a:r>
            <a:rPr lang="it-IT" dirty="0" smtClean="0"/>
            <a:t>Mozilla/Python/OpenSolaris</a:t>
          </a:r>
          <a:endParaRPr lang="it-IT" dirty="0"/>
        </a:p>
      </dgm:t>
    </dgm:pt>
    <dgm:pt modelId="{9D189677-C964-4E3A-A277-76136F513197}" type="parTrans" cxnId="{878061CA-1B45-45AE-998B-9191ED84EE3E}">
      <dgm:prSet/>
      <dgm:spPr/>
    </dgm:pt>
    <dgm:pt modelId="{3F786250-A23E-4535-918B-3A2C2620B2EE}" type="sibTrans" cxnId="{878061CA-1B45-45AE-998B-9191ED84EE3E}">
      <dgm:prSet/>
      <dgm:spPr/>
    </dgm:pt>
    <dgm:pt modelId="{A0381B6E-A5F2-4EF4-BDC1-67CB41BFE473}">
      <dgm:prSet phldrT="[Text]"/>
      <dgm:spPr/>
      <dgm:t>
        <a:bodyPr/>
        <a:lstStyle/>
        <a:p>
          <a:r>
            <a:rPr lang="it-IT" dirty="0" smtClean="0"/>
            <a:t>Code.google.com</a:t>
          </a:r>
          <a:endParaRPr lang="it-IT" dirty="0"/>
        </a:p>
      </dgm:t>
    </dgm:pt>
    <dgm:pt modelId="{8EBE8E69-5E8B-4C6F-B6FB-707707758675}" type="parTrans" cxnId="{B41E2783-153B-438C-B4A4-E3A7FF1979F4}">
      <dgm:prSet/>
      <dgm:spPr/>
    </dgm:pt>
    <dgm:pt modelId="{D47282EE-287D-495D-A348-5906B05EB5E5}" type="sibTrans" cxnId="{B41E2783-153B-438C-B4A4-E3A7FF1979F4}">
      <dgm:prSet/>
      <dgm:spPr/>
    </dgm:pt>
    <dgm:pt modelId="{574A2F1A-7B72-4E77-BCE0-A0802DBBAA35}" type="pres">
      <dgm:prSet presAssocID="{014C18C3-8E86-4F6C-9D40-08158DCAED68}" presName="compositeShape" presStyleCnt="0">
        <dgm:presLayoutVars>
          <dgm:dir/>
          <dgm:resizeHandles/>
        </dgm:presLayoutVars>
      </dgm:prSet>
      <dgm:spPr/>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290E21EF-5B4F-41D2-9A6E-77E1A7502E77}" type="pres">
      <dgm:prSet presAssocID="{40E7C426-C4FE-4B9A-9A9E-54A7128E160C}" presName="aNode" presStyleLbl="fgAcc1" presStyleIdx="2"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3665FA54-F87E-4E5D-AE35-46FC8F48DF2F}" type="pres">
      <dgm:prSet presAssocID="{FFF95935-4D03-46C9-91F0-F512ED480C57}" presName="aNode" presStyleLbl="fgAcc1" presStyleIdx="3" presStyleCnt="5">
        <dgm:presLayoutVars>
          <dgm:bulletEnabled val="1"/>
        </dgm:presLayoutVars>
      </dgm:prSet>
      <dgm:spPr/>
      <dgm:t>
        <a:bodyPr/>
        <a:lstStyle/>
        <a:p>
          <a:endParaRPr lang="it-IT"/>
        </a:p>
      </dgm:t>
    </dgm:pt>
    <dgm:pt modelId="{4B75FDAC-751C-4E2A-8C21-003C4500845F}" type="pres">
      <dgm:prSet presAssocID="{FFF95935-4D03-46C9-91F0-F512ED480C57}" presName="aSpace" presStyleCnt="0"/>
      <dgm:spPr/>
    </dgm:pt>
    <dgm:pt modelId="{B3A6FEF2-AE90-4152-904F-A64F1BC5293B}" type="pres">
      <dgm:prSet presAssocID="{A0381B6E-A5F2-4EF4-BDC1-67CB41BFE473}" presName="aNode" presStyleLbl="fgAcc1" presStyleIdx="4" presStyleCnt="5">
        <dgm:presLayoutVars>
          <dgm:bulletEnabled val="1"/>
        </dgm:presLayoutVars>
      </dgm:prSet>
      <dgm:spPr/>
      <dgm:t>
        <a:bodyPr/>
        <a:lstStyle/>
        <a:p>
          <a:endParaRPr lang="it-IT"/>
        </a:p>
      </dgm:t>
    </dgm:pt>
    <dgm:pt modelId="{280301A2-FE29-405C-A187-DE676933C62F}" type="pres">
      <dgm:prSet presAssocID="{A0381B6E-A5F2-4EF4-BDC1-67CB41BFE473}" presName="aSpace" presStyleCnt="0"/>
      <dgm:spPr/>
    </dgm:pt>
  </dgm:ptLst>
  <dgm:cxnLst>
    <dgm:cxn modelId="{BBE6A26C-19DD-4BA8-BE94-D4A5EFAA5D66}" type="presOf" srcId="{A0381B6E-A5F2-4EF4-BDC1-67CB41BFE473}" destId="{B3A6FEF2-AE90-4152-904F-A64F1BC5293B}" srcOrd="0" destOrd="0" presId="urn:microsoft.com/office/officeart/2005/8/layout/pyramid2"/>
    <dgm:cxn modelId="{B41E2783-153B-438C-B4A4-E3A7FF1979F4}" srcId="{014C18C3-8E86-4F6C-9D40-08158DCAED68}" destId="{A0381B6E-A5F2-4EF4-BDC1-67CB41BFE473}" srcOrd="4" destOrd="0" parTransId="{8EBE8E69-5E8B-4C6F-B6FB-707707758675}" sibTransId="{D47282EE-287D-495D-A348-5906B05EB5E5}"/>
    <dgm:cxn modelId="{D8513093-5679-4578-A18A-6F6C15630104}" type="presOf" srcId="{FFF95935-4D03-46C9-91F0-F512ED480C57}" destId="{3665FA54-F87E-4E5D-AE35-46FC8F48DF2F}" srcOrd="0" destOrd="0" presId="urn:microsoft.com/office/officeart/2005/8/layout/pyramid2"/>
    <dgm:cxn modelId="{1B108A55-507E-4E84-910A-D09141BFD6E8}" srcId="{014C18C3-8E86-4F6C-9D40-08158DCAED68}" destId="{5C06979F-1C6C-4E21-B8EF-19AE6706F01F}" srcOrd="0" destOrd="0" parTransId="{931FB50E-C6BB-4BEE-A8E8-6DE629DDCED9}" sibTransId="{43B3CD01-A5C5-4358-925C-50B7488604E4}"/>
    <dgm:cxn modelId="{CDFC9136-A43A-4343-959D-338100A7A84B}" srcId="{014C18C3-8E86-4F6C-9D40-08158DCAED68}" destId="{40E7C426-C4FE-4B9A-9A9E-54A7128E160C}" srcOrd="2" destOrd="0" parTransId="{96BB7BF2-37F0-4177-BB8D-AB62ED7A5DC6}" sibTransId="{10684D1D-9D3B-4231-8069-0FF9E3EFF2DD}"/>
    <dgm:cxn modelId="{9A7D99D2-6459-4EA7-935C-19957C9A58FF}" type="presOf" srcId="{5C06979F-1C6C-4E21-B8EF-19AE6706F01F}" destId="{1196F757-1896-4579-AA98-778DCB6EAD7D}" srcOrd="0" destOrd="0" presId="urn:microsoft.com/office/officeart/2005/8/layout/pyramid2"/>
    <dgm:cxn modelId="{878061CA-1B45-45AE-998B-9191ED84EE3E}" srcId="{014C18C3-8E86-4F6C-9D40-08158DCAED68}" destId="{FFF95935-4D03-46C9-91F0-F512ED480C57}" srcOrd="3" destOrd="0" parTransId="{9D189677-C964-4E3A-A277-76136F513197}" sibTransId="{3F786250-A23E-4535-918B-3A2C2620B2EE}"/>
    <dgm:cxn modelId="{55E2C5A9-08B6-462E-B418-17CE7E43EDB9}" type="presOf" srcId="{5360C6DC-2CF4-42E3-BF98-E2D38779897E}" destId="{D698DEB9-3161-4279-8925-0139BDA4C936}" srcOrd="0" destOrd="0" presId="urn:microsoft.com/office/officeart/2005/8/layout/pyramid2"/>
    <dgm:cxn modelId="{C54EDA13-26CD-4E46-8E93-93DCA655F4E2}" type="presOf" srcId="{40E7C426-C4FE-4B9A-9A9E-54A7128E160C}" destId="{290E21EF-5B4F-41D2-9A6E-77E1A7502E77}" srcOrd="0" destOrd="0" presId="urn:microsoft.com/office/officeart/2005/8/layout/pyramid2"/>
    <dgm:cxn modelId="{AA50D325-31D4-4531-9CBB-AFAB7861625D}" type="presOf" srcId="{014C18C3-8E86-4F6C-9D40-08158DCAED68}" destId="{574A2F1A-7B72-4E77-BCE0-A0802DBBAA35}" srcOrd="0" destOrd="0" presId="urn:microsoft.com/office/officeart/2005/8/layout/pyramid2"/>
    <dgm:cxn modelId="{FEB76DC8-4082-4F13-8E7A-87D4C7821646}" srcId="{014C18C3-8E86-4F6C-9D40-08158DCAED68}" destId="{5360C6DC-2CF4-42E3-BF98-E2D38779897E}" srcOrd="1" destOrd="0" parTransId="{CEFAE5BC-11B8-4D9E-B283-957F36EE32B8}" sibTransId="{8AAB0767-52AB-43FB-8743-3372724BD9D3}"/>
    <dgm:cxn modelId="{DFFFBC47-259A-44C0-A22A-E11643840B3C}" type="presParOf" srcId="{574A2F1A-7B72-4E77-BCE0-A0802DBBAA35}" destId="{144B8D02-5E88-4946-8AC2-5DD6FC44FF7F}" srcOrd="0" destOrd="0" presId="urn:microsoft.com/office/officeart/2005/8/layout/pyramid2"/>
    <dgm:cxn modelId="{3A1227E0-7153-4285-8A82-097877E6571E}" type="presParOf" srcId="{574A2F1A-7B72-4E77-BCE0-A0802DBBAA35}" destId="{1D45EE8B-8155-45C4-A165-1DFB3D8FEE62}" srcOrd="1" destOrd="0" presId="urn:microsoft.com/office/officeart/2005/8/layout/pyramid2"/>
    <dgm:cxn modelId="{A6123A8F-BC2F-4FD8-A38E-7E3813167BAB}" type="presParOf" srcId="{1D45EE8B-8155-45C4-A165-1DFB3D8FEE62}" destId="{1196F757-1896-4579-AA98-778DCB6EAD7D}" srcOrd="0" destOrd="0" presId="urn:microsoft.com/office/officeart/2005/8/layout/pyramid2"/>
    <dgm:cxn modelId="{3619605A-740D-40FF-B4C5-9930FAECE4C0}" type="presParOf" srcId="{1D45EE8B-8155-45C4-A165-1DFB3D8FEE62}" destId="{327F07B5-C4C7-40B2-AF6B-B368BF3FF88E}" srcOrd="1" destOrd="0" presId="urn:microsoft.com/office/officeart/2005/8/layout/pyramid2"/>
    <dgm:cxn modelId="{8D1B8DB5-22E1-4411-97F7-4A1563CA137B}" type="presParOf" srcId="{1D45EE8B-8155-45C4-A165-1DFB3D8FEE62}" destId="{D698DEB9-3161-4279-8925-0139BDA4C936}" srcOrd="2" destOrd="0" presId="urn:microsoft.com/office/officeart/2005/8/layout/pyramid2"/>
    <dgm:cxn modelId="{F892BDD8-0530-41CF-A69E-0659B2A96DD3}" type="presParOf" srcId="{1D45EE8B-8155-45C4-A165-1DFB3D8FEE62}" destId="{641DF51A-57F1-4117-A84B-AD9F1B5AE845}" srcOrd="3" destOrd="0" presId="urn:microsoft.com/office/officeart/2005/8/layout/pyramid2"/>
    <dgm:cxn modelId="{03A87860-14F6-44A4-9AB8-2B62876EEF02}" type="presParOf" srcId="{1D45EE8B-8155-45C4-A165-1DFB3D8FEE62}" destId="{290E21EF-5B4F-41D2-9A6E-77E1A7502E77}" srcOrd="4" destOrd="0" presId="urn:microsoft.com/office/officeart/2005/8/layout/pyramid2"/>
    <dgm:cxn modelId="{E5B22CC1-8D2F-40CE-8851-4DF1CBFBBCA5}" type="presParOf" srcId="{1D45EE8B-8155-45C4-A165-1DFB3D8FEE62}" destId="{37BEB2AB-3104-4208-A796-BDA427BB89FB}" srcOrd="5" destOrd="0" presId="urn:microsoft.com/office/officeart/2005/8/layout/pyramid2"/>
    <dgm:cxn modelId="{F0A6047C-4D7E-49F0-9129-B4FBF5FC9BF6}" type="presParOf" srcId="{1D45EE8B-8155-45C4-A165-1DFB3D8FEE62}" destId="{3665FA54-F87E-4E5D-AE35-46FC8F48DF2F}" srcOrd="6" destOrd="0" presId="urn:microsoft.com/office/officeart/2005/8/layout/pyramid2"/>
    <dgm:cxn modelId="{1BE2D522-E43F-4851-8AB4-C246232C4333}" type="presParOf" srcId="{1D45EE8B-8155-45C4-A165-1DFB3D8FEE62}" destId="{4B75FDAC-751C-4E2A-8C21-003C4500845F}" srcOrd="7" destOrd="0" presId="urn:microsoft.com/office/officeart/2005/8/layout/pyramid2"/>
    <dgm:cxn modelId="{1B1C6200-D3AB-4D29-A35D-528F63AD7A11}" type="presParOf" srcId="{1D45EE8B-8155-45C4-A165-1DFB3D8FEE62}" destId="{B3A6FEF2-AE90-4152-904F-A64F1BC5293B}" srcOrd="8" destOrd="0" presId="urn:microsoft.com/office/officeart/2005/8/layout/pyramid2"/>
    <dgm:cxn modelId="{0CF45EC0-6E2B-4C00-B53B-0737CAC2FF42}" type="presParOf" srcId="{1D45EE8B-8155-45C4-A165-1DFB3D8FEE62}" destId="{280301A2-FE29-405C-A187-DE676933C62F}"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(c)</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40E7C426-C4FE-4B9A-9A9E-54A7128E160C}">
      <dgm:prSet phldrT="[Text]"/>
      <dgm:spPr/>
      <dgm:t>
        <a:bodyPr/>
        <a:lstStyle/>
        <a:p>
          <a:r>
            <a:rPr lang="it-IT" dirty="0" smtClean="0"/>
            <a:t>Rebase, Bisec</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5360C6DC-2CF4-42E3-BF98-E2D38779897E}">
      <dgm:prSet phldrT="[Text]"/>
      <dgm:spPr/>
      <dgm:t>
        <a:bodyPr/>
        <a:lstStyle/>
        <a:p>
          <a:r>
            <a:rPr lang="it-IT" dirty="0" smtClean="0"/>
            <a:t>Github.com</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85AE22AD-F795-4B67-9FFC-75E13451C0EB}">
      <dgm:prSet phldrT="[Text]"/>
      <dgm:spPr/>
      <dgm:t>
        <a:bodyPr/>
        <a:lstStyle/>
        <a:p>
          <a:r>
            <a:rPr lang="it-IT" dirty="0" smtClean="0">
              <a:hlinkClick xmlns:r="http://schemas.openxmlformats.org/officeDocument/2006/relationships" r:id="rId1"/>
            </a:rPr>
            <a:t>http://gitorious.org/</a:t>
          </a:r>
          <a:r>
            <a:rPr lang="it-IT" dirty="0" smtClean="0"/>
            <a:t> (AGPL)</a:t>
          </a:r>
          <a:endParaRPr lang="it-IT" dirty="0"/>
        </a:p>
      </dgm:t>
    </dgm:pt>
    <dgm:pt modelId="{E9808D33-26EC-4CAC-A6F0-CC0F87A7CCD7}" type="parTrans" cxnId="{95947E5D-E131-494C-9D0C-6A4C65B77622}">
      <dgm:prSet/>
      <dgm:spPr/>
    </dgm:pt>
    <dgm:pt modelId="{7354D596-6D09-4806-8AA2-8722E6C06C21}" type="sibTrans" cxnId="{95947E5D-E131-494C-9D0C-6A4C65B77622}">
      <dgm:prSet/>
      <dgm:spPr/>
    </dgm:pt>
    <dgm:pt modelId="{45AF998C-4D1E-4945-9949-165A602C7138}">
      <dgm:prSet phldrT="[Text]"/>
      <dgm:spPr/>
      <dgm:t>
        <a:bodyPr/>
        <a:lstStyle/>
        <a:p>
          <a:r>
            <a:rPr lang="it-IT" dirty="0" smtClean="0"/>
            <a:t>Git/Linux/Android/RoR</a:t>
          </a:r>
          <a:endParaRPr lang="it-IT" dirty="0"/>
        </a:p>
      </dgm:t>
    </dgm:pt>
    <dgm:pt modelId="{16703043-EDA8-4324-BF28-81B710447736}" type="parTrans" cxnId="{FFD17851-0D3F-45E0-B74F-929CB21E7952}">
      <dgm:prSet/>
      <dgm:spPr/>
    </dgm:pt>
    <dgm:pt modelId="{5234E3A2-757C-4E14-8862-4EC466DD3FF6}" type="sibTrans" cxnId="{FFD17851-0D3F-45E0-B74F-929CB21E7952}">
      <dgm:prSet/>
      <dgm:spPr/>
    </dgm:pt>
    <dgm:pt modelId="{574A2F1A-7B72-4E77-BCE0-A0802DBBAA35}" type="pres">
      <dgm:prSet presAssocID="{014C18C3-8E86-4F6C-9D40-08158DCAED68}" presName="compositeShape" presStyleCnt="0">
        <dgm:presLayoutVars>
          <dgm:dir/>
          <dgm:resizeHandles/>
        </dgm:presLayoutVars>
      </dgm:prSet>
      <dgm:spPr/>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E16933A3-DE54-48FF-999B-533E5E59C70A}" type="pres">
      <dgm:prSet presAssocID="{85AE22AD-F795-4B67-9FFC-75E13451C0EB}" presName="aNode" presStyleLbl="fgAcc1" presStyleIdx="2" presStyleCnt="5">
        <dgm:presLayoutVars>
          <dgm:bulletEnabled val="1"/>
        </dgm:presLayoutVars>
      </dgm:prSet>
      <dgm:spPr/>
      <dgm:t>
        <a:bodyPr/>
        <a:lstStyle/>
        <a:p>
          <a:endParaRPr lang="it-IT"/>
        </a:p>
      </dgm:t>
    </dgm:pt>
    <dgm:pt modelId="{18690089-D66B-4CCB-A24D-B854A8DA48FB}" type="pres">
      <dgm:prSet presAssocID="{85AE22AD-F795-4B67-9FFC-75E13451C0EB}" presName="aSpace" presStyleCnt="0"/>
      <dgm:spPr/>
    </dgm:pt>
    <dgm:pt modelId="{290E21EF-5B4F-41D2-9A6E-77E1A7502E77}" type="pres">
      <dgm:prSet presAssocID="{40E7C426-C4FE-4B9A-9A9E-54A7128E160C}" presName="aNode" presStyleLbl="fgAcc1" presStyleIdx="3"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1DC5F433-E79D-469E-8BDD-BFF1C08AE9BB}" type="pres">
      <dgm:prSet presAssocID="{45AF998C-4D1E-4945-9949-165A602C7138}" presName="aNode" presStyleLbl="fgAcc1" presStyleIdx="4" presStyleCnt="5">
        <dgm:presLayoutVars>
          <dgm:bulletEnabled val="1"/>
        </dgm:presLayoutVars>
      </dgm:prSet>
      <dgm:spPr/>
      <dgm:t>
        <a:bodyPr/>
        <a:lstStyle/>
        <a:p>
          <a:endParaRPr lang="it-IT"/>
        </a:p>
      </dgm:t>
    </dgm:pt>
    <dgm:pt modelId="{C5619653-6E35-454E-88B2-4BED04DCC517}" type="pres">
      <dgm:prSet presAssocID="{45AF998C-4D1E-4945-9949-165A602C7138}"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C35CB98-7C41-4404-8975-F535C3831F8D}" type="presOf" srcId="{5360C6DC-2CF4-42E3-BF98-E2D38779897E}" destId="{D698DEB9-3161-4279-8925-0139BDA4C936}" srcOrd="0" destOrd="0" presId="urn:microsoft.com/office/officeart/2005/8/layout/pyramid2"/>
    <dgm:cxn modelId="{FFD17851-0D3F-45E0-B74F-929CB21E7952}" srcId="{014C18C3-8E86-4F6C-9D40-08158DCAED68}" destId="{45AF998C-4D1E-4945-9949-165A602C7138}" srcOrd="4" destOrd="0" parTransId="{16703043-EDA8-4324-BF28-81B710447736}" sibTransId="{5234E3A2-757C-4E14-8862-4EC466DD3FF6}"/>
    <dgm:cxn modelId="{95947E5D-E131-494C-9D0C-6A4C65B77622}" srcId="{014C18C3-8E86-4F6C-9D40-08158DCAED68}" destId="{85AE22AD-F795-4B67-9FFC-75E13451C0EB}" srcOrd="2" destOrd="0" parTransId="{E9808D33-26EC-4CAC-A6F0-CC0F87A7CCD7}" sibTransId="{7354D596-6D09-4806-8AA2-8722E6C06C21}"/>
    <dgm:cxn modelId="{FEB76DC8-4082-4F13-8E7A-87D4C7821646}" srcId="{014C18C3-8E86-4F6C-9D40-08158DCAED68}" destId="{5360C6DC-2CF4-42E3-BF98-E2D38779897E}" srcOrd="1" destOrd="0" parTransId="{CEFAE5BC-11B8-4D9E-B283-957F36EE32B8}" sibTransId="{8AAB0767-52AB-43FB-8743-3372724BD9D3}"/>
    <dgm:cxn modelId="{04EF720D-65CE-4AA1-9BC3-626373775C46}" type="presOf" srcId="{5C06979F-1C6C-4E21-B8EF-19AE6706F01F}" destId="{1196F757-1896-4579-AA98-778DCB6EAD7D}" srcOrd="0" destOrd="0" presId="urn:microsoft.com/office/officeart/2005/8/layout/pyramid2"/>
    <dgm:cxn modelId="{28285993-110F-495D-A5C0-47FE4CE00F14}" type="presOf" srcId="{85AE22AD-F795-4B67-9FFC-75E13451C0EB}" destId="{E16933A3-DE54-48FF-999B-533E5E59C70A}" srcOrd="0" destOrd="0" presId="urn:microsoft.com/office/officeart/2005/8/layout/pyramid2"/>
    <dgm:cxn modelId="{8A67AA46-60D2-4033-956F-A2C0D4214E66}" type="presOf" srcId="{45AF998C-4D1E-4945-9949-165A602C7138}" destId="{1DC5F433-E79D-469E-8BDD-BFF1C08AE9BB}" srcOrd="0" destOrd="0" presId="urn:microsoft.com/office/officeart/2005/8/layout/pyramid2"/>
    <dgm:cxn modelId="{53163C24-5564-48B3-9BCE-877FB48FB496}" type="presOf" srcId="{40E7C426-C4FE-4B9A-9A9E-54A7128E160C}" destId="{290E21EF-5B4F-41D2-9A6E-77E1A7502E77}" srcOrd="0" destOrd="0" presId="urn:microsoft.com/office/officeart/2005/8/layout/pyramid2"/>
    <dgm:cxn modelId="{CDFC9136-A43A-4343-959D-338100A7A84B}" srcId="{014C18C3-8E86-4F6C-9D40-08158DCAED68}" destId="{40E7C426-C4FE-4B9A-9A9E-54A7128E160C}" srcOrd="3" destOrd="0" parTransId="{96BB7BF2-37F0-4177-BB8D-AB62ED7A5DC6}" sibTransId="{10684D1D-9D3B-4231-8069-0FF9E3EFF2DD}"/>
    <dgm:cxn modelId="{08F631A1-BE1D-41FA-A4CE-C30DDD9AD637}" type="presOf" srcId="{014C18C3-8E86-4F6C-9D40-08158DCAED68}" destId="{574A2F1A-7B72-4E77-BCE0-A0802DBBAA35}" srcOrd="0" destOrd="0" presId="urn:microsoft.com/office/officeart/2005/8/layout/pyramid2"/>
    <dgm:cxn modelId="{76856391-9DE0-4FEE-A727-F34737A47671}" type="presParOf" srcId="{574A2F1A-7B72-4E77-BCE0-A0802DBBAA35}" destId="{144B8D02-5E88-4946-8AC2-5DD6FC44FF7F}" srcOrd="0" destOrd="0" presId="urn:microsoft.com/office/officeart/2005/8/layout/pyramid2"/>
    <dgm:cxn modelId="{85C010B4-7924-4486-8532-0482B10A5434}" type="presParOf" srcId="{574A2F1A-7B72-4E77-BCE0-A0802DBBAA35}" destId="{1D45EE8B-8155-45C4-A165-1DFB3D8FEE62}" srcOrd="1" destOrd="0" presId="urn:microsoft.com/office/officeart/2005/8/layout/pyramid2"/>
    <dgm:cxn modelId="{FA2684BF-BF7F-4627-97A6-A4235B1A8C19}" type="presParOf" srcId="{1D45EE8B-8155-45C4-A165-1DFB3D8FEE62}" destId="{1196F757-1896-4579-AA98-778DCB6EAD7D}" srcOrd="0" destOrd="0" presId="urn:microsoft.com/office/officeart/2005/8/layout/pyramid2"/>
    <dgm:cxn modelId="{3ED128C6-C92F-4050-A68E-630559AF2F9F}" type="presParOf" srcId="{1D45EE8B-8155-45C4-A165-1DFB3D8FEE62}" destId="{327F07B5-C4C7-40B2-AF6B-B368BF3FF88E}" srcOrd="1" destOrd="0" presId="urn:microsoft.com/office/officeart/2005/8/layout/pyramid2"/>
    <dgm:cxn modelId="{B0C1202B-07D8-4B1E-9427-45E3FBF9271E}" type="presParOf" srcId="{1D45EE8B-8155-45C4-A165-1DFB3D8FEE62}" destId="{D698DEB9-3161-4279-8925-0139BDA4C936}" srcOrd="2" destOrd="0" presId="urn:microsoft.com/office/officeart/2005/8/layout/pyramid2"/>
    <dgm:cxn modelId="{A6E6DC9D-F4A5-4662-8B15-D75759629E11}" type="presParOf" srcId="{1D45EE8B-8155-45C4-A165-1DFB3D8FEE62}" destId="{641DF51A-57F1-4117-A84B-AD9F1B5AE845}" srcOrd="3" destOrd="0" presId="urn:microsoft.com/office/officeart/2005/8/layout/pyramid2"/>
    <dgm:cxn modelId="{710D88EF-840B-402E-A99B-571E70168B1F}" type="presParOf" srcId="{1D45EE8B-8155-45C4-A165-1DFB3D8FEE62}" destId="{E16933A3-DE54-48FF-999B-533E5E59C70A}" srcOrd="4" destOrd="0" presId="urn:microsoft.com/office/officeart/2005/8/layout/pyramid2"/>
    <dgm:cxn modelId="{65FE85E6-E218-45F3-92B0-0C2FE1424770}" type="presParOf" srcId="{1D45EE8B-8155-45C4-A165-1DFB3D8FEE62}" destId="{18690089-D66B-4CCB-A24D-B854A8DA48FB}" srcOrd="5" destOrd="0" presId="urn:microsoft.com/office/officeart/2005/8/layout/pyramid2"/>
    <dgm:cxn modelId="{93E5CD48-A64E-4284-93E3-3FB79E37326D}" type="presParOf" srcId="{1D45EE8B-8155-45C4-A165-1DFB3D8FEE62}" destId="{290E21EF-5B4F-41D2-9A6E-77E1A7502E77}" srcOrd="6" destOrd="0" presId="urn:microsoft.com/office/officeart/2005/8/layout/pyramid2"/>
    <dgm:cxn modelId="{A2B97B72-077A-4B6C-999E-AA19B49E5CBF}" type="presParOf" srcId="{1D45EE8B-8155-45C4-A165-1DFB3D8FEE62}" destId="{37BEB2AB-3104-4208-A796-BDA427BB89FB}" srcOrd="7" destOrd="0" presId="urn:microsoft.com/office/officeart/2005/8/layout/pyramid2"/>
    <dgm:cxn modelId="{1254F214-EDFA-41E5-9E55-7F6D006B90C0}" type="presParOf" srcId="{1D45EE8B-8155-45C4-A165-1DFB3D8FEE62}" destId="{1DC5F433-E79D-469E-8BDD-BFF1C08AE9BB}" srcOrd="8" destOrd="0" presId="urn:microsoft.com/office/officeart/2005/8/layout/pyramid2"/>
    <dgm:cxn modelId="{49D05D1B-CC37-4CA6-BB2D-3124DF1AE5E3}" type="presParOf" srcId="{1D45EE8B-8155-45C4-A165-1DFB3D8FEE62}" destId="{C5619653-6E35-454E-88B2-4BED04DCC517}"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B726D-FA51-46C7-99FA-C2CAC3799F9A}" type="doc">
      <dgm:prSet loTypeId="urn:microsoft.com/office/officeart/2005/8/layout/pyramid2" loCatId="list" qsTypeId="urn:microsoft.com/office/officeart/2005/8/quickstyle/simple1" qsCatId="simple" csTypeId="urn:microsoft.com/office/officeart/2005/8/colors/accent1_2" csCatId="accent1" phldr="1"/>
      <dgm:spPr/>
    </dgm:pt>
    <dgm:pt modelId="{F17321ED-F9C5-4677-B154-07F0A5213AA0}">
      <dgm:prSet phldrT="[Text]"/>
      <dgm:spPr/>
      <dgm:t>
        <a:bodyPr/>
        <a:lstStyle/>
        <a:p>
          <a:r>
            <a:rPr lang="en-US" smtClean="0"/>
            <a:t>Git è nato il April 6, 2005</a:t>
          </a:r>
          <a:endParaRPr lang="it-IT"/>
        </a:p>
      </dgm:t>
    </dgm:pt>
    <dgm:pt modelId="{B16E5A9F-87D7-4AAB-90B7-8461D706884E}" type="parTrans" cxnId="{61E58CCC-BFC3-4E66-BD62-887F74774222}">
      <dgm:prSet/>
      <dgm:spPr/>
    </dgm:pt>
    <dgm:pt modelId="{12603AC3-35EB-419B-86D5-E0D634C59E31}" type="sibTrans" cxnId="{61E58CCC-BFC3-4E66-BD62-887F74774222}">
      <dgm:prSet/>
      <dgm:spPr/>
    </dgm:pt>
    <dgm:pt modelId="{2A6AFE20-9263-4386-B564-F83E0DF3A51C}">
      <dgm:prSet/>
      <dgm:spPr/>
      <dgm:t>
        <a:bodyPr/>
        <a:lstStyle/>
        <a:p>
          <a:r>
            <a:rPr lang="en-US" smtClean="0"/>
            <a:t>1244 rige di codice </a:t>
          </a:r>
          <a:endParaRPr lang="en-US" dirty="0" smtClean="0"/>
        </a:p>
      </dgm:t>
    </dgm:pt>
    <dgm:pt modelId="{C33FD945-CAA8-4375-A5FA-AB03D069C40B}" type="parTrans" cxnId="{2E4E98BB-0052-4C2A-80BE-D10D9B5B4CAF}">
      <dgm:prSet/>
      <dgm:spPr/>
      <dgm:t>
        <a:bodyPr/>
        <a:lstStyle/>
        <a:p>
          <a:endParaRPr lang="it-IT"/>
        </a:p>
      </dgm:t>
    </dgm:pt>
    <dgm:pt modelId="{0F3B4B91-39AE-40CD-BD6E-3AD7E28F7ADC}" type="sibTrans" cxnId="{2E4E98BB-0052-4C2A-80BE-D10D9B5B4CAF}">
      <dgm:prSet/>
      <dgm:spPr/>
      <dgm:t>
        <a:bodyPr/>
        <a:lstStyle/>
        <a:p>
          <a:endParaRPr lang="it-IT"/>
        </a:p>
      </dgm:t>
    </dgm:pt>
    <dgm:pt modelId="{048DD806-4004-4024-9BAB-1F401861EEA1}">
      <dgm:prSet/>
      <dgm:spPr/>
      <dgm:t>
        <a:bodyPr/>
        <a:lstStyle/>
        <a:p>
          <a:r>
            <a:rPr lang="en-US" smtClean="0"/>
            <a:t>Stupido o Spiacevole persona: GIT</a:t>
          </a:r>
          <a:endParaRPr lang="en-US" dirty="0" smtClean="0"/>
        </a:p>
      </dgm:t>
    </dgm:pt>
    <dgm:pt modelId="{BAB08938-7517-4C0E-97B0-D46AEC027305}" type="parTrans" cxnId="{13DE8425-315C-4C0C-9116-155BF1339D1B}">
      <dgm:prSet/>
      <dgm:spPr/>
      <dgm:t>
        <a:bodyPr/>
        <a:lstStyle/>
        <a:p>
          <a:endParaRPr lang="it-IT"/>
        </a:p>
      </dgm:t>
    </dgm:pt>
    <dgm:pt modelId="{7843DDA8-BD92-4EE8-BACE-B9EE71C74557}" type="sibTrans" cxnId="{13DE8425-315C-4C0C-9116-155BF1339D1B}">
      <dgm:prSet/>
      <dgm:spPr/>
      <dgm:t>
        <a:bodyPr/>
        <a:lstStyle/>
        <a:p>
          <a:endParaRPr lang="it-IT"/>
        </a:p>
      </dgm:t>
    </dgm:pt>
    <dgm:pt modelId="{6955F2B9-4651-4D97-96C5-36CECB321FEC}">
      <dgm:prSet/>
      <dgm:spPr/>
      <dgm:t>
        <a:bodyPr/>
        <a:lstStyle/>
        <a:p>
          <a:r>
            <a:rPr lang="en-US" smtClean="0"/>
            <a:t>A misura di Linus Torvalds </a:t>
          </a:r>
          <a:endParaRPr lang="en-US" dirty="0" smtClean="0"/>
        </a:p>
      </dgm:t>
    </dgm:pt>
    <dgm:pt modelId="{9245EAFD-F232-4A4A-B4EC-12620B0446A4}" type="parTrans" cxnId="{418E5644-E9FA-479A-B377-E4C9A6BF9023}">
      <dgm:prSet/>
      <dgm:spPr/>
      <dgm:t>
        <a:bodyPr/>
        <a:lstStyle/>
        <a:p>
          <a:endParaRPr lang="it-IT"/>
        </a:p>
      </dgm:t>
    </dgm:pt>
    <dgm:pt modelId="{488CF6A9-0244-4F42-BA7C-B6666B0DF20D}" type="sibTrans" cxnId="{418E5644-E9FA-479A-B377-E4C9A6BF9023}">
      <dgm:prSet/>
      <dgm:spPr/>
      <dgm:t>
        <a:bodyPr/>
        <a:lstStyle/>
        <a:p>
          <a:endParaRPr lang="it-IT"/>
        </a:p>
      </dgm:t>
    </dgm:pt>
    <dgm:pt modelId="{07CCA397-B119-4188-BB4C-9E7370416177}">
      <dgm:prSet/>
      <dgm:spPr/>
      <dgm:t>
        <a:bodyPr/>
        <a:lstStyle/>
        <a:p>
          <a:r>
            <a:rPr lang="en-US" smtClean="0"/>
            <a:t>Da Bitkeeper</a:t>
          </a:r>
          <a:endParaRPr lang="en-US" dirty="0" smtClean="0"/>
        </a:p>
      </dgm:t>
    </dgm:pt>
    <dgm:pt modelId="{9A92E8F6-0089-4458-A0D9-D8C4D1634921}" type="parTrans" cxnId="{4970F26D-857A-4D80-B7B7-51D96D7A3C8B}">
      <dgm:prSet/>
      <dgm:spPr/>
      <dgm:t>
        <a:bodyPr/>
        <a:lstStyle/>
        <a:p>
          <a:endParaRPr lang="it-IT"/>
        </a:p>
      </dgm:t>
    </dgm:pt>
    <dgm:pt modelId="{BFE7FC7A-671C-4244-B644-631CA3748BB7}" type="sibTrans" cxnId="{4970F26D-857A-4D80-B7B7-51D96D7A3C8B}">
      <dgm:prSet/>
      <dgm:spPr/>
      <dgm:t>
        <a:bodyPr/>
        <a:lstStyle/>
        <a:p>
          <a:endParaRPr lang="it-IT"/>
        </a:p>
      </dgm:t>
    </dgm:pt>
    <dgm:pt modelId="{FB5571D6-8E16-4F0B-81D7-38D11F041B2C}">
      <dgm:prSet/>
      <dgm:spPr/>
      <dgm:t>
        <a:bodyPr/>
        <a:lstStyle/>
        <a:p>
          <a:r>
            <a:rPr lang="en-US" dirty="0" smtClean="0"/>
            <a:t>No Monotone/CVS (lento)</a:t>
          </a:r>
          <a:endParaRPr lang="en-US" dirty="0" smtClean="0"/>
        </a:p>
      </dgm:t>
    </dgm:pt>
    <dgm:pt modelId="{A978834D-50F5-446A-B675-F07B6AB8B9CE}" type="parTrans" cxnId="{6FC2C6EC-8C3B-4439-8AAC-B164459AEDBC}">
      <dgm:prSet/>
      <dgm:spPr/>
      <dgm:t>
        <a:bodyPr/>
        <a:lstStyle/>
        <a:p>
          <a:endParaRPr lang="it-IT"/>
        </a:p>
      </dgm:t>
    </dgm:pt>
    <dgm:pt modelId="{2F7F028D-81BE-4EC0-BD63-7351D72D9851}" type="sibTrans" cxnId="{6FC2C6EC-8C3B-4439-8AAC-B164459AEDBC}">
      <dgm:prSet/>
      <dgm:spPr/>
      <dgm:t>
        <a:bodyPr/>
        <a:lstStyle/>
        <a:p>
          <a:endParaRPr lang="it-IT"/>
        </a:p>
      </dgm:t>
    </dgm:pt>
    <dgm:pt modelId="{E0DFF7B3-75BB-4748-99F4-0E16FA607BD9}" type="pres">
      <dgm:prSet presAssocID="{CB5B726D-FA51-46C7-99FA-C2CAC3799F9A}" presName="compositeShape" presStyleCnt="0">
        <dgm:presLayoutVars>
          <dgm:dir/>
          <dgm:resizeHandles/>
        </dgm:presLayoutVars>
      </dgm:prSet>
      <dgm:spPr/>
    </dgm:pt>
    <dgm:pt modelId="{7D01BF49-8010-4CAE-89EF-013662747564}" type="pres">
      <dgm:prSet presAssocID="{CB5B726D-FA51-46C7-99FA-C2CAC3799F9A}" presName="pyramid" presStyleLbl="node1" presStyleIdx="0" presStyleCnt="1"/>
      <dgm:spPr/>
    </dgm:pt>
    <dgm:pt modelId="{BAAAE7B9-A176-4EAA-8ED0-F70E0574E52F}" type="pres">
      <dgm:prSet presAssocID="{CB5B726D-FA51-46C7-99FA-C2CAC3799F9A}" presName="theList" presStyleCnt="0"/>
      <dgm:spPr/>
    </dgm:pt>
    <dgm:pt modelId="{AFB986ED-224A-4BDC-B51C-4878E1724B80}" type="pres">
      <dgm:prSet presAssocID="{F17321ED-F9C5-4677-B154-07F0A5213AA0}" presName="aNode" presStyleLbl="fgAcc1" presStyleIdx="0" presStyleCnt="6">
        <dgm:presLayoutVars>
          <dgm:bulletEnabled val="1"/>
        </dgm:presLayoutVars>
      </dgm:prSet>
      <dgm:spPr/>
    </dgm:pt>
    <dgm:pt modelId="{0C3F1D0B-8BB1-434F-860A-8E14D77C18A0}" type="pres">
      <dgm:prSet presAssocID="{F17321ED-F9C5-4677-B154-07F0A5213AA0}" presName="aSpace" presStyleCnt="0"/>
      <dgm:spPr/>
    </dgm:pt>
    <dgm:pt modelId="{1CB11FC3-7762-48AF-A1FA-59C4F36E508E}" type="pres">
      <dgm:prSet presAssocID="{2A6AFE20-9263-4386-B564-F83E0DF3A51C}" presName="aNode" presStyleLbl="fgAcc1" presStyleIdx="1" presStyleCnt="6">
        <dgm:presLayoutVars>
          <dgm:bulletEnabled val="1"/>
        </dgm:presLayoutVars>
      </dgm:prSet>
      <dgm:spPr/>
    </dgm:pt>
    <dgm:pt modelId="{13922497-638A-4D20-8CAB-FD31437F1CB6}" type="pres">
      <dgm:prSet presAssocID="{2A6AFE20-9263-4386-B564-F83E0DF3A51C}" presName="aSpace" presStyleCnt="0"/>
      <dgm:spPr/>
    </dgm:pt>
    <dgm:pt modelId="{B4EFD2B8-66BD-44A9-AE2D-6FFF33188E2C}" type="pres">
      <dgm:prSet presAssocID="{048DD806-4004-4024-9BAB-1F401861EEA1}" presName="aNode" presStyleLbl="fgAcc1" presStyleIdx="2" presStyleCnt="6">
        <dgm:presLayoutVars>
          <dgm:bulletEnabled val="1"/>
        </dgm:presLayoutVars>
      </dgm:prSet>
      <dgm:spPr/>
    </dgm:pt>
    <dgm:pt modelId="{7295C6CD-8AE4-41EE-A024-699FEF2575D2}" type="pres">
      <dgm:prSet presAssocID="{048DD806-4004-4024-9BAB-1F401861EEA1}" presName="aSpace" presStyleCnt="0"/>
      <dgm:spPr/>
    </dgm:pt>
    <dgm:pt modelId="{9E282057-571C-498F-BC15-64E4FBECED72}" type="pres">
      <dgm:prSet presAssocID="{6955F2B9-4651-4D97-96C5-36CECB321FEC}" presName="aNode" presStyleLbl="fgAcc1" presStyleIdx="3" presStyleCnt="6">
        <dgm:presLayoutVars>
          <dgm:bulletEnabled val="1"/>
        </dgm:presLayoutVars>
      </dgm:prSet>
      <dgm:spPr/>
    </dgm:pt>
    <dgm:pt modelId="{CCE18B0D-E7CB-432F-A8BE-BCB854C760FB}" type="pres">
      <dgm:prSet presAssocID="{6955F2B9-4651-4D97-96C5-36CECB321FEC}" presName="aSpace" presStyleCnt="0"/>
      <dgm:spPr/>
    </dgm:pt>
    <dgm:pt modelId="{F329650D-1724-4A4F-AA43-B48F9A17370F}" type="pres">
      <dgm:prSet presAssocID="{07CCA397-B119-4188-BB4C-9E7370416177}" presName="aNode" presStyleLbl="fgAcc1" presStyleIdx="4" presStyleCnt="6">
        <dgm:presLayoutVars>
          <dgm:bulletEnabled val="1"/>
        </dgm:presLayoutVars>
      </dgm:prSet>
      <dgm:spPr/>
    </dgm:pt>
    <dgm:pt modelId="{A981D53D-CEE1-4D6F-AD8B-8B5DB3C24CBF}" type="pres">
      <dgm:prSet presAssocID="{07CCA397-B119-4188-BB4C-9E7370416177}" presName="aSpace" presStyleCnt="0"/>
      <dgm:spPr/>
    </dgm:pt>
    <dgm:pt modelId="{744114FD-A80A-4566-B76E-9CA76A855804}" type="pres">
      <dgm:prSet presAssocID="{FB5571D6-8E16-4F0B-81D7-38D11F041B2C}" presName="aNode" presStyleLbl="fgAcc1" presStyleIdx="5" presStyleCnt="6">
        <dgm:presLayoutVars>
          <dgm:bulletEnabled val="1"/>
        </dgm:presLayoutVars>
      </dgm:prSet>
      <dgm:spPr/>
    </dgm:pt>
    <dgm:pt modelId="{258865CB-9DFC-44A5-AA60-CE2EE0364456}" type="pres">
      <dgm:prSet presAssocID="{FB5571D6-8E16-4F0B-81D7-38D11F041B2C}" presName="aSpace" presStyleCnt="0"/>
      <dgm:spPr/>
    </dgm:pt>
  </dgm:ptLst>
  <dgm:cxnLst>
    <dgm:cxn modelId="{4970F26D-857A-4D80-B7B7-51D96D7A3C8B}" srcId="{CB5B726D-FA51-46C7-99FA-C2CAC3799F9A}" destId="{07CCA397-B119-4188-BB4C-9E7370416177}" srcOrd="4" destOrd="0" parTransId="{9A92E8F6-0089-4458-A0D9-D8C4D1634921}" sibTransId="{BFE7FC7A-671C-4244-B644-631CA3748BB7}"/>
    <dgm:cxn modelId="{2680FBC6-730C-4C28-9113-6D21C78CBD65}" type="presOf" srcId="{07CCA397-B119-4188-BB4C-9E7370416177}" destId="{F329650D-1724-4A4F-AA43-B48F9A17370F}" srcOrd="0" destOrd="0" presId="urn:microsoft.com/office/officeart/2005/8/layout/pyramid2"/>
    <dgm:cxn modelId="{2E4E98BB-0052-4C2A-80BE-D10D9B5B4CAF}" srcId="{CB5B726D-FA51-46C7-99FA-C2CAC3799F9A}" destId="{2A6AFE20-9263-4386-B564-F83E0DF3A51C}" srcOrd="1" destOrd="0" parTransId="{C33FD945-CAA8-4375-A5FA-AB03D069C40B}" sibTransId="{0F3B4B91-39AE-40CD-BD6E-3AD7E28F7ADC}"/>
    <dgm:cxn modelId="{13DE8425-315C-4C0C-9116-155BF1339D1B}" srcId="{CB5B726D-FA51-46C7-99FA-C2CAC3799F9A}" destId="{048DD806-4004-4024-9BAB-1F401861EEA1}" srcOrd="2" destOrd="0" parTransId="{BAB08938-7517-4C0E-97B0-D46AEC027305}" sibTransId="{7843DDA8-BD92-4EE8-BACE-B9EE71C74557}"/>
    <dgm:cxn modelId="{2023967E-201D-4CFC-925C-B700B67D8C07}" type="presOf" srcId="{048DD806-4004-4024-9BAB-1F401861EEA1}" destId="{B4EFD2B8-66BD-44A9-AE2D-6FFF33188E2C}" srcOrd="0" destOrd="0" presId="urn:microsoft.com/office/officeart/2005/8/layout/pyramid2"/>
    <dgm:cxn modelId="{F1F609C7-A418-432E-BB31-463FBA6DEE5B}" type="presOf" srcId="{2A6AFE20-9263-4386-B564-F83E0DF3A51C}" destId="{1CB11FC3-7762-48AF-A1FA-59C4F36E508E}" srcOrd="0" destOrd="0" presId="urn:microsoft.com/office/officeart/2005/8/layout/pyramid2"/>
    <dgm:cxn modelId="{D5A97033-92B3-49C2-89A6-31544F922F2B}" type="presOf" srcId="{F17321ED-F9C5-4677-B154-07F0A5213AA0}" destId="{AFB986ED-224A-4BDC-B51C-4878E1724B80}" srcOrd="0" destOrd="0" presId="urn:microsoft.com/office/officeart/2005/8/layout/pyramid2"/>
    <dgm:cxn modelId="{6FC2C6EC-8C3B-4439-8AAC-B164459AEDBC}" srcId="{CB5B726D-FA51-46C7-99FA-C2CAC3799F9A}" destId="{FB5571D6-8E16-4F0B-81D7-38D11F041B2C}" srcOrd="5" destOrd="0" parTransId="{A978834D-50F5-446A-B675-F07B6AB8B9CE}" sibTransId="{2F7F028D-81BE-4EC0-BD63-7351D72D9851}"/>
    <dgm:cxn modelId="{418E5644-E9FA-479A-B377-E4C9A6BF9023}" srcId="{CB5B726D-FA51-46C7-99FA-C2CAC3799F9A}" destId="{6955F2B9-4651-4D97-96C5-36CECB321FEC}" srcOrd="3" destOrd="0" parTransId="{9245EAFD-F232-4A4A-B4EC-12620B0446A4}" sibTransId="{488CF6A9-0244-4F42-BA7C-B6666B0DF20D}"/>
    <dgm:cxn modelId="{A34A4790-6206-4F53-9305-76BD327A6C1A}" type="presOf" srcId="{FB5571D6-8E16-4F0B-81D7-38D11F041B2C}" destId="{744114FD-A80A-4566-B76E-9CA76A855804}" srcOrd="0" destOrd="0" presId="urn:microsoft.com/office/officeart/2005/8/layout/pyramid2"/>
    <dgm:cxn modelId="{D7AA5F7F-E38A-46EF-B708-858B658B488D}" type="presOf" srcId="{6955F2B9-4651-4D97-96C5-36CECB321FEC}" destId="{9E282057-571C-498F-BC15-64E4FBECED72}" srcOrd="0" destOrd="0" presId="urn:microsoft.com/office/officeart/2005/8/layout/pyramid2"/>
    <dgm:cxn modelId="{61E58CCC-BFC3-4E66-BD62-887F74774222}" srcId="{CB5B726D-FA51-46C7-99FA-C2CAC3799F9A}" destId="{F17321ED-F9C5-4677-B154-07F0A5213AA0}" srcOrd="0" destOrd="0" parTransId="{B16E5A9F-87D7-4AAB-90B7-8461D706884E}" sibTransId="{12603AC3-35EB-419B-86D5-E0D634C59E31}"/>
    <dgm:cxn modelId="{380E49A6-D099-47D6-A3B7-0BC0289FD62A}" type="presOf" srcId="{CB5B726D-FA51-46C7-99FA-C2CAC3799F9A}" destId="{E0DFF7B3-75BB-4748-99F4-0E16FA607BD9}" srcOrd="0" destOrd="0" presId="urn:microsoft.com/office/officeart/2005/8/layout/pyramid2"/>
    <dgm:cxn modelId="{ACA36420-F7A3-425B-AA29-B9F3FF925419}" type="presParOf" srcId="{E0DFF7B3-75BB-4748-99F4-0E16FA607BD9}" destId="{7D01BF49-8010-4CAE-89EF-013662747564}" srcOrd="0" destOrd="0" presId="urn:microsoft.com/office/officeart/2005/8/layout/pyramid2"/>
    <dgm:cxn modelId="{58BE0FDB-A8BE-42AF-88F2-F03C1047C171}" type="presParOf" srcId="{E0DFF7B3-75BB-4748-99F4-0E16FA607BD9}" destId="{BAAAE7B9-A176-4EAA-8ED0-F70E0574E52F}" srcOrd="1" destOrd="0" presId="urn:microsoft.com/office/officeart/2005/8/layout/pyramid2"/>
    <dgm:cxn modelId="{74D0231E-B93D-4608-BD2E-FAF69A33B440}" type="presParOf" srcId="{BAAAE7B9-A176-4EAA-8ED0-F70E0574E52F}" destId="{AFB986ED-224A-4BDC-B51C-4878E1724B80}" srcOrd="0" destOrd="0" presId="urn:microsoft.com/office/officeart/2005/8/layout/pyramid2"/>
    <dgm:cxn modelId="{7B89EAF9-4BED-4D23-88D0-C5330BF18CCC}" type="presParOf" srcId="{BAAAE7B9-A176-4EAA-8ED0-F70E0574E52F}" destId="{0C3F1D0B-8BB1-434F-860A-8E14D77C18A0}" srcOrd="1" destOrd="0" presId="urn:microsoft.com/office/officeart/2005/8/layout/pyramid2"/>
    <dgm:cxn modelId="{69FE83D2-E75F-4E35-AD68-17760D9E5A44}" type="presParOf" srcId="{BAAAE7B9-A176-4EAA-8ED0-F70E0574E52F}" destId="{1CB11FC3-7762-48AF-A1FA-59C4F36E508E}" srcOrd="2" destOrd="0" presId="urn:microsoft.com/office/officeart/2005/8/layout/pyramid2"/>
    <dgm:cxn modelId="{9ABBFF24-EC90-47F8-89E8-94F3D120F597}" type="presParOf" srcId="{BAAAE7B9-A176-4EAA-8ED0-F70E0574E52F}" destId="{13922497-638A-4D20-8CAB-FD31437F1CB6}" srcOrd="3" destOrd="0" presId="urn:microsoft.com/office/officeart/2005/8/layout/pyramid2"/>
    <dgm:cxn modelId="{CE165488-21AA-474F-98CE-13850B33CCC7}" type="presParOf" srcId="{BAAAE7B9-A176-4EAA-8ED0-F70E0574E52F}" destId="{B4EFD2B8-66BD-44A9-AE2D-6FFF33188E2C}" srcOrd="4" destOrd="0" presId="urn:microsoft.com/office/officeart/2005/8/layout/pyramid2"/>
    <dgm:cxn modelId="{D5AC81BA-92F6-41C0-9342-79B2612CFA89}" type="presParOf" srcId="{BAAAE7B9-A176-4EAA-8ED0-F70E0574E52F}" destId="{7295C6CD-8AE4-41EE-A024-699FEF2575D2}" srcOrd="5" destOrd="0" presId="urn:microsoft.com/office/officeart/2005/8/layout/pyramid2"/>
    <dgm:cxn modelId="{C046A5AB-11F2-4CAA-8B0F-0118AC80E06E}" type="presParOf" srcId="{BAAAE7B9-A176-4EAA-8ED0-F70E0574E52F}" destId="{9E282057-571C-498F-BC15-64E4FBECED72}" srcOrd="6" destOrd="0" presId="urn:microsoft.com/office/officeart/2005/8/layout/pyramid2"/>
    <dgm:cxn modelId="{1CE9514D-D055-4515-8C09-13E3857E112F}" type="presParOf" srcId="{BAAAE7B9-A176-4EAA-8ED0-F70E0574E52F}" destId="{CCE18B0D-E7CB-432F-A8BE-BCB854C760FB}" srcOrd="7" destOrd="0" presId="urn:microsoft.com/office/officeart/2005/8/layout/pyramid2"/>
    <dgm:cxn modelId="{CE9E72CA-77AD-4C22-ADFB-9B12F1251817}" type="presParOf" srcId="{BAAAE7B9-A176-4EAA-8ED0-F70E0574E52F}" destId="{F329650D-1724-4A4F-AA43-B48F9A17370F}" srcOrd="8" destOrd="0" presId="urn:microsoft.com/office/officeart/2005/8/layout/pyramid2"/>
    <dgm:cxn modelId="{0597C25A-9A6B-474C-9F15-9D50026643F1}" type="presParOf" srcId="{BAAAE7B9-A176-4EAA-8ED0-F70E0574E52F}" destId="{A981D53D-CEE1-4D6F-AD8B-8B5DB3C24CBF}" srcOrd="9" destOrd="0" presId="urn:microsoft.com/office/officeart/2005/8/layout/pyramid2"/>
    <dgm:cxn modelId="{6631F768-64F7-4AD1-B640-57F059BB7EDA}" type="presParOf" srcId="{BAAAE7B9-A176-4EAA-8ED0-F70E0574E52F}" destId="{744114FD-A80A-4566-B76E-9CA76A855804}" srcOrd="10" destOrd="0" presId="urn:microsoft.com/office/officeart/2005/8/layout/pyramid2"/>
    <dgm:cxn modelId="{41DE94CC-46CE-4FA7-B688-59E084BE200C}" type="presParOf" srcId="{BAAAE7B9-A176-4EAA-8ED0-F70E0574E52F}" destId="{258865CB-9DFC-44A5-AA60-CE2EE0364456}"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174A3-285C-4CE9-934E-0BB79FA6DBB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it-IT"/>
        </a:p>
      </dgm:t>
    </dgm:pt>
    <dgm:pt modelId="{4D256D56-3BDF-4F9C-BBF9-26F97EBFBBAC}">
      <dgm:prSet phldrT="[Text]"/>
      <dgm:spPr/>
      <dgm:t>
        <a:bodyPr/>
        <a:lstStyle/>
        <a:p>
          <a:r>
            <a:rPr lang="it-IT" dirty="0" smtClean="0"/>
            <a:t>Rebase, Cherry-pick</a:t>
          </a:r>
          <a:endParaRPr lang="it-IT" dirty="0"/>
        </a:p>
      </dgm:t>
    </dgm:pt>
    <dgm:pt modelId="{ED3076D2-E854-4B2D-9216-6AE9073D57E6}" type="parTrans" cxnId="{DD4E8B68-C1C5-4151-AFE3-CA8A5DB5FC59}">
      <dgm:prSet/>
      <dgm:spPr/>
      <dgm:t>
        <a:bodyPr/>
        <a:lstStyle/>
        <a:p>
          <a:endParaRPr lang="it-IT"/>
        </a:p>
      </dgm:t>
    </dgm:pt>
    <dgm:pt modelId="{AED8DD55-7E0B-4C27-9672-33BBB1EB29BC}" type="sibTrans" cxnId="{DD4E8B68-C1C5-4151-AFE3-CA8A5DB5FC59}">
      <dgm:prSet/>
      <dgm:spPr/>
      <dgm:t>
        <a:bodyPr/>
        <a:lstStyle/>
        <a:p>
          <a:endParaRPr lang="it-IT"/>
        </a:p>
      </dgm:t>
    </dgm:pt>
    <dgm:pt modelId="{3878536B-D9F6-4379-B512-C703BDB35CD2}">
      <dgm:prSet phldrT="[Text]"/>
      <dgm:spPr/>
      <dgm:t>
        <a:bodyPr/>
        <a:lstStyle/>
        <a:p>
          <a:r>
            <a:rPr lang="it-IT" dirty="0" smtClean="0"/>
            <a:t>Robustezza</a:t>
          </a:r>
          <a:endParaRPr lang="it-IT" dirty="0"/>
        </a:p>
      </dgm:t>
    </dgm:pt>
    <dgm:pt modelId="{A572769F-DD0B-4F3D-AC8A-DDF24F3B8295}" type="parTrans" cxnId="{1C44FDC1-6634-43E7-B321-89684C5DC81B}">
      <dgm:prSet/>
      <dgm:spPr/>
      <dgm:t>
        <a:bodyPr/>
        <a:lstStyle/>
        <a:p>
          <a:endParaRPr lang="it-IT"/>
        </a:p>
      </dgm:t>
    </dgm:pt>
    <dgm:pt modelId="{EAE50BD8-6D8E-4DE0-AD50-0C7C544BBA59}" type="sibTrans" cxnId="{1C44FDC1-6634-43E7-B321-89684C5DC81B}">
      <dgm:prSet/>
      <dgm:spPr/>
      <dgm:t>
        <a:bodyPr/>
        <a:lstStyle/>
        <a:p>
          <a:endParaRPr lang="it-IT"/>
        </a:p>
      </dgm:t>
    </dgm:pt>
    <dgm:pt modelId="{6DFE7096-EB15-4ABF-949F-96F80684E851}">
      <dgm:prSet phldrT="[Text]"/>
      <dgm:spPr/>
      <dgm:t>
        <a:bodyPr/>
        <a:lstStyle/>
        <a:p>
          <a:r>
            <a:rPr lang="it-IT" dirty="0" smtClean="0"/>
            <a:t>Unicità</a:t>
          </a:r>
          <a:endParaRPr lang="it-IT" dirty="0"/>
        </a:p>
      </dgm:t>
    </dgm:pt>
    <dgm:pt modelId="{9E068BDB-5C57-4027-923E-3119A3FE7E8D}" type="parTrans" cxnId="{9C04844E-39E6-4AE0-A09D-C0544F8D6976}">
      <dgm:prSet/>
      <dgm:spPr/>
      <dgm:t>
        <a:bodyPr/>
        <a:lstStyle/>
        <a:p>
          <a:endParaRPr lang="it-IT"/>
        </a:p>
      </dgm:t>
    </dgm:pt>
    <dgm:pt modelId="{9DEDF3F2-7AF8-4914-9761-9C11756228F9}" type="sibTrans" cxnId="{9C04844E-39E6-4AE0-A09D-C0544F8D6976}">
      <dgm:prSet/>
      <dgm:spPr/>
      <dgm:t>
        <a:bodyPr/>
        <a:lstStyle/>
        <a:p>
          <a:endParaRPr lang="it-IT"/>
        </a:p>
      </dgm:t>
    </dgm:pt>
    <dgm:pt modelId="{4745EF6E-F5D7-4CBF-B52D-44F7CB8927C3}">
      <dgm:prSet phldrT="[Text]"/>
      <dgm:spPr/>
      <dgm:t>
        <a:bodyPr/>
        <a:lstStyle/>
        <a:p>
          <a:r>
            <a:rPr lang="it-IT" dirty="0" smtClean="0"/>
            <a:t>Merge</a:t>
          </a:r>
          <a:endParaRPr lang="it-IT" dirty="0"/>
        </a:p>
      </dgm:t>
    </dgm:pt>
    <dgm:pt modelId="{04F9D1B3-573B-457C-AA8C-A1CC00C7B507}" type="parTrans" cxnId="{A71E85E1-8D0E-4F07-B71C-42AC7814212B}">
      <dgm:prSet/>
      <dgm:spPr/>
      <dgm:t>
        <a:bodyPr/>
        <a:lstStyle/>
        <a:p>
          <a:endParaRPr lang="it-IT"/>
        </a:p>
      </dgm:t>
    </dgm:pt>
    <dgm:pt modelId="{34A4C1E0-5DDC-4EAA-AB92-80D3765611BD}" type="sibTrans" cxnId="{A71E85E1-8D0E-4F07-B71C-42AC7814212B}">
      <dgm:prSet/>
      <dgm:spPr/>
      <dgm:t>
        <a:bodyPr/>
        <a:lstStyle/>
        <a:p>
          <a:endParaRPr lang="it-IT"/>
        </a:p>
      </dgm:t>
    </dgm:pt>
    <dgm:pt modelId="{B4E275DC-B111-4C80-947C-FF56EA573AE1}">
      <dgm:prSet phldrT="[Text]"/>
      <dgm:spPr/>
      <dgm:t>
        <a:bodyPr/>
        <a:lstStyle/>
        <a:p>
          <a:r>
            <a:rPr lang="it-IT" dirty="0" smtClean="0"/>
            <a:t>Facile</a:t>
          </a:r>
          <a:endParaRPr lang="it-IT" dirty="0"/>
        </a:p>
      </dgm:t>
    </dgm:pt>
    <dgm:pt modelId="{C9B5E491-622E-4380-AB1E-048A620DA4DB}" type="parTrans" cxnId="{E1C8F264-63C3-4032-A6B0-BD7F911DF62A}">
      <dgm:prSet/>
      <dgm:spPr/>
      <dgm:t>
        <a:bodyPr/>
        <a:lstStyle/>
        <a:p>
          <a:endParaRPr lang="it-IT"/>
        </a:p>
      </dgm:t>
    </dgm:pt>
    <dgm:pt modelId="{0CFFB90D-DA76-48C0-A9EF-585C6C819ABC}" type="sibTrans" cxnId="{E1C8F264-63C3-4032-A6B0-BD7F911DF62A}">
      <dgm:prSet/>
      <dgm:spPr/>
      <dgm:t>
        <a:bodyPr/>
        <a:lstStyle/>
        <a:p>
          <a:endParaRPr lang="it-IT"/>
        </a:p>
      </dgm:t>
    </dgm:pt>
    <dgm:pt modelId="{2A1015D3-58BF-4FB0-AB14-F8A05FAEB146}">
      <dgm:prSet phldrT="[Text]"/>
      <dgm:spPr/>
      <dgm:t>
        <a:bodyPr/>
        <a:lstStyle/>
        <a:p>
          <a:r>
            <a:rPr lang="it-IT" dirty="0" smtClean="0"/>
            <a:t>Immediato</a:t>
          </a:r>
          <a:endParaRPr lang="it-IT" dirty="0"/>
        </a:p>
      </dgm:t>
    </dgm:pt>
    <dgm:pt modelId="{4018BB3C-80BD-45BA-A9EF-289395AD1625}" type="parTrans" cxnId="{AD11552B-EA8F-4BA5-AEFE-711FE1E3A7E6}">
      <dgm:prSet/>
      <dgm:spPr/>
      <dgm:t>
        <a:bodyPr/>
        <a:lstStyle/>
        <a:p>
          <a:endParaRPr lang="it-IT"/>
        </a:p>
      </dgm:t>
    </dgm:pt>
    <dgm:pt modelId="{B39A96E4-1EB6-4C2F-9045-9D59274F6481}" type="sibTrans" cxnId="{AD11552B-EA8F-4BA5-AEFE-711FE1E3A7E6}">
      <dgm:prSet/>
      <dgm:spPr/>
      <dgm:t>
        <a:bodyPr/>
        <a:lstStyle/>
        <a:p>
          <a:endParaRPr lang="it-IT"/>
        </a:p>
      </dgm:t>
    </dgm:pt>
    <dgm:pt modelId="{2130DAEC-A310-42B0-BE82-C37E871E1A08}">
      <dgm:prSet phldrT="[Text]"/>
      <dgm:spPr/>
      <dgm:t>
        <a:bodyPr/>
        <a:lstStyle/>
        <a:p>
          <a:r>
            <a:rPr lang="it-IT" dirty="0" smtClean="0"/>
            <a:t>Singole Patch</a:t>
          </a:r>
          <a:endParaRPr lang="it-IT" dirty="0"/>
        </a:p>
      </dgm:t>
    </dgm:pt>
    <dgm:pt modelId="{3E24948A-F007-495C-A97F-07DF8EB79CAE}" type="parTrans" cxnId="{E22CEFF2-AE26-4B0E-AE4B-3F50E05F0F59}">
      <dgm:prSet/>
      <dgm:spPr/>
      <dgm:t>
        <a:bodyPr/>
        <a:lstStyle/>
        <a:p>
          <a:endParaRPr lang="it-IT"/>
        </a:p>
      </dgm:t>
    </dgm:pt>
    <dgm:pt modelId="{51C35971-EEFA-4544-9F6E-A2688EB8ECB3}" type="sibTrans" cxnId="{E22CEFF2-AE26-4B0E-AE4B-3F50E05F0F59}">
      <dgm:prSet/>
      <dgm:spPr/>
      <dgm:t>
        <a:bodyPr/>
        <a:lstStyle/>
        <a:p>
          <a:endParaRPr lang="it-IT"/>
        </a:p>
      </dgm:t>
    </dgm:pt>
    <dgm:pt modelId="{A1D92534-5592-4551-A75C-1097E86FCA80}">
      <dgm:prSet phldrT="[Text]"/>
      <dgm:spPr/>
      <dgm:t>
        <a:bodyPr/>
        <a:lstStyle/>
        <a:p>
          <a:r>
            <a:rPr lang="it-IT" dirty="0" smtClean="0"/>
            <a:t>Histroy Pasticciata</a:t>
          </a:r>
          <a:endParaRPr lang="it-IT" dirty="0"/>
        </a:p>
      </dgm:t>
    </dgm:pt>
    <dgm:pt modelId="{C37430D7-998A-4AF5-93EA-4A53B81B8A84}" type="parTrans" cxnId="{AD785197-B0EB-46AB-B619-307451792AC0}">
      <dgm:prSet/>
      <dgm:spPr/>
      <dgm:t>
        <a:bodyPr/>
        <a:lstStyle/>
        <a:p>
          <a:endParaRPr lang="it-IT"/>
        </a:p>
      </dgm:t>
    </dgm:pt>
    <dgm:pt modelId="{34606F1C-7748-4F89-86AC-3610EA84AC54}" type="sibTrans" cxnId="{AD785197-B0EB-46AB-B619-307451792AC0}">
      <dgm:prSet/>
      <dgm:spPr/>
      <dgm:t>
        <a:bodyPr/>
        <a:lstStyle/>
        <a:p>
          <a:endParaRPr lang="it-IT"/>
        </a:p>
      </dgm:t>
    </dgm:pt>
    <dgm:pt modelId="{32E350E5-7D89-4794-9FA7-56B68EC15E1C}">
      <dgm:prSet phldrT="[Text]"/>
      <dgm:spPr/>
      <dgm:t>
        <a:bodyPr/>
        <a:lstStyle/>
        <a:p>
          <a:r>
            <a:rPr lang="it-IT" dirty="0" smtClean="0"/>
            <a:t>No rebase codice condiviso</a:t>
          </a:r>
          <a:endParaRPr lang="it-IT" dirty="0"/>
        </a:p>
      </dgm:t>
    </dgm:pt>
    <dgm:pt modelId="{FA5B5477-8A38-463C-B5B8-3C9466A3C028}" type="parTrans" cxnId="{C8CADEA1-9232-4295-8D5A-0BB2A40E23F2}">
      <dgm:prSet/>
      <dgm:spPr/>
      <dgm:t>
        <a:bodyPr/>
        <a:lstStyle/>
        <a:p>
          <a:endParaRPr lang="it-IT"/>
        </a:p>
      </dgm:t>
    </dgm:pt>
    <dgm:pt modelId="{62C906A5-A99A-4CDE-836A-66D8567EB849}" type="sibTrans" cxnId="{C8CADEA1-9232-4295-8D5A-0BB2A40E23F2}">
      <dgm:prSet/>
      <dgm:spPr/>
      <dgm:t>
        <a:bodyPr/>
        <a:lstStyle/>
        <a:p>
          <a:endParaRPr lang="it-IT"/>
        </a:p>
      </dgm:t>
    </dgm:pt>
    <dgm:pt modelId="{825CABA3-9A8E-45C3-B414-DDDD29AD14EB}" type="pres">
      <dgm:prSet presAssocID="{246174A3-285C-4CE9-934E-0BB79FA6DBB6}" presName="theList" presStyleCnt="0">
        <dgm:presLayoutVars>
          <dgm:dir/>
          <dgm:animLvl val="lvl"/>
          <dgm:resizeHandles val="exact"/>
        </dgm:presLayoutVars>
      </dgm:prSet>
      <dgm:spPr/>
    </dgm:pt>
    <dgm:pt modelId="{BAA719EF-DB05-4188-8626-2C05DC7967C9}" type="pres">
      <dgm:prSet presAssocID="{4D256D56-3BDF-4F9C-BBF9-26F97EBFBBAC}" presName="compNode" presStyleCnt="0"/>
      <dgm:spPr/>
    </dgm:pt>
    <dgm:pt modelId="{12B4E84B-A40B-47FE-B788-1050B6E115BE}" type="pres">
      <dgm:prSet presAssocID="{4D256D56-3BDF-4F9C-BBF9-26F97EBFBBAC}" presName="aNode" presStyleLbl="bgShp" presStyleIdx="0" presStyleCnt="2"/>
      <dgm:spPr/>
    </dgm:pt>
    <dgm:pt modelId="{55A2FE08-01FB-4E29-A991-D3426A99A429}" type="pres">
      <dgm:prSet presAssocID="{4D256D56-3BDF-4F9C-BBF9-26F97EBFBBAC}" presName="textNode" presStyleLbl="bgShp" presStyleIdx="0" presStyleCnt="2"/>
      <dgm:spPr/>
    </dgm:pt>
    <dgm:pt modelId="{C4CFB980-69C2-4632-B4D5-240784DBC82C}" type="pres">
      <dgm:prSet presAssocID="{4D256D56-3BDF-4F9C-BBF9-26F97EBFBBAC}" presName="compChildNode" presStyleCnt="0"/>
      <dgm:spPr/>
    </dgm:pt>
    <dgm:pt modelId="{5B040746-1FC7-46FD-8FE8-1F95EEAB427F}" type="pres">
      <dgm:prSet presAssocID="{4D256D56-3BDF-4F9C-BBF9-26F97EBFBBAC}" presName="theInnerList" presStyleCnt="0"/>
      <dgm:spPr/>
    </dgm:pt>
    <dgm:pt modelId="{9D3F59A4-1FA7-49B9-9597-A1072C1D4400}" type="pres">
      <dgm:prSet presAssocID="{3878536B-D9F6-4379-B512-C703BDB35CD2}" presName="childNode" presStyleLbl="node1" presStyleIdx="0" presStyleCnt="7">
        <dgm:presLayoutVars>
          <dgm:bulletEnabled val="1"/>
        </dgm:presLayoutVars>
      </dgm:prSet>
      <dgm:spPr/>
    </dgm:pt>
    <dgm:pt modelId="{22DAC758-2543-4F5B-AB1D-CF68EEFA7CD3}" type="pres">
      <dgm:prSet presAssocID="{3878536B-D9F6-4379-B512-C703BDB35CD2}" presName="aSpace2" presStyleCnt="0"/>
      <dgm:spPr/>
    </dgm:pt>
    <dgm:pt modelId="{212FA4BB-6359-4603-83A0-E09E42FE4050}" type="pres">
      <dgm:prSet presAssocID="{6DFE7096-EB15-4ABF-949F-96F80684E851}" presName="childNode" presStyleLbl="node1" presStyleIdx="1" presStyleCnt="7">
        <dgm:presLayoutVars>
          <dgm:bulletEnabled val="1"/>
        </dgm:presLayoutVars>
      </dgm:prSet>
      <dgm:spPr/>
    </dgm:pt>
    <dgm:pt modelId="{AFC3EBAB-5585-438A-A8D3-7929F1259AC5}" type="pres">
      <dgm:prSet presAssocID="{6DFE7096-EB15-4ABF-949F-96F80684E851}" presName="aSpace2" presStyleCnt="0"/>
      <dgm:spPr/>
    </dgm:pt>
    <dgm:pt modelId="{44DF77A5-2E2B-4FCF-9E87-08C7CA3A1578}" type="pres">
      <dgm:prSet presAssocID="{2130DAEC-A310-42B0-BE82-C37E871E1A08}" presName="childNode" presStyleLbl="node1" presStyleIdx="2" presStyleCnt="7">
        <dgm:presLayoutVars>
          <dgm:bulletEnabled val="1"/>
        </dgm:presLayoutVars>
      </dgm:prSet>
      <dgm:spPr/>
    </dgm:pt>
    <dgm:pt modelId="{4AB349F9-524C-4BDE-8B71-7EB2977AD77B}" type="pres">
      <dgm:prSet presAssocID="{2130DAEC-A310-42B0-BE82-C37E871E1A08}" presName="aSpace2" presStyleCnt="0"/>
      <dgm:spPr/>
    </dgm:pt>
    <dgm:pt modelId="{A3FA70F0-38ED-4133-82C7-DA8B1D4527BF}" type="pres">
      <dgm:prSet presAssocID="{32E350E5-7D89-4794-9FA7-56B68EC15E1C}" presName="childNode" presStyleLbl="node1" presStyleIdx="3" presStyleCnt="7">
        <dgm:presLayoutVars>
          <dgm:bulletEnabled val="1"/>
        </dgm:presLayoutVars>
      </dgm:prSet>
      <dgm:spPr/>
    </dgm:pt>
    <dgm:pt modelId="{A1C16CD1-38C1-4926-8517-B153CBC367DB}" type="pres">
      <dgm:prSet presAssocID="{4D256D56-3BDF-4F9C-BBF9-26F97EBFBBAC}" presName="aSpace" presStyleCnt="0"/>
      <dgm:spPr/>
    </dgm:pt>
    <dgm:pt modelId="{A65EA2FE-349C-4362-B6B6-D400F9ED7D14}" type="pres">
      <dgm:prSet presAssocID="{4745EF6E-F5D7-4CBF-B52D-44F7CB8927C3}" presName="compNode" presStyleCnt="0"/>
      <dgm:spPr/>
    </dgm:pt>
    <dgm:pt modelId="{2215B934-CD45-4A85-B730-E0171D81B548}" type="pres">
      <dgm:prSet presAssocID="{4745EF6E-F5D7-4CBF-B52D-44F7CB8927C3}" presName="aNode" presStyleLbl="bgShp" presStyleIdx="1" presStyleCnt="2"/>
      <dgm:spPr/>
    </dgm:pt>
    <dgm:pt modelId="{981EF68E-57A5-4F9D-9FD1-74C04A996C07}" type="pres">
      <dgm:prSet presAssocID="{4745EF6E-F5D7-4CBF-B52D-44F7CB8927C3}" presName="textNode" presStyleLbl="bgShp" presStyleIdx="1" presStyleCnt="2"/>
      <dgm:spPr/>
    </dgm:pt>
    <dgm:pt modelId="{2D9D5076-C20C-4A5A-8C10-BEAE96B35BBB}" type="pres">
      <dgm:prSet presAssocID="{4745EF6E-F5D7-4CBF-B52D-44F7CB8927C3}" presName="compChildNode" presStyleCnt="0"/>
      <dgm:spPr/>
    </dgm:pt>
    <dgm:pt modelId="{EF04AB06-2707-4DEA-A449-8E585159000B}" type="pres">
      <dgm:prSet presAssocID="{4745EF6E-F5D7-4CBF-B52D-44F7CB8927C3}" presName="theInnerList" presStyleCnt="0"/>
      <dgm:spPr/>
    </dgm:pt>
    <dgm:pt modelId="{65610B2C-937D-4A2E-96BE-F474FF20C1ED}" type="pres">
      <dgm:prSet presAssocID="{B4E275DC-B111-4C80-947C-FF56EA573AE1}" presName="childNode" presStyleLbl="node1" presStyleIdx="4" presStyleCnt="7">
        <dgm:presLayoutVars>
          <dgm:bulletEnabled val="1"/>
        </dgm:presLayoutVars>
      </dgm:prSet>
      <dgm:spPr/>
    </dgm:pt>
    <dgm:pt modelId="{E671B4EE-766D-4C76-BF54-C1BF7AAC0548}" type="pres">
      <dgm:prSet presAssocID="{B4E275DC-B111-4C80-947C-FF56EA573AE1}" presName="aSpace2" presStyleCnt="0"/>
      <dgm:spPr/>
    </dgm:pt>
    <dgm:pt modelId="{75325092-C22D-401D-B884-DED081AF756D}" type="pres">
      <dgm:prSet presAssocID="{2A1015D3-58BF-4FB0-AB14-F8A05FAEB146}" presName="childNode" presStyleLbl="node1" presStyleIdx="5" presStyleCnt="7">
        <dgm:presLayoutVars>
          <dgm:bulletEnabled val="1"/>
        </dgm:presLayoutVars>
      </dgm:prSet>
      <dgm:spPr/>
    </dgm:pt>
    <dgm:pt modelId="{1FC655A9-3DD4-45F3-9B2E-45D9F808331B}" type="pres">
      <dgm:prSet presAssocID="{2A1015D3-58BF-4FB0-AB14-F8A05FAEB146}" presName="aSpace2" presStyleCnt="0"/>
      <dgm:spPr/>
    </dgm:pt>
    <dgm:pt modelId="{C60BFA2E-3A9C-4ECF-9B19-B4ECE81F8335}" type="pres">
      <dgm:prSet presAssocID="{A1D92534-5592-4551-A75C-1097E86FCA80}" presName="childNode" presStyleLbl="node1" presStyleIdx="6" presStyleCnt="7">
        <dgm:presLayoutVars>
          <dgm:bulletEnabled val="1"/>
        </dgm:presLayoutVars>
      </dgm:prSet>
      <dgm:spPr/>
    </dgm:pt>
  </dgm:ptLst>
  <dgm:cxnLst>
    <dgm:cxn modelId="{C8CADEA1-9232-4295-8D5A-0BB2A40E23F2}" srcId="{4D256D56-3BDF-4F9C-BBF9-26F97EBFBBAC}" destId="{32E350E5-7D89-4794-9FA7-56B68EC15E1C}" srcOrd="3" destOrd="0" parTransId="{FA5B5477-8A38-463C-B5B8-3C9466A3C028}" sibTransId="{62C906A5-A99A-4CDE-836A-66D8567EB849}"/>
    <dgm:cxn modelId="{CCC4C3C6-3753-47D1-AA89-B9F2FB9EF6AE}" type="presOf" srcId="{246174A3-285C-4CE9-934E-0BB79FA6DBB6}" destId="{825CABA3-9A8E-45C3-B414-DDDD29AD14EB}" srcOrd="0" destOrd="0" presId="urn:microsoft.com/office/officeart/2005/8/layout/lProcess2"/>
    <dgm:cxn modelId="{7A0B3234-AAAF-4492-B8BB-9A5A3D9FF777}" type="presOf" srcId="{B4E275DC-B111-4C80-947C-FF56EA573AE1}" destId="{65610B2C-937D-4A2E-96BE-F474FF20C1ED}" srcOrd="0" destOrd="0" presId="urn:microsoft.com/office/officeart/2005/8/layout/lProcess2"/>
    <dgm:cxn modelId="{77A2F390-E41C-4794-ADA6-E56A953B2D89}" type="presOf" srcId="{2130DAEC-A310-42B0-BE82-C37E871E1A08}" destId="{44DF77A5-2E2B-4FCF-9E87-08C7CA3A1578}" srcOrd="0" destOrd="0" presId="urn:microsoft.com/office/officeart/2005/8/layout/lProcess2"/>
    <dgm:cxn modelId="{1DA1551E-DA49-4661-A9F3-288D0F476663}" type="presOf" srcId="{2A1015D3-58BF-4FB0-AB14-F8A05FAEB146}" destId="{75325092-C22D-401D-B884-DED081AF756D}" srcOrd="0" destOrd="0" presId="urn:microsoft.com/office/officeart/2005/8/layout/lProcess2"/>
    <dgm:cxn modelId="{5C1B0DC4-C6DF-4061-AF1D-77C4DA71B682}" type="presOf" srcId="{32E350E5-7D89-4794-9FA7-56B68EC15E1C}" destId="{A3FA70F0-38ED-4133-82C7-DA8B1D4527BF}" srcOrd="0" destOrd="0" presId="urn:microsoft.com/office/officeart/2005/8/layout/lProcess2"/>
    <dgm:cxn modelId="{95E9EAEC-4A17-452D-B0A8-482DCEA1A785}" type="presOf" srcId="{4D256D56-3BDF-4F9C-BBF9-26F97EBFBBAC}" destId="{12B4E84B-A40B-47FE-B788-1050B6E115BE}" srcOrd="0" destOrd="0" presId="urn:microsoft.com/office/officeart/2005/8/layout/lProcess2"/>
    <dgm:cxn modelId="{9C04844E-39E6-4AE0-A09D-C0544F8D6976}" srcId="{4D256D56-3BDF-4F9C-BBF9-26F97EBFBBAC}" destId="{6DFE7096-EB15-4ABF-949F-96F80684E851}" srcOrd="1" destOrd="0" parTransId="{9E068BDB-5C57-4027-923E-3119A3FE7E8D}" sibTransId="{9DEDF3F2-7AF8-4914-9761-9C11756228F9}"/>
    <dgm:cxn modelId="{8C44C8A7-9EF5-46AD-BB42-1CE3DC15A0C2}" type="presOf" srcId="{4745EF6E-F5D7-4CBF-B52D-44F7CB8927C3}" destId="{981EF68E-57A5-4F9D-9FD1-74C04A996C07}" srcOrd="1" destOrd="0" presId="urn:microsoft.com/office/officeart/2005/8/layout/lProcess2"/>
    <dgm:cxn modelId="{A71E85E1-8D0E-4F07-B71C-42AC7814212B}" srcId="{246174A3-285C-4CE9-934E-0BB79FA6DBB6}" destId="{4745EF6E-F5D7-4CBF-B52D-44F7CB8927C3}" srcOrd="1" destOrd="0" parTransId="{04F9D1B3-573B-457C-AA8C-A1CC00C7B507}" sibTransId="{34A4C1E0-5DDC-4EAA-AB92-80D3765611BD}"/>
    <dgm:cxn modelId="{1C44FDC1-6634-43E7-B321-89684C5DC81B}" srcId="{4D256D56-3BDF-4F9C-BBF9-26F97EBFBBAC}" destId="{3878536B-D9F6-4379-B512-C703BDB35CD2}" srcOrd="0" destOrd="0" parTransId="{A572769F-DD0B-4F3D-AC8A-DDF24F3B8295}" sibTransId="{EAE50BD8-6D8E-4DE0-AD50-0C7C544BBA59}"/>
    <dgm:cxn modelId="{C2656486-D55E-4EAC-9ABB-80BEDD99CCC0}" type="presOf" srcId="{4745EF6E-F5D7-4CBF-B52D-44F7CB8927C3}" destId="{2215B934-CD45-4A85-B730-E0171D81B548}" srcOrd="0" destOrd="0" presId="urn:microsoft.com/office/officeart/2005/8/layout/lProcess2"/>
    <dgm:cxn modelId="{EA472E81-DC56-44DD-937C-A4D57FE4B36C}" type="presOf" srcId="{3878536B-D9F6-4379-B512-C703BDB35CD2}" destId="{9D3F59A4-1FA7-49B9-9597-A1072C1D4400}" srcOrd="0" destOrd="0" presId="urn:microsoft.com/office/officeart/2005/8/layout/lProcess2"/>
    <dgm:cxn modelId="{D17A90AF-B1E9-4FAE-B00B-27F245615FB6}" type="presOf" srcId="{6DFE7096-EB15-4ABF-949F-96F80684E851}" destId="{212FA4BB-6359-4603-83A0-E09E42FE4050}" srcOrd="0" destOrd="0" presId="urn:microsoft.com/office/officeart/2005/8/layout/lProcess2"/>
    <dgm:cxn modelId="{E1C8F264-63C3-4032-A6B0-BD7F911DF62A}" srcId="{4745EF6E-F5D7-4CBF-B52D-44F7CB8927C3}" destId="{B4E275DC-B111-4C80-947C-FF56EA573AE1}" srcOrd="0" destOrd="0" parTransId="{C9B5E491-622E-4380-AB1E-048A620DA4DB}" sibTransId="{0CFFB90D-DA76-48C0-A9EF-585C6C819ABC}"/>
    <dgm:cxn modelId="{E22CEFF2-AE26-4B0E-AE4B-3F50E05F0F59}" srcId="{4D256D56-3BDF-4F9C-BBF9-26F97EBFBBAC}" destId="{2130DAEC-A310-42B0-BE82-C37E871E1A08}" srcOrd="2" destOrd="0" parTransId="{3E24948A-F007-495C-A97F-07DF8EB79CAE}" sibTransId="{51C35971-EEFA-4544-9F6E-A2688EB8ECB3}"/>
    <dgm:cxn modelId="{BB0009B2-EAFF-4F60-8F9E-B282E26697AC}" type="presOf" srcId="{A1D92534-5592-4551-A75C-1097E86FCA80}" destId="{C60BFA2E-3A9C-4ECF-9B19-B4ECE81F8335}" srcOrd="0" destOrd="0" presId="urn:microsoft.com/office/officeart/2005/8/layout/lProcess2"/>
    <dgm:cxn modelId="{DD4E8B68-C1C5-4151-AFE3-CA8A5DB5FC59}" srcId="{246174A3-285C-4CE9-934E-0BB79FA6DBB6}" destId="{4D256D56-3BDF-4F9C-BBF9-26F97EBFBBAC}" srcOrd="0" destOrd="0" parTransId="{ED3076D2-E854-4B2D-9216-6AE9073D57E6}" sibTransId="{AED8DD55-7E0B-4C27-9672-33BBB1EB29BC}"/>
    <dgm:cxn modelId="{AD11552B-EA8F-4BA5-AEFE-711FE1E3A7E6}" srcId="{4745EF6E-F5D7-4CBF-B52D-44F7CB8927C3}" destId="{2A1015D3-58BF-4FB0-AB14-F8A05FAEB146}" srcOrd="1" destOrd="0" parTransId="{4018BB3C-80BD-45BA-A9EF-289395AD1625}" sibTransId="{B39A96E4-1EB6-4C2F-9045-9D59274F6481}"/>
    <dgm:cxn modelId="{C8222AD3-7DBB-4216-B006-6BB54BDDE34B}" type="presOf" srcId="{4D256D56-3BDF-4F9C-BBF9-26F97EBFBBAC}" destId="{55A2FE08-01FB-4E29-A991-D3426A99A429}" srcOrd="1" destOrd="0" presId="urn:microsoft.com/office/officeart/2005/8/layout/lProcess2"/>
    <dgm:cxn modelId="{AD785197-B0EB-46AB-B619-307451792AC0}" srcId="{4745EF6E-F5D7-4CBF-B52D-44F7CB8927C3}" destId="{A1D92534-5592-4551-A75C-1097E86FCA80}" srcOrd="2" destOrd="0" parTransId="{C37430D7-998A-4AF5-93EA-4A53B81B8A84}" sibTransId="{34606F1C-7748-4F89-86AC-3610EA84AC54}"/>
    <dgm:cxn modelId="{88C1F987-604C-4F4E-A09A-A3D86755A619}" type="presParOf" srcId="{825CABA3-9A8E-45C3-B414-DDDD29AD14EB}" destId="{BAA719EF-DB05-4188-8626-2C05DC7967C9}" srcOrd="0" destOrd="0" presId="urn:microsoft.com/office/officeart/2005/8/layout/lProcess2"/>
    <dgm:cxn modelId="{29FC7AC8-305E-442F-9303-BB2360AF3972}" type="presParOf" srcId="{BAA719EF-DB05-4188-8626-2C05DC7967C9}" destId="{12B4E84B-A40B-47FE-B788-1050B6E115BE}" srcOrd="0" destOrd="0" presId="urn:microsoft.com/office/officeart/2005/8/layout/lProcess2"/>
    <dgm:cxn modelId="{9609063A-95B6-4A2A-99E1-CDE636C92AB0}" type="presParOf" srcId="{BAA719EF-DB05-4188-8626-2C05DC7967C9}" destId="{55A2FE08-01FB-4E29-A991-D3426A99A429}" srcOrd="1" destOrd="0" presId="urn:microsoft.com/office/officeart/2005/8/layout/lProcess2"/>
    <dgm:cxn modelId="{5A73DC90-2722-4246-BC29-EA69FE09F98C}" type="presParOf" srcId="{BAA719EF-DB05-4188-8626-2C05DC7967C9}" destId="{C4CFB980-69C2-4632-B4D5-240784DBC82C}" srcOrd="2" destOrd="0" presId="urn:microsoft.com/office/officeart/2005/8/layout/lProcess2"/>
    <dgm:cxn modelId="{67DD8CC6-9C2B-4170-B3D6-BA439DF65900}" type="presParOf" srcId="{C4CFB980-69C2-4632-B4D5-240784DBC82C}" destId="{5B040746-1FC7-46FD-8FE8-1F95EEAB427F}" srcOrd="0" destOrd="0" presId="urn:microsoft.com/office/officeart/2005/8/layout/lProcess2"/>
    <dgm:cxn modelId="{1AEEA079-E276-428D-B95F-04ACF97B1FCF}" type="presParOf" srcId="{5B040746-1FC7-46FD-8FE8-1F95EEAB427F}" destId="{9D3F59A4-1FA7-49B9-9597-A1072C1D4400}" srcOrd="0" destOrd="0" presId="urn:microsoft.com/office/officeart/2005/8/layout/lProcess2"/>
    <dgm:cxn modelId="{8877A5AC-373C-4C71-A0BA-FC30143800F3}" type="presParOf" srcId="{5B040746-1FC7-46FD-8FE8-1F95EEAB427F}" destId="{22DAC758-2543-4F5B-AB1D-CF68EEFA7CD3}" srcOrd="1" destOrd="0" presId="urn:microsoft.com/office/officeart/2005/8/layout/lProcess2"/>
    <dgm:cxn modelId="{0D5F856D-A1CB-40FA-BFD5-84C847AA98EE}" type="presParOf" srcId="{5B040746-1FC7-46FD-8FE8-1F95EEAB427F}" destId="{212FA4BB-6359-4603-83A0-E09E42FE4050}" srcOrd="2" destOrd="0" presId="urn:microsoft.com/office/officeart/2005/8/layout/lProcess2"/>
    <dgm:cxn modelId="{775456F3-2405-4038-BCAB-62378EE2EB87}" type="presParOf" srcId="{5B040746-1FC7-46FD-8FE8-1F95EEAB427F}" destId="{AFC3EBAB-5585-438A-A8D3-7929F1259AC5}" srcOrd="3" destOrd="0" presId="urn:microsoft.com/office/officeart/2005/8/layout/lProcess2"/>
    <dgm:cxn modelId="{211BE715-C31B-47A4-99AD-59E83C6E401F}" type="presParOf" srcId="{5B040746-1FC7-46FD-8FE8-1F95EEAB427F}" destId="{44DF77A5-2E2B-4FCF-9E87-08C7CA3A1578}" srcOrd="4" destOrd="0" presId="urn:microsoft.com/office/officeart/2005/8/layout/lProcess2"/>
    <dgm:cxn modelId="{9A2C4EB9-8EAF-408B-A9AC-4DEBA1F1EE0E}" type="presParOf" srcId="{5B040746-1FC7-46FD-8FE8-1F95EEAB427F}" destId="{4AB349F9-524C-4BDE-8B71-7EB2977AD77B}" srcOrd="5" destOrd="0" presId="urn:microsoft.com/office/officeart/2005/8/layout/lProcess2"/>
    <dgm:cxn modelId="{C72A2C8B-D22A-4B9C-9514-7DE3B6069A68}" type="presParOf" srcId="{5B040746-1FC7-46FD-8FE8-1F95EEAB427F}" destId="{A3FA70F0-38ED-4133-82C7-DA8B1D4527BF}" srcOrd="6" destOrd="0" presId="urn:microsoft.com/office/officeart/2005/8/layout/lProcess2"/>
    <dgm:cxn modelId="{7E825602-5F58-4F10-84F1-F4B9F536F658}" type="presParOf" srcId="{825CABA3-9A8E-45C3-B414-DDDD29AD14EB}" destId="{A1C16CD1-38C1-4926-8517-B153CBC367DB}" srcOrd="1" destOrd="0" presId="urn:microsoft.com/office/officeart/2005/8/layout/lProcess2"/>
    <dgm:cxn modelId="{F7B19666-44B2-4469-A4D5-253261ABBD40}" type="presParOf" srcId="{825CABA3-9A8E-45C3-B414-DDDD29AD14EB}" destId="{A65EA2FE-349C-4362-B6B6-D400F9ED7D14}" srcOrd="2" destOrd="0" presId="urn:microsoft.com/office/officeart/2005/8/layout/lProcess2"/>
    <dgm:cxn modelId="{B5AE89E0-011A-4EF7-8795-E3A29F7F6D4C}" type="presParOf" srcId="{A65EA2FE-349C-4362-B6B6-D400F9ED7D14}" destId="{2215B934-CD45-4A85-B730-E0171D81B548}" srcOrd="0" destOrd="0" presId="urn:microsoft.com/office/officeart/2005/8/layout/lProcess2"/>
    <dgm:cxn modelId="{7E71C6A5-4847-4876-95CA-37520C15ABF1}" type="presParOf" srcId="{A65EA2FE-349C-4362-B6B6-D400F9ED7D14}" destId="{981EF68E-57A5-4F9D-9FD1-74C04A996C07}" srcOrd="1" destOrd="0" presId="urn:microsoft.com/office/officeart/2005/8/layout/lProcess2"/>
    <dgm:cxn modelId="{2FDC5B4A-F5F8-4D02-8F7F-20DD603770C1}" type="presParOf" srcId="{A65EA2FE-349C-4362-B6B6-D400F9ED7D14}" destId="{2D9D5076-C20C-4A5A-8C10-BEAE96B35BBB}" srcOrd="2" destOrd="0" presId="urn:microsoft.com/office/officeart/2005/8/layout/lProcess2"/>
    <dgm:cxn modelId="{F33633CE-BFD2-414C-99A8-9A7AA81411CA}" type="presParOf" srcId="{2D9D5076-C20C-4A5A-8C10-BEAE96B35BBB}" destId="{EF04AB06-2707-4DEA-A449-8E585159000B}" srcOrd="0" destOrd="0" presId="urn:microsoft.com/office/officeart/2005/8/layout/lProcess2"/>
    <dgm:cxn modelId="{4C932535-9D1A-4C0D-AFFA-2380F6BB6E2F}" type="presParOf" srcId="{EF04AB06-2707-4DEA-A449-8E585159000B}" destId="{65610B2C-937D-4A2E-96BE-F474FF20C1ED}" srcOrd="0" destOrd="0" presId="urn:microsoft.com/office/officeart/2005/8/layout/lProcess2"/>
    <dgm:cxn modelId="{A059E710-D8C5-4766-94AF-84C764430FC9}" type="presParOf" srcId="{EF04AB06-2707-4DEA-A449-8E585159000B}" destId="{E671B4EE-766D-4C76-BF54-C1BF7AAC0548}" srcOrd="1" destOrd="0" presId="urn:microsoft.com/office/officeart/2005/8/layout/lProcess2"/>
    <dgm:cxn modelId="{C99385D9-C242-45D3-8BC8-3146B4FBBBAF}" type="presParOf" srcId="{EF04AB06-2707-4DEA-A449-8E585159000B}" destId="{75325092-C22D-401D-B884-DED081AF756D}" srcOrd="2" destOrd="0" presId="urn:microsoft.com/office/officeart/2005/8/layout/lProcess2"/>
    <dgm:cxn modelId="{C6337413-370C-41F9-A797-A5057AD04906}" type="presParOf" srcId="{EF04AB06-2707-4DEA-A449-8E585159000B}" destId="{1FC655A9-3DD4-45F3-9B2E-45D9F808331B}" srcOrd="3" destOrd="0" presId="urn:microsoft.com/office/officeart/2005/8/layout/lProcess2"/>
    <dgm:cxn modelId="{44A89F7A-97E7-4F68-94AC-70724B43A07E}" type="presParOf" srcId="{EF04AB06-2707-4DEA-A449-8E585159000B}" destId="{C60BFA2E-3A9C-4ECF-9B19-B4ECE81F833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63E8B2-C060-43F3-8868-046B825A95B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95ED642C-576E-40C6-9344-1DCDE8308810}">
      <dgm:prSet phldrT="[Text]"/>
      <dgm:spPr/>
      <dgm:t>
        <a:bodyPr/>
        <a:lstStyle/>
        <a:p>
          <a:r>
            <a:rPr lang="it-IT" dirty="0" smtClean="0"/>
            <a:t>TortoiseGit (windows)</a:t>
          </a:r>
          <a:endParaRPr lang="it-IT" dirty="0"/>
        </a:p>
      </dgm:t>
    </dgm:pt>
    <dgm:pt modelId="{EFE6F196-5405-4A78-8EF7-E8185BEFC2AE}" type="parTrans" cxnId="{F4B273F6-F916-48C1-9853-9D66174E2624}">
      <dgm:prSet/>
      <dgm:spPr/>
      <dgm:t>
        <a:bodyPr/>
        <a:lstStyle/>
        <a:p>
          <a:endParaRPr lang="it-IT"/>
        </a:p>
      </dgm:t>
    </dgm:pt>
    <dgm:pt modelId="{8B34094E-F96A-4EE0-98BD-33EF7F24DCDD}" type="sibTrans" cxnId="{F4B273F6-F916-48C1-9853-9D66174E2624}">
      <dgm:prSet/>
      <dgm:spPr/>
      <dgm:t>
        <a:bodyPr/>
        <a:lstStyle/>
        <a:p>
          <a:endParaRPr lang="it-IT"/>
        </a:p>
      </dgm:t>
    </dgm:pt>
    <dgm:pt modelId="{7E71D0FA-C24B-486E-AF17-B9CBFD4E04BB}">
      <dgm:prSet phldrT="[Text]"/>
      <dgm:spPr/>
      <dgm:t>
        <a:bodyPr/>
        <a:lstStyle/>
        <a:p>
          <a:r>
            <a:rPr lang="it-IT" dirty="0" smtClean="0"/>
            <a:t>GitX (MacOS X)</a:t>
          </a:r>
          <a:endParaRPr lang="it-IT" dirty="0"/>
        </a:p>
      </dgm:t>
    </dgm:pt>
    <dgm:pt modelId="{BF555F21-CA8B-4E1F-B195-13EF81C71061}" type="parTrans" cxnId="{AD8B0689-FCE3-4CEC-8B13-D8A045C9C854}">
      <dgm:prSet/>
      <dgm:spPr/>
      <dgm:t>
        <a:bodyPr/>
        <a:lstStyle/>
        <a:p>
          <a:endParaRPr lang="it-IT"/>
        </a:p>
      </dgm:t>
    </dgm:pt>
    <dgm:pt modelId="{E4581078-405D-4F68-8977-F4CB6575D37A}" type="sibTrans" cxnId="{AD8B0689-FCE3-4CEC-8B13-D8A045C9C854}">
      <dgm:prSet/>
      <dgm:spPr/>
      <dgm:t>
        <a:bodyPr/>
        <a:lstStyle/>
        <a:p>
          <a:endParaRPr lang="it-IT"/>
        </a:p>
      </dgm:t>
    </dgm:pt>
    <dgm:pt modelId="{4D868824-5621-4A86-AB97-F9D0923A8F19}">
      <dgm:prSet phldrT="[Text]"/>
      <dgm:spPr/>
      <dgm:t>
        <a:bodyPr/>
        <a:lstStyle/>
        <a:p>
          <a:r>
            <a:rPr lang="it-IT" dirty="0" smtClean="0"/>
            <a:t>SmartGit</a:t>
          </a:r>
          <a:endParaRPr lang="it-IT" dirty="0"/>
        </a:p>
      </dgm:t>
    </dgm:pt>
    <dgm:pt modelId="{AD7F258D-7FC2-4EBF-80EA-DD5AA4276127}" type="parTrans" cxnId="{DEF4E85D-F0C1-400D-9AB1-C4C412CE46A0}">
      <dgm:prSet/>
      <dgm:spPr/>
      <dgm:t>
        <a:bodyPr/>
        <a:lstStyle/>
        <a:p>
          <a:endParaRPr lang="it-IT"/>
        </a:p>
      </dgm:t>
    </dgm:pt>
    <dgm:pt modelId="{D1E52837-67CF-461C-B252-921FA1A92E59}" type="sibTrans" cxnId="{DEF4E85D-F0C1-400D-9AB1-C4C412CE46A0}">
      <dgm:prSet/>
      <dgm:spPr/>
      <dgm:t>
        <a:bodyPr/>
        <a:lstStyle/>
        <a:p>
          <a:endParaRPr lang="it-IT"/>
        </a:p>
      </dgm:t>
    </dgm:pt>
    <dgm:pt modelId="{6063696A-8C0F-4840-A5BD-2F635067D203}">
      <dgm:prSet phldrT="[Text]"/>
      <dgm:spPr/>
      <dgm:t>
        <a:bodyPr/>
        <a:lstStyle/>
        <a:p>
          <a:r>
            <a:rPr lang="it-IT" dirty="0" smtClean="0"/>
            <a:t>CommandLine</a:t>
          </a:r>
          <a:endParaRPr lang="it-IT" dirty="0"/>
        </a:p>
      </dgm:t>
    </dgm:pt>
    <dgm:pt modelId="{B4EE4688-DAD5-4DF2-BAC4-56C479C6FFE6}" type="parTrans" cxnId="{79145319-85F0-4BCD-A072-143C672215D6}">
      <dgm:prSet/>
      <dgm:spPr/>
      <dgm:t>
        <a:bodyPr/>
        <a:lstStyle/>
        <a:p>
          <a:endParaRPr lang="it-IT"/>
        </a:p>
      </dgm:t>
    </dgm:pt>
    <dgm:pt modelId="{ED390BCA-91A6-4B53-A94F-EF46FD55B73B}" type="sibTrans" cxnId="{79145319-85F0-4BCD-A072-143C672215D6}">
      <dgm:prSet/>
      <dgm:spPr/>
      <dgm:t>
        <a:bodyPr/>
        <a:lstStyle/>
        <a:p>
          <a:endParaRPr lang="it-IT"/>
        </a:p>
      </dgm:t>
    </dgm:pt>
    <dgm:pt modelId="{B17050B4-FCCF-4726-BDF2-A89AC8512C86}" type="pres">
      <dgm:prSet presAssocID="{F763E8B2-C060-43F3-8868-046B825A95BA}" presName="Name0" presStyleCnt="0">
        <dgm:presLayoutVars>
          <dgm:chMax val="7"/>
          <dgm:chPref val="7"/>
          <dgm:dir/>
        </dgm:presLayoutVars>
      </dgm:prSet>
      <dgm:spPr/>
    </dgm:pt>
    <dgm:pt modelId="{A5C48E17-54E5-4AC4-847B-03E9AFEAEA5D}" type="pres">
      <dgm:prSet presAssocID="{F763E8B2-C060-43F3-8868-046B825A95BA}" presName="Name1" presStyleCnt="0"/>
      <dgm:spPr/>
    </dgm:pt>
    <dgm:pt modelId="{DDF2232C-47E6-4B85-BC82-2D821A389A38}" type="pres">
      <dgm:prSet presAssocID="{F763E8B2-C060-43F3-8868-046B825A95BA}" presName="cycle" presStyleCnt="0"/>
      <dgm:spPr/>
    </dgm:pt>
    <dgm:pt modelId="{E945D345-2A06-4823-80C0-D7544BA47687}" type="pres">
      <dgm:prSet presAssocID="{F763E8B2-C060-43F3-8868-046B825A95BA}" presName="srcNode" presStyleLbl="node1" presStyleIdx="0" presStyleCnt="4"/>
      <dgm:spPr/>
    </dgm:pt>
    <dgm:pt modelId="{AC8489CD-ECF0-4644-BA6B-43416E8F8E57}" type="pres">
      <dgm:prSet presAssocID="{F763E8B2-C060-43F3-8868-046B825A95BA}" presName="conn" presStyleLbl="parChTrans1D2" presStyleIdx="0" presStyleCnt="1"/>
      <dgm:spPr/>
    </dgm:pt>
    <dgm:pt modelId="{8382DF15-C95C-45E6-9935-A8B4F4E63C5B}" type="pres">
      <dgm:prSet presAssocID="{F763E8B2-C060-43F3-8868-046B825A95BA}" presName="extraNode" presStyleLbl="node1" presStyleIdx="0" presStyleCnt="4"/>
      <dgm:spPr/>
    </dgm:pt>
    <dgm:pt modelId="{9CA2E53A-722E-42BD-B766-6AF8BB86B29E}" type="pres">
      <dgm:prSet presAssocID="{F763E8B2-C060-43F3-8868-046B825A95BA}" presName="dstNode" presStyleLbl="node1" presStyleIdx="0" presStyleCnt="4"/>
      <dgm:spPr/>
    </dgm:pt>
    <dgm:pt modelId="{2120288F-4E63-4A37-8648-83CC8B554385}" type="pres">
      <dgm:prSet presAssocID="{95ED642C-576E-40C6-9344-1DCDE8308810}" presName="text_1" presStyleLbl="node1" presStyleIdx="0" presStyleCnt="4">
        <dgm:presLayoutVars>
          <dgm:bulletEnabled val="1"/>
        </dgm:presLayoutVars>
      </dgm:prSet>
      <dgm:spPr/>
    </dgm:pt>
    <dgm:pt modelId="{F2786533-4275-4A74-9EB3-9D90FF9E0529}" type="pres">
      <dgm:prSet presAssocID="{95ED642C-576E-40C6-9344-1DCDE8308810}" presName="accent_1" presStyleCnt="0"/>
      <dgm:spPr/>
    </dgm:pt>
    <dgm:pt modelId="{BB41A41A-DD70-418A-B6C7-5D507DA0ECCA}" type="pres">
      <dgm:prSet presAssocID="{95ED642C-576E-40C6-9344-1DCDE8308810}" presName="accentRepeatNode" presStyleLbl="solidFgAcc1" presStyleIdx="0" presStyleCnt="4"/>
      <dgm:spPr/>
    </dgm:pt>
    <dgm:pt modelId="{5C9C5BA1-3A39-474F-8531-57907B93F99C}" type="pres">
      <dgm:prSet presAssocID="{6063696A-8C0F-4840-A5BD-2F635067D203}" presName="text_2" presStyleLbl="node1" presStyleIdx="1" presStyleCnt="4">
        <dgm:presLayoutVars>
          <dgm:bulletEnabled val="1"/>
        </dgm:presLayoutVars>
      </dgm:prSet>
      <dgm:spPr/>
    </dgm:pt>
    <dgm:pt modelId="{CDC8E22B-46BE-4B6E-91A6-BF3B83E35983}" type="pres">
      <dgm:prSet presAssocID="{6063696A-8C0F-4840-A5BD-2F635067D203}" presName="accent_2" presStyleCnt="0"/>
      <dgm:spPr/>
    </dgm:pt>
    <dgm:pt modelId="{C1FA8052-9EA7-443D-9B22-9EC437C724AB}" type="pres">
      <dgm:prSet presAssocID="{6063696A-8C0F-4840-A5BD-2F635067D203}" presName="accentRepeatNode" presStyleLbl="solidFgAcc1" presStyleIdx="1" presStyleCnt="4"/>
      <dgm:spPr/>
    </dgm:pt>
    <dgm:pt modelId="{01E5C754-B5EC-47C6-A2B2-1846BF54BDC5}" type="pres">
      <dgm:prSet presAssocID="{7E71D0FA-C24B-486E-AF17-B9CBFD4E04BB}" presName="text_3" presStyleLbl="node1" presStyleIdx="2" presStyleCnt="4">
        <dgm:presLayoutVars>
          <dgm:bulletEnabled val="1"/>
        </dgm:presLayoutVars>
      </dgm:prSet>
      <dgm:spPr/>
    </dgm:pt>
    <dgm:pt modelId="{0FB3972E-1C04-4ED6-9C9C-EAEF391D1AE8}" type="pres">
      <dgm:prSet presAssocID="{7E71D0FA-C24B-486E-AF17-B9CBFD4E04BB}" presName="accent_3" presStyleCnt="0"/>
      <dgm:spPr/>
    </dgm:pt>
    <dgm:pt modelId="{57CB096C-22E3-4D1D-B998-3EB0B61139C3}" type="pres">
      <dgm:prSet presAssocID="{7E71D0FA-C24B-486E-AF17-B9CBFD4E04BB}" presName="accentRepeatNode" presStyleLbl="solidFgAcc1" presStyleIdx="2" presStyleCnt="4"/>
      <dgm:spPr/>
    </dgm:pt>
    <dgm:pt modelId="{BB8DF70E-B045-44E9-A44D-5A2548508073}" type="pres">
      <dgm:prSet presAssocID="{4D868824-5621-4A86-AB97-F9D0923A8F19}" presName="text_4" presStyleLbl="node1" presStyleIdx="3" presStyleCnt="4">
        <dgm:presLayoutVars>
          <dgm:bulletEnabled val="1"/>
        </dgm:presLayoutVars>
      </dgm:prSet>
      <dgm:spPr/>
    </dgm:pt>
    <dgm:pt modelId="{7AAEACD8-EC63-4CA7-A290-5C4D7F58E1E4}" type="pres">
      <dgm:prSet presAssocID="{4D868824-5621-4A86-AB97-F9D0923A8F19}" presName="accent_4" presStyleCnt="0"/>
      <dgm:spPr/>
    </dgm:pt>
    <dgm:pt modelId="{31451808-6AE3-42B8-98DF-94C96D934EFB}" type="pres">
      <dgm:prSet presAssocID="{4D868824-5621-4A86-AB97-F9D0923A8F19}" presName="accentRepeatNode" presStyleLbl="solidFgAcc1" presStyleIdx="3" presStyleCnt="4"/>
      <dgm:spPr/>
    </dgm:pt>
  </dgm:ptLst>
  <dgm:cxnLst>
    <dgm:cxn modelId="{DEF4E85D-F0C1-400D-9AB1-C4C412CE46A0}" srcId="{F763E8B2-C060-43F3-8868-046B825A95BA}" destId="{4D868824-5621-4A86-AB97-F9D0923A8F19}" srcOrd="3" destOrd="0" parTransId="{AD7F258D-7FC2-4EBF-80EA-DD5AA4276127}" sibTransId="{D1E52837-67CF-461C-B252-921FA1A92E59}"/>
    <dgm:cxn modelId="{DA2FE4A7-7B3D-499D-826C-3DCEF78281A4}" type="presOf" srcId="{95ED642C-576E-40C6-9344-1DCDE8308810}" destId="{2120288F-4E63-4A37-8648-83CC8B554385}" srcOrd="0" destOrd="0" presId="urn:microsoft.com/office/officeart/2008/layout/VerticalCurvedList"/>
    <dgm:cxn modelId="{531DF4AE-CBAD-4E22-8F70-4E386D65A61B}" type="presOf" srcId="{8B34094E-F96A-4EE0-98BD-33EF7F24DCDD}" destId="{AC8489CD-ECF0-4644-BA6B-43416E8F8E57}" srcOrd="0" destOrd="0" presId="urn:microsoft.com/office/officeart/2008/layout/VerticalCurvedList"/>
    <dgm:cxn modelId="{79145319-85F0-4BCD-A072-143C672215D6}" srcId="{F763E8B2-C060-43F3-8868-046B825A95BA}" destId="{6063696A-8C0F-4840-A5BD-2F635067D203}" srcOrd="1" destOrd="0" parTransId="{B4EE4688-DAD5-4DF2-BAC4-56C479C6FFE6}" sibTransId="{ED390BCA-91A6-4B53-A94F-EF46FD55B73B}"/>
    <dgm:cxn modelId="{F4B273F6-F916-48C1-9853-9D66174E2624}" srcId="{F763E8B2-C060-43F3-8868-046B825A95BA}" destId="{95ED642C-576E-40C6-9344-1DCDE8308810}" srcOrd="0" destOrd="0" parTransId="{EFE6F196-5405-4A78-8EF7-E8185BEFC2AE}" sibTransId="{8B34094E-F96A-4EE0-98BD-33EF7F24DCDD}"/>
    <dgm:cxn modelId="{217E7585-43EF-4BBE-BBB8-9FAB0330AB76}" type="presOf" srcId="{F763E8B2-C060-43F3-8868-046B825A95BA}" destId="{B17050B4-FCCF-4726-BDF2-A89AC8512C86}" srcOrd="0" destOrd="0" presId="urn:microsoft.com/office/officeart/2008/layout/VerticalCurvedList"/>
    <dgm:cxn modelId="{AD8B0689-FCE3-4CEC-8B13-D8A045C9C854}" srcId="{F763E8B2-C060-43F3-8868-046B825A95BA}" destId="{7E71D0FA-C24B-486E-AF17-B9CBFD4E04BB}" srcOrd="2" destOrd="0" parTransId="{BF555F21-CA8B-4E1F-B195-13EF81C71061}" sibTransId="{E4581078-405D-4F68-8977-F4CB6575D37A}"/>
    <dgm:cxn modelId="{1F574363-F7F1-4210-9D74-4F4A964B4D9F}" type="presOf" srcId="{4D868824-5621-4A86-AB97-F9D0923A8F19}" destId="{BB8DF70E-B045-44E9-A44D-5A2548508073}" srcOrd="0" destOrd="0" presId="urn:microsoft.com/office/officeart/2008/layout/VerticalCurvedList"/>
    <dgm:cxn modelId="{7204BB53-49C4-474A-A026-6B3A928F1166}" type="presOf" srcId="{7E71D0FA-C24B-486E-AF17-B9CBFD4E04BB}" destId="{01E5C754-B5EC-47C6-A2B2-1846BF54BDC5}" srcOrd="0" destOrd="0" presId="urn:microsoft.com/office/officeart/2008/layout/VerticalCurvedList"/>
    <dgm:cxn modelId="{FEC9D0C4-7948-46F5-83F3-DA5FF91BD9BF}" type="presOf" srcId="{6063696A-8C0F-4840-A5BD-2F635067D203}" destId="{5C9C5BA1-3A39-474F-8531-57907B93F99C}" srcOrd="0" destOrd="0" presId="urn:microsoft.com/office/officeart/2008/layout/VerticalCurvedList"/>
    <dgm:cxn modelId="{A0F248B4-B0B5-45A8-951B-8D991B8DF14D}" type="presParOf" srcId="{B17050B4-FCCF-4726-BDF2-A89AC8512C86}" destId="{A5C48E17-54E5-4AC4-847B-03E9AFEAEA5D}" srcOrd="0" destOrd="0" presId="urn:microsoft.com/office/officeart/2008/layout/VerticalCurvedList"/>
    <dgm:cxn modelId="{8BCD4A70-D71A-410A-8677-698B2A8D8DA0}" type="presParOf" srcId="{A5C48E17-54E5-4AC4-847B-03E9AFEAEA5D}" destId="{DDF2232C-47E6-4B85-BC82-2D821A389A38}" srcOrd="0" destOrd="0" presId="urn:microsoft.com/office/officeart/2008/layout/VerticalCurvedList"/>
    <dgm:cxn modelId="{29E18618-AF3F-4D55-AA3E-DB2201E52927}" type="presParOf" srcId="{DDF2232C-47E6-4B85-BC82-2D821A389A38}" destId="{E945D345-2A06-4823-80C0-D7544BA47687}" srcOrd="0" destOrd="0" presId="urn:microsoft.com/office/officeart/2008/layout/VerticalCurvedList"/>
    <dgm:cxn modelId="{473FC2F5-3D74-4358-AC32-45969BE425A1}" type="presParOf" srcId="{DDF2232C-47E6-4B85-BC82-2D821A389A38}" destId="{AC8489CD-ECF0-4644-BA6B-43416E8F8E57}" srcOrd="1" destOrd="0" presId="urn:microsoft.com/office/officeart/2008/layout/VerticalCurvedList"/>
    <dgm:cxn modelId="{296CBF66-B751-4E30-8282-0C73F975C6ED}" type="presParOf" srcId="{DDF2232C-47E6-4B85-BC82-2D821A389A38}" destId="{8382DF15-C95C-45E6-9935-A8B4F4E63C5B}" srcOrd="2" destOrd="0" presId="urn:microsoft.com/office/officeart/2008/layout/VerticalCurvedList"/>
    <dgm:cxn modelId="{7CD05613-632F-4482-85C7-6D2F3127722B}" type="presParOf" srcId="{DDF2232C-47E6-4B85-BC82-2D821A389A38}" destId="{9CA2E53A-722E-42BD-B766-6AF8BB86B29E}" srcOrd="3" destOrd="0" presId="urn:microsoft.com/office/officeart/2008/layout/VerticalCurvedList"/>
    <dgm:cxn modelId="{F3252D00-9294-4D33-8878-238D6A9EBEDA}" type="presParOf" srcId="{A5C48E17-54E5-4AC4-847B-03E9AFEAEA5D}" destId="{2120288F-4E63-4A37-8648-83CC8B554385}" srcOrd="1" destOrd="0" presId="urn:microsoft.com/office/officeart/2008/layout/VerticalCurvedList"/>
    <dgm:cxn modelId="{9381FFC7-BDAE-4B2E-9EA7-F9B9676ABB95}" type="presParOf" srcId="{A5C48E17-54E5-4AC4-847B-03E9AFEAEA5D}" destId="{F2786533-4275-4A74-9EB3-9D90FF9E0529}" srcOrd="2" destOrd="0" presId="urn:microsoft.com/office/officeart/2008/layout/VerticalCurvedList"/>
    <dgm:cxn modelId="{0AD96111-9C59-4D68-9197-C5DFB32711BC}" type="presParOf" srcId="{F2786533-4275-4A74-9EB3-9D90FF9E0529}" destId="{BB41A41A-DD70-418A-B6C7-5D507DA0ECCA}" srcOrd="0" destOrd="0" presId="urn:microsoft.com/office/officeart/2008/layout/VerticalCurvedList"/>
    <dgm:cxn modelId="{B734FAE0-9713-4573-8E17-BD86A74FAB38}" type="presParOf" srcId="{A5C48E17-54E5-4AC4-847B-03E9AFEAEA5D}" destId="{5C9C5BA1-3A39-474F-8531-57907B93F99C}" srcOrd="3" destOrd="0" presId="urn:microsoft.com/office/officeart/2008/layout/VerticalCurvedList"/>
    <dgm:cxn modelId="{0C583942-0418-4F2A-94E3-6279DA71E7A4}" type="presParOf" srcId="{A5C48E17-54E5-4AC4-847B-03E9AFEAEA5D}" destId="{CDC8E22B-46BE-4B6E-91A6-BF3B83E35983}" srcOrd="4" destOrd="0" presId="urn:microsoft.com/office/officeart/2008/layout/VerticalCurvedList"/>
    <dgm:cxn modelId="{45586F40-A2BB-4687-BE74-118160B3C214}" type="presParOf" srcId="{CDC8E22B-46BE-4B6E-91A6-BF3B83E35983}" destId="{C1FA8052-9EA7-443D-9B22-9EC437C724AB}" srcOrd="0" destOrd="0" presId="urn:microsoft.com/office/officeart/2008/layout/VerticalCurvedList"/>
    <dgm:cxn modelId="{3AE72B04-1933-42DF-991D-134BDBD1D32E}" type="presParOf" srcId="{A5C48E17-54E5-4AC4-847B-03E9AFEAEA5D}" destId="{01E5C754-B5EC-47C6-A2B2-1846BF54BDC5}" srcOrd="5" destOrd="0" presId="urn:microsoft.com/office/officeart/2008/layout/VerticalCurvedList"/>
    <dgm:cxn modelId="{2DFB46F0-DCEC-4CE4-8106-585D923ACC21}" type="presParOf" srcId="{A5C48E17-54E5-4AC4-847B-03E9AFEAEA5D}" destId="{0FB3972E-1C04-4ED6-9C9C-EAEF391D1AE8}" srcOrd="6" destOrd="0" presId="urn:microsoft.com/office/officeart/2008/layout/VerticalCurvedList"/>
    <dgm:cxn modelId="{8682073B-D7C3-44E5-A2B0-BE895365C2DA}" type="presParOf" srcId="{0FB3972E-1C04-4ED6-9C9C-EAEF391D1AE8}" destId="{57CB096C-22E3-4D1D-B998-3EB0B61139C3}" srcOrd="0" destOrd="0" presId="urn:microsoft.com/office/officeart/2008/layout/VerticalCurvedList"/>
    <dgm:cxn modelId="{91400225-959F-4AEB-9A83-AD6447751261}" type="presParOf" srcId="{A5C48E17-54E5-4AC4-847B-03E9AFEAEA5D}" destId="{BB8DF70E-B045-44E9-A44D-5A2548508073}" srcOrd="7" destOrd="0" presId="urn:microsoft.com/office/officeart/2008/layout/VerticalCurvedList"/>
    <dgm:cxn modelId="{34BA060C-695F-45A9-9E60-77985EBEC134}" type="presParOf" srcId="{A5C48E17-54E5-4AC4-847B-03E9AFEAEA5D}" destId="{7AAEACD8-EC63-4CA7-A290-5C4D7F58E1E4}" srcOrd="8" destOrd="0" presId="urn:microsoft.com/office/officeart/2008/layout/VerticalCurvedList"/>
    <dgm:cxn modelId="{DE187A78-1AED-4D38-BD35-12D0F5E7A82C}" type="presParOf" srcId="{7AAEACD8-EC63-4CA7-A290-5C4D7F58E1E4}" destId="{31451808-6AE3-42B8-98DF-94C96D934E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Canoical (Ubuntu)</a:t>
          </a:r>
          <a:endParaRPr lang="it-IT" sz="1700" kern="1200" dirty="0"/>
        </a:p>
      </dsp:txBody>
      <dsp:txXfrm>
        <a:off x="2771407" y="435004"/>
        <a:ext cx="2585184" cy="521433"/>
      </dsp:txXfrm>
    </dsp:sp>
    <dsp:sp modelId="{205E89FA-EDB5-446F-92B7-61E91C7B7979}">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Multipiattaforma (python)</a:t>
          </a:r>
          <a:endParaRPr lang="it-IT" sz="1700" kern="1200" dirty="0"/>
        </a:p>
      </dsp:txBody>
      <dsp:txXfrm>
        <a:off x="2771407" y="1085086"/>
        <a:ext cx="2585184" cy="521433"/>
      </dsp:txXfrm>
    </dsp:sp>
    <dsp:sp modelId="{D698DEB9-3161-4279-8925-0139BDA4C936}">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Launchpad.net</a:t>
          </a:r>
          <a:endParaRPr lang="it-IT" sz="1700" kern="1200" dirty="0"/>
        </a:p>
      </dsp:txBody>
      <dsp:txXfrm>
        <a:off x="2771407" y="1735167"/>
        <a:ext cx="2585184" cy="521433"/>
      </dsp:txXfrm>
    </dsp:sp>
    <dsp:sp modelId="{BCFE2426-DE72-4404-A838-0FF9E4ACC8EC}">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Prestazioni Inferiori</a:t>
          </a:r>
          <a:endParaRPr lang="it-IT" sz="1700" kern="1200" dirty="0"/>
        </a:p>
      </dsp:txBody>
      <dsp:txXfrm>
        <a:off x="2771407" y="2385248"/>
        <a:ext cx="2585184" cy="521433"/>
      </dsp:txXfrm>
    </dsp:sp>
    <dsp:sp modelId="{A1EB3197-70C8-4CE3-93A2-56B2B39CAF26}">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Direcotry/Branches</a:t>
          </a:r>
          <a:endParaRPr lang="it-IT" sz="1700" kern="1200" dirty="0"/>
        </a:p>
      </dsp:txBody>
      <dsp:txXfrm>
        <a:off x="2771407" y="3035329"/>
        <a:ext cx="2585184" cy="521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smtClean="0"/>
            <a:t>Multipiattaforma (python)</a:t>
          </a:r>
          <a:endParaRPr lang="it-IT" sz="14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Bitbucket.org (1 private)</a:t>
          </a:r>
          <a:endParaRPr lang="it-IT" sz="1400" kern="1200" dirty="0"/>
        </a:p>
      </dsp:txBody>
      <dsp:txXfrm>
        <a:off x="2771407" y="1085086"/>
        <a:ext cx="2585184" cy="521433"/>
      </dsp:txXfrm>
    </dsp:sp>
    <dsp:sp modelId="{290E21EF-5B4F-41D2-9A6E-77E1A7502E77}">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Fast ( jdk, netbeans)</a:t>
          </a:r>
          <a:endParaRPr lang="it-IT" sz="1400" kern="1200" dirty="0"/>
        </a:p>
      </dsp:txBody>
      <dsp:txXfrm>
        <a:off x="2771407" y="1735167"/>
        <a:ext cx="2585184" cy="521433"/>
      </dsp:txXfrm>
    </dsp:sp>
    <dsp:sp modelId="{3665FA54-F87E-4E5D-AE35-46FC8F48DF2F}">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Mozilla/Python/OpenSolaris</a:t>
          </a:r>
          <a:endParaRPr lang="it-IT" sz="1400" kern="1200" dirty="0"/>
        </a:p>
      </dsp:txBody>
      <dsp:txXfrm>
        <a:off x="2771407" y="2385248"/>
        <a:ext cx="2585184" cy="521433"/>
      </dsp:txXfrm>
    </dsp:sp>
    <dsp:sp modelId="{B3A6FEF2-AE90-4152-904F-A64F1BC5293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Code.google.com</a:t>
          </a:r>
          <a:endParaRPr lang="it-IT" sz="1400" kern="1200" dirty="0"/>
        </a:p>
      </dsp:txBody>
      <dsp:txXfrm>
        <a:off x="2771407" y="3035329"/>
        <a:ext cx="2585184" cy="52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smtClean="0"/>
            <a:t>Multipiattaforma (c)</a:t>
          </a:r>
          <a:endParaRPr lang="it-IT" sz="16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Github.com</a:t>
          </a:r>
          <a:endParaRPr lang="it-IT" sz="1600" kern="1200" dirty="0"/>
        </a:p>
      </dsp:txBody>
      <dsp:txXfrm>
        <a:off x="2771407" y="1085086"/>
        <a:ext cx="2585184" cy="521433"/>
      </dsp:txXfrm>
    </dsp:sp>
    <dsp:sp modelId="{E16933A3-DE54-48FF-999B-533E5E59C70A}">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hlinkClick xmlns:r="http://schemas.openxmlformats.org/officeDocument/2006/relationships" r:id="rId1"/>
            </a:rPr>
            <a:t>http://gitorious.org/</a:t>
          </a:r>
          <a:r>
            <a:rPr lang="it-IT" sz="1600" kern="1200" dirty="0" smtClean="0"/>
            <a:t> (AGPL)</a:t>
          </a:r>
          <a:endParaRPr lang="it-IT" sz="1600" kern="1200" dirty="0"/>
        </a:p>
      </dsp:txBody>
      <dsp:txXfrm>
        <a:off x="2771407" y="1735167"/>
        <a:ext cx="2585184" cy="521433"/>
      </dsp:txXfrm>
    </dsp:sp>
    <dsp:sp modelId="{290E21EF-5B4F-41D2-9A6E-77E1A7502E77}">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Rebase, Bisec</a:t>
          </a:r>
          <a:endParaRPr lang="it-IT" sz="1600" kern="1200" dirty="0"/>
        </a:p>
      </dsp:txBody>
      <dsp:txXfrm>
        <a:off x="2771407" y="2385248"/>
        <a:ext cx="2585184" cy="521433"/>
      </dsp:txXfrm>
    </dsp:sp>
    <dsp:sp modelId="{1DC5F433-E79D-469E-8BDD-BFF1C08AE9B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Git/Linux/Android/RoR</a:t>
          </a:r>
          <a:endParaRPr lang="it-IT" sz="1600" kern="1200" dirty="0"/>
        </a:p>
      </dsp:txBody>
      <dsp:txXfrm>
        <a:off x="2771407" y="3035329"/>
        <a:ext cx="2585184" cy="521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1BF49-8010-4CAE-89EF-013662747564}">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986ED-224A-4BDC-B51C-4878E1724B80}">
      <dsp:nvSpPr>
        <dsp:cNvPr id="0" name=""/>
        <dsp:cNvSpPr/>
      </dsp:nvSpPr>
      <dsp:spPr>
        <a:xfrm>
          <a:off x="2743199" y="408582"/>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Git è nato il April 6, 2005</a:t>
          </a:r>
          <a:endParaRPr lang="it-IT" sz="1200" kern="1200"/>
        </a:p>
      </dsp:txBody>
      <dsp:txXfrm>
        <a:off x="2766680" y="432063"/>
        <a:ext cx="2594638" cy="434050"/>
      </dsp:txXfrm>
    </dsp:sp>
    <dsp:sp modelId="{1CB11FC3-7762-48AF-A1FA-59C4F36E508E}">
      <dsp:nvSpPr>
        <dsp:cNvPr id="0" name=""/>
        <dsp:cNvSpPr/>
      </dsp:nvSpPr>
      <dsp:spPr>
        <a:xfrm>
          <a:off x="2743199" y="949721"/>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1244 rige di codice </a:t>
          </a:r>
          <a:endParaRPr lang="en-US" sz="1200" kern="1200" dirty="0" smtClean="0"/>
        </a:p>
      </dsp:txBody>
      <dsp:txXfrm>
        <a:off x="2766680" y="973202"/>
        <a:ext cx="2594638" cy="434050"/>
      </dsp:txXfrm>
    </dsp:sp>
    <dsp:sp modelId="{B4EFD2B8-66BD-44A9-AE2D-6FFF33188E2C}">
      <dsp:nvSpPr>
        <dsp:cNvPr id="0" name=""/>
        <dsp:cNvSpPr/>
      </dsp:nvSpPr>
      <dsp:spPr>
        <a:xfrm>
          <a:off x="2743199" y="149086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Stupido o Spiacevole persona: GIT</a:t>
          </a:r>
          <a:endParaRPr lang="en-US" sz="1200" kern="1200" dirty="0" smtClean="0"/>
        </a:p>
      </dsp:txBody>
      <dsp:txXfrm>
        <a:off x="2766680" y="1514341"/>
        <a:ext cx="2594638" cy="434050"/>
      </dsp:txXfrm>
    </dsp:sp>
    <dsp:sp modelId="{9E282057-571C-498F-BC15-64E4FBECED72}">
      <dsp:nvSpPr>
        <dsp:cNvPr id="0" name=""/>
        <dsp:cNvSpPr/>
      </dsp:nvSpPr>
      <dsp:spPr>
        <a:xfrm>
          <a:off x="2743199" y="203200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A misura di Linus Torvalds </a:t>
          </a:r>
          <a:endParaRPr lang="en-US" sz="1200" kern="1200" dirty="0" smtClean="0"/>
        </a:p>
      </dsp:txBody>
      <dsp:txXfrm>
        <a:off x="2766680" y="2055481"/>
        <a:ext cx="2594638" cy="434050"/>
      </dsp:txXfrm>
    </dsp:sp>
    <dsp:sp modelId="{F329650D-1724-4A4F-AA43-B48F9A17370F}">
      <dsp:nvSpPr>
        <dsp:cNvPr id="0" name=""/>
        <dsp:cNvSpPr/>
      </dsp:nvSpPr>
      <dsp:spPr>
        <a:xfrm>
          <a:off x="2743199" y="2573139"/>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Da Bitkeeper</a:t>
          </a:r>
          <a:endParaRPr lang="en-US" sz="1200" kern="1200" dirty="0" smtClean="0"/>
        </a:p>
      </dsp:txBody>
      <dsp:txXfrm>
        <a:off x="2766680" y="2596620"/>
        <a:ext cx="2594638" cy="434050"/>
      </dsp:txXfrm>
    </dsp:sp>
    <dsp:sp modelId="{744114FD-A80A-4566-B76E-9CA76A855804}">
      <dsp:nvSpPr>
        <dsp:cNvPr id="0" name=""/>
        <dsp:cNvSpPr/>
      </dsp:nvSpPr>
      <dsp:spPr>
        <a:xfrm>
          <a:off x="2743199" y="3114278"/>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 Monotone/CVS (lento)</a:t>
          </a:r>
          <a:endParaRPr lang="en-US" sz="1200" kern="1200" dirty="0" smtClean="0"/>
        </a:p>
      </dsp:txBody>
      <dsp:txXfrm>
        <a:off x="2766680" y="3137759"/>
        <a:ext cx="2594638" cy="434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4E84B-A40B-47FE-B788-1050B6E115BE}">
      <dsp:nvSpPr>
        <dsp:cNvPr id="0" name=""/>
        <dsp:cNvSpPr/>
      </dsp:nvSpPr>
      <dsp:spPr>
        <a:xfrm>
          <a:off x="411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Rebase, Cherry-pick</a:t>
          </a:r>
          <a:endParaRPr lang="it-IT" sz="4300" kern="1200" dirty="0"/>
        </a:p>
      </dsp:txBody>
      <dsp:txXfrm>
        <a:off x="4118" y="0"/>
        <a:ext cx="3962102" cy="1463040"/>
      </dsp:txXfrm>
    </dsp:sp>
    <dsp:sp modelId="{9D3F59A4-1FA7-49B9-9597-A1072C1D4400}">
      <dsp:nvSpPr>
        <dsp:cNvPr id="0" name=""/>
        <dsp:cNvSpPr/>
      </dsp:nvSpPr>
      <dsp:spPr>
        <a:xfrm>
          <a:off x="400329" y="146315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Robustezza</a:t>
          </a:r>
          <a:endParaRPr lang="it-IT" sz="2200" kern="1200" dirty="0"/>
        </a:p>
      </dsp:txBody>
      <dsp:txXfrm>
        <a:off x="421137" y="1483967"/>
        <a:ext cx="3128065" cy="668829"/>
      </dsp:txXfrm>
    </dsp:sp>
    <dsp:sp modelId="{212FA4BB-6359-4603-83A0-E09E42FE4050}">
      <dsp:nvSpPr>
        <dsp:cNvPr id="0" name=""/>
        <dsp:cNvSpPr/>
      </dsp:nvSpPr>
      <dsp:spPr>
        <a:xfrm>
          <a:off x="400329" y="2282904"/>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Unicità</a:t>
          </a:r>
          <a:endParaRPr lang="it-IT" sz="2200" kern="1200" dirty="0"/>
        </a:p>
      </dsp:txBody>
      <dsp:txXfrm>
        <a:off x="421137" y="2303712"/>
        <a:ext cx="3128065" cy="668829"/>
      </dsp:txXfrm>
    </dsp:sp>
    <dsp:sp modelId="{44DF77A5-2E2B-4FCF-9E87-08C7CA3A1578}">
      <dsp:nvSpPr>
        <dsp:cNvPr id="0" name=""/>
        <dsp:cNvSpPr/>
      </dsp:nvSpPr>
      <dsp:spPr>
        <a:xfrm>
          <a:off x="400329" y="310264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Singole Patch</a:t>
          </a:r>
          <a:endParaRPr lang="it-IT" sz="2200" kern="1200" dirty="0"/>
        </a:p>
      </dsp:txBody>
      <dsp:txXfrm>
        <a:off x="421137" y="3123457"/>
        <a:ext cx="3128065" cy="668829"/>
      </dsp:txXfrm>
    </dsp:sp>
    <dsp:sp modelId="{A3FA70F0-38ED-4133-82C7-DA8B1D4527BF}">
      <dsp:nvSpPr>
        <dsp:cNvPr id="0" name=""/>
        <dsp:cNvSpPr/>
      </dsp:nvSpPr>
      <dsp:spPr>
        <a:xfrm>
          <a:off x="400329" y="3922395"/>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No rebase codice condiviso</a:t>
          </a:r>
          <a:endParaRPr lang="it-IT" sz="2200" kern="1200" dirty="0"/>
        </a:p>
      </dsp:txBody>
      <dsp:txXfrm>
        <a:off x="421137" y="3943203"/>
        <a:ext cx="3128065" cy="668829"/>
      </dsp:txXfrm>
    </dsp:sp>
    <dsp:sp modelId="{2215B934-CD45-4A85-B730-E0171D81B548}">
      <dsp:nvSpPr>
        <dsp:cNvPr id="0" name=""/>
        <dsp:cNvSpPr/>
      </dsp:nvSpPr>
      <dsp:spPr>
        <a:xfrm>
          <a:off x="426337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Merge</a:t>
          </a:r>
          <a:endParaRPr lang="it-IT" sz="4300" kern="1200" dirty="0"/>
        </a:p>
      </dsp:txBody>
      <dsp:txXfrm>
        <a:off x="4263378" y="0"/>
        <a:ext cx="3962102" cy="1463040"/>
      </dsp:txXfrm>
    </dsp:sp>
    <dsp:sp modelId="{65610B2C-937D-4A2E-96BE-F474FF20C1ED}">
      <dsp:nvSpPr>
        <dsp:cNvPr id="0" name=""/>
        <dsp:cNvSpPr/>
      </dsp:nvSpPr>
      <dsp:spPr>
        <a:xfrm>
          <a:off x="4659589" y="1463456"/>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Facile</a:t>
          </a:r>
          <a:endParaRPr lang="it-IT" sz="2200" kern="1200" dirty="0"/>
        </a:p>
      </dsp:txBody>
      <dsp:txXfrm>
        <a:off x="4687651" y="1491518"/>
        <a:ext cx="3113557" cy="901971"/>
      </dsp:txXfrm>
    </dsp:sp>
    <dsp:sp modelId="{75325092-C22D-401D-B884-DED081AF756D}">
      <dsp:nvSpPr>
        <dsp:cNvPr id="0" name=""/>
        <dsp:cNvSpPr/>
      </dsp:nvSpPr>
      <dsp:spPr>
        <a:xfrm>
          <a:off x="4659589" y="2568952"/>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Immediato</a:t>
          </a:r>
          <a:endParaRPr lang="it-IT" sz="2200" kern="1200" dirty="0"/>
        </a:p>
      </dsp:txBody>
      <dsp:txXfrm>
        <a:off x="4687651" y="2597014"/>
        <a:ext cx="3113557" cy="901971"/>
      </dsp:txXfrm>
    </dsp:sp>
    <dsp:sp modelId="{C60BFA2E-3A9C-4ECF-9B19-B4ECE81F8335}">
      <dsp:nvSpPr>
        <dsp:cNvPr id="0" name=""/>
        <dsp:cNvSpPr/>
      </dsp:nvSpPr>
      <dsp:spPr>
        <a:xfrm>
          <a:off x="4659589" y="3674447"/>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Histroy Pasticciata</a:t>
          </a:r>
          <a:endParaRPr lang="it-IT" sz="2200" kern="1200" dirty="0"/>
        </a:p>
      </dsp:txBody>
      <dsp:txXfrm>
        <a:off x="4687651" y="3702509"/>
        <a:ext cx="3113557" cy="901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9CD-ECF0-4644-BA6B-43416E8F8E57}">
      <dsp:nvSpPr>
        <dsp:cNvPr id="0" name=""/>
        <dsp:cNvSpPr/>
      </dsp:nvSpPr>
      <dsp:spPr>
        <a:xfrm>
          <a:off x="-4594335" y="-704407"/>
          <a:ext cx="5472816" cy="5472816"/>
        </a:xfrm>
        <a:prstGeom prst="blockArc">
          <a:avLst>
            <a:gd name="adj1" fmla="val 18900000"/>
            <a:gd name="adj2" fmla="val 2700000"/>
            <a:gd name="adj3" fmla="val 395"/>
          </a:avLst>
        </a:pr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0288F-4E63-4A37-8648-83CC8B554385}">
      <dsp:nvSpPr>
        <dsp:cNvPr id="0" name=""/>
        <dsp:cNvSpPr/>
      </dsp:nvSpPr>
      <dsp:spPr>
        <a:xfrm>
          <a:off x="460128" y="312440"/>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TortoiseGit (windows)</a:t>
          </a:r>
          <a:endParaRPr lang="it-IT" sz="3400" kern="1200" dirty="0"/>
        </a:p>
      </dsp:txBody>
      <dsp:txXfrm>
        <a:off x="460128" y="312440"/>
        <a:ext cx="5580684" cy="625205"/>
      </dsp:txXfrm>
    </dsp:sp>
    <dsp:sp modelId="{BB41A41A-DD70-418A-B6C7-5D507DA0ECCA}">
      <dsp:nvSpPr>
        <dsp:cNvPr id="0" name=""/>
        <dsp:cNvSpPr/>
      </dsp:nvSpPr>
      <dsp:spPr>
        <a:xfrm>
          <a:off x="69375" y="234289"/>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9C5BA1-3A39-474F-8531-57907B93F99C}">
      <dsp:nvSpPr>
        <dsp:cNvPr id="0" name=""/>
        <dsp:cNvSpPr/>
      </dsp:nvSpPr>
      <dsp:spPr>
        <a:xfrm>
          <a:off x="818573" y="1250411"/>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CommandLine</a:t>
          </a:r>
          <a:endParaRPr lang="it-IT" sz="3400" kern="1200" dirty="0"/>
        </a:p>
      </dsp:txBody>
      <dsp:txXfrm>
        <a:off x="818573" y="1250411"/>
        <a:ext cx="5222240" cy="625205"/>
      </dsp:txXfrm>
    </dsp:sp>
    <dsp:sp modelId="{C1FA8052-9EA7-443D-9B22-9EC437C724AB}">
      <dsp:nvSpPr>
        <dsp:cNvPr id="0" name=""/>
        <dsp:cNvSpPr/>
      </dsp:nvSpPr>
      <dsp:spPr>
        <a:xfrm>
          <a:off x="427819" y="1172260"/>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E5C754-B5EC-47C6-A2B2-1846BF54BDC5}">
      <dsp:nvSpPr>
        <dsp:cNvPr id="0" name=""/>
        <dsp:cNvSpPr/>
      </dsp:nvSpPr>
      <dsp:spPr>
        <a:xfrm>
          <a:off x="818573" y="2188382"/>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GitX (MacOS X)</a:t>
          </a:r>
          <a:endParaRPr lang="it-IT" sz="3400" kern="1200" dirty="0"/>
        </a:p>
      </dsp:txBody>
      <dsp:txXfrm>
        <a:off x="818573" y="2188382"/>
        <a:ext cx="5222240" cy="625205"/>
      </dsp:txXfrm>
    </dsp:sp>
    <dsp:sp modelId="{57CB096C-22E3-4D1D-B998-3EB0B61139C3}">
      <dsp:nvSpPr>
        <dsp:cNvPr id="0" name=""/>
        <dsp:cNvSpPr/>
      </dsp:nvSpPr>
      <dsp:spPr>
        <a:xfrm>
          <a:off x="427819" y="2110232"/>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DF70E-B045-44E9-A44D-5A2548508073}">
      <dsp:nvSpPr>
        <dsp:cNvPr id="0" name=""/>
        <dsp:cNvSpPr/>
      </dsp:nvSpPr>
      <dsp:spPr>
        <a:xfrm>
          <a:off x="460128" y="3126353"/>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SmartGit</a:t>
          </a:r>
          <a:endParaRPr lang="it-IT" sz="3400" kern="1200" dirty="0"/>
        </a:p>
      </dsp:txBody>
      <dsp:txXfrm>
        <a:off x="460128" y="3126353"/>
        <a:ext cx="5580684" cy="625205"/>
      </dsp:txXfrm>
    </dsp:sp>
    <dsp:sp modelId="{31451808-6AE3-42B8-98DF-94C96D934EFB}">
      <dsp:nvSpPr>
        <dsp:cNvPr id="0" name=""/>
        <dsp:cNvSpPr/>
      </dsp:nvSpPr>
      <dsp:spPr>
        <a:xfrm>
          <a:off x="69375" y="3048203"/>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F1CA563-F6A5-4FE0-856C-454DBF6317EF}" type="slidenum">
              <a:rPr lang="en-US"/>
              <a:pPr/>
              <a:t>‹#›</a:t>
            </a:fld>
            <a:endParaRPr lang="en-US"/>
          </a:p>
        </p:txBody>
      </p:sp>
    </p:spTree>
    <p:extLst>
      <p:ext uri="{BB962C8B-B14F-4D97-AF65-F5344CB8AC3E}">
        <p14:creationId xmlns:p14="http://schemas.microsoft.com/office/powerpoint/2010/main" val="340214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a:effectLst/>
          <a:extLs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727313-E854-4E45-B4BB-DAE02962B8E8}" type="slidenum">
              <a:rPr lang="en-US"/>
              <a:pPr/>
              <a:t>‹#›</a:t>
            </a:fld>
            <a:endParaRPr lang="en-US"/>
          </a:p>
        </p:txBody>
      </p:sp>
    </p:spTree>
    <p:extLst>
      <p:ext uri="{BB962C8B-B14F-4D97-AF65-F5344CB8AC3E}">
        <p14:creationId xmlns:p14="http://schemas.microsoft.com/office/powerpoint/2010/main" val="10513537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qt.gitorious.org/" TargetMode="External"/><Relationship Id="rId13" Type="http://schemas.openxmlformats.org/officeDocument/2006/relationships/hyperlink" Target="http://git.debian.org/" TargetMode="External"/><Relationship Id="rId3" Type="http://schemas.openxmlformats.org/officeDocument/2006/relationships/hyperlink" Target="http://code.google.com/p/support/wiki/DVCSAnalysis" TargetMode="External"/><Relationship Id="rId7" Type="http://schemas.openxmlformats.org/officeDocument/2006/relationships/hyperlink" Target="http://git.gnome.org/cgit/" TargetMode="External"/><Relationship Id="rId12" Type="http://schemas.openxmlformats.org/officeDocument/2006/relationships/hyperlink" Target="http://git.fedoraproject.org/gi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perl5.git.perl.org/perl.git" TargetMode="External"/><Relationship Id="rId11" Type="http://schemas.openxmlformats.org/officeDocument/2006/relationships/hyperlink" Target="http://source.winehq.org/git/wine.git" TargetMode="External"/><Relationship Id="rId5" Type="http://schemas.openxmlformats.org/officeDocument/2006/relationships/hyperlink" Target="http://git.kernel.org/?p=linux/kernel/git/torvalds/linux-2.6.git;a=summary" TargetMode="External"/><Relationship Id="rId15" Type="http://schemas.openxmlformats.org/officeDocument/2006/relationships/hyperlink" Target="http://git.videolan.org/gitweb.cgi?p=vlc.git;a=summary" TargetMode="External"/><Relationship Id="rId10" Type="http://schemas.openxmlformats.org/officeDocument/2006/relationships/hyperlink" Target="http://source.android.com/download" TargetMode="External"/><Relationship Id="rId4" Type="http://schemas.openxmlformats.org/officeDocument/2006/relationships/hyperlink" Target="http://git.kernel.org/?p=git/git.git;a=summary" TargetMode="External"/><Relationship Id="rId9" Type="http://schemas.openxmlformats.org/officeDocument/2006/relationships/hyperlink" Target="http://github.com/rails/rails/tree/master" TargetMode="External"/><Relationship Id="rId14" Type="http://schemas.openxmlformats.org/officeDocument/2006/relationships/hyperlink" Target="http://www.x.org/wiki/Development/gi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it-scm.com/abou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en.wikipedia.org/wiki/Git_(softwar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kernel.org/pub/software/scm/git/docs/git-rebase.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learn.github.com/p/rebasing.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457927/git-workflow-and-rebase-vs-merge-question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technosophos.com/content/git-cherry-picking-move-small-code-patches-across-branches" TargetMode="External"/><Relationship Id="rId4" Type="http://schemas.openxmlformats.org/officeDocument/2006/relationships/hyperlink" Target="http://stackoverflow.com/questions/1241720/git-cherry-pick-vs-merge-workflo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ode.google.com/p/support/wiki/DVCSAnalysi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smtClean="0"/>
          </a:p>
          <a:p>
            <a:pPr fontAlgn="base"/>
            <a:r>
              <a:rPr lang="it-IT" sz="1200" b="0" i="0" u="sng" kern="1200" dirty="0" smtClean="0">
                <a:solidFill>
                  <a:schemeClr val="tx1"/>
                </a:solidFill>
                <a:effectLst/>
                <a:latin typeface="Arial" charset="0"/>
                <a:ea typeface="+mn-ea"/>
                <a:cs typeface="+mn-cs"/>
                <a:hlinkClick r:id="rId4"/>
              </a:rPr>
              <a:t>Git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5"/>
              </a:rPr>
              <a:t>Linux Kernel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6"/>
              </a:rPr>
              <a:t>Perl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7"/>
              </a:rPr>
              <a:t>Gnome</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8"/>
              </a:rPr>
              <a:t>Qt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9"/>
              </a:rPr>
              <a:t>Ruby on Rails</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0"/>
              </a:rPr>
              <a:t>Android</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1"/>
              </a:rPr>
              <a:t>Wine</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2"/>
              </a:rPr>
              <a:t>Fedora</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3"/>
              </a:rPr>
              <a:t>Debian</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4"/>
              </a:rPr>
              <a:t>X.org</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5"/>
              </a:rPr>
              <a:t>VLC</a:t>
            </a:r>
            <a:endParaRPr lang="it-IT"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16</a:t>
            </a:fld>
            <a:endParaRPr lang="en-US"/>
          </a:p>
        </p:txBody>
      </p:sp>
    </p:spTree>
    <p:extLst>
      <p:ext uri="{BB962C8B-B14F-4D97-AF65-F5344CB8AC3E}">
        <p14:creationId xmlns:p14="http://schemas.microsoft.com/office/powerpoint/2010/main" val="280398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17</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http://git-scm.com/about</a:t>
            </a:r>
          </a:p>
          <a:p>
            <a:endParaRPr lang="it-IT" dirty="0" smtClean="0">
              <a:hlinkClick r:id="rId3"/>
            </a:endParaRPr>
          </a:p>
          <a:p>
            <a:r>
              <a:rPr lang="it-IT" dirty="0" smtClean="0">
                <a:hlinkClick r:id="rId4"/>
              </a:rPr>
              <a:t>http://en.wikipedia.org/wiki/Git_(software)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18</a:t>
            </a:fld>
            <a:endParaRPr lang="en-US"/>
          </a:p>
        </p:txBody>
      </p:sp>
    </p:spTree>
    <p:extLst>
      <p:ext uri="{BB962C8B-B14F-4D97-AF65-F5344CB8AC3E}">
        <p14:creationId xmlns:p14="http://schemas.microsoft.com/office/powerpoint/2010/main" val="313621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-rebase - Forward-port local commits to the updated upstream head</a:t>
            </a:r>
          </a:p>
          <a:p>
            <a:endParaRPr lang="en-US" sz="1200" b="0" i="0" kern="1200" dirty="0" smtClean="0">
              <a:solidFill>
                <a:schemeClr val="tx1"/>
              </a:solidFill>
              <a:effectLst/>
              <a:latin typeface="Arial" charset="0"/>
              <a:ea typeface="+mn-ea"/>
              <a:cs typeface="+mn-cs"/>
            </a:endParaRPr>
          </a:p>
          <a:p>
            <a:r>
              <a:rPr lang="it-IT" dirty="0" smtClean="0">
                <a:hlinkClick r:id="rId3"/>
              </a:rPr>
              <a:t>http://www.kernel.org/pub/software/scm/git/docs/git-rebase.html</a:t>
            </a:r>
            <a:endParaRPr lang="it-IT" dirty="0" smtClean="0"/>
          </a:p>
          <a:p>
            <a:endParaRPr lang="it-IT" dirty="0" smtClean="0"/>
          </a:p>
          <a:p>
            <a:r>
              <a:rPr lang="it-IT" dirty="0" smtClean="0">
                <a:hlinkClick r:id="rId4"/>
              </a:rPr>
              <a:t>http://learn.github.com/p/rebasing.html</a:t>
            </a:r>
            <a:endParaRPr lang="it-IT" dirty="0" smtClean="0"/>
          </a:p>
          <a:p>
            <a:endParaRPr lang="it-IT" dirty="0" smtClean="0"/>
          </a:p>
          <a:p>
            <a:pPr fontAlgn="base"/>
            <a:r>
              <a:rPr lang="en-US" sz="1200" b="0" i="0" kern="1200" dirty="0" err="1" smtClean="0">
                <a:solidFill>
                  <a:schemeClr val="tx1"/>
                </a:solidFill>
                <a:effectLst/>
                <a:latin typeface="Arial" charset="0"/>
                <a:ea typeface="+mn-ea"/>
                <a:cs typeface="+mn-cs"/>
              </a:rPr>
              <a:t>Ahh</a:t>
            </a:r>
            <a:r>
              <a:rPr lang="en-US" sz="1200" b="0" i="0" kern="1200" dirty="0" smtClean="0">
                <a:solidFill>
                  <a:schemeClr val="tx1"/>
                </a:solidFill>
                <a:effectLst/>
                <a:latin typeface="Arial" charset="0"/>
                <a:ea typeface="+mn-ea"/>
                <a:cs typeface="+mn-cs"/>
              </a:rPr>
              <a:t>, but the bliss of rebasing is not without its drawbacks. It can be summed up in a single line:</a:t>
            </a:r>
          </a:p>
          <a:p>
            <a:pPr fontAlgn="base"/>
            <a:r>
              <a:rPr lang="en-US" sz="1200" b="0" i="0" kern="1200" dirty="0" smtClean="0">
                <a:solidFill>
                  <a:schemeClr val="tx1"/>
                </a:solidFill>
                <a:effectLst/>
                <a:latin typeface="Arial" charset="0"/>
                <a:ea typeface="+mn-ea"/>
                <a:cs typeface="+mn-cs"/>
              </a:rPr>
              <a:t>“do not rebase commits that you have pushed to a public repository”</a:t>
            </a:r>
          </a:p>
          <a:p>
            <a:pPr fontAlgn="base"/>
            <a:r>
              <a:rPr lang="en-US" sz="1200" b="0" i="0" kern="1200" dirty="0" smtClean="0">
                <a:solidFill>
                  <a:schemeClr val="tx1"/>
                </a:solidFill>
                <a:effectLst/>
                <a:latin typeface="Arial" charset="0"/>
                <a:ea typeface="+mn-ea"/>
                <a:cs typeface="+mn-cs"/>
              </a:rPr>
              <a:t>If you follow that, you’ll be cool. If you do not, people will hate you and you will be scorned by friends and family.</a:t>
            </a:r>
          </a:p>
          <a:p>
            <a:pPr fontAlgn="base"/>
            <a:r>
              <a:rPr lang="en-US" sz="1200" b="0" i="0" kern="1200" dirty="0" smtClean="0">
                <a:solidFill>
                  <a:schemeClr val="tx1"/>
                </a:solidFill>
                <a:effectLst/>
                <a:latin typeface="Arial" charset="0"/>
                <a:ea typeface="+mn-ea"/>
                <a:cs typeface="+mn-cs"/>
              </a:rPr>
              <a:t>When you rebase stuff, you are abandoning existing commits and creating new ones that are similar but still different. That means that if you push commits somewhere that others can pull them down and base work off of them, then you rewrite those commits and push them up again, you collaborators will have to re-merge their work again and things will get messy when you try to pull </a:t>
            </a:r>
            <a:r>
              <a:rPr lang="en-US" sz="1200" b="0" i="0" kern="1200" dirty="0" err="1" smtClean="0">
                <a:solidFill>
                  <a:schemeClr val="tx1"/>
                </a:solidFill>
                <a:effectLst/>
                <a:latin typeface="Arial" charset="0"/>
                <a:ea typeface="+mn-ea"/>
                <a:cs typeface="+mn-cs"/>
              </a:rPr>
              <a:t>thier</a:t>
            </a:r>
            <a:r>
              <a:rPr lang="en-US" sz="1200" b="0" i="0" kern="1200" dirty="0" smtClean="0">
                <a:solidFill>
                  <a:schemeClr val="tx1"/>
                </a:solidFill>
                <a:effectLst/>
                <a:latin typeface="Arial" charset="0"/>
                <a:ea typeface="+mn-ea"/>
                <a:cs typeface="+mn-cs"/>
              </a:rPr>
              <a:t> work back into yours.</a:t>
            </a: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19</a:t>
            </a:fld>
            <a:endParaRPr lang="en-US"/>
          </a:p>
        </p:txBody>
      </p:sp>
    </p:spTree>
    <p:extLst>
      <p:ext uri="{BB962C8B-B14F-4D97-AF65-F5344CB8AC3E}">
        <p14:creationId xmlns:p14="http://schemas.microsoft.com/office/powerpoint/2010/main" val="203456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-bisect - Find by binary search the change that introduced a bug</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20</a:t>
            </a:fld>
            <a:endParaRPr lang="en-US"/>
          </a:p>
        </p:txBody>
      </p:sp>
    </p:spTree>
    <p:extLst>
      <p:ext uri="{BB962C8B-B14F-4D97-AF65-F5344CB8AC3E}">
        <p14:creationId xmlns:p14="http://schemas.microsoft.com/office/powerpoint/2010/main" val="28422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charset="0"/>
                <a:ea typeface="+mn-ea"/>
                <a:cs typeface="+mn-cs"/>
              </a:rPr>
              <a:t>Both rebase (and cherry-pick) and merge have their advantages and disadvantages. I argue </a:t>
            </a:r>
            <a:r>
              <a:rPr lang="en-US" sz="1200" b="0" i="0" kern="1200" dirty="0" err="1" smtClean="0">
                <a:solidFill>
                  <a:schemeClr val="tx1"/>
                </a:solidFill>
                <a:effectLst/>
                <a:latin typeface="Arial" charset="0"/>
                <a:ea typeface="+mn-ea"/>
                <a:cs typeface="+mn-cs"/>
              </a:rPr>
              <a:t>formerge</a:t>
            </a:r>
            <a:r>
              <a:rPr lang="en-US" sz="1200" b="0" i="0" kern="1200" dirty="0" smtClean="0">
                <a:solidFill>
                  <a:schemeClr val="tx1"/>
                </a:solidFill>
                <a:effectLst/>
                <a:latin typeface="Arial" charset="0"/>
                <a:ea typeface="+mn-ea"/>
                <a:cs typeface="+mn-cs"/>
              </a:rPr>
              <a:t> here, but it's worth understanding both. (Look here for an alternate, well-argued </a:t>
            </a:r>
            <a:r>
              <a:rPr lang="en-US" sz="1200" b="0" i="0" u="none" strike="noStrike" kern="1200" dirty="0" err="1" smtClean="0">
                <a:solidFill>
                  <a:schemeClr val="tx1"/>
                </a:solidFill>
                <a:effectLst/>
                <a:latin typeface="Arial" charset="0"/>
                <a:ea typeface="+mn-ea"/>
                <a:cs typeface="+mn-cs"/>
                <a:hlinkClick r:id="rId3"/>
              </a:rPr>
              <a:t>answer</a:t>
            </a:r>
            <a:r>
              <a:rPr lang="en-US" sz="1200" b="0" i="0" kern="1200" dirty="0" err="1" smtClean="0">
                <a:solidFill>
                  <a:schemeClr val="tx1"/>
                </a:solidFill>
                <a:effectLst/>
                <a:latin typeface="Arial" charset="0"/>
                <a:ea typeface="+mn-ea"/>
                <a:cs typeface="+mn-cs"/>
              </a:rPr>
              <a:t>enumerating</a:t>
            </a:r>
            <a:r>
              <a:rPr lang="en-US" sz="1200" b="0" i="0" kern="1200" dirty="0" smtClean="0">
                <a:solidFill>
                  <a:schemeClr val="tx1"/>
                </a:solidFill>
                <a:effectLst/>
                <a:latin typeface="Arial" charset="0"/>
                <a:ea typeface="+mn-ea"/>
                <a:cs typeface="+mn-cs"/>
              </a:rPr>
              <a:t> cases where rebase is preferred.)</a:t>
            </a:r>
          </a:p>
          <a:p>
            <a:pPr fontAlgn="base"/>
            <a:r>
              <a:rPr lang="en-US" sz="1200" b="0" i="0" kern="1200" dirty="0" smtClean="0">
                <a:solidFill>
                  <a:schemeClr val="tx1"/>
                </a:solidFill>
                <a:effectLst/>
                <a:latin typeface="Arial" charset="0"/>
                <a:ea typeface="+mn-ea"/>
                <a:cs typeface="+mn-cs"/>
              </a:rPr>
              <a:t>merge is preferred over cherry-pick and rebase for a couple of reasons.</a:t>
            </a:r>
          </a:p>
          <a:p>
            <a:pPr fontAlgn="base"/>
            <a:r>
              <a:rPr lang="en-US" sz="1200" b="0" i="1" kern="1200" dirty="0" smtClean="0">
                <a:solidFill>
                  <a:schemeClr val="tx1"/>
                </a:solidFill>
                <a:effectLst/>
                <a:latin typeface="Arial" charset="0"/>
                <a:ea typeface="+mn-ea"/>
                <a:cs typeface="+mn-cs"/>
              </a:rPr>
              <a:t>Robustness</a:t>
            </a:r>
            <a:r>
              <a:rPr lang="en-US" sz="1200" b="0" i="0" kern="1200" dirty="0" smtClean="0">
                <a:solidFill>
                  <a:schemeClr val="tx1"/>
                </a:solidFill>
                <a:effectLst/>
                <a:latin typeface="Arial" charset="0"/>
                <a:ea typeface="+mn-ea"/>
                <a:cs typeface="+mn-cs"/>
              </a:rPr>
              <a:t>. The SHA1 identifier of a commit identifies it not just in and of itself but also </a:t>
            </a:r>
            <a:r>
              <a:rPr lang="en-US" sz="1200" b="0" i="1" kern="1200" dirty="0" smtClean="0">
                <a:solidFill>
                  <a:schemeClr val="tx1"/>
                </a:solidFill>
                <a:effectLst/>
                <a:latin typeface="Arial" charset="0"/>
                <a:ea typeface="+mn-ea"/>
                <a:cs typeface="+mn-cs"/>
              </a:rPr>
              <a:t>in relation </a:t>
            </a:r>
            <a:r>
              <a:rPr lang="en-US" sz="1200" b="0" i="1" kern="1200" dirty="0" err="1" smtClean="0">
                <a:solidFill>
                  <a:schemeClr val="tx1"/>
                </a:solidFill>
                <a:effectLst/>
                <a:latin typeface="Arial" charset="0"/>
                <a:ea typeface="+mn-ea"/>
                <a:cs typeface="+mn-cs"/>
              </a:rPr>
              <a:t>to</a:t>
            </a:r>
            <a:r>
              <a:rPr lang="en-US" sz="1200" b="0" i="0" kern="1200" dirty="0" err="1" smtClean="0">
                <a:solidFill>
                  <a:schemeClr val="tx1"/>
                </a:solidFill>
                <a:effectLst/>
                <a:latin typeface="Arial" charset="0"/>
                <a:ea typeface="+mn-ea"/>
                <a:cs typeface="+mn-cs"/>
              </a:rPr>
              <a:t>all</a:t>
            </a:r>
            <a:r>
              <a:rPr lang="en-US" sz="1200" b="0" i="0" kern="1200" dirty="0" smtClean="0">
                <a:solidFill>
                  <a:schemeClr val="tx1"/>
                </a:solidFill>
                <a:effectLst/>
                <a:latin typeface="Arial" charset="0"/>
                <a:ea typeface="+mn-ea"/>
                <a:cs typeface="+mn-cs"/>
              </a:rPr>
              <a:t> other commits that precede it. This offers you a guarantee that the state of the repository at a given SHA1 is identical across all clones. There is (in theory) no chance that someone has done what looks like the same change but is actually corrupting or hijacking your repository. You can cherry-pick in individual changes and they are likely the same, but you have no guarantee. (As a minor secondary issue the new cherry-picked commits will take up extra space if someone else cherry-picks in the same commit again, as they will both be present in the history even if your working copies end up being identical.)</a:t>
            </a:r>
          </a:p>
          <a:p>
            <a:pPr fontAlgn="base"/>
            <a:r>
              <a:rPr lang="en-US" sz="1200" b="0" i="1" kern="1200" dirty="0" smtClean="0">
                <a:solidFill>
                  <a:schemeClr val="tx1"/>
                </a:solidFill>
                <a:effectLst/>
                <a:latin typeface="Arial" charset="0"/>
                <a:ea typeface="+mn-ea"/>
                <a:cs typeface="+mn-cs"/>
              </a:rPr>
              <a:t>Ease of use</a:t>
            </a:r>
            <a:r>
              <a:rPr lang="en-US" sz="1200" b="0" i="0" kern="1200" dirty="0" smtClean="0">
                <a:solidFill>
                  <a:schemeClr val="tx1"/>
                </a:solidFill>
                <a:effectLst/>
                <a:latin typeface="Arial" charset="0"/>
                <a:ea typeface="+mn-ea"/>
                <a:cs typeface="+mn-cs"/>
              </a:rPr>
              <a:t>. People tend to understand the merge workflow fairly easily. rebase tends to be considered more advanced. It's best to understand both, but people who do not want to be experts in version control (which in my experience has included many colleagues who are damn good at what they do, but don't want to spend the extra time) have an easier time just merging.</a:t>
            </a:r>
          </a:p>
          <a:p>
            <a:pPr fontAlgn="base"/>
            <a:r>
              <a:rPr lang="en-US" sz="1200" b="0" i="0" kern="1200" dirty="0" smtClean="0">
                <a:solidFill>
                  <a:schemeClr val="tx1"/>
                </a:solidFill>
                <a:effectLst/>
                <a:latin typeface="Arial" charset="0"/>
                <a:ea typeface="+mn-ea"/>
                <a:cs typeface="+mn-cs"/>
              </a:rPr>
              <a:t>Even with a merge-heavy workflow rebase and cherry-pick are still useful for particular cases:</a:t>
            </a:r>
          </a:p>
          <a:p>
            <a:pPr fontAlgn="base"/>
            <a:r>
              <a:rPr lang="en-US" sz="1200" b="0" i="0" kern="1200" dirty="0" smtClean="0">
                <a:solidFill>
                  <a:schemeClr val="tx1"/>
                </a:solidFill>
                <a:effectLst/>
                <a:latin typeface="Arial" charset="0"/>
                <a:ea typeface="+mn-ea"/>
                <a:cs typeface="+mn-cs"/>
              </a:rPr>
              <a:t>One downside to merge is cluttered history. rebase prevents a long series of commits from being scattered about in your history, as they would be if you periodically merged in others' changes. That is in fact its main purpose as I use it. What you want to be </a:t>
            </a:r>
            <a:r>
              <a:rPr lang="en-US" sz="1200" b="0" i="1" kern="1200" dirty="0" smtClean="0">
                <a:solidFill>
                  <a:schemeClr val="tx1"/>
                </a:solidFill>
                <a:effectLst/>
                <a:latin typeface="Arial" charset="0"/>
                <a:ea typeface="+mn-ea"/>
                <a:cs typeface="+mn-cs"/>
              </a:rPr>
              <a:t>very</a:t>
            </a:r>
            <a:r>
              <a:rPr lang="en-US" sz="1200" b="0" i="0" kern="1200" dirty="0" smtClean="0">
                <a:solidFill>
                  <a:schemeClr val="tx1"/>
                </a:solidFill>
                <a:effectLst/>
                <a:latin typeface="Arial" charset="0"/>
                <a:ea typeface="+mn-ea"/>
                <a:cs typeface="+mn-cs"/>
              </a:rPr>
              <a:t> careful of, is never to rebase code that you have shared with other repositories. Once a commit is pushed someone else might have committed on top of it, and rebasing will at best cause the kind of duplication discussed above. At worst you can end up with a very confused repository and subtle errors it will take you a long time to ferret out.</a:t>
            </a:r>
          </a:p>
          <a:p>
            <a:pPr fontAlgn="base"/>
            <a:r>
              <a:rPr lang="en-US" sz="1200" b="0" i="0" kern="1200" dirty="0" smtClean="0">
                <a:solidFill>
                  <a:schemeClr val="tx1"/>
                </a:solidFill>
                <a:effectLst/>
                <a:latin typeface="Arial" charset="0"/>
                <a:ea typeface="+mn-ea"/>
                <a:cs typeface="+mn-cs"/>
              </a:rPr>
              <a:t>cherry-pick is useful for sampling out a small subset of changes from a topic branch you've basically decided to discard, but realized there are a couple of useful pieces on.</a:t>
            </a:r>
          </a:p>
          <a:p>
            <a:pPr fontAlgn="base"/>
            <a:endParaRPr lang="en-US" sz="1200" b="0" i="0" kern="1200" dirty="0" smtClean="0">
              <a:solidFill>
                <a:schemeClr val="tx1"/>
              </a:solidFill>
              <a:effectLst/>
              <a:latin typeface="Arial" charset="0"/>
              <a:ea typeface="+mn-ea"/>
              <a:cs typeface="+mn-cs"/>
            </a:endParaRPr>
          </a:p>
          <a:p>
            <a:pPr fontAlgn="base"/>
            <a:r>
              <a:rPr lang="it-IT" dirty="0" smtClean="0">
                <a:hlinkClick r:id="rId4"/>
              </a:rPr>
              <a:t>http://stackoverflow.com/questions/1241720/git-cherry-pick-vs-merge-workflow</a:t>
            </a:r>
            <a:endParaRPr lang="it-IT" dirty="0" smtClean="0"/>
          </a:p>
          <a:p>
            <a:pPr fontAlgn="base"/>
            <a:r>
              <a:rPr lang="it-IT" dirty="0" smtClean="0">
                <a:hlinkClick r:id="rId5"/>
              </a:rPr>
              <a:t>http://technosophos.com/content/git-cherry-picking-move-small-code-patches-across-branches</a:t>
            </a:r>
            <a:endParaRPr lang="en-US"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21</a:t>
            </a:fld>
            <a:endParaRPr lang="en-US"/>
          </a:p>
        </p:txBody>
      </p:sp>
    </p:spTree>
    <p:extLst>
      <p:ext uri="{BB962C8B-B14F-4D97-AF65-F5344CB8AC3E}">
        <p14:creationId xmlns:p14="http://schemas.microsoft.com/office/powerpoint/2010/main" val="421478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23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3</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Perche</a:t>
            </a:r>
            <a:r>
              <a:rPr lang="it-IT" baseline="0" dirty="0" smtClean="0"/>
              <a:t> sono qui a parlare .. Chi già usa GIT? E quali sistemi Operativi?</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4</a:t>
            </a:fld>
            <a:endParaRPr lang="en-US"/>
          </a:p>
        </p:txBody>
      </p:sp>
    </p:spTree>
    <p:extLst>
      <p:ext uri="{BB962C8B-B14F-4D97-AF65-F5344CB8AC3E}">
        <p14:creationId xmlns:p14="http://schemas.microsoft.com/office/powerpoint/2010/main" val="270852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Lavorare senza sistema di controllo? Esperienze? Chi ci riesce?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5</a:t>
            </a:fld>
            <a:endParaRPr lang="en-US"/>
          </a:p>
        </p:txBody>
      </p:sp>
    </p:spTree>
    <p:extLst>
      <p:ext uri="{BB962C8B-B14F-4D97-AF65-F5344CB8AC3E}">
        <p14:creationId xmlns:p14="http://schemas.microsoft.com/office/powerpoint/2010/main" val="245728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Quali VCS</a:t>
            </a:r>
            <a:r>
              <a:rPr lang="it-IT" baseline="0" dirty="0" smtClean="0"/>
              <a:t> usate? dVCS o mneo?</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6</a:t>
            </a:fld>
            <a:endParaRPr lang="en-US"/>
          </a:p>
        </p:txBody>
      </p:sp>
    </p:spTree>
    <p:extLst>
      <p:ext uri="{BB962C8B-B14F-4D97-AF65-F5344CB8AC3E}">
        <p14:creationId xmlns:p14="http://schemas.microsoft.com/office/powerpoint/2010/main" val="372975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Parliamo del re dei dCVS ;)</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7</a:t>
            </a:fld>
            <a:endParaRPr lang="en-US"/>
          </a:p>
        </p:txBody>
      </p:sp>
    </p:spTree>
    <p:extLst>
      <p:ext uri="{BB962C8B-B14F-4D97-AF65-F5344CB8AC3E}">
        <p14:creationId xmlns:p14="http://schemas.microsoft.com/office/powerpoint/2010/main" val="3795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8</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15</a:t>
            </a:fld>
            <a:endParaRPr lang="en-US"/>
          </a:p>
        </p:txBody>
      </p:sp>
    </p:spTree>
    <p:extLst>
      <p:ext uri="{BB962C8B-B14F-4D97-AF65-F5344CB8AC3E}">
        <p14:creationId xmlns:p14="http://schemas.microsoft.com/office/powerpoint/2010/main" val="28039885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47080477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222055946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37959"/>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170186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290815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334859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85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160542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1641909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1999165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930846700"/>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3625437087"/>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735078"/>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998489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80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915030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11001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800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393267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2450184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92305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834454225"/>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1634982204"/>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98061"/>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309166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297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64449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6445875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455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240858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916890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33624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4023822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49816837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02557739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447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a:solidFill>
                  <a:schemeClr val="bg1"/>
                </a:solidFill>
              </a:rPr>
              <a:t>01</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DVCS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Partner</a:t>
            </a:r>
            <a:endParaRPr lang="it-IT" dirty="0"/>
          </a:p>
        </p:txBody>
      </p:sp>
      <p:pic>
        <p:nvPicPr>
          <p:cNvPr id="7170"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7028" b="13620"/>
          <a:stretch/>
        </p:blipFill>
        <p:spPr bwMode="auto">
          <a:xfrm>
            <a:off x="457200" y="1628800"/>
            <a:ext cx="8343900" cy="413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047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Centralized/Shared Mainline</a:t>
            </a:r>
            <a:endParaRPr lang="it-IT" dirty="0"/>
          </a:p>
        </p:txBody>
      </p:sp>
      <p:pic>
        <p:nvPicPr>
          <p:cNvPr id="8194"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5581" t="25446" r="36779" b="32893"/>
          <a:stretch/>
        </p:blipFill>
        <p:spPr bwMode="auto">
          <a:xfrm>
            <a:off x="599610" y="1326209"/>
            <a:ext cx="4831308" cy="236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2182" t="17540" r="3625" b="15249"/>
          <a:stretch/>
        </p:blipFill>
        <p:spPr bwMode="auto">
          <a:xfrm>
            <a:off x="3150893" y="3696856"/>
            <a:ext cx="5535907" cy="257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3637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Human gatekeepr</a:t>
            </a:r>
            <a:endParaRPr lang="it-IT" dirty="0"/>
          </a:p>
        </p:txBody>
      </p:sp>
      <p:pic>
        <p:nvPicPr>
          <p:cNvPr id="10242"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21759" r="35601" b="25349"/>
          <a:stretch/>
        </p:blipFill>
        <p:spPr bwMode="auto">
          <a:xfrm>
            <a:off x="2260599" y="2096852"/>
            <a:ext cx="4455864" cy="2579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6519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04</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err="1" smtClean="0">
                <a:solidFill>
                  <a:srgbClr xmlns:mc="http://schemas.openxmlformats.org/markup-compatibility/2006" xmlns:a14="http://schemas.microsoft.com/office/drawing/2010/main" val="FFFFFF" mc:Ignorable=""/>
                </a:solidFill>
                <a:latin typeface="Arial Black" pitchFamily="96" charset="0"/>
              </a:rPr>
              <a:t>Quali</a:t>
            </a:r>
            <a:r>
              <a:rPr lang="en-US" sz="8800" b="1" dirty="0" smtClean="0">
                <a:solidFill>
                  <a:srgbClr xmlns:mc="http://schemas.openxmlformats.org/markup-compatibility/2006" xmlns:a14="http://schemas.microsoft.com/office/drawing/2010/main" val="FFFFFF" mc:Ignorable=""/>
                </a:solidFill>
                <a:latin typeface="Arial Black" pitchFamily="96" charset="0"/>
              </a:rPr>
              <a: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1453433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Bazaar</a:t>
            </a:r>
            <a:endParaRPr lang="it-IT" dirty="0"/>
          </a:p>
        </p:txBody>
      </p:sp>
      <p:graphicFrame>
        <p:nvGraphicFramePr>
          <p:cNvPr id="5" name="Diagram 4"/>
          <p:cNvGraphicFramePr/>
          <p:nvPr>
            <p:extLst>
              <p:ext uri="{D42A27DB-BD31-4B8C-83A1-F6EECF244321}">
                <p14:modId xmlns:p14="http://schemas.microsoft.com/office/powerpoint/2010/main" val="14399363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1510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Mercural</a:t>
            </a:r>
            <a:endParaRPr lang="it-IT" dirty="0"/>
          </a:p>
        </p:txBody>
      </p:sp>
      <p:graphicFrame>
        <p:nvGraphicFramePr>
          <p:cNvPr id="5" name="Diagram 4"/>
          <p:cNvGraphicFramePr/>
          <p:nvPr>
            <p:extLst>
              <p:ext uri="{D42A27DB-BD31-4B8C-83A1-F6EECF244321}">
                <p14:modId xmlns:p14="http://schemas.microsoft.com/office/powerpoint/2010/main" val="314969135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7233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GIT</a:t>
            </a:r>
            <a:endParaRPr lang="it-IT" dirty="0"/>
          </a:p>
        </p:txBody>
      </p:sp>
      <p:graphicFrame>
        <p:nvGraphicFramePr>
          <p:cNvPr id="5" name="Diagram 4"/>
          <p:cNvGraphicFramePr/>
          <p:nvPr>
            <p:extLst>
              <p:ext uri="{D42A27DB-BD31-4B8C-83A1-F6EECF244321}">
                <p14:modId xmlns:p14="http://schemas.microsoft.com/office/powerpoint/2010/main" val="11415009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070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05</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GIT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6125938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Storia</a:t>
            </a:r>
            <a:endParaRPr lang="it-IT" dirty="0"/>
          </a:p>
        </p:txBody>
      </p:sp>
      <p:graphicFrame>
        <p:nvGraphicFramePr>
          <p:cNvPr id="4" name="Diagram 3"/>
          <p:cNvGraphicFramePr/>
          <p:nvPr>
            <p:extLst>
              <p:ext uri="{D42A27DB-BD31-4B8C-83A1-F6EECF244321}">
                <p14:modId xmlns:p14="http://schemas.microsoft.com/office/powerpoint/2010/main" val="263186396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9585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Rebase</a:t>
            </a:r>
            <a:endParaRPr lang="it-IT"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782289"/>
            <a:ext cx="2000529" cy="54300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999" y="1775858"/>
            <a:ext cx="2734057" cy="543001"/>
          </a:xfrm>
          <a:prstGeom prst="rect">
            <a:avLst/>
          </a:prstGeom>
        </p:spPr>
      </p:pic>
      <p:sp>
        <p:nvSpPr>
          <p:cNvPr id="6" name="Right Arrow 5"/>
          <p:cNvSpPr/>
          <p:nvPr/>
        </p:nvSpPr>
        <p:spPr>
          <a:xfrm>
            <a:off x="3131840" y="1274641"/>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86" y="4101035"/>
            <a:ext cx="1924319" cy="552527"/>
          </a:xfrm>
          <a:prstGeom prst="rect">
            <a:avLst/>
          </a:prstGeom>
        </p:spPr>
      </p:pic>
      <p:sp>
        <p:nvSpPr>
          <p:cNvPr id="9" name="Right Arrow 8"/>
          <p:cNvSpPr/>
          <p:nvPr/>
        </p:nvSpPr>
        <p:spPr>
          <a:xfrm>
            <a:off x="3277580" y="3584940"/>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8164" y="4101035"/>
            <a:ext cx="2486372" cy="552527"/>
          </a:xfrm>
          <a:prstGeom prst="rect">
            <a:avLst/>
          </a:prstGeom>
        </p:spPr>
      </p:pic>
    </p:spTree>
    <p:extLst>
      <p:ext uri="{BB962C8B-B14F-4D97-AF65-F5344CB8AC3E}">
        <p14:creationId xmlns:p14="http://schemas.microsoft.com/office/powerpoint/2010/main" val="31271093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Agenda</a:t>
            </a:r>
            <a:endParaRPr lang="it-IT" dirty="0"/>
          </a:p>
        </p:txBody>
      </p:sp>
      <p:pic>
        <p:nvPicPr>
          <p:cNvPr id="4" name="Picture 3"/>
          <p:cNvPicPr>
            <a:picLocks noChangeAspect="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r="16786" b="13087"/>
          <a:stretch/>
        </p:blipFill>
        <p:spPr>
          <a:xfrm>
            <a:off x="1643757" y="1700808"/>
            <a:ext cx="6618288" cy="3361055"/>
          </a:xfrm>
          <a:prstGeom prst="rect">
            <a:avLst/>
          </a:prstGeom>
        </p:spPr>
      </p:pic>
    </p:spTree>
    <p:extLst>
      <p:ext uri="{BB962C8B-B14F-4D97-AF65-F5344CB8AC3E}">
        <p14:creationId xmlns:p14="http://schemas.microsoft.com/office/powerpoint/2010/main" val="33520714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Bisec</a:t>
            </a:r>
            <a:endParaRPr lang="it-IT" dirty="0"/>
          </a:p>
        </p:txBody>
      </p:sp>
      <p:sp>
        <p:nvSpPr>
          <p:cNvPr id="3" name="Content Placeholder 2"/>
          <p:cNvSpPr>
            <a:spLocks noGrp="1"/>
          </p:cNvSpPr>
          <p:nvPr>
            <p:ph idx="1"/>
          </p:nvPr>
        </p:nvSpPr>
        <p:spPr>
          <a:xfrm>
            <a:off x="1871700" y="1600200"/>
            <a:ext cx="6815100" cy="4876800"/>
          </a:xfrm>
        </p:spPr>
        <p:txBody>
          <a:bodyPr/>
          <a:lstStyle/>
          <a:p>
            <a:r>
              <a:rPr lang="en-US" dirty="0" err="1"/>
              <a:t>git</a:t>
            </a:r>
            <a:r>
              <a:rPr lang="en-US" dirty="0"/>
              <a:t> bisect start </a:t>
            </a:r>
            <a:endParaRPr lang="en-US" dirty="0" smtClean="0"/>
          </a:p>
          <a:p>
            <a:r>
              <a:rPr lang="en-US" dirty="0" err="1" smtClean="0"/>
              <a:t>git</a:t>
            </a:r>
            <a:r>
              <a:rPr lang="en-US" dirty="0" smtClean="0"/>
              <a:t> </a:t>
            </a:r>
            <a:r>
              <a:rPr lang="en-US" dirty="0"/>
              <a:t>bisect good </a:t>
            </a:r>
            <a:r>
              <a:rPr lang="en-US" dirty="0" err="1" smtClean="0"/>
              <a:t>tagGoodRelease</a:t>
            </a:r>
            <a:r>
              <a:rPr lang="en-US" dirty="0" smtClean="0"/>
              <a:t> </a:t>
            </a:r>
          </a:p>
          <a:p>
            <a:r>
              <a:rPr lang="en-US" dirty="0" err="1" smtClean="0"/>
              <a:t>git</a:t>
            </a:r>
            <a:r>
              <a:rPr lang="en-US" dirty="0" smtClean="0"/>
              <a:t> </a:t>
            </a:r>
            <a:r>
              <a:rPr lang="en-US" dirty="0"/>
              <a:t>bisect bad </a:t>
            </a:r>
            <a:r>
              <a:rPr lang="en-US" dirty="0" err="1" smtClean="0"/>
              <a:t>tagError</a:t>
            </a:r>
            <a:endParaRPr lang="en-US" dirty="0" smtClean="0"/>
          </a:p>
          <a:p>
            <a:pPr marL="0" indent="0">
              <a:buNone/>
            </a:pPr>
            <a:endParaRPr lang="it-IT" dirty="0" smtClean="0"/>
          </a:p>
          <a:p>
            <a:r>
              <a:rPr lang="it-IT" dirty="0"/>
              <a:t>git bisect </a:t>
            </a:r>
            <a:r>
              <a:rPr lang="it-IT" dirty="0" smtClean="0"/>
              <a:t>good</a:t>
            </a:r>
          </a:p>
          <a:p>
            <a:r>
              <a:rPr lang="it-IT" dirty="0" smtClean="0"/>
              <a:t>git </a:t>
            </a:r>
            <a:r>
              <a:rPr lang="it-IT" dirty="0"/>
              <a:t>bisect </a:t>
            </a:r>
            <a:r>
              <a:rPr lang="it-IT" dirty="0" smtClean="0"/>
              <a:t>bad</a:t>
            </a:r>
          </a:p>
          <a:p>
            <a:pPr marL="0" indent="0">
              <a:buNone/>
            </a:pPr>
            <a:endParaRPr lang="it-IT" dirty="0" smtClean="0"/>
          </a:p>
          <a:p>
            <a:r>
              <a:rPr lang="en-US" dirty="0" err="1"/>
              <a:t>git</a:t>
            </a:r>
            <a:r>
              <a:rPr lang="en-US" dirty="0"/>
              <a:t> bisect visualize. </a:t>
            </a:r>
          </a:p>
          <a:p>
            <a:r>
              <a:rPr lang="en-US" dirty="0" err="1" smtClean="0"/>
              <a:t>git</a:t>
            </a:r>
            <a:r>
              <a:rPr lang="en-US" dirty="0" smtClean="0"/>
              <a:t> </a:t>
            </a:r>
            <a:r>
              <a:rPr lang="en-US" dirty="0"/>
              <a:t>bisect reset</a:t>
            </a:r>
          </a:p>
          <a:p>
            <a:endParaRPr lang="it-IT" dirty="0" smtClean="0"/>
          </a:p>
          <a:p>
            <a:endParaRPr lang="it-IT" dirty="0"/>
          </a:p>
        </p:txBody>
      </p:sp>
    </p:spTree>
    <p:extLst>
      <p:ext uri="{BB962C8B-B14F-4D97-AF65-F5344CB8AC3E}">
        <p14:creationId xmlns:p14="http://schemas.microsoft.com/office/powerpoint/2010/main" val="20765415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One</a:t>
            </a:r>
            <a:endParaRPr lang="it-I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140037"/>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3992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UI</a:t>
            </a:r>
            <a:endParaRPr lang="it-IT" dirty="0"/>
          </a:p>
        </p:txBody>
      </p:sp>
      <p:graphicFrame>
        <p:nvGraphicFramePr>
          <p:cNvPr id="4" name="Diagram 3"/>
          <p:cNvGraphicFramePr/>
          <p:nvPr>
            <p:extLst>
              <p:ext uri="{D42A27DB-BD31-4B8C-83A1-F6EECF244321}">
                <p14:modId xmlns:p14="http://schemas.microsoft.com/office/powerpoint/2010/main" val="1879296952"/>
              </p:ext>
            </p:extLst>
          </p:nvPr>
        </p:nvGraphicFramePr>
        <p:xfrm>
          <a:off x="1943708" y="180882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110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06</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DEMO</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2452014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02</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2873120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9012"/>
          <a:stretch/>
        </p:blipFill>
        <p:spPr bwMode="auto">
          <a:xfrm>
            <a:off x="575556" y="1527393"/>
            <a:ext cx="6019800" cy="215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19702"/>
          <a:stretch/>
        </p:blipFill>
        <p:spPr bwMode="auto">
          <a:xfrm>
            <a:off x="2843808" y="3969060"/>
            <a:ext cx="5949950" cy="176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983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2518"/>
          <a:stretch/>
        </p:blipFill>
        <p:spPr bwMode="auto">
          <a:xfrm>
            <a:off x="2600325" y="4187531"/>
            <a:ext cx="6086475" cy="174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18314"/>
          <a:stretch/>
        </p:blipFill>
        <p:spPr bwMode="auto">
          <a:xfrm>
            <a:off x="647564" y="1524000"/>
            <a:ext cx="5924550" cy="210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03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9862"/>
          <a:stretch/>
        </p:blipFill>
        <p:spPr bwMode="auto">
          <a:xfrm>
            <a:off x="575556" y="1516873"/>
            <a:ext cx="5981700" cy="18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0279"/>
          <a:stretch/>
        </p:blipFill>
        <p:spPr bwMode="auto">
          <a:xfrm>
            <a:off x="2683547" y="3969060"/>
            <a:ext cx="5986463" cy="176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8490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6234"/>
          <a:stretch/>
        </p:blipFill>
        <p:spPr bwMode="auto">
          <a:xfrm>
            <a:off x="1727684" y="2204864"/>
            <a:ext cx="5962650" cy="242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754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03</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Workflows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355582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Solo</a:t>
            </a:r>
            <a:endParaRPr lang="it-IT" dirty="0"/>
          </a:p>
        </p:txBody>
      </p:sp>
      <p:pic>
        <p:nvPicPr>
          <p:cNvPr id="6146"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8288" r="26008" b="36108"/>
          <a:stretch/>
        </p:blipFill>
        <p:spPr bwMode="auto">
          <a:xfrm>
            <a:off x="683568" y="1808820"/>
            <a:ext cx="6061028"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46803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3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1757</TotalTime>
  <Words>467</Words>
  <Application>Microsoft Office PowerPoint</Application>
  <PresentationFormat>On-screen Show (4:3)</PresentationFormat>
  <Paragraphs>133</Paragraphs>
  <Slides>23</Slides>
  <Notes>16</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Clarity</vt:lpstr>
      <vt:lpstr>1_Clarity</vt:lpstr>
      <vt:lpstr>2_Clarity</vt:lpstr>
      <vt:lpstr>3_Clarity</vt:lpstr>
      <vt:lpstr>PowerPoint Presentation</vt:lpstr>
      <vt:lpstr>Agenda</vt:lpstr>
      <vt:lpstr>PowerPoint Presentation</vt:lpstr>
      <vt:lpstr>Twitting</vt:lpstr>
      <vt:lpstr>Twitting</vt:lpstr>
      <vt:lpstr>Twitting</vt:lpstr>
      <vt:lpstr>Twitting</vt:lpstr>
      <vt:lpstr>PowerPoint Presentation</vt:lpstr>
      <vt:lpstr>Solo</vt:lpstr>
      <vt:lpstr>Partner</vt:lpstr>
      <vt:lpstr>Centralized/Shared Mainline</vt:lpstr>
      <vt:lpstr>Human gatekeepr</vt:lpstr>
      <vt:lpstr>PowerPoint Presentation</vt:lpstr>
      <vt:lpstr>Bazaar</vt:lpstr>
      <vt:lpstr>Mercural</vt:lpstr>
      <vt:lpstr>GIT</vt:lpstr>
      <vt:lpstr>PowerPoint Presentation</vt:lpstr>
      <vt:lpstr>Storia</vt:lpstr>
      <vt:lpstr>Rebase</vt:lpstr>
      <vt:lpstr>Bisec</vt:lpstr>
      <vt:lpstr>One</vt:lpstr>
      <vt:lpstr>UI</vt:lpstr>
      <vt:lpstr>PowerPoint Presentation</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Atoms Template</dc:title>
  <dc:creator>Presentation Magazine</dc:creator>
  <cp:lastModifiedBy>Gianluigi Calcaterra</cp:lastModifiedBy>
  <cp:revision>98</cp:revision>
  <dcterms:modified xsi:type="dcterms:W3CDTF">2010-01-21T22:39:09Z</dcterms:modified>
</cp:coreProperties>
</file>