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8" Target="slides/slide32.xml"/><Relationship Type="http://schemas.openxmlformats.org/officeDocument/2006/relationships/slide" Id="rId37" Target="slides/slide31.xml"/><Relationship Type="http://schemas.openxmlformats.org/officeDocument/2006/relationships/slide" Id="rId19" Target="slides/slide13.xml"/><Relationship Type="http://schemas.openxmlformats.org/officeDocument/2006/relationships/slide" Id="rId36" Target="slides/slide30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30" Target="slides/slide24.xml"/><Relationship Type="http://schemas.openxmlformats.org/officeDocument/2006/relationships/slide" Id="rId12" Target="slides/slide6.xml"/><Relationship Type="http://schemas.openxmlformats.org/officeDocument/2006/relationships/slide" Id="rId31" Target="slides/slide25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34" Target="slides/slide28.xml"/><Relationship Type="http://schemas.openxmlformats.org/officeDocument/2006/relationships/slide" Id="rId35" Target="slides/slide29.xml"/><Relationship Type="http://schemas.openxmlformats.org/officeDocument/2006/relationships/slide" Id="rId32" Target="slides/slide26.xml"/><Relationship Type="http://schemas.openxmlformats.org/officeDocument/2006/relationships/slide" Id="rId33" Target="slides/slide27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3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3" id="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1" id="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1" id="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5" id="19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1" id="20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7" id="20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3" id="21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9" id="21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3" id="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5" id="22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1" id="23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" id="9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" id="1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7" id="27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30" id="30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33" id="33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.00%">
              <a:schemeClr val="lt1"/>
            </a:gs>
            <a:gs pos="30.00%">
              <a:schemeClr val="lt1"/>
            </a:gs>
            <a:gs pos="100.00%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4" id="24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1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1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1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1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Node.js and Socket.io</a:t>
            </a:r>
          </a:p>
        </p:txBody>
      </p:sp>
      <p:sp>
        <p:nvSpPr>
          <p:cNvPr name="Shape 42" id="42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 or why I think you should look at node as more than a server. (It is awesome as a server though, really.)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Basic http server</a:t>
            </a:r>
          </a:p>
        </p:txBody>
      </p:sp>
      <p:sp>
        <p:nvSpPr>
          <p:cNvPr name="Shape 96" id="96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2400"/>
              <a:t>var http = require('http');</a:t>
            </a:r>
          </a:p>
          <a:p>
            <a:r>
              <a:t/>
            </a:r>
          </a:p>
          <a:p>
            <a:pPr rtl="0" lvl="0"/>
            <a:r>
              <a:rPr sz="2400"/>
              <a:t>var requestCallback = function(request, response){</a:t>
            </a:r>
          </a:p>
          <a:p>
            <a:pPr rtl="0" lvl="0"/>
            <a:r>
              <a:rPr sz="2400"/>
              <a:t>    response.writeHead(200);</a:t>
            </a:r>
          </a:p>
          <a:p>
            <a:pPr rtl="0" lvl="0"/>
            <a:r>
              <a:rPr sz="2400"/>
              <a:t>    response.write("Hello world");</a:t>
            </a:r>
          </a:p>
          <a:p>
            <a:pPr rtl="0" lvl="0"/>
            <a:r>
              <a:rPr sz="2400"/>
              <a:t>    response.end();</a:t>
            </a:r>
          </a:p>
          <a:p>
            <a:pPr rtl="0" lvl="0"/>
            <a:r>
              <a:rPr sz="2400"/>
              <a:t>};</a:t>
            </a:r>
          </a:p>
          <a:p>
            <a:r>
              <a:t/>
            </a:r>
          </a:p>
          <a:p>
            <a:pPr rtl="0" lvl="0"/>
            <a:r>
              <a:rPr sz="2400"/>
              <a:t>var server = http.createServer();</a:t>
            </a:r>
          </a:p>
          <a:p>
            <a:pPr rtl="0" lvl="0"/>
            <a:r>
              <a:rPr sz="2400"/>
              <a:t>server.on('request',requestCallback);</a:t>
            </a:r>
          </a:p>
          <a:p>
            <a:pPr rtl="0" lvl="0"/>
            <a:r>
              <a:rPr sz="2400"/>
              <a:t>server.listen(8000);</a:t>
            </a:r>
          </a:p>
          <a:p>
            <a:r>
              <a:t/>
            </a:r>
          </a:p>
        </p:txBody>
      </p:sp>
      <p:sp>
        <p:nvSpPr>
          <p:cNvPr name="Shape 102" id="10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Code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Or shorter</a:t>
            </a:r>
          </a:p>
        </p:txBody>
      </p:sp>
      <p:sp>
        <p:nvSpPr>
          <p:cNvPr name="Shape 108" id="10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2400"/>
              <a:t>var http = require('http');</a:t>
            </a:r>
          </a:p>
          <a:p>
            <a:pPr rtl="0" lvl="0"/>
            <a:r>
              <a:rPr sz="2400"/>
              <a:t>http.createServer(function(request, response){</a:t>
            </a:r>
          </a:p>
          <a:p>
            <a:pPr rtl="0" lvl="0"/>
            <a:r>
              <a:rPr sz="2400"/>
              <a:t>    response.writeHead(200);</a:t>
            </a:r>
          </a:p>
          <a:p>
            <a:pPr rtl="0" lvl="0"/>
            <a:r>
              <a:rPr sz="2400"/>
              <a:t>    response.end("Hello world\n");</a:t>
            </a:r>
          </a:p>
          <a:p>
            <a:pPr rtl="0" lvl="0"/>
            <a:r>
              <a:rPr sz="2400"/>
              <a:t>}).listen(8000);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Basic tcp server</a:t>
            </a:r>
          </a:p>
        </p:txBody>
      </p:sp>
      <p:sp>
        <p:nvSpPr>
          <p:cNvPr name="Shape 114" id="114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LETS MAKE A MUD!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2400"/>
              <a:t>var net = require('net');</a:t>
            </a:r>
          </a:p>
          <a:p>
            <a:r>
              <a:t/>
            </a:r>
          </a:p>
          <a:p>
            <a:pPr rtl="0" lvl="0"/>
            <a:r>
              <a:rPr sz="2400"/>
              <a:t>net.createServer(function(socket){</a:t>
            </a:r>
          </a:p>
          <a:p>
            <a:pPr rtl="0" lvl="0"/>
            <a:r>
              <a:rPr sz="2400"/>
              <a:t>  socket.on('data', function(data){</a:t>
            </a:r>
          </a:p>
          <a:p>
            <a:pPr rtl="0" lvl="0"/>
            <a:r>
              <a:rPr sz="2400"/>
              <a:t>    if(data){</a:t>
            </a:r>
          </a:p>
          <a:p>
            <a:pPr rtl="0" lvl="0"/>
            <a:r>
              <a:rPr sz="2400"/>
              <a:t>        var args = data.slice(0,data.length-2); //remove lf etc.</a:t>
            </a:r>
          </a:p>
          <a:p>
            <a:pPr rtl="0" lvl="0"/>
            <a:r>
              <a:rPr sz="2400"/>
              <a:t>        if(args == "exit"){  socket.end(); }</a:t>
            </a:r>
          </a:p>
          <a:p>
            <a:pPr rtl="0" lvl="0"/>
            <a:r>
              <a:rPr sz="2400"/>
              <a:t>        if(args == "test"){ socket.write("hello world!"); }</a:t>
            </a:r>
          </a:p>
          <a:p>
            <a:pPr rtl="0" lvl="0"/>
            <a:r>
              <a:rPr sz="2400"/>
              <a:t>    }</a:t>
            </a:r>
          </a:p>
          <a:p>
            <a:pPr rtl="0" lvl="0"/>
            <a:r>
              <a:rPr sz="2400"/>
              <a:t>  });</a:t>
            </a:r>
          </a:p>
          <a:p>
            <a:pPr rtl="0" lvl="0"/>
            <a:r>
              <a:rPr sz="2400"/>
              <a:t>}).listen(2323); //cause telnet is port 23, hehehe</a:t>
            </a:r>
          </a:p>
        </p:txBody>
      </p:sp>
      <p:sp>
        <p:nvSpPr>
          <p:cNvPr name="Shape 120" id="12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look, a mud! (well, sort of)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6" id="126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cat in node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output that file, right meow!</a:t>
            </a:r>
          </a:p>
        </p:txBody>
      </p:sp>
      <p:sp>
        <p:nvSpPr>
          <p:cNvPr name="Shape 132" id="13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2400"/>
              <a:t>var fs = require('fs');</a:t>
            </a:r>
          </a:p>
          <a:p>
            <a:r>
              <a:t/>
            </a:r>
          </a:p>
          <a:p>
            <a:pPr rtl="0" lvl="0"/>
            <a:r>
              <a:rPr sz="2400"/>
              <a:t>var fileName = process.argv.splice(2)[0].toString();</a:t>
            </a:r>
          </a:p>
          <a:p>
            <a:r>
              <a:t/>
            </a:r>
          </a:p>
          <a:p>
            <a:pPr rtl="0" lvl="0"/>
            <a:r>
              <a:rPr sz="2400"/>
              <a:t>if(fileName !== ''){ //not empty</a:t>
            </a:r>
          </a:p>
          <a:p>
            <a:pPr rtl="0" lvl="0"/>
            <a:r>
              <a:rPr sz="2400"/>
              <a:t>        fs.readFile(fileName,'ascii',function(err,data){</a:t>
            </a:r>
          </a:p>
          <a:p>
            <a:pPr rtl="0" lvl="0"/>
            <a:r>
              <a:rPr sz="2400"/>
              <a:t>                if(err) throw err;</a:t>
            </a:r>
          </a:p>
          <a:p>
            <a:pPr rtl="0" lvl="0"/>
            <a:r>
              <a:rPr sz="2400"/>
              <a:t>                console.log(data);</a:t>
            </a:r>
          </a:p>
          <a:p>
            <a:pPr rtl="0" lvl="0"/>
            <a:r>
              <a:rPr sz="2400"/>
              <a:t>        });</a:t>
            </a:r>
          </a:p>
          <a:p>
            <a:pPr rtl="0" lvl="0"/>
            <a:r>
              <a:rPr sz="2400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Extending Node with NPM</a:t>
            </a:r>
          </a:p>
        </p:txBody>
      </p:sp>
      <p:sp>
        <p:nvSpPr>
          <p:cNvPr name="Shape 138" id="138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apt-get / nuget / ports / gems for your js.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Installing things with npm</a:t>
            </a:r>
          </a:p>
        </p:txBody>
      </p:sp>
      <p:sp>
        <p:nvSpPr>
          <p:cNvPr name="Shape 144" id="14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'npm install &lt;package&gt;' will install the package LOCAL TO YOUR APP (this means all the deps will be in your local dir, and hopefully git repo)</a:t>
            </a:r>
          </a:p>
          <a:p>
            <a:r>
              <a:t/>
            </a:r>
          </a:p>
          <a:p>
            <a:pPr/>
            <a:r>
              <a:rPr/>
              <a:t>'npm install &lt;package&gt; --global' will install your package globally on the system, this is not "recommended" anymore.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'npm search &lt;terms&gt;' will list whats on the npm registry matching your terms</a:t>
            </a:r>
          </a:p>
          <a:p>
            <a:r>
              <a:t/>
            </a:r>
          </a:p>
          <a:p>
            <a:pPr rtl="0" lvl="0"/>
            <a:r>
              <a:rPr/>
              <a:t>'npm list' will list whats currently installed in your global and local directories</a:t>
            </a:r>
          </a:p>
          <a:p>
            <a:r>
              <a:t/>
            </a:r>
          </a:p>
        </p:txBody>
      </p:sp>
      <p:sp>
        <p:nvSpPr>
          <p:cNvPr name="Shape 150" id="15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Listing whats available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What is node?</a:t>
            </a:r>
          </a:p>
        </p:txBody>
      </p:sp>
      <p:sp>
        <p:nvSpPr>
          <p:cNvPr name="Shape 48" id="4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Bindings for v8 (chromes javascript engine).</a:t>
            </a:r>
          </a:p>
          <a:p>
            <a:r>
              <a:t/>
            </a:r>
          </a:p>
          <a:p>
            <a:pPr rtl="0" lvl="0"/>
            <a:r>
              <a:rPr/>
              <a:t>A very very fast evented i/o system.</a:t>
            </a:r>
          </a:p>
          <a:p>
            <a:r>
              <a:t/>
            </a:r>
          </a:p>
          <a:p>
            <a:pPr rtl="0" lvl="0"/>
            <a:r>
              <a:rPr/>
              <a:t>A way to write "server-side" code using javascript.</a:t>
            </a:r>
          </a:p>
          <a:p>
            <a:r>
              <a:t/>
            </a:r>
          </a:p>
          <a:p>
            <a:pPr/>
            <a:r>
              <a:rPr/>
              <a:t>Or as Ryan Dahl (the author of node.js) puts it "a way to script network servers"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socket.io</a:t>
            </a:r>
          </a:p>
        </p:txBody>
      </p:sp>
      <p:sp>
        <p:nvSpPr>
          <p:cNvPr name="Shape 156" id="156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real-time web communication!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Installing socket.io</a:t>
            </a:r>
          </a:p>
        </p:txBody>
      </p:sp>
      <p:sp>
        <p:nvSpPr>
          <p:cNvPr name="Shape 162" id="16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'mkdir myApp'</a:t>
            </a:r>
          </a:p>
          <a:p>
            <a:pPr rtl="0" lvl="0"/>
            <a:r>
              <a:rPr/>
              <a:t>'cd myApp'</a:t>
            </a:r>
          </a:p>
          <a:p>
            <a:pPr rtl="0" lvl="0"/>
            <a:r>
              <a:rPr/>
              <a:t>'npm install socket.io'</a:t>
            </a:r>
          </a:p>
          <a:p>
            <a:r>
              <a:t/>
            </a:r>
          </a:p>
          <a:p>
            <a:pPr/>
            <a:r>
              <a:rPr/>
              <a:t>WEE.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What does socket.io do?</a:t>
            </a:r>
          </a:p>
        </p:txBody>
      </p:sp>
      <p:sp>
        <p:nvSpPr>
          <p:cNvPr name="Shape 168" id="16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socket.io provides a very very nice abstraction over websockets / long polling / whatever else it needs to try to get bi-directional communication working.</a:t>
            </a:r>
          </a:p>
          <a:p>
            <a:r>
              <a:t/>
            </a:r>
          </a:p>
          <a:p>
            <a:pPr/>
            <a:r>
              <a:rPr/>
              <a:t>You can specify what type of connection you would like to use, but that is beyond this talk.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LETS CODE SOME CHATS!</a:t>
            </a:r>
          </a:p>
        </p:txBody>
      </p:sp>
      <p:sp>
        <p:nvSpPr>
          <p:cNvPr name="Shape 174" id="174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Chat App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Following along</a:t>
            </a:r>
          </a:p>
        </p:txBody>
      </p:sp>
      <p:sp>
        <p:nvSpPr>
          <p:cNvPr name="Shape 180" id="18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You can either, try to follow along and code this yourself.</a:t>
            </a:r>
          </a:p>
          <a:p>
            <a:r>
              <a:t/>
            </a:r>
          </a:p>
          <a:p>
            <a:pPr/>
            <a:r>
              <a:rPr/>
              <a:t>OR, just download our fancy repo on github (feb2012_node_talk_chat_app), and follow along by checking out the tags named the same as the following slides.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4" id="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5" id="18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1-installing-modules</a:t>
            </a:r>
          </a:p>
        </p:txBody>
      </p:sp>
      <p:sp>
        <p:nvSpPr>
          <p:cNvPr name="Shape 186" id="18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Getting connect and socket.io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2-static-content-server</a:t>
            </a:r>
          </a:p>
        </p:txBody>
      </p:sp>
      <p:sp>
        <p:nvSpPr>
          <p:cNvPr name="Shape 192" id="19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setting up connect to serve static html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3-starting-on-socket-server</a:t>
            </a:r>
          </a:p>
        </p:txBody>
      </p:sp>
      <p:sp>
        <p:nvSpPr>
          <p:cNvPr name="Shape 198" id="19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starting up socket.io and having it log connections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4-making-the-server-talk-to-the-</a:t>
            </a:r>
          </a:p>
          <a:p>
            <a:pPr/>
            <a:r>
              <a:rPr/>
              <a:t>client</a:t>
            </a:r>
          </a:p>
        </p:txBody>
      </p:sp>
      <p:sp>
        <p:nvSpPr>
          <p:cNvPr name="Shape 204" id="20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making socket.io emit an event to the client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5-making-client-talk-to-server</a:t>
            </a:r>
          </a:p>
        </p:txBody>
      </p:sp>
      <p:sp>
        <p:nvSpPr>
          <p:cNvPr name="Shape 210" id="21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pulling in jquery to make life easy</a:t>
            </a:r>
          </a:p>
          <a:p>
            <a:pPr rtl="0" lvl="0"/>
            <a:r>
              <a:rPr/>
              <a:t>building some inputs</a:t>
            </a:r>
          </a:p>
          <a:p>
            <a:pPr/>
            <a:r>
              <a:rPr/>
              <a:t>assigning event handlers to socket events and html events (notice how alike they how, wow.)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My opinion.</a:t>
            </a:r>
          </a:p>
        </p:txBody>
      </p:sp>
      <p:sp>
        <p:nvSpPr>
          <p:cNvPr name="Shape 54" id="5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Thinking that node is merely a server is the wrong way to look at it.</a:t>
            </a:r>
          </a:p>
          <a:p>
            <a:r>
              <a:t/>
            </a:r>
          </a:p>
          <a:p>
            <a:pPr rtl="0" lvl="0"/>
            <a:r>
              <a:rPr/>
              <a:t>Node, in my opinion, is a generic interpreter for javascript.</a:t>
            </a:r>
          </a:p>
          <a:p>
            <a:r>
              <a:t/>
            </a:r>
          </a:p>
          <a:p>
            <a:pPr/>
            <a:r>
              <a:rPr/>
              <a:t>Why does this matter?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6-adding-usernames-and-</a:t>
            </a:r>
          </a:p>
          <a:p>
            <a:pPr/>
            <a:r>
              <a:rPr/>
              <a:t>uniqueness</a:t>
            </a:r>
          </a:p>
        </p:txBody>
      </p:sp>
      <p:sp>
        <p:nvSpPr>
          <p:cNvPr name="Shape 216" id="21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storing data on the server (this is not the best way to do it, but hey, it works)</a:t>
            </a:r>
          </a:p>
          <a:p>
            <a:r>
              <a:t/>
            </a:r>
          </a:p>
          <a:p>
            <a:pPr/>
            <a:r>
              <a:rPr/>
              <a:t>alerting everyone with a broadcast on someone connecting.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0" id="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1" id="22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7-making-actual-chat-work</a:t>
            </a:r>
          </a:p>
        </p:txBody>
      </p:sp>
      <p:sp>
        <p:nvSpPr>
          <p:cNvPr name="Shape 222" id="22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making some shiney stuff, hiding nameset inputs when you've set your name, and showing a list of messages from all the users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8-making-connection-disconnect-show-announcements</a:t>
            </a:r>
          </a:p>
        </p:txBody>
      </p:sp>
      <p:sp>
        <p:nvSpPr>
          <p:cNvPr name="Shape 228" id="22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Handling connections and disconnections somewhat gracefully, and triggering user list updates and the like.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All the things!</a:t>
            </a:r>
          </a:p>
        </p:txBody>
      </p:sp>
      <p:sp>
        <p:nvSpPr>
          <p:cNvPr name="Shape 60" id="6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Writing shell scripts (my favorite thing).</a:t>
            </a:r>
          </a:p>
          <a:p>
            <a:pPr rtl="0" lvl="0"/>
            <a:r>
              <a:rPr/>
              <a:t>Writing non-server apps.</a:t>
            </a:r>
          </a:p>
          <a:p>
            <a:pPr rtl="0" lvl="0"/>
            <a:r>
              <a:rPr/>
              <a:t>etc.</a:t>
            </a:r>
          </a:p>
          <a:p>
            <a:pPr/>
            <a:r>
              <a:rPr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Ryan Dahl's (the author's) opinion</a:t>
            </a:r>
          </a:p>
        </p:txBody>
      </p:sp>
      <p:sp>
        <p:nvSpPr>
          <p:cNvPr name="Shape 66" id="6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Be careful about making abstractions.</a:t>
            </a:r>
          </a:p>
          <a:p>
            <a:pPr rtl="0" lvl="0"/>
            <a:r>
              <a:rPr/>
              <a:t>You may have to use them.</a:t>
            </a:r>
          </a:p>
          <a:p>
            <a:r>
              <a:t/>
            </a:r>
          </a:p>
          <a:p>
            <a:pPr rtl="0" lvl="0"/>
            <a:r>
              <a:rPr/>
              <a:t>Node.js is about removing these abstractions, and allowing people to build on top of this low level server.</a:t>
            </a:r>
          </a:p>
          <a:p>
            <a:r>
              <a:t/>
            </a:r>
          </a:p>
          <a:p>
            <a:pPr/>
            <a:r>
              <a:rPr/>
              <a:t>Goal: Write high-performance network servers quickly (hours, instead of months).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More on his ideas about node</a:t>
            </a:r>
          </a:p>
        </p:txBody>
      </p:sp>
      <p:sp>
        <p:nvSpPr>
          <p:cNvPr name="Shape 72" id="7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allowing people to achieve decent concurrency without having to understand crazy os threads and etc.</a:t>
            </a:r>
          </a:p>
          <a:p>
            <a:r>
              <a:t/>
            </a:r>
          </a:p>
          <a:p>
            <a:pPr/>
            <a:r>
              <a:rPr/>
              <a:t>By handling everything through an event-loop, you can only really have a single callback occuring at once, which forces easy concurrency.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Bad uses</a:t>
            </a:r>
          </a:p>
        </p:txBody>
      </p:sp>
      <p:sp>
        <p:nvSpPr>
          <p:cNvPr name="Shape 78" id="7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CPU heavy apps. (though you can write c/c++ addons, do this if you MUST use node.)</a:t>
            </a:r>
          </a:p>
          <a:p>
            <a:r>
              <a:t/>
            </a:r>
          </a:p>
          <a:p>
            <a:pPr rtl="0" lvl="0"/>
            <a:r>
              <a:rPr/>
              <a:t>Simple CRUD/HTML, use something built for this, like say, rails.</a:t>
            </a:r>
          </a:p>
          <a:p>
            <a:r>
              <a:t/>
            </a:r>
          </a:p>
          <a:p>
            <a:pPr/>
            <a:r>
              <a:rPr/>
              <a:t>Crazy new tech stuff, i.e. redis, nosql, mongo, riak, cassandra, etc etc etc, stick to one new thing at a time, unless its a pet project.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Good uses</a:t>
            </a:r>
          </a:p>
        </p:txBody>
      </p:sp>
      <p:sp>
        <p:nvSpPr>
          <p:cNvPr name="Shape 84" id="8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JSON Api, node + web service or *sql = nice.</a:t>
            </a:r>
          </a:p>
          <a:p>
            <a:r>
              <a:t/>
            </a:r>
          </a:p>
          <a:p>
            <a:pPr rtl="0" lvl="0"/>
            <a:r>
              <a:rPr/>
              <a:t>Single Page apps (think gmail)</a:t>
            </a:r>
          </a:p>
          <a:p>
            <a:r>
              <a:t/>
            </a:r>
          </a:p>
          <a:p>
            <a:pPr rtl="0" lvl="0"/>
            <a:r>
              <a:rPr/>
              <a:t>Using unix tools (SPAAAAWN)</a:t>
            </a:r>
          </a:p>
          <a:p>
            <a:r>
              <a:t/>
            </a:r>
          </a:p>
          <a:p>
            <a:pPr rtl="0" lvl="0"/>
            <a:r>
              <a:rPr/>
              <a:t>Streaming data</a:t>
            </a:r>
          </a:p>
          <a:p>
            <a:r>
              <a:t/>
            </a:r>
          </a:p>
          <a:p>
            <a:pPr/>
            <a:r>
              <a:rPr/>
              <a:t>Soft realtime applications (chat!)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Installing Node</a:t>
            </a:r>
          </a:p>
        </p:txBody>
      </p:sp>
      <p:sp>
        <p:nvSpPr>
          <p:cNvPr name="Shape 90" id="9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nodejs.org</a:t>
            </a:r>
          </a:p>
          <a:p>
            <a:r>
              <a:t/>
            </a:r>
          </a:p>
          <a:p>
            <a:pPr rtl="0" lvl="0"/>
            <a:r>
              <a:rPr/>
              <a:t>On windows, you simply download the installer and run it.</a:t>
            </a:r>
          </a:p>
          <a:p>
            <a:r>
              <a:t/>
            </a:r>
          </a:p>
          <a:p>
            <a:pPr rtl="0" lvl="0"/>
            <a:r>
              <a:rPr/>
              <a:t>On mac, well, I dont know, get the .pkg and do whatever you mac people do with it.</a:t>
            </a:r>
          </a:p>
          <a:p>
            <a:r>
              <a:t/>
            </a:r>
          </a:p>
          <a:p>
            <a:pPr/>
            <a:r>
              <a:rPr/>
              <a:t>On linux, get the source and build it, all the apt sources I've seen are quite a bit behind.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