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89CC-C515-4447-99CC-8E0FC88C6B48}" type="datetimeFigureOut">
              <a:rPr kumimoji="1" lang="ja-JP" altLang="en-US" smtClean="0"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62C8-A5CF-4695-9838-23412D3FC67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332656"/>
            <a:ext cx="8640960" cy="63367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64117" y="47667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スマホビジネス革命</a:t>
            </a:r>
            <a:r>
              <a:rPr lang="ja-JP" altLang="en-US" sz="2800" dirty="0">
                <a:latin typeface="HGP創英角ｺﾞｼｯｸUB" pitchFamily="50" charset="-128"/>
                <a:ea typeface="HGP創英角ｺﾞｼｯｸUB" pitchFamily="50" charset="-128"/>
              </a:rPr>
              <a:t>２０１３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323528" y="1052736"/>
            <a:ext cx="8640960" cy="7200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203848" y="1340768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592" y="191683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　スマホ集客編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203848" y="321297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378904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　スマホ広告編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203848" y="5085184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1600" y="5661248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　スマホアプリ編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96136" y="1340768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開催日：２０１３年６月８日</a:t>
            </a:r>
            <a:endParaRPr kumimoji="1" lang="en-US" altLang="ja-JP" dirty="0" smtClean="0"/>
          </a:p>
          <a:p>
            <a:r>
              <a:rPr lang="ja-JP" altLang="en-US" dirty="0"/>
              <a:t>開催</a:t>
            </a:r>
            <a:r>
              <a:rPr lang="ja-JP" altLang="en-US" dirty="0" smtClean="0"/>
              <a:t>場所：東京</a:t>
            </a:r>
            <a:endParaRPr lang="en-US" altLang="ja-JP" dirty="0" smtClean="0"/>
          </a:p>
          <a:p>
            <a:r>
              <a:rPr lang="ja-JP" altLang="en-US" dirty="0" smtClean="0"/>
              <a:t>講師：高藤丈也、岡本</a:t>
            </a:r>
            <a:r>
              <a:rPr lang="ja-JP" altLang="en-US" dirty="0"/>
              <a:t>裕紀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FJ-USER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TAKEYA TAKAFUJI</dc:creator>
  <cp:lastModifiedBy>TAKEYA TAKAFUJI</cp:lastModifiedBy>
  <cp:revision>1</cp:revision>
  <dcterms:created xsi:type="dcterms:W3CDTF">2013-07-10T02:55:27Z</dcterms:created>
  <dcterms:modified xsi:type="dcterms:W3CDTF">2013-07-10T03:02:14Z</dcterms:modified>
</cp:coreProperties>
</file>