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5D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D7EEE-6C36-4EF4-93DA-CD3F48278C85}" type="datetimeFigureOut">
              <a:rPr kumimoji="1" lang="ja-JP" altLang="en-US" smtClean="0"/>
              <a:pPr/>
              <a:t>2013/7/10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0C00-A0E3-4917-B48F-A686209448F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9512" y="116632"/>
            <a:ext cx="8784976" cy="669674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9592" y="49931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HGS創英ﾌﾟﾚｾﾞﾝｽEB" pitchFamily="18" charset="-128"/>
                <a:ea typeface="HGS創英ﾌﾟﾚｾﾞﾝｽEB" pitchFamily="18" charset="-128"/>
              </a:rPr>
              <a:t>俺の</a:t>
            </a:r>
            <a:r>
              <a:rPr kumimoji="1" lang="ja-JP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S創英ﾌﾟﾚｾﾞﾝｽEB" pitchFamily="18" charset="-128"/>
                <a:ea typeface="HGS創英ﾌﾟﾚｾﾞﾝｽEB" pitchFamily="18" charset="-128"/>
              </a:rPr>
              <a:t>稼ぎ方</a:t>
            </a:r>
            <a:endParaRPr kumimoji="1" lang="en-US" altLang="ja-JP" sz="4400" dirty="0" smtClean="0">
              <a:solidFill>
                <a:schemeClr val="tx1">
                  <a:lumMod val="50000"/>
                  <a:lumOff val="50000"/>
                </a:schemeClr>
              </a:solidFill>
              <a:latin typeface="HGS創英ﾌﾟﾚｾﾞﾝｽEB" pitchFamily="18" charset="-128"/>
              <a:ea typeface="HGS創英ﾌﾟﾚｾﾞﾝｽEB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804" y="3409836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井戸　実</a:t>
            </a:r>
            <a:endParaRPr kumimoji="1" lang="en-US" altLang="ja-JP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59832" y="54341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岩上貴洋</a:t>
            </a:r>
            <a:endParaRPr kumimoji="1" lang="en-US" altLang="ja-JP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999263" y="1370965"/>
            <a:ext cx="2736304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3879583" y="1412776"/>
            <a:ext cx="64807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送信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3409" y="5910594"/>
            <a:ext cx="625379" cy="54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4614" y="5911120"/>
            <a:ext cx="625378" cy="54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テキスト ボックス 18"/>
          <p:cNvSpPr txBox="1"/>
          <p:nvPr/>
        </p:nvSpPr>
        <p:spPr>
          <a:xfrm>
            <a:off x="927255" y="1855857"/>
            <a:ext cx="365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無料でメールアドレス登録してＶＩＤＥＯをご覧ください。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268" name="Picture 4" descr="株式会社Lig 代表取締役　岩上　貴洋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9263" y="4869160"/>
            <a:ext cx="1872208" cy="1512168"/>
          </a:xfrm>
          <a:prstGeom prst="rect">
            <a:avLst/>
          </a:prstGeom>
          <a:noFill/>
        </p:spPr>
      </p:pic>
      <p:sp>
        <p:nvSpPr>
          <p:cNvPr id="22" name="テキスト ボックス 21"/>
          <p:cNvSpPr txBox="1"/>
          <p:nvPr/>
        </p:nvSpPr>
        <p:spPr>
          <a:xfrm>
            <a:off x="3091804" y="3152001"/>
            <a:ext cx="227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「ステーキ</a:t>
            </a:r>
            <a:r>
              <a:rPr kumimoji="1" lang="ja-JP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けん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」代表取締役社長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59832" y="5157192"/>
            <a:ext cx="205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株式会社Ｌｉｇ　表取締役社長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91804" y="2780928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居ぬき店舗を</a:t>
            </a:r>
            <a:r>
              <a:rPr lang="ja-JP" altLang="en-US" sz="1200" dirty="0" smtClean="0"/>
              <a:t>開拓して年商２５５億円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59832" y="4880193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ブランディングで年商１０億円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39623" y="692696"/>
            <a:ext cx="4036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明朝B" pitchFamily="18" charset="-128"/>
                <a:ea typeface="HGP明朝B" pitchFamily="18" charset="-128"/>
              </a:rPr>
              <a:t>学ぼう、稼ごう、追いぬこう</a:t>
            </a:r>
            <a:r>
              <a:rPr lang="ja-JP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明朝B" pitchFamily="18" charset="-128"/>
                <a:ea typeface="HGP明朝B" pitchFamily="18" charset="-128"/>
              </a:rPr>
              <a:t>！！</a:t>
            </a:r>
            <a:endParaRPr kumimoji="1" lang="ja-JP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1600" y="116632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</a:t>
            </a:r>
            <a:r>
              <a:rPr kumimoji="1" lang="en-US" altLang="ja-JP" sz="22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reno</a:t>
            </a:r>
            <a:r>
              <a:rPr kumimoji="1" lang="en-US" altLang="ja-JP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kasegikata.com</a:t>
            </a:r>
            <a:endParaRPr kumimoji="1" lang="ja-JP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74611" y="18864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#</a:t>
            </a:r>
            <a:r>
              <a:rPr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</a:t>
            </a:r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renokasegikata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29443" y="17934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ﾌﾟﾚｾﾞﾝｽEB" pitchFamily="18" charset="-128"/>
                <a:ea typeface="HGP創英ﾌﾟﾚｾﾞﾝｽEB" pitchFamily="18" charset="-128"/>
                <a:cs typeface="Arial Unicode MS" pitchFamily="50" charset="-128"/>
              </a:rPr>
              <a:t>俺の稼ぎ方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HGP創英ﾌﾟﾚｾﾞﾝｽEB" pitchFamily="18" charset="-128"/>
              <a:ea typeface="HGP創英ﾌﾟﾚｾﾞﾝｽEB" pitchFamily="18" charset="-128"/>
              <a:cs typeface="Arial Unicode MS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8725" y="260648"/>
            <a:ext cx="201599" cy="22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66167" y="332656"/>
            <a:ext cx="20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テキスト ボックス 29"/>
          <p:cNvSpPr txBox="1"/>
          <p:nvPr/>
        </p:nvSpPr>
        <p:spPr>
          <a:xfrm>
            <a:off x="5564375" y="1274857"/>
            <a:ext cx="253627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「起業家プロデューサー」高藤丈也が、</a:t>
            </a:r>
            <a:endParaRPr kumimoji="1" lang="en-US" altLang="ja-JP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時代の寵児たちの稼ぐヒント、ノウハウ、</a:t>
            </a:r>
            <a:endParaRPr lang="en-US" altLang="ja-JP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本音を探る。</a:t>
            </a:r>
            <a:endParaRPr kumimoji="1" lang="ja-JP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4797580" y="1226949"/>
            <a:ext cx="3230803" cy="648072"/>
          </a:xfrm>
          <a:prstGeom prst="wedgeRoundRectCallout">
            <a:avLst>
              <a:gd name="adj1" fmla="val -57158"/>
              <a:gd name="adj2" fmla="val -54477"/>
              <a:gd name="adj3" fmla="val 16667"/>
            </a:avLst>
          </a:prstGeom>
          <a:noFill/>
          <a:ln>
            <a:solidFill>
              <a:srgbClr val="FF7C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2804" y="1298957"/>
            <a:ext cx="495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角丸四角形 31"/>
          <p:cNvSpPr/>
          <p:nvPr/>
        </p:nvSpPr>
        <p:spPr>
          <a:xfrm>
            <a:off x="971600" y="2204864"/>
            <a:ext cx="1008112" cy="360040"/>
          </a:xfrm>
          <a:prstGeom prst="roundRect">
            <a:avLst/>
          </a:prstGeom>
          <a:solidFill>
            <a:srgbClr val="FF7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bg1"/>
                </a:solidFill>
              </a:rPr>
              <a:t>出演者一覧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071271" y="1412776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メールアドレス</a:t>
            </a:r>
            <a:endParaRPr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6084168" y="2636912"/>
            <a:ext cx="1944216" cy="4104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216" y="2799479"/>
            <a:ext cx="1152128" cy="26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3409" y="4005064"/>
            <a:ext cx="625379" cy="54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4614" y="4005590"/>
            <a:ext cx="625378" cy="54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1600" y="2848340"/>
            <a:ext cx="1872208" cy="173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テキスト ボックス 34"/>
          <p:cNvSpPr txBox="1"/>
          <p:nvPr/>
        </p:nvSpPr>
        <p:spPr>
          <a:xfrm>
            <a:off x="2123728" y="2195572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ﾌﾟﾚｾﾞﾝｽEB" pitchFamily="18" charset="-128"/>
                <a:ea typeface="HGP創英ﾌﾟﾚｾﾞﾝｽEB" pitchFamily="18" charset="-128"/>
                <a:cs typeface="Arial Unicode MS" pitchFamily="50" charset="-128"/>
              </a:rPr>
              <a:t>出演者全員で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ﾌﾟﾚｾﾞﾝｽEB" pitchFamily="18" charset="-128"/>
                <a:ea typeface="HGP創英ﾌﾟﾚｾﾞﾝｽEB" pitchFamily="18" charset="-128"/>
                <a:cs typeface="Arial Unicode MS" pitchFamily="50" charset="-128"/>
              </a:rPr>
              <a:t>５３２億円</a:t>
            </a:r>
            <a:r>
              <a:rPr kumimoji="1"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GP創英ﾌﾟﾚｾﾞﾝｽEB" pitchFamily="18" charset="-128"/>
                <a:ea typeface="HGP創英ﾌﾟﾚｾﾞﾝｽEB" pitchFamily="18" charset="-128"/>
                <a:cs typeface="Arial Unicode MS" pitchFamily="50" charset="-128"/>
              </a:rPr>
              <a:t>、稼いでます！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latin typeface="HGP創英ﾌﾟﾚｾﾞﾝｽEB" pitchFamily="18" charset="-128"/>
              <a:ea typeface="HGP創英ﾌﾟﾚｾﾞﾝｽEB" pitchFamily="18" charset="-128"/>
              <a:cs typeface="Arial Unicode MS" pitchFamily="50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63688" y="3573016"/>
            <a:ext cx="382142" cy="27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91680" y="5589240"/>
            <a:ext cx="382142" cy="27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角丸四角形 36"/>
          <p:cNvSpPr/>
          <p:nvPr/>
        </p:nvSpPr>
        <p:spPr>
          <a:xfrm>
            <a:off x="1619672" y="3501008"/>
            <a:ext cx="720080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/>
          <p:cNvGrpSpPr/>
          <p:nvPr/>
        </p:nvGrpSpPr>
        <p:grpSpPr>
          <a:xfrm>
            <a:off x="5508104" y="3356992"/>
            <a:ext cx="2664296" cy="2880320"/>
            <a:chOff x="5580112" y="3429000"/>
            <a:chExt cx="2016224" cy="2088232"/>
          </a:xfrm>
        </p:grpSpPr>
        <p:sp>
          <p:nvSpPr>
            <p:cNvPr id="46" name="正方形/長方形 45"/>
            <p:cNvSpPr/>
            <p:nvPr/>
          </p:nvSpPr>
          <p:spPr>
            <a:xfrm>
              <a:off x="5580112" y="3429000"/>
              <a:ext cx="2016224" cy="2088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7" name="Picture 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52120" y="3573016"/>
              <a:ext cx="1872208" cy="1732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652120" y="5301208"/>
              <a:ext cx="1872208" cy="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0" name="直線矢印コネクタ 49"/>
          <p:cNvCxnSpPr/>
          <p:nvPr/>
        </p:nvCxnSpPr>
        <p:spPr>
          <a:xfrm>
            <a:off x="2483768" y="3861048"/>
            <a:ext cx="29523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82</Words>
  <Application>Microsoft Office PowerPoint</Application>
  <PresentationFormat>画面に合わせる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FJ-USER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TAKEYA TAKAFUJI</dc:creator>
  <cp:lastModifiedBy>TAKEYA TAKAFUJI</cp:lastModifiedBy>
  <cp:revision>13</cp:revision>
  <dcterms:created xsi:type="dcterms:W3CDTF">2013-06-20T05:09:36Z</dcterms:created>
  <dcterms:modified xsi:type="dcterms:W3CDTF">2013-07-10T03:14:46Z</dcterms:modified>
</cp:coreProperties>
</file>