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4" d="100"/>
          <a:sy n="64" d="100"/>
        </p:scale>
        <p:origin x="18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466680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419263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34926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125685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56893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108243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4"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6" name="Date Placeholder 3"/>
          <p:cNvSpPr>
            <a:spLocks noGrp="1"/>
          </p:cNvSpPr>
          <p:nvPr>
            <p:ph type="dt" sz="half" idx="10"/>
          </p:nvPr>
        </p:nvSpPr>
        <p:spPr/>
        <p:txBody>
          <a:bodyPr/>
          <a:lstStyle/>
          <a:p>
            <a:fld id="{627ED9C8-F09A-4D9E-BEC0-4725162E21FF}" type="datetimeFigureOut">
              <a:rPr lang="en-US" smtClean="0"/>
              <a:t>3/25/2023</a:t>
            </a:fld>
            <a:endParaRPr lang="en-US"/>
          </a:p>
        </p:txBody>
      </p:sp>
      <p:sp>
        <p:nvSpPr>
          <p:cNvPr id="1048607" name="Footer Placeholder 4"/>
          <p:cNvSpPr>
            <a:spLocks noGrp="1"/>
          </p:cNvSpPr>
          <p:nvPr>
            <p:ph type="ftr" sz="quarter" idx="11"/>
          </p:nvPr>
        </p:nvSpPr>
        <p:spPr/>
        <p:txBody>
          <a:bodyPr/>
          <a:lstStyle/>
          <a:p>
            <a:endParaRPr lang="en-US"/>
          </a:p>
        </p:txBody>
      </p:sp>
      <p:sp>
        <p:nvSpPr>
          <p:cNvPr id="1048608"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3"/>
          <p:cNvSpPr>
            <a:spLocks noGrp="1"/>
          </p:cNvSpPr>
          <p:nvPr>
            <p:ph type="dt" sz="half" idx="10"/>
          </p:nvPr>
        </p:nvSpPr>
        <p:spPr/>
        <p:txBody>
          <a:bodyPr/>
          <a:lstStyle/>
          <a:p>
            <a:fld id="{627ED9C8-F09A-4D9E-BEC0-4725162E21FF}" type="datetimeFigureOut">
              <a:rPr lang="en-US" smtClean="0"/>
              <a:t>3/25/2023</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14"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Date Placeholder 3"/>
          <p:cNvSpPr>
            <a:spLocks noGrp="1"/>
          </p:cNvSpPr>
          <p:nvPr>
            <p:ph type="dt" sz="half" idx="10"/>
          </p:nvPr>
        </p:nvSpPr>
        <p:spPr/>
        <p:txBody>
          <a:bodyPr/>
          <a:lstStyle/>
          <a:p>
            <a:fld id="{627ED9C8-F09A-4D9E-BEC0-4725162E21FF}" type="datetimeFigureOut">
              <a:rPr lang="en-US" smtClean="0"/>
              <a:t>3/25/2023</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Date Placeholder 3"/>
          <p:cNvSpPr>
            <a:spLocks noGrp="1"/>
          </p:cNvSpPr>
          <p:nvPr>
            <p:ph type="dt" sz="half" idx="10"/>
          </p:nvPr>
        </p:nvSpPr>
        <p:spPr/>
        <p:txBody>
          <a:bodyPr/>
          <a:lstStyle/>
          <a:p>
            <a:fld id="{627ED9C8-F09A-4D9E-BEC0-4725162E21FF}" type="datetimeFigureOut">
              <a:rPr lang="en-US" smtClean="0"/>
              <a:t>3/25/2023</a:t>
            </a:fld>
            <a:endParaRPr lang="en-US"/>
          </a:p>
        </p:txBody>
      </p:sp>
      <p:sp>
        <p:nvSpPr>
          <p:cNvPr id="1048621" name="Footer Placeholder 4"/>
          <p:cNvSpPr>
            <a:spLocks noGrp="1"/>
          </p:cNvSpPr>
          <p:nvPr>
            <p:ph type="ftr" sz="quarter" idx="11"/>
          </p:nvPr>
        </p:nvSpPr>
        <p:spPr/>
        <p:txBody>
          <a:bodyPr/>
          <a:lstStyle/>
          <a:p>
            <a:endParaRPr lang="en-US"/>
          </a:p>
        </p:txBody>
      </p:sp>
      <p:sp>
        <p:nvSpPr>
          <p:cNvPr id="1048622"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36" name="Date Placeholder 3"/>
          <p:cNvSpPr>
            <a:spLocks noGrp="1"/>
          </p:cNvSpPr>
          <p:nvPr>
            <p:ph type="dt" sz="half" idx="10"/>
          </p:nvPr>
        </p:nvSpPr>
        <p:spPr/>
        <p:txBody>
          <a:bodyPr/>
          <a:lstStyle/>
          <a:p>
            <a:fld id="{627ED9C8-F09A-4D9E-BEC0-4725162E21FF}" type="datetimeFigureOut">
              <a:rPr lang="en-US" smtClean="0"/>
              <a:t>3/25/2023</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p>
        </p:txBody>
      </p:sp>
      <p:sp>
        <p:nvSpPr>
          <p:cNvPr id="1048640"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4"/>
          <p:cNvSpPr>
            <a:spLocks noGrp="1"/>
          </p:cNvSpPr>
          <p:nvPr>
            <p:ph type="dt" sz="half" idx="10"/>
          </p:nvPr>
        </p:nvSpPr>
        <p:spPr/>
        <p:txBody>
          <a:bodyPr/>
          <a:lstStyle/>
          <a:p>
            <a:fld id="{627ED9C8-F09A-4D9E-BEC0-4725162E21FF}" type="datetimeFigureOut">
              <a:rPr lang="en-US" smtClean="0"/>
              <a:t>3/25/2023</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6"/>
          <p:cNvSpPr>
            <a:spLocks noGrp="1"/>
          </p:cNvSpPr>
          <p:nvPr>
            <p:ph type="dt" sz="half" idx="10"/>
          </p:nvPr>
        </p:nvSpPr>
        <p:spPr/>
        <p:txBody>
          <a:bodyPr/>
          <a:lstStyle/>
          <a:p>
            <a:fld id="{627ED9C8-F09A-4D9E-BEC0-4725162E21FF}" type="datetimeFigureOut">
              <a:rPr lang="en-US" smtClean="0"/>
              <a:t>3/25/2023</a:t>
            </a:fld>
            <a:endParaRPr lang="en-US"/>
          </a:p>
        </p:txBody>
      </p:sp>
      <p:sp>
        <p:nvSpPr>
          <p:cNvPr id="1048651" name="Footer Placeholder 7"/>
          <p:cNvSpPr>
            <a:spLocks noGrp="1"/>
          </p:cNvSpPr>
          <p:nvPr>
            <p:ph type="ftr" sz="quarter" idx="11"/>
          </p:nvPr>
        </p:nvSpPr>
        <p:spPr/>
        <p:txBody>
          <a:bodyPr/>
          <a:lstStyle/>
          <a:p>
            <a:endParaRPr lang="en-US"/>
          </a:p>
        </p:txBody>
      </p:sp>
      <p:sp>
        <p:nvSpPr>
          <p:cNvPr id="1048652"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p>
        </p:txBody>
      </p:sp>
      <p:sp>
        <p:nvSpPr>
          <p:cNvPr id="1048610" name="Date Placeholder 2"/>
          <p:cNvSpPr>
            <a:spLocks noGrp="1"/>
          </p:cNvSpPr>
          <p:nvPr>
            <p:ph type="dt" sz="half" idx="10"/>
          </p:nvPr>
        </p:nvSpPr>
        <p:spPr/>
        <p:txBody>
          <a:bodyPr/>
          <a:lstStyle/>
          <a:p>
            <a:fld id="{627ED9C8-F09A-4D9E-BEC0-4725162E21FF}" type="datetimeFigureOut">
              <a:rPr lang="en-US" smtClean="0"/>
              <a:t>3/25/2023</a:t>
            </a:fld>
            <a:endParaRPr lang="en-US"/>
          </a:p>
        </p:txBody>
      </p:sp>
      <p:sp>
        <p:nvSpPr>
          <p:cNvPr id="1048611" name="Footer Placeholder 3"/>
          <p:cNvSpPr>
            <a:spLocks noGrp="1"/>
          </p:cNvSpPr>
          <p:nvPr>
            <p:ph type="ftr" sz="quarter" idx="11"/>
          </p:nvPr>
        </p:nvSpPr>
        <p:spPr/>
        <p:txBody>
          <a:bodyPr/>
          <a:lstStyle/>
          <a:p>
            <a:endParaRPr lang="en-US"/>
          </a:p>
        </p:txBody>
      </p:sp>
      <p:sp>
        <p:nvSpPr>
          <p:cNvPr id="1048612"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27ED9C8-F09A-4D9E-BEC0-4725162E21FF}" type="datetimeFigureOut">
              <a:rPr lang="en-US" smtClean="0"/>
              <a:t>3/25/2023</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58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58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591" name="Date Placeholder 4"/>
          <p:cNvSpPr>
            <a:spLocks noGrp="1"/>
          </p:cNvSpPr>
          <p:nvPr>
            <p:ph type="dt" sz="half" idx="10"/>
          </p:nvPr>
        </p:nvSpPr>
        <p:spPr/>
        <p:txBody>
          <a:bodyPr/>
          <a:lstStyle/>
          <a:p>
            <a:fld id="{627ED9C8-F09A-4D9E-BEC0-4725162E21FF}" type="datetimeFigureOut">
              <a:rPr lang="en-US" smtClean="0"/>
              <a:t>3/25/2023</a:t>
            </a:fld>
            <a:endParaRPr lang="en-US"/>
          </a:p>
        </p:txBody>
      </p:sp>
      <p:sp>
        <p:nvSpPr>
          <p:cNvPr id="1048592" name="Footer Placeholder 5"/>
          <p:cNvSpPr>
            <a:spLocks noGrp="1"/>
          </p:cNvSpPr>
          <p:nvPr>
            <p:ph type="ftr" sz="quarter" idx="11"/>
          </p:nvPr>
        </p:nvSpPr>
        <p:spPr/>
        <p:txBody>
          <a:bodyPr/>
          <a:lstStyle/>
          <a:p>
            <a:endParaRPr lang="en-US"/>
          </a:p>
        </p:txBody>
      </p:sp>
      <p:sp>
        <p:nvSpPr>
          <p:cNvPr id="1048593"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6" name="Date Placeholder 4"/>
          <p:cNvSpPr>
            <a:spLocks noGrp="1"/>
          </p:cNvSpPr>
          <p:nvPr>
            <p:ph type="dt" sz="half" idx="10"/>
          </p:nvPr>
        </p:nvSpPr>
        <p:spPr/>
        <p:txBody>
          <a:bodyPr/>
          <a:lstStyle/>
          <a:p>
            <a:fld id="{627ED9C8-F09A-4D9E-BEC0-4725162E21FF}" type="datetimeFigureOut">
              <a:rPr lang="en-US" smtClean="0"/>
              <a:t>3/25/2023</a:t>
            </a:fld>
            <a:endParaRPr lang="en-US"/>
          </a:p>
        </p:txBody>
      </p:sp>
      <p:sp>
        <p:nvSpPr>
          <p:cNvPr id="1048627" name="Footer Placeholder 5"/>
          <p:cNvSpPr>
            <a:spLocks noGrp="1"/>
          </p:cNvSpPr>
          <p:nvPr>
            <p:ph type="ftr" sz="quarter" idx="11"/>
          </p:nvPr>
        </p:nvSpPr>
        <p:spPr/>
        <p:txBody>
          <a:bodyPr/>
          <a:lstStyle/>
          <a:p>
            <a:endParaRPr lang="en-US"/>
          </a:p>
        </p:txBody>
      </p:sp>
      <p:sp>
        <p:nvSpPr>
          <p:cNvPr id="1048628"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3/25/2023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509b88a64054032e2f4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92596eb1b64ea5f07b3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47cf25650d115ccc41e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987366121fd853ed2bd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a8517f4-8eef-40e8-8e3f-3d9f4fa44ad0/ReportSection1e104b6907e3b62f4fd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97152" name="Picture 8"/>
          <p:cNvPicPr>
            <a:picLocks noChangeAspect="1"/>
          </p:cNvPicPr>
          <p:nvPr/>
        </p:nvPicPr>
        <p:blipFill>
          <a:blip r:embed="rId2"/>
          <a:stretch>
            <a:fillRect/>
          </a:stretch>
        </p:blipFill>
        <p:spPr>
          <a:xfrm>
            <a:off x="0" y="0"/>
            <a:ext cx="12192000" cy="6858000"/>
          </a:xfrm>
          <a:prstGeom prst="rect">
            <a:avLst/>
          </a:prstGeom>
        </p:spPr>
      </p:pic>
      <p:sp>
        <p:nvSpPr>
          <p:cNvPr id="1048584" name="Title 1"/>
          <p:cNvSpPr txBox="1">
            <a:spLocks noGrp="1"/>
          </p:cNvSpPr>
          <p:nvPr>
            <p:ph type="title" idx="4294967295"/>
          </p:nvPr>
        </p:nvSpPr>
        <p:spPr>
          <a:xfrm>
            <a:off x="810584" y="2982149"/>
            <a:ext cx="6314017"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pPr>
            <a:r>
              <a:rPr lang="en-US" noProof="0" dirty="0" err="1" smtClean="0">
                <a:solidFill>
                  <a:srgbClr val="F3C910"/>
                </a:solidFill>
              </a:rPr>
              <a:t>OLIST</a:t>
            </a:r>
            <a:r>
              <a:rPr kumimoji="0" lang="en-US" sz="4400" b="0" i="0" u="none" strike="noStrike" kern="1200" cap="none" spc="0" normalizeH="0" baseline="0" noProof="0" dirty="0" err="1" smtClean="0">
                <a:ln>
                  <a:noFill/>
                </a:ln>
                <a:solidFill>
                  <a:srgbClr val="F3C910"/>
                </a:solidFill>
                <a:effectLst/>
                <a:uLnTx/>
                <a:uFillTx/>
                <a:latin typeface="Segoe UI Light" charset="0"/>
                <a:ea typeface="Segoe UI Light" charset="0"/>
                <a:cs typeface="Segoe UI Light" charset="0"/>
              </a:rPr>
              <a:t>_data_analysis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048585" name="Text Placeholder 2"/>
          <p:cNvSpPr txBox="1"/>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2097153" name="Picture 15" descr="Microsoft Power BI"/>
          <p:cNvPicPr>
            <a:picLocks noChangeAspect="1"/>
          </p:cNvPicPr>
          <p:nvPr/>
        </p:nvPicPr>
        <p:blipFill>
          <a:blip r:embed="rId4"/>
          <a:stretch>
            <a:fillRect/>
          </a:stretch>
        </p:blipFill>
        <p:spPr>
          <a:xfrm>
            <a:off x="923544" y="722376"/>
            <a:ext cx="1490690" cy="245805"/>
          </a:xfrm>
          <a:prstGeom prst="rect">
            <a:avLst/>
          </a:prstGeom>
        </p:spPr>
      </p:pic>
      <p:pic>
        <p:nvPicPr>
          <p:cNvPr id="2097154" name="Picture 17"/>
          <p:cNvPicPr>
            <a:picLocks noChangeAspect="1"/>
          </p:cNvPicPr>
          <p:nvPr/>
        </p:nvPicPr>
        <p:blipFill>
          <a:blip r:embed="rId5"/>
          <a:stretch>
            <a:fillRect/>
          </a:stretch>
        </p:blipFill>
        <p:spPr>
          <a:xfrm>
            <a:off x="2139696" y="3694176"/>
            <a:ext cx="162027" cy="15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title="This slide contains the following visuals: image, image, image, image, basicShape, basicShape, basicShape, basicShape, basicShape, textbox, image, basicShape, basicShape, basicShape, basicShape, basicShape, basicShape, Total Sale Per Year, Top 5 Cities With Highest No Of Customer, card, textbox, card, card, textbox, textbox, image, image, image, slicer, actionButton, slicer, slicer, textbox, textbox, textbox, image, basicShape, product delivered per yea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104859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title="This slide contains the following visuals: Orders Status, Canceled Orders, On Time Deliveries, basicShape, Delivery Summary, image, textbox, textbox, textbox, slicer, slicer, actionButton, slicer, basicShape, basicShape, basicShape, basicShape, basicShape, image, textbox, basicShape, basicShape, basicShape, basicShape, basicShape, image, image, image, image, Late Deliveri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1048596" name="Title" hidden="1"/>
          <p:cNvSpPr>
            <a:spLocks noGrp="1"/>
          </p:cNvSpPr>
          <p:nvPr>
            <p:ph type="title"/>
          </p:nvPr>
        </p:nvSpPr>
        <p:spPr/>
        <p:txBody>
          <a:bodyPr/>
          <a:lstStyle/>
          <a:p>
            <a:r>
              <a:t>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10 most selling product 2018, basicShape, 10 most selling product 2017, 10 most selling product 2016, 10 least selling product 2018, 10 least selling product 2017, 10 least selling product 2016.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1048598" name="Title" hidden="1"/>
          <p:cNvSpPr>
            <a:spLocks noGrp="1"/>
          </p:cNvSpPr>
          <p:nvPr>
            <p:ph type="title"/>
          </p:nvPr>
        </p:nvSpPr>
        <p:spPr/>
        <p:txBody>
          <a:bodyPr/>
          <a:lstStyle/>
          <a:p>
            <a:r>
              <a:t>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card, textbox, image, Transaction Per Year By  Payment Modes, Total Transaction By  Modes, card, textbox, image, Busiest Shopping  Hou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1048600" name="Title" hidden="1"/>
          <p:cNvSpPr>
            <a:spLocks noGrp="1"/>
          </p:cNvSpPr>
          <p:nvPr>
            <p:ph type="title"/>
          </p:nvPr>
        </p:nvSpPr>
        <p:spPr/>
        <p:txBody>
          <a:bodyPr/>
          <a:lstStyle/>
          <a:p>
            <a:r>
              <a:t>Payment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title="This slide contains the following visuals: image, image, image, image, basicShape, basicShape, basicShape, basicShape, basicShape, textbox, image, basicShape, basicShape, basicShape, basicShape, slicer, actionButton, slicer, slicer, textbox, textbox, textbox, image, basicShape, basicShape, card, textbox, Product With Highest 1 Rating Count, Product With Highest 5 Rating Count, card, textbox, multiRowCard, textbox,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1048602" name="Title" hidden="1"/>
          <p:cNvSpPr>
            <a:spLocks noGrp="1"/>
          </p:cNvSpPr>
          <p:nvPr>
            <p:ph type="title"/>
          </p:nvPr>
        </p:nvSpPr>
        <p:spPr/>
        <p:txBody>
          <a:bodyPr/>
          <a:lstStyle/>
          <a:p>
            <a:r>
              <a:t>Reviews &amp; Rating</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Words>
  <Application>Microsoft Office PowerPoint</Application>
  <PresentationFormat>Widescreen</PresentationFormat>
  <Paragraphs>7</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Segoe UI Light</vt:lpstr>
      <vt:lpstr>Custom Design</vt:lpstr>
      <vt:lpstr>OLIST_data_analysis</vt:lpstr>
      <vt:lpstr>Home</vt:lpstr>
      <vt:lpstr>Orders</vt:lpstr>
      <vt:lpstr>Products</vt:lpstr>
      <vt:lpstr>Payment</vt:lpstr>
      <vt:lpstr>Reviews &amp; Rating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Windows User</cp:lastModifiedBy>
  <cp:revision>1</cp:revision>
  <dcterms:created xsi:type="dcterms:W3CDTF">2016-09-04T00:54:55Z</dcterms:created>
  <dcterms:modified xsi:type="dcterms:W3CDTF">2023-03-25T16:24:33Z</dcterms:modified>
</cp:coreProperties>
</file>