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66" r:id="rId4"/>
    <p:sldId id="258" r:id="rId5"/>
    <p:sldId id="269" r:id="rId6"/>
    <p:sldId id="259" r:id="rId7"/>
    <p:sldId id="260" r:id="rId8"/>
    <p:sldId id="270" r:id="rId9"/>
    <p:sldId id="261" r:id="rId10"/>
    <p:sldId id="271" r:id="rId11"/>
    <p:sldId id="272" r:id="rId12"/>
    <p:sldId id="262" r:id="rId13"/>
    <p:sldId id="268" r:id="rId14"/>
    <p:sldId id="273" r:id="rId15"/>
    <p:sldId id="263" r:id="rId16"/>
    <p:sldId id="274" r:id="rId17"/>
    <p:sldId id="264" r:id="rId18"/>
    <p:sldId id="26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7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F8CD7-A7E3-4D9A-AC08-614A812EE4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D2999FC-FB76-426E-AB81-53800EE14F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0CEF8E2-D12B-4A9D-A81F-1009C3D06B46}"/>
              </a:ext>
            </a:extLst>
          </p:cNvPr>
          <p:cNvSpPr>
            <a:spLocks noGrp="1"/>
          </p:cNvSpPr>
          <p:nvPr>
            <p:ph type="dt" sz="half" idx="10"/>
          </p:nvPr>
        </p:nvSpPr>
        <p:spPr/>
        <p:txBody>
          <a:bodyPr/>
          <a:lstStyle/>
          <a:p>
            <a:fld id="{FDF235F5-E649-4EB3-B1BE-BA8B40354614}" type="datetimeFigureOut">
              <a:rPr lang="en-IN" smtClean="0"/>
              <a:t>27-08-2021</a:t>
            </a:fld>
            <a:endParaRPr lang="en-IN"/>
          </a:p>
        </p:txBody>
      </p:sp>
      <p:sp>
        <p:nvSpPr>
          <p:cNvPr id="5" name="Footer Placeholder 4">
            <a:extLst>
              <a:ext uri="{FF2B5EF4-FFF2-40B4-BE49-F238E27FC236}">
                <a16:creationId xmlns:a16="http://schemas.microsoft.com/office/drawing/2014/main" id="{88130AB0-2305-4564-A59A-821F85DDF3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6C5256-7BE7-44D4-BBA0-170040780405}"/>
              </a:ext>
            </a:extLst>
          </p:cNvPr>
          <p:cNvSpPr>
            <a:spLocks noGrp="1"/>
          </p:cNvSpPr>
          <p:nvPr>
            <p:ph type="sldNum" sz="quarter" idx="12"/>
          </p:nvPr>
        </p:nvSpPr>
        <p:spPr/>
        <p:txBody>
          <a:bodyPr/>
          <a:lstStyle/>
          <a:p>
            <a:fld id="{93112D0B-363D-46E6-A31A-5E7473EA7A51}" type="slidenum">
              <a:rPr lang="en-IN" smtClean="0"/>
              <a:t>‹#›</a:t>
            </a:fld>
            <a:endParaRPr lang="en-IN"/>
          </a:p>
        </p:txBody>
      </p:sp>
    </p:spTree>
    <p:extLst>
      <p:ext uri="{BB962C8B-B14F-4D97-AF65-F5344CB8AC3E}">
        <p14:creationId xmlns:p14="http://schemas.microsoft.com/office/powerpoint/2010/main" val="3656473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02E5C-5056-416F-9037-3300FAF52FA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0A0DBF2-D008-42ED-A7A2-AAC0D8C9AC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392045-9BD8-4353-8717-773B7332A75A}"/>
              </a:ext>
            </a:extLst>
          </p:cNvPr>
          <p:cNvSpPr>
            <a:spLocks noGrp="1"/>
          </p:cNvSpPr>
          <p:nvPr>
            <p:ph type="dt" sz="half" idx="10"/>
          </p:nvPr>
        </p:nvSpPr>
        <p:spPr/>
        <p:txBody>
          <a:bodyPr/>
          <a:lstStyle/>
          <a:p>
            <a:fld id="{FDF235F5-E649-4EB3-B1BE-BA8B40354614}" type="datetimeFigureOut">
              <a:rPr lang="en-IN" smtClean="0"/>
              <a:t>27-08-2021</a:t>
            </a:fld>
            <a:endParaRPr lang="en-IN"/>
          </a:p>
        </p:txBody>
      </p:sp>
      <p:sp>
        <p:nvSpPr>
          <p:cNvPr id="5" name="Footer Placeholder 4">
            <a:extLst>
              <a:ext uri="{FF2B5EF4-FFF2-40B4-BE49-F238E27FC236}">
                <a16:creationId xmlns:a16="http://schemas.microsoft.com/office/drawing/2014/main" id="{C2F4782F-1A21-45FC-B1BE-8CD5540525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291FD5-A20D-4353-B9F2-F4989AA13036}"/>
              </a:ext>
            </a:extLst>
          </p:cNvPr>
          <p:cNvSpPr>
            <a:spLocks noGrp="1"/>
          </p:cNvSpPr>
          <p:nvPr>
            <p:ph type="sldNum" sz="quarter" idx="12"/>
          </p:nvPr>
        </p:nvSpPr>
        <p:spPr/>
        <p:txBody>
          <a:bodyPr/>
          <a:lstStyle/>
          <a:p>
            <a:fld id="{93112D0B-363D-46E6-A31A-5E7473EA7A51}" type="slidenum">
              <a:rPr lang="en-IN" smtClean="0"/>
              <a:t>‹#›</a:t>
            </a:fld>
            <a:endParaRPr lang="en-IN"/>
          </a:p>
        </p:txBody>
      </p:sp>
    </p:spTree>
    <p:extLst>
      <p:ext uri="{BB962C8B-B14F-4D97-AF65-F5344CB8AC3E}">
        <p14:creationId xmlns:p14="http://schemas.microsoft.com/office/powerpoint/2010/main" val="1004404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2C1B40-A596-44EA-98BA-194042B03D4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C562178-C16D-4C1B-928B-25E5F2BE30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5C4D4D-D995-49CA-BCCA-AC5DF8A5223C}"/>
              </a:ext>
            </a:extLst>
          </p:cNvPr>
          <p:cNvSpPr>
            <a:spLocks noGrp="1"/>
          </p:cNvSpPr>
          <p:nvPr>
            <p:ph type="dt" sz="half" idx="10"/>
          </p:nvPr>
        </p:nvSpPr>
        <p:spPr/>
        <p:txBody>
          <a:bodyPr/>
          <a:lstStyle/>
          <a:p>
            <a:fld id="{FDF235F5-E649-4EB3-B1BE-BA8B40354614}" type="datetimeFigureOut">
              <a:rPr lang="en-IN" smtClean="0"/>
              <a:t>27-08-2021</a:t>
            </a:fld>
            <a:endParaRPr lang="en-IN"/>
          </a:p>
        </p:txBody>
      </p:sp>
      <p:sp>
        <p:nvSpPr>
          <p:cNvPr id="5" name="Footer Placeholder 4">
            <a:extLst>
              <a:ext uri="{FF2B5EF4-FFF2-40B4-BE49-F238E27FC236}">
                <a16:creationId xmlns:a16="http://schemas.microsoft.com/office/drawing/2014/main" id="{6C001616-0962-4FCE-87CF-64635AE015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ED001E-FFD6-4BA6-BE33-012F5C0EB422}"/>
              </a:ext>
            </a:extLst>
          </p:cNvPr>
          <p:cNvSpPr>
            <a:spLocks noGrp="1"/>
          </p:cNvSpPr>
          <p:nvPr>
            <p:ph type="sldNum" sz="quarter" idx="12"/>
          </p:nvPr>
        </p:nvSpPr>
        <p:spPr/>
        <p:txBody>
          <a:bodyPr/>
          <a:lstStyle/>
          <a:p>
            <a:fld id="{93112D0B-363D-46E6-A31A-5E7473EA7A51}" type="slidenum">
              <a:rPr lang="en-IN" smtClean="0"/>
              <a:t>‹#›</a:t>
            </a:fld>
            <a:endParaRPr lang="en-IN"/>
          </a:p>
        </p:txBody>
      </p:sp>
    </p:spTree>
    <p:extLst>
      <p:ext uri="{BB962C8B-B14F-4D97-AF65-F5344CB8AC3E}">
        <p14:creationId xmlns:p14="http://schemas.microsoft.com/office/powerpoint/2010/main" val="3406928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731C9-7023-451A-B13A-04A39E5AAA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A9DEF5D-EA37-4FFD-AD2C-326259CB20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97E124-4E73-41D1-A54F-BE46C917EC66}"/>
              </a:ext>
            </a:extLst>
          </p:cNvPr>
          <p:cNvSpPr>
            <a:spLocks noGrp="1"/>
          </p:cNvSpPr>
          <p:nvPr>
            <p:ph type="dt" sz="half" idx="10"/>
          </p:nvPr>
        </p:nvSpPr>
        <p:spPr/>
        <p:txBody>
          <a:bodyPr/>
          <a:lstStyle/>
          <a:p>
            <a:fld id="{FDF235F5-E649-4EB3-B1BE-BA8B40354614}" type="datetimeFigureOut">
              <a:rPr lang="en-IN" smtClean="0"/>
              <a:t>27-08-2021</a:t>
            </a:fld>
            <a:endParaRPr lang="en-IN"/>
          </a:p>
        </p:txBody>
      </p:sp>
      <p:sp>
        <p:nvSpPr>
          <p:cNvPr id="5" name="Footer Placeholder 4">
            <a:extLst>
              <a:ext uri="{FF2B5EF4-FFF2-40B4-BE49-F238E27FC236}">
                <a16:creationId xmlns:a16="http://schemas.microsoft.com/office/drawing/2014/main" id="{70EFCA82-DD7D-4AFA-B2EA-E861390B70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14ED5C-4541-40B4-ACDC-A55A994F572F}"/>
              </a:ext>
            </a:extLst>
          </p:cNvPr>
          <p:cNvSpPr>
            <a:spLocks noGrp="1"/>
          </p:cNvSpPr>
          <p:nvPr>
            <p:ph type="sldNum" sz="quarter" idx="12"/>
          </p:nvPr>
        </p:nvSpPr>
        <p:spPr/>
        <p:txBody>
          <a:bodyPr/>
          <a:lstStyle/>
          <a:p>
            <a:fld id="{93112D0B-363D-46E6-A31A-5E7473EA7A51}" type="slidenum">
              <a:rPr lang="en-IN" smtClean="0"/>
              <a:t>‹#›</a:t>
            </a:fld>
            <a:endParaRPr lang="en-IN"/>
          </a:p>
        </p:txBody>
      </p:sp>
    </p:spTree>
    <p:extLst>
      <p:ext uri="{BB962C8B-B14F-4D97-AF65-F5344CB8AC3E}">
        <p14:creationId xmlns:p14="http://schemas.microsoft.com/office/powerpoint/2010/main" val="1132131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398B4-4F19-4264-B3B8-B6CCE98913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F9CB36E-C928-470B-9022-61A7CDDA6F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C79148-186E-41E0-B1E5-21117F2C1B76}"/>
              </a:ext>
            </a:extLst>
          </p:cNvPr>
          <p:cNvSpPr>
            <a:spLocks noGrp="1"/>
          </p:cNvSpPr>
          <p:nvPr>
            <p:ph type="dt" sz="half" idx="10"/>
          </p:nvPr>
        </p:nvSpPr>
        <p:spPr/>
        <p:txBody>
          <a:bodyPr/>
          <a:lstStyle/>
          <a:p>
            <a:fld id="{FDF235F5-E649-4EB3-B1BE-BA8B40354614}" type="datetimeFigureOut">
              <a:rPr lang="en-IN" smtClean="0"/>
              <a:t>27-08-2021</a:t>
            </a:fld>
            <a:endParaRPr lang="en-IN"/>
          </a:p>
        </p:txBody>
      </p:sp>
      <p:sp>
        <p:nvSpPr>
          <p:cNvPr id="5" name="Footer Placeholder 4">
            <a:extLst>
              <a:ext uri="{FF2B5EF4-FFF2-40B4-BE49-F238E27FC236}">
                <a16:creationId xmlns:a16="http://schemas.microsoft.com/office/drawing/2014/main" id="{B31CB57D-BC6F-4906-A813-4CC1EA750C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2DF16A-65F2-4F42-B62E-45A0BE094534}"/>
              </a:ext>
            </a:extLst>
          </p:cNvPr>
          <p:cNvSpPr>
            <a:spLocks noGrp="1"/>
          </p:cNvSpPr>
          <p:nvPr>
            <p:ph type="sldNum" sz="quarter" idx="12"/>
          </p:nvPr>
        </p:nvSpPr>
        <p:spPr/>
        <p:txBody>
          <a:bodyPr/>
          <a:lstStyle/>
          <a:p>
            <a:fld id="{93112D0B-363D-46E6-A31A-5E7473EA7A51}" type="slidenum">
              <a:rPr lang="en-IN" smtClean="0"/>
              <a:t>‹#›</a:t>
            </a:fld>
            <a:endParaRPr lang="en-IN"/>
          </a:p>
        </p:txBody>
      </p:sp>
    </p:spTree>
    <p:extLst>
      <p:ext uri="{BB962C8B-B14F-4D97-AF65-F5344CB8AC3E}">
        <p14:creationId xmlns:p14="http://schemas.microsoft.com/office/powerpoint/2010/main" val="1927686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60AB4-8DAD-48B0-8901-06927B3367A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9EE45B6-211F-4216-A7C0-C1D15AF40D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6C90F1E-D6B1-4B78-B78D-0FE89D2528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2020649-FD8A-4D66-889B-F11EF96E3B40}"/>
              </a:ext>
            </a:extLst>
          </p:cNvPr>
          <p:cNvSpPr>
            <a:spLocks noGrp="1"/>
          </p:cNvSpPr>
          <p:nvPr>
            <p:ph type="dt" sz="half" idx="10"/>
          </p:nvPr>
        </p:nvSpPr>
        <p:spPr/>
        <p:txBody>
          <a:bodyPr/>
          <a:lstStyle/>
          <a:p>
            <a:fld id="{FDF235F5-E649-4EB3-B1BE-BA8B40354614}" type="datetimeFigureOut">
              <a:rPr lang="en-IN" smtClean="0"/>
              <a:t>27-08-2021</a:t>
            </a:fld>
            <a:endParaRPr lang="en-IN"/>
          </a:p>
        </p:txBody>
      </p:sp>
      <p:sp>
        <p:nvSpPr>
          <p:cNvPr id="6" name="Footer Placeholder 5">
            <a:extLst>
              <a:ext uri="{FF2B5EF4-FFF2-40B4-BE49-F238E27FC236}">
                <a16:creationId xmlns:a16="http://schemas.microsoft.com/office/drawing/2014/main" id="{87A1EFBE-6E9D-4FCE-B850-8DB0246F743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30F85B-1041-494B-9A03-A86EF6CC3713}"/>
              </a:ext>
            </a:extLst>
          </p:cNvPr>
          <p:cNvSpPr>
            <a:spLocks noGrp="1"/>
          </p:cNvSpPr>
          <p:nvPr>
            <p:ph type="sldNum" sz="quarter" idx="12"/>
          </p:nvPr>
        </p:nvSpPr>
        <p:spPr/>
        <p:txBody>
          <a:bodyPr/>
          <a:lstStyle/>
          <a:p>
            <a:fld id="{93112D0B-363D-46E6-A31A-5E7473EA7A51}" type="slidenum">
              <a:rPr lang="en-IN" smtClean="0"/>
              <a:t>‹#›</a:t>
            </a:fld>
            <a:endParaRPr lang="en-IN"/>
          </a:p>
        </p:txBody>
      </p:sp>
    </p:spTree>
    <p:extLst>
      <p:ext uri="{BB962C8B-B14F-4D97-AF65-F5344CB8AC3E}">
        <p14:creationId xmlns:p14="http://schemas.microsoft.com/office/powerpoint/2010/main" val="4138768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0C629-24DC-4B68-9216-E792DC3C26D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83E690D-38E3-49D1-9C23-407BCEAC64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CF92E7-1343-4130-AE1E-9008F281E8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5907D2C-577F-4357-B468-839077BFDD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9AC044-E07E-40DC-BD21-75DB7D6475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3CBF7ED-E57B-424D-A6B4-D09D57B06A8F}"/>
              </a:ext>
            </a:extLst>
          </p:cNvPr>
          <p:cNvSpPr>
            <a:spLocks noGrp="1"/>
          </p:cNvSpPr>
          <p:nvPr>
            <p:ph type="dt" sz="half" idx="10"/>
          </p:nvPr>
        </p:nvSpPr>
        <p:spPr/>
        <p:txBody>
          <a:bodyPr/>
          <a:lstStyle/>
          <a:p>
            <a:fld id="{FDF235F5-E649-4EB3-B1BE-BA8B40354614}" type="datetimeFigureOut">
              <a:rPr lang="en-IN" smtClean="0"/>
              <a:t>27-08-2021</a:t>
            </a:fld>
            <a:endParaRPr lang="en-IN"/>
          </a:p>
        </p:txBody>
      </p:sp>
      <p:sp>
        <p:nvSpPr>
          <p:cNvPr id="8" name="Footer Placeholder 7">
            <a:extLst>
              <a:ext uri="{FF2B5EF4-FFF2-40B4-BE49-F238E27FC236}">
                <a16:creationId xmlns:a16="http://schemas.microsoft.com/office/drawing/2014/main" id="{14BC1BB6-A0DF-4E7A-BDB3-F3E527DEF9A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EEA651B-6C5E-4425-9A62-34C8EBEA8FF8}"/>
              </a:ext>
            </a:extLst>
          </p:cNvPr>
          <p:cNvSpPr>
            <a:spLocks noGrp="1"/>
          </p:cNvSpPr>
          <p:nvPr>
            <p:ph type="sldNum" sz="quarter" idx="12"/>
          </p:nvPr>
        </p:nvSpPr>
        <p:spPr/>
        <p:txBody>
          <a:bodyPr/>
          <a:lstStyle/>
          <a:p>
            <a:fld id="{93112D0B-363D-46E6-A31A-5E7473EA7A51}" type="slidenum">
              <a:rPr lang="en-IN" smtClean="0"/>
              <a:t>‹#›</a:t>
            </a:fld>
            <a:endParaRPr lang="en-IN"/>
          </a:p>
        </p:txBody>
      </p:sp>
    </p:spTree>
    <p:extLst>
      <p:ext uri="{BB962C8B-B14F-4D97-AF65-F5344CB8AC3E}">
        <p14:creationId xmlns:p14="http://schemas.microsoft.com/office/powerpoint/2010/main" val="4223876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4341D-5AC9-4B53-B62A-9B49144ED27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44CC7C6-8349-4C86-B287-1F6780D6EDB3}"/>
              </a:ext>
            </a:extLst>
          </p:cNvPr>
          <p:cNvSpPr>
            <a:spLocks noGrp="1"/>
          </p:cNvSpPr>
          <p:nvPr>
            <p:ph type="dt" sz="half" idx="10"/>
          </p:nvPr>
        </p:nvSpPr>
        <p:spPr/>
        <p:txBody>
          <a:bodyPr/>
          <a:lstStyle/>
          <a:p>
            <a:fld id="{FDF235F5-E649-4EB3-B1BE-BA8B40354614}" type="datetimeFigureOut">
              <a:rPr lang="en-IN" smtClean="0"/>
              <a:t>27-08-2021</a:t>
            </a:fld>
            <a:endParaRPr lang="en-IN"/>
          </a:p>
        </p:txBody>
      </p:sp>
      <p:sp>
        <p:nvSpPr>
          <p:cNvPr id="4" name="Footer Placeholder 3">
            <a:extLst>
              <a:ext uri="{FF2B5EF4-FFF2-40B4-BE49-F238E27FC236}">
                <a16:creationId xmlns:a16="http://schemas.microsoft.com/office/drawing/2014/main" id="{50A60C4E-7F8C-4C6E-A24D-21166D48613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3029C1C-FFA4-447B-8196-990E9DCDD108}"/>
              </a:ext>
            </a:extLst>
          </p:cNvPr>
          <p:cNvSpPr>
            <a:spLocks noGrp="1"/>
          </p:cNvSpPr>
          <p:nvPr>
            <p:ph type="sldNum" sz="quarter" idx="12"/>
          </p:nvPr>
        </p:nvSpPr>
        <p:spPr/>
        <p:txBody>
          <a:bodyPr/>
          <a:lstStyle/>
          <a:p>
            <a:fld id="{93112D0B-363D-46E6-A31A-5E7473EA7A51}" type="slidenum">
              <a:rPr lang="en-IN" smtClean="0"/>
              <a:t>‹#›</a:t>
            </a:fld>
            <a:endParaRPr lang="en-IN"/>
          </a:p>
        </p:txBody>
      </p:sp>
    </p:spTree>
    <p:extLst>
      <p:ext uri="{BB962C8B-B14F-4D97-AF65-F5344CB8AC3E}">
        <p14:creationId xmlns:p14="http://schemas.microsoft.com/office/powerpoint/2010/main" val="638665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AE3A35-D2CB-48E7-A69D-EFB066378D59}"/>
              </a:ext>
            </a:extLst>
          </p:cNvPr>
          <p:cNvSpPr>
            <a:spLocks noGrp="1"/>
          </p:cNvSpPr>
          <p:nvPr>
            <p:ph type="dt" sz="half" idx="10"/>
          </p:nvPr>
        </p:nvSpPr>
        <p:spPr/>
        <p:txBody>
          <a:bodyPr/>
          <a:lstStyle/>
          <a:p>
            <a:fld id="{FDF235F5-E649-4EB3-B1BE-BA8B40354614}" type="datetimeFigureOut">
              <a:rPr lang="en-IN" smtClean="0"/>
              <a:t>27-08-2021</a:t>
            </a:fld>
            <a:endParaRPr lang="en-IN"/>
          </a:p>
        </p:txBody>
      </p:sp>
      <p:sp>
        <p:nvSpPr>
          <p:cNvPr id="3" name="Footer Placeholder 2">
            <a:extLst>
              <a:ext uri="{FF2B5EF4-FFF2-40B4-BE49-F238E27FC236}">
                <a16:creationId xmlns:a16="http://schemas.microsoft.com/office/drawing/2014/main" id="{3094306C-34CF-44B9-9DD4-7BEB08D7ECE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64A859D-7F14-4C8F-BED4-0F6CA5E56F39}"/>
              </a:ext>
            </a:extLst>
          </p:cNvPr>
          <p:cNvSpPr>
            <a:spLocks noGrp="1"/>
          </p:cNvSpPr>
          <p:nvPr>
            <p:ph type="sldNum" sz="quarter" idx="12"/>
          </p:nvPr>
        </p:nvSpPr>
        <p:spPr/>
        <p:txBody>
          <a:bodyPr/>
          <a:lstStyle/>
          <a:p>
            <a:fld id="{93112D0B-363D-46E6-A31A-5E7473EA7A51}" type="slidenum">
              <a:rPr lang="en-IN" smtClean="0"/>
              <a:t>‹#›</a:t>
            </a:fld>
            <a:endParaRPr lang="en-IN"/>
          </a:p>
        </p:txBody>
      </p:sp>
    </p:spTree>
    <p:extLst>
      <p:ext uri="{BB962C8B-B14F-4D97-AF65-F5344CB8AC3E}">
        <p14:creationId xmlns:p14="http://schemas.microsoft.com/office/powerpoint/2010/main" val="504773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2C885-0B4D-430E-A88B-94B4314A21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CA579DA-D118-41BA-BB5A-6EF6FFC837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5079033-C82C-4577-ABA1-771F6C0D41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C68265-BAA0-4B46-8F31-FACC74342811}"/>
              </a:ext>
            </a:extLst>
          </p:cNvPr>
          <p:cNvSpPr>
            <a:spLocks noGrp="1"/>
          </p:cNvSpPr>
          <p:nvPr>
            <p:ph type="dt" sz="half" idx="10"/>
          </p:nvPr>
        </p:nvSpPr>
        <p:spPr/>
        <p:txBody>
          <a:bodyPr/>
          <a:lstStyle/>
          <a:p>
            <a:fld id="{FDF235F5-E649-4EB3-B1BE-BA8B40354614}" type="datetimeFigureOut">
              <a:rPr lang="en-IN" smtClean="0"/>
              <a:t>27-08-2021</a:t>
            </a:fld>
            <a:endParaRPr lang="en-IN"/>
          </a:p>
        </p:txBody>
      </p:sp>
      <p:sp>
        <p:nvSpPr>
          <p:cNvPr id="6" name="Footer Placeholder 5">
            <a:extLst>
              <a:ext uri="{FF2B5EF4-FFF2-40B4-BE49-F238E27FC236}">
                <a16:creationId xmlns:a16="http://schemas.microsoft.com/office/drawing/2014/main" id="{A4BD8499-4E04-49C1-8A44-9767363256C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CF0977C-B304-44A5-BCFD-47D66F7A1CA7}"/>
              </a:ext>
            </a:extLst>
          </p:cNvPr>
          <p:cNvSpPr>
            <a:spLocks noGrp="1"/>
          </p:cNvSpPr>
          <p:nvPr>
            <p:ph type="sldNum" sz="quarter" idx="12"/>
          </p:nvPr>
        </p:nvSpPr>
        <p:spPr/>
        <p:txBody>
          <a:bodyPr/>
          <a:lstStyle/>
          <a:p>
            <a:fld id="{93112D0B-363D-46E6-A31A-5E7473EA7A51}" type="slidenum">
              <a:rPr lang="en-IN" smtClean="0"/>
              <a:t>‹#›</a:t>
            </a:fld>
            <a:endParaRPr lang="en-IN"/>
          </a:p>
        </p:txBody>
      </p:sp>
    </p:spTree>
    <p:extLst>
      <p:ext uri="{BB962C8B-B14F-4D97-AF65-F5344CB8AC3E}">
        <p14:creationId xmlns:p14="http://schemas.microsoft.com/office/powerpoint/2010/main" val="632162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483DE-2C09-4AD0-B40C-529099AE65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00AEE5E-8973-4592-B8DA-A174E3A75C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1326EC1-319B-4654-A2E9-12F2593ED0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F63FFA-4BF4-4A50-89C3-512794FA1AEC}"/>
              </a:ext>
            </a:extLst>
          </p:cNvPr>
          <p:cNvSpPr>
            <a:spLocks noGrp="1"/>
          </p:cNvSpPr>
          <p:nvPr>
            <p:ph type="dt" sz="half" idx="10"/>
          </p:nvPr>
        </p:nvSpPr>
        <p:spPr/>
        <p:txBody>
          <a:bodyPr/>
          <a:lstStyle/>
          <a:p>
            <a:fld id="{FDF235F5-E649-4EB3-B1BE-BA8B40354614}" type="datetimeFigureOut">
              <a:rPr lang="en-IN" smtClean="0"/>
              <a:t>27-08-2021</a:t>
            </a:fld>
            <a:endParaRPr lang="en-IN"/>
          </a:p>
        </p:txBody>
      </p:sp>
      <p:sp>
        <p:nvSpPr>
          <p:cNvPr id="6" name="Footer Placeholder 5">
            <a:extLst>
              <a:ext uri="{FF2B5EF4-FFF2-40B4-BE49-F238E27FC236}">
                <a16:creationId xmlns:a16="http://schemas.microsoft.com/office/drawing/2014/main" id="{CB74EE43-2682-45BE-B094-F725F0A359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70C2D34-66D5-46CC-A641-134B8230F8BC}"/>
              </a:ext>
            </a:extLst>
          </p:cNvPr>
          <p:cNvSpPr>
            <a:spLocks noGrp="1"/>
          </p:cNvSpPr>
          <p:nvPr>
            <p:ph type="sldNum" sz="quarter" idx="12"/>
          </p:nvPr>
        </p:nvSpPr>
        <p:spPr/>
        <p:txBody>
          <a:bodyPr/>
          <a:lstStyle/>
          <a:p>
            <a:fld id="{93112D0B-363D-46E6-A31A-5E7473EA7A51}" type="slidenum">
              <a:rPr lang="en-IN" smtClean="0"/>
              <a:t>‹#›</a:t>
            </a:fld>
            <a:endParaRPr lang="en-IN"/>
          </a:p>
        </p:txBody>
      </p:sp>
    </p:spTree>
    <p:extLst>
      <p:ext uri="{BB962C8B-B14F-4D97-AF65-F5344CB8AC3E}">
        <p14:creationId xmlns:p14="http://schemas.microsoft.com/office/powerpoint/2010/main" val="36425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7E9DEE-DB2F-459D-93FE-87AB4D975A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FDDDB52-8100-4A0B-9F5E-36F14FE5EF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2EC52E-3C24-4CB9-A6AB-707601CBB6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F235F5-E649-4EB3-B1BE-BA8B40354614}" type="datetimeFigureOut">
              <a:rPr lang="en-IN" smtClean="0"/>
              <a:t>27-08-2021</a:t>
            </a:fld>
            <a:endParaRPr lang="en-IN"/>
          </a:p>
        </p:txBody>
      </p:sp>
      <p:sp>
        <p:nvSpPr>
          <p:cNvPr id="5" name="Footer Placeholder 4">
            <a:extLst>
              <a:ext uri="{FF2B5EF4-FFF2-40B4-BE49-F238E27FC236}">
                <a16:creationId xmlns:a16="http://schemas.microsoft.com/office/drawing/2014/main" id="{F71F104C-5F6B-455E-BEC0-FDC540FC48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78C6927-6F9D-4820-AA42-270D9868B8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112D0B-363D-46E6-A31A-5E7473EA7A51}" type="slidenum">
              <a:rPr lang="en-IN" smtClean="0"/>
              <a:t>‹#›</a:t>
            </a:fld>
            <a:endParaRPr lang="en-IN"/>
          </a:p>
        </p:txBody>
      </p:sp>
    </p:spTree>
    <p:extLst>
      <p:ext uri="{BB962C8B-B14F-4D97-AF65-F5344CB8AC3E}">
        <p14:creationId xmlns:p14="http://schemas.microsoft.com/office/powerpoint/2010/main" val="35767858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13.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 Id="rId9" Type="http://schemas.openxmlformats.org/officeDocument/2006/relationships/image" Target="../media/image48.png"/></Relationships>
</file>

<file path=ppt/slides/_rels/slide1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1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png"/></Relationships>
</file>

<file path=ppt/slides/_rels/slide1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1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 Id="rId5" Type="http://schemas.openxmlformats.org/officeDocument/2006/relationships/image" Target="../media/image62.png"/><Relationship Id="rId4" Type="http://schemas.openxmlformats.org/officeDocument/2006/relationships/image" Target="../media/image61.png"/></Relationships>
</file>

<file path=ppt/slides/_rels/slide18.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2FA11-663F-4F51-A364-AA8C850D159E}"/>
              </a:ext>
            </a:extLst>
          </p:cNvPr>
          <p:cNvSpPr>
            <a:spLocks noGrp="1"/>
          </p:cNvSpPr>
          <p:nvPr>
            <p:ph type="ctrTitle"/>
          </p:nvPr>
        </p:nvSpPr>
        <p:spPr/>
        <p:txBody>
          <a:bodyPr/>
          <a:lstStyle/>
          <a:p>
            <a:r>
              <a:rPr lang="en-IN" dirty="0"/>
              <a:t>Power BI – Visual Vocabulary</a:t>
            </a:r>
          </a:p>
        </p:txBody>
      </p:sp>
    </p:spTree>
    <p:extLst>
      <p:ext uri="{BB962C8B-B14F-4D97-AF65-F5344CB8AC3E}">
        <p14:creationId xmlns:p14="http://schemas.microsoft.com/office/powerpoint/2010/main" val="35436029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rrow: Right 14">
            <a:extLst>
              <a:ext uri="{FF2B5EF4-FFF2-40B4-BE49-F238E27FC236}">
                <a16:creationId xmlns:a16="http://schemas.microsoft.com/office/drawing/2014/main" id="{321175CD-646E-4607-8B8E-465799AAB890}"/>
              </a:ext>
            </a:extLst>
          </p:cNvPr>
          <p:cNvSpPr/>
          <p:nvPr/>
        </p:nvSpPr>
        <p:spPr>
          <a:xfrm>
            <a:off x="838199" y="5432618"/>
            <a:ext cx="7757160" cy="13255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82CAEC2E-AFEA-43C8-AE62-DAE3F379476E}"/>
              </a:ext>
            </a:extLst>
          </p:cNvPr>
          <p:cNvSpPr>
            <a:spLocks noGrp="1"/>
          </p:cNvSpPr>
          <p:nvPr>
            <p:ph type="title"/>
          </p:nvPr>
        </p:nvSpPr>
        <p:spPr/>
        <p:txBody>
          <a:bodyPr>
            <a:noAutofit/>
          </a:bodyPr>
          <a:lstStyle/>
          <a:p>
            <a:r>
              <a:rPr lang="en-US" sz="2400" b="1" dirty="0"/>
              <a:t>Change over Time (</a:t>
            </a:r>
            <a:r>
              <a:rPr lang="en-US" sz="2400" b="1" dirty="0" err="1"/>
              <a:t>Contd</a:t>
            </a:r>
            <a:r>
              <a:rPr lang="en-US" sz="2400" b="1" dirty="0"/>
              <a:t>…): </a:t>
            </a:r>
            <a:r>
              <a:rPr lang="en-US" sz="2400" dirty="0"/>
              <a:t>Give emphasis to changing trends. These can be short (intra-day) movements or extended series traversing decades or centuries: Choosing the correct time period is important to provide suitable context for the reader. Example:  Share price movements, economic time series, sectoral changes in market</a:t>
            </a:r>
            <a:endParaRPr lang="en-IN" sz="2400" dirty="0"/>
          </a:p>
        </p:txBody>
      </p:sp>
      <p:sp>
        <p:nvSpPr>
          <p:cNvPr id="11" name="Arrow: Right 10">
            <a:extLst>
              <a:ext uri="{FF2B5EF4-FFF2-40B4-BE49-F238E27FC236}">
                <a16:creationId xmlns:a16="http://schemas.microsoft.com/office/drawing/2014/main" id="{50EA3EF3-93F0-4080-B701-E6AC61011EBF}"/>
              </a:ext>
            </a:extLst>
          </p:cNvPr>
          <p:cNvSpPr/>
          <p:nvPr/>
        </p:nvSpPr>
        <p:spPr>
          <a:xfrm>
            <a:off x="838199" y="4606354"/>
            <a:ext cx="7757160" cy="13255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Arrow: Right 3">
            <a:extLst>
              <a:ext uri="{FF2B5EF4-FFF2-40B4-BE49-F238E27FC236}">
                <a16:creationId xmlns:a16="http://schemas.microsoft.com/office/drawing/2014/main" id="{A25DB86C-C0D1-436E-B429-9C661F17CFD3}"/>
              </a:ext>
            </a:extLst>
          </p:cNvPr>
          <p:cNvSpPr/>
          <p:nvPr/>
        </p:nvSpPr>
        <p:spPr>
          <a:xfrm>
            <a:off x="838199" y="2162950"/>
            <a:ext cx="8143239" cy="13255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Arrow: Right 5">
            <a:extLst>
              <a:ext uri="{FF2B5EF4-FFF2-40B4-BE49-F238E27FC236}">
                <a16:creationId xmlns:a16="http://schemas.microsoft.com/office/drawing/2014/main" id="{B8D2F9EF-693A-496E-85A6-A7DCBEE8BC70}"/>
              </a:ext>
            </a:extLst>
          </p:cNvPr>
          <p:cNvSpPr/>
          <p:nvPr/>
        </p:nvSpPr>
        <p:spPr>
          <a:xfrm>
            <a:off x="838199" y="2960353"/>
            <a:ext cx="8910711" cy="13255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Arrow: Right 6">
            <a:extLst>
              <a:ext uri="{FF2B5EF4-FFF2-40B4-BE49-F238E27FC236}">
                <a16:creationId xmlns:a16="http://schemas.microsoft.com/office/drawing/2014/main" id="{029B8654-3C06-4C54-BB6B-51C929885B86}"/>
              </a:ext>
            </a:extLst>
          </p:cNvPr>
          <p:cNvSpPr/>
          <p:nvPr/>
        </p:nvSpPr>
        <p:spPr>
          <a:xfrm>
            <a:off x="838200" y="3777518"/>
            <a:ext cx="7757160" cy="13255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990CA52B-8AE0-4890-B632-4B54A2C4C524}"/>
              </a:ext>
            </a:extLst>
          </p:cNvPr>
          <p:cNvSpPr txBox="1"/>
          <p:nvPr/>
        </p:nvSpPr>
        <p:spPr>
          <a:xfrm>
            <a:off x="838200" y="2177018"/>
            <a:ext cx="6814625" cy="4247317"/>
          </a:xfrm>
          <a:prstGeom prst="rect">
            <a:avLst/>
          </a:prstGeom>
          <a:noFill/>
        </p:spPr>
        <p:txBody>
          <a:bodyPr wrap="square">
            <a:spAutoFit/>
          </a:bodyPr>
          <a:lstStyle/>
          <a:p>
            <a:endParaRPr lang="en-US" dirty="0"/>
          </a:p>
          <a:p>
            <a:r>
              <a:rPr lang="en-US" dirty="0"/>
              <a:t>Area chart - Use with care – these are good at showing changes to total, but seeing change in components can be very difficult.</a:t>
            </a:r>
          </a:p>
          <a:p>
            <a:endParaRPr lang="en-US" dirty="0"/>
          </a:p>
          <a:p>
            <a:r>
              <a:rPr lang="en-US" dirty="0"/>
              <a:t>Candlestick - Usually focused on day-to-day activity, these charts show opening/closing and high/low points of each day.</a:t>
            </a:r>
          </a:p>
          <a:p>
            <a:endParaRPr lang="en-US" dirty="0"/>
          </a:p>
          <a:p>
            <a:r>
              <a:rPr lang="en-US" dirty="0"/>
              <a:t>Fan chart (projections) - Use to show the uncertainty in future projections - usually this grows the further forward to projection.</a:t>
            </a:r>
          </a:p>
          <a:p>
            <a:endParaRPr lang="en-US" dirty="0"/>
          </a:p>
          <a:p>
            <a:r>
              <a:rPr lang="en-US" dirty="0"/>
              <a:t>Connected scatterplot - A good way of showing changing data for two variables whenever there is a relatively clear pattern of progression.</a:t>
            </a:r>
          </a:p>
          <a:p>
            <a:endParaRPr lang="en-US" dirty="0"/>
          </a:p>
          <a:p>
            <a:r>
              <a:rPr lang="en-US" dirty="0"/>
              <a:t>Calendar heatmap - A great way of showing temporal patterns (daily, weekly, monthly) – at the expense of showing precision in quantity.</a:t>
            </a:r>
          </a:p>
        </p:txBody>
      </p:sp>
      <p:pic>
        <p:nvPicPr>
          <p:cNvPr id="8" name="image49.png">
            <a:extLst>
              <a:ext uri="{FF2B5EF4-FFF2-40B4-BE49-F238E27FC236}">
                <a16:creationId xmlns:a16="http://schemas.microsoft.com/office/drawing/2014/main" id="{6CAD2FA3-3E6E-416E-8907-6B5C2CE80126}"/>
              </a:ext>
            </a:extLst>
          </p:cNvPr>
          <p:cNvPicPr/>
          <p:nvPr/>
        </p:nvPicPr>
        <p:blipFill>
          <a:blip r:embed="rId2" cstate="print"/>
          <a:stretch>
            <a:fillRect/>
          </a:stretch>
        </p:blipFill>
        <p:spPr>
          <a:xfrm>
            <a:off x="9344069" y="2177018"/>
            <a:ext cx="1051955" cy="783335"/>
          </a:xfrm>
          <a:prstGeom prst="rect">
            <a:avLst/>
          </a:prstGeom>
        </p:spPr>
      </p:pic>
      <p:pic>
        <p:nvPicPr>
          <p:cNvPr id="9" name="image55.png">
            <a:extLst>
              <a:ext uri="{FF2B5EF4-FFF2-40B4-BE49-F238E27FC236}">
                <a16:creationId xmlns:a16="http://schemas.microsoft.com/office/drawing/2014/main" id="{0CE00EB6-4368-4DA5-B6CE-E13981C33753}"/>
              </a:ext>
            </a:extLst>
          </p:cNvPr>
          <p:cNvPicPr/>
          <p:nvPr/>
        </p:nvPicPr>
        <p:blipFill>
          <a:blip r:embed="rId3" cstate="print"/>
          <a:stretch>
            <a:fillRect/>
          </a:stretch>
        </p:blipFill>
        <p:spPr>
          <a:xfrm>
            <a:off x="9748910" y="2999038"/>
            <a:ext cx="1051954" cy="898609"/>
          </a:xfrm>
          <a:prstGeom prst="rect">
            <a:avLst/>
          </a:prstGeom>
        </p:spPr>
      </p:pic>
      <p:pic>
        <p:nvPicPr>
          <p:cNvPr id="10" name="image61.png">
            <a:extLst>
              <a:ext uri="{FF2B5EF4-FFF2-40B4-BE49-F238E27FC236}">
                <a16:creationId xmlns:a16="http://schemas.microsoft.com/office/drawing/2014/main" id="{787682B1-AB65-4DF7-8A7B-B66D804D8C6C}"/>
              </a:ext>
            </a:extLst>
          </p:cNvPr>
          <p:cNvPicPr/>
          <p:nvPr/>
        </p:nvPicPr>
        <p:blipFill>
          <a:blip r:embed="rId4" cstate="print"/>
          <a:stretch>
            <a:fillRect/>
          </a:stretch>
        </p:blipFill>
        <p:spPr>
          <a:xfrm>
            <a:off x="8981438" y="4080344"/>
            <a:ext cx="1051953" cy="1125653"/>
          </a:xfrm>
          <a:prstGeom prst="rect">
            <a:avLst/>
          </a:prstGeom>
        </p:spPr>
      </p:pic>
      <p:grpSp>
        <p:nvGrpSpPr>
          <p:cNvPr id="3" name="Group 2">
            <a:extLst>
              <a:ext uri="{FF2B5EF4-FFF2-40B4-BE49-F238E27FC236}">
                <a16:creationId xmlns:a16="http://schemas.microsoft.com/office/drawing/2014/main" id="{20B4D54A-BEF9-4B03-A560-D828EE1A1A81}"/>
              </a:ext>
            </a:extLst>
          </p:cNvPr>
          <p:cNvGrpSpPr>
            <a:grpSpLocks/>
          </p:cNvGrpSpPr>
          <p:nvPr/>
        </p:nvGrpSpPr>
        <p:grpSpPr bwMode="auto">
          <a:xfrm>
            <a:off x="8592928" y="4864307"/>
            <a:ext cx="947397" cy="898321"/>
            <a:chOff x="14785" y="16"/>
            <a:chExt cx="835" cy="905"/>
          </a:xfrm>
        </p:grpSpPr>
        <p:pic>
          <p:nvPicPr>
            <p:cNvPr id="1027" name="Picture 3">
              <a:extLst>
                <a:ext uri="{FF2B5EF4-FFF2-40B4-BE49-F238E27FC236}">
                  <a16:creationId xmlns:a16="http://schemas.microsoft.com/office/drawing/2014/main" id="{735E1D9E-9A72-4C2B-9534-24FA0B553FF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85" y="86"/>
              <a:ext cx="835" cy="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Box 4">
              <a:extLst>
                <a:ext uri="{FF2B5EF4-FFF2-40B4-BE49-F238E27FC236}">
                  <a16:creationId xmlns:a16="http://schemas.microsoft.com/office/drawing/2014/main" id="{5935A772-9A55-49B6-8D57-97BF7E73EAFF}"/>
                </a:ext>
              </a:extLst>
            </p:cNvPr>
            <p:cNvSpPr txBox="1">
              <a:spLocks noChangeArrowheads="1"/>
            </p:cNvSpPr>
            <p:nvPr/>
          </p:nvSpPr>
          <p:spPr bwMode="auto">
            <a:xfrm>
              <a:off x="14785" y="16"/>
              <a:ext cx="835" cy="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endParaRPr kumimoji="0" lang="en-IN" altLang="en-US" sz="700" b="0" i="0" u="none" strike="noStrike" cap="none" normalizeH="0" baseline="0" dirty="0">
                <a:ln>
                  <a:noFill/>
                </a:ln>
                <a:solidFill>
                  <a:schemeClr val="tx1"/>
                </a:solidFill>
                <a:effectLst/>
                <a:latin typeface="Times New Roman" panose="02020603050405020304" pitchFamily="18" charset="0"/>
              </a:endParaRPr>
            </a:p>
            <a:p>
              <a:pPr marL="0" marR="0" lvl="0" indent="0" algn="l" defTabSz="914400" rtl="0" eaLnBrk="0" fontAlgn="base" latinLnBrk="0" hangingPunct="0">
                <a:lnSpc>
                  <a:spcPct val="100000"/>
                </a:lnSpc>
                <a:spcBef>
                  <a:spcPct val="0"/>
                </a:spcBef>
                <a:spcAft>
                  <a:spcPts val="800"/>
                </a:spcAft>
                <a:buClrTx/>
                <a:buSzTx/>
                <a:buFontTx/>
                <a:buNone/>
                <a:tabLst/>
              </a:pPr>
              <a:endParaRPr kumimoji="0" lang="en-IN" altLang="en-US" sz="700" b="0" i="0" u="none" strike="noStrike" cap="none" normalizeH="0" baseline="0" dirty="0">
                <a:ln>
                  <a:noFill/>
                </a:ln>
                <a:solidFill>
                  <a:schemeClr val="tx1"/>
                </a:solidFill>
                <a:effectLst/>
                <a:latin typeface="Times New Roman" panose="02020603050405020304" pitchFamily="18" charset="0"/>
              </a:endParaRPr>
            </a:p>
            <a:p>
              <a:pPr marL="0" marR="0" lvl="0" indent="0" algn="l" defTabSz="914400" rtl="0" eaLnBrk="0" fontAlgn="base" latinLnBrk="0" hangingPunct="0">
                <a:lnSpc>
                  <a:spcPct val="100000"/>
                </a:lnSpc>
                <a:spcBef>
                  <a:spcPct val="0"/>
                </a:spcBef>
                <a:spcAft>
                  <a:spcPts val="800"/>
                </a:spcAft>
                <a:buClrTx/>
                <a:buSzTx/>
                <a:buFontTx/>
                <a:buNone/>
                <a:tabLst/>
              </a:pPr>
              <a:endParaRPr kumimoji="0" lang="en-IN" altLang="en-US" sz="700" b="0" i="0" u="none" strike="noStrike" cap="none" normalizeH="0" baseline="0" dirty="0">
                <a:ln>
                  <a:noFill/>
                </a:ln>
                <a:solidFill>
                  <a:schemeClr val="tx1"/>
                </a:solidFill>
                <a:effectLst/>
                <a:latin typeface="Times New Roman" panose="02020603050405020304" pitchFamily="18" charset="0"/>
              </a:endParaRPr>
            </a:p>
            <a:p>
              <a:pPr marL="0" marR="0" lvl="0" indent="0" algn="l" defTabSz="914400" rtl="0" eaLnBrk="0" fontAlgn="base" latinLnBrk="0" hangingPunct="0">
                <a:lnSpc>
                  <a:spcPct val="100000"/>
                </a:lnSpc>
                <a:spcBef>
                  <a:spcPts val="13"/>
                </a:spcBef>
                <a:spcAft>
                  <a:spcPts val="800"/>
                </a:spcAft>
                <a:buClrTx/>
                <a:buSzTx/>
                <a:buFontTx/>
                <a:buNone/>
                <a:tabLst/>
              </a:pPr>
              <a:endParaRPr kumimoji="0" lang="en-IN" altLang="en-US" sz="800" b="0" i="0" u="none" strike="noStrike" cap="none" normalizeH="0" baseline="0" dirty="0">
                <a:ln>
                  <a:noFill/>
                </a:ln>
                <a:solidFill>
                  <a:schemeClr val="tx1"/>
                </a:solidFill>
                <a:effectLst/>
                <a:latin typeface="Times New Roman" panose="02020603050405020304" pitchFamily="18" charset="0"/>
              </a:endParaRPr>
            </a:p>
            <a:p>
              <a:pPr marL="0" marR="0" lvl="0" indent="0" algn="l" defTabSz="914400" rtl="0" eaLnBrk="0" fontAlgn="base" latinLnBrk="0" hangingPunct="0">
                <a:lnSpc>
                  <a:spcPct val="100000"/>
                </a:lnSpc>
                <a:spcBef>
                  <a:spcPct val="0"/>
                </a:spcBef>
                <a:spcAft>
                  <a:spcPts val="800"/>
                </a:spcAft>
                <a:buClrTx/>
                <a:buSzTx/>
                <a:buFontTx/>
                <a:buNone/>
                <a:tabLst/>
              </a:pPr>
              <a:r>
                <a:rPr kumimoji="0" lang="en-IN" altLang="en-US" sz="600" b="0" i="0" u="sng" strike="noStrike" cap="none" normalizeH="0" baseline="0" dirty="0">
                  <a:ln>
                    <a:noFill/>
                  </a:ln>
                  <a:solidFill>
                    <a:srgbClr val="231F20"/>
                  </a:solidFill>
                  <a:effectLst/>
                  <a:latin typeface="Calibri" panose="020F0502020204030204" pitchFamily="34" charset="0"/>
                </a:rPr>
                <a:t> </a:t>
              </a:r>
              <a:r>
                <a:rPr kumimoji="0" lang="en-IN" altLang="en-US" sz="600" b="0" i="0" u="sng" strike="noStrike" cap="none" normalizeH="0" baseline="0" dirty="0">
                  <a:ln>
                    <a:noFill/>
                  </a:ln>
                  <a:solidFill>
                    <a:srgbClr val="231F20"/>
                  </a:solidFill>
                  <a:effectLst/>
                  <a:latin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pic>
        <p:nvPicPr>
          <p:cNvPr id="14" name="image69.png">
            <a:extLst>
              <a:ext uri="{FF2B5EF4-FFF2-40B4-BE49-F238E27FC236}">
                <a16:creationId xmlns:a16="http://schemas.microsoft.com/office/drawing/2014/main" id="{0D48F40C-1627-40AC-A078-2AF987EE119B}"/>
              </a:ext>
            </a:extLst>
          </p:cNvPr>
          <p:cNvPicPr/>
          <p:nvPr/>
        </p:nvPicPr>
        <p:blipFill>
          <a:blip r:embed="rId6" cstate="print"/>
          <a:stretch>
            <a:fillRect/>
          </a:stretch>
        </p:blipFill>
        <p:spPr>
          <a:xfrm>
            <a:off x="8714737" y="5960812"/>
            <a:ext cx="825587" cy="636934"/>
          </a:xfrm>
          <a:prstGeom prst="rect">
            <a:avLst/>
          </a:prstGeom>
        </p:spPr>
      </p:pic>
    </p:spTree>
    <p:extLst>
      <p:ext uri="{BB962C8B-B14F-4D97-AF65-F5344CB8AC3E}">
        <p14:creationId xmlns:p14="http://schemas.microsoft.com/office/powerpoint/2010/main" val="1899456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rrow: Right 14">
            <a:extLst>
              <a:ext uri="{FF2B5EF4-FFF2-40B4-BE49-F238E27FC236}">
                <a16:creationId xmlns:a16="http://schemas.microsoft.com/office/drawing/2014/main" id="{321175CD-646E-4607-8B8E-465799AAB890}"/>
              </a:ext>
            </a:extLst>
          </p:cNvPr>
          <p:cNvSpPr/>
          <p:nvPr/>
        </p:nvSpPr>
        <p:spPr>
          <a:xfrm>
            <a:off x="838199" y="5432618"/>
            <a:ext cx="7757160" cy="13255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82CAEC2E-AFEA-43C8-AE62-DAE3F379476E}"/>
              </a:ext>
            </a:extLst>
          </p:cNvPr>
          <p:cNvSpPr>
            <a:spLocks noGrp="1"/>
          </p:cNvSpPr>
          <p:nvPr>
            <p:ph type="title"/>
          </p:nvPr>
        </p:nvSpPr>
        <p:spPr/>
        <p:txBody>
          <a:bodyPr>
            <a:noAutofit/>
          </a:bodyPr>
          <a:lstStyle/>
          <a:p>
            <a:r>
              <a:rPr lang="en-US" sz="2400" b="1" dirty="0"/>
              <a:t>Change over Time (</a:t>
            </a:r>
            <a:r>
              <a:rPr lang="en-US" sz="2400" b="1" dirty="0" err="1"/>
              <a:t>Contd</a:t>
            </a:r>
            <a:r>
              <a:rPr lang="en-US" sz="2400" b="1" dirty="0"/>
              <a:t>…):</a:t>
            </a:r>
            <a:r>
              <a:rPr lang="en-US" sz="2400" dirty="0"/>
              <a:t> Give emphasis to changing trends. These can be short (intra-day) movements or extended series traversing decades or centuries: Choosing the correct time period is important to provide suitable context for the reader. Example: Share price movements, economic time series, sectoral changes in a market</a:t>
            </a:r>
            <a:endParaRPr lang="en-IN" sz="2400" dirty="0"/>
          </a:p>
        </p:txBody>
      </p:sp>
      <p:sp>
        <p:nvSpPr>
          <p:cNvPr id="11" name="Arrow: Right 10">
            <a:extLst>
              <a:ext uri="{FF2B5EF4-FFF2-40B4-BE49-F238E27FC236}">
                <a16:creationId xmlns:a16="http://schemas.microsoft.com/office/drawing/2014/main" id="{50EA3EF3-93F0-4080-B701-E6AC61011EBF}"/>
              </a:ext>
            </a:extLst>
          </p:cNvPr>
          <p:cNvSpPr/>
          <p:nvPr/>
        </p:nvSpPr>
        <p:spPr>
          <a:xfrm>
            <a:off x="838199" y="4606354"/>
            <a:ext cx="7757160" cy="13255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Arrow: Right 3">
            <a:extLst>
              <a:ext uri="{FF2B5EF4-FFF2-40B4-BE49-F238E27FC236}">
                <a16:creationId xmlns:a16="http://schemas.microsoft.com/office/drawing/2014/main" id="{A25DB86C-C0D1-436E-B429-9C661F17CFD3}"/>
              </a:ext>
            </a:extLst>
          </p:cNvPr>
          <p:cNvSpPr/>
          <p:nvPr/>
        </p:nvSpPr>
        <p:spPr>
          <a:xfrm>
            <a:off x="838199" y="2162950"/>
            <a:ext cx="8143239" cy="13255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Arrow: Right 5">
            <a:extLst>
              <a:ext uri="{FF2B5EF4-FFF2-40B4-BE49-F238E27FC236}">
                <a16:creationId xmlns:a16="http://schemas.microsoft.com/office/drawing/2014/main" id="{B8D2F9EF-693A-496E-85A6-A7DCBEE8BC70}"/>
              </a:ext>
            </a:extLst>
          </p:cNvPr>
          <p:cNvSpPr/>
          <p:nvPr/>
        </p:nvSpPr>
        <p:spPr>
          <a:xfrm>
            <a:off x="838199" y="2960353"/>
            <a:ext cx="8910711" cy="13255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Arrow: Right 6">
            <a:extLst>
              <a:ext uri="{FF2B5EF4-FFF2-40B4-BE49-F238E27FC236}">
                <a16:creationId xmlns:a16="http://schemas.microsoft.com/office/drawing/2014/main" id="{029B8654-3C06-4C54-BB6B-51C929885B86}"/>
              </a:ext>
            </a:extLst>
          </p:cNvPr>
          <p:cNvSpPr/>
          <p:nvPr/>
        </p:nvSpPr>
        <p:spPr>
          <a:xfrm>
            <a:off x="838200" y="3777518"/>
            <a:ext cx="7757160" cy="13255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990CA52B-8AE0-4890-B632-4B54A2C4C524}"/>
              </a:ext>
            </a:extLst>
          </p:cNvPr>
          <p:cNvSpPr txBox="1"/>
          <p:nvPr/>
        </p:nvSpPr>
        <p:spPr>
          <a:xfrm>
            <a:off x="838200" y="2177018"/>
            <a:ext cx="6814625" cy="4247317"/>
          </a:xfrm>
          <a:prstGeom prst="rect">
            <a:avLst/>
          </a:prstGeom>
          <a:noFill/>
        </p:spPr>
        <p:txBody>
          <a:bodyPr wrap="square">
            <a:spAutoFit/>
          </a:bodyPr>
          <a:lstStyle/>
          <a:p>
            <a:endParaRPr lang="en-US" dirty="0"/>
          </a:p>
          <a:p>
            <a:r>
              <a:rPr lang="en-US" dirty="0"/>
              <a:t>Priestley timeline - Great when date and duration are key elements of the story in the data.</a:t>
            </a:r>
          </a:p>
          <a:p>
            <a:endParaRPr lang="en-US" dirty="0"/>
          </a:p>
          <a:p>
            <a:r>
              <a:rPr lang="en-US" dirty="0"/>
              <a:t>Circle timeline - Good for showing discrete values of varying size across multiple categories (</a:t>
            </a:r>
            <a:r>
              <a:rPr lang="en-US" dirty="0" err="1"/>
              <a:t>eg</a:t>
            </a:r>
            <a:r>
              <a:rPr lang="en-US" dirty="0"/>
              <a:t> earthquakes by continent).</a:t>
            </a:r>
          </a:p>
          <a:p>
            <a:endParaRPr lang="en-US" dirty="0"/>
          </a:p>
          <a:p>
            <a:r>
              <a:rPr lang="en-US" dirty="0"/>
              <a:t>Vertical timeline - Presents time on the Y axis. Good for displaying detailed time series that work especially well when scrolling on mobile.</a:t>
            </a:r>
          </a:p>
          <a:p>
            <a:endParaRPr lang="en-US" dirty="0"/>
          </a:p>
          <a:p>
            <a:r>
              <a:rPr lang="en-US" dirty="0"/>
              <a:t>Seismogram - Another alternative to the circle timeline for showing series where there are big variations in the data.</a:t>
            </a:r>
          </a:p>
          <a:p>
            <a:endParaRPr lang="en-US" dirty="0"/>
          </a:p>
          <a:p>
            <a:r>
              <a:rPr lang="en-US" dirty="0"/>
              <a:t>Streamgraph - A type of area chart; use when seeing changes in proportions over time is more important than individual values</a:t>
            </a:r>
          </a:p>
        </p:txBody>
      </p:sp>
      <p:grpSp>
        <p:nvGrpSpPr>
          <p:cNvPr id="16" name="object 98">
            <a:extLst>
              <a:ext uri="{FF2B5EF4-FFF2-40B4-BE49-F238E27FC236}">
                <a16:creationId xmlns:a16="http://schemas.microsoft.com/office/drawing/2014/main" id="{90A2390F-2609-463E-AE2E-8C8574CB9FE9}"/>
              </a:ext>
            </a:extLst>
          </p:cNvPr>
          <p:cNvGrpSpPr/>
          <p:nvPr/>
        </p:nvGrpSpPr>
        <p:grpSpPr>
          <a:xfrm>
            <a:off x="9341578" y="2260753"/>
            <a:ext cx="1002569" cy="776374"/>
            <a:chOff x="9388685" y="9968570"/>
            <a:chExt cx="530225" cy="530225"/>
          </a:xfrm>
        </p:grpSpPr>
        <p:sp>
          <p:nvSpPr>
            <p:cNvPr id="17" name="object 99">
              <a:extLst>
                <a:ext uri="{FF2B5EF4-FFF2-40B4-BE49-F238E27FC236}">
                  <a16:creationId xmlns:a16="http://schemas.microsoft.com/office/drawing/2014/main" id="{9B999FB3-A563-4533-BADF-072867527FC7}"/>
                </a:ext>
              </a:extLst>
            </p:cNvPr>
            <p:cNvSpPr/>
            <p:nvPr/>
          </p:nvSpPr>
          <p:spPr>
            <a:xfrm>
              <a:off x="9388685" y="9968570"/>
              <a:ext cx="530225" cy="530225"/>
            </a:xfrm>
            <a:custGeom>
              <a:avLst/>
              <a:gdLst/>
              <a:ahLst/>
              <a:cxnLst/>
              <a:rect l="l" t="t" r="r" b="b"/>
              <a:pathLst>
                <a:path w="530225" h="530225">
                  <a:moveTo>
                    <a:pt x="530138" y="0"/>
                  </a:moveTo>
                  <a:lnTo>
                    <a:pt x="0" y="0"/>
                  </a:lnTo>
                  <a:lnTo>
                    <a:pt x="0" y="530144"/>
                  </a:lnTo>
                  <a:lnTo>
                    <a:pt x="530138" y="530144"/>
                  </a:lnTo>
                  <a:lnTo>
                    <a:pt x="530138" y="0"/>
                  </a:lnTo>
                  <a:close/>
                </a:path>
              </a:pathLst>
            </a:custGeom>
            <a:solidFill>
              <a:srgbClr val="27903A">
                <a:alpha val="25000"/>
              </a:srgbClr>
            </a:solidFill>
          </p:spPr>
          <p:txBody>
            <a:bodyPr wrap="square" lIns="0" tIns="0" rIns="0" bIns="0" rtlCol="0"/>
            <a:lstStyle/>
            <a:p>
              <a:endParaRPr/>
            </a:p>
          </p:txBody>
        </p:sp>
        <p:sp>
          <p:nvSpPr>
            <p:cNvPr id="18" name="object 100">
              <a:extLst>
                <a:ext uri="{FF2B5EF4-FFF2-40B4-BE49-F238E27FC236}">
                  <a16:creationId xmlns:a16="http://schemas.microsoft.com/office/drawing/2014/main" id="{472CD93F-289D-4377-B0E9-27B52D991A3A}"/>
                </a:ext>
              </a:extLst>
            </p:cNvPr>
            <p:cNvSpPr/>
            <p:nvPr/>
          </p:nvSpPr>
          <p:spPr>
            <a:xfrm>
              <a:off x="9426499" y="10025767"/>
              <a:ext cx="435609" cy="368300"/>
            </a:xfrm>
            <a:custGeom>
              <a:avLst/>
              <a:gdLst/>
              <a:ahLst/>
              <a:cxnLst/>
              <a:rect l="l" t="t" r="r" b="b"/>
              <a:pathLst>
                <a:path w="435609" h="368300">
                  <a:moveTo>
                    <a:pt x="237197" y="0"/>
                  </a:moveTo>
                  <a:lnTo>
                    <a:pt x="0" y="0"/>
                  </a:lnTo>
                  <a:lnTo>
                    <a:pt x="0" y="54698"/>
                  </a:lnTo>
                  <a:lnTo>
                    <a:pt x="237197" y="54698"/>
                  </a:lnTo>
                  <a:lnTo>
                    <a:pt x="237197" y="0"/>
                  </a:lnTo>
                  <a:close/>
                </a:path>
                <a:path w="435609" h="368300">
                  <a:moveTo>
                    <a:pt x="309435" y="104470"/>
                  </a:moveTo>
                  <a:lnTo>
                    <a:pt x="72237" y="104470"/>
                  </a:lnTo>
                  <a:lnTo>
                    <a:pt x="72237" y="159169"/>
                  </a:lnTo>
                  <a:lnTo>
                    <a:pt x="309435" y="159169"/>
                  </a:lnTo>
                  <a:lnTo>
                    <a:pt x="309435" y="104470"/>
                  </a:lnTo>
                  <a:close/>
                </a:path>
                <a:path w="435609" h="368300">
                  <a:moveTo>
                    <a:pt x="402132" y="208940"/>
                  </a:moveTo>
                  <a:lnTo>
                    <a:pt x="53568" y="208940"/>
                  </a:lnTo>
                  <a:lnTo>
                    <a:pt x="53568" y="263639"/>
                  </a:lnTo>
                  <a:lnTo>
                    <a:pt x="402132" y="263639"/>
                  </a:lnTo>
                  <a:lnTo>
                    <a:pt x="402132" y="208940"/>
                  </a:lnTo>
                  <a:close/>
                </a:path>
                <a:path w="435609" h="368300">
                  <a:moveTo>
                    <a:pt x="435114" y="313410"/>
                  </a:moveTo>
                  <a:lnTo>
                    <a:pt x="197916" y="313410"/>
                  </a:lnTo>
                  <a:lnTo>
                    <a:pt x="197916" y="368109"/>
                  </a:lnTo>
                  <a:lnTo>
                    <a:pt x="435114" y="368109"/>
                  </a:lnTo>
                  <a:lnTo>
                    <a:pt x="435114" y="313410"/>
                  </a:lnTo>
                  <a:close/>
                </a:path>
              </a:pathLst>
            </a:custGeom>
            <a:solidFill>
              <a:srgbClr val="231F20"/>
            </a:solidFill>
          </p:spPr>
          <p:txBody>
            <a:bodyPr wrap="square" lIns="0" tIns="0" rIns="0" bIns="0" rtlCol="0"/>
            <a:lstStyle/>
            <a:p>
              <a:endParaRPr/>
            </a:p>
          </p:txBody>
        </p:sp>
        <p:sp>
          <p:nvSpPr>
            <p:cNvPr id="19" name="object 101">
              <a:extLst>
                <a:ext uri="{FF2B5EF4-FFF2-40B4-BE49-F238E27FC236}">
                  <a16:creationId xmlns:a16="http://schemas.microsoft.com/office/drawing/2014/main" id="{5FBAEF80-BAE2-41EE-881A-07731B463DE7}"/>
                </a:ext>
              </a:extLst>
            </p:cNvPr>
            <p:cNvSpPr/>
            <p:nvPr/>
          </p:nvSpPr>
          <p:spPr>
            <a:xfrm>
              <a:off x="9426479" y="10443652"/>
              <a:ext cx="435609" cy="0"/>
            </a:xfrm>
            <a:custGeom>
              <a:avLst/>
              <a:gdLst/>
              <a:ahLst/>
              <a:cxnLst/>
              <a:rect l="l" t="t" r="r" b="b"/>
              <a:pathLst>
                <a:path w="435609">
                  <a:moveTo>
                    <a:pt x="0" y="0"/>
                  </a:moveTo>
                  <a:lnTo>
                    <a:pt x="435122" y="0"/>
                  </a:lnTo>
                </a:path>
              </a:pathLst>
            </a:custGeom>
            <a:ln w="7456">
              <a:solidFill>
                <a:srgbClr val="231F20"/>
              </a:solidFill>
            </a:ln>
          </p:spPr>
          <p:txBody>
            <a:bodyPr wrap="square" lIns="0" tIns="0" rIns="0" bIns="0" rtlCol="0"/>
            <a:lstStyle/>
            <a:p>
              <a:endParaRPr/>
            </a:p>
          </p:txBody>
        </p:sp>
        <p:sp>
          <p:nvSpPr>
            <p:cNvPr id="20" name="object 102">
              <a:extLst>
                <a:ext uri="{FF2B5EF4-FFF2-40B4-BE49-F238E27FC236}">
                  <a16:creationId xmlns:a16="http://schemas.microsoft.com/office/drawing/2014/main" id="{AC7B0CF2-81CF-4A4D-854F-52C47BB2B02F}"/>
                </a:ext>
              </a:extLst>
            </p:cNvPr>
            <p:cNvSpPr/>
            <p:nvPr/>
          </p:nvSpPr>
          <p:spPr>
            <a:xfrm>
              <a:off x="9752819" y="10443652"/>
              <a:ext cx="0" cy="25400"/>
            </a:xfrm>
            <a:custGeom>
              <a:avLst/>
              <a:gdLst/>
              <a:ahLst/>
              <a:cxnLst/>
              <a:rect l="l" t="t" r="r" b="b"/>
              <a:pathLst>
                <a:path h="25400">
                  <a:moveTo>
                    <a:pt x="0" y="0"/>
                  </a:moveTo>
                  <a:lnTo>
                    <a:pt x="0" y="25082"/>
                  </a:lnTo>
                </a:path>
              </a:pathLst>
            </a:custGeom>
            <a:ln w="7456">
              <a:solidFill>
                <a:srgbClr val="231F20"/>
              </a:solidFill>
            </a:ln>
          </p:spPr>
          <p:txBody>
            <a:bodyPr wrap="square" lIns="0" tIns="0" rIns="0" bIns="0" rtlCol="0"/>
            <a:lstStyle/>
            <a:p>
              <a:endParaRPr/>
            </a:p>
          </p:txBody>
        </p:sp>
        <p:sp>
          <p:nvSpPr>
            <p:cNvPr id="21" name="object 103">
              <a:extLst>
                <a:ext uri="{FF2B5EF4-FFF2-40B4-BE49-F238E27FC236}">
                  <a16:creationId xmlns:a16="http://schemas.microsoft.com/office/drawing/2014/main" id="{EEE39AB0-A71F-4960-8579-FF0B6F7D1306}"/>
                </a:ext>
              </a:extLst>
            </p:cNvPr>
            <p:cNvSpPr/>
            <p:nvPr/>
          </p:nvSpPr>
          <p:spPr>
            <a:xfrm>
              <a:off x="9644079" y="10443652"/>
              <a:ext cx="0" cy="25400"/>
            </a:xfrm>
            <a:custGeom>
              <a:avLst/>
              <a:gdLst/>
              <a:ahLst/>
              <a:cxnLst/>
              <a:rect l="l" t="t" r="r" b="b"/>
              <a:pathLst>
                <a:path h="25400">
                  <a:moveTo>
                    <a:pt x="0" y="0"/>
                  </a:moveTo>
                  <a:lnTo>
                    <a:pt x="0" y="25082"/>
                  </a:lnTo>
                </a:path>
              </a:pathLst>
            </a:custGeom>
            <a:ln w="7456">
              <a:solidFill>
                <a:srgbClr val="231F20"/>
              </a:solidFill>
            </a:ln>
          </p:spPr>
          <p:txBody>
            <a:bodyPr wrap="square" lIns="0" tIns="0" rIns="0" bIns="0" rtlCol="0"/>
            <a:lstStyle/>
            <a:p>
              <a:endParaRPr/>
            </a:p>
          </p:txBody>
        </p:sp>
        <p:sp>
          <p:nvSpPr>
            <p:cNvPr id="22" name="object 104">
              <a:extLst>
                <a:ext uri="{FF2B5EF4-FFF2-40B4-BE49-F238E27FC236}">
                  <a16:creationId xmlns:a16="http://schemas.microsoft.com/office/drawing/2014/main" id="{3AFB8854-8648-4A73-9E32-26B60B2F5763}"/>
                </a:ext>
              </a:extLst>
            </p:cNvPr>
            <p:cNvSpPr/>
            <p:nvPr/>
          </p:nvSpPr>
          <p:spPr>
            <a:xfrm>
              <a:off x="9535279" y="10443652"/>
              <a:ext cx="0" cy="25400"/>
            </a:xfrm>
            <a:custGeom>
              <a:avLst/>
              <a:gdLst/>
              <a:ahLst/>
              <a:cxnLst/>
              <a:rect l="l" t="t" r="r" b="b"/>
              <a:pathLst>
                <a:path h="25400">
                  <a:moveTo>
                    <a:pt x="0" y="0"/>
                  </a:moveTo>
                  <a:lnTo>
                    <a:pt x="0" y="25082"/>
                  </a:lnTo>
                </a:path>
              </a:pathLst>
            </a:custGeom>
            <a:ln w="7456">
              <a:solidFill>
                <a:srgbClr val="231F20"/>
              </a:solidFill>
            </a:ln>
          </p:spPr>
          <p:txBody>
            <a:bodyPr wrap="square" lIns="0" tIns="0" rIns="0" bIns="0" rtlCol="0"/>
            <a:lstStyle/>
            <a:p>
              <a:endParaRPr/>
            </a:p>
          </p:txBody>
        </p:sp>
        <p:sp>
          <p:nvSpPr>
            <p:cNvPr id="23" name="object 105">
              <a:extLst>
                <a:ext uri="{FF2B5EF4-FFF2-40B4-BE49-F238E27FC236}">
                  <a16:creationId xmlns:a16="http://schemas.microsoft.com/office/drawing/2014/main" id="{6734D7B9-9B7F-4864-A389-18E04FEC1133}"/>
                </a:ext>
              </a:extLst>
            </p:cNvPr>
            <p:cNvSpPr/>
            <p:nvPr/>
          </p:nvSpPr>
          <p:spPr>
            <a:xfrm>
              <a:off x="9426479" y="10443652"/>
              <a:ext cx="0" cy="25400"/>
            </a:xfrm>
            <a:custGeom>
              <a:avLst/>
              <a:gdLst/>
              <a:ahLst/>
              <a:cxnLst/>
              <a:rect l="l" t="t" r="r" b="b"/>
              <a:pathLst>
                <a:path h="25400">
                  <a:moveTo>
                    <a:pt x="0" y="0"/>
                  </a:moveTo>
                  <a:lnTo>
                    <a:pt x="0" y="25082"/>
                  </a:lnTo>
                </a:path>
              </a:pathLst>
            </a:custGeom>
            <a:ln w="7456">
              <a:solidFill>
                <a:srgbClr val="231F20"/>
              </a:solidFill>
            </a:ln>
          </p:spPr>
          <p:txBody>
            <a:bodyPr wrap="square" lIns="0" tIns="0" rIns="0" bIns="0" rtlCol="0"/>
            <a:lstStyle/>
            <a:p>
              <a:endParaRPr/>
            </a:p>
          </p:txBody>
        </p:sp>
        <p:sp>
          <p:nvSpPr>
            <p:cNvPr id="24" name="object 106">
              <a:extLst>
                <a:ext uri="{FF2B5EF4-FFF2-40B4-BE49-F238E27FC236}">
                  <a16:creationId xmlns:a16="http://schemas.microsoft.com/office/drawing/2014/main" id="{D63E01CC-D269-4A3C-B531-1E8E1EF1CAB2}"/>
                </a:ext>
              </a:extLst>
            </p:cNvPr>
            <p:cNvSpPr/>
            <p:nvPr/>
          </p:nvSpPr>
          <p:spPr>
            <a:xfrm>
              <a:off x="9861620" y="10443652"/>
              <a:ext cx="0" cy="25400"/>
            </a:xfrm>
            <a:custGeom>
              <a:avLst/>
              <a:gdLst/>
              <a:ahLst/>
              <a:cxnLst/>
              <a:rect l="l" t="t" r="r" b="b"/>
              <a:pathLst>
                <a:path h="25400">
                  <a:moveTo>
                    <a:pt x="0" y="0"/>
                  </a:moveTo>
                  <a:lnTo>
                    <a:pt x="0" y="25082"/>
                  </a:lnTo>
                </a:path>
              </a:pathLst>
            </a:custGeom>
            <a:ln w="7456">
              <a:solidFill>
                <a:srgbClr val="231F20"/>
              </a:solidFill>
            </a:ln>
          </p:spPr>
          <p:txBody>
            <a:bodyPr wrap="square" lIns="0" tIns="0" rIns="0" bIns="0" rtlCol="0"/>
            <a:lstStyle/>
            <a:p>
              <a:endParaRPr/>
            </a:p>
          </p:txBody>
        </p:sp>
      </p:grpSp>
      <p:grpSp>
        <p:nvGrpSpPr>
          <p:cNvPr id="26" name="object 413">
            <a:extLst>
              <a:ext uri="{FF2B5EF4-FFF2-40B4-BE49-F238E27FC236}">
                <a16:creationId xmlns:a16="http://schemas.microsoft.com/office/drawing/2014/main" id="{70E44489-7AC5-41F0-BC00-5DFEED2E0FBA}"/>
              </a:ext>
            </a:extLst>
          </p:cNvPr>
          <p:cNvGrpSpPr/>
          <p:nvPr/>
        </p:nvGrpSpPr>
        <p:grpSpPr>
          <a:xfrm>
            <a:off x="8948653" y="5103822"/>
            <a:ext cx="1002569" cy="776374"/>
            <a:chOff x="9388685" y="12434831"/>
            <a:chExt cx="530225" cy="530225"/>
          </a:xfrm>
        </p:grpSpPr>
        <p:sp>
          <p:nvSpPr>
            <p:cNvPr id="27" name="object 414">
              <a:extLst>
                <a:ext uri="{FF2B5EF4-FFF2-40B4-BE49-F238E27FC236}">
                  <a16:creationId xmlns:a16="http://schemas.microsoft.com/office/drawing/2014/main" id="{208B0953-EE07-49A7-8F91-790FF917C014}"/>
                </a:ext>
              </a:extLst>
            </p:cNvPr>
            <p:cNvSpPr/>
            <p:nvPr/>
          </p:nvSpPr>
          <p:spPr>
            <a:xfrm>
              <a:off x="9388685" y="12434831"/>
              <a:ext cx="530225" cy="530225"/>
            </a:xfrm>
            <a:custGeom>
              <a:avLst/>
              <a:gdLst/>
              <a:ahLst/>
              <a:cxnLst/>
              <a:rect l="l" t="t" r="r" b="b"/>
              <a:pathLst>
                <a:path w="530225" h="530225">
                  <a:moveTo>
                    <a:pt x="530138" y="0"/>
                  </a:moveTo>
                  <a:lnTo>
                    <a:pt x="0" y="0"/>
                  </a:lnTo>
                  <a:lnTo>
                    <a:pt x="0" y="530138"/>
                  </a:lnTo>
                  <a:lnTo>
                    <a:pt x="530138" y="530138"/>
                  </a:lnTo>
                  <a:lnTo>
                    <a:pt x="530138" y="0"/>
                  </a:lnTo>
                  <a:close/>
                </a:path>
              </a:pathLst>
            </a:custGeom>
            <a:solidFill>
              <a:srgbClr val="27903A">
                <a:alpha val="25000"/>
              </a:srgbClr>
            </a:solidFill>
          </p:spPr>
          <p:txBody>
            <a:bodyPr wrap="square" lIns="0" tIns="0" rIns="0" bIns="0" rtlCol="0"/>
            <a:lstStyle/>
            <a:p>
              <a:endParaRPr/>
            </a:p>
          </p:txBody>
        </p:sp>
        <p:sp>
          <p:nvSpPr>
            <p:cNvPr id="28" name="object 415">
              <a:extLst>
                <a:ext uri="{FF2B5EF4-FFF2-40B4-BE49-F238E27FC236}">
                  <a16:creationId xmlns:a16="http://schemas.microsoft.com/office/drawing/2014/main" id="{66F9CF23-2D30-4E49-9D03-1BEF9DC8996A}"/>
                </a:ext>
              </a:extLst>
            </p:cNvPr>
            <p:cNvSpPr/>
            <p:nvPr/>
          </p:nvSpPr>
          <p:spPr>
            <a:xfrm>
              <a:off x="9420212" y="12464904"/>
              <a:ext cx="467359" cy="470534"/>
            </a:xfrm>
            <a:custGeom>
              <a:avLst/>
              <a:gdLst/>
              <a:ahLst/>
              <a:cxnLst/>
              <a:rect l="l" t="t" r="r" b="b"/>
              <a:pathLst>
                <a:path w="467359" h="470534">
                  <a:moveTo>
                    <a:pt x="270560" y="21691"/>
                  </a:moveTo>
                  <a:lnTo>
                    <a:pt x="249174" y="21691"/>
                  </a:lnTo>
                  <a:lnTo>
                    <a:pt x="249174" y="14465"/>
                  </a:lnTo>
                  <a:lnTo>
                    <a:pt x="256870" y="14465"/>
                  </a:lnTo>
                  <a:lnTo>
                    <a:pt x="256870" y="7226"/>
                  </a:lnTo>
                  <a:lnTo>
                    <a:pt x="247129" y="7226"/>
                  </a:lnTo>
                  <a:lnTo>
                    <a:pt x="247129" y="0"/>
                  </a:lnTo>
                  <a:lnTo>
                    <a:pt x="219925" y="0"/>
                  </a:lnTo>
                  <a:lnTo>
                    <a:pt x="219925" y="7226"/>
                  </a:lnTo>
                  <a:lnTo>
                    <a:pt x="210197" y="7226"/>
                  </a:lnTo>
                  <a:lnTo>
                    <a:pt x="210197" y="14465"/>
                  </a:lnTo>
                  <a:lnTo>
                    <a:pt x="217957" y="14465"/>
                  </a:lnTo>
                  <a:lnTo>
                    <a:pt x="217957" y="21691"/>
                  </a:lnTo>
                  <a:lnTo>
                    <a:pt x="196545" y="21691"/>
                  </a:lnTo>
                  <a:lnTo>
                    <a:pt x="196545" y="28917"/>
                  </a:lnTo>
                  <a:lnTo>
                    <a:pt x="219925" y="28917"/>
                  </a:lnTo>
                  <a:lnTo>
                    <a:pt x="219925" y="36156"/>
                  </a:lnTo>
                  <a:lnTo>
                    <a:pt x="217957" y="36156"/>
                  </a:lnTo>
                  <a:lnTo>
                    <a:pt x="217957" y="43383"/>
                  </a:lnTo>
                  <a:lnTo>
                    <a:pt x="206260" y="43383"/>
                  </a:lnTo>
                  <a:lnTo>
                    <a:pt x="206260" y="50609"/>
                  </a:lnTo>
                  <a:lnTo>
                    <a:pt x="204355" y="50609"/>
                  </a:lnTo>
                  <a:lnTo>
                    <a:pt x="204355" y="57848"/>
                  </a:lnTo>
                  <a:lnTo>
                    <a:pt x="219925" y="57848"/>
                  </a:lnTo>
                  <a:lnTo>
                    <a:pt x="219925" y="65074"/>
                  </a:lnTo>
                  <a:lnTo>
                    <a:pt x="206260" y="65074"/>
                  </a:lnTo>
                  <a:lnTo>
                    <a:pt x="206260" y="72301"/>
                  </a:lnTo>
                  <a:lnTo>
                    <a:pt x="221894" y="72301"/>
                  </a:lnTo>
                  <a:lnTo>
                    <a:pt x="221894" y="79540"/>
                  </a:lnTo>
                  <a:lnTo>
                    <a:pt x="217957" y="79540"/>
                  </a:lnTo>
                  <a:lnTo>
                    <a:pt x="217957" y="86766"/>
                  </a:lnTo>
                  <a:lnTo>
                    <a:pt x="214083" y="86766"/>
                  </a:lnTo>
                  <a:lnTo>
                    <a:pt x="214083" y="94005"/>
                  </a:lnTo>
                  <a:lnTo>
                    <a:pt x="229704" y="94005"/>
                  </a:lnTo>
                  <a:lnTo>
                    <a:pt x="229704" y="101231"/>
                  </a:lnTo>
                  <a:lnTo>
                    <a:pt x="237426" y="101231"/>
                  </a:lnTo>
                  <a:lnTo>
                    <a:pt x="237426" y="94005"/>
                  </a:lnTo>
                  <a:lnTo>
                    <a:pt x="253022" y="94005"/>
                  </a:lnTo>
                  <a:lnTo>
                    <a:pt x="253022" y="86766"/>
                  </a:lnTo>
                  <a:lnTo>
                    <a:pt x="249174" y="86766"/>
                  </a:lnTo>
                  <a:lnTo>
                    <a:pt x="249174" y="79540"/>
                  </a:lnTo>
                  <a:lnTo>
                    <a:pt x="245224" y="79540"/>
                  </a:lnTo>
                  <a:lnTo>
                    <a:pt x="245224" y="72301"/>
                  </a:lnTo>
                  <a:lnTo>
                    <a:pt x="260819" y="72301"/>
                  </a:lnTo>
                  <a:lnTo>
                    <a:pt x="260819" y="65074"/>
                  </a:lnTo>
                  <a:lnTo>
                    <a:pt x="247129" y="65074"/>
                  </a:lnTo>
                  <a:lnTo>
                    <a:pt x="247129" y="57848"/>
                  </a:lnTo>
                  <a:lnTo>
                    <a:pt x="262775" y="57848"/>
                  </a:lnTo>
                  <a:lnTo>
                    <a:pt x="262775" y="50609"/>
                  </a:lnTo>
                  <a:lnTo>
                    <a:pt x="260819" y="50609"/>
                  </a:lnTo>
                  <a:lnTo>
                    <a:pt x="260819" y="43383"/>
                  </a:lnTo>
                  <a:lnTo>
                    <a:pt x="249174" y="43383"/>
                  </a:lnTo>
                  <a:lnTo>
                    <a:pt x="249174" y="36156"/>
                  </a:lnTo>
                  <a:lnTo>
                    <a:pt x="247129" y="36156"/>
                  </a:lnTo>
                  <a:lnTo>
                    <a:pt x="247129" y="28917"/>
                  </a:lnTo>
                  <a:lnTo>
                    <a:pt x="270560" y="28917"/>
                  </a:lnTo>
                  <a:lnTo>
                    <a:pt x="270560" y="21691"/>
                  </a:lnTo>
                  <a:close/>
                </a:path>
                <a:path w="467359" h="470534">
                  <a:moveTo>
                    <a:pt x="400939" y="376008"/>
                  </a:moveTo>
                  <a:lnTo>
                    <a:pt x="336702" y="376008"/>
                  </a:lnTo>
                  <a:lnTo>
                    <a:pt x="336702" y="368782"/>
                  </a:lnTo>
                  <a:lnTo>
                    <a:pt x="305562" y="368782"/>
                  </a:lnTo>
                  <a:lnTo>
                    <a:pt x="305562" y="361543"/>
                  </a:lnTo>
                  <a:lnTo>
                    <a:pt x="268579" y="361543"/>
                  </a:lnTo>
                  <a:lnTo>
                    <a:pt x="268579" y="354317"/>
                  </a:lnTo>
                  <a:lnTo>
                    <a:pt x="297764" y="354317"/>
                  </a:lnTo>
                  <a:lnTo>
                    <a:pt x="297764" y="347091"/>
                  </a:lnTo>
                  <a:lnTo>
                    <a:pt x="367842" y="347091"/>
                  </a:lnTo>
                  <a:lnTo>
                    <a:pt x="367842" y="339852"/>
                  </a:lnTo>
                  <a:lnTo>
                    <a:pt x="323100" y="339852"/>
                  </a:lnTo>
                  <a:lnTo>
                    <a:pt x="323100" y="332625"/>
                  </a:lnTo>
                  <a:lnTo>
                    <a:pt x="291960" y="332625"/>
                  </a:lnTo>
                  <a:lnTo>
                    <a:pt x="291960" y="325386"/>
                  </a:lnTo>
                  <a:lnTo>
                    <a:pt x="282206" y="325386"/>
                  </a:lnTo>
                  <a:lnTo>
                    <a:pt x="282206" y="318160"/>
                  </a:lnTo>
                  <a:lnTo>
                    <a:pt x="295808" y="318160"/>
                  </a:lnTo>
                  <a:lnTo>
                    <a:pt x="295808" y="310934"/>
                  </a:lnTo>
                  <a:lnTo>
                    <a:pt x="338658" y="310934"/>
                  </a:lnTo>
                  <a:lnTo>
                    <a:pt x="338658" y="303695"/>
                  </a:lnTo>
                  <a:lnTo>
                    <a:pt x="311454" y="303695"/>
                  </a:lnTo>
                  <a:lnTo>
                    <a:pt x="311454" y="296468"/>
                  </a:lnTo>
                  <a:lnTo>
                    <a:pt x="260819" y="296468"/>
                  </a:lnTo>
                  <a:lnTo>
                    <a:pt x="260819" y="289242"/>
                  </a:lnTo>
                  <a:lnTo>
                    <a:pt x="268579" y="289242"/>
                  </a:lnTo>
                  <a:lnTo>
                    <a:pt x="268579" y="282003"/>
                  </a:lnTo>
                  <a:lnTo>
                    <a:pt x="305562" y="282003"/>
                  </a:lnTo>
                  <a:lnTo>
                    <a:pt x="305562" y="274777"/>
                  </a:lnTo>
                  <a:lnTo>
                    <a:pt x="336702" y="274777"/>
                  </a:lnTo>
                  <a:lnTo>
                    <a:pt x="336702" y="267550"/>
                  </a:lnTo>
                  <a:lnTo>
                    <a:pt x="282206" y="267550"/>
                  </a:lnTo>
                  <a:lnTo>
                    <a:pt x="282206" y="260311"/>
                  </a:lnTo>
                  <a:lnTo>
                    <a:pt x="251066" y="260311"/>
                  </a:lnTo>
                  <a:lnTo>
                    <a:pt x="251066" y="253085"/>
                  </a:lnTo>
                  <a:lnTo>
                    <a:pt x="268579" y="253085"/>
                  </a:lnTo>
                  <a:lnTo>
                    <a:pt x="268579" y="245846"/>
                  </a:lnTo>
                  <a:lnTo>
                    <a:pt x="258826" y="245846"/>
                  </a:lnTo>
                  <a:lnTo>
                    <a:pt x="258826" y="238620"/>
                  </a:lnTo>
                  <a:lnTo>
                    <a:pt x="278269" y="238620"/>
                  </a:lnTo>
                  <a:lnTo>
                    <a:pt x="278269" y="231394"/>
                  </a:lnTo>
                  <a:lnTo>
                    <a:pt x="260819" y="231394"/>
                  </a:lnTo>
                  <a:lnTo>
                    <a:pt x="260819" y="224155"/>
                  </a:lnTo>
                  <a:lnTo>
                    <a:pt x="268579" y="224155"/>
                  </a:lnTo>
                  <a:lnTo>
                    <a:pt x="268579" y="216928"/>
                  </a:lnTo>
                  <a:lnTo>
                    <a:pt x="253022" y="216928"/>
                  </a:lnTo>
                  <a:lnTo>
                    <a:pt x="253022" y="209689"/>
                  </a:lnTo>
                  <a:lnTo>
                    <a:pt x="243281" y="209689"/>
                  </a:lnTo>
                  <a:lnTo>
                    <a:pt x="243281" y="202476"/>
                  </a:lnTo>
                  <a:lnTo>
                    <a:pt x="293916" y="202476"/>
                  </a:lnTo>
                  <a:lnTo>
                    <a:pt x="293916" y="195237"/>
                  </a:lnTo>
                  <a:lnTo>
                    <a:pt x="268579" y="195237"/>
                  </a:lnTo>
                  <a:lnTo>
                    <a:pt x="268579" y="188010"/>
                  </a:lnTo>
                  <a:lnTo>
                    <a:pt x="272516" y="188010"/>
                  </a:lnTo>
                  <a:lnTo>
                    <a:pt x="272516" y="180771"/>
                  </a:lnTo>
                  <a:lnTo>
                    <a:pt x="266623" y="180771"/>
                  </a:lnTo>
                  <a:lnTo>
                    <a:pt x="266623" y="173545"/>
                  </a:lnTo>
                  <a:lnTo>
                    <a:pt x="264668" y="173545"/>
                  </a:lnTo>
                  <a:lnTo>
                    <a:pt x="264668" y="166306"/>
                  </a:lnTo>
                  <a:lnTo>
                    <a:pt x="268579" y="166306"/>
                  </a:lnTo>
                  <a:lnTo>
                    <a:pt x="268579" y="159080"/>
                  </a:lnTo>
                  <a:lnTo>
                    <a:pt x="198564" y="159080"/>
                  </a:lnTo>
                  <a:lnTo>
                    <a:pt x="198564" y="166306"/>
                  </a:lnTo>
                  <a:lnTo>
                    <a:pt x="202387" y="166306"/>
                  </a:lnTo>
                  <a:lnTo>
                    <a:pt x="202387" y="173545"/>
                  </a:lnTo>
                  <a:lnTo>
                    <a:pt x="200482" y="173545"/>
                  </a:lnTo>
                  <a:lnTo>
                    <a:pt x="200482" y="180771"/>
                  </a:lnTo>
                  <a:lnTo>
                    <a:pt x="194627" y="180771"/>
                  </a:lnTo>
                  <a:lnTo>
                    <a:pt x="194627" y="188010"/>
                  </a:lnTo>
                  <a:lnTo>
                    <a:pt x="198564" y="188010"/>
                  </a:lnTo>
                  <a:lnTo>
                    <a:pt x="198564" y="195237"/>
                  </a:lnTo>
                  <a:lnTo>
                    <a:pt x="173215" y="195237"/>
                  </a:lnTo>
                  <a:lnTo>
                    <a:pt x="173215" y="202476"/>
                  </a:lnTo>
                  <a:lnTo>
                    <a:pt x="223799" y="202476"/>
                  </a:lnTo>
                  <a:lnTo>
                    <a:pt x="223799" y="209689"/>
                  </a:lnTo>
                  <a:lnTo>
                    <a:pt x="214083" y="209689"/>
                  </a:lnTo>
                  <a:lnTo>
                    <a:pt x="214083" y="216928"/>
                  </a:lnTo>
                  <a:lnTo>
                    <a:pt x="198564" y="216928"/>
                  </a:lnTo>
                  <a:lnTo>
                    <a:pt x="198564" y="224155"/>
                  </a:lnTo>
                  <a:lnTo>
                    <a:pt x="206260" y="224155"/>
                  </a:lnTo>
                  <a:lnTo>
                    <a:pt x="206260" y="231394"/>
                  </a:lnTo>
                  <a:lnTo>
                    <a:pt x="188785" y="231394"/>
                  </a:lnTo>
                  <a:lnTo>
                    <a:pt x="188785" y="238620"/>
                  </a:lnTo>
                  <a:lnTo>
                    <a:pt x="208292" y="238620"/>
                  </a:lnTo>
                  <a:lnTo>
                    <a:pt x="208292" y="245846"/>
                  </a:lnTo>
                  <a:lnTo>
                    <a:pt x="198564" y="245846"/>
                  </a:lnTo>
                  <a:lnTo>
                    <a:pt x="198564" y="253085"/>
                  </a:lnTo>
                  <a:lnTo>
                    <a:pt x="215988" y="253085"/>
                  </a:lnTo>
                  <a:lnTo>
                    <a:pt x="215988" y="260311"/>
                  </a:lnTo>
                  <a:lnTo>
                    <a:pt x="184848" y="260311"/>
                  </a:lnTo>
                  <a:lnTo>
                    <a:pt x="184848" y="267550"/>
                  </a:lnTo>
                  <a:lnTo>
                    <a:pt x="130390" y="267550"/>
                  </a:lnTo>
                  <a:lnTo>
                    <a:pt x="130390" y="274777"/>
                  </a:lnTo>
                  <a:lnTo>
                    <a:pt x="161531" y="274777"/>
                  </a:lnTo>
                  <a:lnTo>
                    <a:pt x="161531" y="282003"/>
                  </a:lnTo>
                  <a:lnTo>
                    <a:pt x="198564" y="282003"/>
                  </a:lnTo>
                  <a:lnTo>
                    <a:pt x="198564" y="289242"/>
                  </a:lnTo>
                  <a:lnTo>
                    <a:pt x="206260" y="289242"/>
                  </a:lnTo>
                  <a:lnTo>
                    <a:pt x="206260" y="296468"/>
                  </a:lnTo>
                  <a:lnTo>
                    <a:pt x="155676" y="296468"/>
                  </a:lnTo>
                  <a:lnTo>
                    <a:pt x="155676" y="303695"/>
                  </a:lnTo>
                  <a:lnTo>
                    <a:pt x="128485" y="303695"/>
                  </a:lnTo>
                  <a:lnTo>
                    <a:pt x="128485" y="310934"/>
                  </a:lnTo>
                  <a:lnTo>
                    <a:pt x="171246" y="310934"/>
                  </a:lnTo>
                  <a:lnTo>
                    <a:pt x="171246" y="318160"/>
                  </a:lnTo>
                  <a:lnTo>
                    <a:pt x="184848" y="318160"/>
                  </a:lnTo>
                  <a:lnTo>
                    <a:pt x="184848" y="325386"/>
                  </a:lnTo>
                  <a:lnTo>
                    <a:pt x="175133" y="325386"/>
                  </a:lnTo>
                  <a:lnTo>
                    <a:pt x="175133" y="332625"/>
                  </a:lnTo>
                  <a:lnTo>
                    <a:pt x="143992" y="332625"/>
                  </a:lnTo>
                  <a:lnTo>
                    <a:pt x="143992" y="339852"/>
                  </a:lnTo>
                  <a:lnTo>
                    <a:pt x="99250" y="339852"/>
                  </a:lnTo>
                  <a:lnTo>
                    <a:pt x="99250" y="347091"/>
                  </a:lnTo>
                  <a:lnTo>
                    <a:pt x="169341" y="347091"/>
                  </a:lnTo>
                  <a:lnTo>
                    <a:pt x="169341" y="354317"/>
                  </a:lnTo>
                  <a:lnTo>
                    <a:pt x="198564" y="354317"/>
                  </a:lnTo>
                  <a:lnTo>
                    <a:pt x="198564" y="361543"/>
                  </a:lnTo>
                  <a:lnTo>
                    <a:pt x="161531" y="361543"/>
                  </a:lnTo>
                  <a:lnTo>
                    <a:pt x="161531" y="368782"/>
                  </a:lnTo>
                  <a:lnTo>
                    <a:pt x="130390" y="368782"/>
                  </a:lnTo>
                  <a:lnTo>
                    <a:pt x="130390" y="376008"/>
                  </a:lnTo>
                  <a:lnTo>
                    <a:pt x="66205" y="376008"/>
                  </a:lnTo>
                  <a:lnTo>
                    <a:pt x="66205" y="383235"/>
                  </a:lnTo>
                  <a:lnTo>
                    <a:pt x="87566" y="383235"/>
                  </a:lnTo>
                  <a:lnTo>
                    <a:pt x="87566" y="390474"/>
                  </a:lnTo>
                  <a:lnTo>
                    <a:pt x="169341" y="390474"/>
                  </a:lnTo>
                  <a:lnTo>
                    <a:pt x="169341" y="397700"/>
                  </a:lnTo>
                  <a:lnTo>
                    <a:pt x="297764" y="397700"/>
                  </a:lnTo>
                  <a:lnTo>
                    <a:pt x="297764" y="390474"/>
                  </a:lnTo>
                  <a:lnTo>
                    <a:pt x="379488" y="390474"/>
                  </a:lnTo>
                  <a:lnTo>
                    <a:pt x="379488" y="383235"/>
                  </a:lnTo>
                  <a:lnTo>
                    <a:pt x="400939" y="383235"/>
                  </a:lnTo>
                  <a:lnTo>
                    <a:pt x="400939" y="376008"/>
                  </a:lnTo>
                  <a:close/>
                </a:path>
                <a:path w="467359" h="470534">
                  <a:moveTo>
                    <a:pt x="467169" y="441083"/>
                  </a:moveTo>
                  <a:lnTo>
                    <a:pt x="317271" y="441083"/>
                  </a:lnTo>
                  <a:lnTo>
                    <a:pt x="317271" y="433857"/>
                  </a:lnTo>
                  <a:lnTo>
                    <a:pt x="346456" y="433857"/>
                  </a:lnTo>
                  <a:lnTo>
                    <a:pt x="346456" y="426631"/>
                  </a:lnTo>
                  <a:lnTo>
                    <a:pt x="120662" y="426631"/>
                  </a:lnTo>
                  <a:lnTo>
                    <a:pt x="120662" y="433857"/>
                  </a:lnTo>
                  <a:lnTo>
                    <a:pt x="149898" y="433857"/>
                  </a:lnTo>
                  <a:lnTo>
                    <a:pt x="149898" y="441083"/>
                  </a:lnTo>
                  <a:lnTo>
                    <a:pt x="0" y="441083"/>
                  </a:lnTo>
                  <a:lnTo>
                    <a:pt x="0" y="448310"/>
                  </a:lnTo>
                  <a:lnTo>
                    <a:pt x="79806" y="448310"/>
                  </a:lnTo>
                  <a:lnTo>
                    <a:pt x="79806" y="455549"/>
                  </a:lnTo>
                  <a:lnTo>
                    <a:pt x="93408" y="455549"/>
                  </a:lnTo>
                  <a:lnTo>
                    <a:pt x="93408" y="462775"/>
                  </a:lnTo>
                  <a:lnTo>
                    <a:pt x="126517" y="462775"/>
                  </a:lnTo>
                  <a:lnTo>
                    <a:pt x="126517" y="470014"/>
                  </a:lnTo>
                  <a:lnTo>
                    <a:pt x="340550" y="470014"/>
                  </a:lnTo>
                  <a:lnTo>
                    <a:pt x="340550" y="462775"/>
                  </a:lnTo>
                  <a:lnTo>
                    <a:pt x="373735" y="462775"/>
                  </a:lnTo>
                  <a:lnTo>
                    <a:pt x="373735" y="455549"/>
                  </a:lnTo>
                  <a:lnTo>
                    <a:pt x="387337" y="455549"/>
                  </a:lnTo>
                  <a:lnTo>
                    <a:pt x="387337" y="448310"/>
                  </a:lnTo>
                  <a:lnTo>
                    <a:pt x="467169" y="448310"/>
                  </a:lnTo>
                  <a:lnTo>
                    <a:pt x="467169" y="441083"/>
                  </a:lnTo>
                  <a:close/>
                </a:path>
              </a:pathLst>
            </a:custGeom>
            <a:solidFill>
              <a:srgbClr val="231F20"/>
            </a:solidFill>
          </p:spPr>
          <p:txBody>
            <a:bodyPr wrap="square" lIns="0" tIns="0" rIns="0" bIns="0" rtlCol="0"/>
            <a:lstStyle/>
            <a:p>
              <a:endParaRPr/>
            </a:p>
          </p:txBody>
        </p:sp>
      </p:grpSp>
      <p:grpSp>
        <p:nvGrpSpPr>
          <p:cNvPr id="29" name="object 703">
            <a:extLst>
              <a:ext uri="{FF2B5EF4-FFF2-40B4-BE49-F238E27FC236}">
                <a16:creationId xmlns:a16="http://schemas.microsoft.com/office/drawing/2014/main" id="{842588BB-6B3E-429A-856C-60BB794FD178}"/>
              </a:ext>
            </a:extLst>
          </p:cNvPr>
          <p:cNvGrpSpPr/>
          <p:nvPr/>
        </p:nvGrpSpPr>
        <p:grpSpPr>
          <a:xfrm>
            <a:off x="8981523" y="6036148"/>
            <a:ext cx="1002569" cy="776374"/>
            <a:chOff x="9393457" y="13258587"/>
            <a:chExt cx="530225" cy="530225"/>
          </a:xfrm>
        </p:grpSpPr>
        <p:sp>
          <p:nvSpPr>
            <p:cNvPr id="30" name="object 704">
              <a:extLst>
                <a:ext uri="{FF2B5EF4-FFF2-40B4-BE49-F238E27FC236}">
                  <a16:creationId xmlns:a16="http://schemas.microsoft.com/office/drawing/2014/main" id="{D23712B0-A8E2-474B-93B6-E2D2EDC3630E}"/>
                </a:ext>
              </a:extLst>
            </p:cNvPr>
            <p:cNvSpPr/>
            <p:nvPr/>
          </p:nvSpPr>
          <p:spPr>
            <a:xfrm>
              <a:off x="9393457" y="13258587"/>
              <a:ext cx="530225" cy="530225"/>
            </a:xfrm>
            <a:custGeom>
              <a:avLst/>
              <a:gdLst/>
              <a:ahLst/>
              <a:cxnLst/>
              <a:rect l="l" t="t" r="r" b="b"/>
              <a:pathLst>
                <a:path w="530225" h="530225">
                  <a:moveTo>
                    <a:pt x="530138" y="0"/>
                  </a:moveTo>
                  <a:lnTo>
                    <a:pt x="0" y="0"/>
                  </a:lnTo>
                  <a:lnTo>
                    <a:pt x="0" y="530138"/>
                  </a:lnTo>
                  <a:lnTo>
                    <a:pt x="530138" y="530138"/>
                  </a:lnTo>
                  <a:lnTo>
                    <a:pt x="530138" y="0"/>
                  </a:lnTo>
                  <a:close/>
                </a:path>
              </a:pathLst>
            </a:custGeom>
            <a:solidFill>
              <a:srgbClr val="27903A">
                <a:alpha val="25000"/>
              </a:srgbClr>
            </a:solidFill>
          </p:spPr>
          <p:txBody>
            <a:bodyPr wrap="square" lIns="0" tIns="0" rIns="0" bIns="0" rtlCol="0"/>
            <a:lstStyle/>
            <a:p>
              <a:endParaRPr/>
            </a:p>
          </p:txBody>
        </p:sp>
        <p:sp>
          <p:nvSpPr>
            <p:cNvPr id="31" name="object 705">
              <a:extLst>
                <a:ext uri="{FF2B5EF4-FFF2-40B4-BE49-F238E27FC236}">
                  <a16:creationId xmlns:a16="http://schemas.microsoft.com/office/drawing/2014/main" id="{8077DF61-AAEB-43A6-9B9B-D8FE8D9A0177}"/>
                </a:ext>
              </a:extLst>
            </p:cNvPr>
            <p:cNvSpPr/>
            <p:nvPr/>
          </p:nvSpPr>
          <p:spPr>
            <a:xfrm>
              <a:off x="9420603" y="13428736"/>
              <a:ext cx="476250" cy="249554"/>
            </a:xfrm>
            <a:custGeom>
              <a:avLst/>
              <a:gdLst/>
              <a:ahLst/>
              <a:cxnLst/>
              <a:rect l="l" t="t" r="r" b="b"/>
              <a:pathLst>
                <a:path w="476250" h="249555">
                  <a:moveTo>
                    <a:pt x="475869" y="0"/>
                  </a:moveTo>
                  <a:lnTo>
                    <a:pt x="436839" y="13381"/>
                  </a:lnTo>
                  <a:lnTo>
                    <a:pt x="392700" y="68596"/>
                  </a:lnTo>
                  <a:lnTo>
                    <a:pt x="368499" y="109868"/>
                  </a:lnTo>
                  <a:lnTo>
                    <a:pt x="349632" y="138008"/>
                  </a:lnTo>
                  <a:lnTo>
                    <a:pt x="335104" y="155830"/>
                  </a:lnTo>
                  <a:lnTo>
                    <a:pt x="323918" y="166146"/>
                  </a:lnTo>
                  <a:lnTo>
                    <a:pt x="309820" y="167817"/>
                  </a:lnTo>
                  <a:lnTo>
                    <a:pt x="289458" y="156064"/>
                  </a:lnTo>
                  <a:lnTo>
                    <a:pt x="266181" y="128249"/>
                  </a:lnTo>
                  <a:lnTo>
                    <a:pt x="243338" y="81731"/>
                  </a:lnTo>
                  <a:lnTo>
                    <a:pt x="218719" y="50982"/>
                  </a:lnTo>
                  <a:lnTo>
                    <a:pt x="192517" y="57108"/>
                  </a:lnTo>
                  <a:lnTo>
                    <a:pt x="171693" y="77422"/>
                  </a:lnTo>
                  <a:lnTo>
                    <a:pt x="163206" y="89235"/>
                  </a:lnTo>
                  <a:lnTo>
                    <a:pt x="144722" y="121732"/>
                  </a:lnTo>
                  <a:lnTo>
                    <a:pt x="130224" y="135821"/>
                  </a:lnTo>
                  <a:lnTo>
                    <a:pt x="112207" y="134433"/>
                  </a:lnTo>
                  <a:lnTo>
                    <a:pt x="83168" y="120497"/>
                  </a:lnTo>
                  <a:lnTo>
                    <a:pt x="57970" y="111704"/>
                  </a:lnTo>
                  <a:lnTo>
                    <a:pt x="34949" y="110408"/>
                  </a:lnTo>
                  <a:lnTo>
                    <a:pt x="15246" y="113905"/>
                  </a:lnTo>
                  <a:lnTo>
                    <a:pt x="0" y="119489"/>
                  </a:lnTo>
                  <a:lnTo>
                    <a:pt x="0" y="166773"/>
                  </a:lnTo>
                  <a:lnTo>
                    <a:pt x="19756" y="162552"/>
                  </a:lnTo>
                  <a:lnTo>
                    <a:pt x="31422" y="161145"/>
                  </a:lnTo>
                  <a:lnTo>
                    <a:pt x="70348" y="184280"/>
                  </a:lnTo>
                  <a:lnTo>
                    <a:pt x="84415" y="201793"/>
                  </a:lnTo>
                  <a:lnTo>
                    <a:pt x="91725" y="208954"/>
                  </a:lnTo>
                  <a:lnTo>
                    <a:pt x="103958" y="214063"/>
                  </a:lnTo>
                  <a:lnTo>
                    <a:pt x="117833" y="209441"/>
                  </a:lnTo>
                  <a:lnTo>
                    <a:pt x="130065" y="187411"/>
                  </a:lnTo>
                  <a:lnTo>
                    <a:pt x="143023" y="162496"/>
                  </a:lnTo>
                  <a:lnTo>
                    <a:pt x="158677" y="152237"/>
                  </a:lnTo>
                  <a:lnTo>
                    <a:pt x="173156" y="153467"/>
                  </a:lnTo>
                  <a:lnTo>
                    <a:pt x="182592" y="163021"/>
                  </a:lnTo>
                  <a:lnTo>
                    <a:pt x="188933" y="177950"/>
                  </a:lnTo>
                  <a:lnTo>
                    <a:pt x="199554" y="193349"/>
                  </a:lnTo>
                  <a:lnTo>
                    <a:pt x="218734" y="203121"/>
                  </a:lnTo>
                  <a:lnTo>
                    <a:pt x="250753" y="201166"/>
                  </a:lnTo>
                  <a:lnTo>
                    <a:pt x="288468" y="200980"/>
                  </a:lnTo>
                  <a:lnTo>
                    <a:pt x="319851" y="213750"/>
                  </a:lnTo>
                  <a:lnTo>
                    <a:pt x="341854" y="229922"/>
                  </a:lnTo>
                  <a:lnTo>
                    <a:pt x="351429" y="239938"/>
                  </a:lnTo>
                  <a:lnTo>
                    <a:pt x="357467" y="244880"/>
                  </a:lnTo>
                  <a:lnTo>
                    <a:pt x="370188" y="249003"/>
                  </a:lnTo>
                  <a:lnTo>
                    <a:pt x="388538" y="247499"/>
                  </a:lnTo>
                  <a:lnTo>
                    <a:pt x="411460" y="235560"/>
                  </a:lnTo>
                  <a:lnTo>
                    <a:pt x="435505" y="225595"/>
                  </a:lnTo>
                  <a:lnTo>
                    <a:pt x="456092" y="228057"/>
                  </a:lnTo>
                  <a:lnTo>
                    <a:pt x="470465" y="235209"/>
                  </a:lnTo>
                  <a:lnTo>
                    <a:pt x="475869" y="239312"/>
                  </a:lnTo>
                  <a:lnTo>
                    <a:pt x="475869" y="0"/>
                  </a:lnTo>
                  <a:close/>
                </a:path>
              </a:pathLst>
            </a:custGeom>
            <a:solidFill>
              <a:srgbClr val="939598"/>
            </a:solidFill>
          </p:spPr>
          <p:txBody>
            <a:bodyPr wrap="square" lIns="0" tIns="0" rIns="0" bIns="0" rtlCol="0"/>
            <a:lstStyle/>
            <a:p>
              <a:endParaRPr/>
            </a:p>
          </p:txBody>
        </p:sp>
        <p:sp>
          <p:nvSpPr>
            <p:cNvPr id="32" name="object 706">
              <a:extLst>
                <a:ext uri="{FF2B5EF4-FFF2-40B4-BE49-F238E27FC236}">
                  <a16:creationId xmlns:a16="http://schemas.microsoft.com/office/drawing/2014/main" id="{44B241DF-60C5-4C14-A41E-C79C4CB7EAC8}"/>
                </a:ext>
              </a:extLst>
            </p:cNvPr>
            <p:cNvSpPr/>
            <p:nvPr/>
          </p:nvSpPr>
          <p:spPr>
            <a:xfrm>
              <a:off x="9420639" y="13369459"/>
              <a:ext cx="476250" cy="227329"/>
            </a:xfrm>
            <a:custGeom>
              <a:avLst/>
              <a:gdLst/>
              <a:ahLst/>
              <a:cxnLst/>
              <a:rect l="l" t="t" r="r" b="b"/>
              <a:pathLst>
                <a:path w="476250" h="227330">
                  <a:moveTo>
                    <a:pt x="376129" y="0"/>
                  </a:moveTo>
                  <a:lnTo>
                    <a:pt x="359264" y="5335"/>
                  </a:lnTo>
                  <a:lnTo>
                    <a:pt x="327038" y="32829"/>
                  </a:lnTo>
                  <a:lnTo>
                    <a:pt x="288318" y="58164"/>
                  </a:lnTo>
                  <a:lnTo>
                    <a:pt x="260444" y="59640"/>
                  </a:lnTo>
                  <a:lnTo>
                    <a:pt x="243591" y="50681"/>
                  </a:lnTo>
                  <a:lnTo>
                    <a:pt x="237934" y="44711"/>
                  </a:lnTo>
                  <a:lnTo>
                    <a:pt x="223948" y="31128"/>
                  </a:lnTo>
                  <a:lnTo>
                    <a:pt x="213978" y="29856"/>
                  </a:lnTo>
                  <a:lnTo>
                    <a:pt x="203244" y="43828"/>
                  </a:lnTo>
                  <a:lnTo>
                    <a:pt x="186970" y="75973"/>
                  </a:lnTo>
                  <a:lnTo>
                    <a:pt x="165884" y="95713"/>
                  </a:lnTo>
                  <a:lnTo>
                    <a:pt x="146323" y="84261"/>
                  </a:lnTo>
                  <a:lnTo>
                    <a:pt x="131921" y="62257"/>
                  </a:lnTo>
                  <a:lnTo>
                    <a:pt x="126313" y="50336"/>
                  </a:lnTo>
                  <a:lnTo>
                    <a:pt x="113279" y="26840"/>
                  </a:lnTo>
                  <a:lnTo>
                    <a:pt x="104114" y="19465"/>
                  </a:lnTo>
                  <a:lnTo>
                    <a:pt x="94480" y="28622"/>
                  </a:lnTo>
                  <a:lnTo>
                    <a:pt x="80037" y="54720"/>
                  </a:lnTo>
                  <a:lnTo>
                    <a:pt x="57244" y="78145"/>
                  </a:lnTo>
                  <a:lnTo>
                    <a:pt x="30874" y="84572"/>
                  </a:lnTo>
                  <a:lnTo>
                    <a:pt x="9076" y="82324"/>
                  </a:lnTo>
                  <a:lnTo>
                    <a:pt x="0" y="79725"/>
                  </a:lnTo>
                  <a:lnTo>
                    <a:pt x="0" y="178767"/>
                  </a:lnTo>
                  <a:lnTo>
                    <a:pt x="15245" y="173182"/>
                  </a:lnTo>
                  <a:lnTo>
                    <a:pt x="34946" y="169686"/>
                  </a:lnTo>
                  <a:lnTo>
                    <a:pt x="57965" y="170982"/>
                  </a:lnTo>
                  <a:lnTo>
                    <a:pt x="83162" y="179775"/>
                  </a:lnTo>
                  <a:lnTo>
                    <a:pt x="116510" y="185708"/>
                  </a:lnTo>
                  <a:lnTo>
                    <a:pt x="141710" y="173760"/>
                  </a:lnTo>
                  <a:lnTo>
                    <a:pt x="157646" y="157003"/>
                  </a:lnTo>
                  <a:lnTo>
                    <a:pt x="163206" y="148513"/>
                  </a:lnTo>
                  <a:lnTo>
                    <a:pt x="193400" y="101613"/>
                  </a:lnTo>
                  <a:lnTo>
                    <a:pt x="211812" y="85198"/>
                  </a:lnTo>
                  <a:lnTo>
                    <a:pt x="225954" y="98564"/>
                  </a:lnTo>
                  <a:lnTo>
                    <a:pt x="243338" y="141009"/>
                  </a:lnTo>
                  <a:lnTo>
                    <a:pt x="266178" y="187527"/>
                  </a:lnTo>
                  <a:lnTo>
                    <a:pt x="289455" y="215343"/>
                  </a:lnTo>
                  <a:lnTo>
                    <a:pt x="309816" y="227097"/>
                  </a:lnTo>
                  <a:lnTo>
                    <a:pt x="323912" y="225430"/>
                  </a:lnTo>
                  <a:lnTo>
                    <a:pt x="335098" y="215111"/>
                  </a:lnTo>
                  <a:lnTo>
                    <a:pt x="349627" y="197289"/>
                  </a:lnTo>
                  <a:lnTo>
                    <a:pt x="368496" y="169149"/>
                  </a:lnTo>
                  <a:lnTo>
                    <a:pt x="392700" y="127874"/>
                  </a:lnTo>
                  <a:lnTo>
                    <a:pt x="415484" y="93478"/>
                  </a:lnTo>
                  <a:lnTo>
                    <a:pt x="436838" y="72659"/>
                  </a:lnTo>
                  <a:lnTo>
                    <a:pt x="456914" y="62298"/>
                  </a:lnTo>
                  <a:lnTo>
                    <a:pt x="475863" y="59277"/>
                  </a:lnTo>
                  <a:lnTo>
                    <a:pt x="475863" y="3440"/>
                  </a:lnTo>
                  <a:lnTo>
                    <a:pt x="464696" y="18438"/>
                  </a:lnTo>
                  <a:lnTo>
                    <a:pt x="454525" y="24935"/>
                  </a:lnTo>
                  <a:lnTo>
                    <a:pt x="439547" y="24280"/>
                  </a:lnTo>
                  <a:lnTo>
                    <a:pt x="413959" y="17821"/>
                  </a:lnTo>
                  <a:lnTo>
                    <a:pt x="390178" y="7327"/>
                  </a:lnTo>
                  <a:lnTo>
                    <a:pt x="376129" y="0"/>
                  </a:lnTo>
                  <a:close/>
                </a:path>
              </a:pathLst>
            </a:custGeom>
            <a:solidFill>
              <a:srgbClr val="161B1E"/>
            </a:solidFill>
          </p:spPr>
          <p:txBody>
            <a:bodyPr wrap="square" lIns="0" tIns="0" rIns="0" bIns="0" rtlCol="0"/>
            <a:lstStyle/>
            <a:p>
              <a:endParaRPr/>
            </a:p>
          </p:txBody>
        </p:sp>
      </p:grpSp>
      <p:pic>
        <p:nvPicPr>
          <p:cNvPr id="67" name="Picture 66" descr="A picture containing text&#10;&#10;Description automatically generated">
            <a:extLst>
              <a:ext uri="{FF2B5EF4-FFF2-40B4-BE49-F238E27FC236}">
                <a16:creationId xmlns:a16="http://schemas.microsoft.com/office/drawing/2014/main" id="{36D85924-76AE-49D1-92E5-6486F38798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69720" y="3081275"/>
            <a:ext cx="1312086" cy="1312086"/>
          </a:xfrm>
          <a:prstGeom prst="rect">
            <a:avLst/>
          </a:prstGeom>
        </p:spPr>
      </p:pic>
      <p:grpSp>
        <p:nvGrpSpPr>
          <p:cNvPr id="69" name="object 115">
            <a:extLst>
              <a:ext uri="{FF2B5EF4-FFF2-40B4-BE49-F238E27FC236}">
                <a16:creationId xmlns:a16="http://schemas.microsoft.com/office/drawing/2014/main" id="{74849AD5-4E0D-4866-B7AA-7C8B0BB00B45}"/>
              </a:ext>
            </a:extLst>
          </p:cNvPr>
          <p:cNvGrpSpPr/>
          <p:nvPr/>
        </p:nvGrpSpPr>
        <p:grpSpPr>
          <a:xfrm>
            <a:off x="9359915" y="4251964"/>
            <a:ext cx="1002569" cy="776374"/>
            <a:chOff x="9388685" y="11612746"/>
            <a:chExt cx="530225" cy="530225"/>
          </a:xfrm>
        </p:grpSpPr>
        <p:sp>
          <p:nvSpPr>
            <p:cNvPr id="70" name="object 116">
              <a:extLst>
                <a:ext uri="{FF2B5EF4-FFF2-40B4-BE49-F238E27FC236}">
                  <a16:creationId xmlns:a16="http://schemas.microsoft.com/office/drawing/2014/main" id="{C995D31B-FB6F-491B-BF8E-EBD21903ED9C}"/>
                </a:ext>
              </a:extLst>
            </p:cNvPr>
            <p:cNvSpPr/>
            <p:nvPr/>
          </p:nvSpPr>
          <p:spPr>
            <a:xfrm>
              <a:off x="9388685" y="11612746"/>
              <a:ext cx="530225" cy="530225"/>
            </a:xfrm>
            <a:custGeom>
              <a:avLst/>
              <a:gdLst/>
              <a:ahLst/>
              <a:cxnLst/>
              <a:rect l="l" t="t" r="r" b="b"/>
              <a:pathLst>
                <a:path w="530225" h="530225">
                  <a:moveTo>
                    <a:pt x="530138" y="0"/>
                  </a:moveTo>
                  <a:lnTo>
                    <a:pt x="0" y="0"/>
                  </a:lnTo>
                  <a:lnTo>
                    <a:pt x="0" y="530138"/>
                  </a:lnTo>
                  <a:lnTo>
                    <a:pt x="530138" y="530138"/>
                  </a:lnTo>
                  <a:lnTo>
                    <a:pt x="530138" y="0"/>
                  </a:lnTo>
                  <a:close/>
                </a:path>
              </a:pathLst>
            </a:custGeom>
            <a:solidFill>
              <a:srgbClr val="27903A">
                <a:alpha val="25000"/>
              </a:srgbClr>
            </a:solidFill>
          </p:spPr>
          <p:txBody>
            <a:bodyPr wrap="square" lIns="0" tIns="0" rIns="0" bIns="0" rtlCol="0"/>
            <a:lstStyle/>
            <a:p>
              <a:endParaRPr/>
            </a:p>
          </p:txBody>
        </p:sp>
        <p:sp>
          <p:nvSpPr>
            <p:cNvPr id="71" name="object 117">
              <a:extLst>
                <a:ext uri="{FF2B5EF4-FFF2-40B4-BE49-F238E27FC236}">
                  <a16:creationId xmlns:a16="http://schemas.microsoft.com/office/drawing/2014/main" id="{1C736B99-8AF4-4602-AA8D-7315D2526069}"/>
                </a:ext>
              </a:extLst>
            </p:cNvPr>
            <p:cNvSpPr/>
            <p:nvPr/>
          </p:nvSpPr>
          <p:spPr>
            <a:xfrm>
              <a:off x="9753297" y="11659207"/>
              <a:ext cx="0" cy="437515"/>
            </a:xfrm>
            <a:custGeom>
              <a:avLst/>
              <a:gdLst/>
              <a:ahLst/>
              <a:cxnLst/>
              <a:rect l="l" t="t" r="r" b="b"/>
              <a:pathLst>
                <a:path h="437515">
                  <a:moveTo>
                    <a:pt x="0" y="0"/>
                  </a:moveTo>
                  <a:lnTo>
                    <a:pt x="0" y="437216"/>
                  </a:lnTo>
                </a:path>
              </a:pathLst>
            </a:custGeom>
            <a:solidFill>
              <a:srgbClr val="FFFFFF"/>
            </a:solidFill>
          </p:spPr>
          <p:txBody>
            <a:bodyPr wrap="square" lIns="0" tIns="0" rIns="0" bIns="0" rtlCol="0"/>
            <a:lstStyle/>
            <a:p>
              <a:endParaRPr/>
            </a:p>
          </p:txBody>
        </p:sp>
        <p:sp>
          <p:nvSpPr>
            <p:cNvPr id="72" name="object 118">
              <a:extLst>
                <a:ext uri="{FF2B5EF4-FFF2-40B4-BE49-F238E27FC236}">
                  <a16:creationId xmlns:a16="http://schemas.microsoft.com/office/drawing/2014/main" id="{AAEC0DD0-F36D-4BDF-BC65-5ADCCD87586A}"/>
                </a:ext>
              </a:extLst>
            </p:cNvPr>
            <p:cNvSpPr/>
            <p:nvPr/>
          </p:nvSpPr>
          <p:spPr>
            <a:xfrm>
              <a:off x="9753297" y="11659207"/>
              <a:ext cx="0" cy="437515"/>
            </a:xfrm>
            <a:custGeom>
              <a:avLst/>
              <a:gdLst/>
              <a:ahLst/>
              <a:cxnLst/>
              <a:rect l="l" t="t" r="r" b="b"/>
              <a:pathLst>
                <a:path h="437515">
                  <a:moveTo>
                    <a:pt x="0" y="0"/>
                  </a:moveTo>
                  <a:lnTo>
                    <a:pt x="0" y="437216"/>
                  </a:lnTo>
                </a:path>
              </a:pathLst>
            </a:custGeom>
            <a:ln w="7915">
              <a:solidFill>
                <a:srgbClr val="231F20"/>
              </a:solidFill>
              <a:prstDash val="dot"/>
            </a:ln>
          </p:spPr>
          <p:txBody>
            <a:bodyPr wrap="square" lIns="0" tIns="0" rIns="0" bIns="0" rtlCol="0"/>
            <a:lstStyle/>
            <a:p>
              <a:endParaRPr/>
            </a:p>
          </p:txBody>
        </p:sp>
        <p:sp>
          <p:nvSpPr>
            <p:cNvPr id="73" name="object 119">
              <a:extLst>
                <a:ext uri="{FF2B5EF4-FFF2-40B4-BE49-F238E27FC236}">
                  <a16:creationId xmlns:a16="http://schemas.microsoft.com/office/drawing/2014/main" id="{896B5AA3-9DE1-4709-BA31-0677B15690A0}"/>
                </a:ext>
              </a:extLst>
            </p:cNvPr>
            <p:cNvSpPr/>
            <p:nvPr/>
          </p:nvSpPr>
          <p:spPr>
            <a:xfrm>
              <a:off x="9653384" y="11659207"/>
              <a:ext cx="0" cy="437515"/>
            </a:xfrm>
            <a:custGeom>
              <a:avLst/>
              <a:gdLst/>
              <a:ahLst/>
              <a:cxnLst/>
              <a:rect l="l" t="t" r="r" b="b"/>
              <a:pathLst>
                <a:path h="437515">
                  <a:moveTo>
                    <a:pt x="0" y="0"/>
                  </a:moveTo>
                  <a:lnTo>
                    <a:pt x="0" y="437216"/>
                  </a:lnTo>
                </a:path>
              </a:pathLst>
            </a:custGeom>
            <a:solidFill>
              <a:srgbClr val="FFFFFF"/>
            </a:solidFill>
          </p:spPr>
          <p:txBody>
            <a:bodyPr wrap="square" lIns="0" tIns="0" rIns="0" bIns="0" rtlCol="0"/>
            <a:lstStyle/>
            <a:p>
              <a:endParaRPr/>
            </a:p>
          </p:txBody>
        </p:sp>
        <p:sp>
          <p:nvSpPr>
            <p:cNvPr id="74" name="object 120">
              <a:extLst>
                <a:ext uri="{FF2B5EF4-FFF2-40B4-BE49-F238E27FC236}">
                  <a16:creationId xmlns:a16="http://schemas.microsoft.com/office/drawing/2014/main" id="{C53BF514-9F93-4641-B602-1317EC52A40E}"/>
                </a:ext>
              </a:extLst>
            </p:cNvPr>
            <p:cNvSpPr/>
            <p:nvPr/>
          </p:nvSpPr>
          <p:spPr>
            <a:xfrm>
              <a:off x="9653384" y="11659207"/>
              <a:ext cx="0" cy="437515"/>
            </a:xfrm>
            <a:custGeom>
              <a:avLst/>
              <a:gdLst/>
              <a:ahLst/>
              <a:cxnLst/>
              <a:rect l="l" t="t" r="r" b="b"/>
              <a:pathLst>
                <a:path h="437515">
                  <a:moveTo>
                    <a:pt x="0" y="0"/>
                  </a:moveTo>
                  <a:lnTo>
                    <a:pt x="0" y="437216"/>
                  </a:lnTo>
                </a:path>
              </a:pathLst>
            </a:custGeom>
            <a:ln w="7915">
              <a:solidFill>
                <a:srgbClr val="231F20"/>
              </a:solidFill>
              <a:prstDash val="dot"/>
            </a:ln>
          </p:spPr>
          <p:txBody>
            <a:bodyPr wrap="square" lIns="0" tIns="0" rIns="0" bIns="0" rtlCol="0"/>
            <a:lstStyle/>
            <a:p>
              <a:endParaRPr/>
            </a:p>
          </p:txBody>
        </p:sp>
        <p:sp>
          <p:nvSpPr>
            <p:cNvPr id="75" name="object 121">
              <a:extLst>
                <a:ext uri="{FF2B5EF4-FFF2-40B4-BE49-F238E27FC236}">
                  <a16:creationId xmlns:a16="http://schemas.microsoft.com/office/drawing/2014/main" id="{64E7F4FF-A0C5-4A46-8D01-EEA2E46048A1}"/>
                </a:ext>
              </a:extLst>
            </p:cNvPr>
            <p:cNvSpPr/>
            <p:nvPr/>
          </p:nvSpPr>
          <p:spPr>
            <a:xfrm>
              <a:off x="9553532" y="11659207"/>
              <a:ext cx="0" cy="437515"/>
            </a:xfrm>
            <a:custGeom>
              <a:avLst/>
              <a:gdLst/>
              <a:ahLst/>
              <a:cxnLst/>
              <a:rect l="l" t="t" r="r" b="b"/>
              <a:pathLst>
                <a:path h="437515">
                  <a:moveTo>
                    <a:pt x="0" y="0"/>
                  </a:moveTo>
                  <a:lnTo>
                    <a:pt x="0" y="437216"/>
                  </a:lnTo>
                </a:path>
              </a:pathLst>
            </a:custGeom>
            <a:solidFill>
              <a:srgbClr val="FFFFFF"/>
            </a:solidFill>
          </p:spPr>
          <p:txBody>
            <a:bodyPr wrap="square" lIns="0" tIns="0" rIns="0" bIns="0" rtlCol="0"/>
            <a:lstStyle/>
            <a:p>
              <a:endParaRPr/>
            </a:p>
          </p:txBody>
        </p:sp>
        <p:sp>
          <p:nvSpPr>
            <p:cNvPr id="76" name="object 122">
              <a:extLst>
                <a:ext uri="{FF2B5EF4-FFF2-40B4-BE49-F238E27FC236}">
                  <a16:creationId xmlns:a16="http://schemas.microsoft.com/office/drawing/2014/main" id="{2B5E299F-68D0-4EE6-B551-C4E701D12C07}"/>
                </a:ext>
              </a:extLst>
            </p:cNvPr>
            <p:cNvSpPr/>
            <p:nvPr/>
          </p:nvSpPr>
          <p:spPr>
            <a:xfrm>
              <a:off x="9553532" y="11659207"/>
              <a:ext cx="0" cy="437515"/>
            </a:xfrm>
            <a:custGeom>
              <a:avLst/>
              <a:gdLst/>
              <a:ahLst/>
              <a:cxnLst/>
              <a:rect l="l" t="t" r="r" b="b"/>
              <a:pathLst>
                <a:path h="437515">
                  <a:moveTo>
                    <a:pt x="0" y="0"/>
                  </a:moveTo>
                  <a:lnTo>
                    <a:pt x="0" y="437216"/>
                  </a:lnTo>
                </a:path>
              </a:pathLst>
            </a:custGeom>
            <a:ln w="7915">
              <a:solidFill>
                <a:srgbClr val="231F20"/>
              </a:solidFill>
              <a:prstDash val="dot"/>
            </a:ln>
          </p:spPr>
          <p:txBody>
            <a:bodyPr wrap="square" lIns="0" tIns="0" rIns="0" bIns="0" rtlCol="0"/>
            <a:lstStyle/>
            <a:p>
              <a:endParaRPr/>
            </a:p>
          </p:txBody>
        </p:sp>
        <p:sp>
          <p:nvSpPr>
            <p:cNvPr id="77" name="object 123">
              <a:extLst>
                <a:ext uri="{FF2B5EF4-FFF2-40B4-BE49-F238E27FC236}">
                  <a16:creationId xmlns:a16="http://schemas.microsoft.com/office/drawing/2014/main" id="{61C2B744-24BA-4A71-A9B2-62396936A6AC}"/>
                </a:ext>
              </a:extLst>
            </p:cNvPr>
            <p:cNvSpPr/>
            <p:nvPr/>
          </p:nvSpPr>
          <p:spPr>
            <a:xfrm>
              <a:off x="9453679" y="11659207"/>
              <a:ext cx="0" cy="437515"/>
            </a:xfrm>
            <a:custGeom>
              <a:avLst/>
              <a:gdLst/>
              <a:ahLst/>
              <a:cxnLst/>
              <a:rect l="l" t="t" r="r" b="b"/>
              <a:pathLst>
                <a:path h="437515">
                  <a:moveTo>
                    <a:pt x="0" y="0"/>
                  </a:moveTo>
                  <a:lnTo>
                    <a:pt x="0" y="437216"/>
                  </a:lnTo>
                </a:path>
              </a:pathLst>
            </a:custGeom>
            <a:solidFill>
              <a:srgbClr val="FFFFFF"/>
            </a:solidFill>
          </p:spPr>
          <p:txBody>
            <a:bodyPr wrap="square" lIns="0" tIns="0" rIns="0" bIns="0" rtlCol="0"/>
            <a:lstStyle/>
            <a:p>
              <a:endParaRPr/>
            </a:p>
          </p:txBody>
        </p:sp>
        <p:sp>
          <p:nvSpPr>
            <p:cNvPr id="78" name="object 124">
              <a:extLst>
                <a:ext uri="{FF2B5EF4-FFF2-40B4-BE49-F238E27FC236}">
                  <a16:creationId xmlns:a16="http://schemas.microsoft.com/office/drawing/2014/main" id="{F1D40DBB-D4E7-465F-ACCB-4358D8F18480}"/>
                </a:ext>
              </a:extLst>
            </p:cNvPr>
            <p:cNvSpPr/>
            <p:nvPr/>
          </p:nvSpPr>
          <p:spPr>
            <a:xfrm>
              <a:off x="9453679" y="11659207"/>
              <a:ext cx="0" cy="437515"/>
            </a:xfrm>
            <a:custGeom>
              <a:avLst/>
              <a:gdLst/>
              <a:ahLst/>
              <a:cxnLst/>
              <a:rect l="l" t="t" r="r" b="b"/>
              <a:pathLst>
                <a:path h="437515">
                  <a:moveTo>
                    <a:pt x="0" y="0"/>
                  </a:moveTo>
                  <a:lnTo>
                    <a:pt x="0" y="437216"/>
                  </a:lnTo>
                </a:path>
              </a:pathLst>
            </a:custGeom>
            <a:ln w="7915">
              <a:solidFill>
                <a:srgbClr val="231F20"/>
              </a:solidFill>
              <a:prstDash val="dot"/>
            </a:ln>
          </p:spPr>
          <p:txBody>
            <a:bodyPr wrap="square" lIns="0" tIns="0" rIns="0" bIns="0" rtlCol="0"/>
            <a:lstStyle/>
            <a:p>
              <a:endParaRPr/>
            </a:p>
          </p:txBody>
        </p:sp>
        <p:sp>
          <p:nvSpPr>
            <p:cNvPr id="79" name="object 125">
              <a:extLst>
                <a:ext uri="{FF2B5EF4-FFF2-40B4-BE49-F238E27FC236}">
                  <a16:creationId xmlns:a16="http://schemas.microsoft.com/office/drawing/2014/main" id="{DA9D3375-AAEC-41E0-954C-6E23AACF7471}"/>
                </a:ext>
              </a:extLst>
            </p:cNvPr>
            <p:cNvSpPr/>
            <p:nvPr/>
          </p:nvSpPr>
          <p:spPr>
            <a:xfrm>
              <a:off x="9853149" y="11659207"/>
              <a:ext cx="0" cy="437515"/>
            </a:xfrm>
            <a:custGeom>
              <a:avLst/>
              <a:gdLst/>
              <a:ahLst/>
              <a:cxnLst/>
              <a:rect l="l" t="t" r="r" b="b"/>
              <a:pathLst>
                <a:path h="437515">
                  <a:moveTo>
                    <a:pt x="0" y="0"/>
                  </a:moveTo>
                  <a:lnTo>
                    <a:pt x="0" y="437216"/>
                  </a:lnTo>
                </a:path>
              </a:pathLst>
            </a:custGeom>
            <a:solidFill>
              <a:srgbClr val="FFFFFF"/>
            </a:solidFill>
          </p:spPr>
          <p:txBody>
            <a:bodyPr wrap="square" lIns="0" tIns="0" rIns="0" bIns="0" rtlCol="0"/>
            <a:lstStyle/>
            <a:p>
              <a:endParaRPr/>
            </a:p>
          </p:txBody>
        </p:sp>
        <p:sp>
          <p:nvSpPr>
            <p:cNvPr id="80" name="object 126">
              <a:extLst>
                <a:ext uri="{FF2B5EF4-FFF2-40B4-BE49-F238E27FC236}">
                  <a16:creationId xmlns:a16="http://schemas.microsoft.com/office/drawing/2014/main" id="{FE727156-3F44-4C6D-895E-AD622F3154C2}"/>
                </a:ext>
              </a:extLst>
            </p:cNvPr>
            <p:cNvSpPr/>
            <p:nvPr/>
          </p:nvSpPr>
          <p:spPr>
            <a:xfrm>
              <a:off x="9853149" y="11659207"/>
              <a:ext cx="0" cy="437515"/>
            </a:xfrm>
            <a:custGeom>
              <a:avLst/>
              <a:gdLst/>
              <a:ahLst/>
              <a:cxnLst/>
              <a:rect l="l" t="t" r="r" b="b"/>
              <a:pathLst>
                <a:path h="437515">
                  <a:moveTo>
                    <a:pt x="0" y="0"/>
                  </a:moveTo>
                  <a:lnTo>
                    <a:pt x="0" y="437216"/>
                  </a:lnTo>
                </a:path>
              </a:pathLst>
            </a:custGeom>
            <a:ln w="7915">
              <a:solidFill>
                <a:srgbClr val="231F20"/>
              </a:solidFill>
              <a:prstDash val="dot"/>
            </a:ln>
          </p:spPr>
          <p:txBody>
            <a:bodyPr wrap="square" lIns="0" tIns="0" rIns="0" bIns="0" rtlCol="0"/>
            <a:lstStyle/>
            <a:p>
              <a:endParaRPr/>
            </a:p>
          </p:txBody>
        </p:sp>
        <p:sp>
          <p:nvSpPr>
            <p:cNvPr id="81" name="object 127">
              <a:extLst>
                <a:ext uri="{FF2B5EF4-FFF2-40B4-BE49-F238E27FC236}">
                  <a16:creationId xmlns:a16="http://schemas.microsoft.com/office/drawing/2014/main" id="{3743C519-C3C7-4A79-BB6F-E1379B99454B}"/>
                </a:ext>
              </a:extLst>
            </p:cNvPr>
            <p:cNvSpPr/>
            <p:nvPr/>
          </p:nvSpPr>
          <p:spPr>
            <a:xfrm>
              <a:off x="9469134" y="11659207"/>
              <a:ext cx="309880" cy="414020"/>
            </a:xfrm>
            <a:custGeom>
              <a:avLst/>
              <a:gdLst/>
              <a:ahLst/>
              <a:cxnLst/>
              <a:rect l="l" t="t" r="r" b="b"/>
              <a:pathLst>
                <a:path w="309879" h="414020">
                  <a:moveTo>
                    <a:pt x="15144" y="0"/>
                  </a:moveTo>
                  <a:lnTo>
                    <a:pt x="13462" y="3292"/>
                  </a:lnTo>
                  <a:lnTo>
                    <a:pt x="13462" y="6585"/>
                  </a:lnTo>
                  <a:lnTo>
                    <a:pt x="11780" y="9871"/>
                  </a:lnTo>
                  <a:lnTo>
                    <a:pt x="10098" y="13164"/>
                  </a:lnTo>
                  <a:lnTo>
                    <a:pt x="8416" y="16457"/>
                  </a:lnTo>
                  <a:lnTo>
                    <a:pt x="6728" y="19749"/>
                  </a:lnTo>
                  <a:lnTo>
                    <a:pt x="6728" y="23036"/>
                  </a:lnTo>
                  <a:lnTo>
                    <a:pt x="5052" y="26329"/>
                  </a:lnTo>
                  <a:lnTo>
                    <a:pt x="6728" y="29621"/>
                  </a:lnTo>
                  <a:lnTo>
                    <a:pt x="6728" y="32914"/>
                  </a:lnTo>
                  <a:lnTo>
                    <a:pt x="6728" y="36201"/>
                  </a:lnTo>
                  <a:lnTo>
                    <a:pt x="6728" y="39493"/>
                  </a:lnTo>
                  <a:lnTo>
                    <a:pt x="5052" y="42786"/>
                  </a:lnTo>
                  <a:lnTo>
                    <a:pt x="3364" y="46078"/>
                  </a:lnTo>
                  <a:lnTo>
                    <a:pt x="1682" y="49365"/>
                  </a:lnTo>
                  <a:lnTo>
                    <a:pt x="0" y="52658"/>
                  </a:lnTo>
                  <a:lnTo>
                    <a:pt x="1682" y="55950"/>
                  </a:lnTo>
                  <a:lnTo>
                    <a:pt x="3364" y="59243"/>
                  </a:lnTo>
                  <a:lnTo>
                    <a:pt x="6728" y="62530"/>
                  </a:lnTo>
                  <a:lnTo>
                    <a:pt x="6728" y="65822"/>
                  </a:lnTo>
                  <a:lnTo>
                    <a:pt x="8416" y="69115"/>
                  </a:lnTo>
                  <a:lnTo>
                    <a:pt x="11780" y="72408"/>
                  </a:lnTo>
                  <a:lnTo>
                    <a:pt x="15144" y="75688"/>
                  </a:lnTo>
                  <a:lnTo>
                    <a:pt x="20197" y="78981"/>
                  </a:lnTo>
                  <a:lnTo>
                    <a:pt x="23561" y="82274"/>
                  </a:lnTo>
                  <a:lnTo>
                    <a:pt x="26925" y="85566"/>
                  </a:lnTo>
                  <a:lnTo>
                    <a:pt x="35342" y="88853"/>
                  </a:lnTo>
                  <a:lnTo>
                    <a:pt x="42070" y="92146"/>
                  </a:lnTo>
                  <a:lnTo>
                    <a:pt x="48804" y="95438"/>
                  </a:lnTo>
                  <a:lnTo>
                    <a:pt x="53851" y="98731"/>
                  </a:lnTo>
                  <a:lnTo>
                    <a:pt x="60579" y="102023"/>
                  </a:lnTo>
                  <a:lnTo>
                    <a:pt x="99286" y="111895"/>
                  </a:lnTo>
                  <a:lnTo>
                    <a:pt x="134622" y="118475"/>
                  </a:lnTo>
                  <a:lnTo>
                    <a:pt x="149767" y="121767"/>
                  </a:lnTo>
                  <a:lnTo>
                    <a:pt x="159865" y="125060"/>
                  </a:lnTo>
                  <a:lnTo>
                    <a:pt x="164912" y="128353"/>
                  </a:lnTo>
                  <a:lnTo>
                    <a:pt x="168282" y="131639"/>
                  </a:lnTo>
                  <a:lnTo>
                    <a:pt x="168282" y="134932"/>
                  </a:lnTo>
                  <a:lnTo>
                    <a:pt x="169964" y="138225"/>
                  </a:lnTo>
                  <a:lnTo>
                    <a:pt x="173328" y="141517"/>
                  </a:lnTo>
                  <a:lnTo>
                    <a:pt x="176692" y="144804"/>
                  </a:lnTo>
                  <a:lnTo>
                    <a:pt x="180057" y="148096"/>
                  </a:lnTo>
                  <a:lnTo>
                    <a:pt x="181745" y="151389"/>
                  </a:lnTo>
                  <a:lnTo>
                    <a:pt x="186791" y="154682"/>
                  </a:lnTo>
                  <a:lnTo>
                    <a:pt x="186791" y="157968"/>
                  </a:lnTo>
                  <a:lnTo>
                    <a:pt x="190155" y="161261"/>
                  </a:lnTo>
                  <a:lnTo>
                    <a:pt x="195207" y="164554"/>
                  </a:lnTo>
                  <a:lnTo>
                    <a:pt x="200254" y="167846"/>
                  </a:lnTo>
                  <a:lnTo>
                    <a:pt x="203618" y="171127"/>
                  </a:lnTo>
                  <a:lnTo>
                    <a:pt x="203618" y="174420"/>
                  </a:lnTo>
                  <a:lnTo>
                    <a:pt x="201936" y="177712"/>
                  </a:lnTo>
                  <a:lnTo>
                    <a:pt x="205300" y="181005"/>
                  </a:lnTo>
                  <a:lnTo>
                    <a:pt x="206988" y="184292"/>
                  </a:lnTo>
                  <a:lnTo>
                    <a:pt x="206988" y="187584"/>
                  </a:lnTo>
                  <a:lnTo>
                    <a:pt x="206988" y="190877"/>
                  </a:lnTo>
                  <a:lnTo>
                    <a:pt x="208664" y="194170"/>
                  </a:lnTo>
                  <a:lnTo>
                    <a:pt x="210352" y="197462"/>
                  </a:lnTo>
                  <a:lnTo>
                    <a:pt x="212034" y="200749"/>
                  </a:lnTo>
                  <a:lnTo>
                    <a:pt x="213717" y="204041"/>
                  </a:lnTo>
                  <a:lnTo>
                    <a:pt x="212034" y="207334"/>
                  </a:lnTo>
                  <a:lnTo>
                    <a:pt x="215399" y="210627"/>
                  </a:lnTo>
                  <a:lnTo>
                    <a:pt x="220445" y="213913"/>
                  </a:lnTo>
                  <a:lnTo>
                    <a:pt x="227179" y="217206"/>
                  </a:lnTo>
                  <a:lnTo>
                    <a:pt x="232226" y="220499"/>
                  </a:lnTo>
                  <a:lnTo>
                    <a:pt x="238954" y="223791"/>
                  </a:lnTo>
                  <a:lnTo>
                    <a:pt x="244006" y="227078"/>
                  </a:lnTo>
                  <a:lnTo>
                    <a:pt x="247371" y="230371"/>
                  </a:lnTo>
                  <a:lnTo>
                    <a:pt x="252423" y="233663"/>
                  </a:lnTo>
                  <a:lnTo>
                    <a:pt x="257469" y="236956"/>
                  </a:lnTo>
                  <a:lnTo>
                    <a:pt x="264198" y="240243"/>
                  </a:lnTo>
                  <a:lnTo>
                    <a:pt x="269250" y="243535"/>
                  </a:lnTo>
                  <a:lnTo>
                    <a:pt x="274296" y="246828"/>
                  </a:lnTo>
                  <a:lnTo>
                    <a:pt x="281031" y="250120"/>
                  </a:lnTo>
                  <a:lnTo>
                    <a:pt x="284395" y="253407"/>
                  </a:lnTo>
                  <a:lnTo>
                    <a:pt x="289441" y="256700"/>
                  </a:lnTo>
                  <a:lnTo>
                    <a:pt x="292805" y="259992"/>
                  </a:lnTo>
                  <a:lnTo>
                    <a:pt x="296176" y="263285"/>
                  </a:lnTo>
                  <a:lnTo>
                    <a:pt x="299540" y="266566"/>
                  </a:lnTo>
                  <a:lnTo>
                    <a:pt x="302904" y="269858"/>
                  </a:lnTo>
                  <a:lnTo>
                    <a:pt x="304586" y="273151"/>
                  </a:lnTo>
                  <a:lnTo>
                    <a:pt x="307950" y="276444"/>
                  </a:lnTo>
                  <a:lnTo>
                    <a:pt x="309638" y="279730"/>
                  </a:lnTo>
                  <a:lnTo>
                    <a:pt x="309638" y="283023"/>
                  </a:lnTo>
                  <a:lnTo>
                    <a:pt x="309638" y="286316"/>
                  </a:lnTo>
                  <a:lnTo>
                    <a:pt x="307950" y="289608"/>
                  </a:lnTo>
                  <a:lnTo>
                    <a:pt x="307950" y="292901"/>
                  </a:lnTo>
                  <a:lnTo>
                    <a:pt x="307950" y="296188"/>
                  </a:lnTo>
                  <a:lnTo>
                    <a:pt x="306274" y="299480"/>
                  </a:lnTo>
                  <a:lnTo>
                    <a:pt x="306274" y="302773"/>
                  </a:lnTo>
                  <a:lnTo>
                    <a:pt x="304586" y="306065"/>
                  </a:lnTo>
                  <a:lnTo>
                    <a:pt x="301222" y="309352"/>
                  </a:lnTo>
                  <a:lnTo>
                    <a:pt x="296176" y="312645"/>
                  </a:lnTo>
                  <a:lnTo>
                    <a:pt x="296176" y="315937"/>
                  </a:lnTo>
                  <a:lnTo>
                    <a:pt x="292805" y="319230"/>
                  </a:lnTo>
                  <a:lnTo>
                    <a:pt x="289441" y="322517"/>
                  </a:lnTo>
                  <a:lnTo>
                    <a:pt x="284395" y="325809"/>
                  </a:lnTo>
                  <a:lnTo>
                    <a:pt x="282713" y="329102"/>
                  </a:lnTo>
                  <a:lnTo>
                    <a:pt x="277660" y="332395"/>
                  </a:lnTo>
                  <a:lnTo>
                    <a:pt x="275984" y="335681"/>
                  </a:lnTo>
                  <a:lnTo>
                    <a:pt x="272614" y="338974"/>
                  </a:lnTo>
                  <a:lnTo>
                    <a:pt x="270932" y="342267"/>
                  </a:lnTo>
                  <a:lnTo>
                    <a:pt x="269250" y="345559"/>
                  </a:lnTo>
                  <a:lnTo>
                    <a:pt x="265886" y="348846"/>
                  </a:lnTo>
                  <a:lnTo>
                    <a:pt x="249053" y="365297"/>
                  </a:lnTo>
                  <a:lnTo>
                    <a:pt x="245689" y="368590"/>
                  </a:lnTo>
                  <a:lnTo>
                    <a:pt x="242324" y="371882"/>
                  </a:lnTo>
                  <a:lnTo>
                    <a:pt x="235596" y="375169"/>
                  </a:lnTo>
                  <a:lnTo>
                    <a:pt x="230544" y="378462"/>
                  </a:lnTo>
                  <a:lnTo>
                    <a:pt x="227179" y="381754"/>
                  </a:lnTo>
                  <a:lnTo>
                    <a:pt x="223809" y="385047"/>
                  </a:lnTo>
                  <a:lnTo>
                    <a:pt x="218763" y="388340"/>
                  </a:lnTo>
                  <a:lnTo>
                    <a:pt x="215399" y="391626"/>
                  </a:lnTo>
                  <a:lnTo>
                    <a:pt x="213717" y="394919"/>
                  </a:lnTo>
                  <a:lnTo>
                    <a:pt x="212034" y="398211"/>
                  </a:lnTo>
                  <a:lnTo>
                    <a:pt x="208664" y="401504"/>
                  </a:lnTo>
                  <a:lnTo>
                    <a:pt x="208664" y="404791"/>
                  </a:lnTo>
                  <a:lnTo>
                    <a:pt x="205300" y="408083"/>
                  </a:lnTo>
                  <a:lnTo>
                    <a:pt x="201936" y="411376"/>
                  </a:lnTo>
                  <a:lnTo>
                    <a:pt x="196550" y="414007"/>
                  </a:lnTo>
                </a:path>
              </a:pathLst>
            </a:custGeom>
            <a:ln w="11929">
              <a:solidFill>
                <a:srgbClr val="231F20"/>
              </a:solidFill>
            </a:ln>
          </p:spPr>
          <p:txBody>
            <a:bodyPr wrap="square" lIns="0" tIns="0" rIns="0" bIns="0" rtlCol="0"/>
            <a:lstStyle/>
            <a:p>
              <a:endParaRPr/>
            </a:p>
          </p:txBody>
        </p:sp>
        <p:sp>
          <p:nvSpPr>
            <p:cNvPr id="82" name="object 128">
              <a:extLst>
                <a:ext uri="{FF2B5EF4-FFF2-40B4-BE49-F238E27FC236}">
                  <a16:creationId xmlns:a16="http://schemas.microsoft.com/office/drawing/2014/main" id="{2C104178-3C23-4E81-8948-420C2C53EE1A}"/>
                </a:ext>
              </a:extLst>
            </p:cNvPr>
            <p:cNvSpPr/>
            <p:nvPr/>
          </p:nvSpPr>
          <p:spPr>
            <a:xfrm>
              <a:off x="9639098" y="12046521"/>
              <a:ext cx="54610" cy="50800"/>
            </a:xfrm>
            <a:custGeom>
              <a:avLst/>
              <a:gdLst/>
              <a:ahLst/>
              <a:cxnLst/>
              <a:rect l="l" t="t" r="r" b="b"/>
              <a:pathLst>
                <a:path w="54609" h="50800">
                  <a:moveTo>
                    <a:pt x="26275" y="0"/>
                  </a:moveTo>
                  <a:lnTo>
                    <a:pt x="0" y="50391"/>
                  </a:lnTo>
                  <a:lnTo>
                    <a:pt x="54429" y="34047"/>
                  </a:lnTo>
                  <a:lnTo>
                    <a:pt x="33117" y="23000"/>
                  </a:lnTo>
                  <a:lnTo>
                    <a:pt x="26275" y="0"/>
                  </a:lnTo>
                  <a:close/>
                </a:path>
              </a:pathLst>
            </a:custGeom>
            <a:solidFill>
              <a:srgbClr val="231F20"/>
            </a:solidFill>
          </p:spPr>
          <p:txBody>
            <a:bodyPr wrap="square" lIns="0" tIns="0" rIns="0" bIns="0" rtlCol="0"/>
            <a:lstStyle/>
            <a:p>
              <a:endParaRPr/>
            </a:p>
          </p:txBody>
        </p:sp>
      </p:grpSp>
    </p:spTree>
    <p:extLst>
      <p:ext uri="{BB962C8B-B14F-4D97-AF65-F5344CB8AC3E}">
        <p14:creationId xmlns:p14="http://schemas.microsoft.com/office/powerpoint/2010/main" val="40953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rrow: Right 10">
            <a:extLst>
              <a:ext uri="{FF2B5EF4-FFF2-40B4-BE49-F238E27FC236}">
                <a16:creationId xmlns:a16="http://schemas.microsoft.com/office/drawing/2014/main" id="{9DDF0BE9-8F70-49A0-A666-D232E3686499}"/>
              </a:ext>
            </a:extLst>
          </p:cNvPr>
          <p:cNvSpPr/>
          <p:nvPr/>
        </p:nvSpPr>
        <p:spPr>
          <a:xfrm>
            <a:off x="838200" y="5710168"/>
            <a:ext cx="7757160" cy="13255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Arrow: Right 5">
            <a:extLst>
              <a:ext uri="{FF2B5EF4-FFF2-40B4-BE49-F238E27FC236}">
                <a16:creationId xmlns:a16="http://schemas.microsoft.com/office/drawing/2014/main" id="{69166338-6F85-491D-AD19-5814DB0F7A56}"/>
              </a:ext>
            </a:extLst>
          </p:cNvPr>
          <p:cNvSpPr/>
          <p:nvPr/>
        </p:nvSpPr>
        <p:spPr>
          <a:xfrm>
            <a:off x="838200" y="4701098"/>
            <a:ext cx="7757160" cy="15590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Arrow: Right 6">
            <a:extLst>
              <a:ext uri="{FF2B5EF4-FFF2-40B4-BE49-F238E27FC236}">
                <a16:creationId xmlns:a16="http://schemas.microsoft.com/office/drawing/2014/main" id="{4EA5C6AB-3980-4B69-9227-BBC849EBEFC4}"/>
              </a:ext>
            </a:extLst>
          </p:cNvPr>
          <p:cNvSpPr/>
          <p:nvPr/>
        </p:nvSpPr>
        <p:spPr>
          <a:xfrm>
            <a:off x="838200" y="3874834"/>
            <a:ext cx="7757160" cy="13255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Arrow: Right 7">
            <a:extLst>
              <a:ext uri="{FF2B5EF4-FFF2-40B4-BE49-F238E27FC236}">
                <a16:creationId xmlns:a16="http://schemas.microsoft.com/office/drawing/2014/main" id="{8FDEDAD6-8D13-4B87-A033-35D8A219FEDA}"/>
              </a:ext>
            </a:extLst>
          </p:cNvPr>
          <p:cNvSpPr/>
          <p:nvPr/>
        </p:nvSpPr>
        <p:spPr>
          <a:xfrm>
            <a:off x="838200" y="1431430"/>
            <a:ext cx="8143239" cy="13255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Right 8">
            <a:extLst>
              <a:ext uri="{FF2B5EF4-FFF2-40B4-BE49-F238E27FC236}">
                <a16:creationId xmlns:a16="http://schemas.microsoft.com/office/drawing/2014/main" id="{37A12D07-F76A-4BDD-BAAF-01F308EE4CB9}"/>
              </a:ext>
            </a:extLst>
          </p:cNvPr>
          <p:cNvSpPr/>
          <p:nvPr/>
        </p:nvSpPr>
        <p:spPr>
          <a:xfrm>
            <a:off x="838200" y="2228833"/>
            <a:ext cx="8910711" cy="13255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Right 9">
            <a:extLst>
              <a:ext uri="{FF2B5EF4-FFF2-40B4-BE49-F238E27FC236}">
                <a16:creationId xmlns:a16="http://schemas.microsoft.com/office/drawing/2014/main" id="{61B9201D-440B-4853-9AC3-98432B09A6FC}"/>
              </a:ext>
            </a:extLst>
          </p:cNvPr>
          <p:cNvSpPr/>
          <p:nvPr/>
        </p:nvSpPr>
        <p:spPr>
          <a:xfrm>
            <a:off x="838201" y="3045998"/>
            <a:ext cx="7757160" cy="13255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8B926BC4-6BDD-478C-8A5E-3D6391EE1984}"/>
              </a:ext>
            </a:extLst>
          </p:cNvPr>
          <p:cNvSpPr>
            <a:spLocks noGrp="1"/>
          </p:cNvSpPr>
          <p:nvPr>
            <p:ph type="title"/>
          </p:nvPr>
        </p:nvSpPr>
        <p:spPr/>
        <p:txBody>
          <a:bodyPr>
            <a:noAutofit/>
          </a:bodyPr>
          <a:lstStyle/>
          <a:p>
            <a:r>
              <a:rPr lang="en-US" sz="2400" b="1" dirty="0"/>
              <a:t>Magnitude: </a:t>
            </a:r>
            <a:r>
              <a:rPr lang="en-US" sz="2400" dirty="0"/>
              <a:t>Show size comparisons. These can be relative (just being able to see larger/bigger) or absolute (need to see fine differences). Usually these show a ‘counted’ number (for ex: barrels, dollars or people) rather than a calculated rate or per cent. Example: Commodity production, market </a:t>
            </a:r>
            <a:r>
              <a:rPr lang="en-US" sz="2400" dirty="0" err="1"/>
              <a:t>capitalisation</a:t>
            </a:r>
            <a:r>
              <a:rPr lang="en-US" sz="2400" dirty="0"/>
              <a:t>, volumes in general</a:t>
            </a:r>
            <a:endParaRPr lang="en-IN" sz="2400" dirty="0"/>
          </a:p>
        </p:txBody>
      </p:sp>
      <p:sp>
        <p:nvSpPr>
          <p:cNvPr id="5" name="TextBox 4">
            <a:extLst>
              <a:ext uri="{FF2B5EF4-FFF2-40B4-BE49-F238E27FC236}">
                <a16:creationId xmlns:a16="http://schemas.microsoft.com/office/drawing/2014/main" id="{D6F7170F-891F-413D-9B5B-AFB485079C70}"/>
              </a:ext>
            </a:extLst>
          </p:cNvPr>
          <p:cNvSpPr txBox="1"/>
          <p:nvPr/>
        </p:nvSpPr>
        <p:spPr>
          <a:xfrm>
            <a:off x="838200" y="1735456"/>
            <a:ext cx="6673948" cy="5078313"/>
          </a:xfrm>
          <a:prstGeom prst="rect">
            <a:avLst/>
          </a:prstGeom>
          <a:noFill/>
        </p:spPr>
        <p:txBody>
          <a:bodyPr wrap="square">
            <a:spAutoFit/>
          </a:bodyPr>
          <a:lstStyle/>
          <a:p>
            <a:r>
              <a:rPr lang="en-IN" dirty="0"/>
              <a:t>Column - The standard way to compare the size of things. Must always start at 0 on the axis.</a:t>
            </a:r>
          </a:p>
          <a:p>
            <a:endParaRPr lang="en-IN" dirty="0"/>
          </a:p>
          <a:p>
            <a:r>
              <a:rPr lang="en-US" dirty="0"/>
              <a:t>Bar - Like Column. Good when the data are not time series and labels have long category names.</a:t>
            </a:r>
          </a:p>
          <a:p>
            <a:endParaRPr lang="en-US" dirty="0"/>
          </a:p>
          <a:p>
            <a:r>
              <a:rPr lang="en-US" dirty="0"/>
              <a:t>Paired column/bar - As per standard column but allows for multiple series. Can become tricky to read with more than 2 series.</a:t>
            </a:r>
          </a:p>
          <a:p>
            <a:endParaRPr lang="en-US" dirty="0"/>
          </a:p>
          <a:p>
            <a:r>
              <a:rPr lang="en-US" dirty="0"/>
              <a:t>Marimekko - A good way of showing the size and proportion of data at the same time – as long as the data are not too complicated.</a:t>
            </a:r>
          </a:p>
          <a:p>
            <a:endParaRPr lang="en-US" dirty="0"/>
          </a:p>
          <a:p>
            <a:r>
              <a:rPr lang="en-US" dirty="0"/>
              <a:t>Proportional symbol - Use when there are big variations between values and/or seeing fine differences between data is not so important.</a:t>
            </a:r>
          </a:p>
          <a:p>
            <a:endParaRPr lang="en-US" dirty="0"/>
          </a:p>
          <a:p>
            <a:r>
              <a:rPr lang="en-US" dirty="0"/>
              <a:t>Isotype (pictogram) - Excellent solution in some instances – use only with whole numbers (do not slice off an arm to represent a decimal).</a:t>
            </a:r>
          </a:p>
        </p:txBody>
      </p:sp>
      <p:grpSp>
        <p:nvGrpSpPr>
          <p:cNvPr id="22" name="object 148">
            <a:extLst>
              <a:ext uri="{FF2B5EF4-FFF2-40B4-BE49-F238E27FC236}">
                <a16:creationId xmlns:a16="http://schemas.microsoft.com/office/drawing/2014/main" id="{269D97F2-8915-4218-A6B3-1BE12638603D}"/>
              </a:ext>
            </a:extLst>
          </p:cNvPr>
          <p:cNvGrpSpPr/>
          <p:nvPr/>
        </p:nvGrpSpPr>
        <p:grpSpPr>
          <a:xfrm>
            <a:off x="9651803" y="3492777"/>
            <a:ext cx="530225" cy="530225"/>
            <a:chOff x="11667702" y="5021947"/>
            <a:chExt cx="530225" cy="530225"/>
          </a:xfrm>
        </p:grpSpPr>
        <p:sp>
          <p:nvSpPr>
            <p:cNvPr id="23" name="object 149">
              <a:extLst>
                <a:ext uri="{FF2B5EF4-FFF2-40B4-BE49-F238E27FC236}">
                  <a16:creationId xmlns:a16="http://schemas.microsoft.com/office/drawing/2014/main" id="{F62653A3-74C6-4801-8FC9-1DE884B31C3D}"/>
                </a:ext>
              </a:extLst>
            </p:cNvPr>
            <p:cNvSpPr/>
            <p:nvPr/>
          </p:nvSpPr>
          <p:spPr>
            <a:xfrm>
              <a:off x="11667702" y="5021947"/>
              <a:ext cx="530225" cy="530225"/>
            </a:xfrm>
            <a:custGeom>
              <a:avLst/>
              <a:gdLst/>
              <a:ahLst/>
              <a:cxnLst/>
              <a:rect l="l" t="t" r="r" b="b"/>
              <a:pathLst>
                <a:path w="530225" h="530225">
                  <a:moveTo>
                    <a:pt x="530138" y="0"/>
                  </a:moveTo>
                  <a:lnTo>
                    <a:pt x="0" y="0"/>
                  </a:lnTo>
                  <a:lnTo>
                    <a:pt x="0" y="530138"/>
                  </a:lnTo>
                  <a:lnTo>
                    <a:pt x="530138" y="530138"/>
                  </a:lnTo>
                  <a:lnTo>
                    <a:pt x="530138" y="0"/>
                  </a:lnTo>
                  <a:close/>
                </a:path>
              </a:pathLst>
            </a:custGeom>
            <a:solidFill>
              <a:srgbClr val="A3488C">
                <a:alpha val="25000"/>
              </a:srgbClr>
            </a:solidFill>
          </p:spPr>
          <p:txBody>
            <a:bodyPr wrap="square" lIns="0" tIns="0" rIns="0" bIns="0" rtlCol="0"/>
            <a:lstStyle/>
            <a:p>
              <a:endParaRPr/>
            </a:p>
          </p:txBody>
        </p:sp>
        <p:sp>
          <p:nvSpPr>
            <p:cNvPr id="24" name="object 150">
              <a:extLst>
                <a:ext uri="{FF2B5EF4-FFF2-40B4-BE49-F238E27FC236}">
                  <a16:creationId xmlns:a16="http://schemas.microsoft.com/office/drawing/2014/main" id="{BE7AA26B-7940-4B3B-A4A9-A6D06CD4FA53}"/>
                </a:ext>
              </a:extLst>
            </p:cNvPr>
            <p:cNvSpPr/>
            <p:nvPr/>
          </p:nvSpPr>
          <p:spPr>
            <a:xfrm>
              <a:off x="11711878" y="5065944"/>
              <a:ext cx="441959" cy="48260"/>
            </a:xfrm>
            <a:custGeom>
              <a:avLst/>
              <a:gdLst/>
              <a:ahLst/>
              <a:cxnLst/>
              <a:rect l="l" t="t" r="r" b="b"/>
              <a:pathLst>
                <a:path w="441959" h="48260">
                  <a:moveTo>
                    <a:pt x="441779" y="0"/>
                  </a:moveTo>
                  <a:lnTo>
                    <a:pt x="0" y="0"/>
                  </a:lnTo>
                  <a:lnTo>
                    <a:pt x="0" y="48154"/>
                  </a:lnTo>
                  <a:lnTo>
                    <a:pt x="441779" y="48154"/>
                  </a:lnTo>
                  <a:lnTo>
                    <a:pt x="441779" y="0"/>
                  </a:lnTo>
                  <a:close/>
                </a:path>
              </a:pathLst>
            </a:custGeom>
            <a:solidFill>
              <a:srgbClr val="231F20"/>
            </a:solidFill>
          </p:spPr>
          <p:txBody>
            <a:bodyPr wrap="square" lIns="0" tIns="0" rIns="0" bIns="0" rtlCol="0"/>
            <a:lstStyle/>
            <a:p>
              <a:endParaRPr/>
            </a:p>
          </p:txBody>
        </p:sp>
        <p:sp>
          <p:nvSpPr>
            <p:cNvPr id="25" name="object 151">
              <a:extLst>
                <a:ext uri="{FF2B5EF4-FFF2-40B4-BE49-F238E27FC236}">
                  <a16:creationId xmlns:a16="http://schemas.microsoft.com/office/drawing/2014/main" id="{8156D3E8-EC5E-4513-8AB0-7684AF9780E0}"/>
                </a:ext>
              </a:extLst>
            </p:cNvPr>
            <p:cNvSpPr/>
            <p:nvPr/>
          </p:nvSpPr>
          <p:spPr>
            <a:xfrm>
              <a:off x="11711878" y="5114320"/>
              <a:ext cx="339725" cy="48260"/>
            </a:xfrm>
            <a:custGeom>
              <a:avLst/>
              <a:gdLst/>
              <a:ahLst/>
              <a:cxnLst/>
              <a:rect l="l" t="t" r="r" b="b"/>
              <a:pathLst>
                <a:path w="339725" h="48260">
                  <a:moveTo>
                    <a:pt x="339714" y="0"/>
                  </a:moveTo>
                  <a:lnTo>
                    <a:pt x="0" y="0"/>
                  </a:lnTo>
                  <a:lnTo>
                    <a:pt x="0" y="48154"/>
                  </a:lnTo>
                  <a:lnTo>
                    <a:pt x="339714" y="48154"/>
                  </a:lnTo>
                  <a:lnTo>
                    <a:pt x="339714" y="0"/>
                  </a:lnTo>
                  <a:close/>
                </a:path>
              </a:pathLst>
            </a:custGeom>
            <a:solidFill>
              <a:srgbClr val="939598"/>
            </a:solidFill>
          </p:spPr>
          <p:txBody>
            <a:bodyPr wrap="square" lIns="0" tIns="0" rIns="0" bIns="0" rtlCol="0"/>
            <a:lstStyle/>
            <a:p>
              <a:endParaRPr/>
            </a:p>
          </p:txBody>
        </p:sp>
        <p:sp>
          <p:nvSpPr>
            <p:cNvPr id="26" name="object 152">
              <a:extLst>
                <a:ext uri="{FF2B5EF4-FFF2-40B4-BE49-F238E27FC236}">
                  <a16:creationId xmlns:a16="http://schemas.microsoft.com/office/drawing/2014/main" id="{77BA5383-3BAB-4BEE-A0B9-F08BADAC6237}"/>
                </a:ext>
              </a:extLst>
            </p:cNvPr>
            <p:cNvSpPr/>
            <p:nvPr/>
          </p:nvSpPr>
          <p:spPr>
            <a:xfrm>
              <a:off x="11711878" y="5181187"/>
              <a:ext cx="394335" cy="48260"/>
            </a:xfrm>
            <a:custGeom>
              <a:avLst/>
              <a:gdLst/>
              <a:ahLst/>
              <a:cxnLst/>
              <a:rect l="l" t="t" r="r" b="b"/>
              <a:pathLst>
                <a:path w="394334" h="48260">
                  <a:moveTo>
                    <a:pt x="393714" y="0"/>
                  </a:moveTo>
                  <a:lnTo>
                    <a:pt x="0" y="0"/>
                  </a:lnTo>
                  <a:lnTo>
                    <a:pt x="0" y="48154"/>
                  </a:lnTo>
                  <a:lnTo>
                    <a:pt x="393714" y="48154"/>
                  </a:lnTo>
                  <a:lnTo>
                    <a:pt x="393714" y="0"/>
                  </a:lnTo>
                  <a:close/>
                </a:path>
              </a:pathLst>
            </a:custGeom>
            <a:solidFill>
              <a:srgbClr val="231F20"/>
            </a:solidFill>
          </p:spPr>
          <p:txBody>
            <a:bodyPr wrap="square" lIns="0" tIns="0" rIns="0" bIns="0" rtlCol="0"/>
            <a:lstStyle/>
            <a:p>
              <a:endParaRPr/>
            </a:p>
          </p:txBody>
        </p:sp>
        <p:sp>
          <p:nvSpPr>
            <p:cNvPr id="27" name="object 153">
              <a:extLst>
                <a:ext uri="{FF2B5EF4-FFF2-40B4-BE49-F238E27FC236}">
                  <a16:creationId xmlns:a16="http://schemas.microsoft.com/office/drawing/2014/main" id="{76F0E20F-6675-43FE-B93F-E7ABA07326CF}"/>
                </a:ext>
              </a:extLst>
            </p:cNvPr>
            <p:cNvSpPr/>
            <p:nvPr/>
          </p:nvSpPr>
          <p:spPr>
            <a:xfrm>
              <a:off x="11711878" y="5229503"/>
              <a:ext cx="255270" cy="48260"/>
            </a:xfrm>
            <a:custGeom>
              <a:avLst/>
              <a:gdLst/>
              <a:ahLst/>
              <a:cxnLst/>
              <a:rect l="l" t="t" r="r" b="b"/>
              <a:pathLst>
                <a:path w="255270" h="48260">
                  <a:moveTo>
                    <a:pt x="255113" y="0"/>
                  </a:moveTo>
                  <a:lnTo>
                    <a:pt x="0" y="0"/>
                  </a:lnTo>
                  <a:lnTo>
                    <a:pt x="0" y="48154"/>
                  </a:lnTo>
                  <a:lnTo>
                    <a:pt x="255113" y="48154"/>
                  </a:lnTo>
                  <a:lnTo>
                    <a:pt x="255113" y="0"/>
                  </a:lnTo>
                  <a:close/>
                </a:path>
              </a:pathLst>
            </a:custGeom>
            <a:solidFill>
              <a:srgbClr val="939598"/>
            </a:solidFill>
          </p:spPr>
          <p:txBody>
            <a:bodyPr wrap="square" lIns="0" tIns="0" rIns="0" bIns="0" rtlCol="0"/>
            <a:lstStyle/>
            <a:p>
              <a:endParaRPr/>
            </a:p>
          </p:txBody>
        </p:sp>
        <p:sp>
          <p:nvSpPr>
            <p:cNvPr id="28" name="object 154">
              <a:extLst>
                <a:ext uri="{FF2B5EF4-FFF2-40B4-BE49-F238E27FC236}">
                  <a16:creationId xmlns:a16="http://schemas.microsoft.com/office/drawing/2014/main" id="{57629C6C-0418-4B4D-AEA7-1CBD0F9902CA}"/>
                </a:ext>
              </a:extLst>
            </p:cNvPr>
            <p:cNvSpPr/>
            <p:nvPr/>
          </p:nvSpPr>
          <p:spPr>
            <a:xfrm>
              <a:off x="11711878" y="5296369"/>
              <a:ext cx="267970" cy="48260"/>
            </a:xfrm>
            <a:custGeom>
              <a:avLst/>
              <a:gdLst/>
              <a:ahLst/>
              <a:cxnLst/>
              <a:rect l="l" t="t" r="r" b="b"/>
              <a:pathLst>
                <a:path w="267970" h="48260">
                  <a:moveTo>
                    <a:pt x="267449" y="0"/>
                  </a:moveTo>
                  <a:lnTo>
                    <a:pt x="0" y="0"/>
                  </a:lnTo>
                  <a:lnTo>
                    <a:pt x="0" y="48154"/>
                  </a:lnTo>
                  <a:lnTo>
                    <a:pt x="267449" y="48154"/>
                  </a:lnTo>
                  <a:lnTo>
                    <a:pt x="267449" y="0"/>
                  </a:lnTo>
                  <a:close/>
                </a:path>
              </a:pathLst>
            </a:custGeom>
            <a:solidFill>
              <a:srgbClr val="231F20"/>
            </a:solidFill>
          </p:spPr>
          <p:txBody>
            <a:bodyPr wrap="square" lIns="0" tIns="0" rIns="0" bIns="0" rtlCol="0"/>
            <a:lstStyle/>
            <a:p>
              <a:endParaRPr/>
            </a:p>
          </p:txBody>
        </p:sp>
        <p:sp>
          <p:nvSpPr>
            <p:cNvPr id="29" name="object 155">
              <a:extLst>
                <a:ext uri="{FF2B5EF4-FFF2-40B4-BE49-F238E27FC236}">
                  <a16:creationId xmlns:a16="http://schemas.microsoft.com/office/drawing/2014/main" id="{5F5E725C-5670-4BAC-B5A7-DB23D0F7DCAC}"/>
                </a:ext>
              </a:extLst>
            </p:cNvPr>
            <p:cNvSpPr/>
            <p:nvPr/>
          </p:nvSpPr>
          <p:spPr>
            <a:xfrm>
              <a:off x="11711878" y="5344745"/>
              <a:ext cx="175895" cy="48260"/>
            </a:xfrm>
            <a:custGeom>
              <a:avLst/>
              <a:gdLst/>
              <a:ahLst/>
              <a:cxnLst/>
              <a:rect l="l" t="t" r="r" b="b"/>
              <a:pathLst>
                <a:path w="175895" h="48260">
                  <a:moveTo>
                    <a:pt x="175792" y="0"/>
                  </a:moveTo>
                  <a:lnTo>
                    <a:pt x="0" y="0"/>
                  </a:lnTo>
                  <a:lnTo>
                    <a:pt x="0" y="48154"/>
                  </a:lnTo>
                  <a:lnTo>
                    <a:pt x="175792" y="48154"/>
                  </a:lnTo>
                  <a:lnTo>
                    <a:pt x="175792" y="0"/>
                  </a:lnTo>
                  <a:close/>
                </a:path>
              </a:pathLst>
            </a:custGeom>
            <a:solidFill>
              <a:srgbClr val="939598"/>
            </a:solidFill>
          </p:spPr>
          <p:txBody>
            <a:bodyPr wrap="square" lIns="0" tIns="0" rIns="0" bIns="0" rtlCol="0"/>
            <a:lstStyle/>
            <a:p>
              <a:endParaRPr/>
            </a:p>
          </p:txBody>
        </p:sp>
        <p:sp>
          <p:nvSpPr>
            <p:cNvPr id="30" name="object 156">
              <a:extLst>
                <a:ext uri="{FF2B5EF4-FFF2-40B4-BE49-F238E27FC236}">
                  <a16:creationId xmlns:a16="http://schemas.microsoft.com/office/drawing/2014/main" id="{0B59BBA7-FDBC-4A2C-A18A-202CB17D3494}"/>
                </a:ext>
              </a:extLst>
            </p:cNvPr>
            <p:cNvSpPr/>
            <p:nvPr/>
          </p:nvSpPr>
          <p:spPr>
            <a:xfrm>
              <a:off x="11711878" y="5411611"/>
              <a:ext cx="153035" cy="48260"/>
            </a:xfrm>
            <a:custGeom>
              <a:avLst/>
              <a:gdLst/>
              <a:ahLst/>
              <a:cxnLst/>
              <a:rect l="l" t="t" r="r" b="b"/>
              <a:pathLst>
                <a:path w="153034" h="48260">
                  <a:moveTo>
                    <a:pt x="152874" y="0"/>
                  </a:moveTo>
                  <a:lnTo>
                    <a:pt x="0" y="0"/>
                  </a:lnTo>
                  <a:lnTo>
                    <a:pt x="0" y="48160"/>
                  </a:lnTo>
                  <a:lnTo>
                    <a:pt x="152874" y="48160"/>
                  </a:lnTo>
                  <a:lnTo>
                    <a:pt x="152874" y="0"/>
                  </a:lnTo>
                  <a:close/>
                </a:path>
              </a:pathLst>
            </a:custGeom>
            <a:solidFill>
              <a:srgbClr val="231F20"/>
            </a:solidFill>
          </p:spPr>
          <p:txBody>
            <a:bodyPr wrap="square" lIns="0" tIns="0" rIns="0" bIns="0" rtlCol="0"/>
            <a:lstStyle/>
            <a:p>
              <a:endParaRPr/>
            </a:p>
          </p:txBody>
        </p:sp>
        <p:sp>
          <p:nvSpPr>
            <p:cNvPr id="31" name="object 157">
              <a:extLst>
                <a:ext uri="{FF2B5EF4-FFF2-40B4-BE49-F238E27FC236}">
                  <a16:creationId xmlns:a16="http://schemas.microsoft.com/office/drawing/2014/main" id="{2BC72A04-B483-45BE-8997-6B0C9CEF3206}"/>
                </a:ext>
              </a:extLst>
            </p:cNvPr>
            <p:cNvSpPr/>
            <p:nvPr/>
          </p:nvSpPr>
          <p:spPr>
            <a:xfrm>
              <a:off x="11711878" y="5459927"/>
              <a:ext cx="211454" cy="48260"/>
            </a:xfrm>
            <a:custGeom>
              <a:avLst/>
              <a:gdLst/>
              <a:ahLst/>
              <a:cxnLst/>
              <a:rect l="l" t="t" r="r" b="b"/>
              <a:pathLst>
                <a:path w="211454" h="48260">
                  <a:moveTo>
                    <a:pt x="211354" y="0"/>
                  </a:moveTo>
                  <a:lnTo>
                    <a:pt x="0" y="0"/>
                  </a:lnTo>
                  <a:lnTo>
                    <a:pt x="0" y="48160"/>
                  </a:lnTo>
                  <a:lnTo>
                    <a:pt x="211354" y="48160"/>
                  </a:lnTo>
                  <a:lnTo>
                    <a:pt x="211354" y="0"/>
                  </a:lnTo>
                  <a:close/>
                </a:path>
              </a:pathLst>
            </a:custGeom>
            <a:solidFill>
              <a:srgbClr val="939598"/>
            </a:solidFill>
          </p:spPr>
          <p:txBody>
            <a:bodyPr wrap="square" lIns="0" tIns="0" rIns="0" bIns="0" rtlCol="0"/>
            <a:lstStyle/>
            <a:p>
              <a:endParaRPr/>
            </a:p>
          </p:txBody>
        </p:sp>
      </p:grpSp>
      <p:grpSp>
        <p:nvGrpSpPr>
          <p:cNvPr id="32" name="object 158">
            <a:extLst>
              <a:ext uri="{FF2B5EF4-FFF2-40B4-BE49-F238E27FC236}">
                <a16:creationId xmlns:a16="http://schemas.microsoft.com/office/drawing/2014/main" id="{2FDF78C7-93AA-40DC-A930-5A21FFF48D5B}"/>
              </a:ext>
            </a:extLst>
          </p:cNvPr>
          <p:cNvGrpSpPr/>
          <p:nvPr/>
        </p:nvGrpSpPr>
        <p:grpSpPr>
          <a:xfrm>
            <a:off x="9953331" y="2491880"/>
            <a:ext cx="530225" cy="530225"/>
            <a:chOff x="11667702" y="3377777"/>
            <a:chExt cx="530225" cy="530225"/>
          </a:xfrm>
        </p:grpSpPr>
        <p:sp>
          <p:nvSpPr>
            <p:cNvPr id="33" name="object 159">
              <a:extLst>
                <a:ext uri="{FF2B5EF4-FFF2-40B4-BE49-F238E27FC236}">
                  <a16:creationId xmlns:a16="http://schemas.microsoft.com/office/drawing/2014/main" id="{FA901D3E-90A1-4802-9FE3-C666C2728C3F}"/>
                </a:ext>
              </a:extLst>
            </p:cNvPr>
            <p:cNvSpPr/>
            <p:nvPr/>
          </p:nvSpPr>
          <p:spPr>
            <a:xfrm>
              <a:off x="11667702" y="3377777"/>
              <a:ext cx="530225" cy="530225"/>
            </a:xfrm>
            <a:custGeom>
              <a:avLst/>
              <a:gdLst/>
              <a:ahLst/>
              <a:cxnLst/>
              <a:rect l="l" t="t" r="r" b="b"/>
              <a:pathLst>
                <a:path w="530225" h="530225">
                  <a:moveTo>
                    <a:pt x="530138" y="0"/>
                  </a:moveTo>
                  <a:lnTo>
                    <a:pt x="0" y="0"/>
                  </a:lnTo>
                  <a:lnTo>
                    <a:pt x="0" y="530138"/>
                  </a:lnTo>
                  <a:lnTo>
                    <a:pt x="530138" y="530138"/>
                  </a:lnTo>
                  <a:lnTo>
                    <a:pt x="530138" y="0"/>
                  </a:lnTo>
                  <a:close/>
                </a:path>
              </a:pathLst>
            </a:custGeom>
            <a:solidFill>
              <a:srgbClr val="A3488C">
                <a:alpha val="25000"/>
              </a:srgbClr>
            </a:solidFill>
          </p:spPr>
          <p:txBody>
            <a:bodyPr wrap="square" lIns="0" tIns="0" rIns="0" bIns="0" rtlCol="0"/>
            <a:lstStyle/>
            <a:p>
              <a:endParaRPr/>
            </a:p>
          </p:txBody>
        </p:sp>
        <p:sp>
          <p:nvSpPr>
            <p:cNvPr id="34" name="object 160">
              <a:extLst>
                <a:ext uri="{FF2B5EF4-FFF2-40B4-BE49-F238E27FC236}">
                  <a16:creationId xmlns:a16="http://schemas.microsoft.com/office/drawing/2014/main" id="{E65C4B50-8801-4455-B8E3-BACFF77CD7AE}"/>
                </a:ext>
              </a:extLst>
            </p:cNvPr>
            <p:cNvSpPr/>
            <p:nvPr/>
          </p:nvSpPr>
          <p:spPr>
            <a:xfrm>
              <a:off x="11711877" y="3430670"/>
              <a:ext cx="441959" cy="424815"/>
            </a:xfrm>
            <a:custGeom>
              <a:avLst/>
              <a:gdLst/>
              <a:ahLst/>
              <a:cxnLst/>
              <a:rect l="l" t="t" r="r" b="b"/>
              <a:pathLst>
                <a:path w="441959" h="424814">
                  <a:moveTo>
                    <a:pt x="82372" y="345605"/>
                  </a:moveTo>
                  <a:lnTo>
                    <a:pt x="0" y="345605"/>
                  </a:lnTo>
                  <a:lnTo>
                    <a:pt x="0" y="424434"/>
                  </a:lnTo>
                  <a:lnTo>
                    <a:pt x="82372" y="424434"/>
                  </a:lnTo>
                  <a:lnTo>
                    <a:pt x="82372" y="345605"/>
                  </a:lnTo>
                  <a:close/>
                </a:path>
                <a:path w="441959" h="424814">
                  <a:moveTo>
                    <a:pt x="169862" y="230428"/>
                  </a:moveTo>
                  <a:lnTo>
                    <a:pt x="0" y="230428"/>
                  </a:lnTo>
                  <a:lnTo>
                    <a:pt x="0" y="309257"/>
                  </a:lnTo>
                  <a:lnTo>
                    <a:pt x="169862" y="309257"/>
                  </a:lnTo>
                  <a:lnTo>
                    <a:pt x="169862" y="230428"/>
                  </a:lnTo>
                  <a:close/>
                </a:path>
                <a:path w="441959" h="424814">
                  <a:moveTo>
                    <a:pt x="339712" y="115176"/>
                  </a:moveTo>
                  <a:lnTo>
                    <a:pt x="0" y="115176"/>
                  </a:lnTo>
                  <a:lnTo>
                    <a:pt x="0" y="194017"/>
                  </a:lnTo>
                  <a:lnTo>
                    <a:pt x="339712" y="194017"/>
                  </a:lnTo>
                  <a:lnTo>
                    <a:pt x="339712" y="115176"/>
                  </a:lnTo>
                  <a:close/>
                </a:path>
                <a:path w="441959" h="424814">
                  <a:moveTo>
                    <a:pt x="441769" y="0"/>
                  </a:moveTo>
                  <a:lnTo>
                    <a:pt x="0" y="0"/>
                  </a:lnTo>
                  <a:lnTo>
                    <a:pt x="0" y="78828"/>
                  </a:lnTo>
                  <a:lnTo>
                    <a:pt x="441769" y="78828"/>
                  </a:lnTo>
                  <a:lnTo>
                    <a:pt x="441769" y="0"/>
                  </a:lnTo>
                  <a:close/>
                </a:path>
              </a:pathLst>
            </a:custGeom>
            <a:solidFill>
              <a:srgbClr val="231F20"/>
            </a:solidFill>
          </p:spPr>
          <p:txBody>
            <a:bodyPr wrap="square" lIns="0" tIns="0" rIns="0" bIns="0" rtlCol="0"/>
            <a:lstStyle/>
            <a:p>
              <a:endParaRPr/>
            </a:p>
          </p:txBody>
        </p:sp>
      </p:grpSp>
      <p:grpSp>
        <p:nvGrpSpPr>
          <p:cNvPr id="35" name="object 161">
            <a:extLst>
              <a:ext uri="{FF2B5EF4-FFF2-40B4-BE49-F238E27FC236}">
                <a16:creationId xmlns:a16="http://schemas.microsoft.com/office/drawing/2014/main" id="{02C163E8-F634-408A-AAD2-733F461E48C1}"/>
              </a:ext>
            </a:extLst>
          </p:cNvPr>
          <p:cNvGrpSpPr/>
          <p:nvPr/>
        </p:nvGrpSpPr>
        <p:grpSpPr>
          <a:xfrm>
            <a:off x="9304483" y="1675807"/>
            <a:ext cx="530225" cy="530225"/>
            <a:chOff x="11667702" y="2549787"/>
            <a:chExt cx="530225" cy="530225"/>
          </a:xfrm>
        </p:grpSpPr>
        <p:sp>
          <p:nvSpPr>
            <p:cNvPr id="36" name="object 162">
              <a:extLst>
                <a:ext uri="{FF2B5EF4-FFF2-40B4-BE49-F238E27FC236}">
                  <a16:creationId xmlns:a16="http://schemas.microsoft.com/office/drawing/2014/main" id="{1EE8358A-E048-4379-93C2-2DFB2BABE565}"/>
                </a:ext>
              </a:extLst>
            </p:cNvPr>
            <p:cNvSpPr/>
            <p:nvPr/>
          </p:nvSpPr>
          <p:spPr>
            <a:xfrm>
              <a:off x="11667702" y="2549787"/>
              <a:ext cx="530225" cy="530225"/>
            </a:xfrm>
            <a:custGeom>
              <a:avLst/>
              <a:gdLst/>
              <a:ahLst/>
              <a:cxnLst/>
              <a:rect l="l" t="t" r="r" b="b"/>
              <a:pathLst>
                <a:path w="530225" h="530225">
                  <a:moveTo>
                    <a:pt x="530138" y="0"/>
                  </a:moveTo>
                  <a:lnTo>
                    <a:pt x="0" y="0"/>
                  </a:lnTo>
                  <a:lnTo>
                    <a:pt x="0" y="530138"/>
                  </a:lnTo>
                  <a:lnTo>
                    <a:pt x="530138" y="530138"/>
                  </a:lnTo>
                  <a:lnTo>
                    <a:pt x="530138" y="0"/>
                  </a:lnTo>
                  <a:close/>
                </a:path>
              </a:pathLst>
            </a:custGeom>
            <a:solidFill>
              <a:srgbClr val="A3488C">
                <a:alpha val="25000"/>
              </a:srgbClr>
            </a:solidFill>
          </p:spPr>
          <p:txBody>
            <a:bodyPr wrap="square" lIns="0" tIns="0" rIns="0" bIns="0" rtlCol="0"/>
            <a:lstStyle/>
            <a:p>
              <a:endParaRPr/>
            </a:p>
          </p:txBody>
        </p:sp>
        <p:sp>
          <p:nvSpPr>
            <p:cNvPr id="37" name="object 163">
              <a:extLst>
                <a:ext uri="{FF2B5EF4-FFF2-40B4-BE49-F238E27FC236}">
                  <a16:creationId xmlns:a16="http://schemas.microsoft.com/office/drawing/2014/main" id="{49EE3AF9-6F5A-4D35-A1B3-092AF889F476}"/>
                </a:ext>
              </a:extLst>
            </p:cNvPr>
            <p:cNvSpPr/>
            <p:nvPr/>
          </p:nvSpPr>
          <p:spPr>
            <a:xfrm>
              <a:off x="11721135" y="2594007"/>
              <a:ext cx="423545" cy="441959"/>
            </a:xfrm>
            <a:custGeom>
              <a:avLst/>
              <a:gdLst/>
              <a:ahLst/>
              <a:cxnLst/>
              <a:rect l="l" t="t" r="r" b="b"/>
              <a:pathLst>
                <a:path w="423545" h="441960">
                  <a:moveTo>
                    <a:pt x="84086" y="0"/>
                  </a:moveTo>
                  <a:lnTo>
                    <a:pt x="0" y="0"/>
                  </a:lnTo>
                  <a:lnTo>
                    <a:pt x="0" y="441782"/>
                  </a:lnTo>
                  <a:lnTo>
                    <a:pt x="84086" y="441782"/>
                  </a:lnTo>
                  <a:lnTo>
                    <a:pt x="84086" y="0"/>
                  </a:lnTo>
                  <a:close/>
                </a:path>
                <a:path w="423545" h="441960">
                  <a:moveTo>
                    <a:pt x="197180" y="213525"/>
                  </a:moveTo>
                  <a:lnTo>
                    <a:pt x="113080" y="213525"/>
                  </a:lnTo>
                  <a:lnTo>
                    <a:pt x="113080" y="441782"/>
                  </a:lnTo>
                  <a:lnTo>
                    <a:pt x="197180" y="441782"/>
                  </a:lnTo>
                  <a:lnTo>
                    <a:pt x="197180" y="213525"/>
                  </a:lnTo>
                  <a:close/>
                </a:path>
                <a:path w="423545" h="441960">
                  <a:moveTo>
                    <a:pt x="310222" y="85902"/>
                  </a:moveTo>
                  <a:lnTo>
                    <a:pt x="226123" y="85902"/>
                  </a:lnTo>
                  <a:lnTo>
                    <a:pt x="226123" y="441782"/>
                  </a:lnTo>
                  <a:lnTo>
                    <a:pt x="310222" y="441782"/>
                  </a:lnTo>
                  <a:lnTo>
                    <a:pt x="310222" y="85902"/>
                  </a:lnTo>
                  <a:close/>
                </a:path>
                <a:path w="423545" h="441960">
                  <a:moveTo>
                    <a:pt x="423316" y="103085"/>
                  </a:moveTo>
                  <a:lnTo>
                    <a:pt x="339217" y="103085"/>
                  </a:lnTo>
                  <a:lnTo>
                    <a:pt x="339217" y="441782"/>
                  </a:lnTo>
                  <a:lnTo>
                    <a:pt x="423316" y="441782"/>
                  </a:lnTo>
                  <a:lnTo>
                    <a:pt x="423316" y="103085"/>
                  </a:lnTo>
                  <a:close/>
                </a:path>
              </a:pathLst>
            </a:custGeom>
            <a:solidFill>
              <a:srgbClr val="231F20"/>
            </a:solidFill>
          </p:spPr>
          <p:txBody>
            <a:bodyPr wrap="square" lIns="0" tIns="0" rIns="0" bIns="0" rtlCol="0"/>
            <a:lstStyle/>
            <a:p>
              <a:endParaRPr/>
            </a:p>
          </p:txBody>
        </p:sp>
      </p:grpSp>
      <p:grpSp>
        <p:nvGrpSpPr>
          <p:cNvPr id="38" name="object 267">
            <a:extLst>
              <a:ext uri="{FF2B5EF4-FFF2-40B4-BE49-F238E27FC236}">
                <a16:creationId xmlns:a16="http://schemas.microsoft.com/office/drawing/2014/main" id="{59AB4806-1F38-4D5B-B569-3DCE0B84D78F}"/>
              </a:ext>
            </a:extLst>
          </p:cNvPr>
          <p:cNvGrpSpPr/>
          <p:nvPr/>
        </p:nvGrpSpPr>
        <p:grpSpPr>
          <a:xfrm>
            <a:off x="8809125" y="4272515"/>
            <a:ext cx="530225" cy="530225"/>
            <a:chOff x="11667702" y="5844032"/>
            <a:chExt cx="530225" cy="530225"/>
          </a:xfrm>
        </p:grpSpPr>
        <p:sp>
          <p:nvSpPr>
            <p:cNvPr id="39" name="object 268">
              <a:extLst>
                <a:ext uri="{FF2B5EF4-FFF2-40B4-BE49-F238E27FC236}">
                  <a16:creationId xmlns:a16="http://schemas.microsoft.com/office/drawing/2014/main" id="{EDAC0F10-8737-4672-B9ED-A069FDDDD202}"/>
                </a:ext>
              </a:extLst>
            </p:cNvPr>
            <p:cNvSpPr/>
            <p:nvPr/>
          </p:nvSpPr>
          <p:spPr>
            <a:xfrm>
              <a:off x="11667702" y="5844032"/>
              <a:ext cx="530225" cy="530225"/>
            </a:xfrm>
            <a:custGeom>
              <a:avLst/>
              <a:gdLst/>
              <a:ahLst/>
              <a:cxnLst/>
              <a:rect l="l" t="t" r="r" b="b"/>
              <a:pathLst>
                <a:path w="530225" h="530225">
                  <a:moveTo>
                    <a:pt x="530138" y="0"/>
                  </a:moveTo>
                  <a:lnTo>
                    <a:pt x="0" y="0"/>
                  </a:lnTo>
                  <a:lnTo>
                    <a:pt x="0" y="530138"/>
                  </a:lnTo>
                  <a:lnTo>
                    <a:pt x="530138" y="530138"/>
                  </a:lnTo>
                  <a:lnTo>
                    <a:pt x="530138" y="0"/>
                  </a:lnTo>
                  <a:close/>
                </a:path>
              </a:pathLst>
            </a:custGeom>
            <a:solidFill>
              <a:srgbClr val="A3488C">
                <a:alpha val="25000"/>
              </a:srgbClr>
            </a:solidFill>
          </p:spPr>
          <p:txBody>
            <a:bodyPr wrap="square" lIns="0" tIns="0" rIns="0" bIns="0" rtlCol="0"/>
            <a:lstStyle/>
            <a:p>
              <a:endParaRPr/>
            </a:p>
          </p:txBody>
        </p:sp>
        <p:sp>
          <p:nvSpPr>
            <p:cNvPr id="40" name="object 269">
              <a:extLst>
                <a:ext uri="{FF2B5EF4-FFF2-40B4-BE49-F238E27FC236}">
                  <a16:creationId xmlns:a16="http://schemas.microsoft.com/office/drawing/2014/main" id="{3B3ADC03-D694-4231-8498-96492B4C3AE5}"/>
                </a:ext>
              </a:extLst>
            </p:cNvPr>
            <p:cNvSpPr/>
            <p:nvPr/>
          </p:nvSpPr>
          <p:spPr>
            <a:xfrm>
              <a:off x="11736641" y="5888199"/>
              <a:ext cx="392318" cy="456769"/>
            </a:xfrm>
            <a:prstGeom prst="rect">
              <a:avLst/>
            </a:prstGeom>
            <a:blipFill>
              <a:blip r:embed="rId2" cstate="print"/>
              <a:stretch>
                <a:fillRect/>
              </a:stretch>
            </a:blipFill>
          </p:spPr>
          <p:txBody>
            <a:bodyPr wrap="square" lIns="0" tIns="0" rIns="0" bIns="0" rtlCol="0"/>
            <a:lstStyle/>
            <a:p>
              <a:endParaRPr/>
            </a:p>
          </p:txBody>
        </p:sp>
      </p:grpSp>
      <p:grpSp>
        <p:nvGrpSpPr>
          <p:cNvPr id="12" name="object 138">
            <a:extLst>
              <a:ext uri="{FF2B5EF4-FFF2-40B4-BE49-F238E27FC236}">
                <a16:creationId xmlns:a16="http://schemas.microsoft.com/office/drawing/2014/main" id="{EAC24CBB-2E1A-48A5-8D06-B2727D07512D}"/>
              </a:ext>
            </a:extLst>
          </p:cNvPr>
          <p:cNvGrpSpPr/>
          <p:nvPr/>
        </p:nvGrpSpPr>
        <p:grpSpPr>
          <a:xfrm>
            <a:off x="8799780" y="3492777"/>
            <a:ext cx="530225" cy="530225"/>
            <a:chOff x="11667702" y="4199862"/>
            <a:chExt cx="530225" cy="530225"/>
          </a:xfrm>
        </p:grpSpPr>
        <p:sp>
          <p:nvSpPr>
            <p:cNvPr id="13" name="object 139">
              <a:extLst>
                <a:ext uri="{FF2B5EF4-FFF2-40B4-BE49-F238E27FC236}">
                  <a16:creationId xmlns:a16="http://schemas.microsoft.com/office/drawing/2014/main" id="{20E0C00F-345B-45EF-8D27-8C73A3A1C374}"/>
                </a:ext>
              </a:extLst>
            </p:cNvPr>
            <p:cNvSpPr/>
            <p:nvPr/>
          </p:nvSpPr>
          <p:spPr>
            <a:xfrm>
              <a:off x="11667702" y="4199862"/>
              <a:ext cx="530225" cy="530225"/>
            </a:xfrm>
            <a:custGeom>
              <a:avLst/>
              <a:gdLst/>
              <a:ahLst/>
              <a:cxnLst/>
              <a:rect l="l" t="t" r="r" b="b"/>
              <a:pathLst>
                <a:path w="530225" h="530225">
                  <a:moveTo>
                    <a:pt x="530138" y="0"/>
                  </a:moveTo>
                  <a:lnTo>
                    <a:pt x="0" y="0"/>
                  </a:lnTo>
                  <a:lnTo>
                    <a:pt x="0" y="530138"/>
                  </a:lnTo>
                  <a:lnTo>
                    <a:pt x="530138" y="530138"/>
                  </a:lnTo>
                  <a:lnTo>
                    <a:pt x="530138" y="0"/>
                  </a:lnTo>
                  <a:close/>
                </a:path>
              </a:pathLst>
            </a:custGeom>
            <a:solidFill>
              <a:srgbClr val="A3488C">
                <a:alpha val="25000"/>
              </a:srgbClr>
            </a:solidFill>
          </p:spPr>
          <p:txBody>
            <a:bodyPr wrap="square" lIns="0" tIns="0" rIns="0" bIns="0" rtlCol="0"/>
            <a:lstStyle/>
            <a:p>
              <a:endParaRPr/>
            </a:p>
          </p:txBody>
        </p:sp>
        <p:sp>
          <p:nvSpPr>
            <p:cNvPr id="14" name="object 140">
              <a:extLst>
                <a:ext uri="{FF2B5EF4-FFF2-40B4-BE49-F238E27FC236}">
                  <a16:creationId xmlns:a16="http://schemas.microsoft.com/office/drawing/2014/main" id="{0A858574-F69A-4726-8830-1475BFE65F29}"/>
                </a:ext>
              </a:extLst>
            </p:cNvPr>
            <p:cNvSpPr/>
            <p:nvPr/>
          </p:nvSpPr>
          <p:spPr>
            <a:xfrm>
              <a:off x="11711741" y="4244080"/>
              <a:ext cx="48260" cy="441959"/>
            </a:xfrm>
            <a:custGeom>
              <a:avLst/>
              <a:gdLst/>
              <a:ahLst/>
              <a:cxnLst/>
              <a:rect l="l" t="t" r="r" b="b"/>
              <a:pathLst>
                <a:path w="48259" h="441960">
                  <a:moveTo>
                    <a:pt x="48154" y="0"/>
                  </a:moveTo>
                  <a:lnTo>
                    <a:pt x="0" y="0"/>
                  </a:lnTo>
                  <a:lnTo>
                    <a:pt x="0" y="441779"/>
                  </a:lnTo>
                  <a:lnTo>
                    <a:pt x="48154" y="441779"/>
                  </a:lnTo>
                  <a:lnTo>
                    <a:pt x="48154" y="0"/>
                  </a:lnTo>
                  <a:close/>
                </a:path>
              </a:pathLst>
            </a:custGeom>
            <a:solidFill>
              <a:srgbClr val="231F20"/>
            </a:solidFill>
          </p:spPr>
          <p:txBody>
            <a:bodyPr wrap="square" lIns="0" tIns="0" rIns="0" bIns="0" rtlCol="0"/>
            <a:lstStyle/>
            <a:p>
              <a:endParaRPr/>
            </a:p>
          </p:txBody>
        </p:sp>
        <p:sp>
          <p:nvSpPr>
            <p:cNvPr id="15" name="object 141">
              <a:extLst>
                <a:ext uri="{FF2B5EF4-FFF2-40B4-BE49-F238E27FC236}">
                  <a16:creationId xmlns:a16="http://schemas.microsoft.com/office/drawing/2014/main" id="{CB1D509B-0E80-421A-9FD5-A2CD7965638F}"/>
                </a:ext>
              </a:extLst>
            </p:cNvPr>
            <p:cNvSpPr/>
            <p:nvPr/>
          </p:nvSpPr>
          <p:spPr>
            <a:xfrm>
              <a:off x="11760057" y="4346146"/>
              <a:ext cx="48260" cy="339725"/>
            </a:xfrm>
            <a:custGeom>
              <a:avLst/>
              <a:gdLst/>
              <a:ahLst/>
              <a:cxnLst/>
              <a:rect l="l" t="t" r="r" b="b"/>
              <a:pathLst>
                <a:path w="48259" h="339725">
                  <a:moveTo>
                    <a:pt x="48154" y="0"/>
                  </a:moveTo>
                  <a:lnTo>
                    <a:pt x="0" y="0"/>
                  </a:lnTo>
                  <a:lnTo>
                    <a:pt x="0" y="339714"/>
                  </a:lnTo>
                  <a:lnTo>
                    <a:pt x="48154" y="339714"/>
                  </a:lnTo>
                  <a:lnTo>
                    <a:pt x="48154" y="0"/>
                  </a:lnTo>
                  <a:close/>
                </a:path>
              </a:pathLst>
            </a:custGeom>
            <a:solidFill>
              <a:srgbClr val="939598"/>
            </a:solidFill>
          </p:spPr>
          <p:txBody>
            <a:bodyPr wrap="square" lIns="0" tIns="0" rIns="0" bIns="0" rtlCol="0"/>
            <a:lstStyle/>
            <a:p>
              <a:endParaRPr/>
            </a:p>
          </p:txBody>
        </p:sp>
        <p:sp>
          <p:nvSpPr>
            <p:cNvPr id="16" name="object 142">
              <a:extLst>
                <a:ext uri="{FF2B5EF4-FFF2-40B4-BE49-F238E27FC236}">
                  <a16:creationId xmlns:a16="http://schemas.microsoft.com/office/drawing/2014/main" id="{5E81AA6A-DD62-4690-ADAA-353F612AA171}"/>
                </a:ext>
              </a:extLst>
            </p:cNvPr>
            <p:cNvSpPr/>
            <p:nvPr/>
          </p:nvSpPr>
          <p:spPr>
            <a:xfrm>
              <a:off x="11826924" y="4292145"/>
              <a:ext cx="48260" cy="394335"/>
            </a:xfrm>
            <a:custGeom>
              <a:avLst/>
              <a:gdLst/>
              <a:ahLst/>
              <a:cxnLst/>
              <a:rect l="l" t="t" r="r" b="b"/>
              <a:pathLst>
                <a:path w="48259" h="394335">
                  <a:moveTo>
                    <a:pt x="48154" y="0"/>
                  </a:moveTo>
                  <a:lnTo>
                    <a:pt x="0" y="0"/>
                  </a:lnTo>
                  <a:lnTo>
                    <a:pt x="0" y="393714"/>
                  </a:lnTo>
                  <a:lnTo>
                    <a:pt x="48154" y="393714"/>
                  </a:lnTo>
                  <a:lnTo>
                    <a:pt x="48154" y="0"/>
                  </a:lnTo>
                  <a:close/>
                </a:path>
              </a:pathLst>
            </a:custGeom>
            <a:solidFill>
              <a:srgbClr val="231F20"/>
            </a:solidFill>
          </p:spPr>
          <p:txBody>
            <a:bodyPr wrap="square" lIns="0" tIns="0" rIns="0" bIns="0" rtlCol="0"/>
            <a:lstStyle/>
            <a:p>
              <a:endParaRPr/>
            </a:p>
          </p:txBody>
        </p:sp>
        <p:sp>
          <p:nvSpPr>
            <p:cNvPr id="17" name="object 143">
              <a:extLst>
                <a:ext uri="{FF2B5EF4-FFF2-40B4-BE49-F238E27FC236}">
                  <a16:creationId xmlns:a16="http://schemas.microsoft.com/office/drawing/2014/main" id="{B9285FA4-8C52-44E1-8819-5C70435F59A1}"/>
                </a:ext>
              </a:extLst>
            </p:cNvPr>
            <p:cNvSpPr/>
            <p:nvPr/>
          </p:nvSpPr>
          <p:spPr>
            <a:xfrm>
              <a:off x="11875299" y="4430752"/>
              <a:ext cx="48260" cy="255270"/>
            </a:xfrm>
            <a:custGeom>
              <a:avLst/>
              <a:gdLst/>
              <a:ahLst/>
              <a:cxnLst/>
              <a:rect l="l" t="t" r="r" b="b"/>
              <a:pathLst>
                <a:path w="48259" h="255270">
                  <a:moveTo>
                    <a:pt x="48154" y="0"/>
                  </a:moveTo>
                  <a:lnTo>
                    <a:pt x="0" y="0"/>
                  </a:lnTo>
                  <a:lnTo>
                    <a:pt x="0" y="255107"/>
                  </a:lnTo>
                  <a:lnTo>
                    <a:pt x="48154" y="255107"/>
                  </a:lnTo>
                  <a:lnTo>
                    <a:pt x="48154" y="0"/>
                  </a:lnTo>
                  <a:close/>
                </a:path>
              </a:pathLst>
            </a:custGeom>
            <a:solidFill>
              <a:srgbClr val="939598"/>
            </a:solidFill>
          </p:spPr>
          <p:txBody>
            <a:bodyPr wrap="square" lIns="0" tIns="0" rIns="0" bIns="0" rtlCol="0"/>
            <a:lstStyle/>
            <a:p>
              <a:endParaRPr/>
            </a:p>
          </p:txBody>
        </p:sp>
        <p:sp>
          <p:nvSpPr>
            <p:cNvPr id="18" name="object 144">
              <a:extLst>
                <a:ext uri="{FF2B5EF4-FFF2-40B4-BE49-F238E27FC236}">
                  <a16:creationId xmlns:a16="http://schemas.microsoft.com/office/drawing/2014/main" id="{9C1F703F-A408-472C-A84E-0867FDAAF38E}"/>
                </a:ext>
              </a:extLst>
            </p:cNvPr>
            <p:cNvSpPr/>
            <p:nvPr/>
          </p:nvSpPr>
          <p:spPr>
            <a:xfrm>
              <a:off x="11942160" y="4418417"/>
              <a:ext cx="48260" cy="267970"/>
            </a:xfrm>
            <a:custGeom>
              <a:avLst/>
              <a:gdLst/>
              <a:ahLst/>
              <a:cxnLst/>
              <a:rect l="l" t="t" r="r" b="b"/>
              <a:pathLst>
                <a:path w="48259" h="267970">
                  <a:moveTo>
                    <a:pt x="48160" y="0"/>
                  </a:moveTo>
                  <a:lnTo>
                    <a:pt x="0" y="0"/>
                  </a:lnTo>
                  <a:lnTo>
                    <a:pt x="0" y="267443"/>
                  </a:lnTo>
                  <a:lnTo>
                    <a:pt x="48160" y="267443"/>
                  </a:lnTo>
                  <a:lnTo>
                    <a:pt x="48160" y="0"/>
                  </a:lnTo>
                  <a:close/>
                </a:path>
              </a:pathLst>
            </a:custGeom>
            <a:solidFill>
              <a:srgbClr val="231F20"/>
            </a:solidFill>
          </p:spPr>
          <p:txBody>
            <a:bodyPr wrap="square" lIns="0" tIns="0" rIns="0" bIns="0" rtlCol="0"/>
            <a:lstStyle/>
            <a:p>
              <a:endParaRPr/>
            </a:p>
          </p:txBody>
        </p:sp>
        <p:sp>
          <p:nvSpPr>
            <p:cNvPr id="19" name="object 145">
              <a:extLst>
                <a:ext uri="{FF2B5EF4-FFF2-40B4-BE49-F238E27FC236}">
                  <a16:creationId xmlns:a16="http://schemas.microsoft.com/office/drawing/2014/main" id="{0EC7805C-644A-4E5F-A2E7-889D86BEBF31}"/>
                </a:ext>
              </a:extLst>
            </p:cNvPr>
            <p:cNvSpPr/>
            <p:nvPr/>
          </p:nvSpPr>
          <p:spPr>
            <a:xfrm>
              <a:off x="11990482" y="4510068"/>
              <a:ext cx="48260" cy="175895"/>
            </a:xfrm>
            <a:custGeom>
              <a:avLst/>
              <a:gdLst/>
              <a:ahLst/>
              <a:cxnLst/>
              <a:rect l="l" t="t" r="r" b="b"/>
              <a:pathLst>
                <a:path w="48259" h="175895">
                  <a:moveTo>
                    <a:pt x="48154" y="0"/>
                  </a:moveTo>
                  <a:lnTo>
                    <a:pt x="0" y="0"/>
                  </a:lnTo>
                  <a:lnTo>
                    <a:pt x="0" y="175792"/>
                  </a:lnTo>
                  <a:lnTo>
                    <a:pt x="48154" y="175792"/>
                  </a:lnTo>
                  <a:lnTo>
                    <a:pt x="48154" y="0"/>
                  </a:lnTo>
                  <a:close/>
                </a:path>
              </a:pathLst>
            </a:custGeom>
            <a:solidFill>
              <a:srgbClr val="939598"/>
            </a:solidFill>
          </p:spPr>
          <p:txBody>
            <a:bodyPr wrap="square" lIns="0" tIns="0" rIns="0" bIns="0" rtlCol="0"/>
            <a:lstStyle/>
            <a:p>
              <a:endParaRPr/>
            </a:p>
          </p:txBody>
        </p:sp>
        <p:sp>
          <p:nvSpPr>
            <p:cNvPr id="20" name="object 146">
              <a:extLst>
                <a:ext uri="{FF2B5EF4-FFF2-40B4-BE49-F238E27FC236}">
                  <a16:creationId xmlns:a16="http://schemas.microsoft.com/office/drawing/2014/main" id="{F3042839-BEE3-4C4A-B2D8-5900B4860ADA}"/>
                </a:ext>
              </a:extLst>
            </p:cNvPr>
            <p:cNvSpPr/>
            <p:nvPr/>
          </p:nvSpPr>
          <p:spPr>
            <a:xfrm>
              <a:off x="12057342" y="4532985"/>
              <a:ext cx="48260" cy="153035"/>
            </a:xfrm>
            <a:custGeom>
              <a:avLst/>
              <a:gdLst/>
              <a:ahLst/>
              <a:cxnLst/>
              <a:rect l="l" t="t" r="r" b="b"/>
              <a:pathLst>
                <a:path w="48259" h="153035">
                  <a:moveTo>
                    <a:pt x="48160" y="0"/>
                  </a:moveTo>
                  <a:lnTo>
                    <a:pt x="0" y="0"/>
                  </a:lnTo>
                  <a:lnTo>
                    <a:pt x="0" y="152874"/>
                  </a:lnTo>
                  <a:lnTo>
                    <a:pt x="48160" y="152874"/>
                  </a:lnTo>
                  <a:lnTo>
                    <a:pt x="48160" y="0"/>
                  </a:lnTo>
                  <a:close/>
                </a:path>
              </a:pathLst>
            </a:custGeom>
            <a:solidFill>
              <a:srgbClr val="231F20"/>
            </a:solidFill>
          </p:spPr>
          <p:txBody>
            <a:bodyPr wrap="square" lIns="0" tIns="0" rIns="0" bIns="0" rtlCol="0"/>
            <a:lstStyle/>
            <a:p>
              <a:endParaRPr/>
            </a:p>
          </p:txBody>
        </p:sp>
        <p:sp>
          <p:nvSpPr>
            <p:cNvPr id="21" name="object 147">
              <a:extLst>
                <a:ext uri="{FF2B5EF4-FFF2-40B4-BE49-F238E27FC236}">
                  <a16:creationId xmlns:a16="http://schemas.microsoft.com/office/drawing/2014/main" id="{51519DB7-3F81-43DF-A4C1-86E43B5DDEC8}"/>
                </a:ext>
              </a:extLst>
            </p:cNvPr>
            <p:cNvSpPr/>
            <p:nvPr/>
          </p:nvSpPr>
          <p:spPr>
            <a:xfrm>
              <a:off x="12105718" y="4474511"/>
              <a:ext cx="48260" cy="211454"/>
            </a:xfrm>
            <a:custGeom>
              <a:avLst/>
              <a:gdLst/>
              <a:ahLst/>
              <a:cxnLst/>
              <a:rect l="l" t="t" r="r" b="b"/>
              <a:pathLst>
                <a:path w="48259" h="211454">
                  <a:moveTo>
                    <a:pt x="48160" y="0"/>
                  </a:moveTo>
                  <a:lnTo>
                    <a:pt x="0" y="0"/>
                  </a:lnTo>
                  <a:lnTo>
                    <a:pt x="0" y="211348"/>
                  </a:lnTo>
                  <a:lnTo>
                    <a:pt x="48160" y="211348"/>
                  </a:lnTo>
                  <a:lnTo>
                    <a:pt x="48160" y="0"/>
                  </a:lnTo>
                  <a:close/>
                </a:path>
              </a:pathLst>
            </a:custGeom>
            <a:solidFill>
              <a:srgbClr val="939598"/>
            </a:solidFill>
          </p:spPr>
          <p:txBody>
            <a:bodyPr wrap="square" lIns="0" tIns="0" rIns="0" bIns="0" rtlCol="0"/>
            <a:lstStyle/>
            <a:p>
              <a:endParaRPr/>
            </a:p>
          </p:txBody>
        </p:sp>
      </p:grpSp>
      <p:grpSp>
        <p:nvGrpSpPr>
          <p:cNvPr id="41" name="object 241">
            <a:extLst>
              <a:ext uri="{FF2B5EF4-FFF2-40B4-BE49-F238E27FC236}">
                <a16:creationId xmlns:a16="http://schemas.microsoft.com/office/drawing/2014/main" id="{B341174F-6C0E-4E47-BDE8-08F87FBDAEE8}"/>
              </a:ext>
            </a:extLst>
          </p:cNvPr>
          <p:cNvGrpSpPr/>
          <p:nvPr/>
        </p:nvGrpSpPr>
        <p:grpSpPr>
          <a:xfrm>
            <a:off x="8867949" y="5182193"/>
            <a:ext cx="530225" cy="530225"/>
            <a:chOff x="11667702" y="6670764"/>
            <a:chExt cx="530225" cy="530225"/>
          </a:xfrm>
        </p:grpSpPr>
        <p:sp>
          <p:nvSpPr>
            <p:cNvPr id="42" name="object 242">
              <a:extLst>
                <a:ext uri="{FF2B5EF4-FFF2-40B4-BE49-F238E27FC236}">
                  <a16:creationId xmlns:a16="http://schemas.microsoft.com/office/drawing/2014/main" id="{4E71B720-FD72-4488-8C22-217E2206AA6A}"/>
                </a:ext>
              </a:extLst>
            </p:cNvPr>
            <p:cNvSpPr/>
            <p:nvPr/>
          </p:nvSpPr>
          <p:spPr>
            <a:xfrm>
              <a:off x="11667702" y="6670764"/>
              <a:ext cx="530225" cy="530225"/>
            </a:xfrm>
            <a:custGeom>
              <a:avLst/>
              <a:gdLst/>
              <a:ahLst/>
              <a:cxnLst/>
              <a:rect l="l" t="t" r="r" b="b"/>
              <a:pathLst>
                <a:path w="530225" h="530225">
                  <a:moveTo>
                    <a:pt x="530138" y="0"/>
                  </a:moveTo>
                  <a:lnTo>
                    <a:pt x="0" y="0"/>
                  </a:lnTo>
                  <a:lnTo>
                    <a:pt x="0" y="530144"/>
                  </a:lnTo>
                  <a:lnTo>
                    <a:pt x="530138" y="530144"/>
                  </a:lnTo>
                  <a:lnTo>
                    <a:pt x="530138" y="0"/>
                  </a:lnTo>
                  <a:close/>
                </a:path>
              </a:pathLst>
            </a:custGeom>
            <a:solidFill>
              <a:srgbClr val="A3488C">
                <a:alpha val="25000"/>
              </a:srgbClr>
            </a:solidFill>
          </p:spPr>
          <p:txBody>
            <a:bodyPr wrap="square" lIns="0" tIns="0" rIns="0" bIns="0" rtlCol="0"/>
            <a:lstStyle/>
            <a:p>
              <a:endParaRPr/>
            </a:p>
          </p:txBody>
        </p:sp>
        <p:sp>
          <p:nvSpPr>
            <p:cNvPr id="43" name="object 243">
              <a:extLst>
                <a:ext uri="{FF2B5EF4-FFF2-40B4-BE49-F238E27FC236}">
                  <a16:creationId xmlns:a16="http://schemas.microsoft.com/office/drawing/2014/main" id="{77EAB92A-AD86-4DEE-B910-50296A6706F1}"/>
                </a:ext>
              </a:extLst>
            </p:cNvPr>
            <p:cNvSpPr/>
            <p:nvPr/>
          </p:nvSpPr>
          <p:spPr>
            <a:xfrm>
              <a:off x="11711896" y="6729131"/>
              <a:ext cx="441803" cy="413339"/>
            </a:xfrm>
            <a:prstGeom prst="rect">
              <a:avLst/>
            </a:prstGeom>
            <a:blipFill>
              <a:blip r:embed="rId3" cstate="print"/>
              <a:stretch>
                <a:fillRect/>
              </a:stretch>
            </a:blipFill>
          </p:spPr>
          <p:txBody>
            <a:bodyPr wrap="square" lIns="0" tIns="0" rIns="0" bIns="0" rtlCol="0"/>
            <a:lstStyle/>
            <a:p>
              <a:endParaRPr/>
            </a:p>
          </p:txBody>
        </p:sp>
      </p:grpSp>
      <p:grpSp>
        <p:nvGrpSpPr>
          <p:cNvPr id="44" name="object 209">
            <a:extLst>
              <a:ext uri="{FF2B5EF4-FFF2-40B4-BE49-F238E27FC236}">
                <a16:creationId xmlns:a16="http://schemas.microsoft.com/office/drawing/2014/main" id="{5C440FCB-3585-45B1-AA2A-3EBE0BA630BA}"/>
              </a:ext>
            </a:extLst>
          </p:cNvPr>
          <p:cNvGrpSpPr/>
          <p:nvPr/>
        </p:nvGrpSpPr>
        <p:grpSpPr>
          <a:xfrm>
            <a:off x="8940395" y="6136135"/>
            <a:ext cx="530225" cy="530225"/>
            <a:chOff x="11667702" y="7490290"/>
            <a:chExt cx="530225" cy="530225"/>
          </a:xfrm>
        </p:grpSpPr>
        <p:sp>
          <p:nvSpPr>
            <p:cNvPr id="45" name="object 210">
              <a:extLst>
                <a:ext uri="{FF2B5EF4-FFF2-40B4-BE49-F238E27FC236}">
                  <a16:creationId xmlns:a16="http://schemas.microsoft.com/office/drawing/2014/main" id="{6AEB3AE6-1263-4F7F-BC60-F6E90536AFD6}"/>
                </a:ext>
              </a:extLst>
            </p:cNvPr>
            <p:cNvSpPr/>
            <p:nvPr/>
          </p:nvSpPr>
          <p:spPr>
            <a:xfrm>
              <a:off x="11667702" y="7490290"/>
              <a:ext cx="530225" cy="530225"/>
            </a:xfrm>
            <a:custGeom>
              <a:avLst/>
              <a:gdLst/>
              <a:ahLst/>
              <a:cxnLst/>
              <a:rect l="l" t="t" r="r" b="b"/>
              <a:pathLst>
                <a:path w="530225" h="530225">
                  <a:moveTo>
                    <a:pt x="530138" y="0"/>
                  </a:moveTo>
                  <a:lnTo>
                    <a:pt x="0" y="0"/>
                  </a:lnTo>
                  <a:lnTo>
                    <a:pt x="0" y="530138"/>
                  </a:lnTo>
                  <a:lnTo>
                    <a:pt x="530138" y="530138"/>
                  </a:lnTo>
                  <a:lnTo>
                    <a:pt x="530138" y="0"/>
                  </a:lnTo>
                  <a:close/>
                </a:path>
              </a:pathLst>
            </a:custGeom>
            <a:solidFill>
              <a:srgbClr val="A3488C">
                <a:alpha val="25000"/>
              </a:srgbClr>
            </a:solidFill>
          </p:spPr>
          <p:txBody>
            <a:bodyPr wrap="square" lIns="0" tIns="0" rIns="0" bIns="0" rtlCol="0"/>
            <a:lstStyle/>
            <a:p>
              <a:endParaRPr/>
            </a:p>
          </p:txBody>
        </p:sp>
        <p:sp>
          <p:nvSpPr>
            <p:cNvPr id="46" name="object 211">
              <a:extLst>
                <a:ext uri="{FF2B5EF4-FFF2-40B4-BE49-F238E27FC236}">
                  <a16:creationId xmlns:a16="http://schemas.microsoft.com/office/drawing/2014/main" id="{04783043-D427-4B89-A88F-1A0AC78B149E}"/>
                </a:ext>
              </a:extLst>
            </p:cNvPr>
            <p:cNvSpPr/>
            <p:nvPr/>
          </p:nvSpPr>
          <p:spPr>
            <a:xfrm>
              <a:off x="11711472" y="7534502"/>
              <a:ext cx="442632" cy="441761"/>
            </a:xfrm>
            <a:prstGeom prst="rect">
              <a:avLst/>
            </a:prstGeom>
            <a:blipFill>
              <a:blip r:embed="rId4" cstate="print"/>
              <a:stretch>
                <a:fillRect/>
              </a:stretch>
            </a:blipFill>
          </p:spPr>
          <p:txBody>
            <a:bodyPr wrap="square" lIns="0" tIns="0" rIns="0" bIns="0" rtlCol="0"/>
            <a:lstStyle/>
            <a:p>
              <a:endParaRPr/>
            </a:p>
          </p:txBody>
        </p:sp>
      </p:grpSp>
    </p:spTree>
    <p:extLst>
      <p:ext uri="{BB962C8B-B14F-4D97-AF65-F5344CB8AC3E}">
        <p14:creationId xmlns:p14="http://schemas.microsoft.com/office/powerpoint/2010/main" val="4166007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rrow: Right 3">
            <a:extLst>
              <a:ext uri="{FF2B5EF4-FFF2-40B4-BE49-F238E27FC236}">
                <a16:creationId xmlns:a16="http://schemas.microsoft.com/office/drawing/2014/main" id="{C94A64C2-4FA6-4309-B7DC-BF492E9E1035}"/>
              </a:ext>
            </a:extLst>
          </p:cNvPr>
          <p:cNvSpPr/>
          <p:nvPr/>
        </p:nvSpPr>
        <p:spPr>
          <a:xfrm>
            <a:off x="697521" y="5419566"/>
            <a:ext cx="8143238" cy="18516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Arrow: Right 5">
            <a:extLst>
              <a:ext uri="{FF2B5EF4-FFF2-40B4-BE49-F238E27FC236}">
                <a16:creationId xmlns:a16="http://schemas.microsoft.com/office/drawing/2014/main" id="{20E84982-8BB7-4BE7-ACB9-A123536861C5}"/>
              </a:ext>
            </a:extLst>
          </p:cNvPr>
          <p:cNvSpPr/>
          <p:nvPr/>
        </p:nvSpPr>
        <p:spPr>
          <a:xfrm>
            <a:off x="697521" y="4732130"/>
            <a:ext cx="7757160" cy="13255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Arrow: Right 6">
            <a:extLst>
              <a:ext uri="{FF2B5EF4-FFF2-40B4-BE49-F238E27FC236}">
                <a16:creationId xmlns:a16="http://schemas.microsoft.com/office/drawing/2014/main" id="{FA87F74C-4E24-47DD-9F2B-C0B16E178E25}"/>
              </a:ext>
            </a:extLst>
          </p:cNvPr>
          <p:cNvSpPr/>
          <p:nvPr/>
        </p:nvSpPr>
        <p:spPr>
          <a:xfrm>
            <a:off x="697521" y="1400484"/>
            <a:ext cx="8143239" cy="17596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Arrow: Right 7">
            <a:extLst>
              <a:ext uri="{FF2B5EF4-FFF2-40B4-BE49-F238E27FC236}">
                <a16:creationId xmlns:a16="http://schemas.microsoft.com/office/drawing/2014/main" id="{EB6A2500-7E16-434D-8703-ABAB037C8781}"/>
              </a:ext>
            </a:extLst>
          </p:cNvPr>
          <p:cNvSpPr/>
          <p:nvPr/>
        </p:nvSpPr>
        <p:spPr>
          <a:xfrm>
            <a:off x="697521" y="2469208"/>
            <a:ext cx="8910711" cy="17819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Right 8">
            <a:extLst>
              <a:ext uri="{FF2B5EF4-FFF2-40B4-BE49-F238E27FC236}">
                <a16:creationId xmlns:a16="http://schemas.microsoft.com/office/drawing/2014/main" id="{01E2BA8D-68A4-4D1D-9E5D-43A305E72AAD}"/>
              </a:ext>
            </a:extLst>
          </p:cNvPr>
          <p:cNvSpPr/>
          <p:nvPr/>
        </p:nvSpPr>
        <p:spPr>
          <a:xfrm>
            <a:off x="697521" y="3551640"/>
            <a:ext cx="7757160" cy="17819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8B926BC4-6BDD-478C-8A5E-3D6391EE1984}"/>
              </a:ext>
            </a:extLst>
          </p:cNvPr>
          <p:cNvSpPr>
            <a:spLocks noGrp="1"/>
          </p:cNvSpPr>
          <p:nvPr>
            <p:ph type="title"/>
          </p:nvPr>
        </p:nvSpPr>
        <p:spPr>
          <a:xfrm>
            <a:off x="838200" y="308855"/>
            <a:ext cx="10515600" cy="1325563"/>
          </a:xfrm>
        </p:spPr>
        <p:txBody>
          <a:bodyPr>
            <a:noAutofit/>
          </a:bodyPr>
          <a:lstStyle/>
          <a:p>
            <a:r>
              <a:rPr lang="en-US" sz="2400" b="1" dirty="0"/>
              <a:t>Magnitude (Contd...): </a:t>
            </a:r>
            <a:r>
              <a:rPr lang="en-US" sz="2400" dirty="0"/>
              <a:t>Show size comparisons. These can be relative (just being able to see larger/bigger) or absolute (need to see fine differences). Usually these show a ‘counted’ number (for ex: barrels, dollars or people) rather than a calculated rate or per cent. Example: Commodity production, market </a:t>
            </a:r>
            <a:r>
              <a:rPr lang="en-US" sz="2400" dirty="0" err="1"/>
              <a:t>capitalisation</a:t>
            </a:r>
            <a:r>
              <a:rPr lang="en-US" sz="2400" dirty="0"/>
              <a:t>, volumes in general</a:t>
            </a:r>
            <a:endParaRPr lang="en-IN" sz="2400" dirty="0"/>
          </a:p>
        </p:txBody>
      </p:sp>
      <p:sp>
        <p:nvSpPr>
          <p:cNvPr id="5" name="TextBox 4">
            <a:extLst>
              <a:ext uri="{FF2B5EF4-FFF2-40B4-BE49-F238E27FC236}">
                <a16:creationId xmlns:a16="http://schemas.microsoft.com/office/drawing/2014/main" id="{D6F7170F-891F-413D-9B5B-AFB485079C70}"/>
              </a:ext>
            </a:extLst>
          </p:cNvPr>
          <p:cNvSpPr txBox="1"/>
          <p:nvPr/>
        </p:nvSpPr>
        <p:spPr>
          <a:xfrm>
            <a:off x="838200" y="1524439"/>
            <a:ext cx="6294120" cy="5355312"/>
          </a:xfrm>
          <a:prstGeom prst="rect">
            <a:avLst/>
          </a:prstGeom>
          <a:noFill/>
        </p:spPr>
        <p:txBody>
          <a:bodyPr wrap="square">
            <a:spAutoFit/>
          </a:bodyPr>
          <a:lstStyle/>
          <a:p>
            <a:endParaRPr lang="en-IN" dirty="0"/>
          </a:p>
          <a:p>
            <a:r>
              <a:rPr lang="en-US" dirty="0"/>
              <a:t>Lollipop - Lollipop charts draw more attention to the data value than standard bar/column – does not have to start at zero (but preferable).</a:t>
            </a:r>
          </a:p>
          <a:p>
            <a:endParaRPr lang="en-US" dirty="0"/>
          </a:p>
          <a:p>
            <a:r>
              <a:rPr lang="en-US" dirty="0"/>
              <a:t>Radar - A space-efficient way of showing value of multiple variables– but make sure they are </a:t>
            </a:r>
            <a:r>
              <a:rPr lang="en-US" dirty="0" err="1"/>
              <a:t>organised</a:t>
            </a:r>
            <a:r>
              <a:rPr lang="en-US" dirty="0"/>
              <a:t> in a way that makes sense to reader.</a:t>
            </a:r>
          </a:p>
          <a:p>
            <a:endParaRPr lang="en-US" dirty="0"/>
          </a:p>
          <a:p>
            <a:r>
              <a:rPr lang="en-US" dirty="0"/>
              <a:t>Parallel coordinates - An alternative to radar charts – again, the arrangement of the variables is important. Usually benefits from highlighting values.</a:t>
            </a:r>
          </a:p>
          <a:p>
            <a:endParaRPr lang="en-US" dirty="0"/>
          </a:p>
          <a:p>
            <a:r>
              <a:rPr lang="en-US" dirty="0"/>
              <a:t>Bullet - Good for showing a measurement against the context of a target or performance range.</a:t>
            </a:r>
          </a:p>
          <a:p>
            <a:endParaRPr lang="en-US" dirty="0"/>
          </a:p>
          <a:p>
            <a:r>
              <a:rPr lang="en-US" dirty="0"/>
              <a:t>Grouped symbol - An alternative to bar/column charts when being able to count data or highlight individual elements is useful.</a:t>
            </a:r>
            <a:endParaRPr lang="en-IN" dirty="0"/>
          </a:p>
        </p:txBody>
      </p:sp>
      <p:grpSp>
        <p:nvGrpSpPr>
          <p:cNvPr id="13" name="object 212">
            <a:extLst>
              <a:ext uri="{FF2B5EF4-FFF2-40B4-BE49-F238E27FC236}">
                <a16:creationId xmlns:a16="http://schemas.microsoft.com/office/drawing/2014/main" id="{366C22C1-4DCC-42BD-97DA-C8FDEE928276}"/>
              </a:ext>
            </a:extLst>
          </p:cNvPr>
          <p:cNvGrpSpPr/>
          <p:nvPr/>
        </p:nvGrpSpPr>
        <p:grpSpPr>
          <a:xfrm>
            <a:off x="9098233" y="1673130"/>
            <a:ext cx="780786" cy="792487"/>
            <a:chOff x="11667702" y="8318298"/>
            <a:chExt cx="530225" cy="530225"/>
          </a:xfrm>
        </p:grpSpPr>
        <p:sp>
          <p:nvSpPr>
            <p:cNvPr id="14" name="object 213">
              <a:extLst>
                <a:ext uri="{FF2B5EF4-FFF2-40B4-BE49-F238E27FC236}">
                  <a16:creationId xmlns:a16="http://schemas.microsoft.com/office/drawing/2014/main" id="{B14E4951-12CA-4D74-837A-E1E6CBD3E020}"/>
                </a:ext>
              </a:extLst>
            </p:cNvPr>
            <p:cNvSpPr/>
            <p:nvPr/>
          </p:nvSpPr>
          <p:spPr>
            <a:xfrm>
              <a:off x="11667702" y="8318298"/>
              <a:ext cx="530225" cy="530225"/>
            </a:xfrm>
            <a:custGeom>
              <a:avLst/>
              <a:gdLst/>
              <a:ahLst/>
              <a:cxnLst/>
              <a:rect l="l" t="t" r="r" b="b"/>
              <a:pathLst>
                <a:path w="530225" h="530225">
                  <a:moveTo>
                    <a:pt x="530138" y="0"/>
                  </a:moveTo>
                  <a:lnTo>
                    <a:pt x="0" y="0"/>
                  </a:lnTo>
                  <a:lnTo>
                    <a:pt x="0" y="530138"/>
                  </a:lnTo>
                  <a:lnTo>
                    <a:pt x="530138" y="530138"/>
                  </a:lnTo>
                  <a:lnTo>
                    <a:pt x="530138" y="0"/>
                  </a:lnTo>
                  <a:close/>
                </a:path>
              </a:pathLst>
            </a:custGeom>
            <a:solidFill>
              <a:srgbClr val="A3488C">
                <a:alpha val="25000"/>
              </a:srgbClr>
            </a:solidFill>
          </p:spPr>
          <p:txBody>
            <a:bodyPr wrap="square" lIns="0" tIns="0" rIns="0" bIns="0" rtlCol="0"/>
            <a:lstStyle/>
            <a:p>
              <a:endParaRPr/>
            </a:p>
          </p:txBody>
        </p:sp>
        <p:sp>
          <p:nvSpPr>
            <p:cNvPr id="15" name="object 214">
              <a:extLst>
                <a:ext uri="{FF2B5EF4-FFF2-40B4-BE49-F238E27FC236}">
                  <a16:creationId xmlns:a16="http://schemas.microsoft.com/office/drawing/2014/main" id="{AFBA3EA7-A255-4644-8C04-1032F0E25AE3}"/>
                </a:ext>
              </a:extLst>
            </p:cNvPr>
            <p:cNvSpPr/>
            <p:nvPr/>
          </p:nvSpPr>
          <p:spPr>
            <a:xfrm>
              <a:off x="12085693" y="8362480"/>
              <a:ext cx="68006" cy="68011"/>
            </a:xfrm>
            <a:prstGeom prst="rect">
              <a:avLst/>
            </a:prstGeom>
            <a:blipFill>
              <a:blip r:embed="rId2" cstate="print"/>
              <a:stretch>
                <a:fillRect/>
              </a:stretch>
            </a:blipFill>
          </p:spPr>
          <p:txBody>
            <a:bodyPr wrap="square" lIns="0" tIns="0" rIns="0" bIns="0" rtlCol="0"/>
            <a:lstStyle/>
            <a:p>
              <a:endParaRPr/>
            </a:p>
          </p:txBody>
        </p:sp>
        <p:sp>
          <p:nvSpPr>
            <p:cNvPr id="16" name="object 215">
              <a:extLst>
                <a:ext uri="{FF2B5EF4-FFF2-40B4-BE49-F238E27FC236}">
                  <a16:creationId xmlns:a16="http://schemas.microsoft.com/office/drawing/2014/main" id="{6A73007F-8BCD-455A-B501-4301D4247D7C}"/>
                </a:ext>
              </a:extLst>
            </p:cNvPr>
            <p:cNvSpPr/>
            <p:nvPr/>
          </p:nvSpPr>
          <p:spPr>
            <a:xfrm>
              <a:off x="12017687" y="8455921"/>
              <a:ext cx="68011" cy="68011"/>
            </a:xfrm>
            <a:prstGeom prst="rect">
              <a:avLst/>
            </a:prstGeom>
            <a:blipFill>
              <a:blip r:embed="rId3" cstate="print"/>
              <a:stretch>
                <a:fillRect/>
              </a:stretch>
            </a:blipFill>
          </p:spPr>
          <p:txBody>
            <a:bodyPr wrap="square" lIns="0" tIns="0" rIns="0" bIns="0" rtlCol="0"/>
            <a:lstStyle/>
            <a:p>
              <a:endParaRPr/>
            </a:p>
          </p:txBody>
        </p:sp>
        <p:sp>
          <p:nvSpPr>
            <p:cNvPr id="17" name="object 216">
              <a:extLst>
                <a:ext uri="{FF2B5EF4-FFF2-40B4-BE49-F238E27FC236}">
                  <a16:creationId xmlns:a16="http://schemas.microsoft.com/office/drawing/2014/main" id="{1BD183B3-9FE7-4931-B892-52794CCE6541}"/>
                </a:ext>
              </a:extLst>
            </p:cNvPr>
            <p:cNvSpPr/>
            <p:nvPr/>
          </p:nvSpPr>
          <p:spPr>
            <a:xfrm>
              <a:off x="11711872" y="8489927"/>
              <a:ext cx="340360" cy="0"/>
            </a:xfrm>
            <a:custGeom>
              <a:avLst/>
              <a:gdLst/>
              <a:ahLst/>
              <a:cxnLst/>
              <a:rect l="l" t="t" r="r" b="b"/>
              <a:pathLst>
                <a:path w="340359">
                  <a:moveTo>
                    <a:pt x="339767" y="0"/>
                  </a:moveTo>
                  <a:lnTo>
                    <a:pt x="0" y="0"/>
                  </a:lnTo>
                </a:path>
              </a:pathLst>
            </a:custGeom>
            <a:ln w="11184">
              <a:solidFill>
                <a:srgbClr val="231F20"/>
              </a:solidFill>
            </a:ln>
          </p:spPr>
          <p:txBody>
            <a:bodyPr wrap="square" lIns="0" tIns="0" rIns="0" bIns="0" rtlCol="0"/>
            <a:lstStyle/>
            <a:p>
              <a:endParaRPr/>
            </a:p>
          </p:txBody>
        </p:sp>
        <p:sp>
          <p:nvSpPr>
            <p:cNvPr id="18" name="object 217">
              <a:extLst>
                <a:ext uri="{FF2B5EF4-FFF2-40B4-BE49-F238E27FC236}">
                  <a16:creationId xmlns:a16="http://schemas.microsoft.com/office/drawing/2014/main" id="{FF23D9AC-8F07-4BE1-AF5D-D2D162E009AA}"/>
                </a:ext>
              </a:extLst>
            </p:cNvPr>
            <p:cNvSpPr/>
            <p:nvPr/>
          </p:nvSpPr>
          <p:spPr>
            <a:xfrm>
              <a:off x="11936385" y="8549367"/>
              <a:ext cx="68011" cy="68006"/>
            </a:xfrm>
            <a:prstGeom prst="rect">
              <a:avLst/>
            </a:prstGeom>
            <a:blipFill>
              <a:blip r:embed="rId4" cstate="print"/>
              <a:stretch>
                <a:fillRect/>
              </a:stretch>
            </a:blipFill>
          </p:spPr>
          <p:txBody>
            <a:bodyPr wrap="square" lIns="0" tIns="0" rIns="0" bIns="0" rtlCol="0"/>
            <a:lstStyle/>
            <a:p>
              <a:endParaRPr/>
            </a:p>
          </p:txBody>
        </p:sp>
        <p:sp>
          <p:nvSpPr>
            <p:cNvPr id="19" name="object 218">
              <a:extLst>
                <a:ext uri="{FF2B5EF4-FFF2-40B4-BE49-F238E27FC236}">
                  <a16:creationId xmlns:a16="http://schemas.microsoft.com/office/drawing/2014/main" id="{1D09DCD2-FF13-41DA-9EA1-665D9A56A45C}"/>
                </a:ext>
              </a:extLst>
            </p:cNvPr>
            <p:cNvSpPr/>
            <p:nvPr/>
          </p:nvSpPr>
          <p:spPr>
            <a:xfrm>
              <a:off x="11711884" y="8583373"/>
              <a:ext cx="259079" cy="0"/>
            </a:xfrm>
            <a:custGeom>
              <a:avLst/>
              <a:gdLst/>
              <a:ahLst/>
              <a:cxnLst/>
              <a:rect l="l" t="t" r="r" b="b"/>
              <a:pathLst>
                <a:path w="259079">
                  <a:moveTo>
                    <a:pt x="258513" y="0"/>
                  </a:moveTo>
                  <a:lnTo>
                    <a:pt x="0" y="0"/>
                  </a:lnTo>
                </a:path>
              </a:pathLst>
            </a:custGeom>
            <a:ln w="11184">
              <a:solidFill>
                <a:srgbClr val="231F20"/>
              </a:solidFill>
            </a:ln>
          </p:spPr>
          <p:txBody>
            <a:bodyPr wrap="square" lIns="0" tIns="0" rIns="0" bIns="0" rtlCol="0"/>
            <a:lstStyle/>
            <a:p>
              <a:endParaRPr/>
            </a:p>
          </p:txBody>
        </p:sp>
        <p:sp>
          <p:nvSpPr>
            <p:cNvPr id="20" name="object 219">
              <a:extLst>
                <a:ext uri="{FF2B5EF4-FFF2-40B4-BE49-F238E27FC236}">
                  <a16:creationId xmlns:a16="http://schemas.microsoft.com/office/drawing/2014/main" id="{7A027256-1658-404D-9275-20965E85E517}"/>
                </a:ext>
              </a:extLst>
            </p:cNvPr>
            <p:cNvSpPr/>
            <p:nvPr/>
          </p:nvSpPr>
          <p:spPr>
            <a:xfrm>
              <a:off x="11796866" y="8642808"/>
              <a:ext cx="68580" cy="68580"/>
            </a:xfrm>
            <a:custGeom>
              <a:avLst/>
              <a:gdLst/>
              <a:ahLst/>
              <a:cxnLst/>
              <a:rect l="l" t="t" r="r" b="b"/>
              <a:pathLst>
                <a:path w="68579" h="68579">
                  <a:moveTo>
                    <a:pt x="34005" y="0"/>
                  </a:moveTo>
                  <a:lnTo>
                    <a:pt x="20768" y="2672"/>
                  </a:lnTo>
                  <a:lnTo>
                    <a:pt x="9959" y="9961"/>
                  </a:lnTo>
                  <a:lnTo>
                    <a:pt x="2672" y="20770"/>
                  </a:lnTo>
                  <a:lnTo>
                    <a:pt x="0" y="34005"/>
                  </a:lnTo>
                  <a:lnTo>
                    <a:pt x="2672" y="47241"/>
                  </a:lnTo>
                  <a:lnTo>
                    <a:pt x="9959" y="58050"/>
                  </a:lnTo>
                  <a:lnTo>
                    <a:pt x="20768" y="65339"/>
                  </a:lnTo>
                  <a:lnTo>
                    <a:pt x="34005" y="68011"/>
                  </a:lnTo>
                  <a:lnTo>
                    <a:pt x="47241" y="65339"/>
                  </a:lnTo>
                  <a:lnTo>
                    <a:pt x="58050" y="58050"/>
                  </a:lnTo>
                  <a:lnTo>
                    <a:pt x="65339" y="47241"/>
                  </a:lnTo>
                  <a:lnTo>
                    <a:pt x="68011" y="34005"/>
                  </a:lnTo>
                  <a:lnTo>
                    <a:pt x="65339" y="20770"/>
                  </a:lnTo>
                  <a:lnTo>
                    <a:pt x="58050" y="9961"/>
                  </a:lnTo>
                  <a:lnTo>
                    <a:pt x="47241" y="2672"/>
                  </a:lnTo>
                  <a:lnTo>
                    <a:pt x="34005" y="0"/>
                  </a:lnTo>
                  <a:close/>
                </a:path>
              </a:pathLst>
            </a:custGeom>
            <a:solidFill>
              <a:srgbClr val="231F20"/>
            </a:solidFill>
          </p:spPr>
          <p:txBody>
            <a:bodyPr wrap="square" lIns="0" tIns="0" rIns="0" bIns="0" rtlCol="0"/>
            <a:lstStyle/>
            <a:p>
              <a:endParaRPr/>
            </a:p>
          </p:txBody>
        </p:sp>
        <p:sp>
          <p:nvSpPr>
            <p:cNvPr id="21" name="object 220">
              <a:extLst>
                <a:ext uri="{FF2B5EF4-FFF2-40B4-BE49-F238E27FC236}">
                  <a16:creationId xmlns:a16="http://schemas.microsoft.com/office/drawing/2014/main" id="{2FB756A1-67C2-4702-9A08-1ACB319C8941}"/>
                </a:ext>
              </a:extLst>
            </p:cNvPr>
            <p:cNvSpPr/>
            <p:nvPr/>
          </p:nvSpPr>
          <p:spPr>
            <a:xfrm>
              <a:off x="11711872" y="8676814"/>
              <a:ext cx="119380" cy="0"/>
            </a:xfrm>
            <a:custGeom>
              <a:avLst/>
              <a:gdLst/>
              <a:ahLst/>
              <a:cxnLst/>
              <a:rect l="l" t="t" r="r" b="b"/>
              <a:pathLst>
                <a:path w="119379">
                  <a:moveTo>
                    <a:pt x="118946" y="0"/>
                  </a:moveTo>
                  <a:lnTo>
                    <a:pt x="0" y="0"/>
                  </a:lnTo>
                </a:path>
              </a:pathLst>
            </a:custGeom>
            <a:ln w="11184">
              <a:solidFill>
                <a:srgbClr val="231F20"/>
              </a:solidFill>
            </a:ln>
          </p:spPr>
          <p:txBody>
            <a:bodyPr wrap="square" lIns="0" tIns="0" rIns="0" bIns="0" rtlCol="0"/>
            <a:lstStyle/>
            <a:p>
              <a:endParaRPr/>
            </a:p>
          </p:txBody>
        </p:sp>
        <p:sp>
          <p:nvSpPr>
            <p:cNvPr id="22" name="object 221">
              <a:extLst>
                <a:ext uri="{FF2B5EF4-FFF2-40B4-BE49-F238E27FC236}">
                  <a16:creationId xmlns:a16="http://schemas.microsoft.com/office/drawing/2014/main" id="{5093C17C-3180-48AB-8842-0FE4464D2F7A}"/>
                </a:ext>
              </a:extLst>
            </p:cNvPr>
            <p:cNvSpPr/>
            <p:nvPr/>
          </p:nvSpPr>
          <p:spPr>
            <a:xfrm>
              <a:off x="11778315" y="8736254"/>
              <a:ext cx="68580" cy="68580"/>
            </a:xfrm>
            <a:custGeom>
              <a:avLst/>
              <a:gdLst/>
              <a:ahLst/>
              <a:cxnLst/>
              <a:rect l="l" t="t" r="r" b="b"/>
              <a:pathLst>
                <a:path w="68579" h="68579">
                  <a:moveTo>
                    <a:pt x="34005" y="0"/>
                  </a:moveTo>
                  <a:lnTo>
                    <a:pt x="20768" y="2671"/>
                  </a:lnTo>
                  <a:lnTo>
                    <a:pt x="9959" y="9958"/>
                  </a:lnTo>
                  <a:lnTo>
                    <a:pt x="2672" y="20765"/>
                  </a:lnTo>
                  <a:lnTo>
                    <a:pt x="0" y="34000"/>
                  </a:lnTo>
                  <a:lnTo>
                    <a:pt x="2672" y="47237"/>
                  </a:lnTo>
                  <a:lnTo>
                    <a:pt x="9959" y="58046"/>
                  </a:lnTo>
                  <a:lnTo>
                    <a:pt x="20768" y="65334"/>
                  </a:lnTo>
                  <a:lnTo>
                    <a:pt x="34005" y="68006"/>
                  </a:lnTo>
                  <a:lnTo>
                    <a:pt x="47241" y="65334"/>
                  </a:lnTo>
                  <a:lnTo>
                    <a:pt x="58050" y="58046"/>
                  </a:lnTo>
                  <a:lnTo>
                    <a:pt x="65339" y="47237"/>
                  </a:lnTo>
                  <a:lnTo>
                    <a:pt x="68011" y="34000"/>
                  </a:lnTo>
                  <a:lnTo>
                    <a:pt x="65339" y="20765"/>
                  </a:lnTo>
                  <a:lnTo>
                    <a:pt x="58050" y="9958"/>
                  </a:lnTo>
                  <a:lnTo>
                    <a:pt x="47241" y="2671"/>
                  </a:lnTo>
                  <a:lnTo>
                    <a:pt x="34005" y="0"/>
                  </a:lnTo>
                  <a:close/>
                </a:path>
              </a:pathLst>
            </a:custGeom>
            <a:solidFill>
              <a:srgbClr val="231F20"/>
            </a:solidFill>
          </p:spPr>
          <p:txBody>
            <a:bodyPr wrap="square" lIns="0" tIns="0" rIns="0" bIns="0" rtlCol="0"/>
            <a:lstStyle/>
            <a:p>
              <a:endParaRPr/>
            </a:p>
          </p:txBody>
        </p:sp>
        <p:sp>
          <p:nvSpPr>
            <p:cNvPr id="23" name="object 222">
              <a:extLst>
                <a:ext uri="{FF2B5EF4-FFF2-40B4-BE49-F238E27FC236}">
                  <a16:creationId xmlns:a16="http://schemas.microsoft.com/office/drawing/2014/main" id="{4AB6C1D3-B73F-48DC-8C64-25DAB9A9C16E}"/>
                </a:ext>
              </a:extLst>
            </p:cNvPr>
            <p:cNvSpPr/>
            <p:nvPr/>
          </p:nvSpPr>
          <p:spPr>
            <a:xfrm>
              <a:off x="11711926" y="8770254"/>
              <a:ext cx="100965" cy="0"/>
            </a:xfrm>
            <a:custGeom>
              <a:avLst/>
              <a:gdLst/>
              <a:ahLst/>
              <a:cxnLst/>
              <a:rect l="l" t="t" r="r" b="b"/>
              <a:pathLst>
                <a:path w="100965">
                  <a:moveTo>
                    <a:pt x="100401" y="0"/>
                  </a:moveTo>
                  <a:lnTo>
                    <a:pt x="0" y="0"/>
                  </a:lnTo>
                </a:path>
              </a:pathLst>
            </a:custGeom>
            <a:ln w="11184">
              <a:solidFill>
                <a:srgbClr val="231F20"/>
              </a:solidFill>
            </a:ln>
          </p:spPr>
          <p:txBody>
            <a:bodyPr wrap="square" lIns="0" tIns="0" rIns="0" bIns="0" rtlCol="0"/>
            <a:lstStyle/>
            <a:p>
              <a:endParaRPr/>
            </a:p>
          </p:txBody>
        </p:sp>
        <p:sp>
          <p:nvSpPr>
            <p:cNvPr id="24" name="object 223">
              <a:extLst>
                <a:ext uri="{FF2B5EF4-FFF2-40B4-BE49-F238E27FC236}">
                  <a16:creationId xmlns:a16="http://schemas.microsoft.com/office/drawing/2014/main" id="{FCC2D7A9-5B43-4E5F-9A1C-F683DEAA29B6}"/>
                </a:ext>
              </a:extLst>
            </p:cNvPr>
            <p:cNvSpPr/>
            <p:nvPr/>
          </p:nvSpPr>
          <p:spPr>
            <a:xfrm>
              <a:off x="11711878" y="8362480"/>
              <a:ext cx="0" cy="441959"/>
            </a:xfrm>
            <a:custGeom>
              <a:avLst/>
              <a:gdLst/>
              <a:ahLst/>
              <a:cxnLst/>
              <a:rect l="l" t="t" r="r" b="b"/>
              <a:pathLst>
                <a:path h="441959">
                  <a:moveTo>
                    <a:pt x="0" y="0"/>
                  </a:moveTo>
                  <a:lnTo>
                    <a:pt x="0" y="441779"/>
                  </a:lnTo>
                </a:path>
              </a:pathLst>
            </a:custGeom>
            <a:ln w="11184">
              <a:solidFill>
                <a:srgbClr val="231F20"/>
              </a:solidFill>
            </a:ln>
          </p:spPr>
          <p:txBody>
            <a:bodyPr wrap="square" lIns="0" tIns="0" rIns="0" bIns="0" rtlCol="0"/>
            <a:lstStyle/>
            <a:p>
              <a:endParaRPr/>
            </a:p>
          </p:txBody>
        </p:sp>
      </p:grpSp>
      <p:grpSp>
        <p:nvGrpSpPr>
          <p:cNvPr id="25" name="object 225">
            <a:extLst>
              <a:ext uri="{FF2B5EF4-FFF2-40B4-BE49-F238E27FC236}">
                <a16:creationId xmlns:a16="http://schemas.microsoft.com/office/drawing/2014/main" id="{D5258B48-8790-4436-A354-D8C8AE202E14}"/>
              </a:ext>
            </a:extLst>
          </p:cNvPr>
          <p:cNvGrpSpPr/>
          <p:nvPr/>
        </p:nvGrpSpPr>
        <p:grpSpPr>
          <a:xfrm>
            <a:off x="9892525" y="2829943"/>
            <a:ext cx="939598" cy="881942"/>
            <a:chOff x="11667702" y="9142041"/>
            <a:chExt cx="530225" cy="530225"/>
          </a:xfrm>
        </p:grpSpPr>
        <p:sp>
          <p:nvSpPr>
            <p:cNvPr id="26" name="object 226">
              <a:extLst>
                <a:ext uri="{FF2B5EF4-FFF2-40B4-BE49-F238E27FC236}">
                  <a16:creationId xmlns:a16="http://schemas.microsoft.com/office/drawing/2014/main" id="{FE03558B-A78E-413E-AC0A-6F8628E3DC29}"/>
                </a:ext>
              </a:extLst>
            </p:cNvPr>
            <p:cNvSpPr/>
            <p:nvPr/>
          </p:nvSpPr>
          <p:spPr>
            <a:xfrm>
              <a:off x="11667702" y="9142041"/>
              <a:ext cx="530225" cy="530225"/>
            </a:xfrm>
            <a:custGeom>
              <a:avLst/>
              <a:gdLst/>
              <a:ahLst/>
              <a:cxnLst/>
              <a:rect l="l" t="t" r="r" b="b"/>
              <a:pathLst>
                <a:path w="530225" h="530225">
                  <a:moveTo>
                    <a:pt x="530138" y="0"/>
                  </a:moveTo>
                  <a:lnTo>
                    <a:pt x="0" y="0"/>
                  </a:lnTo>
                  <a:lnTo>
                    <a:pt x="0" y="530138"/>
                  </a:lnTo>
                  <a:lnTo>
                    <a:pt x="530138" y="530138"/>
                  </a:lnTo>
                  <a:lnTo>
                    <a:pt x="530138" y="0"/>
                  </a:lnTo>
                  <a:close/>
                </a:path>
              </a:pathLst>
            </a:custGeom>
            <a:solidFill>
              <a:srgbClr val="A3488C">
                <a:alpha val="25000"/>
              </a:srgbClr>
            </a:solidFill>
          </p:spPr>
          <p:txBody>
            <a:bodyPr wrap="square" lIns="0" tIns="0" rIns="0" bIns="0" rtlCol="0"/>
            <a:lstStyle/>
            <a:p>
              <a:endParaRPr/>
            </a:p>
          </p:txBody>
        </p:sp>
        <p:sp>
          <p:nvSpPr>
            <p:cNvPr id="27" name="object 227">
              <a:extLst>
                <a:ext uri="{FF2B5EF4-FFF2-40B4-BE49-F238E27FC236}">
                  <a16:creationId xmlns:a16="http://schemas.microsoft.com/office/drawing/2014/main" id="{6CC93EA1-566D-488D-9009-BC285B1DF4A8}"/>
                </a:ext>
              </a:extLst>
            </p:cNvPr>
            <p:cNvSpPr/>
            <p:nvPr/>
          </p:nvSpPr>
          <p:spPr>
            <a:xfrm>
              <a:off x="11792374" y="9215601"/>
              <a:ext cx="281305" cy="382270"/>
            </a:xfrm>
            <a:custGeom>
              <a:avLst/>
              <a:gdLst/>
              <a:ahLst/>
              <a:cxnLst/>
              <a:rect l="l" t="t" r="r" b="b"/>
              <a:pathLst>
                <a:path w="281304" h="382270">
                  <a:moveTo>
                    <a:pt x="143247" y="0"/>
                  </a:moveTo>
                  <a:lnTo>
                    <a:pt x="74734" y="125871"/>
                  </a:lnTo>
                  <a:lnTo>
                    <a:pt x="0" y="194748"/>
                  </a:lnTo>
                  <a:lnTo>
                    <a:pt x="88245" y="249751"/>
                  </a:lnTo>
                  <a:lnTo>
                    <a:pt x="143247" y="382047"/>
                  </a:lnTo>
                  <a:lnTo>
                    <a:pt x="280852" y="332359"/>
                  </a:lnTo>
                  <a:lnTo>
                    <a:pt x="277696" y="194748"/>
                  </a:lnTo>
                  <a:lnTo>
                    <a:pt x="233800" y="104195"/>
                  </a:lnTo>
                  <a:lnTo>
                    <a:pt x="143247" y="0"/>
                  </a:lnTo>
                  <a:close/>
                </a:path>
              </a:pathLst>
            </a:custGeom>
            <a:solidFill>
              <a:srgbClr val="231F20">
                <a:alpha val="34999"/>
              </a:srgbClr>
            </a:solidFill>
          </p:spPr>
          <p:txBody>
            <a:bodyPr wrap="square" lIns="0" tIns="0" rIns="0" bIns="0" rtlCol="0"/>
            <a:lstStyle/>
            <a:p>
              <a:endParaRPr/>
            </a:p>
          </p:txBody>
        </p:sp>
        <p:sp>
          <p:nvSpPr>
            <p:cNvPr id="28" name="object 228">
              <a:extLst>
                <a:ext uri="{FF2B5EF4-FFF2-40B4-BE49-F238E27FC236}">
                  <a16:creationId xmlns:a16="http://schemas.microsoft.com/office/drawing/2014/main" id="{7735E67C-6D91-4AAE-894E-FC87E3A6B240}"/>
                </a:ext>
              </a:extLst>
            </p:cNvPr>
            <p:cNvSpPr/>
            <p:nvPr/>
          </p:nvSpPr>
          <p:spPr>
            <a:xfrm>
              <a:off x="11935622" y="9215601"/>
              <a:ext cx="0" cy="389890"/>
            </a:xfrm>
            <a:custGeom>
              <a:avLst/>
              <a:gdLst/>
              <a:ahLst/>
              <a:cxnLst/>
              <a:rect l="l" t="t" r="r" b="b"/>
              <a:pathLst>
                <a:path h="389890">
                  <a:moveTo>
                    <a:pt x="0" y="0"/>
                  </a:moveTo>
                  <a:lnTo>
                    <a:pt x="0" y="389497"/>
                  </a:lnTo>
                </a:path>
              </a:pathLst>
            </a:custGeom>
            <a:ln w="11184">
              <a:solidFill>
                <a:srgbClr val="231F20"/>
              </a:solidFill>
            </a:ln>
          </p:spPr>
          <p:txBody>
            <a:bodyPr wrap="square" lIns="0" tIns="0" rIns="0" bIns="0" rtlCol="0"/>
            <a:lstStyle/>
            <a:p>
              <a:endParaRPr/>
            </a:p>
          </p:txBody>
        </p:sp>
        <p:sp>
          <p:nvSpPr>
            <p:cNvPr id="29" name="object 229">
              <a:extLst>
                <a:ext uri="{FF2B5EF4-FFF2-40B4-BE49-F238E27FC236}">
                  <a16:creationId xmlns:a16="http://schemas.microsoft.com/office/drawing/2014/main" id="{0AB12066-1743-4B8A-84CF-E8923D91E30D}"/>
                </a:ext>
              </a:extLst>
            </p:cNvPr>
            <p:cNvSpPr/>
            <p:nvPr/>
          </p:nvSpPr>
          <p:spPr>
            <a:xfrm>
              <a:off x="11878872" y="9319796"/>
              <a:ext cx="147320" cy="147320"/>
            </a:xfrm>
            <a:custGeom>
              <a:avLst/>
              <a:gdLst/>
              <a:ahLst/>
              <a:cxnLst/>
              <a:rect l="l" t="t" r="r" b="b"/>
              <a:pathLst>
                <a:path w="147320" h="147320">
                  <a:moveTo>
                    <a:pt x="147297" y="0"/>
                  </a:moveTo>
                  <a:lnTo>
                    <a:pt x="0" y="147297"/>
                  </a:lnTo>
                </a:path>
              </a:pathLst>
            </a:custGeom>
            <a:ln w="11184">
              <a:solidFill>
                <a:srgbClr val="231F20"/>
              </a:solidFill>
            </a:ln>
          </p:spPr>
          <p:txBody>
            <a:bodyPr wrap="square" lIns="0" tIns="0" rIns="0" bIns="0" rtlCol="0"/>
            <a:lstStyle/>
            <a:p>
              <a:endParaRPr/>
            </a:p>
          </p:txBody>
        </p:sp>
        <p:sp>
          <p:nvSpPr>
            <p:cNvPr id="30" name="object 230">
              <a:extLst>
                <a:ext uri="{FF2B5EF4-FFF2-40B4-BE49-F238E27FC236}">
                  <a16:creationId xmlns:a16="http://schemas.microsoft.com/office/drawing/2014/main" id="{5FBE8768-BE76-4268-890F-DC428148368B}"/>
                </a:ext>
              </a:extLst>
            </p:cNvPr>
            <p:cNvSpPr/>
            <p:nvPr/>
          </p:nvSpPr>
          <p:spPr>
            <a:xfrm>
              <a:off x="11792374" y="9410350"/>
              <a:ext cx="278130" cy="0"/>
            </a:xfrm>
            <a:custGeom>
              <a:avLst/>
              <a:gdLst/>
              <a:ahLst/>
              <a:cxnLst/>
              <a:rect l="l" t="t" r="r" b="b"/>
              <a:pathLst>
                <a:path w="278129">
                  <a:moveTo>
                    <a:pt x="277696" y="0"/>
                  </a:moveTo>
                  <a:lnTo>
                    <a:pt x="0" y="0"/>
                  </a:lnTo>
                </a:path>
              </a:pathLst>
            </a:custGeom>
            <a:ln w="11184">
              <a:solidFill>
                <a:srgbClr val="231F20"/>
              </a:solidFill>
            </a:ln>
          </p:spPr>
          <p:txBody>
            <a:bodyPr wrap="square" lIns="0" tIns="0" rIns="0" bIns="0" rtlCol="0"/>
            <a:lstStyle/>
            <a:p>
              <a:endParaRPr/>
            </a:p>
          </p:txBody>
        </p:sp>
        <p:sp>
          <p:nvSpPr>
            <p:cNvPr id="31" name="object 231">
              <a:extLst>
                <a:ext uri="{FF2B5EF4-FFF2-40B4-BE49-F238E27FC236}">
                  <a16:creationId xmlns:a16="http://schemas.microsoft.com/office/drawing/2014/main" id="{233F50C6-8ABC-441B-9A3B-A899B070FB50}"/>
                </a:ext>
              </a:extLst>
            </p:cNvPr>
            <p:cNvSpPr/>
            <p:nvPr/>
          </p:nvSpPr>
          <p:spPr>
            <a:xfrm>
              <a:off x="11866560" y="9341324"/>
              <a:ext cx="207010" cy="207010"/>
            </a:xfrm>
            <a:custGeom>
              <a:avLst/>
              <a:gdLst/>
              <a:ahLst/>
              <a:cxnLst/>
              <a:rect l="l" t="t" r="r" b="b"/>
              <a:pathLst>
                <a:path w="207009" h="207009">
                  <a:moveTo>
                    <a:pt x="206732" y="206732"/>
                  </a:moveTo>
                  <a:lnTo>
                    <a:pt x="0" y="0"/>
                  </a:lnTo>
                </a:path>
              </a:pathLst>
            </a:custGeom>
            <a:ln w="11184">
              <a:solidFill>
                <a:srgbClr val="231F20"/>
              </a:solidFill>
            </a:ln>
          </p:spPr>
          <p:txBody>
            <a:bodyPr wrap="square" lIns="0" tIns="0" rIns="0" bIns="0" rtlCol="0"/>
            <a:lstStyle/>
            <a:p>
              <a:endParaRPr/>
            </a:p>
          </p:txBody>
        </p:sp>
        <p:sp>
          <p:nvSpPr>
            <p:cNvPr id="32" name="object 232">
              <a:extLst>
                <a:ext uri="{FF2B5EF4-FFF2-40B4-BE49-F238E27FC236}">
                  <a16:creationId xmlns:a16="http://schemas.microsoft.com/office/drawing/2014/main" id="{11FF25BB-7AE9-44B4-B452-4BE8387D56F1}"/>
                </a:ext>
              </a:extLst>
            </p:cNvPr>
            <p:cNvSpPr/>
            <p:nvPr/>
          </p:nvSpPr>
          <p:spPr>
            <a:xfrm>
              <a:off x="11770360" y="9193613"/>
              <a:ext cx="325120" cy="430530"/>
            </a:xfrm>
            <a:custGeom>
              <a:avLst/>
              <a:gdLst/>
              <a:ahLst/>
              <a:cxnLst/>
              <a:rect l="l" t="t" r="r" b="b"/>
              <a:pathLst>
                <a:path w="325120" h="430529">
                  <a:moveTo>
                    <a:pt x="43992" y="216738"/>
                  </a:moveTo>
                  <a:lnTo>
                    <a:pt x="42265" y="208178"/>
                  </a:lnTo>
                  <a:lnTo>
                    <a:pt x="37553" y="201193"/>
                  </a:lnTo>
                  <a:lnTo>
                    <a:pt x="30556" y="196469"/>
                  </a:lnTo>
                  <a:lnTo>
                    <a:pt x="21996" y="194741"/>
                  </a:lnTo>
                  <a:lnTo>
                    <a:pt x="13436" y="196469"/>
                  </a:lnTo>
                  <a:lnTo>
                    <a:pt x="6438" y="201193"/>
                  </a:lnTo>
                  <a:lnTo>
                    <a:pt x="1727" y="208178"/>
                  </a:lnTo>
                  <a:lnTo>
                    <a:pt x="0" y="216738"/>
                  </a:lnTo>
                  <a:lnTo>
                    <a:pt x="1727" y="225298"/>
                  </a:lnTo>
                  <a:lnTo>
                    <a:pt x="6438" y="232295"/>
                  </a:lnTo>
                  <a:lnTo>
                    <a:pt x="13436" y="237007"/>
                  </a:lnTo>
                  <a:lnTo>
                    <a:pt x="21996" y="238734"/>
                  </a:lnTo>
                  <a:lnTo>
                    <a:pt x="30556" y="237007"/>
                  </a:lnTo>
                  <a:lnTo>
                    <a:pt x="37553" y="232295"/>
                  </a:lnTo>
                  <a:lnTo>
                    <a:pt x="42265" y="225298"/>
                  </a:lnTo>
                  <a:lnTo>
                    <a:pt x="43992" y="216738"/>
                  </a:lnTo>
                  <a:close/>
                </a:path>
                <a:path w="325120" h="430529">
                  <a:moveTo>
                    <a:pt x="118732" y="147866"/>
                  </a:moveTo>
                  <a:lnTo>
                    <a:pt x="117005" y="139293"/>
                  </a:lnTo>
                  <a:lnTo>
                    <a:pt x="112293" y="132308"/>
                  </a:lnTo>
                  <a:lnTo>
                    <a:pt x="105295" y="127596"/>
                  </a:lnTo>
                  <a:lnTo>
                    <a:pt x="96735" y="125857"/>
                  </a:lnTo>
                  <a:lnTo>
                    <a:pt x="88176" y="127596"/>
                  </a:lnTo>
                  <a:lnTo>
                    <a:pt x="81178" y="132308"/>
                  </a:lnTo>
                  <a:lnTo>
                    <a:pt x="76466" y="139293"/>
                  </a:lnTo>
                  <a:lnTo>
                    <a:pt x="74739" y="147866"/>
                  </a:lnTo>
                  <a:lnTo>
                    <a:pt x="76466" y="156425"/>
                  </a:lnTo>
                  <a:lnTo>
                    <a:pt x="81178" y="163410"/>
                  </a:lnTo>
                  <a:lnTo>
                    <a:pt x="88176" y="168135"/>
                  </a:lnTo>
                  <a:lnTo>
                    <a:pt x="96735" y="169862"/>
                  </a:lnTo>
                  <a:lnTo>
                    <a:pt x="105295" y="168135"/>
                  </a:lnTo>
                  <a:lnTo>
                    <a:pt x="112293" y="163410"/>
                  </a:lnTo>
                  <a:lnTo>
                    <a:pt x="117005" y="156425"/>
                  </a:lnTo>
                  <a:lnTo>
                    <a:pt x="118732" y="147866"/>
                  </a:lnTo>
                  <a:close/>
                </a:path>
                <a:path w="325120" h="430529">
                  <a:moveTo>
                    <a:pt x="132207" y="271741"/>
                  </a:moveTo>
                  <a:lnTo>
                    <a:pt x="130479" y="263182"/>
                  </a:lnTo>
                  <a:lnTo>
                    <a:pt x="125768" y="256184"/>
                  </a:lnTo>
                  <a:lnTo>
                    <a:pt x="118783" y="251472"/>
                  </a:lnTo>
                  <a:lnTo>
                    <a:pt x="110223" y="249745"/>
                  </a:lnTo>
                  <a:lnTo>
                    <a:pt x="101650" y="251472"/>
                  </a:lnTo>
                  <a:lnTo>
                    <a:pt x="94665" y="256184"/>
                  </a:lnTo>
                  <a:lnTo>
                    <a:pt x="89954" y="263182"/>
                  </a:lnTo>
                  <a:lnTo>
                    <a:pt x="88226" y="271741"/>
                  </a:lnTo>
                  <a:lnTo>
                    <a:pt x="89954" y="280301"/>
                  </a:lnTo>
                  <a:lnTo>
                    <a:pt x="94665" y="287299"/>
                  </a:lnTo>
                  <a:lnTo>
                    <a:pt x="101650" y="292011"/>
                  </a:lnTo>
                  <a:lnTo>
                    <a:pt x="110223" y="293738"/>
                  </a:lnTo>
                  <a:lnTo>
                    <a:pt x="118783" y="292011"/>
                  </a:lnTo>
                  <a:lnTo>
                    <a:pt x="125768" y="287299"/>
                  </a:lnTo>
                  <a:lnTo>
                    <a:pt x="130479" y="280301"/>
                  </a:lnTo>
                  <a:lnTo>
                    <a:pt x="132207" y="271741"/>
                  </a:lnTo>
                  <a:close/>
                </a:path>
                <a:path w="325120" h="430529">
                  <a:moveTo>
                    <a:pt x="187210" y="408457"/>
                  </a:moveTo>
                  <a:lnTo>
                    <a:pt x="185483" y="399897"/>
                  </a:lnTo>
                  <a:lnTo>
                    <a:pt x="180771" y="392912"/>
                  </a:lnTo>
                  <a:lnTo>
                    <a:pt x="173774" y="388188"/>
                  </a:lnTo>
                  <a:lnTo>
                    <a:pt x="165214" y="386461"/>
                  </a:lnTo>
                  <a:lnTo>
                    <a:pt x="156654" y="388188"/>
                  </a:lnTo>
                  <a:lnTo>
                    <a:pt x="149656" y="392912"/>
                  </a:lnTo>
                  <a:lnTo>
                    <a:pt x="144945" y="399897"/>
                  </a:lnTo>
                  <a:lnTo>
                    <a:pt x="143217" y="408457"/>
                  </a:lnTo>
                  <a:lnTo>
                    <a:pt x="144945" y="417017"/>
                  </a:lnTo>
                  <a:lnTo>
                    <a:pt x="149656" y="424014"/>
                  </a:lnTo>
                  <a:lnTo>
                    <a:pt x="156654" y="428726"/>
                  </a:lnTo>
                  <a:lnTo>
                    <a:pt x="165214" y="430453"/>
                  </a:lnTo>
                  <a:lnTo>
                    <a:pt x="173774" y="428726"/>
                  </a:lnTo>
                  <a:lnTo>
                    <a:pt x="180771" y="424014"/>
                  </a:lnTo>
                  <a:lnTo>
                    <a:pt x="185483" y="417017"/>
                  </a:lnTo>
                  <a:lnTo>
                    <a:pt x="187210" y="408457"/>
                  </a:lnTo>
                  <a:close/>
                </a:path>
                <a:path w="325120" h="430529">
                  <a:moveTo>
                    <a:pt x="187210" y="21996"/>
                  </a:moveTo>
                  <a:lnTo>
                    <a:pt x="185483" y="13436"/>
                  </a:lnTo>
                  <a:lnTo>
                    <a:pt x="180771" y="6438"/>
                  </a:lnTo>
                  <a:lnTo>
                    <a:pt x="173774" y="1727"/>
                  </a:lnTo>
                  <a:lnTo>
                    <a:pt x="165214" y="0"/>
                  </a:lnTo>
                  <a:lnTo>
                    <a:pt x="156654" y="1727"/>
                  </a:lnTo>
                  <a:lnTo>
                    <a:pt x="149656" y="6438"/>
                  </a:lnTo>
                  <a:lnTo>
                    <a:pt x="144945" y="13436"/>
                  </a:lnTo>
                  <a:lnTo>
                    <a:pt x="143217" y="21996"/>
                  </a:lnTo>
                  <a:lnTo>
                    <a:pt x="144945" y="30556"/>
                  </a:lnTo>
                  <a:lnTo>
                    <a:pt x="149656" y="37553"/>
                  </a:lnTo>
                  <a:lnTo>
                    <a:pt x="156654" y="42265"/>
                  </a:lnTo>
                  <a:lnTo>
                    <a:pt x="165214" y="43992"/>
                  </a:lnTo>
                  <a:lnTo>
                    <a:pt x="173774" y="42265"/>
                  </a:lnTo>
                  <a:lnTo>
                    <a:pt x="180771" y="37553"/>
                  </a:lnTo>
                  <a:lnTo>
                    <a:pt x="185483" y="30556"/>
                  </a:lnTo>
                  <a:lnTo>
                    <a:pt x="187210" y="21996"/>
                  </a:lnTo>
                  <a:close/>
                </a:path>
                <a:path w="325120" h="430529">
                  <a:moveTo>
                    <a:pt x="277812" y="126187"/>
                  </a:moveTo>
                  <a:lnTo>
                    <a:pt x="276085" y="117627"/>
                  </a:lnTo>
                  <a:lnTo>
                    <a:pt x="271373" y="110642"/>
                  </a:lnTo>
                  <a:lnTo>
                    <a:pt x="264375" y="105930"/>
                  </a:lnTo>
                  <a:lnTo>
                    <a:pt x="255816" y="104190"/>
                  </a:lnTo>
                  <a:lnTo>
                    <a:pt x="247256" y="105930"/>
                  </a:lnTo>
                  <a:lnTo>
                    <a:pt x="240258" y="110642"/>
                  </a:lnTo>
                  <a:lnTo>
                    <a:pt x="235546" y="117627"/>
                  </a:lnTo>
                  <a:lnTo>
                    <a:pt x="233819" y="126187"/>
                  </a:lnTo>
                  <a:lnTo>
                    <a:pt x="235546" y="134747"/>
                  </a:lnTo>
                  <a:lnTo>
                    <a:pt x="240258" y="141744"/>
                  </a:lnTo>
                  <a:lnTo>
                    <a:pt x="247256" y="146456"/>
                  </a:lnTo>
                  <a:lnTo>
                    <a:pt x="255816" y="148183"/>
                  </a:lnTo>
                  <a:lnTo>
                    <a:pt x="264375" y="146456"/>
                  </a:lnTo>
                  <a:lnTo>
                    <a:pt x="271373" y="141744"/>
                  </a:lnTo>
                  <a:lnTo>
                    <a:pt x="276085" y="134747"/>
                  </a:lnTo>
                  <a:lnTo>
                    <a:pt x="277812" y="126187"/>
                  </a:lnTo>
                  <a:close/>
                </a:path>
                <a:path w="325120" h="430529">
                  <a:moveTo>
                    <a:pt x="321716" y="216738"/>
                  </a:moveTo>
                  <a:lnTo>
                    <a:pt x="319989" y="208178"/>
                  </a:lnTo>
                  <a:lnTo>
                    <a:pt x="315277" y="201193"/>
                  </a:lnTo>
                  <a:lnTo>
                    <a:pt x="308279" y="196469"/>
                  </a:lnTo>
                  <a:lnTo>
                    <a:pt x="299720" y="194741"/>
                  </a:lnTo>
                  <a:lnTo>
                    <a:pt x="291160" y="196469"/>
                  </a:lnTo>
                  <a:lnTo>
                    <a:pt x="284162" y="201193"/>
                  </a:lnTo>
                  <a:lnTo>
                    <a:pt x="279450" y="208178"/>
                  </a:lnTo>
                  <a:lnTo>
                    <a:pt x="277723" y="216738"/>
                  </a:lnTo>
                  <a:lnTo>
                    <a:pt x="279450" y="225298"/>
                  </a:lnTo>
                  <a:lnTo>
                    <a:pt x="284162" y="232295"/>
                  </a:lnTo>
                  <a:lnTo>
                    <a:pt x="291160" y="237007"/>
                  </a:lnTo>
                  <a:lnTo>
                    <a:pt x="299720" y="238734"/>
                  </a:lnTo>
                  <a:lnTo>
                    <a:pt x="308279" y="237007"/>
                  </a:lnTo>
                  <a:lnTo>
                    <a:pt x="315277" y="232295"/>
                  </a:lnTo>
                  <a:lnTo>
                    <a:pt x="319989" y="225298"/>
                  </a:lnTo>
                  <a:lnTo>
                    <a:pt x="321716" y="216738"/>
                  </a:lnTo>
                  <a:close/>
                </a:path>
                <a:path w="325120" h="430529">
                  <a:moveTo>
                    <a:pt x="324878" y="354355"/>
                  </a:moveTo>
                  <a:lnTo>
                    <a:pt x="323151" y="345795"/>
                  </a:lnTo>
                  <a:lnTo>
                    <a:pt x="318439" y="338797"/>
                  </a:lnTo>
                  <a:lnTo>
                    <a:pt x="311442" y="334086"/>
                  </a:lnTo>
                  <a:lnTo>
                    <a:pt x="302882" y="332359"/>
                  </a:lnTo>
                  <a:lnTo>
                    <a:pt x="294322" y="334086"/>
                  </a:lnTo>
                  <a:lnTo>
                    <a:pt x="287324" y="338797"/>
                  </a:lnTo>
                  <a:lnTo>
                    <a:pt x="282613" y="345795"/>
                  </a:lnTo>
                  <a:lnTo>
                    <a:pt x="280885" y="354355"/>
                  </a:lnTo>
                  <a:lnTo>
                    <a:pt x="282613" y="362915"/>
                  </a:lnTo>
                  <a:lnTo>
                    <a:pt x="287324" y="369912"/>
                  </a:lnTo>
                  <a:lnTo>
                    <a:pt x="294322" y="374624"/>
                  </a:lnTo>
                  <a:lnTo>
                    <a:pt x="302882" y="376351"/>
                  </a:lnTo>
                  <a:lnTo>
                    <a:pt x="311442" y="374624"/>
                  </a:lnTo>
                  <a:lnTo>
                    <a:pt x="318439" y="369912"/>
                  </a:lnTo>
                  <a:lnTo>
                    <a:pt x="323151" y="362915"/>
                  </a:lnTo>
                  <a:lnTo>
                    <a:pt x="324878" y="354355"/>
                  </a:lnTo>
                  <a:close/>
                </a:path>
              </a:pathLst>
            </a:custGeom>
            <a:solidFill>
              <a:srgbClr val="231F20"/>
            </a:solidFill>
          </p:spPr>
          <p:txBody>
            <a:bodyPr wrap="square" lIns="0" tIns="0" rIns="0" bIns="0" rtlCol="0"/>
            <a:lstStyle/>
            <a:p>
              <a:endParaRPr/>
            </a:p>
          </p:txBody>
        </p:sp>
        <p:sp>
          <p:nvSpPr>
            <p:cNvPr id="33" name="object 233">
              <a:extLst>
                <a:ext uri="{FF2B5EF4-FFF2-40B4-BE49-F238E27FC236}">
                  <a16:creationId xmlns:a16="http://schemas.microsoft.com/office/drawing/2014/main" id="{7881577C-A118-44B0-B0D0-0F7C10E41F2F}"/>
                </a:ext>
              </a:extLst>
            </p:cNvPr>
            <p:cNvSpPr/>
            <p:nvPr/>
          </p:nvSpPr>
          <p:spPr>
            <a:xfrm>
              <a:off x="11792374" y="9215601"/>
              <a:ext cx="281305" cy="382270"/>
            </a:xfrm>
            <a:custGeom>
              <a:avLst/>
              <a:gdLst/>
              <a:ahLst/>
              <a:cxnLst/>
              <a:rect l="l" t="t" r="r" b="b"/>
              <a:pathLst>
                <a:path w="281304" h="382270">
                  <a:moveTo>
                    <a:pt x="143247" y="0"/>
                  </a:moveTo>
                  <a:lnTo>
                    <a:pt x="233800" y="104195"/>
                  </a:lnTo>
                  <a:lnTo>
                    <a:pt x="277696" y="194748"/>
                  </a:lnTo>
                  <a:lnTo>
                    <a:pt x="280852" y="332359"/>
                  </a:lnTo>
                  <a:lnTo>
                    <a:pt x="143247" y="382047"/>
                  </a:lnTo>
                  <a:lnTo>
                    <a:pt x="88245" y="249751"/>
                  </a:lnTo>
                  <a:lnTo>
                    <a:pt x="0" y="194748"/>
                  </a:lnTo>
                  <a:lnTo>
                    <a:pt x="74734" y="125871"/>
                  </a:lnTo>
                  <a:lnTo>
                    <a:pt x="143247" y="0"/>
                  </a:lnTo>
                  <a:close/>
                </a:path>
              </a:pathLst>
            </a:custGeom>
            <a:ln w="11184">
              <a:solidFill>
                <a:srgbClr val="231F20"/>
              </a:solidFill>
            </a:ln>
          </p:spPr>
          <p:txBody>
            <a:bodyPr wrap="square" lIns="0" tIns="0" rIns="0" bIns="0" rtlCol="0"/>
            <a:lstStyle/>
            <a:p>
              <a:endParaRPr/>
            </a:p>
          </p:txBody>
        </p:sp>
        <p:sp>
          <p:nvSpPr>
            <p:cNvPr id="34" name="object 234">
              <a:extLst>
                <a:ext uri="{FF2B5EF4-FFF2-40B4-BE49-F238E27FC236}">
                  <a16:creationId xmlns:a16="http://schemas.microsoft.com/office/drawing/2014/main" id="{C38E8BDD-1092-4E0E-9728-E25C0027C43E}"/>
                </a:ext>
              </a:extLst>
            </p:cNvPr>
            <p:cNvSpPr/>
            <p:nvPr/>
          </p:nvSpPr>
          <p:spPr>
            <a:xfrm>
              <a:off x="11792374" y="9215601"/>
              <a:ext cx="281305" cy="382270"/>
            </a:xfrm>
            <a:custGeom>
              <a:avLst/>
              <a:gdLst/>
              <a:ahLst/>
              <a:cxnLst/>
              <a:rect l="l" t="t" r="r" b="b"/>
              <a:pathLst>
                <a:path w="281304" h="382270">
                  <a:moveTo>
                    <a:pt x="143247" y="0"/>
                  </a:moveTo>
                  <a:lnTo>
                    <a:pt x="74734" y="125871"/>
                  </a:lnTo>
                  <a:lnTo>
                    <a:pt x="0" y="194748"/>
                  </a:lnTo>
                  <a:lnTo>
                    <a:pt x="88245" y="249751"/>
                  </a:lnTo>
                  <a:lnTo>
                    <a:pt x="143247" y="382047"/>
                  </a:lnTo>
                  <a:lnTo>
                    <a:pt x="280852" y="332359"/>
                  </a:lnTo>
                  <a:lnTo>
                    <a:pt x="277696" y="194748"/>
                  </a:lnTo>
                  <a:lnTo>
                    <a:pt x="233800" y="104195"/>
                  </a:lnTo>
                  <a:lnTo>
                    <a:pt x="143247" y="0"/>
                  </a:lnTo>
                  <a:close/>
                </a:path>
              </a:pathLst>
            </a:custGeom>
            <a:solidFill>
              <a:srgbClr val="231F20">
                <a:alpha val="34999"/>
              </a:srgbClr>
            </a:solidFill>
          </p:spPr>
          <p:txBody>
            <a:bodyPr wrap="square" lIns="0" tIns="0" rIns="0" bIns="0" rtlCol="0"/>
            <a:lstStyle/>
            <a:p>
              <a:endParaRPr/>
            </a:p>
          </p:txBody>
        </p:sp>
        <p:sp>
          <p:nvSpPr>
            <p:cNvPr id="35" name="object 235">
              <a:extLst>
                <a:ext uri="{FF2B5EF4-FFF2-40B4-BE49-F238E27FC236}">
                  <a16:creationId xmlns:a16="http://schemas.microsoft.com/office/drawing/2014/main" id="{A7F0E11E-D3D7-4DC3-95EA-854C050B6827}"/>
                </a:ext>
              </a:extLst>
            </p:cNvPr>
            <p:cNvSpPr/>
            <p:nvPr/>
          </p:nvSpPr>
          <p:spPr>
            <a:xfrm>
              <a:off x="11935622" y="9215601"/>
              <a:ext cx="0" cy="389890"/>
            </a:xfrm>
            <a:custGeom>
              <a:avLst/>
              <a:gdLst/>
              <a:ahLst/>
              <a:cxnLst/>
              <a:rect l="l" t="t" r="r" b="b"/>
              <a:pathLst>
                <a:path h="389890">
                  <a:moveTo>
                    <a:pt x="0" y="0"/>
                  </a:moveTo>
                  <a:lnTo>
                    <a:pt x="0" y="389497"/>
                  </a:lnTo>
                </a:path>
              </a:pathLst>
            </a:custGeom>
            <a:ln w="11184">
              <a:solidFill>
                <a:srgbClr val="231F20"/>
              </a:solidFill>
            </a:ln>
          </p:spPr>
          <p:txBody>
            <a:bodyPr wrap="square" lIns="0" tIns="0" rIns="0" bIns="0" rtlCol="0"/>
            <a:lstStyle/>
            <a:p>
              <a:endParaRPr/>
            </a:p>
          </p:txBody>
        </p:sp>
        <p:sp>
          <p:nvSpPr>
            <p:cNvPr id="36" name="object 236">
              <a:extLst>
                <a:ext uri="{FF2B5EF4-FFF2-40B4-BE49-F238E27FC236}">
                  <a16:creationId xmlns:a16="http://schemas.microsoft.com/office/drawing/2014/main" id="{7B4CEED7-A47D-4BD7-8131-36EA7DBF071F}"/>
                </a:ext>
              </a:extLst>
            </p:cNvPr>
            <p:cNvSpPr/>
            <p:nvPr/>
          </p:nvSpPr>
          <p:spPr>
            <a:xfrm>
              <a:off x="11878872" y="9319796"/>
              <a:ext cx="147320" cy="147320"/>
            </a:xfrm>
            <a:custGeom>
              <a:avLst/>
              <a:gdLst/>
              <a:ahLst/>
              <a:cxnLst/>
              <a:rect l="l" t="t" r="r" b="b"/>
              <a:pathLst>
                <a:path w="147320" h="147320">
                  <a:moveTo>
                    <a:pt x="147297" y="0"/>
                  </a:moveTo>
                  <a:lnTo>
                    <a:pt x="0" y="147297"/>
                  </a:lnTo>
                </a:path>
              </a:pathLst>
            </a:custGeom>
            <a:ln w="11184">
              <a:solidFill>
                <a:srgbClr val="231F20"/>
              </a:solidFill>
            </a:ln>
          </p:spPr>
          <p:txBody>
            <a:bodyPr wrap="square" lIns="0" tIns="0" rIns="0" bIns="0" rtlCol="0"/>
            <a:lstStyle/>
            <a:p>
              <a:endParaRPr/>
            </a:p>
          </p:txBody>
        </p:sp>
        <p:sp>
          <p:nvSpPr>
            <p:cNvPr id="37" name="object 237">
              <a:extLst>
                <a:ext uri="{FF2B5EF4-FFF2-40B4-BE49-F238E27FC236}">
                  <a16:creationId xmlns:a16="http://schemas.microsoft.com/office/drawing/2014/main" id="{B38A2022-18AF-45EB-BF49-0CF7AE4D72ED}"/>
                </a:ext>
              </a:extLst>
            </p:cNvPr>
            <p:cNvSpPr/>
            <p:nvPr/>
          </p:nvSpPr>
          <p:spPr>
            <a:xfrm>
              <a:off x="11792374" y="9410350"/>
              <a:ext cx="278130" cy="0"/>
            </a:xfrm>
            <a:custGeom>
              <a:avLst/>
              <a:gdLst/>
              <a:ahLst/>
              <a:cxnLst/>
              <a:rect l="l" t="t" r="r" b="b"/>
              <a:pathLst>
                <a:path w="278129">
                  <a:moveTo>
                    <a:pt x="277696" y="0"/>
                  </a:moveTo>
                  <a:lnTo>
                    <a:pt x="0" y="0"/>
                  </a:lnTo>
                </a:path>
              </a:pathLst>
            </a:custGeom>
            <a:ln w="11184">
              <a:solidFill>
                <a:srgbClr val="231F20"/>
              </a:solidFill>
            </a:ln>
          </p:spPr>
          <p:txBody>
            <a:bodyPr wrap="square" lIns="0" tIns="0" rIns="0" bIns="0" rtlCol="0"/>
            <a:lstStyle/>
            <a:p>
              <a:endParaRPr/>
            </a:p>
          </p:txBody>
        </p:sp>
        <p:sp>
          <p:nvSpPr>
            <p:cNvPr id="38" name="object 238">
              <a:extLst>
                <a:ext uri="{FF2B5EF4-FFF2-40B4-BE49-F238E27FC236}">
                  <a16:creationId xmlns:a16="http://schemas.microsoft.com/office/drawing/2014/main" id="{30574C1F-D0EC-4129-8F13-88E71E39752E}"/>
                </a:ext>
              </a:extLst>
            </p:cNvPr>
            <p:cNvSpPr/>
            <p:nvPr/>
          </p:nvSpPr>
          <p:spPr>
            <a:xfrm>
              <a:off x="11866560" y="9341324"/>
              <a:ext cx="207010" cy="207010"/>
            </a:xfrm>
            <a:custGeom>
              <a:avLst/>
              <a:gdLst/>
              <a:ahLst/>
              <a:cxnLst/>
              <a:rect l="l" t="t" r="r" b="b"/>
              <a:pathLst>
                <a:path w="207009" h="207009">
                  <a:moveTo>
                    <a:pt x="206732" y="206732"/>
                  </a:moveTo>
                  <a:lnTo>
                    <a:pt x="0" y="0"/>
                  </a:lnTo>
                </a:path>
              </a:pathLst>
            </a:custGeom>
            <a:ln w="11184">
              <a:solidFill>
                <a:srgbClr val="231F20"/>
              </a:solidFill>
            </a:ln>
          </p:spPr>
          <p:txBody>
            <a:bodyPr wrap="square" lIns="0" tIns="0" rIns="0" bIns="0" rtlCol="0"/>
            <a:lstStyle/>
            <a:p>
              <a:endParaRPr/>
            </a:p>
          </p:txBody>
        </p:sp>
        <p:sp>
          <p:nvSpPr>
            <p:cNvPr id="39" name="object 239">
              <a:extLst>
                <a:ext uri="{FF2B5EF4-FFF2-40B4-BE49-F238E27FC236}">
                  <a16:creationId xmlns:a16="http://schemas.microsoft.com/office/drawing/2014/main" id="{5D23925A-9852-4490-BDA1-AC28EA3C31D9}"/>
                </a:ext>
              </a:extLst>
            </p:cNvPr>
            <p:cNvSpPr/>
            <p:nvPr/>
          </p:nvSpPr>
          <p:spPr>
            <a:xfrm>
              <a:off x="11770360" y="9193613"/>
              <a:ext cx="325120" cy="430530"/>
            </a:xfrm>
            <a:custGeom>
              <a:avLst/>
              <a:gdLst/>
              <a:ahLst/>
              <a:cxnLst/>
              <a:rect l="l" t="t" r="r" b="b"/>
              <a:pathLst>
                <a:path w="325120" h="430529">
                  <a:moveTo>
                    <a:pt x="43992" y="216738"/>
                  </a:moveTo>
                  <a:lnTo>
                    <a:pt x="42265" y="208178"/>
                  </a:lnTo>
                  <a:lnTo>
                    <a:pt x="37553" y="201193"/>
                  </a:lnTo>
                  <a:lnTo>
                    <a:pt x="30556" y="196469"/>
                  </a:lnTo>
                  <a:lnTo>
                    <a:pt x="21996" y="194741"/>
                  </a:lnTo>
                  <a:lnTo>
                    <a:pt x="13436" y="196469"/>
                  </a:lnTo>
                  <a:lnTo>
                    <a:pt x="6438" y="201193"/>
                  </a:lnTo>
                  <a:lnTo>
                    <a:pt x="1727" y="208178"/>
                  </a:lnTo>
                  <a:lnTo>
                    <a:pt x="0" y="216738"/>
                  </a:lnTo>
                  <a:lnTo>
                    <a:pt x="1727" y="225298"/>
                  </a:lnTo>
                  <a:lnTo>
                    <a:pt x="6438" y="232295"/>
                  </a:lnTo>
                  <a:lnTo>
                    <a:pt x="13436" y="237007"/>
                  </a:lnTo>
                  <a:lnTo>
                    <a:pt x="21996" y="238734"/>
                  </a:lnTo>
                  <a:lnTo>
                    <a:pt x="30556" y="237007"/>
                  </a:lnTo>
                  <a:lnTo>
                    <a:pt x="37553" y="232295"/>
                  </a:lnTo>
                  <a:lnTo>
                    <a:pt x="42265" y="225298"/>
                  </a:lnTo>
                  <a:lnTo>
                    <a:pt x="43992" y="216738"/>
                  </a:lnTo>
                  <a:close/>
                </a:path>
                <a:path w="325120" h="430529">
                  <a:moveTo>
                    <a:pt x="118732" y="147866"/>
                  </a:moveTo>
                  <a:lnTo>
                    <a:pt x="117005" y="139293"/>
                  </a:lnTo>
                  <a:lnTo>
                    <a:pt x="112293" y="132308"/>
                  </a:lnTo>
                  <a:lnTo>
                    <a:pt x="105295" y="127596"/>
                  </a:lnTo>
                  <a:lnTo>
                    <a:pt x="96735" y="125857"/>
                  </a:lnTo>
                  <a:lnTo>
                    <a:pt x="88176" y="127596"/>
                  </a:lnTo>
                  <a:lnTo>
                    <a:pt x="81178" y="132308"/>
                  </a:lnTo>
                  <a:lnTo>
                    <a:pt x="76466" y="139293"/>
                  </a:lnTo>
                  <a:lnTo>
                    <a:pt x="74739" y="147866"/>
                  </a:lnTo>
                  <a:lnTo>
                    <a:pt x="76466" y="156425"/>
                  </a:lnTo>
                  <a:lnTo>
                    <a:pt x="81178" y="163410"/>
                  </a:lnTo>
                  <a:lnTo>
                    <a:pt x="88176" y="168135"/>
                  </a:lnTo>
                  <a:lnTo>
                    <a:pt x="96735" y="169862"/>
                  </a:lnTo>
                  <a:lnTo>
                    <a:pt x="105295" y="168135"/>
                  </a:lnTo>
                  <a:lnTo>
                    <a:pt x="112293" y="163410"/>
                  </a:lnTo>
                  <a:lnTo>
                    <a:pt x="117005" y="156425"/>
                  </a:lnTo>
                  <a:lnTo>
                    <a:pt x="118732" y="147866"/>
                  </a:lnTo>
                  <a:close/>
                </a:path>
                <a:path w="325120" h="430529">
                  <a:moveTo>
                    <a:pt x="132207" y="271741"/>
                  </a:moveTo>
                  <a:lnTo>
                    <a:pt x="130479" y="263182"/>
                  </a:lnTo>
                  <a:lnTo>
                    <a:pt x="125768" y="256184"/>
                  </a:lnTo>
                  <a:lnTo>
                    <a:pt x="118783" y="251472"/>
                  </a:lnTo>
                  <a:lnTo>
                    <a:pt x="110223" y="249745"/>
                  </a:lnTo>
                  <a:lnTo>
                    <a:pt x="101650" y="251472"/>
                  </a:lnTo>
                  <a:lnTo>
                    <a:pt x="94665" y="256184"/>
                  </a:lnTo>
                  <a:lnTo>
                    <a:pt x="89954" y="263182"/>
                  </a:lnTo>
                  <a:lnTo>
                    <a:pt x="88226" y="271741"/>
                  </a:lnTo>
                  <a:lnTo>
                    <a:pt x="89954" y="280301"/>
                  </a:lnTo>
                  <a:lnTo>
                    <a:pt x="94665" y="287299"/>
                  </a:lnTo>
                  <a:lnTo>
                    <a:pt x="101650" y="292011"/>
                  </a:lnTo>
                  <a:lnTo>
                    <a:pt x="110223" y="293738"/>
                  </a:lnTo>
                  <a:lnTo>
                    <a:pt x="118783" y="292011"/>
                  </a:lnTo>
                  <a:lnTo>
                    <a:pt x="125768" y="287299"/>
                  </a:lnTo>
                  <a:lnTo>
                    <a:pt x="130479" y="280301"/>
                  </a:lnTo>
                  <a:lnTo>
                    <a:pt x="132207" y="271741"/>
                  </a:lnTo>
                  <a:close/>
                </a:path>
                <a:path w="325120" h="430529">
                  <a:moveTo>
                    <a:pt x="187210" y="408457"/>
                  </a:moveTo>
                  <a:lnTo>
                    <a:pt x="185483" y="399897"/>
                  </a:lnTo>
                  <a:lnTo>
                    <a:pt x="180771" y="392912"/>
                  </a:lnTo>
                  <a:lnTo>
                    <a:pt x="173774" y="388188"/>
                  </a:lnTo>
                  <a:lnTo>
                    <a:pt x="165214" y="386461"/>
                  </a:lnTo>
                  <a:lnTo>
                    <a:pt x="156654" y="388188"/>
                  </a:lnTo>
                  <a:lnTo>
                    <a:pt x="149656" y="392912"/>
                  </a:lnTo>
                  <a:lnTo>
                    <a:pt x="144945" y="399897"/>
                  </a:lnTo>
                  <a:lnTo>
                    <a:pt x="143217" y="408457"/>
                  </a:lnTo>
                  <a:lnTo>
                    <a:pt x="144945" y="417017"/>
                  </a:lnTo>
                  <a:lnTo>
                    <a:pt x="149656" y="424014"/>
                  </a:lnTo>
                  <a:lnTo>
                    <a:pt x="156654" y="428726"/>
                  </a:lnTo>
                  <a:lnTo>
                    <a:pt x="165214" y="430453"/>
                  </a:lnTo>
                  <a:lnTo>
                    <a:pt x="173774" y="428726"/>
                  </a:lnTo>
                  <a:lnTo>
                    <a:pt x="180771" y="424014"/>
                  </a:lnTo>
                  <a:lnTo>
                    <a:pt x="185483" y="417017"/>
                  </a:lnTo>
                  <a:lnTo>
                    <a:pt x="187210" y="408457"/>
                  </a:lnTo>
                  <a:close/>
                </a:path>
                <a:path w="325120" h="430529">
                  <a:moveTo>
                    <a:pt x="187210" y="21996"/>
                  </a:moveTo>
                  <a:lnTo>
                    <a:pt x="185483" y="13436"/>
                  </a:lnTo>
                  <a:lnTo>
                    <a:pt x="180771" y="6438"/>
                  </a:lnTo>
                  <a:lnTo>
                    <a:pt x="173774" y="1727"/>
                  </a:lnTo>
                  <a:lnTo>
                    <a:pt x="165214" y="0"/>
                  </a:lnTo>
                  <a:lnTo>
                    <a:pt x="156654" y="1727"/>
                  </a:lnTo>
                  <a:lnTo>
                    <a:pt x="149656" y="6438"/>
                  </a:lnTo>
                  <a:lnTo>
                    <a:pt x="144945" y="13436"/>
                  </a:lnTo>
                  <a:lnTo>
                    <a:pt x="143217" y="21996"/>
                  </a:lnTo>
                  <a:lnTo>
                    <a:pt x="144945" y="30556"/>
                  </a:lnTo>
                  <a:lnTo>
                    <a:pt x="149656" y="37553"/>
                  </a:lnTo>
                  <a:lnTo>
                    <a:pt x="156654" y="42265"/>
                  </a:lnTo>
                  <a:lnTo>
                    <a:pt x="165214" y="43992"/>
                  </a:lnTo>
                  <a:lnTo>
                    <a:pt x="173774" y="42265"/>
                  </a:lnTo>
                  <a:lnTo>
                    <a:pt x="180771" y="37553"/>
                  </a:lnTo>
                  <a:lnTo>
                    <a:pt x="185483" y="30556"/>
                  </a:lnTo>
                  <a:lnTo>
                    <a:pt x="187210" y="21996"/>
                  </a:lnTo>
                  <a:close/>
                </a:path>
                <a:path w="325120" h="430529">
                  <a:moveTo>
                    <a:pt x="277812" y="126187"/>
                  </a:moveTo>
                  <a:lnTo>
                    <a:pt x="276085" y="117627"/>
                  </a:lnTo>
                  <a:lnTo>
                    <a:pt x="271373" y="110642"/>
                  </a:lnTo>
                  <a:lnTo>
                    <a:pt x="264375" y="105930"/>
                  </a:lnTo>
                  <a:lnTo>
                    <a:pt x="255816" y="104190"/>
                  </a:lnTo>
                  <a:lnTo>
                    <a:pt x="247256" y="105930"/>
                  </a:lnTo>
                  <a:lnTo>
                    <a:pt x="240258" y="110642"/>
                  </a:lnTo>
                  <a:lnTo>
                    <a:pt x="235546" y="117627"/>
                  </a:lnTo>
                  <a:lnTo>
                    <a:pt x="233819" y="126187"/>
                  </a:lnTo>
                  <a:lnTo>
                    <a:pt x="235546" y="134747"/>
                  </a:lnTo>
                  <a:lnTo>
                    <a:pt x="240258" y="141744"/>
                  </a:lnTo>
                  <a:lnTo>
                    <a:pt x="247256" y="146456"/>
                  </a:lnTo>
                  <a:lnTo>
                    <a:pt x="255816" y="148183"/>
                  </a:lnTo>
                  <a:lnTo>
                    <a:pt x="264375" y="146456"/>
                  </a:lnTo>
                  <a:lnTo>
                    <a:pt x="271373" y="141744"/>
                  </a:lnTo>
                  <a:lnTo>
                    <a:pt x="276085" y="134747"/>
                  </a:lnTo>
                  <a:lnTo>
                    <a:pt x="277812" y="126187"/>
                  </a:lnTo>
                  <a:close/>
                </a:path>
                <a:path w="325120" h="430529">
                  <a:moveTo>
                    <a:pt x="321716" y="216738"/>
                  </a:moveTo>
                  <a:lnTo>
                    <a:pt x="319989" y="208178"/>
                  </a:lnTo>
                  <a:lnTo>
                    <a:pt x="315277" y="201193"/>
                  </a:lnTo>
                  <a:lnTo>
                    <a:pt x="308279" y="196469"/>
                  </a:lnTo>
                  <a:lnTo>
                    <a:pt x="299720" y="194741"/>
                  </a:lnTo>
                  <a:lnTo>
                    <a:pt x="291160" y="196469"/>
                  </a:lnTo>
                  <a:lnTo>
                    <a:pt x="284162" y="201193"/>
                  </a:lnTo>
                  <a:lnTo>
                    <a:pt x="279450" y="208178"/>
                  </a:lnTo>
                  <a:lnTo>
                    <a:pt x="277723" y="216738"/>
                  </a:lnTo>
                  <a:lnTo>
                    <a:pt x="279450" y="225298"/>
                  </a:lnTo>
                  <a:lnTo>
                    <a:pt x="284162" y="232295"/>
                  </a:lnTo>
                  <a:lnTo>
                    <a:pt x="291160" y="237007"/>
                  </a:lnTo>
                  <a:lnTo>
                    <a:pt x="299720" y="238734"/>
                  </a:lnTo>
                  <a:lnTo>
                    <a:pt x="308279" y="237007"/>
                  </a:lnTo>
                  <a:lnTo>
                    <a:pt x="315277" y="232295"/>
                  </a:lnTo>
                  <a:lnTo>
                    <a:pt x="319989" y="225298"/>
                  </a:lnTo>
                  <a:lnTo>
                    <a:pt x="321716" y="216738"/>
                  </a:lnTo>
                  <a:close/>
                </a:path>
                <a:path w="325120" h="430529">
                  <a:moveTo>
                    <a:pt x="324878" y="354355"/>
                  </a:moveTo>
                  <a:lnTo>
                    <a:pt x="323151" y="345795"/>
                  </a:lnTo>
                  <a:lnTo>
                    <a:pt x="318439" y="338797"/>
                  </a:lnTo>
                  <a:lnTo>
                    <a:pt x="311442" y="334086"/>
                  </a:lnTo>
                  <a:lnTo>
                    <a:pt x="302882" y="332359"/>
                  </a:lnTo>
                  <a:lnTo>
                    <a:pt x="294322" y="334086"/>
                  </a:lnTo>
                  <a:lnTo>
                    <a:pt x="287324" y="338797"/>
                  </a:lnTo>
                  <a:lnTo>
                    <a:pt x="282613" y="345795"/>
                  </a:lnTo>
                  <a:lnTo>
                    <a:pt x="280885" y="354355"/>
                  </a:lnTo>
                  <a:lnTo>
                    <a:pt x="282613" y="362915"/>
                  </a:lnTo>
                  <a:lnTo>
                    <a:pt x="287324" y="369912"/>
                  </a:lnTo>
                  <a:lnTo>
                    <a:pt x="294322" y="374624"/>
                  </a:lnTo>
                  <a:lnTo>
                    <a:pt x="302882" y="376351"/>
                  </a:lnTo>
                  <a:lnTo>
                    <a:pt x="311442" y="374624"/>
                  </a:lnTo>
                  <a:lnTo>
                    <a:pt x="318439" y="369912"/>
                  </a:lnTo>
                  <a:lnTo>
                    <a:pt x="323151" y="362915"/>
                  </a:lnTo>
                  <a:lnTo>
                    <a:pt x="324878" y="354355"/>
                  </a:lnTo>
                  <a:close/>
                </a:path>
              </a:pathLst>
            </a:custGeom>
            <a:solidFill>
              <a:srgbClr val="231F20"/>
            </a:solidFill>
          </p:spPr>
          <p:txBody>
            <a:bodyPr wrap="square" lIns="0" tIns="0" rIns="0" bIns="0" rtlCol="0"/>
            <a:lstStyle/>
            <a:p>
              <a:endParaRPr/>
            </a:p>
          </p:txBody>
        </p:sp>
        <p:sp>
          <p:nvSpPr>
            <p:cNvPr id="40" name="object 240">
              <a:extLst>
                <a:ext uri="{FF2B5EF4-FFF2-40B4-BE49-F238E27FC236}">
                  <a16:creationId xmlns:a16="http://schemas.microsoft.com/office/drawing/2014/main" id="{58EE00CB-0F23-4FD8-80B5-557466493C61}"/>
                </a:ext>
              </a:extLst>
            </p:cNvPr>
            <p:cNvSpPr/>
            <p:nvPr/>
          </p:nvSpPr>
          <p:spPr>
            <a:xfrm>
              <a:off x="11792374" y="9215601"/>
              <a:ext cx="281305" cy="382270"/>
            </a:xfrm>
            <a:custGeom>
              <a:avLst/>
              <a:gdLst/>
              <a:ahLst/>
              <a:cxnLst/>
              <a:rect l="l" t="t" r="r" b="b"/>
              <a:pathLst>
                <a:path w="281304" h="382270">
                  <a:moveTo>
                    <a:pt x="143247" y="0"/>
                  </a:moveTo>
                  <a:lnTo>
                    <a:pt x="233800" y="104195"/>
                  </a:lnTo>
                  <a:lnTo>
                    <a:pt x="277696" y="194748"/>
                  </a:lnTo>
                  <a:lnTo>
                    <a:pt x="280852" y="332359"/>
                  </a:lnTo>
                  <a:lnTo>
                    <a:pt x="143247" y="382047"/>
                  </a:lnTo>
                  <a:lnTo>
                    <a:pt x="88245" y="249751"/>
                  </a:lnTo>
                  <a:lnTo>
                    <a:pt x="0" y="194748"/>
                  </a:lnTo>
                  <a:lnTo>
                    <a:pt x="74734" y="125871"/>
                  </a:lnTo>
                  <a:lnTo>
                    <a:pt x="143247" y="0"/>
                  </a:lnTo>
                  <a:close/>
                </a:path>
              </a:pathLst>
            </a:custGeom>
            <a:ln w="11184">
              <a:solidFill>
                <a:srgbClr val="231F20"/>
              </a:solidFill>
            </a:ln>
          </p:spPr>
          <p:txBody>
            <a:bodyPr wrap="square" lIns="0" tIns="0" rIns="0" bIns="0" rtlCol="0"/>
            <a:lstStyle/>
            <a:p>
              <a:endParaRPr/>
            </a:p>
          </p:txBody>
        </p:sp>
      </p:grpSp>
      <p:grpSp>
        <p:nvGrpSpPr>
          <p:cNvPr id="41" name="object 245">
            <a:extLst>
              <a:ext uri="{FF2B5EF4-FFF2-40B4-BE49-F238E27FC236}">
                <a16:creationId xmlns:a16="http://schemas.microsoft.com/office/drawing/2014/main" id="{E9230317-301F-4B67-9A8A-E8043FDF5BAB}"/>
              </a:ext>
            </a:extLst>
          </p:cNvPr>
          <p:cNvGrpSpPr/>
          <p:nvPr/>
        </p:nvGrpSpPr>
        <p:grpSpPr>
          <a:xfrm>
            <a:off x="8972580" y="4137205"/>
            <a:ext cx="741168" cy="756628"/>
            <a:chOff x="11667702" y="9962659"/>
            <a:chExt cx="530225" cy="530225"/>
          </a:xfrm>
        </p:grpSpPr>
        <p:sp>
          <p:nvSpPr>
            <p:cNvPr id="42" name="object 246">
              <a:extLst>
                <a:ext uri="{FF2B5EF4-FFF2-40B4-BE49-F238E27FC236}">
                  <a16:creationId xmlns:a16="http://schemas.microsoft.com/office/drawing/2014/main" id="{F88866EC-AAF1-44FD-A1D5-F6D1947CC214}"/>
                </a:ext>
              </a:extLst>
            </p:cNvPr>
            <p:cNvSpPr/>
            <p:nvPr/>
          </p:nvSpPr>
          <p:spPr>
            <a:xfrm>
              <a:off x="11667702" y="9962659"/>
              <a:ext cx="530225" cy="530225"/>
            </a:xfrm>
            <a:custGeom>
              <a:avLst/>
              <a:gdLst/>
              <a:ahLst/>
              <a:cxnLst/>
              <a:rect l="l" t="t" r="r" b="b"/>
              <a:pathLst>
                <a:path w="530225" h="530225">
                  <a:moveTo>
                    <a:pt x="530138" y="0"/>
                  </a:moveTo>
                  <a:lnTo>
                    <a:pt x="0" y="0"/>
                  </a:lnTo>
                  <a:lnTo>
                    <a:pt x="0" y="530138"/>
                  </a:lnTo>
                  <a:lnTo>
                    <a:pt x="530138" y="530138"/>
                  </a:lnTo>
                  <a:lnTo>
                    <a:pt x="530138" y="0"/>
                  </a:lnTo>
                  <a:close/>
                </a:path>
              </a:pathLst>
            </a:custGeom>
            <a:solidFill>
              <a:srgbClr val="A3488C">
                <a:alpha val="25000"/>
              </a:srgbClr>
            </a:solidFill>
          </p:spPr>
          <p:txBody>
            <a:bodyPr wrap="square" lIns="0" tIns="0" rIns="0" bIns="0" rtlCol="0"/>
            <a:lstStyle/>
            <a:p>
              <a:endParaRPr/>
            </a:p>
          </p:txBody>
        </p:sp>
        <p:sp>
          <p:nvSpPr>
            <p:cNvPr id="43" name="object 247">
              <a:extLst>
                <a:ext uri="{FF2B5EF4-FFF2-40B4-BE49-F238E27FC236}">
                  <a16:creationId xmlns:a16="http://schemas.microsoft.com/office/drawing/2014/main" id="{B8A07EC4-C800-4C5D-A4F6-CFB3D44EF3FD}"/>
                </a:ext>
              </a:extLst>
            </p:cNvPr>
            <p:cNvSpPr/>
            <p:nvPr/>
          </p:nvSpPr>
          <p:spPr>
            <a:xfrm>
              <a:off x="11727566" y="10232780"/>
              <a:ext cx="410845" cy="104775"/>
            </a:xfrm>
            <a:custGeom>
              <a:avLst/>
              <a:gdLst/>
              <a:ahLst/>
              <a:cxnLst/>
              <a:rect l="l" t="t" r="r" b="b"/>
              <a:pathLst>
                <a:path w="410845" h="104775">
                  <a:moveTo>
                    <a:pt x="0" y="13969"/>
                  </a:moveTo>
                  <a:lnTo>
                    <a:pt x="129778" y="0"/>
                  </a:lnTo>
                  <a:lnTo>
                    <a:pt x="273652" y="40907"/>
                  </a:lnTo>
                  <a:lnTo>
                    <a:pt x="410481" y="104761"/>
                  </a:lnTo>
                </a:path>
              </a:pathLst>
            </a:custGeom>
            <a:ln w="11184">
              <a:solidFill>
                <a:srgbClr val="939598"/>
              </a:solidFill>
            </a:ln>
          </p:spPr>
          <p:txBody>
            <a:bodyPr wrap="square" lIns="0" tIns="0" rIns="0" bIns="0" rtlCol="0"/>
            <a:lstStyle/>
            <a:p>
              <a:endParaRPr/>
            </a:p>
          </p:txBody>
        </p:sp>
        <p:sp>
          <p:nvSpPr>
            <p:cNvPr id="44" name="object 248">
              <a:extLst>
                <a:ext uri="{FF2B5EF4-FFF2-40B4-BE49-F238E27FC236}">
                  <a16:creationId xmlns:a16="http://schemas.microsoft.com/office/drawing/2014/main" id="{9E00F620-C9D2-49CB-87F3-AE6DB9612FB4}"/>
                </a:ext>
              </a:extLst>
            </p:cNvPr>
            <p:cNvSpPr/>
            <p:nvPr/>
          </p:nvSpPr>
          <p:spPr>
            <a:xfrm>
              <a:off x="11727566" y="10189135"/>
              <a:ext cx="410845" cy="177800"/>
            </a:xfrm>
            <a:custGeom>
              <a:avLst/>
              <a:gdLst/>
              <a:ahLst/>
              <a:cxnLst/>
              <a:rect l="l" t="t" r="r" b="b"/>
              <a:pathLst>
                <a:path w="410845" h="177800">
                  <a:moveTo>
                    <a:pt x="0" y="21133"/>
                  </a:moveTo>
                  <a:lnTo>
                    <a:pt x="136823" y="0"/>
                  </a:lnTo>
                  <a:lnTo>
                    <a:pt x="273652" y="129116"/>
                  </a:lnTo>
                  <a:lnTo>
                    <a:pt x="410481" y="177480"/>
                  </a:lnTo>
                </a:path>
              </a:pathLst>
            </a:custGeom>
            <a:ln w="11184">
              <a:solidFill>
                <a:srgbClr val="939598"/>
              </a:solidFill>
            </a:ln>
          </p:spPr>
          <p:txBody>
            <a:bodyPr wrap="square" lIns="0" tIns="0" rIns="0" bIns="0" rtlCol="0"/>
            <a:lstStyle/>
            <a:p>
              <a:endParaRPr/>
            </a:p>
          </p:txBody>
        </p:sp>
        <p:sp>
          <p:nvSpPr>
            <p:cNvPr id="45" name="object 249">
              <a:extLst>
                <a:ext uri="{FF2B5EF4-FFF2-40B4-BE49-F238E27FC236}">
                  <a16:creationId xmlns:a16="http://schemas.microsoft.com/office/drawing/2014/main" id="{DBE0021D-7D68-4210-909B-73DD322DDCD2}"/>
                </a:ext>
              </a:extLst>
            </p:cNvPr>
            <p:cNvSpPr/>
            <p:nvPr/>
          </p:nvSpPr>
          <p:spPr>
            <a:xfrm>
              <a:off x="11727566" y="10145484"/>
              <a:ext cx="410845" cy="39370"/>
            </a:xfrm>
            <a:custGeom>
              <a:avLst/>
              <a:gdLst/>
              <a:ahLst/>
              <a:cxnLst/>
              <a:rect l="l" t="t" r="r" b="b"/>
              <a:pathLst>
                <a:path w="410845" h="39370">
                  <a:moveTo>
                    <a:pt x="0" y="19207"/>
                  </a:moveTo>
                  <a:lnTo>
                    <a:pt x="136823" y="0"/>
                  </a:lnTo>
                  <a:lnTo>
                    <a:pt x="273652" y="39070"/>
                  </a:lnTo>
                  <a:lnTo>
                    <a:pt x="410481" y="3489"/>
                  </a:lnTo>
                </a:path>
              </a:pathLst>
            </a:custGeom>
            <a:ln w="11184">
              <a:solidFill>
                <a:srgbClr val="939598"/>
              </a:solidFill>
            </a:ln>
          </p:spPr>
          <p:txBody>
            <a:bodyPr wrap="square" lIns="0" tIns="0" rIns="0" bIns="0" rtlCol="0"/>
            <a:lstStyle/>
            <a:p>
              <a:endParaRPr/>
            </a:p>
          </p:txBody>
        </p:sp>
        <p:sp>
          <p:nvSpPr>
            <p:cNvPr id="46" name="object 250">
              <a:extLst>
                <a:ext uri="{FF2B5EF4-FFF2-40B4-BE49-F238E27FC236}">
                  <a16:creationId xmlns:a16="http://schemas.microsoft.com/office/drawing/2014/main" id="{342CB555-9609-4433-AD74-C011178D5CEB}"/>
                </a:ext>
              </a:extLst>
            </p:cNvPr>
            <p:cNvSpPr/>
            <p:nvPr/>
          </p:nvSpPr>
          <p:spPr>
            <a:xfrm>
              <a:off x="11727566" y="10282635"/>
              <a:ext cx="410845" cy="125095"/>
            </a:xfrm>
            <a:custGeom>
              <a:avLst/>
              <a:gdLst/>
              <a:ahLst/>
              <a:cxnLst/>
              <a:rect l="l" t="t" r="r" b="b"/>
              <a:pathLst>
                <a:path w="410845" h="125095">
                  <a:moveTo>
                    <a:pt x="0" y="28715"/>
                  </a:moveTo>
                  <a:lnTo>
                    <a:pt x="136823" y="124744"/>
                  </a:lnTo>
                  <a:lnTo>
                    <a:pt x="273652" y="124744"/>
                  </a:lnTo>
                  <a:lnTo>
                    <a:pt x="410481" y="0"/>
                  </a:lnTo>
                </a:path>
              </a:pathLst>
            </a:custGeom>
            <a:ln w="11184">
              <a:solidFill>
                <a:srgbClr val="939598"/>
              </a:solidFill>
            </a:ln>
          </p:spPr>
          <p:txBody>
            <a:bodyPr wrap="square" lIns="0" tIns="0" rIns="0" bIns="0" rtlCol="0"/>
            <a:lstStyle/>
            <a:p>
              <a:endParaRPr/>
            </a:p>
          </p:txBody>
        </p:sp>
        <p:sp>
          <p:nvSpPr>
            <p:cNvPr id="47" name="object 251">
              <a:extLst>
                <a:ext uri="{FF2B5EF4-FFF2-40B4-BE49-F238E27FC236}">
                  <a16:creationId xmlns:a16="http://schemas.microsoft.com/office/drawing/2014/main" id="{2A68A8FC-B2FF-44E9-AAFC-D296BD5794B6}"/>
                </a:ext>
              </a:extLst>
            </p:cNvPr>
            <p:cNvSpPr/>
            <p:nvPr/>
          </p:nvSpPr>
          <p:spPr>
            <a:xfrm>
              <a:off x="11727566" y="10196806"/>
              <a:ext cx="410845" cy="210820"/>
            </a:xfrm>
            <a:custGeom>
              <a:avLst/>
              <a:gdLst/>
              <a:ahLst/>
              <a:cxnLst/>
              <a:rect l="l" t="t" r="r" b="b"/>
              <a:pathLst>
                <a:path w="410845" h="210820">
                  <a:moveTo>
                    <a:pt x="0" y="210573"/>
                  </a:moveTo>
                  <a:lnTo>
                    <a:pt x="136823" y="166928"/>
                  </a:lnTo>
                  <a:lnTo>
                    <a:pt x="273652" y="32317"/>
                  </a:lnTo>
                  <a:lnTo>
                    <a:pt x="410481" y="0"/>
                  </a:lnTo>
                </a:path>
              </a:pathLst>
            </a:custGeom>
            <a:ln w="11184">
              <a:solidFill>
                <a:srgbClr val="939598"/>
              </a:solidFill>
            </a:ln>
          </p:spPr>
          <p:txBody>
            <a:bodyPr wrap="square" lIns="0" tIns="0" rIns="0" bIns="0" rtlCol="0"/>
            <a:lstStyle/>
            <a:p>
              <a:endParaRPr/>
            </a:p>
          </p:txBody>
        </p:sp>
        <p:sp>
          <p:nvSpPr>
            <p:cNvPr id="48" name="object 252">
              <a:extLst>
                <a:ext uri="{FF2B5EF4-FFF2-40B4-BE49-F238E27FC236}">
                  <a16:creationId xmlns:a16="http://schemas.microsoft.com/office/drawing/2014/main" id="{31914723-FF6E-45EC-9087-E4F7720124CC}"/>
                </a:ext>
              </a:extLst>
            </p:cNvPr>
            <p:cNvSpPr/>
            <p:nvPr/>
          </p:nvSpPr>
          <p:spPr>
            <a:xfrm>
              <a:off x="11727566" y="10240171"/>
              <a:ext cx="410845" cy="123189"/>
            </a:xfrm>
            <a:custGeom>
              <a:avLst/>
              <a:gdLst/>
              <a:ahLst/>
              <a:cxnLst/>
              <a:rect l="l" t="t" r="r" b="b"/>
              <a:pathLst>
                <a:path w="410845" h="123190">
                  <a:moveTo>
                    <a:pt x="0" y="28715"/>
                  </a:moveTo>
                  <a:lnTo>
                    <a:pt x="136823" y="36260"/>
                  </a:lnTo>
                  <a:lnTo>
                    <a:pt x="273652" y="122644"/>
                  </a:lnTo>
                  <a:lnTo>
                    <a:pt x="410481" y="0"/>
                  </a:lnTo>
                </a:path>
              </a:pathLst>
            </a:custGeom>
            <a:ln w="11184">
              <a:solidFill>
                <a:srgbClr val="939598"/>
              </a:solidFill>
            </a:ln>
          </p:spPr>
          <p:txBody>
            <a:bodyPr wrap="square" lIns="0" tIns="0" rIns="0" bIns="0" rtlCol="0"/>
            <a:lstStyle/>
            <a:p>
              <a:endParaRPr/>
            </a:p>
          </p:txBody>
        </p:sp>
        <p:sp>
          <p:nvSpPr>
            <p:cNvPr id="49" name="object 253">
              <a:extLst>
                <a:ext uri="{FF2B5EF4-FFF2-40B4-BE49-F238E27FC236}">
                  <a16:creationId xmlns:a16="http://schemas.microsoft.com/office/drawing/2014/main" id="{9D3AE836-D751-4C21-96A2-C47EF7367F54}"/>
                </a:ext>
              </a:extLst>
            </p:cNvPr>
            <p:cNvSpPr/>
            <p:nvPr/>
          </p:nvSpPr>
          <p:spPr>
            <a:xfrm>
              <a:off x="11727566" y="10050862"/>
              <a:ext cx="410845" cy="89535"/>
            </a:xfrm>
            <a:custGeom>
              <a:avLst/>
              <a:gdLst/>
              <a:ahLst/>
              <a:cxnLst/>
              <a:rect l="l" t="t" r="r" b="b"/>
              <a:pathLst>
                <a:path w="410845" h="89534">
                  <a:moveTo>
                    <a:pt x="0" y="7330"/>
                  </a:moveTo>
                  <a:lnTo>
                    <a:pt x="136823" y="7330"/>
                  </a:lnTo>
                  <a:lnTo>
                    <a:pt x="273652" y="89133"/>
                  </a:lnTo>
                  <a:lnTo>
                    <a:pt x="410481" y="0"/>
                  </a:lnTo>
                </a:path>
              </a:pathLst>
            </a:custGeom>
            <a:ln w="11184">
              <a:solidFill>
                <a:srgbClr val="939598"/>
              </a:solidFill>
            </a:ln>
          </p:spPr>
          <p:txBody>
            <a:bodyPr wrap="square" lIns="0" tIns="0" rIns="0" bIns="0" rtlCol="0"/>
            <a:lstStyle/>
            <a:p>
              <a:endParaRPr/>
            </a:p>
          </p:txBody>
        </p:sp>
        <p:sp>
          <p:nvSpPr>
            <p:cNvPr id="50" name="object 254">
              <a:extLst>
                <a:ext uri="{FF2B5EF4-FFF2-40B4-BE49-F238E27FC236}">
                  <a16:creationId xmlns:a16="http://schemas.microsoft.com/office/drawing/2014/main" id="{95DEE664-D780-4D7B-8267-29CEBB215984}"/>
                </a:ext>
              </a:extLst>
            </p:cNvPr>
            <p:cNvSpPr/>
            <p:nvPr/>
          </p:nvSpPr>
          <p:spPr>
            <a:xfrm>
              <a:off x="11727566" y="10095432"/>
              <a:ext cx="410845" cy="24765"/>
            </a:xfrm>
            <a:custGeom>
              <a:avLst/>
              <a:gdLst/>
              <a:ahLst/>
              <a:cxnLst/>
              <a:rect l="l" t="t" r="r" b="b"/>
              <a:pathLst>
                <a:path w="410845" h="24765">
                  <a:moveTo>
                    <a:pt x="0" y="19332"/>
                  </a:moveTo>
                  <a:lnTo>
                    <a:pt x="136823" y="6406"/>
                  </a:lnTo>
                  <a:lnTo>
                    <a:pt x="273652" y="0"/>
                  </a:lnTo>
                  <a:lnTo>
                    <a:pt x="410481" y="24474"/>
                  </a:lnTo>
                </a:path>
              </a:pathLst>
            </a:custGeom>
            <a:ln w="11184">
              <a:solidFill>
                <a:srgbClr val="939598"/>
              </a:solidFill>
            </a:ln>
          </p:spPr>
          <p:txBody>
            <a:bodyPr wrap="square" lIns="0" tIns="0" rIns="0" bIns="0" rtlCol="0"/>
            <a:lstStyle/>
            <a:p>
              <a:endParaRPr/>
            </a:p>
          </p:txBody>
        </p:sp>
        <p:sp>
          <p:nvSpPr>
            <p:cNvPr id="51" name="object 255">
              <a:extLst>
                <a:ext uri="{FF2B5EF4-FFF2-40B4-BE49-F238E27FC236}">
                  <a16:creationId xmlns:a16="http://schemas.microsoft.com/office/drawing/2014/main" id="{251C8F5E-F1F4-4702-9F07-883EA850D2F0}"/>
                </a:ext>
              </a:extLst>
            </p:cNvPr>
            <p:cNvSpPr/>
            <p:nvPr/>
          </p:nvSpPr>
          <p:spPr>
            <a:xfrm>
              <a:off x="11727566" y="10050862"/>
              <a:ext cx="410845" cy="330835"/>
            </a:xfrm>
            <a:custGeom>
              <a:avLst/>
              <a:gdLst/>
              <a:ahLst/>
              <a:cxnLst/>
              <a:rect l="l" t="t" r="r" b="b"/>
              <a:pathLst>
                <a:path w="410845" h="330834">
                  <a:moveTo>
                    <a:pt x="0" y="330325"/>
                  </a:moveTo>
                  <a:lnTo>
                    <a:pt x="136823" y="269220"/>
                  </a:lnTo>
                  <a:lnTo>
                    <a:pt x="273652" y="0"/>
                  </a:lnTo>
                  <a:lnTo>
                    <a:pt x="410481" y="195887"/>
                  </a:lnTo>
                </a:path>
              </a:pathLst>
            </a:custGeom>
            <a:ln w="14912">
              <a:solidFill>
                <a:srgbClr val="231F20"/>
              </a:solidFill>
            </a:ln>
          </p:spPr>
          <p:txBody>
            <a:bodyPr wrap="square" lIns="0" tIns="0" rIns="0" bIns="0" rtlCol="0"/>
            <a:lstStyle/>
            <a:p>
              <a:endParaRPr/>
            </a:p>
          </p:txBody>
        </p:sp>
        <p:sp>
          <p:nvSpPr>
            <p:cNvPr id="52" name="object 256">
              <a:extLst>
                <a:ext uri="{FF2B5EF4-FFF2-40B4-BE49-F238E27FC236}">
                  <a16:creationId xmlns:a16="http://schemas.microsoft.com/office/drawing/2014/main" id="{7B863F62-FEA4-4354-A005-97C4FB24626A}"/>
                </a:ext>
              </a:extLst>
            </p:cNvPr>
            <p:cNvSpPr/>
            <p:nvPr/>
          </p:nvSpPr>
          <p:spPr>
            <a:xfrm>
              <a:off x="12001176" y="10010193"/>
              <a:ext cx="0" cy="435609"/>
            </a:xfrm>
            <a:custGeom>
              <a:avLst/>
              <a:gdLst/>
              <a:ahLst/>
              <a:cxnLst/>
              <a:rect l="l" t="t" r="r" b="b"/>
              <a:pathLst>
                <a:path h="435609">
                  <a:moveTo>
                    <a:pt x="0" y="0"/>
                  </a:moveTo>
                  <a:lnTo>
                    <a:pt x="0" y="435069"/>
                  </a:lnTo>
                </a:path>
              </a:pathLst>
            </a:custGeom>
            <a:ln w="11184">
              <a:solidFill>
                <a:srgbClr val="231F20"/>
              </a:solidFill>
            </a:ln>
          </p:spPr>
          <p:txBody>
            <a:bodyPr wrap="square" lIns="0" tIns="0" rIns="0" bIns="0" rtlCol="0"/>
            <a:lstStyle/>
            <a:p>
              <a:endParaRPr/>
            </a:p>
          </p:txBody>
        </p:sp>
        <p:sp>
          <p:nvSpPr>
            <p:cNvPr id="53" name="object 257">
              <a:extLst>
                <a:ext uri="{FF2B5EF4-FFF2-40B4-BE49-F238E27FC236}">
                  <a16:creationId xmlns:a16="http://schemas.microsoft.com/office/drawing/2014/main" id="{73382A51-D313-48FD-84A7-F886C8B0E1C9}"/>
                </a:ext>
              </a:extLst>
            </p:cNvPr>
            <p:cNvSpPr/>
            <p:nvPr/>
          </p:nvSpPr>
          <p:spPr>
            <a:xfrm>
              <a:off x="11864401" y="10010193"/>
              <a:ext cx="0" cy="435609"/>
            </a:xfrm>
            <a:custGeom>
              <a:avLst/>
              <a:gdLst/>
              <a:ahLst/>
              <a:cxnLst/>
              <a:rect l="l" t="t" r="r" b="b"/>
              <a:pathLst>
                <a:path h="435609">
                  <a:moveTo>
                    <a:pt x="0" y="0"/>
                  </a:moveTo>
                  <a:lnTo>
                    <a:pt x="0" y="435069"/>
                  </a:lnTo>
                </a:path>
              </a:pathLst>
            </a:custGeom>
            <a:ln w="11184">
              <a:solidFill>
                <a:srgbClr val="231F20"/>
              </a:solidFill>
            </a:ln>
          </p:spPr>
          <p:txBody>
            <a:bodyPr wrap="square" lIns="0" tIns="0" rIns="0" bIns="0" rtlCol="0"/>
            <a:lstStyle/>
            <a:p>
              <a:endParaRPr/>
            </a:p>
          </p:txBody>
        </p:sp>
        <p:sp>
          <p:nvSpPr>
            <p:cNvPr id="54" name="object 258">
              <a:extLst>
                <a:ext uri="{FF2B5EF4-FFF2-40B4-BE49-F238E27FC236}">
                  <a16:creationId xmlns:a16="http://schemas.microsoft.com/office/drawing/2014/main" id="{8FAB1F0A-5A3C-4FCD-BDF3-0893134DDE91}"/>
                </a:ext>
              </a:extLst>
            </p:cNvPr>
            <p:cNvSpPr/>
            <p:nvPr/>
          </p:nvSpPr>
          <p:spPr>
            <a:xfrm>
              <a:off x="11727566" y="10010193"/>
              <a:ext cx="0" cy="435609"/>
            </a:xfrm>
            <a:custGeom>
              <a:avLst/>
              <a:gdLst/>
              <a:ahLst/>
              <a:cxnLst/>
              <a:rect l="l" t="t" r="r" b="b"/>
              <a:pathLst>
                <a:path h="435609">
                  <a:moveTo>
                    <a:pt x="0" y="0"/>
                  </a:moveTo>
                  <a:lnTo>
                    <a:pt x="0" y="435069"/>
                  </a:lnTo>
                </a:path>
              </a:pathLst>
            </a:custGeom>
            <a:ln w="11184">
              <a:solidFill>
                <a:srgbClr val="231F20"/>
              </a:solidFill>
            </a:ln>
          </p:spPr>
          <p:txBody>
            <a:bodyPr wrap="square" lIns="0" tIns="0" rIns="0" bIns="0" rtlCol="0"/>
            <a:lstStyle/>
            <a:p>
              <a:endParaRPr/>
            </a:p>
          </p:txBody>
        </p:sp>
        <p:sp>
          <p:nvSpPr>
            <p:cNvPr id="55" name="object 259">
              <a:extLst>
                <a:ext uri="{FF2B5EF4-FFF2-40B4-BE49-F238E27FC236}">
                  <a16:creationId xmlns:a16="http://schemas.microsoft.com/office/drawing/2014/main" id="{6E6944EB-09A8-4DC7-887A-F6B7117DC3CB}"/>
                </a:ext>
              </a:extLst>
            </p:cNvPr>
            <p:cNvSpPr/>
            <p:nvPr/>
          </p:nvSpPr>
          <p:spPr>
            <a:xfrm>
              <a:off x="12138012" y="10010193"/>
              <a:ext cx="0" cy="435609"/>
            </a:xfrm>
            <a:custGeom>
              <a:avLst/>
              <a:gdLst/>
              <a:ahLst/>
              <a:cxnLst/>
              <a:rect l="l" t="t" r="r" b="b"/>
              <a:pathLst>
                <a:path h="435609">
                  <a:moveTo>
                    <a:pt x="0" y="0"/>
                  </a:moveTo>
                  <a:lnTo>
                    <a:pt x="0" y="435069"/>
                  </a:lnTo>
                </a:path>
              </a:pathLst>
            </a:custGeom>
            <a:ln w="11184">
              <a:solidFill>
                <a:srgbClr val="231F20"/>
              </a:solidFill>
            </a:ln>
          </p:spPr>
          <p:txBody>
            <a:bodyPr wrap="square" lIns="0" tIns="0" rIns="0" bIns="0" rtlCol="0"/>
            <a:lstStyle/>
            <a:p>
              <a:endParaRPr/>
            </a:p>
          </p:txBody>
        </p:sp>
      </p:grpSp>
      <p:grpSp>
        <p:nvGrpSpPr>
          <p:cNvPr id="56" name="object 422">
            <a:extLst>
              <a:ext uri="{FF2B5EF4-FFF2-40B4-BE49-F238E27FC236}">
                <a16:creationId xmlns:a16="http://schemas.microsoft.com/office/drawing/2014/main" id="{56376EEF-CC07-450C-9D14-FDA45349691E}"/>
              </a:ext>
            </a:extLst>
          </p:cNvPr>
          <p:cNvGrpSpPr/>
          <p:nvPr/>
        </p:nvGrpSpPr>
        <p:grpSpPr>
          <a:xfrm>
            <a:off x="9247533" y="5919126"/>
            <a:ext cx="826910" cy="792487"/>
            <a:chOff x="11667702" y="11611231"/>
            <a:chExt cx="530225" cy="530225"/>
          </a:xfrm>
        </p:grpSpPr>
        <p:sp>
          <p:nvSpPr>
            <p:cNvPr id="57" name="object 423">
              <a:extLst>
                <a:ext uri="{FF2B5EF4-FFF2-40B4-BE49-F238E27FC236}">
                  <a16:creationId xmlns:a16="http://schemas.microsoft.com/office/drawing/2014/main" id="{E8B1A6E4-AD94-48A8-8413-60F2243EC436}"/>
                </a:ext>
              </a:extLst>
            </p:cNvPr>
            <p:cNvSpPr/>
            <p:nvPr/>
          </p:nvSpPr>
          <p:spPr>
            <a:xfrm>
              <a:off x="11667702" y="11611231"/>
              <a:ext cx="530225" cy="530225"/>
            </a:xfrm>
            <a:custGeom>
              <a:avLst/>
              <a:gdLst/>
              <a:ahLst/>
              <a:cxnLst/>
              <a:rect l="l" t="t" r="r" b="b"/>
              <a:pathLst>
                <a:path w="530225" h="530225">
                  <a:moveTo>
                    <a:pt x="530138" y="0"/>
                  </a:moveTo>
                  <a:lnTo>
                    <a:pt x="0" y="0"/>
                  </a:lnTo>
                  <a:lnTo>
                    <a:pt x="0" y="530138"/>
                  </a:lnTo>
                  <a:lnTo>
                    <a:pt x="530138" y="530138"/>
                  </a:lnTo>
                  <a:lnTo>
                    <a:pt x="530138" y="0"/>
                  </a:lnTo>
                  <a:close/>
                </a:path>
              </a:pathLst>
            </a:custGeom>
            <a:solidFill>
              <a:srgbClr val="A3488C">
                <a:alpha val="25000"/>
              </a:srgbClr>
            </a:solidFill>
          </p:spPr>
          <p:txBody>
            <a:bodyPr wrap="square" lIns="0" tIns="0" rIns="0" bIns="0" rtlCol="0"/>
            <a:lstStyle/>
            <a:p>
              <a:endParaRPr/>
            </a:p>
          </p:txBody>
        </p:sp>
        <p:sp>
          <p:nvSpPr>
            <p:cNvPr id="58" name="object 424">
              <a:extLst>
                <a:ext uri="{FF2B5EF4-FFF2-40B4-BE49-F238E27FC236}">
                  <a16:creationId xmlns:a16="http://schemas.microsoft.com/office/drawing/2014/main" id="{1834DC66-B9F3-4FAB-ABDA-4A98E31660CA}"/>
                </a:ext>
              </a:extLst>
            </p:cNvPr>
            <p:cNvSpPr/>
            <p:nvPr/>
          </p:nvSpPr>
          <p:spPr>
            <a:xfrm>
              <a:off x="11708579" y="11662875"/>
              <a:ext cx="383442" cy="77048"/>
            </a:xfrm>
            <a:prstGeom prst="rect">
              <a:avLst/>
            </a:prstGeom>
            <a:blipFill>
              <a:blip r:embed="rId5" cstate="print"/>
              <a:stretch>
                <a:fillRect/>
              </a:stretch>
            </a:blipFill>
          </p:spPr>
          <p:txBody>
            <a:bodyPr wrap="square" lIns="0" tIns="0" rIns="0" bIns="0" rtlCol="0"/>
            <a:lstStyle/>
            <a:p>
              <a:endParaRPr/>
            </a:p>
          </p:txBody>
        </p:sp>
        <p:sp>
          <p:nvSpPr>
            <p:cNvPr id="59" name="object 425">
              <a:extLst>
                <a:ext uri="{FF2B5EF4-FFF2-40B4-BE49-F238E27FC236}">
                  <a16:creationId xmlns:a16="http://schemas.microsoft.com/office/drawing/2014/main" id="{D84BBDD8-CFBF-4005-9496-066760E64491}"/>
                </a:ext>
              </a:extLst>
            </p:cNvPr>
            <p:cNvSpPr/>
            <p:nvPr/>
          </p:nvSpPr>
          <p:spPr>
            <a:xfrm>
              <a:off x="11708579" y="11778875"/>
              <a:ext cx="306077" cy="77054"/>
            </a:xfrm>
            <a:prstGeom prst="rect">
              <a:avLst/>
            </a:prstGeom>
            <a:blipFill>
              <a:blip r:embed="rId6" cstate="print"/>
              <a:stretch>
                <a:fillRect/>
              </a:stretch>
            </a:blipFill>
          </p:spPr>
          <p:txBody>
            <a:bodyPr wrap="square" lIns="0" tIns="0" rIns="0" bIns="0" rtlCol="0"/>
            <a:lstStyle/>
            <a:p>
              <a:endParaRPr/>
            </a:p>
          </p:txBody>
        </p:sp>
        <p:sp>
          <p:nvSpPr>
            <p:cNvPr id="60" name="object 426">
              <a:extLst>
                <a:ext uri="{FF2B5EF4-FFF2-40B4-BE49-F238E27FC236}">
                  <a16:creationId xmlns:a16="http://schemas.microsoft.com/office/drawing/2014/main" id="{356DD189-3754-48FA-A2E6-4166B89526EA}"/>
                </a:ext>
              </a:extLst>
            </p:cNvPr>
            <p:cNvSpPr/>
            <p:nvPr/>
          </p:nvSpPr>
          <p:spPr>
            <a:xfrm>
              <a:off x="11708579" y="11894881"/>
              <a:ext cx="190060" cy="74060"/>
            </a:xfrm>
            <a:prstGeom prst="rect">
              <a:avLst/>
            </a:prstGeom>
            <a:blipFill>
              <a:blip r:embed="rId7" cstate="print"/>
              <a:stretch>
                <a:fillRect/>
              </a:stretch>
            </a:blipFill>
          </p:spPr>
          <p:txBody>
            <a:bodyPr wrap="square" lIns="0" tIns="0" rIns="0" bIns="0" rtlCol="0"/>
            <a:lstStyle/>
            <a:p>
              <a:endParaRPr/>
            </a:p>
          </p:txBody>
        </p:sp>
        <p:sp>
          <p:nvSpPr>
            <p:cNvPr id="61" name="object 427">
              <a:extLst>
                <a:ext uri="{FF2B5EF4-FFF2-40B4-BE49-F238E27FC236}">
                  <a16:creationId xmlns:a16="http://schemas.microsoft.com/office/drawing/2014/main" id="{006678EC-1399-4643-A7A7-6EDA28571500}"/>
                </a:ext>
              </a:extLst>
            </p:cNvPr>
            <p:cNvSpPr/>
            <p:nvPr/>
          </p:nvSpPr>
          <p:spPr>
            <a:xfrm>
              <a:off x="11708579" y="12010881"/>
              <a:ext cx="112754" cy="77042"/>
            </a:xfrm>
            <a:prstGeom prst="rect">
              <a:avLst/>
            </a:prstGeom>
            <a:blipFill>
              <a:blip r:embed="rId8" cstate="print"/>
              <a:stretch>
                <a:fillRect/>
              </a:stretch>
            </a:blipFill>
          </p:spPr>
          <p:txBody>
            <a:bodyPr wrap="square" lIns="0" tIns="0" rIns="0" bIns="0" rtlCol="0"/>
            <a:lstStyle/>
            <a:p>
              <a:endParaRPr/>
            </a:p>
          </p:txBody>
        </p:sp>
      </p:grpSp>
      <p:grpSp>
        <p:nvGrpSpPr>
          <p:cNvPr id="62" name="object 518">
            <a:extLst>
              <a:ext uri="{FF2B5EF4-FFF2-40B4-BE49-F238E27FC236}">
                <a16:creationId xmlns:a16="http://schemas.microsoft.com/office/drawing/2014/main" id="{B3E3B614-1655-41FA-852D-27F2FD351988}"/>
              </a:ext>
            </a:extLst>
          </p:cNvPr>
          <p:cNvGrpSpPr/>
          <p:nvPr/>
        </p:nvGrpSpPr>
        <p:grpSpPr>
          <a:xfrm>
            <a:off x="8641296" y="4978024"/>
            <a:ext cx="939598" cy="778683"/>
            <a:chOff x="11667702" y="10790608"/>
            <a:chExt cx="530225" cy="530225"/>
          </a:xfrm>
        </p:grpSpPr>
        <p:sp>
          <p:nvSpPr>
            <p:cNvPr id="63" name="object 519">
              <a:extLst>
                <a:ext uri="{FF2B5EF4-FFF2-40B4-BE49-F238E27FC236}">
                  <a16:creationId xmlns:a16="http://schemas.microsoft.com/office/drawing/2014/main" id="{14EA8E09-3FAB-4FB5-9BDE-0D0703C7197F}"/>
                </a:ext>
              </a:extLst>
            </p:cNvPr>
            <p:cNvSpPr/>
            <p:nvPr/>
          </p:nvSpPr>
          <p:spPr>
            <a:xfrm>
              <a:off x="11667702" y="10790608"/>
              <a:ext cx="530225" cy="530225"/>
            </a:xfrm>
            <a:custGeom>
              <a:avLst/>
              <a:gdLst/>
              <a:ahLst/>
              <a:cxnLst/>
              <a:rect l="l" t="t" r="r" b="b"/>
              <a:pathLst>
                <a:path w="530225" h="530225">
                  <a:moveTo>
                    <a:pt x="530138" y="0"/>
                  </a:moveTo>
                  <a:lnTo>
                    <a:pt x="0" y="0"/>
                  </a:lnTo>
                  <a:lnTo>
                    <a:pt x="0" y="530144"/>
                  </a:lnTo>
                  <a:lnTo>
                    <a:pt x="530138" y="530144"/>
                  </a:lnTo>
                  <a:lnTo>
                    <a:pt x="530138" y="0"/>
                  </a:lnTo>
                  <a:close/>
                </a:path>
              </a:pathLst>
            </a:custGeom>
            <a:solidFill>
              <a:srgbClr val="A3488C">
                <a:alpha val="25000"/>
              </a:srgbClr>
            </a:solidFill>
          </p:spPr>
          <p:txBody>
            <a:bodyPr wrap="square" lIns="0" tIns="0" rIns="0" bIns="0" rtlCol="0"/>
            <a:lstStyle/>
            <a:p>
              <a:endParaRPr/>
            </a:p>
          </p:txBody>
        </p:sp>
        <p:sp>
          <p:nvSpPr>
            <p:cNvPr id="64" name="object 520">
              <a:extLst>
                <a:ext uri="{FF2B5EF4-FFF2-40B4-BE49-F238E27FC236}">
                  <a16:creationId xmlns:a16="http://schemas.microsoft.com/office/drawing/2014/main" id="{A608C7B0-DF86-4D4E-8EFD-835764DFD00B}"/>
                </a:ext>
              </a:extLst>
            </p:cNvPr>
            <p:cNvSpPr/>
            <p:nvPr/>
          </p:nvSpPr>
          <p:spPr>
            <a:xfrm>
              <a:off x="11711878" y="10961950"/>
              <a:ext cx="441821" cy="72241"/>
            </a:xfrm>
            <a:prstGeom prst="rect">
              <a:avLst/>
            </a:prstGeom>
            <a:blipFill>
              <a:blip r:embed="rId9" cstate="print"/>
              <a:stretch>
                <a:fillRect/>
              </a:stretch>
            </a:blipFill>
          </p:spPr>
          <p:txBody>
            <a:bodyPr wrap="square" lIns="0" tIns="0" rIns="0" bIns="0" rtlCol="0"/>
            <a:lstStyle/>
            <a:p>
              <a:endParaRPr/>
            </a:p>
          </p:txBody>
        </p:sp>
        <p:sp>
          <p:nvSpPr>
            <p:cNvPr id="65" name="object 521">
              <a:extLst>
                <a:ext uri="{FF2B5EF4-FFF2-40B4-BE49-F238E27FC236}">
                  <a16:creationId xmlns:a16="http://schemas.microsoft.com/office/drawing/2014/main" id="{FD775B05-5B5A-4083-B25B-2C4E569D1640}"/>
                </a:ext>
              </a:extLst>
            </p:cNvPr>
            <p:cNvSpPr/>
            <p:nvPr/>
          </p:nvSpPr>
          <p:spPr>
            <a:xfrm>
              <a:off x="11950773" y="10846737"/>
              <a:ext cx="117475" cy="72390"/>
            </a:xfrm>
            <a:custGeom>
              <a:avLst/>
              <a:gdLst/>
              <a:ahLst/>
              <a:cxnLst/>
              <a:rect l="l" t="t" r="r" b="b"/>
              <a:pathLst>
                <a:path w="117475" h="72390">
                  <a:moveTo>
                    <a:pt x="117306" y="0"/>
                  </a:moveTo>
                  <a:lnTo>
                    <a:pt x="0" y="0"/>
                  </a:lnTo>
                  <a:lnTo>
                    <a:pt x="0" y="72235"/>
                  </a:lnTo>
                  <a:lnTo>
                    <a:pt x="117306" y="72235"/>
                  </a:lnTo>
                  <a:lnTo>
                    <a:pt x="117306" y="0"/>
                  </a:lnTo>
                  <a:close/>
                </a:path>
              </a:pathLst>
            </a:custGeom>
            <a:solidFill>
              <a:srgbClr val="A7A9AC"/>
            </a:solidFill>
          </p:spPr>
          <p:txBody>
            <a:bodyPr wrap="square" lIns="0" tIns="0" rIns="0" bIns="0" rtlCol="0"/>
            <a:lstStyle/>
            <a:p>
              <a:endParaRPr/>
            </a:p>
          </p:txBody>
        </p:sp>
        <p:sp>
          <p:nvSpPr>
            <p:cNvPr id="66" name="object 522">
              <a:extLst>
                <a:ext uri="{FF2B5EF4-FFF2-40B4-BE49-F238E27FC236}">
                  <a16:creationId xmlns:a16="http://schemas.microsoft.com/office/drawing/2014/main" id="{DB29FF5C-7CFB-4971-8C46-89110A72BA76}"/>
                </a:ext>
              </a:extLst>
            </p:cNvPr>
            <p:cNvSpPr/>
            <p:nvPr/>
          </p:nvSpPr>
          <p:spPr>
            <a:xfrm>
              <a:off x="11711878" y="10846737"/>
              <a:ext cx="239395" cy="72390"/>
            </a:xfrm>
            <a:custGeom>
              <a:avLst/>
              <a:gdLst/>
              <a:ahLst/>
              <a:cxnLst/>
              <a:rect l="l" t="t" r="r" b="b"/>
              <a:pathLst>
                <a:path w="239395" h="72390">
                  <a:moveTo>
                    <a:pt x="238859" y="0"/>
                  </a:moveTo>
                  <a:lnTo>
                    <a:pt x="0" y="0"/>
                  </a:lnTo>
                  <a:lnTo>
                    <a:pt x="0" y="72235"/>
                  </a:lnTo>
                  <a:lnTo>
                    <a:pt x="238859" y="72235"/>
                  </a:lnTo>
                  <a:lnTo>
                    <a:pt x="238859" y="0"/>
                  </a:lnTo>
                  <a:close/>
                </a:path>
              </a:pathLst>
            </a:custGeom>
            <a:solidFill>
              <a:srgbClr val="808285"/>
            </a:solidFill>
          </p:spPr>
          <p:txBody>
            <a:bodyPr wrap="square" lIns="0" tIns="0" rIns="0" bIns="0" rtlCol="0"/>
            <a:lstStyle/>
            <a:p>
              <a:endParaRPr/>
            </a:p>
          </p:txBody>
        </p:sp>
        <p:sp>
          <p:nvSpPr>
            <p:cNvPr id="67" name="object 523">
              <a:extLst>
                <a:ext uri="{FF2B5EF4-FFF2-40B4-BE49-F238E27FC236}">
                  <a16:creationId xmlns:a16="http://schemas.microsoft.com/office/drawing/2014/main" id="{8E0D9F32-E815-4B97-ABA2-352A2A850176}"/>
                </a:ext>
              </a:extLst>
            </p:cNvPr>
            <p:cNvSpPr/>
            <p:nvPr/>
          </p:nvSpPr>
          <p:spPr>
            <a:xfrm>
              <a:off x="12068079" y="10846737"/>
              <a:ext cx="85725" cy="72390"/>
            </a:xfrm>
            <a:custGeom>
              <a:avLst/>
              <a:gdLst/>
              <a:ahLst/>
              <a:cxnLst/>
              <a:rect l="l" t="t" r="r" b="b"/>
              <a:pathLst>
                <a:path w="85725" h="72390">
                  <a:moveTo>
                    <a:pt x="85620" y="0"/>
                  </a:moveTo>
                  <a:lnTo>
                    <a:pt x="0" y="0"/>
                  </a:lnTo>
                  <a:lnTo>
                    <a:pt x="0" y="72235"/>
                  </a:lnTo>
                  <a:lnTo>
                    <a:pt x="85620" y="72235"/>
                  </a:lnTo>
                  <a:lnTo>
                    <a:pt x="85620" y="0"/>
                  </a:lnTo>
                  <a:close/>
                </a:path>
              </a:pathLst>
            </a:custGeom>
            <a:solidFill>
              <a:srgbClr val="C7C8CA"/>
            </a:solidFill>
          </p:spPr>
          <p:txBody>
            <a:bodyPr wrap="square" lIns="0" tIns="0" rIns="0" bIns="0" rtlCol="0"/>
            <a:lstStyle/>
            <a:p>
              <a:endParaRPr/>
            </a:p>
          </p:txBody>
        </p:sp>
        <p:sp>
          <p:nvSpPr>
            <p:cNvPr id="68" name="object 524">
              <a:extLst>
                <a:ext uri="{FF2B5EF4-FFF2-40B4-BE49-F238E27FC236}">
                  <a16:creationId xmlns:a16="http://schemas.microsoft.com/office/drawing/2014/main" id="{EABC1F0E-8676-4868-AC8A-3AB8E2DFA3C2}"/>
                </a:ext>
              </a:extLst>
            </p:cNvPr>
            <p:cNvSpPr/>
            <p:nvPr/>
          </p:nvSpPr>
          <p:spPr>
            <a:xfrm>
              <a:off x="11711878" y="10869309"/>
              <a:ext cx="424815" cy="27305"/>
            </a:xfrm>
            <a:custGeom>
              <a:avLst/>
              <a:gdLst/>
              <a:ahLst/>
              <a:cxnLst/>
              <a:rect l="l" t="t" r="r" b="b"/>
              <a:pathLst>
                <a:path w="424815" h="27304">
                  <a:moveTo>
                    <a:pt x="424690" y="0"/>
                  </a:moveTo>
                  <a:lnTo>
                    <a:pt x="0" y="0"/>
                  </a:lnTo>
                  <a:lnTo>
                    <a:pt x="0" y="27092"/>
                  </a:lnTo>
                  <a:lnTo>
                    <a:pt x="424690" y="27092"/>
                  </a:lnTo>
                  <a:lnTo>
                    <a:pt x="424690" y="0"/>
                  </a:lnTo>
                  <a:close/>
                </a:path>
              </a:pathLst>
            </a:custGeom>
            <a:solidFill>
              <a:srgbClr val="231F20"/>
            </a:solidFill>
          </p:spPr>
          <p:txBody>
            <a:bodyPr wrap="square" lIns="0" tIns="0" rIns="0" bIns="0" rtlCol="0"/>
            <a:lstStyle/>
            <a:p>
              <a:endParaRPr/>
            </a:p>
          </p:txBody>
        </p:sp>
        <p:sp>
          <p:nvSpPr>
            <p:cNvPr id="69" name="object 525">
              <a:extLst>
                <a:ext uri="{FF2B5EF4-FFF2-40B4-BE49-F238E27FC236}">
                  <a16:creationId xmlns:a16="http://schemas.microsoft.com/office/drawing/2014/main" id="{38F854A6-EAAA-42FC-A985-ABFB5C6140A7}"/>
                </a:ext>
              </a:extLst>
            </p:cNvPr>
            <p:cNvSpPr/>
            <p:nvPr/>
          </p:nvSpPr>
          <p:spPr>
            <a:xfrm>
              <a:off x="11801113" y="11077168"/>
              <a:ext cx="117475" cy="72390"/>
            </a:xfrm>
            <a:custGeom>
              <a:avLst/>
              <a:gdLst/>
              <a:ahLst/>
              <a:cxnLst/>
              <a:rect l="l" t="t" r="r" b="b"/>
              <a:pathLst>
                <a:path w="117475" h="72390">
                  <a:moveTo>
                    <a:pt x="117306" y="0"/>
                  </a:moveTo>
                  <a:lnTo>
                    <a:pt x="0" y="0"/>
                  </a:lnTo>
                  <a:lnTo>
                    <a:pt x="0" y="72235"/>
                  </a:lnTo>
                  <a:lnTo>
                    <a:pt x="117306" y="72235"/>
                  </a:lnTo>
                  <a:lnTo>
                    <a:pt x="117306" y="0"/>
                  </a:lnTo>
                  <a:close/>
                </a:path>
              </a:pathLst>
            </a:custGeom>
            <a:solidFill>
              <a:srgbClr val="A7A9AC"/>
            </a:solidFill>
          </p:spPr>
          <p:txBody>
            <a:bodyPr wrap="square" lIns="0" tIns="0" rIns="0" bIns="0" rtlCol="0"/>
            <a:lstStyle/>
            <a:p>
              <a:endParaRPr/>
            </a:p>
          </p:txBody>
        </p:sp>
        <p:sp>
          <p:nvSpPr>
            <p:cNvPr id="70" name="object 526">
              <a:extLst>
                <a:ext uri="{FF2B5EF4-FFF2-40B4-BE49-F238E27FC236}">
                  <a16:creationId xmlns:a16="http://schemas.microsoft.com/office/drawing/2014/main" id="{AFC85F51-6041-4568-AA3B-347339BF589F}"/>
                </a:ext>
              </a:extLst>
            </p:cNvPr>
            <p:cNvSpPr/>
            <p:nvPr/>
          </p:nvSpPr>
          <p:spPr>
            <a:xfrm>
              <a:off x="11711878" y="11077168"/>
              <a:ext cx="89535" cy="72390"/>
            </a:xfrm>
            <a:custGeom>
              <a:avLst/>
              <a:gdLst/>
              <a:ahLst/>
              <a:cxnLst/>
              <a:rect l="l" t="t" r="r" b="b"/>
              <a:pathLst>
                <a:path w="89534" h="72390">
                  <a:moveTo>
                    <a:pt x="89241" y="0"/>
                  </a:moveTo>
                  <a:lnTo>
                    <a:pt x="0" y="0"/>
                  </a:lnTo>
                  <a:lnTo>
                    <a:pt x="0" y="72235"/>
                  </a:lnTo>
                  <a:lnTo>
                    <a:pt x="89241" y="72235"/>
                  </a:lnTo>
                  <a:lnTo>
                    <a:pt x="89241" y="0"/>
                  </a:lnTo>
                  <a:close/>
                </a:path>
              </a:pathLst>
            </a:custGeom>
            <a:solidFill>
              <a:srgbClr val="808285"/>
            </a:solidFill>
          </p:spPr>
          <p:txBody>
            <a:bodyPr wrap="square" lIns="0" tIns="0" rIns="0" bIns="0" rtlCol="0"/>
            <a:lstStyle/>
            <a:p>
              <a:endParaRPr/>
            </a:p>
          </p:txBody>
        </p:sp>
        <p:sp>
          <p:nvSpPr>
            <p:cNvPr id="71" name="object 527">
              <a:extLst>
                <a:ext uri="{FF2B5EF4-FFF2-40B4-BE49-F238E27FC236}">
                  <a16:creationId xmlns:a16="http://schemas.microsoft.com/office/drawing/2014/main" id="{336176EF-5321-4F27-B1BE-DFEF7AE417EE}"/>
                </a:ext>
              </a:extLst>
            </p:cNvPr>
            <p:cNvSpPr/>
            <p:nvPr/>
          </p:nvSpPr>
          <p:spPr>
            <a:xfrm>
              <a:off x="11918461" y="11077168"/>
              <a:ext cx="235585" cy="72390"/>
            </a:xfrm>
            <a:custGeom>
              <a:avLst/>
              <a:gdLst/>
              <a:ahLst/>
              <a:cxnLst/>
              <a:rect l="l" t="t" r="r" b="b"/>
              <a:pathLst>
                <a:path w="235584" h="72390">
                  <a:moveTo>
                    <a:pt x="235238" y="0"/>
                  </a:moveTo>
                  <a:lnTo>
                    <a:pt x="0" y="0"/>
                  </a:lnTo>
                  <a:lnTo>
                    <a:pt x="0" y="72235"/>
                  </a:lnTo>
                  <a:lnTo>
                    <a:pt x="235238" y="72235"/>
                  </a:lnTo>
                  <a:lnTo>
                    <a:pt x="235238" y="0"/>
                  </a:lnTo>
                  <a:close/>
                </a:path>
              </a:pathLst>
            </a:custGeom>
            <a:solidFill>
              <a:srgbClr val="C7C8CA"/>
            </a:solidFill>
          </p:spPr>
          <p:txBody>
            <a:bodyPr wrap="square" lIns="0" tIns="0" rIns="0" bIns="0" rtlCol="0"/>
            <a:lstStyle/>
            <a:p>
              <a:endParaRPr/>
            </a:p>
          </p:txBody>
        </p:sp>
        <p:sp>
          <p:nvSpPr>
            <p:cNvPr id="72" name="object 528">
              <a:extLst>
                <a:ext uri="{FF2B5EF4-FFF2-40B4-BE49-F238E27FC236}">
                  <a16:creationId xmlns:a16="http://schemas.microsoft.com/office/drawing/2014/main" id="{8078EEA2-C784-41A0-AF0C-53B5F45F9A71}"/>
                </a:ext>
              </a:extLst>
            </p:cNvPr>
            <p:cNvSpPr/>
            <p:nvPr/>
          </p:nvSpPr>
          <p:spPr>
            <a:xfrm>
              <a:off x="11711878" y="11099745"/>
              <a:ext cx="267970" cy="27305"/>
            </a:xfrm>
            <a:custGeom>
              <a:avLst/>
              <a:gdLst/>
              <a:ahLst/>
              <a:cxnLst/>
              <a:rect l="l" t="t" r="r" b="b"/>
              <a:pathLst>
                <a:path w="267970" h="27304">
                  <a:moveTo>
                    <a:pt x="267449" y="0"/>
                  </a:moveTo>
                  <a:lnTo>
                    <a:pt x="0" y="0"/>
                  </a:lnTo>
                  <a:lnTo>
                    <a:pt x="0" y="27086"/>
                  </a:lnTo>
                  <a:lnTo>
                    <a:pt x="267449" y="27086"/>
                  </a:lnTo>
                  <a:lnTo>
                    <a:pt x="267449" y="0"/>
                  </a:lnTo>
                  <a:close/>
                </a:path>
              </a:pathLst>
            </a:custGeom>
            <a:solidFill>
              <a:srgbClr val="231F20"/>
            </a:solidFill>
          </p:spPr>
          <p:txBody>
            <a:bodyPr wrap="square" lIns="0" tIns="0" rIns="0" bIns="0" rtlCol="0"/>
            <a:lstStyle/>
            <a:p>
              <a:endParaRPr/>
            </a:p>
          </p:txBody>
        </p:sp>
        <p:sp>
          <p:nvSpPr>
            <p:cNvPr id="73" name="object 529">
              <a:extLst>
                <a:ext uri="{FF2B5EF4-FFF2-40B4-BE49-F238E27FC236}">
                  <a16:creationId xmlns:a16="http://schemas.microsoft.com/office/drawing/2014/main" id="{EA44C016-78F6-4A9E-BB82-661700AED111}"/>
                </a:ext>
              </a:extLst>
            </p:cNvPr>
            <p:cNvSpPr/>
            <p:nvPr/>
          </p:nvSpPr>
          <p:spPr>
            <a:xfrm>
              <a:off x="11851040" y="11192387"/>
              <a:ext cx="167640" cy="72390"/>
            </a:xfrm>
            <a:custGeom>
              <a:avLst/>
              <a:gdLst/>
              <a:ahLst/>
              <a:cxnLst/>
              <a:rect l="l" t="t" r="r" b="b"/>
              <a:pathLst>
                <a:path w="167640" h="72390">
                  <a:moveTo>
                    <a:pt x="167178" y="0"/>
                  </a:moveTo>
                  <a:lnTo>
                    <a:pt x="0" y="0"/>
                  </a:lnTo>
                  <a:lnTo>
                    <a:pt x="0" y="72241"/>
                  </a:lnTo>
                  <a:lnTo>
                    <a:pt x="167178" y="72241"/>
                  </a:lnTo>
                  <a:lnTo>
                    <a:pt x="167178" y="0"/>
                  </a:lnTo>
                  <a:close/>
                </a:path>
              </a:pathLst>
            </a:custGeom>
            <a:solidFill>
              <a:srgbClr val="A7A9AC"/>
            </a:solidFill>
          </p:spPr>
          <p:txBody>
            <a:bodyPr wrap="square" lIns="0" tIns="0" rIns="0" bIns="0" rtlCol="0"/>
            <a:lstStyle/>
            <a:p>
              <a:endParaRPr/>
            </a:p>
          </p:txBody>
        </p:sp>
        <p:sp>
          <p:nvSpPr>
            <p:cNvPr id="74" name="object 530">
              <a:extLst>
                <a:ext uri="{FF2B5EF4-FFF2-40B4-BE49-F238E27FC236}">
                  <a16:creationId xmlns:a16="http://schemas.microsoft.com/office/drawing/2014/main" id="{E0AF2655-C95C-4E7F-90FF-80C7A56A4B7F}"/>
                </a:ext>
              </a:extLst>
            </p:cNvPr>
            <p:cNvSpPr/>
            <p:nvPr/>
          </p:nvSpPr>
          <p:spPr>
            <a:xfrm>
              <a:off x="11711878" y="11192387"/>
              <a:ext cx="139700" cy="72390"/>
            </a:xfrm>
            <a:custGeom>
              <a:avLst/>
              <a:gdLst/>
              <a:ahLst/>
              <a:cxnLst/>
              <a:rect l="l" t="t" r="r" b="b"/>
              <a:pathLst>
                <a:path w="139700" h="72390">
                  <a:moveTo>
                    <a:pt x="139107" y="0"/>
                  </a:moveTo>
                  <a:lnTo>
                    <a:pt x="0" y="0"/>
                  </a:lnTo>
                  <a:lnTo>
                    <a:pt x="0" y="72241"/>
                  </a:lnTo>
                  <a:lnTo>
                    <a:pt x="139107" y="72241"/>
                  </a:lnTo>
                  <a:lnTo>
                    <a:pt x="139107" y="0"/>
                  </a:lnTo>
                  <a:close/>
                </a:path>
              </a:pathLst>
            </a:custGeom>
            <a:solidFill>
              <a:srgbClr val="808285"/>
            </a:solidFill>
          </p:spPr>
          <p:txBody>
            <a:bodyPr wrap="square" lIns="0" tIns="0" rIns="0" bIns="0" rtlCol="0"/>
            <a:lstStyle/>
            <a:p>
              <a:endParaRPr/>
            </a:p>
          </p:txBody>
        </p:sp>
        <p:sp>
          <p:nvSpPr>
            <p:cNvPr id="75" name="object 531">
              <a:extLst>
                <a:ext uri="{FF2B5EF4-FFF2-40B4-BE49-F238E27FC236}">
                  <a16:creationId xmlns:a16="http://schemas.microsoft.com/office/drawing/2014/main" id="{483C98E7-DE39-4E71-BD8C-4F35E062CE54}"/>
                </a:ext>
              </a:extLst>
            </p:cNvPr>
            <p:cNvSpPr/>
            <p:nvPr/>
          </p:nvSpPr>
          <p:spPr>
            <a:xfrm>
              <a:off x="12018207" y="11192381"/>
              <a:ext cx="135890" cy="72390"/>
            </a:xfrm>
            <a:custGeom>
              <a:avLst/>
              <a:gdLst/>
              <a:ahLst/>
              <a:cxnLst/>
              <a:rect l="l" t="t" r="r" b="b"/>
              <a:pathLst>
                <a:path w="135890" h="72390">
                  <a:moveTo>
                    <a:pt x="135493" y="0"/>
                  </a:moveTo>
                  <a:lnTo>
                    <a:pt x="0" y="0"/>
                  </a:lnTo>
                  <a:lnTo>
                    <a:pt x="0" y="72241"/>
                  </a:lnTo>
                  <a:lnTo>
                    <a:pt x="135493" y="72241"/>
                  </a:lnTo>
                  <a:lnTo>
                    <a:pt x="135493" y="0"/>
                  </a:lnTo>
                  <a:close/>
                </a:path>
              </a:pathLst>
            </a:custGeom>
            <a:solidFill>
              <a:srgbClr val="C7C8CA"/>
            </a:solidFill>
          </p:spPr>
          <p:txBody>
            <a:bodyPr wrap="square" lIns="0" tIns="0" rIns="0" bIns="0" rtlCol="0"/>
            <a:lstStyle/>
            <a:p>
              <a:endParaRPr/>
            </a:p>
          </p:txBody>
        </p:sp>
        <p:sp>
          <p:nvSpPr>
            <p:cNvPr id="76" name="object 532">
              <a:extLst>
                <a:ext uri="{FF2B5EF4-FFF2-40B4-BE49-F238E27FC236}">
                  <a16:creationId xmlns:a16="http://schemas.microsoft.com/office/drawing/2014/main" id="{B1D5AE2E-6C3B-4B0B-9ADE-A909945EE8A0}"/>
                </a:ext>
              </a:extLst>
            </p:cNvPr>
            <p:cNvSpPr/>
            <p:nvPr/>
          </p:nvSpPr>
          <p:spPr>
            <a:xfrm>
              <a:off x="11711877" y="10855166"/>
              <a:ext cx="410209" cy="401320"/>
            </a:xfrm>
            <a:custGeom>
              <a:avLst/>
              <a:gdLst/>
              <a:ahLst/>
              <a:cxnLst/>
              <a:rect l="l" t="t" r="r" b="b"/>
              <a:pathLst>
                <a:path w="410209" h="401320">
                  <a:moveTo>
                    <a:pt x="63881" y="230441"/>
                  </a:moveTo>
                  <a:lnTo>
                    <a:pt x="56324" y="230441"/>
                  </a:lnTo>
                  <a:lnTo>
                    <a:pt x="56324" y="285826"/>
                  </a:lnTo>
                  <a:lnTo>
                    <a:pt x="63881" y="285826"/>
                  </a:lnTo>
                  <a:lnTo>
                    <a:pt x="63881" y="230441"/>
                  </a:lnTo>
                  <a:close/>
                </a:path>
                <a:path w="410209" h="401320">
                  <a:moveTo>
                    <a:pt x="168859" y="115214"/>
                  </a:moveTo>
                  <a:lnTo>
                    <a:pt x="161302" y="115214"/>
                  </a:lnTo>
                  <a:lnTo>
                    <a:pt x="161302" y="170611"/>
                  </a:lnTo>
                  <a:lnTo>
                    <a:pt x="168859" y="170611"/>
                  </a:lnTo>
                  <a:lnTo>
                    <a:pt x="168859" y="115214"/>
                  </a:lnTo>
                  <a:close/>
                </a:path>
                <a:path w="410209" h="401320">
                  <a:moveTo>
                    <a:pt x="267449" y="359803"/>
                  </a:moveTo>
                  <a:lnTo>
                    <a:pt x="0" y="359803"/>
                  </a:lnTo>
                  <a:lnTo>
                    <a:pt x="0" y="386880"/>
                  </a:lnTo>
                  <a:lnTo>
                    <a:pt x="267449" y="386880"/>
                  </a:lnTo>
                  <a:lnTo>
                    <a:pt x="267449" y="359803"/>
                  </a:lnTo>
                  <a:close/>
                </a:path>
                <a:path w="410209" h="401320">
                  <a:moveTo>
                    <a:pt x="316788" y="0"/>
                  </a:moveTo>
                  <a:lnTo>
                    <a:pt x="309232" y="0"/>
                  </a:lnTo>
                  <a:lnTo>
                    <a:pt x="309232" y="55384"/>
                  </a:lnTo>
                  <a:lnTo>
                    <a:pt x="316788" y="55384"/>
                  </a:lnTo>
                  <a:lnTo>
                    <a:pt x="316788" y="0"/>
                  </a:lnTo>
                  <a:close/>
                </a:path>
                <a:path w="410209" h="401320">
                  <a:moveTo>
                    <a:pt x="409841" y="345655"/>
                  </a:moveTo>
                  <a:lnTo>
                    <a:pt x="402285" y="345655"/>
                  </a:lnTo>
                  <a:lnTo>
                    <a:pt x="402285" y="401040"/>
                  </a:lnTo>
                  <a:lnTo>
                    <a:pt x="409841" y="401040"/>
                  </a:lnTo>
                  <a:lnTo>
                    <a:pt x="409841" y="345655"/>
                  </a:lnTo>
                  <a:close/>
                </a:path>
              </a:pathLst>
            </a:custGeom>
            <a:solidFill>
              <a:srgbClr val="231F20"/>
            </a:solidFill>
          </p:spPr>
          <p:txBody>
            <a:bodyPr wrap="square" lIns="0" tIns="0" rIns="0" bIns="0" rtlCol="0"/>
            <a:lstStyle/>
            <a:p>
              <a:endParaRPr/>
            </a:p>
          </p:txBody>
        </p:sp>
      </p:grpSp>
    </p:spTree>
    <p:extLst>
      <p:ext uri="{BB962C8B-B14F-4D97-AF65-F5344CB8AC3E}">
        <p14:creationId xmlns:p14="http://schemas.microsoft.com/office/powerpoint/2010/main" val="9425057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rrow: Right 6">
            <a:extLst>
              <a:ext uri="{FF2B5EF4-FFF2-40B4-BE49-F238E27FC236}">
                <a16:creationId xmlns:a16="http://schemas.microsoft.com/office/drawing/2014/main" id="{B2649FB7-A70A-44F3-AC19-835E66C46AA0}"/>
              </a:ext>
            </a:extLst>
          </p:cNvPr>
          <p:cNvSpPr/>
          <p:nvPr/>
        </p:nvSpPr>
        <p:spPr>
          <a:xfrm>
            <a:off x="838200" y="4676695"/>
            <a:ext cx="7757160" cy="13255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Arrow: Right 7">
            <a:extLst>
              <a:ext uri="{FF2B5EF4-FFF2-40B4-BE49-F238E27FC236}">
                <a16:creationId xmlns:a16="http://schemas.microsoft.com/office/drawing/2014/main" id="{D4BCACF2-4340-43A5-B1B6-92C4BFA26CF7}"/>
              </a:ext>
            </a:extLst>
          </p:cNvPr>
          <p:cNvSpPr/>
          <p:nvPr/>
        </p:nvSpPr>
        <p:spPr>
          <a:xfrm>
            <a:off x="838200" y="2205155"/>
            <a:ext cx="8143239" cy="13255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Right 8">
            <a:extLst>
              <a:ext uri="{FF2B5EF4-FFF2-40B4-BE49-F238E27FC236}">
                <a16:creationId xmlns:a16="http://schemas.microsoft.com/office/drawing/2014/main" id="{DF4C14A5-1FCA-4240-AC21-092943C0461F}"/>
              </a:ext>
            </a:extLst>
          </p:cNvPr>
          <p:cNvSpPr/>
          <p:nvPr/>
        </p:nvSpPr>
        <p:spPr>
          <a:xfrm>
            <a:off x="838200" y="3030694"/>
            <a:ext cx="8910711" cy="13255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Right 9">
            <a:extLst>
              <a:ext uri="{FF2B5EF4-FFF2-40B4-BE49-F238E27FC236}">
                <a16:creationId xmlns:a16="http://schemas.microsoft.com/office/drawing/2014/main" id="{F19F3A77-AA19-4AD1-9A39-2E6D456E95DA}"/>
              </a:ext>
            </a:extLst>
          </p:cNvPr>
          <p:cNvSpPr/>
          <p:nvPr/>
        </p:nvSpPr>
        <p:spPr>
          <a:xfrm>
            <a:off x="838201" y="3847859"/>
            <a:ext cx="7757160" cy="13255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2C79A7B9-C675-4C43-8A90-2EBEAE689446}"/>
              </a:ext>
            </a:extLst>
          </p:cNvPr>
          <p:cNvSpPr>
            <a:spLocks noGrp="1"/>
          </p:cNvSpPr>
          <p:nvPr>
            <p:ph type="title"/>
          </p:nvPr>
        </p:nvSpPr>
        <p:spPr/>
        <p:txBody>
          <a:bodyPr>
            <a:noAutofit/>
          </a:bodyPr>
          <a:lstStyle/>
          <a:p>
            <a:r>
              <a:rPr lang="en-US" sz="2400" b="1" dirty="0"/>
              <a:t>Part-to-whole: </a:t>
            </a:r>
            <a:r>
              <a:rPr lang="en-US" sz="2400" dirty="0"/>
              <a:t>Show how a single entity can be broken down into its component elements. If the reader’s interest is solely in the size of the components, consider a magnitude-type chart instead. Example: Fiscal budgets, company structures, national election results</a:t>
            </a:r>
            <a:endParaRPr lang="en-IN" sz="2400" dirty="0"/>
          </a:p>
        </p:txBody>
      </p:sp>
      <p:sp>
        <p:nvSpPr>
          <p:cNvPr id="5" name="TextBox 4">
            <a:extLst>
              <a:ext uri="{FF2B5EF4-FFF2-40B4-BE49-F238E27FC236}">
                <a16:creationId xmlns:a16="http://schemas.microsoft.com/office/drawing/2014/main" id="{FB1EA3E8-BC6E-42CA-93FB-F1E7697D9D95}"/>
              </a:ext>
            </a:extLst>
          </p:cNvPr>
          <p:cNvSpPr txBox="1"/>
          <p:nvPr/>
        </p:nvSpPr>
        <p:spPr>
          <a:xfrm>
            <a:off x="838200" y="2506613"/>
            <a:ext cx="7321062" cy="3139321"/>
          </a:xfrm>
          <a:prstGeom prst="rect">
            <a:avLst/>
          </a:prstGeom>
          <a:noFill/>
        </p:spPr>
        <p:txBody>
          <a:bodyPr wrap="square">
            <a:spAutoFit/>
          </a:bodyPr>
          <a:lstStyle/>
          <a:p>
            <a:r>
              <a:rPr lang="en-IN" dirty="0"/>
              <a:t>Stacked column/bar - A simple way of showing part-to-whole relationships but can be difficult to read with more than a few components.</a:t>
            </a:r>
          </a:p>
          <a:p>
            <a:endParaRPr lang="en-IN" dirty="0"/>
          </a:p>
          <a:p>
            <a:r>
              <a:rPr lang="en-US" dirty="0"/>
              <a:t>Marimekko - A good way of showing the size and proportion of data at the same time – as long as the data are not too complicated.</a:t>
            </a:r>
          </a:p>
          <a:p>
            <a:endParaRPr lang="en-US" dirty="0"/>
          </a:p>
          <a:p>
            <a:r>
              <a:rPr lang="en-US" dirty="0"/>
              <a:t>Pie - A common way of showing part-to-whole data – but be aware that it’s difficult to accurately compare the size of the segments.</a:t>
            </a:r>
          </a:p>
          <a:p>
            <a:endParaRPr lang="en-US" dirty="0"/>
          </a:p>
          <a:p>
            <a:r>
              <a:rPr lang="en-US" dirty="0"/>
              <a:t>Donut - Similar to a pie chart – but the </a:t>
            </a:r>
            <a:r>
              <a:rPr lang="en-US" dirty="0" err="1"/>
              <a:t>centre</a:t>
            </a:r>
            <a:r>
              <a:rPr lang="en-US" dirty="0"/>
              <a:t> can be a good way of making space to include more information about the data (</a:t>
            </a:r>
            <a:r>
              <a:rPr lang="en-US" dirty="0" err="1"/>
              <a:t>eg</a:t>
            </a:r>
            <a:r>
              <a:rPr lang="en-US" dirty="0"/>
              <a:t> total).</a:t>
            </a:r>
          </a:p>
        </p:txBody>
      </p:sp>
      <p:grpSp>
        <p:nvGrpSpPr>
          <p:cNvPr id="11" name="object 429">
            <a:extLst>
              <a:ext uri="{FF2B5EF4-FFF2-40B4-BE49-F238E27FC236}">
                <a16:creationId xmlns:a16="http://schemas.microsoft.com/office/drawing/2014/main" id="{6BE939E5-BF04-4684-9EC5-23F1FC2233BE}"/>
              </a:ext>
            </a:extLst>
          </p:cNvPr>
          <p:cNvGrpSpPr/>
          <p:nvPr/>
        </p:nvGrpSpPr>
        <p:grpSpPr>
          <a:xfrm>
            <a:off x="9795460" y="3149393"/>
            <a:ext cx="855942" cy="988161"/>
            <a:chOff x="13947733" y="3378970"/>
            <a:chExt cx="530225" cy="530225"/>
          </a:xfrm>
        </p:grpSpPr>
        <p:sp>
          <p:nvSpPr>
            <p:cNvPr id="12" name="object 430">
              <a:extLst>
                <a:ext uri="{FF2B5EF4-FFF2-40B4-BE49-F238E27FC236}">
                  <a16:creationId xmlns:a16="http://schemas.microsoft.com/office/drawing/2014/main" id="{950A2CCE-A61B-476E-9808-DD284007220D}"/>
                </a:ext>
              </a:extLst>
            </p:cNvPr>
            <p:cNvSpPr/>
            <p:nvPr/>
          </p:nvSpPr>
          <p:spPr>
            <a:xfrm>
              <a:off x="13947733" y="3378970"/>
              <a:ext cx="530225" cy="530225"/>
            </a:xfrm>
            <a:custGeom>
              <a:avLst/>
              <a:gdLst/>
              <a:ahLst/>
              <a:cxnLst/>
              <a:rect l="l" t="t" r="r" b="b"/>
              <a:pathLst>
                <a:path w="530225" h="530225">
                  <a:moveTo>
                    <a:pt x="530138" y="0"/>
                  </a:moveTo>
                  <a:lnTo>
                    <a:pt x="0" y="0"/>
                  </a:lnTo>
                  <a:lnTo>
                    <a:pt x="0" y="530138"/>
                  </a:lnTo>
                  <a:lnTo>
                    <a:pt x="530138" y="530138"/>
                  </a:lnTo>
                  <a:lnTo>
                    <a:pt x="530138" y="0"/>
                  </a:lnTo>
                  <a:close/>
                </a:path>
              </a:pathLst>
            </a:custGeom>
            <a:solidFill>
              <a:srgbClr val="0054A6">
                <a:alpha val="25000"/>
              </a:srgbClr>
            </a:solidFill>
          </p:spPr>
          <p:txBody>
            <a:bodyPr wrap="square" lIns="0" tIns="0" rIns="0" bIns="0" rtlCol="0"/>
            <a:lstStyle/>
            <a:p>
              <a:endParaRPr/>
            </a:p>
          </p:txBody>
        </p:sp>
        <p:sp>
          <p:nvSpPr>
            <p:cNvPr id="13" name="object 431">
              <a:extLst>
                <a:ext uri="{FF2B5EF4-FFF2-40B4-BE49-F238E27FC236}">
                  <a16:creationId xmlns:a16="http://schemas.microsoft.com/office/drawing/2014/main" id="{1598B2FE-BA55-4741-8EEF-719A37BF952B}"/>
                </a:ext>
              </a:extLst>
            </p:cNvPr>
            <p:cNvSpPr/>
            <p:nvPr/>
          </p:nvSpPr>
          <p:spPr>
            <a:xfrm>
              <a:off x="14015861" y="3423120"/>
              <a:ext cx="392354" cy="456787"/>
            </a:xfrm>
            <a:prstGeom prst="rect">
              <a:avLst/>
            </a:prstGeom>
            <a:blipFill>
              <a:blip r:embed="rId2" cstate="print"/>
              <a:stretch>
                <a:fillRect/>
              </a:stretch>
            </a:blipFill>
          </p:spPr>
          <p:txBody>
            <a:bodyPr wrap="square" lIns="0" tIns="0" rIns="0" bIns="0" rtlCol="0"/>
            <a:lstStyle/>
            <a:p>
              <a:endParaRPr/>
            </a:p>
          </p:txBody>
        </p:sp>
      </p:grpSp>
      <p:grpSp>
        <p:nvGrpSpPr>
          <p:cNvPr id="14" name="object 436">
            <a:extLst>
              <a:ext uri="{FF2B5EF4-FFF2-40B4-BE49-F238E27FC236}">
                <a16:creationId xmlns:a16="http://schemas.microsoft.com/office/drawing/2014/main" id="{70E5A7F4-4835-41F4-A6C0-DD33FA6F3B49}"/>
              </a:ext>
            </a:extLst>
          </p:cNvPr>
          <p:cNvGrpSpPr/>
          <p:nvPr/>
        </p:nvGrpSpPr>
        <p:grpSpPr>
          <a:xfrm>
            <a:off x="9085215" y="2174508"/>
            <a:ext cx="855942" cy="988161"/>
            <a:chOff x="13947733" y="2549787"/>
            <a:chExt cx="530225" cy="530225"/>
          </a:xfrm>
        </p:grpSpPr>
        <p:sp>
          <p:nvSpPr>
            <p:cNvPr id="15" name="object 437">
              <a:extLst>
                <a:ext uri="{FF2B5EF4-FFF2-40B4-BE49-F238E27FC236}">
                  <a16:creationId xmlns:a16="http://schemas.microsoft.com/office/drawing/2014/main" id="{48499097-D808-42DE-88FA-7793BC3A9E52}"/>
                </a:ext>
              </a:extLst>
            </p:cNvPr>
            <p:cNvSpPr/>
            <p:nvPr/>
          </p:nvSpPr>
          <p:spPr>
            <a:xfrm>
              <a:off x="13947733" y="2549787"/>
              <a:ext cx="530225" cy="530225"/>
            </a:xfrm>
            <a:custGeom>
              <a:avLst/>
              <a:gdLst/>
              <a:ahLst/>
              <a:cxnLst/>
              <a:rect l="l" t="t" r="r" b="b"/>
              <a:pathLst>
                <a:path w="530225" h="530225">
                  <a:moveTo>
                    <a:pt x="530138" y="0"/>
                  </a:moveTo>
                  <a:lnTo>
                    <a:pt x="0" y="0"/>
                  </a:lnTo>
                  <a:lnTo>
                    <a:pt x="0" y="530138"/>
                  </a:lnTo>
                  <a:lnTo>
                    <a:pt x="530138" y="530138"/>
                  </a:lnTo>
                  <a:lnTo>
                    <a:pt x="530138" y="0"/>
                  </a:lnTo>
                  <a:close/>
                </a:path>
              </a:pathLst>
            </a:custGeom>
            <a:solidFill>
              <a:srgbClr val="0054A6">
                <a:alpha val="25000"/>
              </a:srgbClr>
            </a:solidFill>
          </p:spPr>
          <p:txBody>
            <a:bodyPr wrap="square" lIns="0" tIns="0" rIns="0" bIns="0" rtlCol="0"/>
            <a:lstStyle/>
            <a:p>
              <a:endParaRPr/>
            </a:p>
          </p:txBody>
        </p:sp>
        <p:sp>
          <p:nvSpPr>
            <p:cNvPr id="16" name="object 438">
              <a:extLst>
                <a:ext uri="{FF2B5EF4-FFF2-40B4-BE49-F238E27FC236}">
                  <a16:creationId xmlns:a16="http://schemas.microsoft.com/office/drawing/2014/main" id="{8F76BB38-56E6-4BC9-8BFB-66DF66D01B51}"/>
                </a:ext>
              </a:extLst>
            </p:cNvPr>
            <p:cNvSpPr/>
            <p:nvPr/>
          </p:nvSpPr>
          <p:spPr>
            <a:xfrm>
              <a:off x="14080249" y="2683914"/>
              <a:ext cx="265430" cy="38100"/>
            </a:xfrm>
            <a:custGeom>
              <a:avLst/>
              <a:gdLst/>
              <a:ahLst/>
              <a:cxnLst/>
              <a:rect l="l" t="t" r="r" b="b"/>
              <a:pathLst>
                <a:path w="265430" h="38100">
                  <a:moveTo>
                    <a:pt x="265069" y="0"/>
                  </a:moveTo>
                  <a:lnTo>
                    <a:pt x="0" y="0"/>
                  </a:lnTo>
                  <a:lnTo>
                    <a:pt x="0" y="37817"/>
                  </a:lnTo>
                  <a:lnTo>
                    <a:pt x="265069" y="37817"/>
                  </a:lnTo>
                  <a:lnTo>
                    <a:pt x="265069" y="0"/>
                  </a:lnTo>
                  <a:close/>
                </a:path>
              </a:pathLst>
            </a:custGeom>
            <a:solidFill>
              <a:srgbClr val="231F20"/>
            </a:solidFill>
          </p:spPr>
          <p:txBody>
            <a:bodyPr wrap="square" lIns="0" tIns="0" rIns="0" bIns="0" rtlCol="0"/>
            <a:lstStyle/>
            <a:p>
              <a:endParaRPr/>
            </a:p>
          </p:txBody>
        </p:sp>
        <p:sp>
          <p:nvSpPr>
            <p:cNvPr id="17" name="object 439">
              <a:extLst>
                <a:ext uri="{FF2B5EF4-FFF2-40B4-BE49-F238E27FC236}">
                  <a16:creationId xmlns:a16="http://schemas.microsoft.com/office/drawing/2014/main" id="{B9AFCBBA-B21A-4D06-A7AF-3A84EEB0C050}"/>
                </a:ext>
              </a:extLst>
            </p:cNvPr>
            <p:cNvSpPr/>
            <p:nvPr/>
          </p:nvSpPr>
          <p:spPr>
            <a:xfrm>
              <a:off x="14080249" y="2683914"/>
              <a:ext cx="265430" cy="38100"/>
            </a:xfrm>
            <a:custGeom>
              <a:avLst/>
              <a:gdLst/>
              <a:ahLst/>
              <a:cxnLst/>
              <a:rect l="l" t="t" r="r" b="b"/>
              <a:pathLst>
                <a:path w="265430" h="38100">
                  <a:moveTo>
                    <a:pt x="0" y="37817"/>
                  </a:moveTo>
                  <a:lnTo>
                    <a:pt x="265069" y="37817"/>
                  </a:lnTo>
                  <a:lnTo>
                    <a:pt x="265069" y="0"/>
                  </a:lnTo>
                  <a:lnTo>
                    <a:pt x="0" y="0"/>
                  </a:lnTo>
                  <a:lnTo>
                    <a:pt x="0" y="37817"/>
                  </a:lnTo>
                  <a:close/>
                </a:path>
              </a:pathLst>
            </a:custGeom>
            <a:ln w="9836">
              <a:solidFill>
                <a:srgbClr val="FFFFFF"/>
              </a:solidFill>
            </a:ln>
          </p:spPr>
          <p:txBody>
            <a:bodyPr wrap="square" lIns="0" tIns="0" rIns="0" bIns="0" rtlCol="0"/>
            <a:lstStyle/>
            <a:p>
              <a:endParaRPr/>
            </a:p>
          </p:txBody>
        </p:sp>
        <p:sp>
          <p:nvSpPr>
            <p:cNvPr id="18" name="object 440">
              <a:extLst>
                <a:ext uri="{FF2B5EF4-FFF2-40B4-BE49-F238E27FC236}">
                  <a16:creationId xmlns:a16="http://schemas.microsoft.com/office/drawing/2014/main" id="{72039B45-3C82-4DF8-BE70-7BBD54F5CD53}"/>
                </a:ext>
              </a:extLst>
            </p:cNvPr>
            <p:cNvSpPr/>
            <p:nvPr/>
          </p:nvSpPr>
          <p:spPr>
            <a:xfrm>
              <a:off x="14080249" y="2653272"/>
              <a:ext cx="265430" cy="31115"/>
            </a:xfrm>
            <a:custGeom>
              <a:avLst/>
              <a:gdLst/>
              <a:ahLst/>
              <a:cxnLst/>
              <a:rect l="l" t="t" r="r" b="b"/>
              <a:pathLst>
                <a:path w="265430" h="31114">
                  <a:moveTo>
                    <a:pt x="265069" y="0"/>
                  </a:moveTo>
                  <a:lnTo>
                    <a:pt x="0" y="0"/>
                  </a:lnTo>
                  <a:lnTo>
                    <a:pt x="0" y="30641"/>
                  </a:lnTo>
                  <a:lnTo>
                    <a:pt x="265069" y="30641"/>
                  </a:lnTo>
                  <a:lnTo>
                    <a:pt x="265069" y="0"/>
                  </a:lnTo>
                  <a:close/>
                </a:path>
              </a:pathLst>
            </a:custGeom>
            <a:solidFill>
              <a:srgbClr val="231F20"/>
            </a:solidFill>
          </p:spPr>
          <p:txBody>
            <a:bodyPr wrap="square" lIns="0" tIns="0" rIns="0" bIns="0" rtlCol="0"/>
            <a:lstStyle/>
            <a:p>
              <a:endParaRPr/>
            </a:p>
          </p:txBody>
        </p:sp>
        <p:sp>
          <p:nvSpPr>
            <p:cNvPr id="19" name="object 441">
              <a:extLst>
                <a:ext uri="{FF2B5EF4-FFF2-40B4-BE49-F238E27FC236}">
                  <a16:creationId xmlns:a16="http://schemas.microsoft.com/office/drawing/2014/main" id="{CC036206-462B-4846-83F9-231799ABFF57}"/>
                </a:ext>
              </a:extLst>
            </p:cNvPr>
            <p:cNvSpPr/>
            <p:nvPr/>
          </p:nvSpPr>
          <p:spPr>
            <a:xfrm>
              <a:off x="14080249" y="2653272"/>
              <a:ext cx="265430" cy="31115"/>
            </a:xfrm>
            <a:custGeom>
              <a:avLst/>
              <a:gdLst/>
              <a:ahLst/>
              <a:cxnLst/>
              <a:rect l="l" t="t" r="r" b="b"/>
              <a:pathLst>
                <a:path w="265430" h="31114">
                  <a:moveTo>
                    <a:pt x="0" y="30641"/>
                  </a:moveTo>
                  <a:lnTo>
                    <a:pt x="265069" y="30641"/>
                  </a:lnTo>
                  <a:lnTo>
                    <a:pt x="265069" y="0"/>
                  </a:lnTo>
                  <a:lnTo>
                    <a:pt x="0" y="0"/>
                  </a:lnTo>
                  <a:lnTo>
                    <a:pt x="0" y="30641"/>
                  </a:lnTo>
                  <a:close/>
                </a:path>
              </a:pathLst>
            </a:custGeom>
            <a:ln w="9836">
              <a:solidFill>
                <a:srgbClr val="FFFFFF"/>
              </a:solidFill>
            </a:ln>
          </p:spPr>
          <p:txBody>
            <a:bodyPr wrap="square" lIns="0" tIns="0" rIns="0" bIns="0" rtlCol="0"/>
            <a:lstStyle/>
            <a:p>
              <a:endParaRPr/>
            </a:p>
          </p:txBody>
        </p:sp>
        <p:sp>
          <p:nvSpPr>
            <p:cNvPr id="20" name="object 442">
              <a:extLst>
                <a:ext uri="{FF2B5EF4-FFF2-40B4-BE49-F238E27FC236}">
                  <a16:creationId xmlns:a16="http://schemas.microsoft.com/office/drawing/2014/main" id="{4597616C-76F8-480B-BBC4-0B371CAD427D}"/>
                </a:ext>
              </a:extLst>
            </p:cNvPr>
            <p:cNvSpPr/>
            <p:nvPr/>
          </p:nvSpPr>
          <p:spPr>
            <a:xfrm>
              <a:off x="14080249" y="2721767"/>
              <a:ext cx="265430" cy="73660"/>
            </a:xfrm>
            <a:custGeom>
              <a:avLst/>
              <a:gdLst/>
              <a:ahLst/>
              <a:cxnLst/>
              <a:rect l="l" t="t" r="r" b="b"/>
              <a:pathLst>
                <a:path w="265430" h="73660">
                  <a:moveTo>
                    <a:pt x="265069" y="0"/>
                  </a:moveTo>
                  <a:lnTo>
                    <a:pt x="0" y="0"/>
                  </a:lnTo>
                  <a:lnTo>
                    <a:pt x="0" y="73034"/>
                  </a:lnTo>
                  <a:lnTo>
                    <a:pt x="265069" y="73034"/>
                  </a:lnTo>
                  <a:lnTo>
                    <a:pt x="265069" y="0"/>
                  </a:lnTo>
                  <a:close/>
                </a:path>
              </a:pathLst>
            </a:custGeom>
            <a:solidFill>
              <a:srgbClr val="231F20"/>
            </a:solidFill>
          </p:spPr>
          <p:txBody>
            <a:bodyPr wrap="square" lIns="0" tIns="0" rIns="0" bIns="0" rtlCol="0"/>
            <a:lstStyle/>
            <a:p>
              <a:endParaRPr/>
            </a:p>
          </p:txBody>
        </p:sp>
        <p:sp>
          <p:nvSpPr>
            <p:cNvPr id="21" name="object 443">
              <a:extLst>
                <a:ext uri="{FF2B5EF4-FFF2-40B4-BE49-F238E27FC236}">
                  <a16:creationId xmlns:a16="http://schemas.microsoft.com/office/drawing/2014/main" id="{2D1F6325-0572-4C60-AF5B-65631A5C0C87}"/>
                </a:ext>
              </a:extLst>
            </p:cNvPr>
            <p:cNvSpPr/>
            <p:nvPr/>
          </p:nvSpPr>
          <p:spPr>
            <a:xfrm>
              <a:off x="14080249" y="2721767"/>
              <a:ext cx="265430" cy="73660"/>
            </a:xfrm>
            <a:custGeom>
              <a:avLst/>
              <a:gdLst/>
              <a:ahLst/>
              <a:cxnLst/>
              <a:rect l="l" t="t" r="r" b="b"/>
              <a:pathLst>
                <a:path w="265430" h="73660">
                  <a:moveTo>
                    <a:pt x="0" y="73034"/>
                  </a:moveTo>
                  <a:lnTo>
                    <a:pt x="265069" y="73034"/>
                  </a:lnTo>
                  <a:lnTo>
                    <a:pt x="265069" y="0"/>
                  </a:lnTo>
                  <a:lnTo>
                    <a:pt x="0" y="0"/>
                  </a:lnTo>
                  <a:lnTo>
                    <a:pt x="0" y="73034"/>
                  </a:lnTo>
                  <a:close/>
                </a:path>
              </a:pathLst>
            </a:custGeom>
            <a:ln w="9836">
              <a:solidFill>
                <a:srgbClr val="FFFFFF"/>
              </a:solidFill>
            </a:ln>
          </p:spPr>
          <p:txBody>
            <a:bodyPr wrap="square" lIns="0" tIns="0" rIns="0" bIns="0" rtlCol="0"/>
            <a:lstStyle/>
            <a:p>
              <a:endParaRPr/>
            </a:p>
          </p:txBody>
        </p:sp>
        <p:sp>
          <p:nvSpPr>
            <p:cNvPr id="22" name="object 444">
              <a:extLst>
                <a:ext uri="{FF2B5EF4-FFF2-40B4-BE49-F238E27FC236}">
                  <a16:creationId xmlns:a16="http://schemas.microsoft.com/office/drawing/2014/main" id="{517D6D8C-8605-454B-9EC3-4D49B8B8F11E}"/>
                </a:ext>
              </a:extLst>
            </p:cNvPr>
            <p:cNvSpPr/>
            <p:nvPr/>
          </p:nvSpPr>
          <p:spPr>
            <a:xfrm>
              <a:off x="14080249" y="2794778"/>
              <a:ext cx="265430" cy="101600"/>
            </a:xfrm>
            <a:custGeom>
              <a:avLst/>
              <a:gdLst/>
              <a:ahLst/>
              <a:cxnLst/>
              <a:rect l="l" t="t" r="r" b="b"/>
              <a:pathLst>
                <a:path w="265430" h="101600">
                  <a:moveTo>
                    <a:pt x="265069" y="0"/>
                  </a:moveTo>
                  <a:lnTo>
                    <a:pt x="0" y="0"/>
                  </a:lnTo>
                  <a:lnTo>
                    <a:pt x="0" y="101427"/>
                  </a:lnTo>
                  <a:lnTo>
                    <a:pt x="265069" y="101427"/>
                  </a:lnTo>
                  <a:lnTo>
                    <a:pt x="265069" y="0"/>
                  </a:lnTo>
                  <a:close/>
                </a:path>
              </a:pathLst>
            </a:custGeom>
            <a:solidFill>
              <a:srgbClr val="231F20"/>
            </a:solidFill>
          </p:spPr>
          <p:txBody>
            <a:bodyPr wrap="square" lIns="0" tIns="0" rIns="0" bIns="0" rtlCol="0"/>
            <a:lstStyle/>
            <a:p>
              <a:endParaRPr/>
            </a:p>
          </p:txBody>
        </p:sp>
        <p:sp>
          <p:nvSpPr>
            <p:cNvPr id="23" name="object 445">
              <a:extLst>
                <a:ext uri="{FF2B5EF4-FFF2-40B4-BE49-F238E27FC236}">
                  <a16:creationId xmlns:a16="http://schemas.microsoft.com/office/drawing/2014/main" id="{7159BC89-D55C-4A8D-BA80-BC5C57D71AB5}"/>
                </a:ext>
              </a:extLst>
            </p:cNvPr>
            <p:cNvSpPr/>
            <p:nvPr/>
          </p:nvSpPr>
          <p:spPr>
            <a:xfrm>
              <a:off x="14080249" y="2794778"/>
              <a:ext cx="265430" cy="101600"/>
            </a:xfrm>
            <a:custGeom>
              <a:avLst/>
              <a:gdLst/>
              <a:ahLst/>
              <a:cxnLst/>
              <a:rect l="l" t="t" r="r" b="b"/>
              <a:pathLst>
                <a:path w="265430" h="101600">
                  <a:moveTo>
                    <a:pt x="0" y="101427"/>
                  </a:moveTo>
                  <a:lnTo>
                    <a:pt x="265069" y="101427"/>
                  </a:lnTo>
                  <a:lnTo>
                    <a:pt x="265069" y="0"/>
                  </a:lnTo>
                  <a:lnTo>
                    <a:pt x="0" y="0"/>
                  </a:lnTo>
                  <a:lnTo>
                    <a:pt x="0" y="101427"/>
                  </a:lnTo>
                  <a:close/>
                </a:path>
              </a:pathLst>
            </a:custGeom>
            <a:ln w="9836">
              <a:solidFill>
                <a:srgbClr val="FFFFFF"/>
              </a:solidFill>
            </a:ln>
          </p:spPr>
          <p:txBody>
            <a:bodyPr wrap="square" lIns="0" tIns="0" rIns="0" bIns="0" rtlCol="0"/>
            <a:lstStyle/>
            <a:p>
              <a:endParaRPr/>
            </a:p>
          </p:txBody>
        </p:sp>
        <p:sp>
          <p:nvSpPr>
            <p:cNvPr id="24" name="object 446">
              <a:extLst>
                <a:ext uri="{FF2B5EF4-FFF2-40B4-BE49-F238E27FC236}">
                  <a16:creationId xmlns:a16="http://schemas.microsoft.com/office/drawing/2014/main" id="{BC90D4C1-5180-427C-A569-AAB0241BF6A2}"/>
                </a:ext>
              </a:extLst>
            </p:cNvPr>
            <p:cNvSpPr/>
            <p:nvPr/>
          </p:nvSpPr>
          <p:spPr>
            <a:xfrm>
              <a:off x="14080249" y="2896241"/>
              <a:ext cx="265430" cy="139700"/>
            </a:xfrm>
            <a:custGeom>
              <a:avLst/>
              <a:gdLst/>
              <a:ahLst/>
              <a:cxnLst/>
              <a:rect l="l" t="t" r="r" b="b"/>
              <a:pathLst>
                <a:path w="265430" h="139700">
                  <a:moveTo>
                    <a:pt x="265069" y="0"/>
                  </a:moveTo>
                  <a:lnTo>
                    <a:pt x="0" y="0"/>
                  </a:lnTo>
                  <a:lnTo>
                    <a:pt x="0" y="139543"/>
                  </a:lnTo>
                  <a:lnTo>
                    <a:pt x="265069" y="139543"/>
                  </a:lnTo>
                  <a:lnTo>
                    <a:pt x="265069" y="0"/>
                  </a:lnTo>
                  <a:close/>
                </a:path>
              </a:pathLst>
            </a:custGeom>
            <a:solidFill>
              <a:srgbClr val="231F20"/>
            </a:solidFill>
          </p:spPr>
          <p:txBody>
            <a:bodyPr wrap="square" lIns="0" tIns="0" rIns="0" bIns="0" rtlCol="0"/>
            <a:lstStyle/>
            <a:p>
              <a:endParaRPr/>
            </a:p>
          </p:txBody>
        </p:sp>
        <p:sp>
          <p:nvSpPr>
            <p:cNvPr id="25" name="object 447">
              <a:extLst>
                <a:ext uri="{FF2B5EF4-FFF2-40B4-BE49-F238E27FC236}">
                  <a16:creationId xmlns:a16="http://schemas.microsoft.com/office/drawing/2014/main" id="{E050247F-4BE7-4603-83A9-C5702DB66562}"/>
                </a:ext>
              </a:extLst>
            </p:cNvPr>
            <p:cNvSpPr/>
            <p:nvPr/>
          </p:nvSpPr>
          <p:spPr>
            <a:xfrm>
              <a:off x="14080249" y="2896241"/>
              <a:ext cx="265430" cy="139700"/>
            </a:xfrm>
            <a:custGeom>
              <a:avLst/>
              <a:gdLst/>
              <a:ahLst/>
              <a:cxnLst/>
              <a:rect l="l" t="t" r="r" b="b"/>
              <a:pathLst>
                <a:path w="265430" h="139700">
                  <a:moveTo>
                    <a:pt x="0" y="139543"/>
                  </a:moveTo>
                  <a:lnTo>
                    <a:pt x="265069" y="139543"/>
                  </a:lnTo>
                  <a:lnTo>
                    <a:pt x="265069" y="0"/>
                  </a:lnTo>
                  <a:lnTo>
                    <a:pt x="0" y="0"/>
                  </a:lnTo>
                  <a:lnTo>
                    <a:pt x="0" y="139543"/>
                  </a:lnTo>
                  <a:close/>
                </a:path>
              </a:pathLst>
            </a:custGeom>
            <a:ln w="9836">
              <a:solidFill>
                <a:srgbClr val="FFFFFF"/>
              </a:solidFill>
            </a:ln>
          </p:spPr>
          <p:txBody>
            <a:bodyPr wrap="square" lIns="0" tIns="0" rIns="0" bIns="0" rtlCol="0"/>
            <a:lstStyle/>
            <a:p>
              <a:endParaRPr/>
            </a:p>
          </p:txBody>
        </p:sp>
      </p:grpSp>
      <p:grpSp>
        <p:nvGrpSpPr>
          <p:cNvPr id="26" name="object 460">
            <a:extLst>
              <a:ext uri="{FF2B5EF4-FFF2-40B4-BE49-F238E27FC236}">
                <a16:creationId xmlns:a16="http://schemas.microsoft.com/office/drawing/2014/main" id="{461ECA95-BCB6-40CC-B82C-3C772836417B}"/>
              </a:ext>
            </a:extLst>
          </p:cNvPr>
          <p:cNvGrpSpPr/>
          <p:nvPr/>
        </p:nvGrpSpPr>
        <p:grpSpPr>
          <a:xfrm>
            <a:off x="9459997" y="4182614"/>
            <a:ext cx="855942" cy="988161"/>
            <a:chOff x="13947733" y="4193599"/>
            <a:chExt cx="530225" cy="530225"/>
          </a:xfrm>
        </p:grpSpPr>
        <p:sp>
          <p:nvSpPr>
            <p:cNvPr id="27" name="object 461">
              <a:extLst>
                <a:ext uri="{FF2B5EF4-FFF2-40B4-BE49-F238E27FC236}">
                  <a16:creationId xmlns:a16="http://schemas.microsoft.com/office/drawing/2014/main" id="{D1D5D73D-EBDF-43BB-8D58-6EDE7D586847}"/>
                </a:ext>
              </a:extLst>
            </p:cNvPr>
            <p:cNvSpPr/>
            <p:nvPr/>
          </p:nvSpPr>
          <p:spPr>
            <a:xfrm>
              <a:off x="13947733" y="4193599"/>
              <a:ext cx="530225" cy="530225"/>
            </a:xfrm>
            <a:custGeom>
              <a:avLst/>
              <a:gdLst/>
              <a:ahLst/>
              <a:cxnLst/>
              <a:rect l="l" t="t" r="r" b="b"/>
              <a:pathLst>
                <a:path w="530225" h="530225">
                  <a:moveTo>
                    <a:pt x="530138" y="0"/>
                  </a:moveTo>
                  <a:lnTo>
                    <a:pt x="0" y="0"/>
                  </a:lnTo>
                  <a:lnTo>
                    <a:pt x="0" y="530138"/>
                  </a:lnTo>
                  <a:lnTo>
                    <a:pt x="530138" y="530138"/>
                  </a:lnTo>
                  <a:lnTo>
                    <a:pt x="530138" y="0"/>
                  </a:lnTo>
                  <a:close/>
                </a:path>
              </a:pathLst>
            </a:custGeom>
            <a:solidFill>
              <a:srgbClr val="0054A6">
                <a:alpha val="25000"/>
              </a:srgbClr>
            </a:solidFill>
          </p:spPr>
          <p:txBody>
            <a:bodyPr wrap="square" lIns="0" tIns="0" rIns="0" bIns="0" rtlCol="0"/>
            <a:lstStyle/>
            <a:p>
              <a:endParaRPr/>
            </a:p>
          </p:txBody>
        </p:sp>
        <p:sp>
          <p:nvSpPr>
            <p:cNvPr id="28" name="object 462">
              <a:extLst>
                <a:ext uri="{FF2B5EF4-FFF2-40B4-BE49-F238E27FC236}">
                  <a16:creationId xmlns:a16="http://schemas.microsoft.com/office/drawing/2014/main" id="{ACB55026-AB80-4863-9FF5-4AEADB91BF63}"/>
                </a:ext>
              </a:extLst>
            </p:cNvPr>
            <p:cNvSpPr/>
            <p:nvPr/>
          </p:nvSpPr>
          <p:spPr>
            <a:xfrm>
              <a:off x="13992019" y="4237769"/>
              <a:ext cx="220979" cy="351155"/>
            </a:xfrm>
            <a:custGeom>
              <a:avLst/>
              <a:gdLst/>
              <a:ahLst/>
              <a:cxnLst/>
              <a:rect l="l" t="t" r="r" b="b"/>
              <a:pathLst>
                <a:path w="220980" h="351154">
                  <a:moveTo>
                    <a:pt x="220770" y="0"/>
                  </a:moveTo>
                  <a:lnTo>
                    <a:pt x="152357" y="10337"/>
                  </a:lnTo>
                  <a:lnTo>
                    <a:pt x="90931" y="42189"/>
                  </a:lnTo>
                  <a:lnTo>
                    <a:pt x="57556" y="71985"/>
                  </a:lnTo>
                  <a:lnTo>
                    <a:pt x="31579" y="106768"/>
                  </a:lnTo>
                  <a:lnTo>
                    <a:pt x="13196" y="145297"/>
                  </a:lnTo>
                  <a:lnTo>
                    <a:pt x="2604" y="186332"/>
                  </a:lnTo>
                  <a:lnTo>
                    <a:pt x="0" y="228633"/>
                  </a:lnTo>
                  <a:lnTo>
                    <a:pt x="5578" y="270957"/>
                  </a:lnTo>
                  <a:lnTo>
                    <a:pt x="19537" y="312066"/>
                  </a:lnTo>
                  <a:lnTo>
                    <a:pt x="42073" y="350719"/>
                  </a:lnTo>
                  <a:lnTo>
                    <a:pt x="220770" y="220886"/>
                  </a:lnTo>
                  <a:lnTo>
                    <a:pt x="220770" y="0"/>
                  </a:lnTo>
                  <a:close/>
                </a:path>
              </a:pathLst>
            </a:custGeom>
            <a:solidFill>
              <a:srgbClr val="231F20"/>
            </a:solidFill>
          </p:spPr>
          <p:txBody>
            <a:bodyPr wrap="square" lIns="0" tIns="0" rIns="0" bIns="0" rtlCol="0"/>
            <a:lstStyle/>
            <a:p>
              <a:endParaRPr/>
            </a:p>
          </p:txBody>
        </p:sp>
        <p:sp>
          <p:nvSpPr>
            <p:cNvPr id="29" name="object 463">
              <a:extLst>
                <a:ext uri="{FF2B5EF4-FFF2-40B4-BE49-F238E27FC236}">
                  <a16:creationId xmlns:a16="http://schemas.microsoft.com/office/drawing/2014/main" id="{38FCA31A-8682-40DB-95DB-B63E0654B19B}"/>
                </a:ext>
              </a:extLst>
            </p:cNvPr>
            <p:cNvSpPr/>
            <p:nvPr/>
          </p:nvSpPr>
          <p:spPr>
            <a:xfrm>
              <a:off x="13992019" y="4237769"/>
              <a:ext cx="220979" cy="351155"/>
            </a:xfrm>
            <a:custGeom>
              <a:avLst/>
              <a:gdLst/>
              <a:ahLst/>
              <a:cxnLst/>
              <a:rect l="l" t="t" r="r" b="b"/>
              <a:pathLst>
                <a:path w="220980" h="351154">
                  <a:moveTo>
                    <a:pt x="220770" y="220886"/>
                  </a:moveTo>
                  <a:lnTo>
                    <a:pt x="42073" y="350719"/>
                  </a:lnTo>
                  <a:lnTo>
                    <a:pt x="19537" y="312066"/>
                  </a:lnTo>
                  <a:lnTo>
                    <a:pt x="5578" y="270957"/>
                  </a:lnTo>
                  <a:lnTo>
                    <a:pt x="0" y="228633"/>
                  </a:lnTo>
                  <a:lnTo>
                    <a:pt x="2604" y="186332"/>
                  </a:lnTo>
                  <a:lnTo>
                    <a:pt x="13196" y="145297"/>
                  </a:lnTo>
                  <a:lnTo>
                    <a:pt x="31579" y="106768"/>
                  </a:lnTo>
                  <a:lnTo>
                    <a:pt x="57556" y="71985"/>
                  </a:lnTo>
                  <a:lnTo>
                    <a:pt x="90931" y="42189"/>
                  </a:lnTo>
                  <a:lnTo>
                    <a:pt x="152357" y="10337"/>
                  </a:lnTo>
                  <a:lnTo>
                    <a:pt x="220770" y="0"/>
                  </a:lnTo>
                  <a:lnTo>
                    <a:pt x="220770" y="220886"/>
                  </a:lnTo>
                  <a:close/>
                </a:path>
              </a:pathLst>
            </a:custGeom>
            <a:ln w="7456">
              <a:solidFill>
                <a:srgbClr val="FFFFFF"/>
              </a:solidFill>
            </a:ln>
          </p:spPr>
          <p:txBody>
            <a:bodyPr wrap="square" lIns="0" tIns="0" rIns="0" bIns="0" rtlCol="0"/>
            <a:lstStyle/>
            <a:p>
              <a:endParaRPr/>
            </a:p>
          </p:txBody>
        </p:sp>
        <p:sp>
          <p:nvSpPr>
            <p:cNvPr id="30" name="object 464">
              <a:extLst>
                <a:ext uri="{FF2B5EF4-FFF2-40B4-BE49-F238E27FC236}">
                  <a16:creationId xmlns:a16="http://schemas.microsoft.com/office/drawing/2014/main" id="{14CD70A4-B1F0-48F8-981C-C0F295AB5BEA}"/>
                </a:ext>
              </a:extLst>
            </p:cNvPr>
            <p:cNvSpPr/>
            <p:nvPr/>
          </p:nvSpPr>
          <p:spPr>
            <a:xfrm>
              <a:off x="14034092" y="4458656"/>
              <a:ext cx="400050" cy="220979"/>
            </a:xfrm>
            <a:custGeom>
              <a:avLst/>
              <a:gdLst/>
              <a:ahLst/>
              <a:cxnLst/>
              <a:rect l="l" t="t" r="r" b="b"/>
              <a:pathLst>
                <a:path w="400050" h="220979">
                  <a:moveTo>
                    <a:pt x="399577" y="0"/>
                  </a:moveTo>
                  <a:lnTo>
                    <a:pt x="178697" y="0"/>
                  </a:lnTo>
                  <a:lnTo>
                    <a:pt x="0" y="129832"/>
                  </a:lnTo>
                  <a:lnTo>
                    <a:pt x="35776" y="169039"/>
                  </a:lnTo>
                  <a:lnTo>
                    <a:pt x="78032" y="197561"/>
                  </a:lnTo>
                  <a:lnTo>
                    <a:pt x="125945" y="214981"/>
                  </a:lnTo>
                  <a:lnTo>
                    <a:pt x="178697" y="220880"/>
                  </a:lnTo>
                  <a:lnTo>
                    <a:pt x="223212" y="216393"/>
                  </a:lnTo>
                  <a:lnTo>
                    <a:pt x="264673" y="203522"/>
                  </a:lnTo>
                  <a:lnTo>
                    <a:pt x="302193" y="183157"/>
                  </a:lnTo>
                  <a:lnTo>
                    <a:pt x="334883" y="156186"/>
                  </a:lnTo>
                  <a:lnTo>
                    <a:pt x="361854" y="123496"/>
                  </a:lnTo>
                  <a:lnTo>
                    <a:pt x="382219" y="85976"/>
                  </a:lnTo>
                  <a:lnTo>
                    <a:pt x="395090" y="44515"/>
                  </a:lnTo>
                  <a:lnTo>
                    <a:pt x="399577" y="0"/>
                  </a:lnTo>
                  <a:close/>
                </a:path>
              </a:pathLst>
            </a:custGeom>
            <a:solidFill>
              <a:srgbClr val="231F20"/>
            </a:solidFill>
          </p:spPr>
          <p:txBody>
            <a:bodyPr wrap="square" lIns="0" tIns="0" rIns="0" bIns="0" rtlCol="0"/>
            <a:lstStyle/>
            <a:p>
              <a:endParaRPr/>
            </a:p>
          </p:txBody>
        </p:sp>
        <p:sp>
          <p:nvSpPr>
            <p:cNvPr id="31" name="object 465">
              <a:extLst>
                <a:ext uri="{FF2B5EF4-FFF2-40B4-BE49-F238E27FC236}">
                  <a16:creationId xmlns:a16="http://schemas.microsoft.com/office/drawing/2014/main" id="{2B75C3F4-C5FF-4A84-9210-226704999FBD}"/>
                </a:ext>
              </a:extLst>
            </p:cNvPr>
            <p:cNvSpPr/>
            <p:nvPr/>
          </p:nvSpPr>
          <p:spPr>
            <a:xfrm>
              <a:off x="14034092" y="4458656"/>
              <a:ext cx="400050" cy="220979"/>
            </a:xfrm>
            <a:custGeom>
              <a:avLst/>
              <a:gdLst/>
              <a:ahLst/>
              <a:cxnLst/>
              <a:rect l="l" t="t" r="r" b="b"/>
              <a:pathLst>
                <a:path w="400050" h="220979">
                  <a:moveTo>
                    <a:pt x="178697" y="0"/>
                  </a:moveTo>
                  <a:lnTo>
                    <a:pt x="399577" y="0"/>
                  </a:lnTo>
                  <a:lnTo>
                    <a:pt x="395090" y="44515"/>
                  </a:lnTo>
                  <a:lnTo>
                    <a:pt x="382219" y="85976"/>
                  </a:lnTo>
                  <a:lnTo>
                    <a:pt x="361854" y="123496"/>
                  </a:lnTo>
                  <a:lnTo>
                    <a:pt x="334883" y="156186"/>
                  </a:lnTo>
                  <a:lnTo>
                    <a:pt x="302193" y="183157"/>
                  </a:lnTo>
                  <a:lnTo>
                    <a:pt x="264673" y="203522"/>
                  </a:lnTo>
                  <a:lnTo>
                    <a:pt x="223212" y="216393"/>
                  </a:lnTo>
                  <a:lnTo>
                    <a:pt x="178697" y="220880"/>
                  </a:lnTo>
                  <a:lnTo>
                    <a:pt x="125945" y="214981"/>
                  </a:lnTo>
                  <a:lnTo>
                    <a:pt x="78032" y="197561"/>
                  </a:lnTo>
                  <a:lnTo>
                    <a:pt x="35776" y="169039"/>
                  </a:lnTo>
                  <a:lnTo>
                    <a:pt x="0" y="129832"/>
                  </a:lnTo>
                  <a:lnTo>
                    <a:pt x="178697" y="0"/>
                  </a:lnTo>
                  <a:close/>
                </a:path>
              </a:pathLst>
            </a:custGeom>
            <a:ln w="7456">
              <a:solidFill>
                <a:srgbClr val="FFFFFF"/>
              </a:solidFill>
            </a:ln>
          </p:spPr>
          <p:txBody>
            <a:bodyPr wrap="square" lIns="0" tIns="0" rIns="0" bIns="0" rtlCol="0"/>
            <a:lstStyle/>
            <a:p>
              <a:endParaRPr/>
            </a:p>
          </p:txBody>
        </p:sp>
        <p:sp>
          <p:nvSpPr>
            <p:cNvPr id="32" name="object 466">
              <a:extLst>
                <a:ext uri="{FF2B5EF4-FFF2-40B4-BE49-F238E27FC236}">
                  <a16:creationId xmlns:a16="http://schemas.microsoft.com/office/drawing/2014/main" id="{34887D28-A4C9-49F3-92D0-608DD210A576}"/>
                </a:ext>
              </a:extLst>
            </p:cNvPr>
            <p:cNvSpPr/>
            <p:nvPr/>
          </p:nvSpPr>
          <p:spPr>
            <a:xfrm>
              <a:off x="14209061" y="4234041"/>
              <a:ext cx="228337" cy="228343"/>
            </a:xfrm>
            <a:prstGeom prst="rect">
              <a:avLst/>
            </a:prstGeom>
            <a:blipFill>
              <a:blip r:embed="rId3" cstate="print"/>
              <a:stretch>
                <a:fillRect/>
              </a:stretch>
            </a:blipFill>
          </p:spPr>
          <p:txBody>
            <a:bodyPr wrap="square" lIns="0" tIns="0" rIns="0" bIns="0" rtlCol="0"/>
            <a:lstStyle/>
            <a:p>
              <a:endParaRPr/>
            </a:p>
          </p:txBody>
        </p:sp>
      </p:grpSp>
      <p:grpSp>
        <p:nvGrpSpPr>
          <p:cNvPr id="33" name="object 467">
            <a:extLst>
              <a:ext uri="{FF2B5EF4-FFF2-40B4-BE49-F238E27FC236}">
                <a16:creationId xmlns:a16="http://schemas.microsoft.com/office/drawing/2014/main" id="{B9B2BEE8-E021-4D18-A908-8CF7C53E6974}"/>
              </a:ext>
            </a:extLst>
          </p:cNvPr>
          <p:cNvGrpSpPr/>
          <p:nvPr/>
        </p:nvGrpSpPr>
        <p:grpSpPr>
          <a:xfrm>
            <a:off x="8657244" y="5139068"/>
            <a:ext cx="855942" cy="988161"/>
            <a:chOff x="13947733" y="5015684"/>
            <a:chExt cx="530225" cy="530225"/>
          </a:xfrm>
        </p:grpSpPr>
        <p:sp>
          <p:nvSpPr>
            <p:cNvPr id="34" name="object 468">
              <a:extLst>
                <a:ext uri="{FF2B5EF4-FFF2-40B4-BE49-F238E27FC236}">
                  <a16:creationId xmlns:a16="http://schemas.microsoft.com/office/drawing/2014/main" id="{D3460BA1-6F6D-4383-9990-7A1D32E18331}"/>
                </a:ext>
              </a:extLst>
            </p:cNvPr>
            <p:cNvSpPr/>
            <p:nvPr/>
          </p:nvSpPr>
          <p:spPr>
            <a:xfrm>
              <a:off x="13947733" y="5015684"/>
              <a:ext cx="530225" cy="530225"/>
            </a:xfrm>
            <a:custGeom>
              <a:avLst/>
              <a:gdLst/>
              <a:ahLst/>
              <a:cxnLst/>
              <a:rect l="l" t="t" r="r" b="b"/>
              <a:pathLst>
                <a:path w="530225" h="530225">
                  <a:moveTo>
                    <a:pt x="530138" y="0"/>
                  </a:moveTo>
                  <a:lnTo>
                    <a:pt x="0" y="0"/>
                  </a:lnTo>
                  <a:lnTo>
                    <a:pt x="0" y="530138"/>
                  </a:lnTo>
                  <a:lnTo>
                    <a:pt x="530138" y="530138"/>
                  </a:lnTo>
                  <a:lnTo>
                    <a:pt x="530138" y="0"/>
                  </a:lnTo>
                  <a:close/>
                </a:path>
              </a:pathLst>
            </a:custGeom>
            <a:solidFill>
              <a:srgbClr val="0054A6">
                <a:alpha val="25000"/>
              </a:srgbClr>
            </a:solidFill>
          </p:spPr>
          <p:txBody>
            <a:bodyPr wrap="square" lIns="0" tIns="0" rIns="0" bIns="0" rtlCol="0"/>
            <a:lstStyle/>
            <a:p>
              <a:endParaRPr/>
            </a:p>
          </p:txBody>
        </p:sp>
        <p:sp>
          <p:nvSpPr>
            <p:cNvPr id="35" name="object 469">
              <a:extLst>
                <a:ext uri="{FF2B5EF4-FFF2-40B4-BE49-F238E27FC236}">
                  <a16:creationId xmlns:a16="http://schemas.microsoft.com/office/drawing/2014/main" id="{0D61A3FC-BCC8-48C3-84C5-B3651E9F2679}"/>
                </a:ext>
              </a:extLst>
            </p:cNvPr>
            <p:cNvSpPr/>
            <p:nvPr/>
          </p:nvSpPr>
          <p:spPr>
            <a:xfrm>
              <a:off x="13992027" y="5059878"/>
              <a:ext cx="220979" cy="351155"/>
            </a:xfrm>
            <a:custGeom>
              <a:avLst/>
              <a:gdLst/>
              <a:ahLst/>
              <a:cxnLst/>
              <a:rect l="l" t="t" r="r" b="b"/>
              <a:pathLst>
                <a:path w="220980" h="351154">
                  <a:moveTo>
                    <a:pt x="220768" y="0"/>
                  </a:moveTo>
                  <a:lnTo>
                    <a:pt x="152355" y="10337"/>
                  </a:lnTo>
                  <a:lnTo>
                    <a:pt x="90930" y="42183"/>
                  </a:lnTo>
                  <a:lnTo>
                    <a:pt x="57556" y="71981"/>
                  </a:lnTo>
                  <a:lnTo>
                    <a:pt x="31580" y="106766"/>
                  </a:lnTo>
                  <a:lnTo>
                    <a:pt x="13197" y="145296"/>
                  </a:lnTo>
                  <a:lnTo>
                    <a:pt x="2605" y="186332"/>
                  </a:lnTo>
                  <a:lnTo>
                    <a:pt x="0" y="228632"/>
                  </a:lnTo>
                  <a:lnTo>
                    <a:pt x="5578" y="270957"/>
                  </a:lnTo>
                  <a:lnTo>
                    <a:pt x="19536" y="312066"/>
                  </a:lnTo>
                  <a:lnTo>
                    <a:pt x="42071" y="350719"/>
                  </a:lnTo>
                  <a:lnTo>
                    <a:pt x="123522" y="291535"/>
                  </a:lnTo>
                  <a:lnTo>
                    <a:pt x="114655" y="276573"/>
                  </a:lnTo>
                  <a:lnTo>
                    <a:pt x="108041" y="260294"/>
                  </a:lnTo>
                  <a:lnTo>
                    <a:pt x="103906" y="242908"/>
                  </a:lnTo>
                  <a:lnTo>
                    <a:pt x="102478" y="224620"/>
                  </a:lnTo>
                  <a:lnTo>
                    <a:pt x="103528" y="208969"/>
                  </a:lnTo>
                  <a:lnTo>
                    <a:pt x="106578" y="193959"/>
                  </a:lnTo>
                  <a:lnTo>
                    <a:pt x="111479" y="179709"/>
                  </a:lnTo>
                  <a:lnTo>
                    <a:pt x="118082" y="166343"/>
                  </a:lnTo>
                  <a:lnTo>
                    <a:pt x="29736" y="119417"/>
                  </a:lnTo>
                  <a:lnTo>
                    <a:pt x="170119" y="119417"/>
                  </a:lnTo>
                  <a:lnTo>
                    <a:pt x="188320" y="111648"/>
                  </a:lnTo>
                  <a:lnTo>
                    <a:pt x="219712" y="107386"/>
                  </a:lnTo>
                  <a:lnTo>
                    <a:pt x="220768" y="107386"/>
                  </a:lnTo>
                  <a:lnTo>
                    <a:pt x="220768" y="0"/>
                  </a:lnTo>
                  <a:close/>
                </a:path>
                <a:path w="220980" h="351154">
                  <a:moveTo>
                    <a:pt x="170119" y="119417"/>
                  </a:moveTo>
                  <a:lnTo>
                    <a:pt x="29736" y="119417"/>
                  </a:lnTo>
                  <a:lnTo>
                    <a:pt x="118082" y="166343"/>
                  </a:lnTo>
                  <a:lnTo>
                    <a:pt x="136378" y="142282"/>
                  </a:lnTo>
                  <a:lnTo>
                    <a:pt x="160167" y="123665"/>
                  </a:lnTo>
                  <a:lnTo>
                    <a:pt x="170119" y="119417"/>
                  </a:lnTo>
                  <a:close/>
                </a:path>
                <a:path w="220980" h="351154">
                  <a:moveTo>
                    <a:pt x="220768" y="107386"/>
                  </a:moveTo>
                  <a:lnTo>
                    <a:pt x="220070" y="107386"/>
                  </a:lnTo>
                  <a:lnTo>
                    <a:pt x="220410" y="107434"/>
                  </a:lnTo>
                  <a:lnTo>
                    <a:pt x="220768" y="107434"/>
                  </a:lnTo>
                  <a:close/>
                </a:path>
              </a:pathLst>
            </a:custGeom>
            <a:solidFill>
              <a:srgbClr val="231F20"/>
            </a:solidFill>
          </p:spPr>
          <p:txBody>
            <a:bodyPr wrap="square" lIns="0" tIns="0" rIns="0" bIns="0" rtlCol="0"/>
            <a:lstStyle/>
            <a:p>
              <a:endParaRPr/>
            </a:p>
          </p:txBody>
        </p:sp>
        <p:sp>
          <p:nvSpPr>
            <p:cNvPr id="36" name="object 470">
              <a:extLst>
                <a:ext uri="{FF2B5EF4-FFF2-40B4-BE49-F238E27FC236}">
                  <a16:creationId xmlns:a16="http://schemas.microsoft.com/office/drawing/2014/main" id="{61FF8767-72E6-45A9-9063-25A3CF315568}"/>
                </a:ext>
              </a:extLst>
            </p:cNvPr>
            <p:cNvSpPr/>
            <p:nvPr/>
          </p:nvSpPr>
          <p:spPr>
            <a:xfrm>
              <a:off x="13992027" y="5059878"/>
              <a:ext cx="220979" cy="351155"/>
            </a:xfrm>
            <a:custGeom>
              <a:avLst/>
              <a:gdLst/>
              <a:ahLst/>
              <a:cxnLst/>
              <a:rect l="l" t="t" r="r" b="b"/>
              <a:pathLst>
                <a:path w="220980" h="351154">
                  <a:moveTo>
                    <a:pt x="102478" y="224620"/>
                  </a:moveTo>
                  <a:lnTo>
                    <a:pt x="103528" y="208969"/>
                  </a:lnTo>
                  <a:lnTo>
                    <a:pt x="106578" y="193959"/>
                  </a:lnTo>
                  <a:lnTo>
                    <a:pt x="111479" y="179709"/>
                  </a:lnTo>
                  <a:lnTo>
                    <a:pt x="118082" y="166343"/>
                  </a:lnTo>
                  <a:lnTo>
                    <a:pt x="29736" y="119417"/>
                  </a:lnTo>
                  <a:lnTo>
                    <a:pt x="118082" y="166343"/>
                  </a:lnTo>
                  <a:lnTo>
                    <a:pt x="136378" y="142282"/>
                  </a:lnTo>
                  <a:lnTo>
                    <a:pt x="160167" y="123665"/>
                  </a:lnTo>
                  <a:lnTo>
                    <a:pt x="188320" y="111648"/>
                  </a:lnTo>
                  <a:lnTo>
                    <a:pt x="219712" y="107386"/>
                  </a:lnTo>
                  <a:lnTo>
                    <a:pt x="220070" y="107386"/>
                  </a:lnTo>
                  <a:lnTo>
                    <a:pt x="220410" y="107434"/>
                  </a:lnTo>
                  <a:lnTo>
                    <a:pt x="220768" y="107434"/>
                  </a:lnTo>
                  <a:lnTo>
                    <a:pt x="220768" y="0"/>
                  </a:lnTo>
                  <a:lnTo>
                    <a:pt x="185446" y="2558"/>
                  </a:lnTo>
                  <a:lnTo>
                    <a:pt x="121011" y="23493"/>
                  </a:lnTo>
                  <a:lnTo>
                    <a:pt x="57556" y="71981"/>
                  </a:lnTo>
                  <a:lnTo>
                    <a:pt x="31580" y="106766"/>
                  </a:lnTo>
                  <a:lnTo>
                    <a:pt x="13197" y="145296"/>
                  </a:lnTo>
                  <a:lnTo>
                    <a:pt x="2605" y="186332"/>
                  </a:lnTo>
                  <a:lnTo>
                    <a:pt x="0" y="228632"/>
                  </a:lnTo>
                  <a:lnTo>
                    <a:pt x="5578" y="270957"/>
                  </a:lnTo>
                  <a:lnTo>
                    <a:pt x="19536" y="312066"/>
                  </a:lnTo>
                  <a:lnTo>
                    <a:pt x="42071" y="350719"/>
                  </a:lnTo>
                  <a:lnTo>
                    <a:pt x="123522" y="291535"/>
                  </a:lnTo>
                  <a:lnTo>
                    <a:pt x="114655" y="276573"/>
                  </a:lnTo>
                  <a:lnTo>
                    <a:pt x="108041" y="260294"/>
                  </a:lnTo>
                  <a:lnTo>
                    <a:pt x="103906" y="242908"/>
                  </a:lnTo>
                  <a:lnTo>
                    <a:pt x="102478" y="224620"/>
                  </a:lnTo>
                  <a:close/>
                </a:path>
              </a:pathLst>
            </a:custGeom>
            <a:ln w="7456">
              <a:solidFill>
                <a:srgbClr val="FFFFFF"/>
              </a:solidFill>
            </a:ln>
          </p:spPr>
          <p:txBody>
            <a:bodyPr wrap="square" lIns="0" tIns="0" rIns="0" bIns="0" rtlCol="0"/>
            <a:lstStyle/>
            <a:p>
              <a:endParaRPr/>
            </a:p>
          </p:txBody>
        </p:sp>
        <p:sp>
          <p:nvSpPr>
            <p:cNvPr id="37" name="object 471">
              <a:extLst>
                <a:ext uri="{FF2B5EF4-FFF2-40B4-BE49-F238E27FC236}">
                  <a16:creationId xmlns:a16="http://schemas.microsoft.com/office/drawing/2014/main" id="{85DC81E6-6BE3-44EA-BB30-9418C8713B4B}"/>
                </a:ext>
              </a:extLst>
            </p:cNvPr>
            <p:cNvSpPr/>
            <p:nvPr/>
          </p:nvSpPr>
          <p:spPr>
            <a:xfrm>
              <a:off x="14034122" y="5280741"/>
              <a:ext cx="400050" cy="220979"/>
            </a:xfrm>
            <a:custGeom>
              <a:avLst/>
              <a:gdLst/>
              <a:ahLst/>
              <a:cxnLst/>
              <a:rect l="l" t="t" r="r" b="b"/>
              <a:pathLst>
                <a:path w="400050" h="220979">
                  <a:moveTo>
                    <a:pt x="81450" y="70648"/>
                  </a:moveTo>
                  <a:lnTo>
                    <a:pt x="0" y="129832"/>
                  </a:lnTo>
                  <a:lnTo>
                    <a:pt x="35776" y="169039"/>
                  </a:lnTo>
                  <a:lnTo>
                    <a:pt x="78030" y="197561"/>
                  </a:lnTo>
                  <a:lnTo>
                    <a:pt x="125943" y="214981"/>
                  </a:lnTo>
                  <a:lnTo>
                    <a:pt x="178697" y="220880"/>
                  </a:lnTo>
                  <a:lnTo>
                    <a:pt x="223212" y="216393"/>
                  </a:lnTo>
                  <a:lnTo>
                    <a:pt x="264673" y="203522"/>
                  </a:lnTo>
                  <a:lnTo>
                    <a:pt x="294312" y="187435"/>
                  </a:lnTo>
                  <a:lnTo>
                    <a:pt x="280744" y="187435"/>
                  </a:lnTo>
                  <a:lnTo>
                    <a:pt x="244559" y="120968"/>
                  </a:lnTo>
                  <a:lnTo>
                    <a:pt x="177641" y="120968"/>
                  </a:lnTo>
                  <a:lnTo>
                    <a:pt x="148775" y="117379"/>
                  </a:lnTo>
                  <a:lnTo>
                    <a:pt x="122542" y="107205"/>
                  </a:lnTo>
                  <a:lnTo>
                    <a:pt x="99811" y="91332"/>
                  </a:lnTo>
                  <a:lnTo>
                    <a:pt x="81450" y="70648"/>
                  </a:lnTo>
                  <a:close/>
                </a:path>
                <a:path w="400050" h="220979">
                  <a:moveTo>
                    <a:pt x="399577" y="0"/>
                  </a:moveTo>
                  <a:lnTo>
                    <a:pt x="294684" y="0"/>
                  </a:lnTo>
                  <a:lnTo>
                    <a:pt x="294726" y="1246"/>
                  </a:lnTo>
                  <a:lnTo>
                    <a:pt x="294869" y="2469"/>
                  </a:lnTo>
                  <a:lnTo>
                    <a:pt x="294869" y="3734"/>
                  </a:lnTo>
                  <a:lnTo>
                    <a:pt x="290616" y="35091"/>
                  </a:lnTo>
                  <a:lnTo>
                    <a:pt x="278625" y="63221"/>
                  </a:lnTo>
                  <a:lnTo>
                    <a:pt x="260044" y="86997"/>
                  </a:lnTo>
                  <a:lnTo>
                    <a:pt x="236025" y="105292"/>
                  </a:lnTo>
                  <a:lnTo>
                    <a:pt x="280744" y="187435"/>
                  </a:lnTo>
                  <a:lnTo>
                    <a:pt x="294312" y="187435"/>
                  </a:lnTo>
                  <a:lnTo>
                    <a:pt x="302193" y="183157"/>
                  </a:lnTo>
                  <a:lnTo>
                    <a:pt x="334883" y="156186"/>
                  </a:lnTo>
                  <a:lnTo>
                    <a:pt x="361854" y="123496"/>
                  </a:lnTo>
                  <a:lnTo>
                    <a:pt x="382219" y="85976"/>
                  </a:lnTo>
                  <a:lnTo>
                    <a:pt x="395090" y="44515"/>
                  </a:lnTo>
                  <a:lnTo>
                    <a:pt x="399577" y="0"/>
                  </a:lnTo>
                  <a:close/>
                </a:path>
                <a:path w="400050" h="220979">
                  <a:moveTo>
                    <a:pt x="236025" y="105292"/>
                  </a:moveTo>
                  <a:lnTo>
                    <a:pt x="222635" y="111924"/>
                  </a:lnTo>
                  <a:lnTo>
                    <a:pt x="208359" y="116848"/>
                  </a:lnTo>
                  <a:lnTo>
                    <a:pt x="193320" y="119913"/>
                  </a:lnTo>
                  <a:lnTo>
                    <a:pt x="177641" y="120968"/>
                  </a:lnTo>
                  <a:lnTo>
                    <a:pt x="244559" y="120968"/>
                  </a:lnTo>
                  <a:lnTo>
                    <a:pt x="236025" y="105292"/>
                  </a:lnTo>
                  <a:close/>
                </a:path>
              </a:pathLst>
            </a:custGeom>
            <a:solidFill>
              <a:srgbClr val="231F20"/>
            </a:solidFill>
          </p:spPr>
          <p:txBody>
            <a:bodyPr wrap="square" lIns="0" tIns="0" rIns="0" bIns="0" rtlCol="0"/>
            <a:lstStyle/>
            <a:p>
              <a:endParaRPr/>
            </a:p>
          </p:txBody>
        </p:sp>
        <p:sp>
          <p:nvSpPr>
            <p:cNvPr id="38" name="object 472">
              <a:extLst>
                <a:ext uri="{FF2B5EF4-FFF2-40B4-BE49-F238E27FC236}">
                  <a16:creationId xmlns:a16="http://schemas.microsoft.com/office/drawing/2014/main" id="{7C43D6BD-1905-4DAD-9DA2-B9EB1A39AED0}"/>
                </a:ext>
              </a:extLst>
            </p:cNvPr>
            <p:cNvSpPr/>
            <p:nvPr/>
          </p:nvSpPr>
          <p:spPr>
            <a:xfrm>
              <a:off x="14034122" y="5280741"/>
              <a:ext cx="400050" cy="220979"/>
            </a:xfrm>
            <a:custGeom>
              <a:avLst/>
              <a:gdLst/>
              <a:ahLst/>
              <a:cxnLst/>
              <a:rect l="l" t="t" r="r" b="b"/>
              <a:pathLst>
                <a:path w="400050" h="220979">
                  <a:moveTo>
                    <a:pt x="294684" y="0"/>
                  </a:moveTo>
                  <a:lnTo>
                    <a:pt x="294726" y="1246"/>
                  </a:lnTo>
                  <a:lnTo>
                    <a:pt x="294869" y="2469"/>
                  </a:lnTo>
                  <a:lnTo>
                    <a:pt x="294869" y="3734"/>
                  </a:lnTo>
                  <a:lnTo>
                    <a:pt x="290616" y="35091"/>
                  </a:lnTo>
                  <a:lnTo>
                    <a:pt x="278625" y="63221"/>
                  </a:lnTo>
                  <a:lnTo>
                    <a:pt x="260044" y="86997"/>
                  </a:lnTo>
                  <a:lnTo>
                    <a:pt x="236025" y="105292"/>
                  </a:lnTo>
                  <a:lnTo>
                    <a:pt x="280744" y="187435"/>
                  </a:lnTo>
                  <a:lnTo>
                    <a:pt x="236025" y="105292"/>
                  </a:lnTo>
                  <a:lnTo>
                    <a:pt x="222635" y="111924"/>
                  </a:lnTo>
                  <a:lnTo>
                    <a:pt x="208359" y="116848"/>
                  </a:lnTo>
                  <a:lnTo>
                    <a:pt x="193320" y="119913"/>
                  </a:lnTo>
                  <a:lnTo>
                    <a:pt x="177641" y="120968"/>
                  </a:lnTo>
                  <a:lnTo>
                    <a:pt x="148775" y="117379"/>
                  </a:lnTo>
                  <a:lnTo>
                    <a:pt x="122542" y="107205"/>
                  </a:lnTo>
                  <a:lnTo>
                    <a:pt x="99811" y="91332"/>
                  </a:lnTo>
                  <a:lnTo>
                    <a:pt x="81450" y="70648"/>
                  </a:lnTo>
                  <a:lnTo>
                    <a:pt x="0" y="129832"/>
                  </a:lnTo>
                  <a:lnTo>
                    <a:pt x="35776" y="169039"/>
                  </a:lnTo>
                  <a:lnTo>
                    <a:pt x="78030" y="197561"/>
                  </a:lnTo>
                  <a:lnTo>
                    <a:pt x="125943" y="214981"/>
                  </a:lnTo>
                  <a:lnTo>
                    <a:pt x="178697" y="220880"/>
                  </a:lnTo>
                  <a:lnTo>
                    <a:pt x="223212" y="216393"/>
                  </a:lnTo>
                  <a:lnTo>
                    <a:pt x="264673" y="203522"/>
                  </a:lnTo>
                  <a:lnTo>
                    <a:pt x="302193" y="183157"/>
                  </a:lnTo>
                  <a:lnTo>
                    <a:pt x="334883" y="156186"/>
                  </a:lnTo>
                  <a:lnTo>
                    <a:pt x="361854" y="123496"/>
                  </a:lnTo>
                  <a:lnTo>
                    <a:pt x="382219" y="85976"/>
                  </a:lnTo>
                  <a:lnTo>
                    <a:pt x="395090" y="44515"/>
                  </a:lnTo>
                  <a:lnTo>
                    <a:pt x="399577" y="0"/>
                  </a:lnTo>
                  <a:lnTo>
                    <a:pt x="294684" y="0"/>
                  </a:lnTo>
                  <a:close/>
                </a:path>
              </a:pathLst>
            </a:custGeom>
            <a:ln w="7456">
              <a:solidFill>
                <a:srgbClr val="FFFFFF"/>
              </a:solidFill>
            </a:ln>
          </p:spPr>
          <p:txBody>
            <a:bodyPr wrap="square" lIns="0" tIns="0" rIns="0" bIns="0" rtlCol="0"/>
            <a:lstStyle/>
            <a:p>
              <a:endParaRPr/>
            </a:p>
          </p:txBody>
        </p:sp>
        <p:sp>
          <p:nvSpPr>
            <p:cNvPr id="39" name="object 473">
              <a:extLst>
                <a:ext uri="{FF2B5EF4-FFF2-40B4-BE49-F238E27FC236}">
                  <a16:creationId xmlns:a16="http://schemas.microsoft.com/office/drawing/2014/main" id="{4F3B6A3F-4D04-4173-B681-9C23594CAAEF}"/>
                </a:ext>
              </a:extLst>
            </p:cNvPr>
            <p:cNvSpPr/>
            <p:nvPr/>
          </p:nvSpPr>
          <p:spPr>
            <a:xfrm>
              <a:off x="14209061" y="5056156"/>
              <a:ext cx="228337" cy="228343"/>
            </a:xfrm>
            <a:prstGeom prst="rect">
              <a:avLst/>
            </a:prstGeom>
            <a:blipFill>
              <a:blip r:embed="rId4" cstate="print"/>
              <a:stretch>
                <a:fillRect/>
              </a:stretch>
            </a:blipFill>
          </p:spPr>
          <p:txBody>
            <a:bodyPr wrap="square" lIns="0" tIns="0" rIns="0" bIns="0" rtlCol="0"/>
            <a:lstStyle/>
            <a:p>
              <a:endParaRPr/>
            </a:p>
          </p:txBody>
        </p:sp>
      </p:grpSp>
    </p:spTree>
    <p:extLst>
      <p:ext uri="{BB962C8B-B14F-4D97-AF65-F5344CB8AC3E}">
        <p14:creationId xmlns:p14="http://schemas.microsoft.com/office/powerpoint/2010/main" val="1832432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rrow: Right 5">
            <a:extLst>
              <a:ext uri="{FF2B5EF4-FFF2-40B4-BE49-F238E27FC236}">
                <a16:creationId xmlns:a16="http://schemas.microsoft.com/office/drawing/2014/main" id="{FE137722-670D-4312-8125-35FC5D9B6EE3}"/>
              </a:ext>
            </a:extLst>
          </p:cNvPr>
          <p:cNvSpPr/>
          <p:nvPr/>
        </p:nvSpPr>
        <p:spPr>
          <a:xfrm>
            <a:off x="838200" y="5808644"/>
            <a:ext cx="7757160" cy="13255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Arrow: Right 6">
            <a:extLst>
              <a:ext uri="{FF2B5EF4-FFF2-40B4-BE49-F238E27FC236}">
                <a16:creationId xmlns:a16="http://schemas.microsoft.com/office/drawing/2014/main" id="{0EDE58A6-94B8-41F5-884C-A06EA1A3C361}"/>
              </a:ext>
            </a:extLst>
          </p:cNvPr>
          <p:cNvSpPr/>
          <p:nvPr/>
        </p:nvSpPr>
        <p:spPr>
          <a:xfrm>
            <a:off x="838200" y="5033036"/>
            <a:ext cx="7757160" cy="13255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Arrow: Right 7">
            <a:extLst>
              <a:ext uri="{FF2B5EF4-FFF2-40B4-BE49-F238E27FC236}">
                <a16:creationId xmlns:a16="http://schemas.microsoft.com/office/drawing/2014/main" id="{22F8495A-9574-41EF-945E-C7B612FD2A9D}"/>
              </a:ext>
            </a:extLst>
          </p:cNvPr>
          <p:cNvSpPr/>
          <p:nvPr/>
        </p:nvSpPr>
        <p:spPr>
          <a:xfrm>
            <a:off x="838200" y="4043650"/>
            <a:ext cx="7757160" cy="16396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Right 8">
            <a:extLst>
              <a:ext uri="{FF2B5EF4-FFF2-40B4-BE49-F238E27FC236}">
                <a16:creationId xmlns:a16="http://schemas.microsoft.com/office/drawing/2014/main" id="{78946F5C-0382-440A-B2A0-F4F8765E0798}"/>
              </a:ext>
            </a:extLst>
          </p:cNvPr>
          <p:cNvSpPr/>
          <p:nvPr/>
        </p:nvSpPr>
        <p:spPr>
          <a:xfrm>
            <a:off x="838200" y="1614314"/>
            <a:ext cx="8143239" cy="13255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Right 9">
            <a:extLst>
              <a:ext uri="{FF2B5EF4-FFF2-40B4-BE49-F238E27FC236}">
                <a16:creationId xmlns:a16="http://schemas.microsoft.com/office/drawing/2014/main" id="{78CF62AF-AF0F-4045-8F4B-D29847D40F86}"/>
              </a:ext>
            </a:extLst>
          </p:cNvPr>
          <p:cNvSpPr/>
          <p:nvPr/>
        </p:nvSpPr>
        <p:spPr>
          <a:xfrm>
            <a:off x="838200" y="2425785"/>
            <a:ext cx="8910711" cy="13255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Right 10">
            <a:extLst>
              <a:ext uri="{FF2B5EF4-FFF2-40B4-BE49-F238E27FC236}">
                <a16:creationId xmlns:a16="http://schemas.microsoft.com/office/drawing/2014/main" id="{56CA5A9E-5F44-4BAE-BAE4-ED1E8A9EE1B4}"/>
              </a:ext>
            </a:extLst>
          </p:cNvPr>
          <p:cNvSpPr/>
          <p:nvPr/>
        </p:nvSpPr>
        <p:spPr>
          <a:xfrm>
            <a:off x="838201" y="3257018"/>
            <a:ext cx="7757160" cy="13255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2C79A7B9-C675-4C43-8A90-2EBEAE689446}"/>
              </a:ext>
            </a:extLst>
          </p:cNvPr>
          <p:cNvSpPr>
            <a:spLocks noGrp="1"/>
          </p:cNvSpPr>
          <p:nvPr>
            <p:ph type="title"/>
          </p:nvPr>
        </p:nvSpPr>
        <p:spPr/>
        <p:txBody>
          <a:bodyPr>
            <a:noAutofit/>
          </a:bodyPr>
          <a:lstStyle/>
          <a:p>
            <a:r>
              <a:rPr lang="en-US" sz="2400" b="1" dirty="0"/>
              <a:t>Part-to-whole (Contd..): </a:t>
            </a:r>
            <a:r>
              <a:rPr lang="en-US" sz="2400" dirty="0"/>
              <a:t>Show how a single entity can be broken down into its component elements. If the reader’s interest is solely in the size of the components, consider a magnitude-type chart instead. Example: Fiscal budgets, company structures, national election results</a:t>
            </a:r>
            <a:endParaRPr lang="en-IN" sz="2400" dirty="0"/>
          </a:p>
        </p:txBody>
      </p:sp>
      <p:sp>
        <p:nvSpPr>
          <p:cNvPr id="5" name="TextBox 4">
            <a:extLst>
              <a:ext uri="{FF2B5EF4-FFF2-40B4-BE49-F238E27FC236}">
                <a16:creationId xmlns:a16="http://schemas.microsoft.com/office/drawing/2014/main" id="{FB1EA3E8-BC6E-42CA-93FB-F1E7697D9D95}"/>
              </a:ext>
            </a:extLst>
          </p:cNvPr>
          <p:cNvSpPr txBox="1"/>
          <p:nvPr/>
        </p:nvSpPr>
        <p:spPr>
          <a:xfrm>
            <a:off x="838200" y="1690688"/>
            <a:ext cx="6209714" cy="5078313"/>
          </a:xfrm>
          <a:prstGeom prst="rect">
            <a:avLst/>
          </a:prstGeom>
          <a:noFill/>
        </p:spPr>
        <p:txBody>
          <a:bodyPr wrap="square">
            <a:spAutoFit/>
          </a:bodyPr>
          <a:lstStyle/>
          <a:p>
            <a:endParaRPr lang="en-US" dirty="0"/>
          </a:p>
          <a:p>
            <a:r>
              <a:rPr lang="en-US" dirty="0" err="1"/>
              <a:t>Treemap</a:t>
            </a:r>
            <a:r>
              <a:rPr lang="en-US" dirty="0"/>
              <a:t> - Use for hierarchical part-to-whole relationships; can be difficult to read when there are many small segments.</a:t>
            </a:r>
          </a:p>
          <a:p>
            <a:endParaRPr lang="en-US" dirty="0"/>
          </a:p>
          <a:p>
            <a:r>
              <a:rPr lang="en-US" dirty="0"/>
              <a:t>Voronoi - A way of turning points into areas – any point within each area is closer to the central point than any other centroid.</a:t>
            </a:r>
          </a:p>
          <a:p>
            <a:endParaRPr lang="en-US" dirty="0"/>
          </a:p>
          <a:p>
            <a:r>
              <a:rPr lang="en-US" dirty="0"/>
              <a:t>Arc - A hemicycle, often used for </a:t>
            </a:r>
            <a:r>
              <a:rPr lang="en-US" dirty="0" err="1"/>
              <a:t>visualising</a:t>
            </a:r>
            <a:r>
              <a:rPr lang="en-US" dirty="0"/>
              <a:t> parliamentary composition by number of seats.</a:t>
            </a:r>
          </a:p>
          <a:p>
            <a:endParaRPr lang="en-US" dirty="0"/>
          </a:p>
          <a:p>
            <a:r>
              <a:rPr lang="en-US" dirty="0" err="1"/>
              <a:t>Gridplot</a:t>
            </a:r>
            <a:r>
              <a:rPr lang="en-US" dirty="0"/>
              <a:t> - Good for showing % information, they work best when used on whole numbers and work well in small multiple layout form.</a:t>
            </a:r>
          </a:p>
          <a:p>
            <a:endParaRPr lang="en-US" dirty="0"/>
          </a:p>
          <a:p>
            <a:r>
              <a:rPr lang="en-US" dirty="0"/>
              <a:t>Venn - Generally only used for schematic representation.</a:t>
            </a:r>
          </a:p>
          <a:p>
            <a:endParaRPr lang="en-US" dirty="0"/>
          </a:p>
          <a:p>
            <a:r>
              <a:rPr lang="en-US" dirty="0"/>
              <a:t>Waterfall - Can be useful for showing part-to-whole relationships where some of the components are negative.</a:t>
            </a:r>
          </a:p>
        </p:txBody>
      </p:sp>
      <p:grpSp>
        <p:nvGrpSpPr>
          <p:cNvPr id="12" name="object 449">
            <a:extLst>
              <a:ext uri="{FF2B5EF4-FFF2-40B4-BE49-F238E27FC236}">
                <a16:creationId xmlns:a16="http://schemas.microsoft.com/office/drawing/2014/main" id="{23BF036E-8C1C-4695-9151-989F0B602888}"/>
              </a:ext>
            </a:extLst>
          </p:cNvPr>
          <p:cNvGrpSpPr/>
          <p:nvPr/>
        </p:nvGrpSpPr>
        <p:grpSpPr>
          <a:xfrm>
            <a:off x="9641031" y="2706296"/>
            <a:ext cx="716428" cy="763801"/>
            <a:chOff x="13947733" y="6665753"/>
            <a:chExt cx="530225" cy="530225"/>
          </a:xfrm>
        </p:grpSpPr>
        <p:sp>
          <p:nvSpPr>
            <p:cNvPr id="13" name="object 450">
              <a:extLst>
                <a:ext uri="{FF2B5EF4-FFF2-40B4-BE49-F238E27FC236}">
                  <a16:creationId xmlns:a16="http://schemas.microsoft.com/office/drawing/2014/main" id="{E426D407-29D6-46D0-AF0C-7B716B75A37B}"/>
                </a:ext>
              </a:extLst>
            </p:cNvPr>
            <p:cNvSpPr/>
            <p:nvPr/>
          </p:nvSpPr>
          <p:spPr>
            <a:xfrm>
              <a:off x="13947733" y="6665753"/>
              <a:ext cx="530225" cy="530225"/>
            </a:xfrm>
            <a:custGeom>
              <a:avLst/>
              <a:gdLst/>
              <a:ahLst/>
              <a:cxnLst/>
              <a:rect l="l" t="t" r="r" b="b"/>
              <a:pathLst>
                <a:path w="530225" h="530225">
                  <a:moveTo>
                    <a:pt x="530138" y="0"/>
                  </a:moveTo>
                  <a:lnTo>
                    <a:pt x="0" y="0"/>
                  </a:lnTo>
                  <a:lnTo>
                    <a:pt x="0" y="530144"/>
                  </a:lnTo>
                  <a:lnTo>
                    <a:pt x="530138" y="530144"/>
                  </a:lnTo>
                  <a:lnTo>
                    <a:pt x="530138" y="0"/>
                  </a:lnTo>
                  <a:close/>
                </a:path>
              </a:pathLst>
            </a:custGeom>
            <a:solidFill>
              <a:srgbClr val="0054A6">
                <a:alpha val="25000"/>
              </a:srgbClr>
            </a:solidFill>
          </p:spPr>
          <p:txBody>
            <a:bodyPr wrap="square" lIns="0" tIns="0" rIns="0" bIns="0" rtlCol="0"/>
            <a:lstStyle/>
            <a:p>
              <a:endParaRPr/>
            </a:p>
          </p:txBody>
        </p:sp>
        <p:sp>
          <p:nvSpPr>
            <p:cNvPr id="14" name="object 451">
              <a:extLst>
                <a:ext uri="{FF2B5EF4-FFF2-40B4-BE49-F238E27FC236}">
                  <a16:creationId xmlns:a16="http://schemas.microsoft.com/office/drawing/2014/main" id="{4A3DC7AE-3A94-411C-8023-FF3A42204186}"/>
                </a:ext>
              </a:extLst>
            </p:cNvPr>
            <p:cNvSpPr/>
            <p:nvPr/>
          </p:nvSpPr>
          <p:spPr>
            <a:xfrm>
              <a:off x="13991891" y="6709917"/>
              <a:ext cx="441959" cy="441959"/>
            </a:xfrm>
            <a:custGeom>
              <a:avLst/>
              <a:gdLst/>
              <a:ahLst/>
              <a:cxnLst/>
              <a:rect l="l" t="t" r="r" b="b"/>
              <a:pathLst>
                <a:path w="441959" h="441959">
                  <a:moveTo>
                    <a:pt x="441779" y="0"/>
                  </a:moveTo>
                  <a:lnTo>
                    <a:pt x="0" y="0"/>
                  </a:lnTo>
                  <a:lnTo>
                    <a:pt x="0" y="441779"/>
                  </a:lnTo>
                  <a:lnTo>
                    <a:pt x="441779" y="441779"/>
                  </a:lnTo>
                  <a:lnTo>
                    <a:pt x="441779" y="0"/>
                  </a:lnTo>
                  <a:close/>
                </a:path>
              </a:pathLst>
            </a:custGeom>
            <a:solidFill>
              <a:srgbClr val="231F20"/>
            </a:solidFill>
          </p:spPr>
          <p:txBody>
            <a:bodyPr wrap="square" lIns="0" tIns="0" rIns="0" bIns="0" rtlCol="0"/>
            <a:lstStyle/>
            <a:p>
              <a:endParaRPr/>
            </a:p>
          </p:txBody>
        </p:sp>
        <p:sp>
          <p:nvSpPr>
            <p:cNvPr id="15" name="object 452">
              <a:extLst>
                <a:ext uri="{FF2B5EF4-FFF2-40B4-BE49-F238E27FC236}">
                  <a16:creationId xmlns:a16="http://schemas.microsoft.com/office/drawing/2014/main" id="{3BA3838F-96B7-4D4E-8B3F-19B7346C9811}"/>
                </a:ext>
              </a:extLst>
            </p:cNvPr>
            <p:cNvSpPr/>
            <p:nvPr/>
          </p:nvSpPr>
          <p:spPr>
            <a:xfrm>
              <a:off x="13991902" y="6709935"/>
              <a:ext cx="240665" cy="220979"/>
            </a:xfrm>
            <a:custGeom>
              <a:avLst/>
              <a:gdLst/>
              <a:ahLst/>
              <a:cxnLst/>
              <a:rect l="l" t="t" r="r" b="b"/>
              <a:pathLst>
                <a:path w="240665" h="220979">
                  <a:moveTo>
                    <a:pt x="153483" y="0"/>
                  </a:moveTo>
                  <a:lnTo>
                    <a:pt x="0" y="128627"/>
                  </a:lnTo>
                  <a:lnTo>
                    <a:pt x="185723" y="220886"/>
                  </a:lnTo>
                  <a:lnTo>
                    <a:pt x="240284" y="93905"/>
                  </a:lnTo>
                  <a:lnTo>
                    <a:pt x="153483" y="0"/>
                  </a:lnTo>
                  <a:close/>
                </a:path>
              </a:pathLst>
            </a:custGeom>
            <a:ln w="11184">
              <a:solidFill>
                <a:srgbClr val="FFFFFF"/>
              </a:solidFill>
            </a:ln>
          </p:spPr>
          <p:txBody>
            <a:bodyPr wrap="square" lIns="0" tIns="0" rIns="0" bIns="0" rtlCol="0"/>
            <a:lstStyle/>
            <a:p>
              <a:endParaRPr/>
            </a:p>
          </p:txBody>
        </p:sp>
        <p:sp>
          <p:nvSpPr>
            <p:cNvPr id="16" name="object 453">
              <a:extLst>
                <a:ext uri="{FF2B5EF4-FFF2-40B4-BE49-F238E27FC236}">
                  <a16:creationId xmlns:a16="http://schemas.microsoft.com/office/drawing/2014/main" id="{082CBF20-67E6-41A1-9EF2-06602F5C3212}"/>
                </a:ext>
              </a:extLst>
            </p:cNvPr>
            <p:cNvSpPr/>
            <p:nvPr/>
          </p:nvSpPr>
          <p:spPr>
            <a:xfrm>
              <a:off x="14232175" y="6709935"/>
              <a:ext cx="201930" cy="441959"/>
            </a:xfrm>
            <a:custGeom>
              <a:avLst/>
              <a:gdLst/>
              <a:ahLst/>
              <a:cxnLst/>
              <a:rect l="l" t="t" r="r" b="b"/>
              <a:pathLst>
                <a:path w="201930" h="441959">
                  <a:moveTo>
                    <a:pt x="201494" y="0"/>
                  </a:moveTo>
                  <a:lnTo>
                    <a:pt x="0" y="93905"/>
                  </a:lnTo>
                  <a:lnTo>
                    <a:pt x="151962" y="304598"/>
                  </a:lnTo>
                  <a:lnTo>
                    <a:pt x="201494" y="441779"/>
                  </a:lnTo>
                </a:path>
              </a:pathLst>
            </a:custGeom>
            <a:ln w="11184">
              <a:solidFill>
                <a:srgbClr val="FFFFFF"/>
              </a:solidFill>
            </a:ln>
          </p:spPr>
          <p:txBody>
            <a:bodyPr wrap="square" lIns="0" tIns="0" rIns="0" bIns="0" rtlCol="0"/>
            <a:lstStyle/>
            <a:p>
              <a:endParaRPr/>
            </a:p>
          </p:txBody>
        </p:sp>
        <p:sp>
          <p:nvSpPr>
            <p:cNvPr id="17" name="object 454">
              <a:extLst>
                <a:ext uri="{FF2B5EF4-FFF2-40B4-BE49-F238E27FC236}">
                  <a16:creationId xmlns:a16="http://schemas.microsoft.com/office/drawing/2014/main" id="{834C5752-FD2A-460F-824C-3B0F573A96EB}"/>
                </a:ext>
              </a:extLst>
            </p:cNvPr>
            <p:cNvSpPr/>
            <p:nvPr/>
          </p:nvSpPr>
          <p:spPr>
            <a:xfrm>
              <a:off x="13991867" y="6930816"/>
              <a:ext cx="392430" cy="220979"/>
            </a:xfrm>
            <a:custGeom>
              <a:avLst/>
              <a:gdLst/>
              <a:ahLst/>
              <a:cxnLst/>
              <a:rect l="l" t="t" r="r" b="b"/>
              <a:pathLst>
                <a:path w="392430" h="220979">
                  <a:moveTo>
                    <a:pt x="185729" y="0"/>
                  </a:moveTo>
                  <a:lnTo>
                    <a:pt x="155970" y="220892"/>
                  </a:lnTo>
                  <a:lnTo>
                    <a:pt x="392253" y="83711"/>
                  </a:lnTo>
                  <a:lnTo>
                    <a:pt x="185729" y="0"/>
                  </a:lnTo>
                  <a:lnTo>
                    <a:pt x="0" y="71495"/>
                  </a:lnTo>
                </a:path>
              </a:pathLst>
            </a:custGeom>
            <a:ln w="11184">
              <a:solidFill>
                <a:srgbClr val="FFFFFF"/>
              </a:solidFill>
            </a:ln>
          </p:spPr>
          <p:txBody>
            <a:bodyPr wrap="square" lIns="0" tIns="0" rIns="0" bIns="0" rtlCol="0"/>
            <a:lstStyle/>
            <a:p>
              <a:endParaRPr/>
            </a:p>
          </p:txBody>
        </p:sp>
        <p:sp>
          <p:nvSpPr>
            <p:cNvPr id="18" name="object 455">
              <a:extLst>
                <a:ext uri="{FF2B5EF4-FFF2-40B4-BE49-F238E27FC236}">
                  <a16:creationId xmlns:a16="http://schemas.microsoft.com/office/drawing/2014/main" id="{AEFBB350-9393-482E-93B9-EA40AFD4ED6B}"/>
                </a:ext>
              </a:extLst>
            </p:cNvPr>
            <p:cNvSpPr/>
            <p:nvPr/>
          </p:nvSpPr>
          <p:spPr>
            <a:xfrm>
              <a:off x="14384161" y="6954813"/>
              <a:ext cx="49530" cy="60325"/>
            </a:xfrm>
            <a:custGeom>
              <a:avLst/>
              <a:gdLst/>
              <a:ahLst/>
              <a:cxnLst/>
              <a:rect l="l" t="t" r="r" b="b"/>
              <a:pathLst>
                <a:path w="49530" h="60325">
                  <a:moveTo>
                    <a:pt x="0" y="59750"/>
                  </a:moveTo>
                  <a:lnTo>
                    <a:pt x="49532" y="0"/>
                  </a:lnTo>
                </a:path>
              </a:pathLst>
            </a:custGeom>
            <a:ln w="11184">
              <a:solidFill>
                <a:srgbClr val="FFFFFF"/>
              </a:solidFill>
            </a:ln>
          </p:spPr>
          <p:txBody>
            <a:bodyPr wrap="square" lIns="0" tIns="0" rIns="0" bIns="0" rtlCol="0"/>
            <a:lstStyle/>
            <a:p>
              <a:endParaRPr/>
            </a:p>
          </p:txBody>
        </p:sp>
      </p:grpSp>
      <p:grpSp>
        <p:nvGrpSpPr>
          <p:cNvPr id="19" name="object 474">
            <a:extLst>
              <a:ext uri="{FF2B5EF4-FFF2-40B4-BE49-F238E27FC236}">
                <a16:creationId xmlns:a16="http://schemas.microsoft.com/office/drawing/2014/main" id="{A3BEF543-3755-4BB8-A2A0-850F5692836E}"/>
              </a:ext>
            </a:extLst>
          </p:cNvPr>
          <p:cNvGrpSpPr/>
          <p:nvPr/>
        </p:nvGrpSpPr>
        <p:grpSpPr>
          <a:xfrm>
            <a:off x="9089284" y="1734864"/>
            <a:ext cx="716428" cy="763801"/>
            <a:chOff x="13947733" y="5843668"/>
            <a:chExt cx="530225" cy="530225"/>
          </a:xfrm>
        </p:grpSpPr>
        <p:sp>
          <p:nvSpPr>
            <p:cNvPr id="20" name="object 475">
              <a:extLst>
                <a:ext uri="{FF2B5EF4-FFF2-40B4-BE49-F238E27FC236}">
                  <a16:creationId xmlns:a16="http://schemas.microsoft.com/office/drawing/2014/main" id="{E72BADD1-D247-46B6-B26B-F3A0F628EEBF}"/>
                </a:ext>
              </a:extLst>
            </p:cNvPr>
            <p:cNvSpPr/>
            <p:nvPr/>
          </p:nvSpPr>
          <p:spPr>
            <a:xfrm>
              <a:off x="13947733" y="5843668"/>
              <a:ext cx="530225" cy="530225"/>
            </a:xfrm>
            <a:custGeom>
              <a:avLst/>
              <a:gdLst/>
              <a:ahLst/>
              <a:cxnLst/>
              <a:rect l="l" t="t" r="r" b="b"/>
              <a:pathLst>
                <a:path w="530225" h="530225">
                  <a:moveTo>
                    <a:pt x="530138" y="0"/>
                  </a:moveTo>
                  <a:lnTo>
                    <a:pt x="0" y="0"/>
                  </a:lnTo>
                  <a:lnTo>
                    <a:pt x="0" y="530144"/>
                  </a:lnTo>
                  <a:lnTo>
                    <a:pt x="530138" y="530144"/>
                  </a:lnTo>
                  <a:lnTo>
                    <a:pt x="530138" y="0"/>
                  </a:lnTo>
                  <a:close/>
                </a:path>
              </a:pathLst>
            </a:custGeom>
            <a:solidFill>
              <a:srgbClr val="0054A6">
                <a:alpha val="25000"/>
              </a:srgbClr>
            </a:solidFill>
          </p:spPr>
          <p:txBody>
            <a:bodyPr wrap="square" lIns="0" tIns="0" rIns="0" bIns="0" rtlCol="0"/>
            <a:lstStyle/>
            <a:p>
              <a:endParaRPr dirty="0"/>
            </a:p>
          </p:txBody>
        </p:sp>
        <p:sp>
          <p:nvSpPr>
            <p:cNvPr id="21" name="object 476">
              <a:extLst>
                <a:ext uri="{FF2B5EF4-FFF2-40B4-BE49-F238E27FC236}">
                  <a16:creationId xmlns:a16="http://schemas.microsoft.com/office/drawing/2014/main" id="{4B90F0A8-697F-436D-B45C-554D19E28538}"/>
                </a:ext>
              </a:extLst>
            </p:cNvPr>
            <p:cNvSpPr/>
            <p:nvPr/>
          </p:nvSpPr>
          <p:spPr>
            <a:xfrm>
              <a:off x="13991891" y="5887916"/>
              <a:ext cx="182880" cy="441959"/>
            </a:xfrm>
            <a:custGeom>
              <a:avLst/>
              <a:gdLst/>
              <a:ahLst/>
              <a:cxnLst/>
              <a:rect l="l" t="t" r="r" b="b"/>
              <a:pathLst>
                <a:path w="182880" h="441960">
                  <a:moveTo>
                    <a:pt x="182782" y="0"/>
                  </a:moveTo>
                  <a:lnTo>
                    <a:pt x="0" y="0"/>
                  </a:lnTo>
                  <a:lnTo>
                    <a:pt x="0" y="441636"/>
                  </a:lnTo>
                  <a:lnTo>
                    <a:pt x="182782" y="441636"/>
                  </a:lnTo>
                  <a:lnTo>
                    <a:pt x="182782" y="0"/>
                  </a:lnTo>
                  <a:close/>
                </a:path>
              </a:pathLst>
            </a:custGeom>
            <a:solidFill>
              <a:srgbClr val="231F20"/>
            </a:solidFill>
          </p:spPr>
          <p:txBody>
            <a:bodyPr wrap="square" lIns="0" tIns="0" rIns="0" bIns="0" rtlCol="0"/>
            <a:lstStyle/>
            <a:p>
              <a:endParaRPr/>
            </a:p>
          </p:txBody>
        </p:sp>
        <p:sp>
          <p:nvSpPr>
            <p:cNvPr id="22" name="object 477">
              <a:extLst>
                <a:ext uri="{FF2B5EF4-FFF2-40B4-BE49-F238E27FC236}">
                  <a16:creationId xmlns:a16="http://schemas.microsoft.com/office/drawing/2014/main" id="{18B2BE53-2E84-4DEF-A2C0-78E11FD048A3}"/>
                </a:ext>
              </a:extLst>
            </p:cNvPr>
            <p:cNvSpPr/>
            <p:nvPr/>
          </p:nvSpPr>
          <p:spPr>
            <a:xfrm>
              <a:off x="13991891" y="5887916"/>
              <a:ext cx="182880" cy="441959"/>
            </a:xfrm>
            <a:custGeom>
              <a:avLst/>
              <a:gdLst/>
              <a:ahLst/>
              <a:cxnLst/>
              <a:rect l="l" t="t" r="r" b="b"/>
              <a:pathLst>
                <a:path w="182880" h="441960">
                  <a:moveTo>
                    <a:pt x="182782" y="441636"/>
                  </a:moveTo>
                  <a:lnTo>
                    <a:pt x="0" y="441636"/>
                  </a:lnTo>
                  <a:lnTo>
                    <a:pt x="0" y="0"/>
                  </a:lnTo>
                  <a:lnTo>
                    <a:pt x="182782" y="0"/>
                  </a:lnTo>
                  <a:lnTo>
                    <a:pt x="182782" y="441636"/>
                  </a:lnTo>
                  <a:close/>
                </a:path>
              </a:pathLst>
            </a:custGeom>
            <a:ln w="10438">
              <a:solidFill>
                <a:srgbClr val="FFFFFF"/>
              </a:solidFill>
            </a:ln>
          </p:spPr>
          <p:txBody>
            <a:bodyPr wrap="square" lIns="0" tIns="0" rIns="0" bIns="0" rtlCol="0"/>
            <a:lstStyle/>
            <a:p>
              <a:endParaRPr/>
            </a:p>
          </p:txBody>
        </p:sp>
        <p:sp>
          <p:nvSpPr>
            <p:cNvPr id="23" name="object 478">
              <a:extLst>
                <a:ext uri="{FF2B5EF4-FFF2-40B4-BE49-F238E27FC236}">
                  <a16:creationId xmlns:a16="http://schemas.microsoft.com/office/drawing/2014/main" id="{47AB8855-3121-4E37-B0B1-35059C744133}"/>
                </a:ext>
              </a:extLst>
            </p:cNvPr>
            <p:cNvSpPr/>
            <p:nvPr/>
          </p:nvSpPr>
          <p:spPr>
            <a:xfrm>
              <a:off x="14169455" y="5882685"/>
              <a:ext cx="269435" cy="451490"/>
            </a:xfrm>
            <a:prstGeom prst="rect">
              <a:avLst/>
            </a:prstGeom>
            <a:blipFill>
              <a:blip r:embed="rId2" cstate="print"/>
              <a:stretch>
                <a:fillRect/>
              </a:stretch>
            </a:blipFill>
          </p:spPr>
          <p:txBody>
            <a:bodyPr wrap="square" lIns="0" tIns="0" rIns="0" bIns="0" rtlCol="0"/>
            <a:lstStyle/>
            <a:p>
              <a:endParaRPr/>
            </a:p>
          </p:txBody>
        </p:sp>
      </p:grpSp>
      <p:grpSp>
        <p:nvGrpSpPr>
          <p:cNvPr id="24" name="object 488">
            <a:extLst>
              <a:ext uri="{FF2B5EF4-FFF2-40B4-BE49-F238E27FC236}">
                <a16:creationId xmlns:a16="http://schemas.microsoft.com/office/drawing/2014/main" id="{E0F414BB-A589-4CB5-80B8-1A06043C65A3}"/>
              </a:ext>
            </a:extLst>
          </p:cNvPr>
          <p:cNvGrpSpPr/>
          <p:nvPr/>
        </p:nvGrpSpPr>
        <p:grpSpPr>
          <a:xfrm>
            <a:off x="8766785" y="6049108"/>
            <a:ext cx="644501" cy="719893"/>
            <a:chOff x="13947733" y="9965928"/>
            <a:chExt cx="530225" cy="530225"/>
          </a:xfrm>
        </p:grpSpPr>
        <p:sp>
          <p:nvSpPr>
            <p:cNvPr id="25" name="object 489">
              <a:extLst>
                <a:ext uri="{FF2B5EF4-FFF2-40B4-BE49-F238E27FC236}">
                  <a16:creationId xmlns:a16="http://schemas.microsoft.com/office/drawing/2014/main" id="{E940C990-027A-42F4-81FC-AD3CB96EEC84}"/>
                </a:ext>
              </a:extLst>
            </p:cNvPr>
            <p:cNvSpPr/>
            <p:nvPr/>
          </p:nvSpPr>
          <p:spPr>
            <a:xfrm>
              <a:off x="13947733" y="9965928"/>
              <a:ext cx="530225" cy="530225"/>
            </a:xfrm>
            <a:custGeom>
              <a:avLst/>
              <a:gdLst/>
              <a:ahLst/>
              <a:cxnLst/>
              <a:rect l="l" t="t" r="r" b="b"/>
              <a:pathLst>
                <a:path w="530225" h="530225">
                  <a:moveTo>
                    <a:pt x="530138" y="0"/>
                  </a:moveTo>
                  <a:lnTo>
                    <a:pt x="0" y="0"/>
                  </a:lnTo>
                  <a:lnTo>
                    <a:pt x="0" y="530144"/>
                  </a:lnTo>
                  <a:lnTo>
                    <a:pt x="530138" y="530144"/>
                  </a:lnTo>
                  <a:lnTo>
                    <a:pt x="530138" y="0"/>
                  </a:lnTo>
                  <a:close/>
                </a:path>
              </a:pathLst>
            </a:custGeom>
            <a:solidFill>
              <a:srgbClr val="0054A6">
                <a:alpha val="25000"/>
              </a:srgbClr>
            </a:solidFill>
          </p:spPr>
          <p:txBody>
            <a:bodyPr wrap="square" lIns="0" tIns="0" rIns="0" bIns="0" rtlCol="0"/>
            <a:lstStyle/>
            <a:p>
              <a:endParaRPr/>
            </a:p>
          </p:txBody>
        </p:sp>
        <p:sp>
          <p:nvSpPr>
            <p:cNvPr id="26" name="object 490">
              <a:extLst>
                <a:ext uri="{FF2B5EF4-FFF2-40B4-BE49-F238E27FC236}">
                  <a16:creationId xmlns:a16="http://schemas.microsoft.com/office/drawing/2014/main" id="{EC25692C-FFE2-48DD-AA5E-A6DD1E0085BA}"/>
                </a:ext>
              </a:extLst>
            </p:cNvPr>
            <p:cNvSpPr/>
            <p:nvPr/>
          </p:nvSpPr>
          <p:spPr>
            <a:xfrm>
              <a:off x="13991908" y="10010108"/>
              <a:ext cx="311150" cy="441959"/>
            </a:xfrm>
            <a:custGeom>
              <a:avLst/>
              <a:gdLst/>
              <a:ahLst/>
              <a:cxnLst/>
              <a:rect l="l" t="t" r="r" b="b"/>
              <a:pathLst>
                <a:path w="311150" h="441959">
                  <a:moveTo>
                    <a:pt x="48793" y="305435"/>
                  </a:moveTo>
                  <a:lnTo>
                    <a:pt x="0" y="305435"/>
                  </a:lnTo>
                  <a:lnTo>
                    <a:pt x="0" y="441782"/>
                  </a:lnTo>
                  <a:lnTo>
                    <a:pt x="48793" y="441782"/>
                  </a:lnTo>
                  <a:lnTo>
                    <a:pt x="48793" y="305435"/>
                  </a:lnTo>
                  <a:close/>
                </a:path>
                <a:path w="311150" h="441959">
                  <a:moveTo>
                    <a:pt x="179781" y="143129"/>
                  </a:moveTo>
                  <a:lnTo>
                    <a:pt x="131000" y="143129"/>
                  </a:lnTo>
                  <a:lnTo>
                    <a:pt x="131000" y="305422"/>
                  </a:lnTo>
                  <a:lnTo>
                    <a:pt x="179781" y="305422"/>
                  </a:lnTo>
                  <a:lnTo>
                    <a:pt x="179781" y="143129"/>
                  </a:lnTo>
                  <a:close/>
                </a:path>
                <a:path w="311150" h="441959">
                  <a:moveTo>
                    <a:pt x="310769" y="0"/>
                  </a:moveTo>
                  <a:lnTo>
                    <a:pt x="261988" y="0"/>
                  </a:lnTo>
                  <a:lnTo>
                    <a:pt x="261988" y="143129"/>
                  </a:lnTo>
                  <a:lnTo>
                    <a:pt x="310769" y="143129"/>
                  </a:lnTo>
                  <a:lnTo>
                    <a:pt x="310769" y="0"/>
                  </a:lnTo>
                  <a:close/>
                </a:path>
              </a:pathLst>
            </a:custGeom>
            <a:solidFill>
              <a:srgbClr val="231F20"/>
            </a:solidFill>
          </p:spPr>
          <p:txBody>
            <a:bodyPr wrap="square" lIns="0" tIns="0" rIns="0" bIns="0" rtlCol="0"/>
            <a:lstStyle/>
            <a:p>
              <a:endParaRPr/>
            </a:p>
          </p:txBody>
        </p:sp>
        <p:sp>
          <p:nvSpPr>
            <p:cNvPr id="27" name="object 491">
              <a:extLst>
                <a:ext uri="{FF2B5EF4-FFF2-40B4-BE49-F238E27FC236}">
                  <a16:creationId xmlns:a16="http://schemas.microsoft.com/office/drawing/2014/main" id="{61970879-047B-4EA1-A8B2-EA4CBD2975DE}"/>
                </a:ext>
              </a:extLst>
            </p:cNvPr>
            <p:cNvSpPr/>
            <p:nvPr/>
          </p:nvSpPr>
          <p:spPr>
            <a:xfrm>
              <a:off x="14384884" y="10010104"/>
              <a:ext cx="48895" cy="374015"/>
            </a:xfrm>
            <a:custGeom>
              <a:avLst/>
              <a:gdLst/>
              <a:ahLst/>
              <a:cxnLst/>
              <a:rect l="l" t="t" r="r" b="b"/>
              <a:pathLst>
                <a:path w="48894" h="374015">
                  <a:moveTo>
                    <a:pt x="48787" y="0"/>
                  </a:moveTo>
                  <a:lnTo>
                    <a:pt x="0" y="0"/>
                  </a:lnTo>
                  <a:lnTo>
                    <a:pt x="0" y="373606"/>
                  </a:lnTo>
                  <a:lnTo>
                    <a:pt x="48787" y="373606"/>
                  </a:lnTo>
                  <a:lnTo>
                    <a:pt x="48787" y="0"/>
                  </a:lnTo>
                  <a:close/>
                </a:path>
              </a:pathLst>
            </a:custGeom>
            <a:solidFill>
              <a:srgbClr val="808285"/>
            </a:solidFill>
          </p:spPr>
          <p:txBody>
            <a:bodyPr wrap="square" lIns="0" tIns="0" rIns="0" bIns="0" rtlCol="0"/>
            <a:lstStyle/>
            <a:p>
              <a:endParaRPr/>
            </a:p>
          </p:txBody>
        </p:sp>
        <p:sp>
          <p:nvSpPr>
            <p:cNvPr id="28" name="object 492">
              <a:extLst>
                <a:ext uri="{FF2B5EF4-FFF2-40B4-BE49-F238E27FC236}">
                  <a16:creationId xmlns:a16="http://schemas.microsoft.com/office/drawing/2014/main" id="{365CEBB6-F7CB-41DE-BD7B-F7F7098602AA}"/>
                </a:ext>
              </a:extLst>
            </p:cNvPr>
            <p:cNvSpPr/>
            <p:nvPr/>
          </p:nvSpPr>
          <p:spPr>
            <a:xfrm>
              <a:off x="13991908" y="10315526"/>
              <a:ext cx="180340" cy="0"/>
            </a:xfrm>
            <a:custGeom>
              <a:avLst/>
              <a:gdLst/>
              <a:ahLst/>
              <a:cxnLst/>
              <a:rect l="l" t="t" r="r" b="b"/>
              <a:pathLst>
                <a:path w="180340">
                  <a:moveTo>
                    <a:pt x="179782" y="0"/>
                  </a:moveTo>
                  <a:lnTo>
                    <a:pt x="0" y="0"/>
                  </a:lnTo>
                </a:path>
              </a:pathLst>
            </a:custGeom>
            <a:solidFill>
              <a:srgbClr val="FFFFFF"/>
            </a:solidFill>
          </p:spPr>
          <p:txBody>
            <a:bodyPr wrap="square" lIns="0" tIns="0" rIns="0" bIns="0" rtlCol="0"/>
            <a:lstStyle/>
            <a:p>
              <a:endParaRPr/>
            </a:p>
          </p:txBody>
        </p:sp>
        <p:sp>
          <p:nvSpPr>
            <p:cNvPr id="29" name="object 493">
              <a:extLst>
                <a:ext uri="{FF2B5EF4-FFF2-40B4-BE49-F238E27FC236}">
                  <a16:creationId xmlns:a16="http://schemas.microsoft.com/office/drawing/2014/main" id="{A107BBA0-DEAE-4F73-B67B-3E2B72FD5FCF}"/>
                </a:ext>
              </a:extLst>
            </p:cNvPr>
            <p:cNvSpPr/>
            <p:nvPr/>
          </p:nvSpPr>
          <p:spPr>
            <a:xfrm>
              <a:off x="13991908" y="10315526"/>
              <a:ext cx="0" cy="0"/>
            </a:xfrm>
            <a:custGeom>
              <a:avLst/>
              <a:gdLst/>
              <a:ahLst/>
              <a:cxnLst/>
              <a:rect l="l" t="t" r="r" b="b"/>
              <a:pathLst>
                <a:path>
                  <a:moveTo>
                    <a:pt x="0" y="0"/>
                  </a:moveTo>
                  <a:lnTo>
                    <a:pt x="0" y="0"/>
                  </a:lnTo>
                </a:path>
              </a:pathLst>
            </a:custGeom>
            <a:ln w="7915">
              <a:solidFill>
                <a:srgbClr val="231F20"/>
              </a:solidFill>
            </a:ln>
          </p:spPr>
          <p:txBody>
            <a:bodyPr wrap="square" lIns="0" tIns="0" rIns="0" bIns="0" rtlCol="0"/>
            <a:lstStyle/>
            <a:p>
              <a:endParaRPr/>
            </a:p>
          </p:txBody>
        </p:sp>
        <p:sp>
          <p:nvSpPr>
            <p:cNvPr id="30" name="object 494">
              <a:extLst>
                <a:ext uri="{FF2B5EF4-FFF2-40B4-BE49-F238E27FC236}">
                  <a16:creationId xmlns:a16="http://schemas.microsoft.com/office/drawing/2014/main" id="{A6645FDA-6476-428D-84C7-80E35E3A7E35}"/>
                </a:ext>
              </a:extLst>
            </p:cNvPr>
            <p:cNvSpPr/>
            <p:nvPr/>
          </p:nvSpPr>
          <p:spPr>
            <a:xfrm>
              <a:off x="14008252" y="10315526"/>
              <a:ext cx="155575" cy="0"/>
            </a:xfrm>
            <a:custGeom>
              <a:avLst/>
              <a:gdLst/>
              <a:ahLst/>
              <a:cxnLst/>
              <a:rect l="l" t="t" r="r" b="b"/>
              <a:pathLst>
                <a:path w="155575">
                  <a:moveTo>
                    <a:pt x="0" y="0"/>
                  </a:moveTo>
                  <a:lnTo>
                    <a:pt x="155266" y="0"/>
                  </a:lnTo>
                </a:path>
              </a:pathLst>
            </a:custGeom>
            <a:ln w="7915">
              <a:solidFill>
                <a:srgbClr val="231F20"/>
              </a:solidFill>
              <a:prstDash val="dot"/>
            </a:ln>
          </p:spPr>
          <p:txBody>
            <a:bodyPr wrap="square" lIns="0" tIns="0" rIns="0" bIns="0" rtlCol="0"/>
            <a:lstStyle/>
            <a:p>
              <a:endParaRPr/>
            </a:p>
          </p:txBody>
        </p:sp>
        <p:sp>
          <p:nvSpPr>
            <p:cNvPr id="31" name="object 495">
              <a:extLst>
                <a:ext uri="{FF2B5EF4-FFF2-40B4-BE49-F238E27FC236}">
                  <a16:creationId xmlns:a16="http://schemas.microsoft.com/office/drawing/2014/main" id="{D5BD15BB-B79B-4241-AFFC-8873A60CD6F4}"/>
                </a:ext>
              </a:extLst>
            </p:cNvPr>
            <p:cNvSpPr/>
            <p:nvPr/>
          </p:nvSpPr>
          <p:spPr>
            <a:xfrm>
              <a:off x="14171691" y="10315526"/>
              <a:ext cx="0" cy="0"/>
            </a:xfrm>
            <a:custGeom>
              <a:avLst/>
              <a:gdLst/>
              <a:ahLst/>
              <a:cxnLst/>
              <a:rect l="l" t="t" r="r" b="b"/>
              <a:pathLst>
                <a:path>
                  <a:moveTo>
                    <a:pt x="0" y="0"/>
                  </a:moveTo>
                  <a:lnTo>
                    <a:pt x="0" y="0"/>
                  </a:lnTo>
                </a:path>
              </a:pathLst>
            </a:custGeom>
            <a:ln w="7915">
              <a:solidFill>
                <a:srgbClr val="231F20"/>
              </a:solidFill>
            </a:ln>
          </p:spPr>
          <p:txBody>
            <a:bodyPr wrap="square" lIns="0" tIns="0" rIns="0" bIns="0" rtlCol="0"/>
            <a:lstStyle/>
            <a:p>
              <a:endParaRPr/>
            </a:p>
          </p:txBody>
        </p:sp>
        <p:sp>
          <p:nvSpPr>
            <p:cNvPr id="32" name="object 496">
              <a:extLst>
                <a:ext uri="{FF2B5EF4-FFF2-40B4-BE49-F238E27FC236}">
                  <a16:creationId xmlns:a16="http://schemas.microsoft.com/office/drawing/2014/main" id="{10F2446C-2118-4D7C-9C32-2724C1D0B1E8}"/>
                </a:ext>
              </a:extLst>
            </p:cNvPr>
            <p:cNvSpPr/>
            <p:nvPr/>
          </p:nvSpPr>
          <p:spPr>
            <a:xfrm>
              <a:off x="14122898" y="10153226"/>
              <a:ext cx="180340" cy="0"/>
            </a:xfrm>
            <a:custGeom>
              <a:avLst/>
              <a:gdLst/>
              <a:ahLst/>
              <a:cxnLst/>
              <a:rect l="l" t="t" r="r" b="b"/>
              <a:pathLst>
                <a:path w="180340">
                  <a:moveTo>
                    <a:pt x="179782" y="0"/>
                  </a:moveTo>
                  <a:lnTo>
                    <a:pt x="0" y="0"/>
                  </a:lnTo>
                </a:path>
              </a:pathLst>
            </a:custGeom>
            <a:solidFill>
              <a:srgbClr val="FFFFFF"/>
            </a:solidFill>
          </p:spPr>
          <p:txBody>
            <a:bodyPr wrap="square" lIns="0" tIns="0" rIns="0" bIns="0" rtlCol="0"/>
            <a:lstStyle/>
            <a:p>
              <a:endParaRPr/>
            </a:p>
          </p:txBody>
        </p:sp>
        <p:sp>
          <p:nvSpPr>
            <p:cNvPr id="33" name="object 497">
              <a:extLst>
                <a:ext uri="{FF2B5EF4-FFF2-40B4-BE49-F238E27FC236}">
                  <a16:creationId xmlns:a16="http://schemas.microsoft.com/office/drawing/2014/main" id="{5CC630D1-5085-42EF-82A0-D668D0FBBF62}"/>
                </a:ext>
              </a:extLst>
            </p:cNvPr>
            <p:cNvSpPr/>
            <p:nvPr/>
          </p:nvSpPr>
          <p:spPr>
            <a:xfrm>
              <a:off x="14122898" y="10153226"/>
              <a:ext cx="0" cy="0"/>
            </a:xfrm>
            <a:custGeom>
              <a:avLst/>
              <a:gdLst/>
              <a:ahLst/>
              <a:cxnLst/>
              <a:rect l="l" t="t" r="r" b="b"/>
              <a:pathLst>
                <a:path>
                  <a:moveTo>
                    <a:pt x="0" y="0"/>
                  </a:moveTo>
                  <a:lnTo>
                    <a:pt x="0" y="0"/>
                  </a:lnTo>
                </a:path>
              </a:pathLst>
            </a:custGeom>
            <a:ln w="7915">
              <a:solidFill>
                <a:srgbClr val="231F20"/>
              </a:solidFill>
            </a:ln>
          </p:spPr>
          <p:txBody>
            <a:bodyPr wrap="square" lIns="0" tIns="0" rIns="0" bIns="0" rtlCol="0"/>
            <a:lstStyle/>
            <a:p>
              <a:endParaRPr/>
            </a:p>
          </p:txBody>
        </p:sp>
        <p:sp>
          <p:nvSpPr>
            <p:cNvPr id="34" name="object 498">
              <a:extLst>
                <a:ext uri="{FF2B5EF4-FFF2-40B4-BE49-F238E27FC236}">
                  <a16:creationId xmlns:a16="http://schemas.microsoft.com/office/drawing/2014/main" id="{EF9494F4-CC20-4BE5-8D8E-F782FCE8790D}"/>
                </a:ext>
              </a:extLst>
            </p:cNvPr>
            <p:cNvSpPr/>
            <p:nvPr/>
          </p:nvSpPr>
          <p:spPr>
            <a:xfrm>
              <a:off x="14139242" y="10153226"/>
              <a:ext cx="155575" cy="0"/>
            </a:xfrm>
            <a:custGeom>
              <a:avLst/>
              <a:gdLst/>
              <a:ahLst/>
              <a:cxnLst/>
              <a:rect l="l" t="t" r="r" b="b"/>
              <a:pathLst>
                <a:path w="155575">
                  <a:moveTo>
                    <a:pt x="0" y="0"/>
                  </a:moveTo>
                  <a:lnTo>
                    <a:pt x="155260" y="0"/>
                  </a:lnTo>
                </a:path>
              </a:pathLst>
            </a:custGeom>
            <a:ln w="7915">
              <a:solidFill>
                <a:srgbClr val="231F20"/>
              </a:solidFill>
              <a:prstDash val="dot"/>
            </a:ln>
          </p:spPr>
          <p:txBody>
            <a:bodyPr wrap="square" lIns="0" tIns="0" rIns="0" bIns="0" rtlCol="0"/>
            <a:lstStyle/>
            <a:p>
              <a:endParaRPr/>
            </a:p>
          </p:txBody>
        </p:sp>
        <p:sp>
          <p:nvSpPr>
            <p:cNvPr id="35" name="object 499">
              <a:extLst>
                <a:ext uri="{FF2B5EF4-FFF2-40B4-BE49-F238E27FC236}">
                  <a16:creationId xmlns:a16="http://schemas.microsoft.com/office/drawing/2014/main" id="{183A5F18-E50C-4770-9351-85E4297989D9}"/>
                </a:ext>
              </a:extLst>
            </p:cNvPr>
            <p:cNvSpPr/>
            <p:nvPr/>
          </p:nvSpPr>
          <p:spPr>
            <a:xfrm>
              <a:off x="14302681" y="10153226"/>
              <a:ext cx="0" cy="0"/>
            </a:xfrm>
            <a:custGeom>
              <a:avLst/>
              <a:gdLst/>
              <a:ahLst/>
              <a:cxnLst/>
              <a:rect l="l" t="t" r="r" b="b"/>
              <a:pathLst>
                <a:path>
                  <a:moveTo>
                    <a:pt x="0" y="0"/>
                  </a:moveTo>
                  <a:lnTo>
                    <a:pt x="0" y="0"/>
                  </a:lnTo>
                </a:path>
              </a:pathLst>
            </a:custGeom>
            <a:ln w="7915">
              <a:solidFill>
                <a:srgbClr val="231F20"/>
              </a:solidFill>
            </a:ln>
          </p:spPr>
          <p:txBody>
            <a:bodyPr wrap="square" lIns="0" tIns="0" rIns="0" bIns="0" rtlCol="0"/>
            <a:lstStyle/>
            <a:p>
              <a:endParaRPr/>
            </a:p>
          </p:txBody>
        </p:sp>
        <p:sp>
          <p:nvSpPr>
            <p:cNvPr id="36" name="object 500">
              <a:extLst>
                <a:ext uri="{FF2B5EF4-FFF2-40B4-BE49-F238E27FC236}">
                  <a16:creationId xmlns:a16="http://schemas.microsoft.com/office/drawing/2014/main" id="{08377FE5-7401-499F-A455-A9965B42607B}"/>
                </a:ext>
              </a:extLst>
            </p:cNvPr>
            <p:cNvSpPr/>
            <p:nvPr/>
          </p:nvSpPr>
          <p:spPr>
            <a:xfrm>
              <a:off x="14253888" y="10010104"/>
              <a:ext cx="180340" cy="0"/>
            </a:xfrm>
            <a:custGeom>
              <a:avLst/>
              <a:gdLst/>
              <a:ahLst/>
              <a:cxnLst/>
              <a:rect l="l" t="t" r="r" b="b"/>
              <a:pathLst>
                <a:path w="180340">
                  <a:moveTo>
                    <a:pt x="179782" y="0"/>
                  </a:moveTo>
                  <a:lnTo>
                    <a:pt x="0" y="0"/>
                  </a:lnTo>
                </a:path>
              </a:pathLst>
            </a:custGeom>
            <a:solidFill>
              <a:srgbClr val="FFFFFF"/>
            </a:solidFill>
          </p:spPr>
          <p:txBody>
            <a:bodyPr wrap="square" lIns="0" tIns="0" rIns="0" bIns="0" rtlCol="0"/>
            <a:lstStyle/>
            <a:p>
              <a:endParaRPr/>
            </a:p>
          </p:txBody>
        </p:sp>
        <p:sp>
          <p:nvSpPr>
            <p:cNvPr id="37" name="object 501">
              <a:extLst>
                <a:ext uri="{FF2B5EF4-FFF2-40B4-BE49-F238E27FC236}">
                  <a16:creationId xmlns:a16="http://schemas.microsoft.com/office/drawing/2014/main" id="{3A1F85D6-647A-44D4-8B10-C16BB338E573}"/>
                </a:ext>
              </a:extLst>
            </p:cNvPr>
            <p:cNvSpPr/>
            <p:nvPr/>
          </p:nvSpPr>
          <p:spPr>
            <a:xfrm>
              <a:off x="14253888" y="10010104"/>
              <a:ext cx="0" cy="0"/>
            </a:xfrm>
            <a:custGeom>
              <a:avLst/>
              <a:gdLst/>
              <a:ahLst/>
              <a:cxnLst/>
              <a:rect l="l" t="t" r="r" b="b"/>
              <a:pathLst>
                <a:path>
                  <a:moveTo>
                    <a:pt x="0" y="0"/>
                  </a:moveTo>
                  <a:lnTo>
                    <a:pt x="0" y="0"/>
                  </a:lnTo>
                </a:path>
              </a:pathLst>
            </a:custGeom>
            <a:ln w="7915">
              <a:solidFill>
                <a:srgbClr val="231F20"/>
              </a:solidFill>
            </a:ln>
          </p:spPr>
          <p:txBody>
            <a:bodyPr wrap="square" lIns="0" tIns="0" rIns="0" bIns="0" rtlCol="0"/>
            <a:lstStyle/>
            <a:p>
              <a:endParaRPr/>
            </a:p>
          </p:txBody>
        </p:sp>
        <p:sp>
          <p:nvSpPr>
            <p:cNvPr id="38" name="object 502">
              <a:extLst>
                <a:ext uri="{FF2B5EF4-FFF2-40B4-BE49-F238E27FC236}">
                  <a16:creationId xmlns:a16="http://schemas.microsoft.com/office/drawing/2014/main" id="{334DD3D6-5470-4A53-BAC7-4C9AD5B82324}"/>
                </a:ext>
              </a:extLst>
            </p:cNvPr>
            <p:cNvSpPr/>
            <p:nvPr/>
          </p:nvSpPr>
          <p:spPr>
            <a:xfrm>
              <a:off x="14270232" y="10010104"/>
              <a:ext cx="155575" cy="0"/>
            </a:xfrm>
            <a:custGeom>
              <a:avLst/>
              <a:gdLst/>
              <a:ahLst/>
              <a:cxnLst/>
              <a:rect l="l" t="t" r="r" b="b"/>
              <a:pathLst>
                <a:path w="155575">
                  <a:moveTo>
                    <a:pt x="0" y="0"/>
                  </a:moveTo>
                  <a:lnTo>
                    <a:pt x="155266" y="0"/>
                  </a:lnTo>
                </a:path>
              </a:pathLst>
            </a:custGeom>
            <a:ln w="7915">
              <a:solidFill>
                <a:srgbClr val="231F20"/>
              </a:solidFill>
              <a:prstDash val="dot"/>
            </a:ln>
          </p:spPr>
          <p:txBody>
            <a:bodyPr wrap="square" lIns="0" tIns="0" rIns="0" bIns="0" rtlCol="0"/>
            <a:lstStyle/>
            <a:p>
              <a:endParaRPr/>
            </a:p>
          </p:txBody>
        </p:sp>
        <p:sp>
          <p:nvSpPr>
            <p:cNvPr id="39" name="object 503">
              <a:extLst>
                <a:ext uri="{FF2B5EF4-FFF2-40B4-BE49-F238E27FC236}">
                  <a16:creationId xmlns:a16="http://schemas.microsoft.com/office/drawing/2014/main" id="{33004CA5-A745-4D76-89D3-45D67AD2911B}"/>
                </a:ext>
              </a:extLst>
            </p:cNvPr>
            <p:cNvSpPr/>
            <p:nvPr/>
          </p:nvSpPr>
          <p:spPr>
            <a:xfrm>
              <a:off x="14433670" y="10010104"/>
              <a:ext cx="0" cy="0"/>
            </a:xfrm>
            <a:custGeom>
              <a:avLst/>
              <a:gdLst/>
              <a:ahLst/>
              <a:cxnLst/>
              <a:rect l="l" t="t" r="r" b="b"/>
              <a:pathLst>
                <a:path>
                  <a:moveTo>
                    <a:pt x="0" y="0"/>
                  </a:moveTo>
                  <a:lnTo>
                    <a:pt x="0" y="0"/>
                  </a:lnTo>
                </a:path>
              </a:pathLst>
            </a:custGeom>
            <a:ln w="7915">
              <a:solidFill>
                <a:srgbClr val="231F20"/>
              </a:solidFill>
            </a:ln>
          </p:spPr>
          <p:txBody>
            <a:bodyPr wrap="square" lIns="0" tIns="0" rIns="0" bIns="0" rtlCol="0"/>
            <a:lstStyle/>
            <a:p>
              <a:endParaRPr/>
            </a:p>
          </p:txBody>
        </p:sp>
      </p:grpSp>
      <p:grpSp>
        <p:nvGrpSpPr>
          <p:cNvPr id="40" name="object 504">
            <a:extLst>
              <a:ext uri="{FF2B5EF4-FFF2-40B4-BE49-F238E27FC236}">
                <a16:creationId xmlns:a16="http://schemas.microsoft.com/office/drawing/2014/main" id="{C41E21EB-63B3-49D3-8C43-25ADA3D40C13}"/>
              </a:ext>
            </a:extLst>
          </p:cNvPr>
          <p:cNvGrpSpPr/>
          <p:nvPr/>
        </p:nvGrpSpPr>
        <p:grpSpPr>
          <a:xfrm>
            <a:off x="8760095" y="3778537"/>
            <a:ext cx="716428" cy="763801"/>
            <a:chOff x="13947733" y="7488972"/>
            <a:chExt cx="530225" cy="530225"/>
          </a:xfrm>
        </p:grpSpPr>
        <p:sp>
          <p:nvSpPr>
            <p:cNvPr id="41" name="object 505">
              <a:extLst>
                <a:ext uri="{FF2B5EF4-FFF2-40B4-BE49-F238E27FC236}">
                  <a16:creationId xmlns:a16="http://schemas.microsoft.com/office/drawing/2014/main" id="{BA959823-F32F-443B-955C-BF451E147B7D}"/>
                </a:ext>
              </a:extLst>
            </p:cNvPr>
            <p:cNvSpPr/>
            <p:nvPr/>
          </p:nvSpPr>
          <p:spPr>
            <a:xfrm>
              <a:off x="13947733" y="7488972"/>
              <a:ext cx="530225" cy="530225"/>
            </a:xfrm>
            <a:custGeom>
              <a:avLst/>
              <a:gdLst/>
              <a:ahLst/>
              <a:cxnLst/>
              <a:rect l="l" t="t" r="r" b="b"/>
              <a:pathLst>
                <a:path w="530225" h="530225">
                  <a:moveTo>
                    <a:pt x="530138" y="0"/>
                  </a:moveTo>
                  <a:lnTo>
                    <a:pt x="0" y="0"/>
                  </a:lnTo>
                  <a:lnTo>
                    <a:pt x="0" y="530144"/>
                  </a:lnTo>
                  <a:lnTo>
                    <a:pt x="530138" y="530144"/>
                  </a:lnTo>
                  <a:lnTo>
                    <a:pt x="530138" y="0"/>
                  </a:lnTo>
                  <a:close/>
                </a:path>
              </a:pathLst>
            </a:custGeom>
            <a:solidFill>
              <a:srgbClr val="0054A6">
                <a:alpha val="25000"/>
              </a:srgbClr>
            </a:solidFill>
          </p:spPr>
          <p:txBody>
            <a:bodyPr wrap="square" lIns="0" tIns="0" rIns="0" bIns="0" rtlCol="0"/>
            <a:lstStyle/>
            <a:p>
              <a:endParaRPr/>
            </a:p>
          </p:txBody>
        </p:sp>
        <p:sp>
          <p:nvSpPr>
            <p:cNvPr id="42" name="object 506">
              <a:extLst>
                <a:ext uri="{FF2B5EF4-FFF2-40B4-BE49-F238E27FC236}">
                  <a16:creationId xmlns:a16="http://schemas.microsoft.com/office/drawing/2014/main" id="{B04736C6-4F11-4757-8FFA-0A2F9E16F6C0}"/>
                </a:ext>
              </a:extLst>
            </p:cNvPr>
            <p:cNvSpPr/>
            <p:nvPr/>
          </p:nvSpPr>
          <p:spPr>
            <a:xfrm>
              <a:off x="13991885" y="7645712"/>
              <a:ext cx="441809" cy="216627"/>
            </a:xfrm>
            <a:prstGeom prst="rect">
              <a:avLst/>
            </a:prstGeom>
            <a:blipFill>
              <a:blip r:embed="rId3" cstate="print"/>
              <a:stretch>
                <a:fillRect/>
              </a:stretch>
            </a:blipFill>
          </p:spPr>
          <p:txBody>
            <a:bodyPr wrap="square" lIns="0" tIns="0" rIns="0" bIns="0" rtlCol="0"/>
            <a:lstStyle/>
            <a:p>
              <a:endParaRPr/>
            </a:p>
          </p:txBody>
        </p:sp>
      </p:grpSp>
      <p:grpSp>
        <p:nvGrpSpPr>
          <p:cNvPr id="43" name="object 507">
            <a:extLst>
              <a:ext uri="{FF2B5EF4-FFF2-40B4-BE49-F238E27FC236}">
                <a16:creationId xmlns:a16="http://schemas.microsoft.com/office/drawing/2014/main" id="{1BEDCB13-6208-47EB-8C51-2CC5BAC91AF8}"/>
              </a:ext>
            </a:extLst>
          </p:cNvPr>
          <p:cNvGrpSpPr/>
          <p:nvPr/>
        </p:nvGrpSpPr>
        <p:grpSpPr>
          <a:xfrm>
            <a:off x="9090839" y="4651135"/>
            <a:ext cx="716428" cy="763801"/>
            <a:chOff x="13947733" y="8316968"/>
            <a:chExt cx="530225" cy="530225"/>
          </a:xfrm>
        </p:grpSpPr>
        <p:sp>
          <p:nvSpPr>
            <p:cNvPr id="44" name="object 508">
              <a:extLst>
                <a:ext uri="{FF2B5EF4-FFF2-40B4-BE49-F238E27FC236}">
                  <a16:creationId xmlns:a16="http://schemas.microsoft.com/office/drawing/2014/main" id="{ECAC4F81-7FA7-45C5-9A68-BD2F226509FD}"/>
                </a:ext>
              </a:extLst>
            </p:cNvPr>
            <p:cNvSpPr/>
            <p:nvPr/>
          </p:nvSpPr>
          <p:spPr>
            <a:xfrm>
              <a:off x="13947733" y="8316968"/>
              <a:ext cx="530225" cy="530225"/>
            </a:xfrm>
            <a:custGeom>
              <a:avLst/>
              <a:gdLst/>
              <a:ahLst/>
              <a:cxnLst/>
              <a:rect l="l" t="t" r="r" b="b"/>
              <a:pathLst>
                <a:path w="530225" h="530225">
                  <a:moveTo>
                    <a:pt x="530138" y="0"/>
                  </a:moveTo>
                  <a:lnTo>
                    <a:pt x="0" y="0"/>
                  </a:lnTo>
                  <a:lnTo>
                    <a:pt x="0" y="530144"/>
                  </a:lnTo>
                  <a:lnTo>
                    <a:pt x="530138" y="530144"/>
                  </a:lnTo>
                  <a:lnTo>
                    <a:pt x="530138" y="0"/>
                  </a:lnTo>
                  <a:close/>
                </a:path>
              </a:pathLst>
            </a:custGeom>
            <a:solidFill>
              <a:srgbClr val="0054A6">
                <a:alpha val="25000"/>
              </a:srgbClr>
            </a:solidFill>
          </p:spPr>
          <p:txBody>
            <a:bodyPr wrap="square" lIns="0" tIns="0" rIns="0" bIns="0" rtlCol="0"/>
            <a:lstStyle/>
            <a:p>
              <a:endParaRPr/>
            </a:p>
          </p:txBody>
        </p:sp>
        <p:sp>
          <p:nvSpPr>
            <p:cNvPr id="45" name="object 509">
              <a:extLst>
                <a:ext uri="{FF2B5EF4-FFF2-40B4-BE49-F238E27FC236}">
                  <a16:creationId xmlns:a16="http://schemas.microsoft.com/office/drawing/2014/main" id="{FBB88624-B6C6-4F24-AC51-133FB1AAD766}"/>
                </a:ext>
              </a:extLst>
            </p:cNvPr>
            <p:cNvSpPr/>
            <p:nvPr/>
          </p:nvSpPr>
          <p:spPr>
            <a:xfrm>
              <a:off x="13991873" y="8363429"/>
              <a:ext cx="441779" cy="437216"/>
            </a:xfrm>
            <a:prstGeom prst="rect">
              <a:avLst/>
            </a:prstGeom>
            <a:blipFill>
              <a:blip r:embed="rId4" cstate="print"/>
              <a:stretch>
                <a:fillRect/>
              </a:stretch>
            </a:blipFill>
          </p:spPr>
          <p:txBody>
            <a:bodyPr wrap="square" lIns="0" tIns="0" rIns="0" bIns="0" rtlCol="0"/>
            <a:lstStyle/>
            <a:p>
              <a:endParaRPr/>
            </a:p>
          </p:txBody>
        </p:sp>
      </p:grpSp>
      <p:grpSp>
        <p:nvGrpSpPr>
          <p:cNvPr id="46" name="object 511">
            <a:extLst>
              <a:ext uri="{FF2B5EF4-FFF2-40B4-BE49-F238E27FC236}">
                <a16:creationId xmlns:a16="http://schemas.microsoft.com/office/drawing/2014/main" id="{18232057-F786-43D7-AE7B-E8F00257C4FE}"/>
              </a:ext>
            </a:extLst>
          </p:cNvPr>
          <p:cNvGrpSpPr/>
          <p:nvPr/>
        </p:nvGrpSpPr>
        <p:grpSpPr>
          <a:xfrm>
            <a:off x="9872509" y="5414936"/>
            <a:ext cx="716428" cy="763801"/>
            <a:chOff x="13947733" y="9145155"/>
            <a:chExt cx="530225" cy="530225"/>
          </a:xfrm>
        </p:grpSpPr>
        <p:sp>
          <p:nvSpPr>
            <p:cNvPr id="47" name="object 512">
              <a:extLst>
                <a:ext uri="{FF2B5EF4-FFF2-40B4-BE49-F238E27FC236}">
                  <a16:creationId xmlns:a16="http://schemas.microsoft.com/office/drawing/2014/main" id="{0257860E-8FDF-4E95-A828-0C665124997E}"/>
                </a:ext>
              </a:extLst>
            </p:cNvPr>
            <p:cNvSpPr/>
            <p:nvPr/>
          </p:nvSpPr>
          <p:spPr>
            <a:xfrm>
              <a:off x="13947733" y="9145155"/>
              <a:ext cx="530225" cy="530225"/>
            </a:xfrm>
            <a:custGeom>
              <a:avLst/>
              <a:gdLst/>
              <a:ahLst/>
              <a:cxnLst/>
              <a:rect l="l" t="t" r="r" b="b"/>
              <a:pathLst>
                <a:path w="530225" h="530225">
                  <a:moveTo>
                    <a:pt x="530138" y="0"/>
                  </a:moveTo>
                  <a:lnTo>
                    <a:pt x="0" y="0"/>
                  </a:lnTo>
                  <a:lnTo>
                    <a:pt x="0" y="530144"/>
                  </a:lnTo>
                  <a:lnTo>
                    <a:pt x="530138" y="530144"/>
                  </a:lnTo>
                  <a:lnTo>
                    <a:pt x="530138" y="0"/>
                  </a:lnTo>
                  <a:close/>
                </a:path>
              </a:pathLst>
            </a:custGeom>
            <a:solidFill>
              <a:srgbClr val="0054A6">
                <a:alpha val="25000"/>
              </a:srgbClr>
            </a:solidFill>
          </p:spPr>
          <p:txBody>
            <a:bodyPr wrap="square" lIns="0" tIns="0" rIns="0" bIns="0" rtlCol="0"/>
            <a:lstStyle/>
            <a:p>
              <a:endParaRPr/>
            </a:p>
          </p:txBody>
        </p:sp>
        <p:sp>
          <p:nvSpPr>
            <p:cNvPr id="48" name="object 513">
              <a:extLst>
                <a:ext uri="{FF2B5EF4-FFF2-40B4-BE49-F238E27FC236}">
                  <a16:creationId xmlns:a16="http://schemas.microsoft.com/office/drawing/2014/main" id="{09729490-01CE-450D-BF81-B202CA850107}"/>
                </a:ext>
              </a:extLst>
            </p:cNvPr>
            <p:cNvSpPr/>
            <p:nvPr/>
          </p:nvSpPr>
          <p:spPr>
            <a:xfrm>
              <a:off x="13999897" y="9206532"/>
              <a:ext cx="425754" cy="407392"/>
            </a:xfrm>
            <a:prstGeom prst="rect">
              <a:avLst/>
            </a:prstGeom>
            <a:blipFill>
              <a:blip r:embed="rId5" cstate="print"/>
              <a:stretch>
                <a:fillRect/>
              </a:stretch>
            </a:blipFill>
          </p:spPr>
          <p:txBody>
            <a:bodyPr wrap="square" lIns="0" tIns="0" rIns="0" bIns="0" rtlCol="0"/>
            <a:lstStyle/>
            <a:p>
              <a:endParaRPr/>
            </a:p>
          </p:txBody>
        </p:sp>
      </p:grpSp>
    </p:spTree>
    <p:extLst>
      <p:ext uri="{BB962C8B-B14F-4D97-AF65-F5344CB8AC3E}">
        <p14:creationId xmlns:p14="http://schemas.microsoft.com/office/powerpoint/2010/main" val="40382670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rrow: Right 3">
            <a:extLst>
              <a:ext uri="{FF2B5EF4-FFF2-40B4-BE49-F238E27FC236}">
                <a16:creationId xmlns:a16="http://schemas.microsoft.com/office/drawing/2014/main" id="{991ECB2A-8247-458B-8D3B-45B6C4979290}"/>
              </a:ext>
            </a:extLst>
          </p:cNvPr>
          <p:cNvSpPr/>
          <p:nvPr/>
        </p:nvSpPr>
        <p:spPr>
          <a:xfrm>
            <a:off x="838200" y="4353133"/>
            <a:ext cx="7757160" cy="13255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Arrow: Right 5">
            <a:extLst>
              <a:ext uri="{FF2B5EF4-FFF2-40B4-BE49-F238E27FC236}">
                <a16:creationId xmlns:a16="http://schemas.microsoft.com/office/drawing/2014/main" id="{F86CE241-48F8-43F6-89A3-85C469FB7E0B}"/>
              </a:ext>
            </a:extLst>
          </p:cNvPr>
          <p:cNvSpPr/>
          <p:nvPr/>
        </p:nvSpPr>
        <p:spPr>
          <a:xfrm>
            <a:off x="838200" y="1994137"/>
            <a:ext cx="8143239" cy="13255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Arrow: Right 6">
            <a:extLst>
              <a:ext uri="{FF2B5EF4-FFF2-40B4-BE49-F238E27FC236}">
                <a16:creationId xmlns:a16="http://schemas.microsoft.com/office/drawing/2014/main" id="{486475A0-BA4B-4AA5-9CAB-065B0A864830}"/>
              </a:ext>
            </a:extLst>
          </p:cNvPr>
          <p:cNvSpPr/>
          <p:nvPr/>
        </p:nvSpPr>
        <p:spPr>
          <a:xfrm>
            <a:off x="838200" y="2777472"/>
            <a:ext cx="8910711" cy="13255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Arrow: Right 7">
            <a:extLst>
              <a:ext uri="{FF2B5EF4-FFF2-40B4-BE49-F238E27FC236}">
                <a16:creationId xmlns:a16="http://schemas.microsoft.com/office/drawing/2014/main" id="{2F94389A-CEA3-4870-9193-72BE2FB9D1EA}"/>
              </a:ext>
            </a:extLst>
          </p:cNvPr>
          <p:cNvSpPr/>
          <p:nvPr/>
        </p:nvSpPr>
        <p:spPr>
          <a:xfrm>
            <a:off x="838201" y="3566501"/>
            <a:ext cx="7757160" cy="13255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B796F6FE-32C0-4E12-BAC2-7AAFA93BBF35}"/>
              </a:ext>
            </a:extLst>
          </p:cNvPr>
          <p:cNvSpPr>
            <a:spLocks noGrp="1"/>
          </p:cNvSpPr>
          <p:nvPr>
            <p:ph type="title"/>
          </p:nvPr>
        </p:nvSpPr>
        <p:spPr/>
        <p:txBody>
          <a:bodyPr vert="horz" lIns="91440" tIns="45720" rIns="91440" bIns="45720" rtlCol="0" anchor="ctr">
            <a:noAutofit/>
          </a:bodyPr>
          <a:lstStyle/>
          <a:p>
            <a:r>
              <a:rPr lang="en-US" sz="2400" b="1" dirty="0"/>
              <a:t>Spatial: </a:t>
            </a:r>
            <a:r>
              <a:rPr lang="en-US" sz="2400" dirty="0"/>
              <a:t>Aside from locator maps only used when precise locations or geographical patterns in data are more important to the reader than anything else. Example: Population density, natural resource locations, natural disaster risk/impact, catchment areas, variation in election results</a:t>
            </a:r>
            <a:endParaRPr lang="en-IN" sz="2400" dirty="0"/>
          </a:p>
        </p:txBody>
      </p:sp>
      <p:sp>
        <p:nvSpPr>
          <p:cNvPr id="5" name="TextBox 4">
            <a:extLst>
              <a:ext uri="{FF2B5EF4-FFF2-40B4-BE49-F238E27FC236}">
                <a16:creationId xmlns:a16="http://schemas.microsoft.com/office/drawing/2014/main" id="{065E20D0-5DCF-41F0-A0E4-1943D84554A2}"/>
              </a:ext>
            </a:extLst>
          </p:cNvPr>
          <p:cNvSpPr txBox="1"/>
          <p:nvPr/>
        </p:nvSpPr>
        <p:spPr>
          <a:xfrm>
            <a:off x="838199" y="2288570"/>
            <a:ext cx="7447671" cy="3139321"/>
          </a:xfrm>
          <a:prstGeom prst="rect">
            <a:avLst/>
          </a:prstGeom>
          <a:noFill/>
        </p:spPr>
        <p:txBody>
          <a:bodyPr wrap="square">
            <a:spAutoFit/>
          </a:bodyPr>
          <a:lstStyle/>
          <a:p>
            <a:r>
              <a:rPr lang="en-US" dirty="0" err="1"/>
              <a:t>Equalised</a:t>
            </a:r>
            <a:r>
              <a:rPr lang="en-US" dirty="0"/>
              <a:t> cartogram - Converting each unit on a map to a regular and equally-sized shape – good for representing voting regions with equal value.</a:t>
            </a:r>
          </a:p>
          <a:p>
            <a:endParaRPr lang="en-US" dirty="0"/>
          </a:p>
          <a:p>
            <a:r>
              <a:rPr lang="en-US" dirty="0"/>
              <a:t>Scaled cartogram (value) - Stretching and shrinking a map so that each area is sized according to a particular value.</a:t>
            </a:r>
          </a:p>
          <a:p>
            <a:endParaRPr lang="en-US" dirty="0"/>
          </a:p>
          <a:p>
            <a:r>
              <a:rPr lang="en-US" dirty="0"/>
              <a:t>Dot density - Used to show the location of individual events/locations – make sure to annotate any patterns the reader should see.</a:t>
            </a:r>
          </a:p>
          <a:p>
            <a:endParaRPr lang="en-US" dirty="0"/>
          </a:p>
          <a:p>
            <a:r>
              <a:rPr lang="en-US" dirty="0"/>
              <a:t>Heat map - Grid-based data values mapped with an intensity </a:t>
            </a:r>
            <a:r>
              <a:rPr lang="en-US" dirty="0" err="1"/>
              <a:t>colour</a:t>
            </a:r>
            <a:r>
              <a:rPr lang="en-US" dirty="0"/>
              <a:t> scale. As choropleth map – but not snapped to an admin/political unit.</a:t>
            </a:r>
            <a:endParaRPr lang="en-IN" dirty="0"/>
          </a:p>
        </p:txBody>
      </p:sp>
      <p:sp>
        <p:nvSpPr>
          <p:cNvPr id="15" name="object 56">
            <a:extLst>
              <a:ext uri="{FF2B5EF4-FFF2-40B4-BE49-F238E27FC236}">
                <a16:creationId xmlns:a16="http://schemas.microsoft.com/office/drawing/2014/main" id="{0971034F-4AB1-4855-92D3-D81708AFB566}"/>
              </a:ext>
            </a:extLst>
          </p:cNvPr>
          <p:cNvSpPr/>
          <p:nvPr/>
        </p:nvSpPr>
        <p:spPr>
          <a:xfrm>
            <a:off x="9978883" y="2845724"/>
            <a:ext cx="886264" cy="928791"/>
          </a:xfrm>
          <a:prstGeom prst="rect">
            <a:avLst/>
          </a:prstGeom>
          <a:blipFill>
            <a:blip r:embed="rId2" cstate="print"/>
            <a:stretch>
              <a:fillRect/>
            </a:stretch>
          </a:blipFill>
        </p:spPr>
        <p:txBody>
          <a:bodyPr wrap="square" lIns="0" tIns="0" rIns="0" bIns="0" rtlCol="0"/>
          <a:lstStyle/>
          <a:p>
            <a:endParaRPr/>
          </a:p>
        </p:txBody>
      </p:sp>
      <p:sp>
        <p:nvSpPr>
          <p:cNvPr id="16" name="object 60">
            <a:extLst>
              <a:ext uri="{FF2B5EF4-FFF2-40B4-BE49-F238E27FC236}">
                <a16:creationId xmlns:a16="http://schemas.microsoft.com/office/drawing/2014/main" id="{B4CA8B4B-532A-41C0-B41C-1A45BDEB9A13}"/>
              </a:ext>
            </a:extLst>
          </p:cNvPr>
          <p:cNvSpPr/>
          <p:nvPr/>
        </p:nvSpPr>
        <p:spPr>
          <a:xfrm>
            <a:off x="9199199" y="1912496"/>
            <a:ext cx="886264" cy="928791"/>
          </a:xfrm>
          <a:prstGeom prst="rect">
            <a:avLst/>
          </a:prstGeom>
          <a:blipFill>
            <a:blip r:embed="rId3" cstate="print"/>
            <a:stretch>
              <a:fillRect/>
            </a:stretch>
          </a:blipFill>
        </p:spPr>
        <p:txBody>
          <a:bodyPr wrap="square" lIns="0" tIns="0" rIns="0" bIns="0" rtlCol="0"/>
          <a:lstStyle/>
          <a:p>
            <a:endParaRPr/>
          </a:p>
        </p:txBody>
      </p:sp>
      <p:grpSp>
        <p:nvGrpSpPr>
          <p:cNvPr id="18" name="object 400">
            <a:extLst>
              <a:ext uri="{FF2B5EF4-FFF2-40B4-BE49-F238E27FC236}">
                <a16:creationId xmlns:a16="http://schemas.microsoft.com/office/drawing/2014/main" id="{042E9F4E-81FA-4BAA-BD36-5CD2B388A1B8}"/>
              </a:ext>
            </a:extLst>
          </p:cNvPr>
          <p:cNvGrpSpPr/>
          <p:nvPr/>
        </p:nvGrpSpPr>
        <p:grpSpPr>
          <a:xfrm>
            <a:off x="9030788" y="3822782"/>
            <a:ext cx="886399" cy="928933"/>
            <a:chOff x="16227042" y="7490946"/>
            <a:chExt cx="530225" cy="530225"/>
          </a:xfrm>
        </p:grpSpPr>
        <p:sp>
          <p:nvSpPr>
            <p:cNvPr id="19" name="object 401">
              <a:extLst>
                <a:ext uri="{FF2B5EF4-FFF2-40B4-BE49-F238E27FC236}">
                  <a16:creationId xmlns:a16="http://schemas.microsoft.com/office/drawing/2014/main" id="{BF8A6567-D9EF-4FD8-B8F9-99BA479E5E9A}"/>
                </a:ext>
              </a:extLst>
            </p:cNvPr>
            <p:cNvSpPr/>
            <p:nvPr/>
          </p:nvSpPr>
          <p:spPr>
            <a:xfrm>
              <a:off x="16227042" y="7490946"/>
              <a:ext cx="530225" cy="530225"/>
            </a:xfrm>
            <a:custGeom>
              <a:avLst/>
              <a:gdLst/>
              <a:ahLst/>
              <a:cxnLst/>
              <a:rect l="l" t="t" r="r" b="b"/>
              <a:pathLst>
                <a:path w="530225" h="530225">
                  <a:moveTo>
                    <a:pt x="530144" y="0"/>
                  </a:moveTo>
                  <a:lnTo>
                    <a:pt x="0" y="0"/>
                  </a:lnTo>
                  <a:lnTo>
                    <a:pt x="0" y="530138"/>
                  </a:lnTo>
                  <a:lnTo>
                    <a:pt x="530144" y="530138"/>
                  </a:lnTo>
                  <a:lnTo>
                    <a:pt x="530144" y="0"/>
                  </a:lnTo>
                  <a:close/>
                </a:path>
              </a:pathLst>
            </a:custGeom>
            <a:solidFill>
              <a:srgbClr val="9B9D94">
                <a:alpha val="25000"/>
              </a:srgbClr>
            </a:solidFill>
          </p:spPr>
          <p:txBody>
            <a:bodyPr wrap="square" lIns="0" tIns="0" rIns="0" bIns="0" rtlCol="0"/>
            <a:lstStyle/>
            <a:p>
              <a:endParaRPr/>
            </a:p>
          </p:txBody>
        </p:sp>
        <p:sp>
          <p:nvSpPr>
            <p:cNvPr id="20" name="object 402">
              <a:extLst>
                <a:ext uri="{FF2B5EF4-FFF2-40B4-BE49-F238E27FC236}">
                  <a16:creationId xmlns:a16="http://schemas.microsoft.com/office/drawing/2014/main" id="{2A9D494C-D81B-4075-BA50-7DBAADBFC450}"/>
                </a:ext>
              </a:extLst>
            </p:cNvPr>
            <p:cNvSpPr/>
            <p:nvPr/>
          </p:nvSpPr>
          <p:spPr>
            <a:xfrm>
              <a:off x="16315495" y="7536230"/>
              <a:ext cx="353695" cy="440690"/>
            </a:xfrm>
            <a:custGeom>
              <a:avLst/>
              <a:gdLst/>
              <a:ahLst/>
              <a:cxnLst/>
              <a:rect l="l" t="t" r="r" b="b"/>
              <a:pathLst>
                <a:path w="353694" h="440690">
                  <a:moveTo>
                    <a:pt x="31190" y="435610"/>
                  </a:moveTo>
                  <a:lnTo>
                    <a:pt x="21545" y="435610"/>
                  </a:lnTo>
                  <a:lnTo>
                    <a:pt x="21616" y="438150"/>
                  </a:lnTo>
                  <a:lnTo>
                    <a:pt x="21861" y="439420"/>
                  </a:lnTo>
                  <a:lnTo>
                    <a:pt x="22380" y="440690"/>
                  </a:lnTo>
                  <a:lnTo>
                    <a:pt x="25142" y="440690"/>
                  </a:lnTo>
                  <a:lnTo>
                    <a:pt x="25094" y="439420"/>
                  </a:lnTo>
                  <a:lnTo>
                    <a:pt x="26209" y="439420"/>
                  </a:lnTo>
                  <a:lnTo>
                    <a:pt x="26549" y="438150"/>
                  </a:lnTo>
                  <a:lnTo>
                    <a:pt x="29407" y="438150"/>
                  </a:lnTo>
                  <a:lnTo>
                    <a:pt x="30701" y="436880"/>
                  </a:lnTo>
                  <a:lnTo>
                    <a:pt x="30379" y="436880"/>
                  </a:lnTo>
                  <a:lnTo>
                    <a:pt x="31190" y="435610"/>
                  </a:lnTo>
                  <a:close/>
                </a:path>
                <a:path w="353694" h="440690">
                  <a:moveTo>
                    <a:pt x="31661" y="434340"/>
                  </a:moveTo>
                  <a:lnTo>
                    <a:pt x="21312" y="434340"/>
                  </a:lnTo>
                  <a:lnTo>
                    <a:pt x="21062" y="435610"/>
                  </a:lnTo>
                  <a:lnTo>
                    <a:pt x="31971" y="435610"/>
                  </a:lnTo>
                  <a:lnTo>
                    <a:pt x="31661" y="434340"/>
                  </a:lnTo>
                  <a:close/>
                </a:path>
                <a:path w="353694" h="440690">
                  <a:moveTo>
                    <a:pt x="4515" y="433070"/>
                  </a:moveTo>
                  <a:lnTo>
                    <a:pt x="1031" y="433070"/>
                  </a:lnTo>
                  <a:lnTo>
                    <a:pt x="1091" y="434340"/>
                  </a:lnTo>
                  <a:lnTo>
                    <a:pt x="3435" y="434340"/>
                  </a:lnTo>
                  <a:lnTo>
                    <a:pt x="4515" y="433070"/>
                  </a:lnTo>
                  <a:close/>
                </a:path>
                <a:path w="353694" h="440690">
                  <a:moveTo>
                    <a:pt x="32329" y="433070"/>
                  </a:moveTo>
                  <a:lnTo>
                    <a:pt x="20835" y="433070"/>
                  </a:lnTo>
                  <a:lnTo>
                    <a:pt x="20757" y="434340"/>
                  </a:lnTo>
                  <a:lnTo>
                    <a:pt x="32329" y="434340"/>
                  </a:lnTo>
                  <a:lnTo>
                    <a:pt x="32329" y="433070"/>
                  </a:lnTo>
                  <a:close/>
                </a:path>
                <a:path w="353694" h="440690">
                  <a:moveTo>
                    <a:pt x="9293" y="430530"/>
                  </a:moveTo>
                  <a:lnTo>
                    <a:pt x="650" y="430530"/>
                  </a:lnTo>
                  <a:lnTo>
                    <a:pt x="35" y="431800"/>
                  </a:lnTo>
                  <a:lnTo>
                    <a:pt x="375" y="433070"/>
                  </a:lnTo>
                  <a:lnTo>
                    <a:pt x="8857" y="433070"/>
                  </a:lnTo>
                  <a:lnTo>
                    <a:pt x="9293" y="430530"/>
                  </a:lnTo>
                  <a:close/>
                </a:path>
                <a:path w="353694" h="440690">
                  <a:moveTo>
                    <a:pt x="30701" y="430530"/>
                  </a:moveTo>
                  <a:lnTo>
                    <a:pt x="18920" y="430530"/>
                  </a:lnTo>
                  <a:lnTo>
                    <a:pt x="19433" y="433070"/>
                  </a:lnTo>
                  <a:lnTo>
                    <a:pt x="31960" y="433070"/>
                  </a:lnTo>
                  <a:lnTo>
                    <a:pt x="31793" y="431800"/>
                  </a:lnTo>
                  <a:lnTo>
                    <a:pt x="30844" y="431800"/>
                  </a:lnTo>
                  <a:lnTo>
                    <a:pt x="30701" y="430530"/>
                  </a:lnTo>
                  <a:close/>
                </a:path>
                <a:path w="353694" h="440690">
                  <a:moveTo>
                    <a:pt x="11416" y="427990"/>
                  </a:moveTo>
                  <a:lnTo>
                    <a:pt x="507" y="427990"/>
                  </a:lnTo>
                  <a:lnTo>
                    <a:pt x="870" y="429260"/>
                  </a:lnTo>
                  <a:lnTo>
                    <a:pt x="870" y="430530"/>
                  </a:lnTo>
                  <a:lnTo>
                    <a:pt x="9024" y="430530"/>
                  </a:lnTo>
                  <a:lnTo>
                    <a:pt x="8923" y="429260"/>
                  </a:lnTo>
                  <a:lnTo>
                    <a:pt x="11416" y="427990"/>
                  </a:lnTo>
                  <a:close/>
                </a:path>
                <a:path w="353694" h="440690">
                  <a:moveTo>
                    <a:pt x="31620" y="427990"/>
                  </a:moveTo>
                  <a:lnTo>
                    <a:pt x="12418" y="427990"/>
                  </a:lnTo>
                  <a:lnTo>
                    <a:pt x="12568" y="429260"/>
                  </a:lnTo>
                  <a:lnTo>
                    <a:pt x="13122" y="430530"/>
                  </a:lnTo>
                  <a:lnTo>
                    <a:pt x="14435" y="429260"/>
                  </a:lnTo>
                  <a:lnTo>
                    <a:pt x="31130" y="429260"/>
                  </a:lnTo>
                  <a:lnTo>
                    <a:pt x="31620" y="427990"/>
                  </a:lnTo>
                  <a:close/>
                </a:path>
                <a:path w="353694" h="440690">
                  <a:moveTo>
                    <a:pt x="30981" y="429260"/>
                  </a:moveTo>
                  <a:lnTo>
                    <a:pt x="14435" y="429260"/>
                  </a:lnTo>
                  <a:lnTo>
                    <a:pt x="14637" y="430530"/>
                  </a:lnTo>
                  <a:lnTo>
                    <a:pt x="30683" y="430530"/>
                  </a:lnTo>
                  <a:lnTo>
                    <a:pt x="30981" y="429260"/>
                  </a:lnTo>
                  <a:close/>
                </a:path>
                <a:path w="353694" h="440690">
                  <a:moveTo>
                    <a:pt x="33164" y="422910"/>
                  </a:moveTo>
                  <a:lnTo>
                    <a:pt x="5147" y="422910"/>
                  </a:lnTo>
                  <a:lnTo>
                    <a:pt x="4879" y="424180"/>
                  </a:lnTo>
                  <a:lnTo>
                    <a:pt x="1950" y="424180"/>
                  </a:lnTo>
                  <a:lnTo>
                    <a:pt x="292" y="427990"/>
                  </a:lnTo>
                  <a:lnTo>
                    <a:pt x="32645" y="427990"/>
                  </a:lnTo>
                  <a:lnTo>
                    <a:pt x="32950" y="426720"/>
                  </a:lnTo>
                  <a:lnTo>
                    <a:pt x="32634" y="426720"/>
                  </a:lnTo>
                  <a:lnTo>
                    <a:pt x="33063" y="425450"/>
                  </a:lnTo>
                  <a:lnTo>
                    <a:pt x="33164" y="422910"/>
                  </a:lnTo>
                  <a:close/>
                </a:path>
                <a:path w="353694" h="440690">
                  <a:moveTo>
                    <a:pt x="36183" y="426720"/>
                  </a:moveTo>
                  <a:lnTo>
                    <a:pt x="34936" y="426720"/>
                  </a:lnTo>
                  <a:lnTo>
                    <a:pt x="35198" y="427990"/>
                  </a:lnTo>
                  <a:lnTo>
                    <a:pt x="35723" y="427990"/>
                  </a:lnTo>
                  <a:lnTo>
                    <a:pt x="36183" y="426720"/>
                  </a:lnTo>
                  <a:close/>
                </a:path>
                <a:path w="353694" h="440690">
                  <a:moveTo>
                    <a:pt x="36898" y="425450"/>
                  </a:moveTo>
                  <a:lnTo>
                    <a:pt x="34471" y="425450"/>
                  </a:lnTo>
                  <a:lnTo>
                    <a:pt x="34399" y="426720"/>
                  </a:lnTo>
                  <a:lnTo>
                    <a:pt x="36731" y="426720"/>
                  </a:lnTo>
                  <a:lnTo>
                    <a:pt x="36898" y="425450"/>
                  </a:lnTo>
                  <a:close/>
                </a:path>
                <a:path w="353694" h="440690">
                  <a:moveTo>
                    <a:pt x="36779" y="424180"/>
                  </a:moveTo>
                  <a:lnTo>
                    <a:pt x="33821" y="424180"/>
                  </a:lnTo>
                  <a:lnTo>
                    <a:pt x="34059" y="425450"/>
                  </a:lnTo>
                  <a:lnTo>
                    <a:pt x="36887" y="425450"/>
                  </a:lnTo>
                  <a:lnTo>
                    <a:pt x="36779" y="424180"/>
                  </a:lnTo>
                  <a:close/>
                </a:path>
                <a:path w="353694" h="440690">
                  <a:moveTo>
                    <a:pt x="37674" y="422910"/>
                  </a:moveTo>
                  <a:lnTo>
                    <a:pt x="33552" y="422910"/>
                  </a:lnTo>
                  <a:lnTo>
                    <a:pt x="33636" y="424180"/>
                  </a:lnTo>
                  <a:lnTo>
                    <a:pt x="37054" y="424180"/>
                  </a:lnTo>
                  <a:lnTo>
                    <a:pt x="37674" y="422910"/>
                  </a:lnTo>
                  <a:close/>
                </a:path>
                <a:path w="353694" h="440690">
                  <a:moveTo>
                    <a:pt x="42523" y="420370"/>
                  </a:moveTo>
                  <a:lnTo>
                    <a:pt x="15204" y="420370"/>
                  </a:lnTo>
                  <a:lnTo>
                    <a:pt x="14757" y="421640"/>
                  </a:lnTo>
                  <a:lnTo>
                    <a:pt x="14184" y="421640"/>
                  </a:lnTo>
                  <a:lnTo>
                    <a:pt x="13862" y="422910"/>
                  </a:lnTo>
                  <a:lnTo>
                    <a:pt x="38408" y="422910"/>
                  </a:lnTo>
                  <a:lnTo>
                    <a:pt x="38676" y="424180"/>
                  </a:lnTo>
                  <a:lnTo>
                    <a:pt x="39111" y="424180"/>
                  </a:lnTo>
                  <a:lnTo>
                    <a:pt x="39195" y="422910"/>
                  </a:lnTo>
                  <a:lnTo>
                    <a:pt x="42040" y="421640"/>
                  </a:lnTo>
                  <a:lnTo>
                    <a:pt x="42523" y="420370"/>
                  </a:lnTo>
                  <a:close/>
                </a:path>
                <a:path w="353694" h="440690">
                  <a:moveTo>
                    <a:pt x="95444" y="421640"/>
                  </a:moveTo>
                  <a:lnTo>
                    <a:pt x="90982" y="421640"/>
                  </a:lnTo>
                  <a:lnTo>
                    <a:pt x="92802" y="422910"/>
                  </a:lnTo>
                  <a:lnTo>
                    <a:pt x="93368" y="424180"/>
                  </a:lnTo>
                  <a:lnTo>
                    <a:pt x="95229" y="424180"/>
                  </a:lnTo>
                  <a:lnTo>
                    <a:pt x="95396" y="422910"/>
                  </a:lnTo>
                  <a:lnTo>
                    <a:pt x="95444" y="421640"/>
                  </a:lnTo>
                  <a:close/>
                </a:path>
                <a:path w="353694" h="440690">
                  <a:moveTo>
                    <a:pt x="101719" y="422910"/>
                  </a:moveTo>
                  <a:lnTo>
                    <a:pt x="95903" y="422910"/>
                  </a:lnTo>
                  <a:lnTo>
                    <a:pt x="96494" y="424180"/>
                  </a:lnTo>
                  <a:lnTo>
                    <a:pt x="101522" y="424180"/>
                  </a:lnTo>
                  <a:lnTo>
                    <a:pt x="101719" y="422910"/>
                  </a:lnTo>
                  <a:close/>
                </a:path>
                <a:path w="353694" h="440690">
                  <a:moveTo>
                    <a:pt x="13534" y="421640"/>
                  </a:moveTo>
                  <a:lnTo>
                    <a:pt x="5577" y="421640"/>
                  </a:lnTo>
                  <a:lnTo>
                    <a:pt x="5332" y="422910"/>
                  </a:lnTo>
                  <a:lnTo>
                    <a:pt x="13862" y="422910"/>
                  </a:lnTo>
                  <a:lnTo>
                    <a:pt x="13534" y="421640"/>
                  </a:lnTo>
                  <a:close/>
                </a:path>
                <a:path w="353694" h="440690">
                  <a:moveTo>
                    <a:pt x="101284" y="420370"/>
                  </a:moveTo>
                  <a:lnTo>
                    <a:pt x="96572" y="420370"/>
                  </a:lnTo>
                  <a:lnTo>
                    <a:pt x="96834" y="421640"/>
                  </a:lnTo>
                  <a:lnTo>
                    <a:pt x="95784" y="421640"/>
                  </a:lnTo>
                  <a:lnTo>
                    <a:pt x="95760" y="422910"/>
                  </a:lnTo>
                  <a:lnTo>
                    <a:pt x="101320" y="422910"/>
                  </a:lnTo>
                  <a:lnTo>
                    <a:pt x="101284" y="420370"/>
                  </a:lnTo>
                  <a:close/>
                </a:path>
                <a:path w="353694" h="440690">
                  <a:moveTo>
                    <a:pt x="12735" y="420370"/>
                  </a:moveTo>
                  <a:lnTo>
                    <a:pt x="8386" y="420370"/>
                  </a:lnTo>
                  <a:lnTo>
                    <a:pt x="6853" y="421640"/>
                  </a:lnTo>
                  <a:lnTo>
                    <a:pt x="12824" y="421640"/>
                  </a:lnTo>
                  <a:lnTo>
                    <a:pt x="12735" y="420370"/>
                  </a:lnTo>
                  <a:close/>
                </a:path>
                <a:path w="353694" h="440690">
                  <a:moveTo>
                    <a:pt x="45876" y="420370"/>
                  </a:moveTo>
                  <a:lnTo>
                    <a:pt x="42523" y="420370"/>
                  </a:lnTo>
                  <a:lnTo>
                    <a:pt x="43036" y="421640"/>
                  </a:lnTo>
                  <a:lnTo>
                    <a:pt x="45404" y="421640"/>
                  </a:lnTo>
                  <a:lnTo>
                    <a:pt x="45876" y="420370"/>
                  </a:lnTo>
                  <a:close/>
                </a:path>
                <a:path w="353694" h="440690">
                  <a:moveTo>
                    <a:pt x="101642" y="419100"/>
                  </a:moveTo>
                  <a:lnTo>
                    <a:pt x="90744" y="419100"/>
                  </a:lnTo>
                  <a:lnTo>
                    <a:pt x="91310" y="420370"/>
                  </a:lnTo>
                  <a:lnTo>
                    <a:pt x="90917" y="421640"/>
                  </a:lnTo>
                  <a:lnTo>
                    <a:pt x="95212" y="421640"/>
                  </a:lnTo>
                  <a:lnTo>
                    <a:pt x="95212" y="420370"/>
                  </a:lnTo>
                  <a:lnTo>
                    <a:pt x="101648" y="420370"/>
                  </a:lnTo>
                  <a:lnTo>
                    <a:pt x="101642" y="419100"/>
                  </a:lnTo>
                  <a:close/>
                </a:path>
                <a:path w="353694" h="440690">
                  <a:moveTo>
                    <a:pt x="46955" y="419100"/>
                  </a:moveTo>
                  <a:lnTo>
                    <a:pt x="15824" y="419100"/>
                  </a:lnTo>
                  <a:lnTo>
                    <a:pt x="15824" y="420370"/>
                  </a:lnTo>
                  <a:lnTo>
                    <a:pt x="46920" y="420370"/>
                  </a:lnTo>
                  <a:lnTo>
                    <a:pt x="46955" y="419100"/>
                  </a:lnTo>
                  <a:close/>
                </a:path>
                <a:path w="353694" h="440690">
                  <a:moveTo>
                    <a:pt x="47254" y="416560"/>
                  </a:moveTo>
                  <a:lnTo>
                    <a:pt x="21497" y="416560"/>
                  </a:lnTo>
                  <a:lnTo>
                    <a:pt x="19236" y="419100"/>
                  </a:lnTo>
                  <a:lnTo>
                    <a:pt x="46460" y="419100"/>
                  </a:lnTo>
                  <a:lnTo>
                    <a:pt x="46424" y="417830"/>
                  </a:lnTo>
                  <a:lnTo>
                    <a:pt x="47134" y="417830"/>
                  </a:lnTo>
                  <a:lnTo>
                    <a:pt x="47254" y="416560"/>
                  </a:lnTo>
                  <a:close/>
                </a:path>
                <a:path w="353694" h="440690">
                  <a:moveTo>
                    <a:pt x="102280" y="417830"/>
                  </a:moveTo>
                  <a:lnTo>
                    <a:pt x="89855" y="417830"/>
                  </a:lnTo>
                  <a:lnTo>
                    <a:pt x="90356" y="419100"/>
                  </a:lnTo>
                  <a:lnTo>
                    <a:pt x="101636" y="419100"/>
                  </a:lnTo>
                  <a:lnTo>
                    <a:pt x="102280" y="417830"/>
                  </a:lnTo>
                  <a:close/>
                </a:path>
                <a:path w="353694" h="440690">
                  <a:moveTo>
                    <a:pt x="84003" y="416560"/>
                  </a:moveTo>
                  <a:lnTo>
                    <a:pt x="81081" y="416560"/>
                  </a:lnTo>
                  <a:lnTo>
                    <a:pt x="81152" y="417830"/>
                  </a:lnTo>
                  <a:lnTo>
                    <a:pt x="83341" y="417830"/>
                  </a:lnTo>
                  <a:lnTo>
                    <a:pt x="84003" y="416560"/>
                  </a:lnTo>
                  <a:close/>
                </a:path>
                <a:path w="353694" h="440690">
                  <a:moveTo>
                    <a:pt x="104093" y="416560"/>
                  </a:moveTo>
                  <a:lnTo>
                    <a:pt x="87308" y="416560"/>
                  </a:lnTo>
                  <a:lnTo>
                    <a:pt x="87648" y="417830"/>
                  </a:lnTo>
                  <a:lnTo>
                    <a:pt x="102894" y="417830"/>
                  </a:lnTo>
                  <a:lnTo>
                    <a:pt x="104093" y="416560"/>
                  </a:lnTo>
                  <a:close/>
                </a:path>
                <a:path w="353694" h="440690">
                  <a:moveTo>
                    <a:pt x="47468" y="414020"/>
                  </a:moveTo>
                  <a:lnTo>
                    <a:pt x="23513" y="414020"/>
                  </a:lnTo>
                  <a:lnTo>
                    <a:pt x="23823" y="415290"/>
                  </a:lnTo>
                  <a:lnTo>
                    <a:pt x="23436" y="416560"/>
                  </a:lnTo>
                  <a:lnTo>
                    <a:pt x="47850" y="416560"/>
                  </a:lnTo>
                  <a:lnTo>
                    <a:pt x="47880" y="415290"/>
                  </a:lnTo>
                  <a:lnTo>
                    <a:pt x="47456" y="415290"/>
                  </a:lnTo>
                  <a:lnTo>
                    <a:pt x="47468" y="414020"/>
                  </a:lnTo>
                  <a:close/>
                </a:path>
                <a:path w="353694" h="440690">
                  <a:moveTo>
                    <a:pt x="75217" y="415290"/>
                  </a:moveTo>
                  <a:lnTo>
                    <a:pt x="74120" y="415290"/>
                  </a:lnTo>
                  <a:lnTo>
                    <a:pt x="74275" y="416560"/>
                  </a:lnTo>
                  <a:lnTo>
                    <a:pt x="74937" y="416560"/>
                  </a:lnTo>
                  <a:lnTo>
                    <a:pt x="75217" y="415290"/>
                  </a:lnTo>
                  <a:close/>
                </a:path>
                <a:path w="353694" h="440690">
                  <a:moveTo>
                    <a:pt x="105620" y="415290"/>
                  </a:moveTo>
                  <a:lnTo>
                    <a:pt x="81367" y="415290"/>
                  </a:lnTo>
                  <a:lnTo>
                    <a:pt x="81104" y="416560"/>
                  </a:lnTo>
                  <a:lnTo>
                    <a:pt x="105543" y="416560"/>
                  </a:lnTo>
                  <a:lnTo>
                    <a:pt x="105620" y="415290"/>
                  </a:lnTo>
                  <a:close/>
                </a:path>
                <a:path w="353694" h="440690">
                  <a:moveTo>
                    <a:pt x="53171" y="414020"/>
                  </a:moveTo>
                  <a:lnTo>
                    <a:pt x="50916" y="414020"/>
                  </a:lnTo>
                  <a:lnTo>
                    <a:pt x="51298" y="415290"/>
                  </a:lnTo>
                  <a:lnTo>
                    <a:pt x="52700" y="415290"/>
                  </a:lnTo>
                  <a:lnTo>
                    <a:pt x="53171" y="414020"/>
                  </a:lnTo>
                  <a:close/>
                </a:path>
                <a:path w="353694" h="440690">
                  <a:moveTo>
                    <a:pt x="59589" y="414020"/>
                  </a:moveTo>
                  <a:lnTo>
                    <a:pt x="57185" y="414020"/>
                  </a:lnTo>
                  <a:lnTo>
                    <a:pt x="58014" y="415290"/>
                  </a:lnTo>
                  <a:lnTo>
                    <a:pt x="59249" y="415290"/>
                  </a:lnTo>
                  <a:lnTo>
                    <a:pt x="59589" y="414020"/>
                  </a:lnTo>
                  <a:close/>
                </a:path>
                <a:path w="353694" h="440690">
                  <a:moveTo>
                    <a:pt x="75539" y="414020"/>
                  </a:moveTo>
                  <a:lnTo>
                    <a:pt x="73869" y="414020"/>
                  </a:lnTo>
                  <a:lnTo>
                    <a:pt x="73869" y="415290"/>
                  </a:lnTo>
                  <a:lnTo>
                    <a:pt x="75688" y="415290"/>
                  </a:lnTo>
                  <a:lnTo>
                    <a:pt x="75539" y="414020"/>
                  </a:lnTo>
                  <a:close/>
                </a:path>
                <a:path w="353694" h="440690">
                  <a:moveTo>
                    <a:pt x="107481" y="414020"/>
                  </a:moveTo>
                  <a:lnTo>
                    <a:pt x="78868" y="414020"/>
                  </a:lnTo>
                  <a:lnTo>
                    <a:pt x="78957" y="415290"/>
                  </a:lnTo>
                  <a:lnTo>
                    <a:pt x="107279" y="415290"/>
                  </a:lnTo>
                  <a:lnTo>
                    <a:pt x="107481" y="414020"/>
                  </a:lnTo>
                  <a:close/>
                </a:path>
                <a:path w="353694" h="440690">
                  <a:moveTo>
                    <a:pt x="50141" y="412750"/>
                  </a:moveTo>
                  <a:lnTo>
                    <a:pt x="24128" y="412750"/>
                  </a:lnTo>
                  <a:lnTo>
                    <a:pt x="23984" y="414020"/>
                  </a:lnTo>
                  <a:lnTo>
                    <a:pt x="49944" y="414020"/>
                  </a:lnTo>
                  <a:lnTo>
                    <a:pt x="50141" y="412750"/>
                  </a:lnTo>
                  <a:close/>
                </a:path>
                <a:path w="353694" h="440690">
                  <a:moveTo>
                    <a:pt x="63878" y="411480"/>
                  </a:moveTo>
                  <a:lnTo>
                    <a:pt x="26758" y="411480"/>
                  </a:lnTo>
                  <a:lnTo>
                    <a:pt x="26633" y="412750"/>
                  </a:lnTo>
                  <a:lnTo>
                    <a:pt x="50856" y="412750"/>
                  </a:lnTo>
                  <a:lnTo>
                    <a:pt x="50928" y="414020"/>
                  </a:lnTo>
                  <a:lnTo>
                    <a:pt x="62088" y="414020"/>
                  </a:lnTo>
                  <a:lnTo>
                    <a:pt x="63520" y="412750"/>
                  </a:lnTo>
                  <a:lnTo>
                    <a:pt x="63878" y="411480"/>
                  </a:lnTo>
                  <a:close/>
                </a:path>
                <a:path w="353694" h="440690">
                  <a:moveTo>
                    <a:pt x="76422" y="412750"/>
                  </a:moveTo>
                  <a:lnTo>
                    <a:pt x="71716" y="412750"/>
                  </a:lnTo>
                  <a:lnTo>
                    <a:pt x="72068" y="414020"/>
                  </a:lnTo>
                  <a:lnTo>
                    <a:pt x="76488" y="414020"/>
                  </a:lnTo>
                  <a:lnTo>
                    <a:pt x="76422" y="412750"/>
                  </a:lnTo>
                  <a:close/>
                </a:path>
                <a:path w="353694" h="440690">
                  <a:moveTo>
                    <a:pt x="108173" y="412750"/>
                  </a:moveTo>
                  <a:lnTo>
                    <a:pt x="78736" y="412750"/>
                  </a:lnTo>
                  <a:lnTo>
                    <a:pt x="78880" y="414020"/>
                  </a:lnTo>
                  <a:lnTo>
                    <a:pt x="107953" y="414020"/>
                  </a:lnTo>
                  <a:lnTo>
                    <a:pt x="108173" y="412750"/>
                  </a:lnTo>
                  <a:close/>
                </a:path>
                <a:path w="353694" h="440690">
                  <a:moveTo>
                    <a:pt x="67188" y="411480"/>
                  </a:moveTo>
                  <a:lnTo>
                    <a:pt x="63878" y="411480"/>
                  </a:lnTo>
                  <a:lnTo>
                    <a:pt x="64319" y="412750"/>
                  </a:lnTo>
                  <a:lnTo>
                    <a:pt x="66204" y="412750"/>
                  </a:lnTo>
                  <a:lnTo>
                    <a:pt x="67188" y="411480"/>
                  </a:lnTo>
                  <a:close/>
                </a:path>
                <a:path w="353694" h="440690">
                  <a:moveTo>
                    <a:pt x="73899" y="411480"/>
                  </a:moveTo>
                  <a:lnTo>
                    <a:pt x="68274" y="411480"/>
                  </a:lnTo>
                  <a:lnTo>
                    <a:pt x="69729" y="412750"/>
                  </a:lnTo>
                  <a:lnTo>
                    <a:pt x="74573" y="412750"/>
                  </a:lnTo>
                  <a:lnTo>
                    <a:pt x="73899" y="411480"/>
                  </a:lnTo>
                  <a:close/>
                </a:path>
                <a:path w="353694" h="440690">
                  <a:moveTo>
                    <a:pt x="108883" y="411480"/>
                  </a:moveTo>
                  <a:lnTo>
                    <a:pt x="77943" y="411480"/>
                  </a:lnTo>
                  <a:lnTo>
                    <a:pt x="78599" y="412750"/>
                  </a:lnTo>
                  <a:lnTo>
                    <a:pt x="108346" y="412750"/>
                  </a:lnTo>
                  <a:lnTo>
                    <a:pt x="108883" y="411480"/>
                  </a:lnTo>
                  <a:close/>
                </a:path>
                <a:path w="353694" h="440690">
                  <a:moveTo>
                    <a:pt x="107559" y="408940"/>
                  </a:moveTo>
                  <a:lnTo>
                    <a:pt x="28363" y="408940"/>
                  </a:lnTo>
                  <a:lnTo>
                    <a:pt x="28124" y="410210"/>
                  </a:lnTo>
                  <a:lnTo>
                    <a:pt x="26818" y="411480"/>
                  </a:lnTo>
                  <a:lnTo>
                    <a:pt x="109265" y="411480"/>
                  </a:lnTo>
                  <a:lnTo>
                    <a:pt x="109993" y="410210"/>
                  </a:lnTo>
                  <a:lnTo>
                    <a:pt x="108466" y="410210"/>
                  </a:lnTo>
                  <a:lnTo>
                    <a:pt x="107559" y="408940"/>
                  </a:lnTo>
                  <a:close/>
                </a:path>
                <a:path w="353694" h="440690">
                  <a:moveTo>
                    <a:pt x="106390" y="407670"/>
                  </a:moveTo>
                  <a:lnTo>
                    <a:pt x="28190" y="407670"/>
                  </a:lnTo>
                  <a:lnTo>
                    <a:pt x="28166" y="408940"/>
                  </a:lnTo>
                  <a:lnTo>
                    <a:pt x="106414" y="408940"/>
                  </a:lnTo>
                  <a:lnTo>
                    <a:pt x="106390" y="407670"/>
                  </a:lnTo>
                  <a:close/>
                </a:path>
                <a:path w="353694" h="440690">
                  <a:moveTo>
                    <a:pt x="106766" y="406400"/>
                  </a:moveTo>
                  <a:lnTo>
                    <a:pt x="28941" y="406400"/>
                  </a:lnTo>
                  <a:lnTo>
                    <a:pt x="28703" y="407670"/>
                  </a:lnTo>
                  <a:lnTo>
                    <a:pt x="106760" y="407670"/>
                  </a:lnTo>
                  <a:lnTo>
                    <a:pt x="106766" y="406400"/>
                  </a:lnTo>
                  <a:close/>
                </a:path>
                <a:path w="353694" h="440690">
                  <a:moveTo>
                    <a:pt x="31417" y="405130"/>
                  </a:moveTo>
                  <a:lnTo>
                    <a:pt x="30635" y="405130"/>
                  </a:lnTo>
                  <a:lnTo>
                    <a:pt x="30200" y="406400"/>
                  </a:lnTo>
                  <a:lnTo>
                    <a:pt x="31828" y="406400"/>
                  </a:lnTo>
                  <a:lnTo>
                    <a:pt x="31417" y="405130"/>
                  </a:lnTo>
                  <a:close/>
                </a:path>
                <a:path w="353694" h="440690">
                  <a:moveTo>
                    <a:pt x="109832" y="405130"/>
                  </a:moveTo>
                  <a:lnTo>
                    <a:pt x="32622" y="405130"/>
                  </a:lnTo>
                  <a:lnTo>
                    <a:pt x="32532" y="406400"/>
                  </a:lnTo>
                  <a:lnTo>
                    <a:pt x="108800" y="406400"/>
                  </a:lnTo>
                  <a:lnTo>
                    <a:pt x="109832" y="405130"/>
                  </a:lnTo>
                  <a:close/>
                </a:path>
                <a:path w="353694" h="440690">
                  <a:moveTo>
                    <a:pt x="108961" y="403860"/>
                  </a:moveTo>
                  <a:lnTo>
                    <a:pt x="33516" y="403860"/>
                  </a:lnTo>
                  <a:lnTo>
                    <a:pt x="33039" y="405130"/>
                  </a:lnTo>
                  <a:lnTo>
                    <a:pt x="109396" y="405130"/>
                  </a:lnTo>
                  <a:lnTo>
                    <a:pt x="108961" y="403860"/>
                  </a:lnTo>
                  <a:close/>
                </a:path>
                <a:path w="353694" h="440690">
                  <a:moveTo>
                    <a:pt x="109026" y="402590"/>
                  </a:moveTo>
                  <a:lnTo>
                    <a:pt x="33976" y="402590"/>
                  </a:lnTo>
                  <a:lnTo>
                    <a:pt x="33707" y="403860"/>
                  </a:lnTo>
                  <a:lnTo>
                    <a:pt x="108967" y="403860"/>
                  </a:lnTo>
                  <a:lnTo>
                    <a:pt x="109026" y="402590"/>
                  </a:lnTo>
                  <a:close/>
                </a:path>
                <a:path w="353694" h="440690">
                  <a:moveTo>
                    <a:pt x="109867" y="398780"/>
                  </a:moveTo>
                  <a:lnTo>
                    <a:pt x="34870" y="398780"/>
                  </a:lnTo>
                  <a:lnTo>
                    <a:pt x="34107" y="400050"/>
                  </a:lnTo>
                  <a:lnTo>
                    <a:pt x="34029" y="402590"/>
                  </a:lnTo>
                  <a:lnTo>
                    <a:pt x="108734" y="402590"/>
                  </a:lnTo>
                  <a:lnTo>
                    <a:pt x="108973" y="401320"/>
                  </a:lnTo>
                  <a:lnTo>
                    <a:pt x="109152" y="401320"/>
                  </a:lnTo>
                  <a:lnTo>
                    <a:pt x="109271" y="400050"/>
                  </a:lnTo>
                  <a:lnTo>
                    <a:pt x="109814" y="400050"/>
                  </a:lnTo>
                  <a:lnTo>
                    <a:pt x="109867" y="398780"/>
                  </a:lnTo>
                  <a:close/>
                </a:path>
                <a:path w="353694" h="440690">
                  <a:moveTo>
                    <a:pt x="161112" y="397510"/>
                  </a:moveTo>
                  <a:lnTo>
                    <a:pt x="158583" y="397510"/>
                  </a:lnTo>
                  <a:lnTo>
                    <a:pt x="158684" y="400050"/>
                  </a:lnTo>
                  <a:lnTo>
                    <a:pt x="158613" y="401320"/>
                  </a:lnTo>
                  <a:lnTo>
                    <a:pt x="160450" y="401320"/>
                  </a:lnTo>
                  <a:lnTo>
                    <a:pt x="160826" y="400050"/>
                  </a:lnTo>
                  <a:lnTo>
                    <a:pt x="161130" y="398780"/>
                  </a:lnTo>
                  <a:lnTo>
                    <a:pt x="161112" y="397510"/>
                  </a:lnTo>
                  <a:close/>
                </a:path>
                <a:path w="353694" h="440690">
                  <a:moveTo>
                    <a:pt x="39231" y="394970"/>
                  </a:moveTo>
                  <a:lnTo>
                    <a:pt x="38575" y="394970"/>
                  </a:lnTo>
                  <a:lnTo>
                    <a:pt x="37012" y="396240"/>
                  </a:lnTo>
                  <a:lnTo>
                    <a:pt x="34614" y="396240"/>
                  </a:lnTo>
                  <a:lnTo>
                    <a:pt x="34620" y="397510"/>
                  </a:lnTo>
                  <a:lnTo>
                    <a:pt x="34888" y="398780"/>
                  </a:lnTo>
                  <a:lnTo>
                    <a:pt x="39774" y="398780"/>
                  </a:lnTo>
                  <a:lnTo>
                    <a:pt x="39308" y="396240"/>
                  </a:lnTo>
                  <a:lnTo>
                    <a:pt x="39231" y="394970"/>
                  </a:lnTo>
                  <a:close/>
                </a:path>
                <a:path w="353694" h="440690">
                  <a:moveTo>
                    <a:pt x="111025" y="397510"/>
                  </a:moveTo>
                  <a:lnTo>
                    <a:pt x="44724" y="397510"/>
                  </a:lnTo>
                  <a:lnTo>
                    <a:pt x="43597" y="398780"/>
                  </a:lnTo>
                  <a:lnTo>
                    <a:pt x="110494" y="398780"/>
                  </a:lnTo>
                  <a:lnTo>
                    <a:pt x="111025" y="397510"/>
                  </a:lnTo>
                  <a:close/>
                </a:path>
                <a:path w="353694" h="440690">
                  <a:moveTo>
                    <a:pt x="111699" y="396240"/>
                  </a:moveTo>
                  <a:lnTo>
                    <a:pt x="40430" y="396240"/>
                  </a:lnTo>
                  <a:lnTo>
                    <a:pt x="40644" y="397510"/>
                  </a:lnTo>
                  <a:lnTo>
                    <a:pt x="111257" y="397510"/>
                  </a:lnTo>
                  <a:lnTo>
                    <a:pt x="111699" y="396240"/>
                  </a:lnTo>
                  <a:close/>
                </a:path>
                <a:path w="353694" h="440690">
                  <a:moveTo>
                    <a:pt x="159245" y="396240"/>
                  </a:moveTo>
                  <a:lnTo>
                    <a:pt x="157360" y="396240"/>
                  </a:lnTo>
                  <a:lnTo>
                    <a:pt x="157414" y="397510"/>
                  </a:lnTo>
                  <a:lnTo>
                    <a:pt x="159853" y="397510"/>
                  </a:lnTo>
                  <a:lnTo>
                    <a:pt x="159245" y="396240"/>
                  </a:lnTo>
                  <a:close/>
                </a:path>
                <a:path w="353694" h="440690">
                  <a:moveTo>
                    <a:pt x="181279" y="396240"/>
                  </a:moveTo>
                  <a:lnTo>
                    <a:pt x="178559" y="396240"/>
                  </a:lnTo>
                  <a:lnTo>
                    <a:pt x="178613" y="397510"/>
                  </a:lnTo>
                  <a:lnTo>
                    <a:pt x="179251" y="397510"/>
                  </a:lnTo>
                  <a:lnTo>
                    <a:pt x="181279" y="396240"/>
                  </a:lnTo>
                  <a:close/>
                </a:path>
                <a:path w="353694" h="440690">
                  <a:moveTo>
                    <a:pt x="215959" y="396240"/>
                  </a:moveTo>
                  <a:lnTo>
                    <a:pt x="214158" y="396240"/>
                  </a:lnTo>
                  <a:lnTo>
                    <a:pt x="214361" y="397510"/>
                  </a:lnTo>
                  <a:lnTo>
                    <a:pt x="215757" y="397510"/>
                  </a:lnTo>
                  <a:lnTo>
                    <a:pt x="215959" y="396240"/>
                  </a:lnTo>
                  <a:close/>
                </a:path>
                <a:path w="353694" h="440690">
                  <a:moveTo>
                    <a:pt x="112701" y="394970"/>
                  </a:moveTo>
                  <a:lnTo>
                    <a:pt x="40281" y="394970"/>
                  </a:lnTo>
                  <a:lnTo>
                    <a:pt x="40436" y="396240"/>
                  </a:lnTo>
                  <a:lnTo>
                    <a:pt x="112450" y="396240"/>
                  </a:lnTo>
                  <a:lnTo>
                    <a:pt x="112701" y="394970"/>
                  </a:lnTo>
                  <a:close/>
                </a:path>
                <a:path w="353694" h="440690">
                  <a:moveTo>
                    <a:pt x="160563" y="394970"/>
                  </a:moveTo>
                  <a:lnTo>
                    <a:pt x="155946" y="394970"/>
                  </a:lnTo>
                  <a:lnTo>
                    <a:pt x="156161" y="396240"/>
                  </a:lnTo>
                  <a:lnTo>
                    <a:pt x="160205" y="396240"/>
                  </a:lnTo>
                  <a:lnTo>
                    <a:pt x="160563" y="394970"/>
                  </a:lnTo>
                  <a:close/>
                </a:path>
                <a:path w="353694" h="440690">
                  <a:moveTo>
                    <a:pt x="183999" y="394970"/>
                  </a:moveTo>
                  <a:lnTo>
                    <a:pt x="175273" y="394970"/>
                  </a:lnTo>
                  <a:lnTo>
                    <a:pt x="175810" y="396240"/>
                  </a:lnTo>
                  <a:lnTo>
                    <a:pt x="183832" y="396240"/>
                  </a:lnTo>
                  <a:lnTo>
                    <a:pt x="183999" y="394970"/>
                  </a:lnTo>
                  <a:close/>
                </a:path>
                <a:path w="353694" h="440690">
                  <a:moveTo>
                    <a:pt x="220821" y="394970"/>
                  </a:moveTo>
                  <a:lnTo>
                    <a:pt x="212852" y="394970"/>
                  </a:lnTo>
                  <a:lnTo>
                    <a:pt x="213377" y="396240"/>
                  </a:lnTo>
                  <a:lnTo>
                    <a:pt x="220660" y="396240"/>
                  </a:lnTo>
                  <a:lnTo>
                    <a:pt x="220821" y="394970"/>
                  </a:lnTo>
                  <a:close/>
                </a:path>
                <a:path w="353694" h="440690">
                  <a:moveTo>
                    <a:pt x="112241" y="393700"/>
                  </a:moveTo>
                  <a:lnTo>
                    <a:pt x="39660" y="393700"/>
                  </a:lnTo>
                  <a:lnTo>
                    <a:pt x="39672" y="394970"/>
                  </a:lnTo>
                  <a:lnTo>
                    <a:pt x="112695" y="394970"/>
                  </a:lnTo>
                  <a:lnTo>
                    <a:pt x="112241" y="393700"/>
                  </a:lnTo>
                  <a:close/>
                </a:path>
                <a:path w="353694" h="440690">
                  <a:moveTo>
                    <a:pt x="116095" y="393700"/>
                  </a:moveTo>
                  <a:lnTo>
                    <a:pt x="113458" y="393700"/>
                  </a:lnTo>
                  <a:lnTo>
                    <a:pt x="114079" y="394970"/>
                  </a:lnTo>
                  <a:lnTo>
                    <a:pt x="116190" y="394970"/>
                  </a:lnTo>
                  <a:lnTo>
                    <a:pt x="116095" y="393700"/>
                  </a:lnTo>
                  <a:close/>
                </a:path>
                <a:path w="353694" h="440690">
                  <a:moveTo>
                    <a:pt x="179508" y="386080"/>
                  </a:moveTo>
                  <a:lnTo>
                    <a:pt x="142740" y="386080"/>
                  </a:lnTo>
                  <a:lnTo>
                    <a:pt x="146170" y="387350"/>
                  </a:lnTo>
                  <a:lnTo>
                    <a:pt x="148108" y="389890"/>
                  </a:lnTo>
                  <a:lnTo>
                    <a:pt x="152534" y="392430"/>
                  </a:lnTo>
                  <a:lnTo>
                    <a:pt x="153662" y="394970"/>
                  </a:lnTo>
                  <a:lnTo>
                    <a:pt x="160677" y="394970"/>
                  </a:lnTo>
                  <a:lnTo>
                    <a:pt x="160641" y="393700"/>
                  </a:lnTo>
                  <a:lnTo>
                    <a:pt x="161321" y="392430"/>
                  </a:lnTo>
                  <a:lnTo>
                    <a:pt x="185061" y="392430"/>
                  </a:lnTo>
                  <a:lnTo>
                    <a:pt x="184870" y="391160"/>
                  </a:lnTo>
                  <a:lnTo>
                    <a:pt x="184244" y="391160"/>
                  </a:lnTo>
                  <a:lnTo>
                    <a:pt x="184053" y="389890"/>
                  </a:lnTo>
                  <a:lnTo>
                    <a:pt x="180164" y="389890"/>
                  </a:lnTo>
                  <a:lnTo>
                    <a:pt x="180057" y="388620"/>
                  </a:lnTo>
                  <a:lnTo>
                    <a:pt x="178011" y="388620"/>
                  </a:lnTo>
                  <a:lnTo>
                    <a:pt x="177879" y="387350"/>
                  </a:lnTo>
                  <a:lnTo>
                    <a:pt x="178434" y="387350"/>
                  </a:lnTo>
                  <a:lnTo>
                    <a:pt x="179508" y="386080"/>
                  </a:lnTo>
                  <a:close/>
                </a:path>
                <a:path w="353694" h="440690">
                  <a:moveTo>
                    <a:pt x="170310" y="393700"/>
                  </a:moveTo>
                  <a:lnTo>
                    <a:pt x="167650" y="393700"/>
                  </a:lnTo>
                  <a:lnTo>
                    <a:pt x="168335" y="394970"/>
                  </a:lnTo>
                  <a:lnTo>
                    <a:pt x="169463" y="394970"/>
                  </a:lnTo>
                  <a:lnTo>
                    <a:pt x="170310" y="393700"/>
                  </a:lnTo>
                  <a:close/>
                </a:path>
                <a:path w="353694" h="440690">
                  <a:moveTo>
                    <a:pt x="184751" y="393700"/>
                  </a:moveTo>
                  <a:lnTo>
                    <a:pt x="171885" y="393700"/>
                  </a:lnTo>
                  <a:lnTo>
                    <a:pt x="172123" y="394970"/>
                  </a:lnTo>
                  <a:lnTo>
                    <a:pt x="183832" y="394970"/>
                  </a:lnTo>
                  <a:lnTo>
                    <a:pt x="184751" y="393700"/>
                  </a:lnTo>
                  <a:close/>
                </a:path>
                <a:path w="353694" h="440690">
                  <a:moveTo>
                    <a:pt x="220630" y="393700"/>
                  </a:moveTo>
                  <a:lnTo>
                    <a:pt x="211122" y="393700"/>
                  </a:lnTo>
                  <a:lnTo>
                    <a:pt x="211307" y="394970"/>
                  </a:lnTo>
                  <a:lnTo>
                    <a:pt x="220731" y="394970"/>
                  </a:lnTo>
                  <a:lnTo>
                    <a:pt x="220630" y="393700"/>
                  </a:lnTo>
                  <a:close/>
                </a:path>
                <a:path w="353694" h="440690">
                  <a:moveTo>
                    <a:pt x="43907" y="392430"/>
                  </a:moveTo>
                  <a:lnTo>
                    <a:pt x="42822" y="392430"/>
                  </a:lnTo>
                  <a:lnTo>
                    <a:pt x="42082" y="393700"/>
                  </a:lnTo>
                  <a:lnTo>
                    <a:pt x="44832" y="393700"/>
                  </a:lnTo>
                  <a:lnTo>
                    <a:pt x="43907" y="392430"/>
                  </a:lnTo>
                  <a:close/>
                </a:path>
                <a:path w="353694" h="440690">
                  <a:moveTo>
                    <a:pt x="125114" y="388620"/>
                  </a:moveTo>
                  <a:lnTo>
                    <a:pt x="47814" y="388620"/>
                  </a:lnTo>
                  <a:lnTo>
                    <a:pt x="47146" y="389890"/>
                  </a:lnTo>
                  <a:lnTo>
                    <a:pt x="47641" y="391160"/>
                  </a:lnTo>
                  <a:lnTo>
                    <a:pt x="46747" y="393700"/>
                  </a:lnTo>
                  <a:lnTo>
                    <a:pt x="111925" y="393700"/>
                  </a:lnTo>
                  <a:lnTo>
                    <a:pt x="111925" y="392430"/>
                  </a:lnTo>
                  <a:lnTo>
                    <a:pt x="119811" y="392430"/>
                  </a:lnTo>
                  <a:lnTo>
                    <a:pt x="119650" y="391160"/>
                  </a:lnTo>
                  <a:lnTo>
                    <a:pt x="120169" y="389890"/>
                  </a:lnTo>
                  <a:lnTo>
                    <a:pt x="123939" y="389890"/>
                  </a:lnTo>
                  <a:lnTo>
                    <a:pt x="125114" y="388620"/>
                  </a:lnTo>
                  <a:close/>
                </a:path>
                <a:path w="353694" h="440690">
                  <a:moveTo>
                    <a:pt x="118952" y="392430"/>
                  </a:moveTo>
                  <a:lnTo>
                    <a:pt x="112432" y="392430"/>
                  </a:lnTo>
                  <a:lnTo>
                    <a:pt x="112969" y="393700"/>
                  </a:lnTo>
                  <a:lnTo>
                    <a:pt x="118385" y="393700"/>
                  </a:lnTo>
                  <a:lnTo>
                    <a:pt x="118952" y="392430"/>
                  </a:lnTo>
                  <a:close/>
                </a:path>
                <a:path w="353694" h="440690">
                  <a:moveTo>
                    <a:pt x="185151" y="392430"/>
                  </a:moveTo>
                  <a:lnTo>
                    <a:pt x="163725" y="392430"/>
                  </a:lnTo>
                  <a:lnTo>
                    <a:pt x="164494" y="393700"/>
                  </a:lnTo>
                  <a:lnTo>
                    <a:pt x="184960" y="393700"/>
                  </a:lnTo>
                  <a:lnTo>
                    <a:pt x="185151" y="392430"/>
                  </a:lnTo>
                  <a:close/>
                </a:path>
                <a:path w="353694" h="440690">
                  <a:moveTo>
                    <a:pt x="221465" y="392430"/>
                  </a:moveTo>
                  <a:lnTo>
                    <a:pt x="209094" y="392430"/>
                  </a:lnTo>
                  <a:lnTo>
                    <a:pt x="209577" y="393700"/>
                  </a:lnTo>
                  <a:lnTo>
                    <a:pt x="221059" y="393700"/>
                  </a:lnTo>
                  <a:lnTo>
                    <a:pt x="221465" y="392430"/>
                  </a:lnTo>
                  <a:close/>
                </a:path>
                <a:path w="353694" h="440690">
                  <a:moveTo>
                    <a:pt x="221596" y="391160"/>
                  </a:moveTo>
                  <a:lnTo>
                    <a:pt x="206827" y="391160"/>
                  </a:lnTo>
                  <a:lnTo>
                    <a:pt x="207024" y="392430"/>
                  </a:lnTo>
                  <a:lnTo>
                    <a:pt x="221584" y="392430"/>
                  </a:lnTo>
                  <a:lnTo>
                    <a:pt x="221596" y="391160"/>
                  </a:lnTo>
                  <a:close/>
                </a:path>
                <a:path w="353694" h="440690">
                  <a:moveTo>
                    <a:pt x="203857" y="389890"/>
                  </a:moveTo>
                  <a:lnTo>
                    <a:pt x="201459" y="389890"/>
                  </a:lnTo>
                  <a:lnTo>
                    <a:pt x="201226" y="391160"/>
                  </a:lnTo>
                  <a:lnTo>
                    <a:pt x="203588" y="391160"/>
                  </a:lnTo>
                  <a:lnTo>
                    <a:pt x="203857" y="389890"/>
                  </a:lnTo>
                  <a:close/>
                </a:path>
                <a:path w="353694" h="440690">
                  <a:moveTo>
                    <a:pt x="222885" y="389890"/>
                  </a:moveTo>
                  <a:lnTo>
                    <a:pt x="205217" y="389890"/>
                  </a:lnTo>
                  <a:lnTo>
                    <a:pt x="205533" y="391160"/>
                  </a:lnTo>
                  <a:lnTo>
                    <a:pt x="222586" y="391160"/>
                  </a:lnTo>
                  <a:lnTo>
                    <a:pt x="222885" y="389890"/>
                  </a:lnTo>
                  <a:close/>
                </a:path>
                <a:path w="353694" h="440690">
                  <a:moveTo>
                    <a:pt x="128406" y="388620"/>
                  </a:moveTo>
                  <a:lnTo>
                    <a:pt x="127392" y="388620"/>
                  </a:lnTo>
                  <a:lnTo>
                    <a:pt x="128084" y="389890"/>
                  </a:lnTo>
                  <a:lnTo>
                    <a:pt x="128406" y="388620"/>
                  </a:lnTo>
                  <a:close/>
                </a:path>
                <a:path w="353694" h="440690">
                  <a:moveTo>
                    <a:pt x="181912" y="388620"/>
                  </a:moveTo>
                  <a:lnTo>
                    <a:pt x="180808" y="388620"/>
                  </a:lnTo>
                  <a:lnTo>
                    <a:pt x="180581" y="389890"/>
                  </a:lnTo>
                  <a:lnTo>
                    <a:pt x="181965" y="389890"/>
                  </a:lnTo>
                  <a:lnTo>
                    <a:pt x="181912" y="388620"/>
                  </a:lnTo>
                  <a:close/>
                </a:path>
                <a:path w="353694" h="440690">
                  <a:moveTo>
                    <a:pt x="185139" y="388620"/>
                  </a:moveTo>
                  <a:lnTo>
                    <a:pt x="184184" y="388620"/>
                  </a:lnTo>
                  <a:lnTo>
                    <a:pt x="184310" y="389890"/>
                  </a:lnTo>
                  <a:lnTo>
                    <a:pt x="185103" y="389890"/>
                  </a:lnTo>
                  <a:lnTo>
                    <a:pt x="185139" y="388620"/>
                  </a:lnTo>
                  <a:close/>
                </a:path>
                <a:path w="353694" h="440690">
                  <a:moveTo>
                    <a:pt x="225163" y="388620"/>
                  </a:moveTo>
                  <a:lnTo>
                    <a:pt x="202729" y="388620"/>
                  </a:lnTo>
                  <a:lnTo>
                    <a:pt x="202604" y="389890"/>
                  </a:lnTo>
                  <a:lnTo>
                    <a:pt x="224931" y="389890"/>
                  </a:lnTo>
                  <a:lnTo>
                    <a:pt x="225163" y="388620"/>
                  </a:lnTo>
                  <a:close/>
                </a:path>
                <a:path w="353694" h="440690">
                  <a:moveTo>
                    <a:pt x="130243" y="387350"/>
                  </a:moveTo>
                  <a:lnTo>
                    <a:pt x="48524" y="387350"/>
                  </a:lnTo>
                  <a:lnTo>
                    <a:pt x="47963" y="388620"/>
                  </a:lnTo>
                  <a:lnTo>
                    <a:pt x="129468" y="388620"/>
                  </a:lnTo>
                  <a:lnTo>
                    <a:pt x="130243" y="387350"/>
                  </a:lnTo>
                  <a:close/>
                </a:path>
                <a:path w="353694" h="440690">
                  <a:moveTo>
                    <a:pt x="131592" y="387350"/>
                  </a:moveTo>
                  <a:lnTo>
                    <a:pt x="130243" y="387350"/>
                  </a:lnTo>
                  <a:lnTo>
                    <a:pt x="130566" y="388620"/>
                  </a:lnTo>
                  <a:lnTo>
                    <a:pt x="131234" y="388620"/>
                  </a:lnTo>
                  <a:lnTo>
                    <a:pt x="131592" y="387350"/>
                  </a:lnTo>
                  <a:close/>
                </a:path>
                <a:path w="353694" h="440690">
                  <a:moveTo>
                    <a:pt x="179776" y="387350"/>
                  </a:moveTo>
                  <a:lnTo>
                    <a:pt x="178607" y="387350"/>
                  </a:lnTo>
                  <a:lnTo>
                    <a:pt x="178512" y="388620"/>
                  </a:lnTo>
                  <a:lnTo>
                    <a:pt x="180057" y="388620"/>
                  </a:lnTo>
                  <a:lnTo>
                    <a:pt x="179776" y="387350"/>
                  </a:lnTo>
                  <a:close/>
                </a:path>
                <a:path w="353694" h="440690">
                  <a:moveTo>
                    <a:pt x="185675" y="387350"/>
                  </a:moveTo>
                  <a:lnTo>
                    <a:pt x="182687" y="387350"/>
                  </a:lnTo>
                  <a:lnTo>
                    <a:pt x="182717" y="388620"/>
                  </a:lnTo>
                  <a:lnTo>
                    <a:pt x="185127" y="388620"/>
                  </a:lnTo>
                  <a:lnTo>
                    <a:pt x="185675" y="387350"/>
                  </a:lnTo>
                  <a:close/>
                </a:path>
                <a:path w="353694" h="440690">
                  <a:moveTo>
                    <a:pt x="225139" y="387350"/>
                  </a:moveTo>
                  <a:lnTo>
                    <a:pt x="203302" y="387350"/>
                  </a:lnTo>
                  <a:lnTo>
                    <a:pt x="203004" y="388620"/>
                  </a:lnTo>
                  <a:lnTo>
                    <a:pt x="225533" y="388620"/>
                  </a:lnTo>
                  <a:lnTo>
                    <a:pt x="225139" y="387350"/>
                  </a:lnTo>
                  <a:close/>
                </a:path>
                <a:path w="353694" h="440690">
                  <a:moveTo>
                    <a:pt x="136226" y="386080"/>
                  </a:moveTo>
                  <a:lnTo>
                    <a:pt x="51047" y="386080"/>
                  </a:lnTo>
                  <a:lnTo>
                    <a:pt x="49604" y="387350"/>
                  </a:lnTo>
                  <a:lnTo>
                    <a:pt x="135582" y="387350"/>
                  </a:lnTo>
                  <a:lnTo>
                    <a:pt x="136226" y="386080"/>
                  </a:lnTo>
                  <a:close/>
                </a:path>
                <a:path w="353694" h="440690">
                  <a:moveTo>
                    <a:pt x="190644" y="386080"/>
                  </a:moveTo>
                  <a:lnTo>
                    <a:pt x="180086" y="386080"/>
                  </a:lnTo>
                  <a:lnTo>
                    <a:pt x="180313" y="387350"/>
                  </a:lnTo>
                  <a:lnTo>
                    <a:pt x="190447" y="387350"/>
                  </a:lnTo>
                  <a:lnTo>
                    <a:pt x="190644" y="386080"/>
                  </a:lnTo>
                  <a:close/>
                </a:path>
                <a:path w="353694" h="440690">
                  <a:moveTo>
                    <a:pt x="202443" y="386080"/>
                  </a:moveTo>
                  <a:lnTo>
                    <a:pt x="199478" y="386080"/>
                  </a:lnTo>
                  <a:lnTo>
                    <a:pt x="200600" y="387350"/>
                  </a:lnTo>
                  <a:lnTo>
                    <a:pt x="202234" y="387350"/>
                  </a:lnTo>
                  <a:lnTo>
                    <a:pt x="202443" y="386080"/>
                  </a:lnTo>
                  <a:close/>
                </a:path>
                <a:path w="353694" h="440690">
                  <a:moveTo>
                    <a:pt x="223994" y="386080"/>
                  </a:moveTo>
                  <a:lnTo>
                    <a:pt x="204191" y="386080"/>
                  </a:lnTo>
                  <a:lnTo>
                    <a:pt x="204006" y="387350"/>
                  </a:lnTo>
                  <a:lnTo>
                    <a:pt x="224161" y="387350"/>
                  </a:lnTo>
                  <a:lnTo>
                    <a:pt x="223994" y="386080"/>
                  </a:lnTo>
                  <a:close/>
                </a:path>
                <a:path w="353694" h="440690">
                  <a:moveTo>
                    <a:pt x="203367" y="383540"/>
                  </a:moveTo>
                  <a:lnTo>
                    <a:pt x="53403" y="383540"/>
                  </a:lnTo>
                  <a:lnTo>
                    <a:pt x="53344" y="386080"/>
                  </a:lnTo>
                  <a:lnTo>
                    <a:pt x="193561" y="386080"/>
                  </a:lnTo>
                  <a:lnTo>
                    <a:pt x="194408" y="384810"/>
                  </a:lnTo>
                  <a:lnTo>
                    <a:pt x="203391" y="384810"/>
                  </a:lnTo>
                  <a:lnTo>
                    <a:pt x="203367" y="383540"/>
                  </a:lnTo>
                  <a:close/>
                </a:path>
                <a:path w="353694" h="440690">
                  <a:moveTo>
                    <a:pt x="202872" y="384810"/>
                  </a:moveTo>
                  <a:lnTo>
                    <a:pt x="195989" y="384810"/>
                  </a:lnTo>
                  <a:lnTo>
                    <a:pt x="197528" y="386080"/>
                  </a:lnTo>
                  <a:lnTo>
                    <a:pt x="202359" y="386080"/>
                  </a:lnTo>
                  <a:lnTo>
                    <a:pt x="202872" y="384810"/>
                  </a:lnTo>
                  <a:close/>
                </a:path>
                <a:path w="353694" h="440690">
                  <a:moveTo>
                    <a:pt x="223380" y="384810"/>
                  </a:moveTo>
                  <a:lnTo>
                    <a:pt x="209625" y="384810"/>
                  </a:lnTo>
                  <a:lnTo>
                    <a:pt x="209505" y="386080"/>
                  </a:lnTo>
                  <a:lnTo>
                    <a:pt x="223493" y="386080"/>
                  </a:lnTo>
                  <a:lnTo>
                    <a:pt x="223380" y="384810"/>
                  </a:lnTo>
                  <a:close/>
                </a:path>
                <a:path w="353694" h="440690">
                  <a:moveTo>
                    <a:pt x="239944" y="384810"/>
                  </a:moveTo>
                  <a:lnTo>
                    <a:pt x="237797" y="384810"/>
                  </a:lnTo>
                  <a:lnTo>
                    <a:pt x="239199" y="386080"/>
                  </a:lnTo>
                  <a:lnTo>
                    <a:pt x="239336" y="386080"/>
                  </a:lnTo>
                  <a:lnTo>
                    <a:pt x="239944" y="384810"/>
                  </a:lnTo>
                  <a:close/>
                </a:path>
                <a:path w="353694" h="440690">
                  <a:moveTo>
                    <a:pt x="218465" y="383540"/>
                  </a:moveTo>
                  <a:lnTo>
                    <a:pt x="211623" y="383540"/>
                  </a:lnTo>
                  <a:lnTo>
                    <a:pt x="210346" y="384810"/>
                  </a:lnTo>
                  <a:lnTo>
                    <a:pt x="219049" y="384810"/>
                  </a:lnTo>
                  <a:lnTo>
                    <a:pt x="218465" y="383540"/>
                  </a:lnTo>
                  <a:close/>
                </a:path>
                <a:path w="353694" h="440690">
                  <a:moveTo>
                    <a:pt x="240135" y="382270"/>
                  </a:moveTo>
                  <a:lnTo>
                    <a:pt x="235411" y="382270"/>
                  </a:lnTo>
                  <a:lnTo>
                    <a:pt x="236157" y="383540"/>
                  </a:lnTo>
                  <a:lnTo>
                    <a:pt x="237212" y="384810"/>
                  </a:lnTo>
                  <a:lnTo>
                    <a:pt x="240374" y="384810"/>
                  </a:lnTo>
                  <a:lnTo>
                    <a:pt x="240469" y="383540"/>
                  </a:lnTo>
                  <a:lnTo>
                    <a:pt x="240135" y="382270"/>
                  </a:lnTo>
                  <a:close/>
                </a:path>
                <a:path w="353694" h="440690">
                  <a:moveTo>
                    <a:pt x="207954" y="382270"/>
                  </a:moveTo>
                  <a:lnTo>
                    <a:pt x="53439" y="382270"/>
                  </a:lnTo>
                  <a:lnTo>
                    <a:pt x="53207" y="383540"/>
                  </a:lnTo>
                  <a:lnTo>
                    <a:pt x="207185" y="383540"/>
                  </a:lnTo>
                  <a:lnTo>
                    <a:pt x="207954" y="382270"/>
                  </a:lnTo>
                  <a:close/>
                </a:path>
                <a:path w="353694" h="440690">
                  <a:moveTo>
                    <a:pt x="216013" y="382270"/>
                  </a:moveTo>
                  <a:lnTo>
                    <a:pt x="213138" y="382270"/>
                  </a:lnTo>
                  <a:lnTo>
                    <a:pt x="212798" y="383540"/>
                  </a:lnTo>
                  <a:lnTo>
                    <a:pt x="216293" y="383540"/>
                  </a:lnTo>
                  <a:lnTo>
                    <a:pt x="216013" y="382270"/>
                  </a:lnTo>
                  <a:close/>
                </a:path>
                <a:path w="353694" h="440690">
                  <a:moveTo>
                    <a:pt x="288206" y="382270"/>
                  </a:moveTo>
                  <a:lnTo>
                    <a:pt x="286512" y="382270"/>
                  </a:lnTo>
                  <a:lnTo>
                    <a:pt x="287628" y="383540"/>
                  </a:lnTo>
                  <a:lnTo>
                    <a:pt x="288206" y="382270"/>
                  </a:lnTo>
                  <a:close/>
                </a:path>
                <a:path w="353694" h="440690">
                  <a:moveTo>
                    <a:pt x="212661" y="379730"/>
                  </a:moveTo>
                  <a:lnTo>
                    <a:pt x="56547" y="379730"/>
                  </a:lnTo>
                  <a:lnTo>
                    <a:pt x="55998" y="381000"/>
                  </a:lnTo>
                  <a:lnTo>
                    <a:pt x="55676" y="382270"/>
                  </a:lnTo>
                  <a:lnTo>
                    <a:pt x="209481" y="382270"/>
                  </a:lnTo>
                  <a:lnTo>
                    <a:pt x="209452" y="381000"/>
                  </a:lnTo>
                  <a:lnTo>
                    <a:pt x="212762" y="381000"/>
                  </a:lnTo>
                  <a:lnTo>
                    <a:pt x="212661" y="379730"/>
                  </a:lnTo>
                  <a:close/>
                </a:path>
                <a:path w="353694" h="440690">
                  <a:moveTo>
                    <a:pt x="242730" y="381000"/>
                  </a:moveTo>
                  <a:lnTo>
                    <a:pt x="232524" y="381000"/>
                  </a:lnTo>
                  <a:lnTo>
                    <a:pt x="232786" y="382270"/>
                  </a:lnTo>
                  <a:lnTo>
                    <a:pt x="241883" y="382270"/>
                  </a:lnTo>
                  <a:lnTo>
                    <a:pt x="242730" y="381000"/>
                  </a:lnTo>
                  <a:close/>
                </a:path>
                <a:path w="353694" h="440690">
                  <a:moveTo>
                    <a:pt x="291225" y="379730"/>
                  </a:moveTo>
                  <a:lnTo>
                    <a:pt x="277118" y="379730"/>
                  </a:lnTo>
                  <a:lnTo>
                    <a:pt x="278096" y="381000"/>
                  </a:lnTo>
                  <a:lnTo>
                    <a:pt x="281430" y="381000"/>
                  </a:lnTo>
                  <a:lnTo>
                    <a:pt x="281538" y="382270"/>
                  </a:lnTo>
                  <a:lnTo>
                    <a:pt x="289859" y="382270"/>
                  </a:lnTo>
                  <a:lnTo>
                    <a:pt x="290783" y="381000"/>
                  </a:lnTo>
                  <a:lnTo>
                    <a:pt x="291225" y="379730"/>
                  </a:lnTo>
                  <a:close/>
                </a:path>
                <a:path w="353694" h="440690">
                  <a:moveTo>
                    <a:pt x="222765" y="379730"/>
                  </a:moveTo>
                  <a:lnTo>
                    <a:pt x="219300" y="379730"/>
                  </a:lnTo>
                  <a:lnTo>
                    <a:pt x="220451" y="381000"/>
                  </a:lnTo>
                  <a:lnTo>
                    <a:pt x="222765" y="381000"/>
                  </a:lnTo>
                  <a:lnTo>
                    <a:pt x="222765" y="379730"/>
                  </a:lnTo>
                  <a:close/>
                </a:path>
                <a:path w="353694" h="440690">
                  <a:moveTo>
                    <a:pt x="226649" y="378460"/>
                  </a:moveTo>
                  <a:lnTo>
                    <a:pt x="223547" y="378460"/>
                  </a:lnTo>
                  <a:lnTo>
                    <a:pt x="223034" y="381000"/>
                  </a:lnTo>
                  <a:lnTo>
                    <a:pt x="226863" y="381000"/>
                  </a:lnTo>
                  <a:lnTo>
                    <a:pt x="226863" y="379730"/>
                  </a:lnTo>
                  <a:lnTo>
                    <a:pt x="226410" y="379730"/>
                  </a:lnTo>
                  <a:lnTo>
                    <a:pt x="226649" y="378460"/>
                  </a:lnTo>
                  <a:close/>
                </a:path>
                <a:path w="353694" h="440690">
                  <a:moveTo>
                    <a:pt x="231713" y="379730"/>
                  </a:moveTo>
                  <a:lnTo>
                    <a:pt x="227466" y="379730"/>
                  </a:lnTo>
                  <a:lnTo>
                    <a:pt x="227412" y="381000"/>
                  </a:lnTo>
                  <a:lnTo>
                    <a:pt x="231874" y="381000"/>
                  </a:lnTo>
                  <a:lnTo>
                    <a:pt x="231713" y="379730"/>
                  </a:lnTo>
                  <a:close/>
                </a:path>
                <a:path w="353694" h="440690">
                  <a:moveTo>
                    <a:pt x="246959" y="379730"/>
                  </a:moveTo>
                  <a:lnTo>
                    <a:pt x="233150" y="379730"/>
                  </a:lnTo>
                  <a:lnTo>
                    <a:pt x="233144" y="381000"/>
                  </a:lnTo>
                  <a:lnTo>
                    <a:pt x="245217" y="381000"/>
                  </a:lnTo>
                  <a:lnTo>
                    <a:pt x="246959" y="379730"/>
                  </a:lnTo>
                  <a:close/>
                </a:path>
                <a:path w="353694" h="440690">
                  <a:moveTo>
                    <a:pt x="206708" y="372110"/>
                  </a:moveTo>
                  <a:lnTo>
                    <a:pt x="57984" y="372110"/>
                  </a:lnTo>
                  <a:lnTo>
                    <a:pt x="58032" y="373380"/>
                  </a:lnTo>
                  <a:lnTo>
                    <a:pt x="58050" y="375920"/>
                  </a:lnTo>
                  <a:lnTo>
                    <a:pt x="57644" y="377190"/>
                  </a:lnTo>
                  <a:lnTo>
                    <a:pt x="57686" y="379730"/>
                  </a:lnTo>
                  <a:lnTo>
                    <a:pt x="212947" y="379730"/>
                  </a:lnTo>
                  <a:lnTo>
                    <a:pt x="212959" y="378460"/>
                  </a:lnTo>
                  <a:lnTo>
                    <a:pt x="211987" y="375920"/>
                  </a:lnTo>
                  <a:lnTo>
                    <a:pt x="211653" y="375920"/>
                  </a:lnTo>
                  <a:lnTo>
                    <a:pt x="210871" y="374650"/>
                  </a:lnTo>
                  <a:lnTo>
                    <a:pt x="208879" y="374650"/>
                  </a:lnTo>
                  <a:lnTo>
                    <a:pt x="207996" y="373380"/>
                  </a:lnTo>
                  <a:lnTo>
                    <a:pt x="206708" y="372110"/>
                  </a:lnTo>
                  <a:close/>
                </a:path>
                <a:path w="353694" h="440690">
                  <a:moveTo>
                    <a:pt x="222300" y="378460"/>
                  </a:moveTo>
                  <a:lnTo>
                    <a:pt x="217492" y="378460"/>
                  </a:lnTo>
                  <a:lnTo>
                    <a:pt x="218310" y="379730"/>
                  </a:lnTo>
                  <a:lnTo>
                    <a:pt x="222336" y="379730"/>
                  </a:lnTo>
                  <a:lnTo>
                    <a:pt x="222300" y="378460"/>
                  </a:lnTo>
                  <a:close/>
                </a:path>
                <a:path w="353694" h="440690">
                  <a:moveTo>
                    <a:pt x="232673" y="377190"/>
                  </a:moveTo>
                  <a:lnTo>
                    <a:pt x="227967" y="377190"/>
                  </a:lnTo>
                  <a:lnTo>
                    <a:pt x="228605" y="378460"/>
                  </a:lnTo>
                  <a:lnTo>
                    <a:pt x="228587" y="379730"/>
                  </a:lnTo>
                  <a:lnTo>
                    <a:pt x="230651" y="379730"/>
                  </a:lnTo>
                  <a:lnTo>
                    <a:pt x="230711" y="378460"/>
                  </a:lnTo>
                  <a:lnTo>
                    <a:pt x="232667" y="378460"/>
                  </a:lnTo>
                  <a:lnTo>
                    <a:pt x="232673" y="377190"/>
                  </a:lnTo>
                  <a:close/>
                </a:path>
                <a:path w="353694" h="440690">
                  <a:moveTo>
                    <a:pt x="232870" y="378460"/>
                  </a:moveTo>
                  <a:lnTo>
                    <a:pt x="231242" y="378460"/>
                  </a:lnTo>
                  <a:lnTo>
                    <a:pt x="231540" y="379730"/>
                  </a:lnTo>
                  <a:lnTo>
                    <a:pt x="232858" y="379730"/>
                  </a:lnTo>
                  <a:lnTo>
                    <a:pt x="232870" y="378460"/>
                  </a:lnTo>
                  <a:close/>
                </a:path>
                <a:path w="353694" h="440690">
                  <a:moveTo>
                    <a:pt x="261973" y="377190"/>
                  </a:moveTo>
                  <a:lnTo>
                    <a:pt x="232983" y="377190"/>
                  </a:lnTo>
                  <a:lnTo>
                    <a:pt x="233437" y="378460"/>
                  </a:lnTo>
                  <a:lnTo>
                    <a:pt x="236580" y="378460"/>
                  </a:lnTo>
                  <a:lnTo>
                    <a:pt x="236592" y="379730"/>
                  </a:lnTo>
                  <a:lnTo>
                    <a:pt x="259062" y="379730"/>
                  </a:lnTo>
                  <a:lnTo>
                    <a:pt x="259861" y="378460"/>
                  </a:lnTo>
                  <a:lnTo>
                    <a:pt x="261973" y="377190"/>
                  </a:lnTo>
                  <a:close/>
                </a:path>
                <a:path w="353694" h="440690">
                  <a:moveTo>
                    <a:pt x="292674" y="378460"/>
                  </a:moveTo>
                  <a:lnTo>
                    <a:pt x="274499" y="378460"/>
                  </a:lnTo>
                  <a:lnTo>
                    <a:pt x="275400" y="379730"/>
                  </a:lnTo>
                  <a:lnTo>
                    <a:pt x="292495" y="379730"/>
                  </a:lnTo>
                  <a:lnTo>
                    <a:pt x="292674" y="378460"/>
                  </a:lnTo>
                  <a:close/>
                </a:path>
                <a:path w="353694" h="440690">
                  <a:moveTo>
                    <a:pt x="223117" y="375920"/>
                  </a:moveTo>
                  <a:lnTo>
                    <a:pt x="212410" y="375920"/>
                  </a:lnTo>
                  <a:lnTo>
                    <a:pt x="214152" y="377190"/>
                  </a:lnTo>
                  <a:lnTo>
                    <a:pt x="216007" y="378460"/>
                  </a:lnTo>
                  <a:lnTo>
                    <a:pt x="221948" y="378460"/>
                  </a:lnTo>
                  <a:lnTo>
                    <a:pt x="221328" y="377190"/>
                  </a:lnTo>
                  <a:lnTo>
                    <a:pt x="222533" y="377190"/>
                  </a:lnTo>
                  <a:lnTo>
                    <a:pt x="223117" y="375920"/>
                  </a:lnTo>
                  <a:close/>
                </a:path>
                <a:path w="353694" h="440690">
                  <a:moveTo>
                    <a:pt x="226207" y="377190"/>
                  </a:moveTo>
                  <a:lnTo>
                    <a:pt x="224054" y="377190"/>
                  </a:lnTo>
                  <a:lnTo>
                    <a:pt x="224012" y="378460"/>
                  </a:lnTo>
                  <a:lnTo>
                    <a:pt x="226112" y="378460"/>
                  </a:lnTo>
                  <a:lnTo>
                    <a:pt x="226207" y="377190"/>
                  </a:lnTo>
                  <a:close/>
                </a:path>
                <a:path w="353694" h="440690">
                  <a:moveTo>
                    <a:pt x="293259" y="377190"/>
                  </a:moveTo>
                  <a:lnTo>
                    <a:pt x="269870" y="377190"/>
                  </a:lnTo>
                  <a:lnTo>
                    <a:pt x="271600" y="378460"/>
                  </a:lnTo>
                  <a:lnTo>
                    <a:pt x="293074" y="378460"/>
                  </a:lnTo>
                  <a:lnTo>
                    <a:pt x="293259" y="377190"/>
                  </a:lnTo>
                  <a:close/>
                </a:path>
                <a:path w="353694" h="440690">
                  <a:moveTo>
                    <a:pt x="296778" y="375920"/>
                  </a:moveTo>
                  <a:lnTo>
                    <a:pt x="223117" y="375920"/>
                  </a:lnTo>
                  <a:lnTo>
                    <a:pt x="223243" y="377190"/>
                  </a:lnTo>
                  <a:lnTo>
                    <a:pt x="294893" y="377190"/>
                  </a:lnTo>
                  <a:lnTo>
                    <a:pt x="296778" y="375920"/>
                  </a:lnTo>
                  <a:close/>
                </a:path>
                <a:path w="353694" h="440690">
                  <a:moveTo>
                    <a:pt x="305511" y="373380"/>
                  </a:moveTo>
                  <a:lnTo>
                    <a:pt x="210543" y="373380"/>
                  </a:lnTo>
                  <a:lnTo>
                    <a:pt x="210871" y="374650"/>
                  </a:lnTo>
                  <a:lnTo>
                    <a:pt x="211653" y="375920"/>
                  </a:lnTo>
                  <a:lnTo>
                    <a:pt x="211987" y="375920"/>
                  </a:lnTo>
                  <a:lnTo>
                    <a:pt x="210889" y="374650"/>
                  </a:lnTo>
                  <a:lnTo>
                    <a:pt x="304467" y="374650"/>
                  </a:lnTo>
                  <a:lnTo>
                    <a:pt x="305511" y="373380"/>
                  </a:lnTo>
                  <a:close/>
                </a:path>
                <a:path w="353694" h="440690">
                  <a:moveTo>
                    <a:pt x="301055" y="374650"/>
                  </a:moveTo>
                  <a:lnTo>
                    <a:pt x="210889" y="374650"/>
                  </a:lnTo>
                  <a:lnTo>
                    <a:pt x="211987" y="375920"/>
                  </a:lnTo>
                  <a:lnTo>
                    <a:pt x="299421" y="375920"/>
                  </a:lnTo>
                  <a:lnTo>
                    <a:pt x="301055" y="374650"/>
                  </a:lnTo>
                  <a:close/>
                </a:path>
                <a:path w="353694" h="440690">
                  <a:moveTo>
                    <a:pt x="308040" y="372110"/>
                  </a:moveTo>
                  <a:lnTo>
                    <a:pt x="207656" y="372110"/>
                  </a:lnTo>
                  <a:lnTo>
                    <a:pt x="209213" y="373380"/>
                  </a:lnTo>
                  <a:lnTo>
                    <a:pt x="307455" y="373380"/>
                  </a:lnTo>
                  <a:lnTo>
                    <a:pt x="308040" y="372110"/>
                  </a:lnTo>
                  <a:close/>
                </a:path>
                <a:path w="353694" h="440690">
                  <a:moveTo>
                    <a:pt x="312281" y="368300"/>
                  </a:moveTo>
                  <a:lnTo>
                    <a:pt x="59058" y="368300"/>
                  </a:lnTo>
                  <a:lnTo>
                    <a:pt x="58796" y="369570"/>
                  </a:lnTo>
                  <a:lnTo>
                    <a:pt x="57871" y="370840"/>
                  </a:lnTo>
                  <a:lnTo>
                    <a:pt x="57853" y="372110"/>
                  </a:lnTo>
                  <a:lnTo>
                    <a:pt x="308284" y="372110"/>
                  </a:lnTo>
                  <a:lnTo>
                    <a:pt x="309823" y="370840"/>
                  </a:lnTo>
                  <a:lnTo>
                    <a:pt x="310468" y="369570"/>
                  </a:lnTo>
                  <a:lnTo>
                    <a:pt x="312281" y="368300"/>
                  </a:lnTo>
                  <a:close/>
                </a:path>
                <a:path w="353694" h="440690">
                  <a:moveTo>
                    <a:pt x="66317" y="361950"/>
                  </a:moveTo>
                  <a:lnTo>
                    <a:pt x="60132" y="361950"/>
                  </a:lnTo>
                  <a:lnTo>
                    <a:pt x="60150" y="364490"/>
                  </a:lnTo>
                  <a:lnTo>
                    <a:pt x="59816" y="367030"/>
                  </a:lnTo>
                  <a:lnTo>
                    <a:pt x="59410" y="368300"/>
                  </a:lnTo>
                  <a:lnTo>
                    <a:pt x="315263" y="368300"/>
                  </a:lnTo>
                  <a:lnTo>
                    <a:pt x="315418" y="367030"/>
                  </a:lnTo>
                  <a:lnTo>
                    <a:pt x="323304" y="367030"/>
                  </a:lnTo>
                  <a:lnTo>
                    <a:pt x="322946" y="365760"/>
                  </a:lnTo>
                  <a:lnTo>
                    <a:pt x="322725" y="365760"/>
                  </a:lnTo>
                  <a:lnTo>
                    <a:pt x="322451" y="364490"/>
                  </a:lnTo>
                  <a:lnTo>
                    <a:pt x="68226" y="364490"/>
                  </a:lnTo>
                  <a:lnTo>
                    <a:pt x="67332" y="363220"/>
                  </a:lnTo>
                  <a:lnTo>
                    <a:pt x="66228" y="363220"/>
                  </a:lnTo>
                  <a:lnTo>
                    <a:pt x="66317" y="361950"/>
                  </a:lnTo>
                  <a:close/>
                </a:path>
                <a:path w="353694" h="440690">
                  <a:moveTo>
                    <a:pt x="323304" y="367030"/>
                  </a:moveTo>
                  <a:lnTo>
                    <a:pt x="315943" y="367030"/>
                  </a:lnTo>
                  <a:lnTo>
                    <a:pt x="316415" y="368300"/>
                  </a:lnTo>
                  <a:lnTo>
                    <a:pt x="323304" y="368300"/>
                  </a:lnTo>
                  <a:lnTo>
                    <a:pt x="323304" y="367030"/>
                  </a:lnTo>
                  <a:close/>
                </a:path>
                <a:path w="353694" h="440690">
                  <a:moveTo>
                    <a:pt x="324211" y="359410"/>
                  </a:moveTo>
                  <a:lnTo>
                    <a:pt x="73243" y="359410"/>
                  </a:lnTo>
                  <a:lnTo>
                    <a:pt x="72837" y="360680"/>
                  </a:lnTo>
                  <a:lnTo>
                    <a:pt x="71286" y="361950"/>
                  </a:lnTo>
                  <a:lnTo>
                    <a:pt x="71066" y="364490"/>
                  </a:lnTo>
                  <a:lnTo>
                    <a:pt x="322678" y="364490"/>
                  </a:lnTo>
                  <a:lnTo>
                    <a:pt x="322648" y="363220"/>
                  </a:lnTo>
                  <a:lnTo>
                    <a:pt x="322767" y="361950"/>
                  </a:lnTo>
                  <a:lnTo>
                    <a:pt x="323775" y="360680"/>
                  </a:lnTo>
                  <a:lnTo>
                    <a:pt x="324211" y="359410"/>
                  </a:lnTo>
                  <a:close/>
                </a:path>
                <a:path w="353694" h="440690">
                  <a:moveTo>
                    <a:pt x="63263" y="360680"/>
                  </a:moveTo>
                  <a:lnTo>
                    <a:pt x="62106" y="360680"/>
                  </a:lnTo>
                  <a:lnTo>
                    <a:pt x="61474" y="361950"/>
                  </a:lnTo>
                  <a:lnTo>
                    <a:pt x="63770" y="361950"/>
                  </a:lnTo>
                  <a:lnTo>
                    <a:pt x="63263" y="360680"/>
                  </a:lnTo>
                  <a:close/>
                </a:path>
                <a:path w="353694" h="440690">
                  <a:moveTo>
                    <a:pt x="75271" y="358140"/>
                  </a:moveTo>
                  <a:lnTo>
                    <a:pt x="74412" y="358140"/>
                  </a:lnTo>
                  <a:lnTo>
                    <a:pt x="74120" y="359410"/>
                  </a:lnTo>
                  <a:lnTo>
                    <a:pt x="75587" y="359410"/>
                  </a:lnTo>
                  <a:lnTo>
                    <a:pt x="75271" y="358140"/>
                  </a:lnTo>
                  <a:close/>
                </a:path>
                <a:path w="353694" h="440690">
                  <a:moveTo>
                    <a:pt x="332335" y="355600"/>
                  </a:moveTo>
                  <a:lnTo>
                    <a:pt x="74394" y="355600"/>
                  </a:lnTo>
                  <a:lnTo>
                    <a:pt x="74829" y="356870"/>
                  </a:lnTo>
                  <a:lnTo>
                    <a:pt x="75152" y="358140"/>
                  </a:lnTo>
                  <a:lnTo>
                    <a:pt x="76452" y="358140"/>
                  </a:lnTo>
                  <a:lnTo>
                    <a:pt x="76201" y="359410"/>
                  </a:lnTo>
                  <a:lnTo>
                    <a:pt x="325308" y="359410"/>
                  </a:lnTo>
                  <a:lnTo>
                    <a:pt x="326543" y="358140"/>
                  </a:lnTo>
                  <a:lnTo>
                    <a:pt x="327062" y="356870"/>
                  </a:lnTo>
                  <a:lnTo>
                    <a:pt x="331649" y="356870"/>
                  </a:lnTo>
                  <a:lnTo>
                    <a:pt x="332335" y="355600"/>
                  </a:lnTo>
                  <a:close/>
                </a:path>
                <a:path w="353694" h="440690">
                  <a:moveTo>
                    <a:pt x="333110" y="354330"/>
                  </a:moveTo>
                  <a:lnTo>
                    <a:pt x="73964" y="354330"/>
                  </a:lnTo>
                  <a:lnTo>
                    <a:pt x="74012" y="355600"/>
                  </a:lnTo>
                  <a:lnTo>
                    <a:pt x="332896" y="355600"/>
                  </a:lnTo>
                  <a:lnTo>
                    <a:pt x="333110" y="354330"/>
                  </a:lnTo>
                  <a:close/>
                </a:path>
                <a:path w="353694" h="440690">
                  <a:moveTo>
                    <a:pt x="335640" y="353060"/>
                  </a:moveTo>
                  <a:lnTo>
                    <a:pt x="73261" y="353060"/>
                  </a:lnTo>
                  <a:lnTo>
                    <a:pt x="73786" y="354330"/>
                  </a:lnTo>
                  <a:lnTo>
                    <a:pt x="334745" y="354330"/>
                  </a:lnTo>
                  <a:lnTo>
                    <a:pt x="335640" y="353060"/>
                  </a:lnTo>
                  <a:close/>
                </a:path>
                <a:path w="353694" h="440690">
                  <a:moveTo>
                    <a:pt x="338789" y="351790"/>
                  </a:moveTo>
                  <a:lnTo>
                    <a:pt x="73338" y="351790"/>
                  </a:lnTo>
                  <a:lnTo>
                    <a:pt x="73016" y="353060"/>
                  </a:lnTo>
                  <a:lnTo>
                    <a:pt x="337709" y="353060"/>
                  </a:lnTo>
                  <a:lnTo>
                    <a:pt x="338789" y="351790"/>
                  </a:lnTo>
                  <a:close/>
                </a:path>
                <a:path w="353694" h="440690">
                  <a:moveTo>
                    <a:pt x="340358" y="350520"/>
                  </a:moveTo>
                  <a:lnTo>
                    <a:pt x="75217" y="350520"/>
                  </a:lnTo>
                  <a:lnTo>
                    <a:pt x="75193" y="351790"/>
                  </a:lnTo>
                  <a:lnTo>
                    <a:pt x="339767" y="351790"/>
                  </a:lnTo>
                  <a:lnTo>
                    <a:pt x="340358" y="350520"/>
                  </a:lnTo>
                  <a:close/>
                </a:path>
                <a:path w="353694" h="440690">
                  <a:moveTo>
                    <a:pt x="113232" y="349250"/>
                  </a:moveTo>
                  <a:lnTo>
                    <a:pt x="74644" y="349250"/>
                  </a:lnTo>
                  <a:lnTo>
                    <a:pt x="74650" y="350520"/>
                  </a:lnTo>
                  <a:lnTo>
                    <a:pt x="113768" y="350520"/>
                  </a:lnTo>
                  <a:lnTo>
                    <a:pt x="113232" y="349250"/>
                  </a:lnTo>
                  <a:close/>
                </a:path>
                <a:path w="353694" h="440690">
                  <a:moveTo>
                    <a:pt x="122054" y="349250"/>
                  </a:moveTo>
                  <a:lnTo>
                    <a:pt x="121177" y="350520"/>
                  </a:lnTo>
                  <a:lnTo>
                    <a:pt x="123157" y="350520"/>
                  </a:lnTo>
                  <a:lnTo>
                    <a:pt x="122054" y="349250"/>
                  </a:lnTo>
                  <a:close/>
                </a:path>
                <a:path w="353694" h="440690">
                  <a:moveTo>
                    <a:pt x="342958" y="347980"/>
                  </a:moveTo>
                  <a:lnTo>
                    <a:pt x="132677" y="347980"/>
                  </a:lnTo>
                  <a:lnTo>
                    <a:pt x="132057" y="349250"/>
                  </a:lnTo>
                  <a:lnTo>
                    <a:pt x="123473" y="349250"/>
                  </a:lnTo>
                  <a:lnTo>
                    <a:pt x="123157" y="350520"/>
                  </a:lnTo>
                  <a:lnTo>
                    <a:pt x="341181" y="350520"/>
                  </a:lnTo>
                  <a:lnTo>
                    <a:pt x="342213" y="349250"/>
                  </a:lnTo>
                  <a:lnTo>
                    <a:pt x="342958" y="347980"/>
                  </a:lnTo>
                  <a:close/>
                </a:path>
                <a:path w="353694" h="440690">
                  <a:moveTo>
                    <a:pt x="112754" y="347980"/>
                  </a:moveTo>
                  <a:lnTo>
                    <a:pt x="76225" y="347980"/>
                  </a:lnTo>
                  <a:lnTo>
                    <a:pt x="75784" y="349250"/>
                  </a:lnTo>
                  <a:lnTo>
                    <a:pt x="112826" y="349250"/>
                  </a:lnTo>
                  <a:lnTo>
                    <a:pt x="112754" y="347980"/>
                  </a:lnTo>
                  <a:close/>
                </a:path>
                <a:path w="353694" h="440690">
                  <a:moveTo>
                    <a:pt x="127917" y="347980"/>
                  </a:moveTo>
                  <a:lnTo>
                    <a:pt x="126480" y="347980"/>
                  </a:lnTo>
                  <a:lnTo>
                    <a:pt x="125979" y="349250"/>
                  </a:lnTo>
                  <a:lnTo>
                    <a:pt x="128860" y="349250"/>
                  </a:lnTo>
                  <a:lnTo>
                    <a:pt x="127917" y="347980"/>
                  </a:lnTo>
                  <a:close/>
                </a:path>
                <a:path w="353694" h="440690">
                  <a:moveTo>
                    <a:pt x="131413" y="347980"/>
                  </a:moveTo>
                  <a:lnTo>
                    <a:pt x="130941" y="347980"/>
                  </a:lnTo>
                  <a:lnTo>
                    <a:pt x="130470" y="349250"/>
                  </a:lnTo>
                  <a:lnTo>
                    <a:pt x="131782" y="349250"/>
                  </a:lnTo>
                  <a:lnTo>
                    <a:pt x="131413" y="347980"/>
                  </a:lnTo>
                  <a:close/>
                </a:path>
                <a:path w="353694" h="440690">
                  <a:moveTo>
                    <a:pt x="109056" y="346710"/>
                  </a:moveTo>
                  <a:lnTo>
                    <a:pt x="79774" y="346710"/>
                  </a:lnTo>
                  <a:lnTo>
                    <a:pt x="78116" y="347980"/>
                  </a:lnTo>
                  <a:lnTo>
                    <a:pt x="110673" y="347980"/>
                  </a:lnTo>
                  <a:lnTo>
                    <a:pt x="109056" y="346710"/>
                  </a:lnTo>
                  <a:close/>
                </a:path>
                <a:path w="353694" h="440690">
                  <a:moveTo>
                    <a:pt x="132808" y="339090"/>
                  </a:moveTo>
                  <a:lnTo>
                    <a:pt x="131908" y="339090"/>
                  </a:lnTo>
                  <a:lnTo>
                    <a:pt x="131794" y="340360"/>
                  </a:lnTo>
                  <a:lnTo>
                    <a:pt x="132021" y="341630"/>
                  </a:lnTo>
                  <a:lnTo>
                    <a:pt x="131985" y="342900"/>
                  </a:lnTo>
                  <a:lnTo>
                    <a:pt x="132349" y="342900"/>
                  </a:lnTo>
                  <a:lnTo>
                    <a:pt x="132152" y="344170"/>
                  </a:lnTo>
                  <a:lnTo>
                    <a:pt x="132075" y="345440"/>
                  </a:lnTo>
                  <a:lnTo>
                    <a:pt x="132224" y="345440"/>
                  </a:lnTo>
                  <a:lnTo>
                    <a:pt x="132445" y="346710"/>
                  </a:lnTo>
                  <a:lnTo>
                    <a:pt x="132612" y="346710"/>
                  </a:lnTo>
                  <a:lnTo>
                    <a:pt x="132707" y="347980"/>
                  </a:lnTo>
                  <a:lnTo>
                    <a:pt x="343000" y="347980"/>
                  </a:lnTo>
                  <a:lnTo>
                    <a:pt x="343012" y="342900"/>
                  </a:lnTo>
                  <a:lnTo>
                    <a:pt x="342762" y="341630"/>
                  </a:lnTo>
                  <a:lnTo>
                    <a:pt x="342019" y="340360"/>
                  </a:lnTo>
                  <a:lnTo>
                    <a:pt x="133363" y="340360"/>
                  </a:lnTo>
                  <a:lnTo>
                    <a:pt x="132808" y="339090"/>
                  </a:lnTo>
                  <a:close/>
                </a:path>
                <a:path w="353694" h="440690">
                  <a:moveTo>
                    <a:pt x="90082" y="345440"/>
                  </a:moveTo>
                  <a:lnTo>
                    <a:pt x="89074" y="345440"/>
                  </a:lnTo>
                  <a:lnTo>
                    <a:pt x="88740" y="346710"/>
                  </a:lnTo>
                  <a:lnTo>
                    <a:pt x="90690" y="346710"/>
                  </a:lnTo>
                  <a:lnTo>
                    <a:pt x="90082" y="345440"/>
                  </a:lnTo>
                  <a:close/>
                </a:path>
                <a:path w="353694" h="440690">
                  <a:moveTo>
                    <a:pt x="94156" y="345440"/>
                  </a:moveTo>
                  <a:lnTo>
                    <a:pt x="91812" y="345440"/>
                  </a:lnTo>
                  <a:lnTo>
                    <a:pt x="91722" y="346710"/>
                  </a:lnTo>
                  <a:lnTo>
                    <a:pt x="94388" y="346710"/>
                  </a:lnTo>
                  <a:lnTo>
                    <a:pt x="94156" y="345440"/>
                  </a:lnTo>
                  <a:close/>
                </a:path>
                <a:path w="353694" h="440690">
                  <a:moveTo>
                    <a:pt x="96500" y="345440"/>
                  </a:moveTo>
                  <a:lnTo>
                    <a:pt x="95152" y="345440"/>
                  </a:lnTo>
                  <a:lnTo>
                    <a:pt x="94895" y="346710"/>
                  </a:lnTo>
                  <a:lnTo>
                    <a:pt x="97257" y="346710"/>
                  </a:lnTo>
                  <a:lnTo>
                    <a:pt x="96500" y="345440"/>
                  </a:lnTo>
                  <a:close/>
                </a:path>
                <a:path w="353694" h="440690">
                  <a:moveTo>
                    <a:pt x="98105" y="345440"/>
                  </a:moveTo>
                  <a:lnTo>
                    <a:pt x="97257" y="346710"/>
                  </a:lnTo>
                  <a:lnTo>
                    <a:pt x="99608" y="346710"/>
                  </a:lnTo>
                  <a:lnTo>
                    <a:pt x="98105" y="345440"/>
                  </a:lnTo>
                  <a:close/>
                </a:path>
                <a:path w="353694" h="440690">
                  <a:moveTo>
                    <a:pt x="107636" y="345440"/>
                  </a:moveTo>
                  <a:lnTo>
                    <a:pt x="106211" y="345440"/>
                  </a:lnTo>
                  <a:lnTo>
                    <a:pt x="105901" y="346710"/>
                  </a:lnTo>
                  <a:lnTo>
                    <a:pt x="108376" y="346710"/>
                  </a:lnTo>
                  <a:lnTo>
                    <a:pt x="107636" y="345440"/>
                  </a:lnTo>
                  <a:close/>
                </a:path>
                <a:path w="353694" h="440690">
                  <a:moveTo>
                    <a:pt x="341050" y="337820"/>
                  </a:moveTo>
                  <a:lnTo>
                    <a:pt x="133309" y="337820"/>
                  </a:lnTo>
                  <a:lnTo>
                    <a:pt x="133315" y="339090"/>
                  </a:lnTo>
                  <a:lnTo>
                    <a:pt x="133363" y="340360"/>
                  </a:lnTo>
                  <a:lnTo>
                    <a:pt x="342019" y="340360"/>
                  </a:lnTo>
                  <a:lnTo>
                    <a:pt x="341276" y="339090"/>
                  </a:lnTo>
                  <a:lnTo>
                    <a:pt x="341050" y="337820"/>
                  </a:lnTo>
                  <a:close/>
                </a:path>
                <a:path w="353694" h="440690">
                  <a:moveTo>
                    <a:pt x="340829" y="336550"/>
                  </a:moveTo>
                  <a:lnTo>
                    <a:pt x="134908" y="336550"/>
                  </a:lnTo>
                  <a:lnTo>
                    <a:pt x="134270" y="337820"/>
                  </a:lnTo>
                  <a:lnTo>
                    <a:pt x="340853" y="337820"/>
                  </a:lnTo>
                  <a:lnTo>
                    <a:pt x="340829" y="336550"/>
                  </a:lnTo>
                  <a:close/>
                </a:path>
                <a:path w="353694" h="440690">
                  <a:moveTo>
                    <a:pt x="122274" y="335280"/>
                  </a:moveTo>
                  <a:lnTo>
                    <a:pt x="110094" y="335280"/>
                  </a:lnTo>
                  <a:lnTo>
                    <a:pt x="110780" y="336550"/>
                  </a:lnTo>
                  <a:lnTo>
                    <a:pt x="121612" y="336550"/>
                  </a:lnTo>
                  <a:lnTo>
                    <a:pt x="122274" y="335280"/>
                  </a:lnTo>
                  <a:close/>
                </a:path>
                <a:path w="353694" h="440690">
                  <a:moveTo>
                    <a:pt x="343764" y="335280"/>
                  </a:moveTo>
                  <a:lnTo>
                    <a:pt x="134681" y="335280"/>
                  </a:lnTo>
                  <a:lnTo>
                    <a:pt x="134747" y="336550"/>
                  </a:lnTo>
                  <a:lnTo>
                    <a:pt x="342958" y="336550"/>
                  </a:lnTo>
                  <a:lnTo>
                    <a:pt x="343764" y="335280"/>
                  </a:lnTo>
                  <a:close/>
                </a:path>
                <a:path w="353694" h="440690">
                  <a:moveTo>
                    <a:pt x="132862" y="325120"/>
                  </a:moveTo>
                  <a:lnTo>
                    <a:pt x="98373" y="325120"/>
                  </a:lnTo>
                  <a:lnTo>
                    <a:pt x="98385" y="326390"/>
                  </a:lnTo>
                  <a:lnTo>
                    <a:pt x="99077" y="326390"/>
                  </a:lnTo>
                  <a:lnTo>
                    <a:pt x="99107" y="327660"/>
                  </a:lnTo>
                  <a:lnTo>
                    <a:pt x="100496" y="328930"/>
                  </a:lnTo>
                  <a:lnTo>
                    <a:pt x="102519" y="328930"/>
                  </a:lnTo>
                  <a:lnTo>
                    <a:pt x="106664" y="334010"/>
                  </a:lnTo>
                  <a:lnTo>
                    <a:pt x="108060" y="335280"/>
                  </a:lnTo>
                  <a:lnTo>
                    <a:pt x="126313" y="335280"/>
                  </a:lnTo>
                  <a:lnTo>
                    <a:pt x="126253" y="332740"/>
                  </a:lnTo>
                  <a:lnTo>
                    <a:pt x="127571" y="331470"/>
                  </a:lnTo>
                  <a:lnTo>
                    <a:pt x="128156" y="326390"/>
                  </a:lnTo>
                  <a:lnTo>
                    <a:pt x="132862" y="325120"/>
                  </a:lnTo>
                  <a:close/>
                </a:path>
                <a:path w="353694" h="440690">
                  <a:moveTo>
                    <a:pt x="311398" y="334010"/>
                  </a:moveTo>
                  <a:lnTo>
                    <a:pt x="135797" y="334010"/>
                  </a:lnTo>
                  <a:lnTo>
                    <a:pt x="134669" y="335280"/>
                  </a:lnTo>
                  <a:lnTo>
                    <a:pt x="311637" y="335280"/>
                  </a:lnTo>
                  <a:lnTo>
                    <a:pt x="311398" y="334010"/>
                  </a:lnTo>
                  <a:close/>
                </a:path>
                <a:path w="353694" h="440690">
                  <a:moveTo>
                    <a:pt x="320107" y="334010"/>
                  </a:moveTo>
                  <a:lnTo>
                    <a:pt x="311774" y="334010"/>
                  </a:lnTo>
                  <a:lnTo>
                    <a:pt x="312012" y="335280"/>
                  </a:lnTo>
                  <a:lnTo>
                    <a:pt x="320137" y="335280"/>
                  </a:lnTo>
                  <a:lnTo>
                    <a:pt x="320107" y="334010"/>
                  </a:lnTo>
                  <a:close/>
                </a:path>
                <a:path w="353694" h="440690">
                  <a:moveTo>
                    <a:pt x="343871" y="332740"/>
                  </a:moveTo>
                  <a:lnTo>
                    <a:pt x="324294" y="332740"/>
                  </a:lnTo>
                  <a:lnTo>
                    <a:pt x="323429" y="334010"/>
                  </a:lnTo>
                  <a:lnTo>
                    <a:pt x="322630" y="335280"/>
                  </a:lnTo>
                  <a:lnTo>
                    <a:pt x="343829" y="335280"/>
                  </a:lnTo>
                  <a:lnTo>
                    <a:pt x="343871" y="332740"/>
                  </a:lnTo>
                  <a:close/>
                </a:path>
                <a:path w="353694" h="440690">
                  <a:moveTo>
                    <a:pt x="303590" y="330200"/>
                  </a:moveTo>
                  <a:lnTo>
                    <a:pt x="139764" y="330200"/>
                  </a:lnTo>
                  <a:lnTo>
                    <a:pt x="139692" y="331470"/>
                  </a:lnTo>
                  <a:lnTo>
                    <a:pt x="139066" y="332740"/>
                  </a:lnTo>
                  <a:lnTo>
                    <a:pt x="138320" y="334010"/>
                  </a:lnTo>
                  <a:lnTo>
                    <a:pt x="319767" y="334010"/>
                  </a:lnTo>
                  <a:lnTo>
                    <a:pt x="319886" y="332740"/>
                  </a:lnTo>
                  <a:lnTo>
                    <a:pt x="302242" y="332740"/>
                  </a:lnTo>
                  <a:lnTo>
                    <a:pt x="302009" y="331470"/>
                  </a:lnTo>
                  <a:lnTo>
                    <a:pt x="303363" y="331470"/>
                  </a:lnTo>
                  <a:lnTo>
                    <a:pt x="303590" y="330200"/>
                  </a:lnTo>
                  <a:close/>
                </a:path>
                <a:path w="353694" h="440690">
                  <a:moveTo>
                    <a:pt x="303542" y="331470"/>
                  </a:moveTo>
                  <a:lnTo>
                    <a:pt x="303363" y="331470"/>
                  </a:lnTo>
                  <a:lnTo>
                    <a:pt x="302433" y="332740"/>
                  </a:lnTo>
                  <a:lnTo>
                    <a:pt x="303691" y="332740"/>
                  </a:lnTo>
                  <a:lnTo>
                    <a:pt x="303542" y="331470"/>
                  </a:lnTo>
                  <a:close/>
                </a:path>
                <a:path w="353694" h="440690">
                  <a:moveTo>
                    <a:pt x="320005" y="331470"/>
                  </a:moveTo>
                  <a:lnTo>
                    <a:pt x="305111" y="331470"/>
                  </a:lnTo>
                  <a:lnTo>
                    <a:pt x="304503" y="332740"/>
                  </a:lnTo>
                  <a:lnTo>
                    <a:pt x="319886" y="332740"/>
                  </a:lnTo>
                  <a:lnTo>
                    <a:pt x="320005" y="331470"/>
                  </a:lnTo>
                  <a:close/>
                </a:path>
                <a:path w="353694" h="440690">
                  <a:moveTo>
                    <a:pt x="343030" y="330200"/>
                  </a:moveTo>
                  <a:lnTo>
                    <a:pt x="340185" y="330200"/>
                  </a:lnTo>
                  <a:lnTo>
                    <a:pt x="337590" y="331470"/>
                  </a:lnTo>
                  <a:lnTo>
                    <a:pt x="336027" y="332740"/>
                  </a:lnTo>
                  <a:lnTo>
                    <a:pt x="344271" y="332740"/>
                  </a:lnTo>
                  <a:lnTo>
                    <a:pt x="344295" y="331470"/>
                  </a:lnTo>
                  <a:lnTo>
                    <a:pt x="343555" y="331470"/>
                  </a:lnTo>
                  <a:lnTo>
                    <a:pt x="343030" y="330200"/>
                  </a:lnTo>
                  <a:close/>
                </a:path>
                <a:path w="353694" h="440690">
                  <a:moveTo>
                    <a:pt x="309972" y="330200"/>
                  </a:moveTo>
                  <a:lnTo>
                    <a:pt x="307193" y="330200"/>
                  </a:lnTo>
                  <a:lnTo>
                    <a:pt x="307062" y="331470"/>
                  </a:lnTo>
                  <a:lnTo>
                    <a:pt x="310050" y="331470"/>
                  </a:lnTo>
                  <a:lnTo>
                    <a:pt x="309972" y="330200"/>
                  </a:lnTo>
                  <a:close/>
                </a:path>
                <a:path w="353694" h="440690">
                  <a:moveTo>
                    <a:pt x="318270" y="330200"/>
                  </a:moveTo>
                  <a:lnTo>
                    <a:pt x="310032" y="330200"/>
                  </a:lnTo>
                  <a:lnTo>
                    <a:pt x="310050" y="331470"/>
                  </a:lnTo>
                  <a:lnTo>
                    <a:pt x="318335" y="331470"/>
                  </a:lnTo>
                  <a:lnTo>
                    <a:pt x="318270" y="330200"/>
                  </a:lnTo>
                  <a:close/>
                </a:path>
                <a:path w="353694" h="440690">
                  <a:moveTo>
                    <a:pt x="287747" y="327660"/>
                  </a:moveTo>
                  <a:lnTo>
                    <a:pt x="143456" y="327660"/>
                  </a:lnTo>
                  <a:lnTo>
                    <a:pt x="142340" y="328930"/>
                  </a:lnTo>
                  <a:lnTo>
                    <a:pt x="141273" y="330200"/>
                  </a:lnTo>
                  <a:lnTo>
                    <a:pt x="305093" y="330200"/>
                  </a:lnTo>
                  <a:lnTo>
                    <a:pt x="305242" y="328930"/>
                  </a:lnTo>
                  <a:lnTo>
                    <a:pt x="289346" y="328930"/>
                  </a:lnTo>
                  <a:lnTo>
                    <a:pt x="287747" y="327660"/>
                  </a:lnTo>
                  <a:close/>
                </a:path>
                <a:path w="353694" h="440690">
                  <a:moveTo>
                    <a:pt x="308785" y="328930"/>
                  </a:moveTo>
                  <a:lnTo>
                    <a:pt x="306871" y="328930"/>
                  </a:lnTo>
                  <a:lnTo>
                    <a:pt x="307241" y="330200"/>
                  </a:lnTo>
                  <a:lnTo>
                    <a:pt x="308344" y="330200"/>
                  </a:lnTo>
                  <a:lnTo>
                    <a:pt x="308785" y="328930"/>
                  </a:lnTo>
                  <a:close/>
                </a:path>
                <a:path w="353694" h="440690">
                  <a:moveTo>
                    <a:pt x="313152" y="328930"/>
                  </a:moveTo>
                  <a:lnTo>
                    <a:pt x="310408" y="328930"/>
                  </a:lnTo>
                  <a:lnTo>
                    <a:pt x="310110" y="330200"/>
                  </a:lnTo>
                  <a:lnTo>
                    <a:pt x="313372" y="330200"/>
                  </a:lnTo>
                  <a:lnTo>
                    <a:pt x="313152" y="328930"/>
                  </a:lnTo>
                  <a:close/>
                </a:path>
                <a:path w="353694" h="440690">
                  <a:moveTo>
                    <a:pt x="297416" y="323850"/>
                  </a:moveTo>
                  <a:lnTo>
                    <a:pt x="280446" y="323850"/>
                  </a:lnTo>
                  <a:lnTo>
                    <a:pt x="284377" y="326390"/>
                  </a:lnTo>
                  <a:lnTo>
                    <a:pt x="284847" y="326783"/>
                  </a:lnTo>
                  <a:lnTo>
                    <a:pt x="285803" y="327660"/>
                  </a:lnTo>
                  <a:lnTo>
                    <a:pt x="291123" y="327660"/>
                  </a:lnTo>
                  <a:lnTo>
                    <a:pt x="291863" y="328930"/>
                  </a:lnTo>
                  <a:lnTo>
                    <a:pt x="295108" y="328930"/>
                  </a:lnTo>
                  <a:lnTo>
                    <a:pt x="295513" y="327660"/>
                  </a:lnTo>
                  <a:lnTo>
                    <a:pt x="295865" y="326390"/>
                  </a:lnTo>
                  <a:lnTo>
                    <a:pt x="296170" y="325120"/>
                  </a:lnTo>
                  <a:lnTo>
                    <a:pt x="297416" y="323850"/>
                  </a:lnTo>
                  <a:close/>
                </a:path>
                <a:path w="353694" h="440690">
                  <a:moveTo>
                    <a:pt x="309328" y="327660"/>
                  </a:moveTo>
                  <a:lnTo>
                    <a:pt x="296134" y="327660"/>
                  </a:lnTo>
                  <a:lnTo>
                    <a:pt x="295621" y="328930"/>
                  </a:lnTo>
                  <a:lnTo>
                    <a:pt x="309328" y="328930"/>
                  </a:lnTo>
                  <a:lnTo>
                    <a:pt x="309328" y="327660"/>
                  </a:lnTo>
                  <a:close/>
                </a:path>
                <a:path w="353694" h="440690">
                  <a:moveTo>
                    <a:pt x="283876" y="326390"/>
                  </a:moveTo>
                  <a:lnTo>
                    <a:pt x="146617" y="326390"/>
                  </a:lnTo>
                  <a:lnTo>
                    <a:pt x="146367" y="327660"/>
                  </a:lnTo>
                  <a:lnTo>
                    <a:pt x="284311" y="327660"/>
                  </a:lnTo>
                  <a:lnTo>
                    <a:pt x="283876" y="326390"/>
                  </a:lnTo>
                  <a:close/>
                </a:path>
                <a:path w="353694" h="440690">
                  <a:moveTo>
                    <a:pt x="284419" y="326390"/>
                  </a:moveTo>
                  <a:lnTo>
                    <a:pt x="284311" y="327660"/>
                  </a:lnTo>
                  <a:lnTo>
                    <a:pt x="285630" y="327660"/>
                  </a:lnTo>
                  <a:lnTo>
                    <a:pt x="284847" y="326783"/>
                  </a:lnTo>
                  <a:lnTo>
                    <a:pt x="284419" y="326390"/>
                  </a:lnTo>
                  <a:close/>
                </a:path>
                <a:path w="353694" h="440690">
                  <a:moveTo>
                    <a:pt x="310306" y="326390"/>
                  </a:moveTo>
                  <a:lnTo>
                    <a:pt x="296534" y="326390"/>
                  </a:lnTo>
                  <a:lnTo>
                    <a:pt x="296301" y="327660"/>
                  </a:lnTo>
                  <a:lnTo>
                    <a:pt x="310134" y="327660"/>
                  </a:lnTo>
                  <a:lnTo>
                    <a:pt x="310306" y="326390"/>
                  </a:lnTo>
                  <a:close/>
                </a:path>
                <a:path w="353694" h="440690">
                  <a:moveTo>
                    <a:pt x="284496" y="326390"/>
                  </a:moveTo>
                  <a:lnTo>
                    <a:pt x="284847" y="326783"/>
                  </a:lnTo>
                  <a:lnTo>
                    <a:pt x="284496" y="326390"/>
                  </a:lnTo>
                  <a:close/>
                </a:path>
                <a:path w="353694" h="440690">
                  <a:moveTo>
                    <a:pt x="280309" y="323850"/>
                  </a:moveTo>
                  <a:lnTo>
                    <a:pt x="148240" y="323850"/>
                  </a:lnTo>
                  <a:lnTo>
                    <a:pt x="147500" y="325120"/>
                  </a:lnTo>
                  <a:lnTo>
                    <a:pt x="146892" y="326390"/>
                  </a:lnTo>
                  <a:lnTo>
                    <a:pt x="282969" y="326390"/>
                  </a:lnTo>
                  <a:lnTo>
                    <a:pt x="280309" y="323850"/>
                  </a:lnTo>
                  <a:close/>
                </a:path>
                <a:path w="353694" h="440690">
                  <a:moveTo>
                    <a:pt x="299498" y="325120"/>
                  </a:moveTo>
                  <a:lnTo>
                    <a:pt x="298317" y="325120"/>
                  </a:lnTo>
                  <a:lnTo>
                    <a:pt x="297357" y="326390"/>
                  </a:lnTo>
                  <a:lnTo>
                    <a:pt x="299939" y="326390"/>
                  </a:lnTo>
                  <a:lnTo>
                    <a:pt x="299498" y="325120"/>
                  </a:lnTo>
                  <a:close/>
                </a:path>
                <a:path w="353694" h="440690">
                  <a:moveTo>
                    <a:pt x="142281" y="322580"/>
                  </a:moveTo>
                  <a:lnTo>
                    <a:pt x="97633" y="322580"/>
                  </a:lnTo>
                  <a:lnTo>
                    <a:pt x="97681" y="325120"/>
                  </a:lnTo>
                  <a:lnTo>
                    <a:pt x="140294" y="325120"/>
                  </a:lnTo>
                  <a:lnTo>
                    <a:pt x="142281" y="322580"/>
                  </a:lnTo>
                  <a:close/>
                </a:path>
                <a:path w="353694" h="440690">
                  <a:moveTo>
                    <a:pt x="86688" y="317500"/>
                  </a:moveTo>
                  <a:lnTo>
                    <a:pt x="74513" y="317500"/>
                  </a:lnTo>
                  <a:lnTo>
                    <a:pt x="73195" y="318770"/>
                  </a:lnTo>
                  <a:lnTo>
                    <a:pt x="72515" y="318770"/>
                  </a:lnTo>
                  <a:lnTo>
                    <a:pt x="72610" y="322580"/>
                  </a:lnTo>
                  <a:lnTo>
                    <a:pt x="73988" y="323850"/>
                  </a:lnTo>
                  <a:lnTo>
                    <a:pt x="79387" y="323850"/>
                  </a:lnTo>
                  <a:lnTo>
                    <a:pt x="80705" y="321310"/>
                  </a:lnTo>
                  <a:lnTo>
                    <a:pt x="86771" y="321310"/>
                  </a:lnTo>
                  <a:lnTo>
                    <a:pt x="88787" y="320040"/>
                  </a:lnTo>
                  <a:lnTo>
                    <a:pt x="86688" y="317500"/>
                  </a:lnTo>
                  <a:close/>
                </a:path>
                <a:path w="353694" h="440690">
                  <a:moveTo>
                    <a:pt x="306686" y="322580"/>
                  </a:moveTo>
                  <a:lnTo>
                    <a:pt x="148329" y="322580"/>
                  </a:lnTo>
                  <a:lnTo>
                    <a:pt x="148347" y="323850"/>
                  </a:lnTo>
                  <a:lnTo>
                    <a:pt x="306638" y="323850"/>
                  </a:lnTo>
                  <a:lnTo>
                    <a:pt x="306686" y="322580"/>
                  </a:lnTo>
                  <a:close/>
                </a:path>
                <a:path w="353694" h="440690">
                  <a:moveTo>
                    <a:pt x="87463" y="321310"/>
                  </a:moveTo>
                  <a:lnTo>
                    <a:pt x="82053" y="321310"/>
                  </a:lnTo>
                  <a:lnTo>
                    <a:pt x="82745" y="322580"/>
                  </a:lnTo>
                  <a:lnTo>
                    <a:pt x="87481" y="322580"/>
                  </a:lnTo>
                  <a:lnTo>
                    <a:pt x="87463" y="321310"/>
                  </a:lnTo>
                  <a:close/>
                </a:path>
                <a:path w="353694" h="440690">
                  <a:moveTo>
                    <a:pt x="150888" y="316230"/>
                  </a:moveTo>
                  <a:lnTo>
                    <a:pt x="94114" y="316230"/>
                  </a:lnTo>
                  <a:lnTo>
                    <a:pt x="94812" y="317500"/>
                  </a:lnTo>
                  <a:lnTo>
                    <a:pt x="94854" y="320040"/>
                  </a:lnTo>
                  <a:lnTo>
                    <a:pt x="96929" y="321310"/>
                  </a:lnTo>
                  <a:lnTo>
                    <a:pt x="96941" y="322580"/>
                  </a:lnTo>
                  <a:lnTo>
                    <a:pt x="144291" y="322580"/>
                  </a:lnTo>
                  <a:lnTo>
                    <a:pt x="145591" y="320040"/>
                  </a:lnTo>
                  <a:lnTo>
                    <a:pt x="148299" y="320040"/>
                  </a:lnTo>
                  <a:lnTo>
                    <a:pt x="150888" y="316230"/>
                  </a:lnTo>
                  <a:close/>
                </a:path>
                <a:path w="353694" h="440690">
                  <a:moveTo>
                    <a:pt x="314148" y="320040"/>
                  </a:moveTo>
                  <a:lnTo>
                    <a:pt x="150518" y="320040"/>
                  </a:lnTo>
                  <a:lnTo>
                    <a:pt x="149588" y="321310"/>
                  </a:lnTo>
                  <a:lnTo>
                    <a:pt x="149128" y="322580"/>
                  </a:lnTo>
                  <a:lnTo>
                    <a:pt x="303399" y="322580"/>
                  </a:lnTo>
                  <a:lnTo>
                    <a:pt x="303960" y="321310"/>
                  </a:lnTo>
                  <a:lnTo>
                    <a:pt x="313331" y="321310"/>
                  </a:lnTo>
                  <a:lnTo>
                    <a:pt x="314148" y="320040"/>
                  </a:lnTo>
                  <a:close/>
                </a:path>
                <a:path w="353694" h="440690">
                  <a:moveTo>
                    <a:pt x="304849" y="321310"/>
                  </a:moveTo>
                  <a:lnTo>
                    <a:pt x="303960" y="321310"/>
                  </a:lnTo>
                  <a:lnTo>
                    <a:pt x="304359" y="322580"/>
                  </a:lnTo>
                  <a:lnTo>
                    <a:pt x="304849" y="321310"/>
                  </a:lnTo>
                  <a:close/>
                </a:path>
                <a:path w="353694" h="440690">
                  <a:moveTo>
                    <a:pt x="313015" y="321310"/>
                  </a:moveTo>
                  <a:lnTo>
                    <a:pt x="307205" y="321310"/>
                  </a:lnTo>
                  <a:lnTo>
                    <a:pt x="307652" y="322580"/>
                  </a:lnTo>
                  <a:lnTo>
                    <a:pt x="312991" y="322580"/>
                  </a:lnTo>
                  <a:lnTo>
                    <a:pt x="313015" y="321310"/>
                  </a:lnTo>
                  <a:close/>
                </a:path>
                <a:path w="353694" h="440690">
                  <a:moveTo>
                    <a:pt x="315675" y="318770"/>
                  </a:moveTo>
                  <a:lnTo>
                    <a:pt x="150530" y="318770"/>
                  </a:lnTo>
                  <a:lnTo>
                    <a:pt x="150703" y="320040"/>
                  </a:lnTo>
                  <a:lnTo>
                    <a:pt x="315663" y="320040"/>
                  </a:lnTo>
                  <a:lnTo>
                    <a:pt x="315675" y="318770"/>
                  </a:lnTo>
                  <a:close/>
                </a:path>
                <a:path w="353694" h="440690">
                  <a:moveTo>
                    <a:pt x="62733" y="304800"/>
                  </a:moveTo>
                  <a:lnTo>
                    <a:pt x="45834" y="304800"/>
                  </a:lnTo>
                  <a:lnTo>
                    <a:pt x="46621" y="309880"/>
                  </a:lnTo>
                  <a:lnTo>
                    <a:pt x="44635" y="312420"/>
                  </a:lnTo>
                  <a:lnTo>
                    <a:pt x="33838" y="312420"/>
                  </a:lnTo>
                  <a:lnTo>
                    <a:pt x="35914" y="314960"/>
                  </a:lnTo>
                  <a:lnTo>
                    <a:pt x="35986" y="318770"/>
                  </a:lnTo>
                  <a:lnTo>
                    <a:pt x="40704" y="317500"/>
                  </a:lnTo>
                  <a:lnTo>
                    <a:pt x="44092" y="317500"/>
                  </a:lnTo>
                  <a:lnTo>
                    <a:pt x="44068" y="316230"/>
                  </a:lnTo>
                  <a:lnTo>
                    <a:pt x="46049" y="314960"/>
                  </a:lnTo>
                  <a:lnTo>
                    <a:pt x="52813" y="314960"/>
                  </a:lnTo>
                  <a:lnTo>
                    <a:pt x="55497" y="313690"/>
                  </a:lnTo>
                  <a:lnTo>
                    <a:pt x="54775" y="311150"/>
                  </a:lnTo>
                  <a:lnTo>
                    <a:pt x="54077" y="311150"/>
                  </a:lnTo>
                  <a:lnTo>
                    <a:pt x="54071" y="309880"/>
                  </a:lnTo>
                  <a:lnTo>
                    <a:pt x="55390" y="308610"/>
                  </a:lnTo>
                  <a:lnTo>
                    <a:pt x="66878" y="308610"/>
                  </a:lnTo>
                  <a:lnTo>
                    <a:pt x="62733" y="304800"/>
                  </a:lnTo>
                  <a:close/>
                </a:path>
                <a:path w="353694" h="440690">
                  <a:moveTo>
                    <a:pt x="44092" y="317500"/>
                  </a:moveTo>
                  <a:lnTo>
                    <a:pt x="40704" y="317500"/>
                  </a:lnTo>
                  <a:lnTo>
                    <a:pt x="43448" y="318770"/>
                  </a:lnTo>
                  <a:lnTo>
                    <a:pt x="44116" y="318770"/>
                  </a:lnTo>
                  <a:lnTo>
                    <a:pt x="44092" y="317500"/>
                  </a:lnTo>
                  <a:close/>
                </a:path>
                <a:path w="353694" h="440690">
                  <a:moveTo>
                    <a:pt x="93440" y="316230"/>
                  </a:moveTo>
                  <a:lnTo>
                    <a:pt x="81928" y="316230"/>
                  </a:lnTo>
                  <a:lnTo>
                    <a:pt x="81272" y="317500"/>
                  </a:lnTo>
                  <a:lnTo>
                    <a:pt x="86688" y="317500"/>
                  </a:lnTo>
                  <a:lnTo>
                    <a:pt x="89414" y="318770"/>
                  </a:lnTo>
                  <a:lnTo>
                    <a:pt x="92796" y="318770"/>
                  </a:lnTo>
                  <a:lnTo>
                    <a:pt x="92784" y="317500"/>
                  </a:lnTo>
                  <a:lnTo>
                    <a:pt x="93440" y="316230"/>
                  </a:lnTo>
                  <a:close/>
                </a:path>
                <a:path w="353694" h="440690">
                  <a:moveTo>
                    <a:pt x="320065" y="314960"/>
                  </a:moveTo>
                  <a:lnTo>
                    <a:pt x="153632" y="314960"/>
                  </a:lnTo>
                  <a:lnTo>
                    <a:pt x="153250" y="316230"/>
                  </a:lnTo>
                  <a:lnTo>
                    <a:pt x="151693" y="317500"/>
                  </a:lnTo>
                  <a:lnTo>
                    <a:pt x="151192" y="318770"/>
                  </a:lnTo>
                  <a:lnTo>
                    <a:pt x="317077" y="318770"/>
                  </a:lnTo>
                  <a:lnTo>
                    <a:pt x="317524" y="317500"/>
                  </a:lnTo>
                  <a:lnTo>
                    <a:pt x="318604" y="317500"/>
                  </a:lnTo>
                  <a:lnTo>
                    <a:pt x="318711" y="316230"/>
                  </a:lnTo>
                  <a:lnTo>
                    <a:pt x="319994" y="316230"/>
                  </a:lnTo>
                  <a:lnTo>
                    <a:pt x="320065" y="314960"/>
                  </a:lnTo>
                  <a:close/>
                </a:path>
                <a:path w="353694" h="440690">
                  <a:moveTo>
                    <a:pt x="51471" y="314960"/>
                  </a:moveTo>
                  <a:lnTo>
                    <a:pt x="48095" y="314960"/>
                  </a:lnTo>
                  <a:lnTo>
                    <a:pt x="48787" y="316230"/>
                  </a:lnTo>
                  <a:lnTo>
                    <a:pt x="50815" y="316230"/>
                  </a:lnTo>
                  <a:lnTo>
                    <a:pt x="51471" y="314960"/>
                  </a:lnTo>
                  <a:close/>
                </a:path>
                <a:path w="353694" h="440690">
                  <a:moveTo>
                    <a:pt x="156722" y="311150"/>
                  </a:moveTo>
                  <a:lnTo>
                    <a:pt x="69646" y="311150"/>
                  </a:lnTo>
                  <a:lnTo>
                    <a:pt x="69658" y="312420"/>
                  </a:lnTo>
                  <a:lnTo>
                    <a:pt x="71734" y="313690"/>
                  </a:lnTo>
                  <a:lnTo>
                    <a:pt x="83222" y="313690"/>
                  </a:lnTo>
                  <a:lnTo>
                    <a:pt x="83914" y="314960"/>
                  </a:lnTo>
                  <a:lnTo>
                    <a:pt x="83944" y="316230"/>
                  </a:lnTo>
                  <a:lnTo>
                    <a:pt x="151162" y="316230"/>
                  </a:lnTo>
                  <a:lnTo>
                    <a:pt x="151502" y="314960"/>
                  </a:lnTo>
                  <a:lnTo>
                    <a:pt x="152338" y="313690"/>
                  </a:lnTo>
                  <a:lnTo>
                    <a:pt x="153214" y="312420"/>
                  </a:lnTo>
                  <a:lnTo>
                    <a:pt x="156125" y="312420"/>
                  </a:lnTo>
                  <a:lnTo>
                    <a:pt x="156722" y="311150"/>
                  </a:lnTo>
                  <a:close/>
                </a:path>
                <a:path w="353694" h="440690">
                  <a:moveTo>
                    <a:pt x="83222" y="313690"/>
                  </a:moveTo>
                  <a:lnTo>
                    <a:pt x="77818" y="313690"/>
                  </a:lnTo>
                  <a:lnTo>
                    <a:pt x="79196" y="314960"/>
                  </a:lnTo>
                  <a:lnTo>
                    <a:pt x="81904" y="314960"/>
                  </a:lnTo>
                  <a:lnTo>
                    <a:pt x="83222" y="313690"/>
                  </a:lnTo>
                  <a:close/>
                </a:path>
                <a:path w="353694" h="440690">
                  <a:moveTo>
                    <a:pt x="318687" y="313690"/>
                  </a:moveTo>
                  <a:lnTo>
                    <a:pt x="155254" y="313690"/>
                  </a:lnTo>
                  <a:lnTo>
                    <a:pt x="154175" y="314960"/>
                  </a:lnTo>
                  <a:lnTo>
                    <a:pt x="318156" y="314960"/>
                  </a:lnTo>
                  <a:lnTo>
                    <a:pt x="318687" y="313690"/>
                  </a:lnTo>
                  <a:close/>
                </a:path>
                <a:path w="353694" h="440690">
                  <a:moveTo>
                    <a:pt x="319230" y="313690"/>
                  </a:moveTo>
                  <a:lnTo>
                    <a:pt x="318311" y="314960"/>
                  </a:lnTo>
                  <a:lnTo>
                    <a:pt x="319665" y="314960"/>
                  </a:lnTo>
                  <a:lnTo>
                    <a:pt x="319230" y="313690"/>
                  </a:lnTo>
                  <a:close/>
                </a:path>
                <a:path w="353694" h="440690">
                  <a:moveTo>
                    <a:pt x="318979" y="312420"/>
                  </a:moveTo>
                  <a:lnTo>
                    <a:pt x="155744" y="312420"/>
                  </a:lnTo>
                  <a:lnTo>
                    <a:pt x="155594" y="313690"/>
                  </a:lnTo>
                  <a:lnTo>
                    <a:pt x="318878" y="313690"/>
                  </a:lnTo>
                  <a:lnTo>
                    <a:pt x="318979" y="312420"/>
                  </a:lnTo>
                  <a:close/>
                </a:path>
                <a:path w="353694" h="440690">
                  <a:moveTo>
                    <a:pt x="43895" y="308610"/>
                  </a:moveTo>
                  <a:lnTo>
                    <a:pt x="26985" y="308610"/>
                  </a:lnTo>
                  <a:lnTo>
                    <a:pt x="29764" y="312420"/>
                  </a:lnTo>
                  <a:lnTo>
                    <a:pt x="31763" y="311150"/>
                  </a:lnTo>
                  <a:lnTo>
                    <a:pt x="31745" y="309880"/>
                  </a:lnTo>
                  <a:lnTo>
                    <a:pt x="43913" y="309880"/>
                  </a:lnTo>
                  <a:lnTo>
                    <a:pt x="43895" y="308610"/>
                  </a:lnTo>
                  <a:close/>
                </a:path>
                <a:path w="353694" h="440690">
                  <a:moveTo>
                    <a:pt x="318795" y="309880"/>
                  </a:moveTo>
                  <a:lnTo>
                    <a:pt x="158153" y="309880"/>
                  </a:lnTo>
                  <a:lnTo>
                    <a:pt x="158189" y="311150"/>
                  </a:lnTo>
                  <a:lnTo>
                    <a:pt x="157563" y="311150"/>
                  </a:lnTo>
                  <a:lnTo>
                    <a:pt x="157199" y="312420"/>
                  </a:lnTo>
                  <a:lnTo>
                    <a:pt x="318741" y="312420"/>
                  </a:lnTo>
                  <a:lnTo>
                    <a:pt x="318795" y="309880"/>
                  </a:lnTo>
                  <a:close/>
                </a:path>
                <a:path w="353694" h="440690">
                  <a:moveTo>
                    <a:pt x="43913" y="309880"/>
                  </a:moveTo>
                  <a:lnTo>
                    <a:pt x="35127" y="309880"/>
                  </a:lnTo>
                  <a:lnTo>
                    <a:pt x="35819" y="311150"/>
                  </a:lnTo>
                  <a:lnTo>
                    <a:pt x="43251" y="311150"/>
                  </a:lnTo>
                  <a:lnTo>
                    <a:pt x="43913" y="309880"/>
                  </a:lnTo>
                  <a:close/>
                </a:path>
                <a:path w="353694" h="440690">
                  <a:moveTo>
                    <a:pt x="160032" y="307340"/>
                  </a:moveTo>
                  <a:lnTo>
                    <a:pt x="69568" y="307340"/>
                  </a:lnTo>
                  <a:lnTo>
                    <a:pt x="69586" y="308610"/>
                  </a:lnTo>
                  <a:lnTo>
                    <a:pt x="71632" y="308610"/>
                  </a:lnTo>
                  <a:lnTo>
                    <a:pt x="72318" y="309880"/>
                  </a:lnTo>
                  <a:lnTo>
                    <a:pt x="71656" y="311150"/>
                  </a:lnTo>
                  <a:lnTo>
                    <a:pt x="157109" y="311150"/>
                  </a:lnTo>
                  <a:lnTo>
                    <a:pt x="157229" y="309880"/>
                  </a:lnTo>
                  <a:lnTo>
                    <a:pt x="157748" y="309880"/>
                  </a:lnTo>
                  <a:lnTo>
                    <a:pt x="158601" y="308610"/>
                  </a:lnTo>
                  <a:lnTo>
                    <a:pt x="160032" y="307340"/>
                  </a:lnTo>
                  <a:close/>
                </a:path>
                <a:path w="353694" h="440690">
                  <a:moveTo>
                    <a:pt x="66878" y="308610"/>
                  </a:moveTo>
                  <a:lnTo>
                    <a:pt x="60120" y="308610"/>
                  </a:lnTo>
                  <a:lnTo>
                    <a:pt x="60812" y="309880"/>
                  </a:lnTo>
                  <a:lnTo>
                    <a:pt x="66896" y="309880"/>
                  </a:lnTo>
                  <a:lnTo>
                    <a:pt x="66878" y="308610"/>
                  </a:lnTo>
                  <a:close/>
                </a:path>
                <a:path w="353694" h="440690">
                  <a:moveTo>
                    <a:pt x="319594" y="308610"/>
                  </a:moveTo>
                  <a:lnTo>
                    <a:pt x="159561" y="308610"/>
                  </a:lnTo>
                  <a:lnTo>
                    <a:pt x="159191" y="309880"/>
                  </a:lnTo>
                  <a:lnTo>
                    <a:pt x="319612" y="309880"/>
                  </a:lnTo>
                  <a:lnTo>
                    <a:pt x="319594" y="308610"/>
                  </a:lnTo>
                  <a:close/>
                </a:path>
                <a:path w="353694" h="440690">
                  <a:moveTo>
                    <a:pt x="26245" y="306070"/>
                  </a:moveTo>
                  <a:lnTo>
                    <a:pt x="24915" y="307340"/>
                  </a:lnTo>
                  <a:lnTo>
                    <a:pt x="24957" y="308610"/>
                  </a:lnTo>
                  <a:lnTo>
                    <a:pt x="28321" y="308610"/>
                  </a:lnTo>
                  <a:lnTo>
                    <a:pt x="26245" y="306070"/>
                  </a:lnTo>
                  <a:close/>
                </a:path>
                <a:path w="353694" h="440690">
                  <a:moveTo>
                    <a:pt x="44480" y="304800"/>
                  </a:moveTo>
                  <a:lnTo>
                    <a:pt x="30963" y="304800"/>
                  </a:lnTo>
                  <a:lnTo>
                    <a:pt x="28321" y="308610"/>
                  </a:lnTo>
                  <a:lnTo>
                    <a:pt x="43203" y="308610"/>
                  </a:lnTo>
                  <a:lnTo>
                    <a:pt x="43156" y="306070"/>
                  </a:lnTo>
                  <a:lnTo>
                    <a:pt x="44480" y="304800"/>
                  </a:lnTo>
                  <a:close/>
                </a:path>
                <a:path w="353694" h="440690">
                  <a:moveTo>
                    <a:pt x="310217" y="307340"/>
                  </a:moveTo>
                  <a:lnTo>
                    <a:pt x="161160" y="307340"/>
                  </a:lnTo>
                  <a:lnTo>
                    <a:pt x="160593" y="308610"/>
                  </a:lnTo>
                  <a:lnTo>
                    <a:pt x="310211" y="308610"/>
                  </a:lnTo>
                  <a:lnTo>
                    <a:pt x="310217" y="307340"/>
                  </a:lnTo>
                  <a:close/>
                </a:path>
                <a:path w="353694" h="440690">
                  <a:moveTo>
                    <a:pt x="318974" y="307340"/>
                  </a:moveTo>
                  <a:lnTo>
                    <a:pt x="311613" y="307340"/>
                  </a:lnTo>
                  <a:lnTo>
                    <a:pt x="310897" y="308610"/>
                  </a:lnTo>
                  <a:lnTo>
                    <a:pt x="318765" y="308610"/>
                  </a:lnTo>
                  <a:lnTo>
                    <a:pt x="318974" y="307340"/>
                  </a:lnTo>
                  <a:close/>
                </a:path>
                <a:path w="353694" h="440690">
                  <a:moveTo>
                    <a:pt x="161535" y="306070"/>
                  </a:moveTo>
                  <a:lnTo>
                    <a:pt x="70893" y="306070"/>
                  </a:lnTo>
                  <a:lnTo>
                    <a:pt x="70904" y="307340"/>
                  </a:lnTo>
                  <a:lnTo>
                    <a:pt x="161392" y="307340"/>
                  </a:lnTo>
                  <a:lnTo>
                    <a:pt x="161535" y="306070"/>
                  </a:lnTo>
                  <a:close/>
                </a:path>
                <a:path w="353694" h="440690">
                  <a:moveTo>
                    <a:pt x="307390" y="306070"/>
                  </a:moveTo>
                  <a:lnTo>
                    <a:pt x="163009" y="306070"/>
                  </a:lnTo>
                  <a:lnTo>
                    <a:pt x="162717" y="307340"/>
                  </a:lnTo>
                  <a:lnTo>
                    <a:pt x="307557" y="307340"/>
                  </a:lnTo>
                  <a:lnTo>
                    <a:pt x="307390" y="306070"/>
                  </a:lnTo>
                  <a:close/>
                </a:path>
                <a:path w="353694" h="440690">
                  <a:moveTo>
                    <a:pt x="309805" y="306070"/>
                  </a:moveTo>
                  <a:lnTo>
                    <a:pt x="307390" y="306070"/>
                  </a:lnTo>
                  <a:lnTo>
                    <a:pt x="309072" y="307340"/>
                  </a:lnTo>
                  <a:lnTo>
                    <a:pt x="309227" y="307340"/>
                  </a:lnTo>
                  <a:lnTo>
                    <a:pt x="309805" y="306070"/>
                  </a:lnTo>
                  <a:close/>
                </a:path>
                <a:path w="353694" h="440690">
                  <a:moveTo>
                    <a:pt x="318765" y="304800"/>
                  </a:moveTo>
                  <a:lnTo>
                    <a:pt x="315675" y="304800"/>
                  </a:lnTo>
                  <a:lnTo>
                    <a:pt x="315538" y="306070"/>
                  </a:lnTo>
                  <a:lnTo>
                    <a:pt x="314995" y="306070"/>
                  </a:lnTo>
                  <a:lnTo>
                    <a:pt x="314571" y="307340"/>
                  </a:lnTo>
                  <a:lnTo>
                    <a:pt x="319063" y="307340"/>
                  </a:lnTo>
                  <a:lnTo>
                    <a:pt x="319057" y="306070"/>
                  </a:lnTo>
                  <a:lnTo>
                    <a:pt x="318765" y="304800"/>
                  </a:lnTo>
                  <a:close/>
                </a:path>
                <a:path w="353694" h="440690">
                  <a:moveTo>
                    <a:pt x="45834" y="304800"/>
                  </a:moveTo>
                  <a:lnTo>
                    <a:pt x="44480" y="304800"/>
                  </a:lnTo>
                  <a:lnTo>
                    <a:pt x="45172" y="306070"/>
                  </a:lnTo>
                  <a:lnTo>
                    <a:pt x="45834" y="304800"/>
                  </a:lnTo>
                  <a:close/>
                </a:path>
                <a:path w="353694" h="440690">
                  <a:moveTo>
                    <a:pt x="160611" y="304800"/>
                  </a:moveTo>
                  <a:lnTo>
                    <a:pt x="62733" y="304800"/>
                  </a:lnTo>
                  <a:lnTo>
                    <a:pt x="67504" y="306070"/>
                  </a:lnTo>
                  <a:lnTo>
                    <a:pt x="161213" y="306070"/>
                  </a:lnTo>
                  <a:lnTo>
                    <a:pt x="160611" y="304800"/>
                  </a:lnTo>
                  <a:close/>
                </a:path>
                <a:path w="353694" h="440690">
                  <a:moveTo>
                    <a:pt x="313593" y="304800"/>
                  </a:moveTo>
                  <a:lnTo>
                    <a:pt x="160611" y="304800"/>
                  </a:lnTo>
                  <a:lnTo>
                    <a:pt x="161899" y="306070"/>
                  </a:lnTo>
                  <a:lnTo>
                    <a:pt x="312913" y="306070"/>
                  </a:lnTo>
                  <a:lnTo>
                    <a:pt x="313593" y="304800"/>
                  </a:lnTo>
                  <a:close/>
                </a:path>
                <a:path w="353694" h="440690">
                  <a:moveTo>
                    <a:pt x="315919" y="302260"/>
                  </a:moveTo>
                  <a:lnTo>
                    <a:pt x="34280" y="302260"/>
                  </a:lnTo>
                  <a:lnTo>
                    <a:pt x="34328" y="304800"/>
                  </a:lnTo>
                  <a:lnTo>
                    <a:pt x="315251" y="304800"/>
                  </a:lnTo>
                  <a:lnTo>
                    <a:pt x="315239" y="303530"/>
                  </a:lnTo>
                  <a:lnTo>
                    <a:pt x="316182" y="303530"/>
                  </a:lnTo>
                  <a:lnTo>
                    <a:pt x="315919" y="302260"/>
                  </a:lnTo>
                  <a:close/>
                </a:path>
                <a:path w="353694" h="440690">
                  <a:moveTo>
                    <a:pt x="319445" y="302260"/>
                  </a:moveTo>
                  <a:lnTo>
                    <a:pt x="315991" y="302260"/>
                  </a:lnTo>
                  <a:lnTo>
                    <a:pt x="316295" y="303530"/>
                  </a:lnTo>
                  <a:lnTo>
                    <a:pt x="318347" y="303530"/>
                  </a:lnTo>
                  <a:lnTo>
                    <a:pt x="319445" y="302260"/>
                  </a:lnTo>
                  <a:close/>
                </a:path>
                <a:path w="353694" h="440690">
                  <a:moveTo>
                    <a:pt x="326030" y="302260"/>
                  </a:moveTo>
                  <a:lnTo>
                    <a:pt x="322654" y="302260"/>
                  </a:lnTo>
                  <a:lnTo>
                    <a:pt x="323322" y="303530"/>
                  </a:lnTo>
                  <a:lnTo>
                    <a:pt x="325261" y="303530"/>
                  </a:lnTo>
                  <a:lnTo>
                    <a:pt x="326030" y="302260"/>
                  </a:lnTo>
                  <a:close/>
                </a:path>
                <a:path w="353694" h="440690">
                  <a:moveTo>
                    <a:pt x="319832" y="298450"/>
                  </a:moveTo>
                  <a:lnTo>
                    <a:pt x="32824" y="298450"/>
                  </a:lnTo>
                  <a:lnTo>
                    <a:pt x="34900" y="299720"/>
                  </a:lnTo>
                  <a:lnTo>
                    <a:pt x="34942" y="302260"/>
                  </a:lnTo>
                  <a:lnTo>
                    <a:pt x="321145" y="302260"/>
                  </a:lnTo>
                  <a:lnTo>
                    <a:pt x="321163" y="300990"/>
                  </a:lnTo>
                  <a:lnTo>
                    <a:pt x="151377" y="300990"/>
                  </a:lnTo>
                  <a:lnTo>
                    <a:pt x="151497" y="299720"/>
                  </a:lnTo>
                  <a:lnTo>
                    <a:pt x="320011" y="299720"/>
                  </a:lnTo>
                  <a:lnTo>
                    <a:pt x="319832" y="298450"/>
                  </a:lnTo>
                  <a:close/>
                </a:path>
                <a:path w="353694" h="440690">
                  <a:moveTo>
                    <a:pt x="331070" y="298450"/>
                  </a:moveTo>
                  <a:lnTo>
                    <a:pt x="320244" y="298450"/>
                  </a:lnTo>
                  <a:lnTo>
                    <a:pt x="320441" y="299720"/>
                  </a:lnTo>
                  <a:lnTo>
                    <a:pt x="321503" y="300990"/>
                  </a:lnTo>
                  <a:lnTo>
                    <a:pt x="322409" y="300990"/>
                  </a:lnTo>
                  <a:lnTo>
                    <a:pt x="322606" y="302260"/>
                  </a:lnTo>
                  <a:lnTo>
                    <a:pt x="328309" y="302260"/>
                  </a:lnTo>
                  <a:lnTo>
                    <a:pt x="329400" y="299720"/>
                  </a:lnTo>
                  <a:lnTo>
                    <a:pt x="331064" y="299720"/>
                  </a:lnTo>
                  <a:lnTo>
                    <a:pt x="331070" y="298450"/>
                  </a:lnTo>
                  <a:close/>
                </a:path>
                <a:path w="353694" h="440690">
                  <a:moveTo>
                    <a:pt x="320393" y="299720"/>
                  </a:moveTo>
                  <a:lnTo>
                    <a:pt x="151497" y="299720"/>
                  </a:lnTo>
                  <a:lnTo>
                    <a:pt x="151461" y="300990"/>
                  </a:lnTo>
                  <a:lnTo>
                    <a:pt x="320733" y="300990"/>
                  </a:lnTo>
                  <a:lnTo>
                    <a:pt x="320393" y="299720"/>
                  </a:lnTo>
                  <a:close/>
                </a:path>
                <a:path w="353694" h="440690">
                  <a:moveTo>
                    <a:pt x="330981" y="293370"/>
                  </a:moveTo>
                  <a:lnTo>
                    <a:pt x="27319" y="293370"/>
                  </a:lnTo>
                  <a:lnTo>
                    <a:pt x="24617" y="294640"/>
                  </a:lnTo>
                  <a:lnTo>
                    <a:pt x="24670" y="295910"/>
                  </a:lnTo>
                  <a:lnTo>
                    <a:pt x="25356" y="297180"/>
                  </a:lnTo>
                  <a:lnTo>
                    <a:pt x="25386" y="298450"/>
                  </a:lnTo>
                  <a:lnTo>
                    <a:pt x="332418" y="298450"/>
                  </a:lnTo>
                  <a:lnTo>
                    <a:pt x="333319" y="297180"/>
                  </a:lnTo>
                  <a:lnTo>
                    <a:pt x="333695" y="295910"/>
                  </a:lnTo>
                  <a:lnTo>
                    <a:pt x="334697" y="295910"/>
                  </a:lnTo>
                  <a:lnTo>
                    <a:pt x="334721" y="294640"/>
                  </a:lnTo>
                  <a:lnTo>
                    <a:pt x="330850" y="294640"/>
                  </a:lnTo>
                  <a:lnTo>
                    <a:pt x="330981" y="293370"/>
                  </a:lnTo>
                  <a:close/>
                </a:path>
                <a:path w="353694" h="440690">
                  <a:moveTo>
                    <a:pt x="334429" y="293370"/>
                  </a:moveTo>
                  <a:lnTo>
                    <a:pt x="332263" y="293370"/>
                  </a:lnTo>
                  <a:lnTo>
                    <a:pt x="332043" y="294640"/>
                  </a:lnTo>
                  <a:lnTo>
                    <a:pt x="334703" y="294640"/>
                  </a:lnTo>
                  <a:lnTo>
                    <a:pt x="334429" y="293370"/>
                  </a:lnTo>
                  <a:close/>
                </a:path>
                <a:path w="353694" h="440690">
                  <a:moveTo>
                    <a:pt x="332866" y="292100"/>
                  </a:moveTo>
                  <a:lnTo>
                    <a:pt x="29979" y="292100"/>
                  </a:lnTo>
                  <a:lnTo>
                    <a:pt x="28661" y="293370"/>
                  </a:lnTo>
                  <a:lnTo>
                    <a:pt x="332544" y="293370"/>
                  </a:lnTo>
                  <a:lnTo>
                    <a:pt x="332866" y="292100"/>
                  </a:lnTo>
                  <a:close/>
                </a:path>
                <a:path w="353694" h="440690">
                  <a:moveTo>
                    <a:pt x="40656" y="285750"/>
                  </a:moveTo>
                  <a:lnTo>
                    <a:pt x="37280" y="285750"/>
                  </a:lnTo>
                  <a:lnTo>
                    <a:pt x="35956" y="287020"/>
                  </a:lnTo>
                  <a:lnTo>
                    <a:pt x="36004" y="289560"/>
                  </a:lnTo>
                  <a:lnTo>
                    <a:pt x="34023" y="290830"/>
                  </a:lnTo>
                  <a:lnTo>
                    <a:pt x="32675" y="290830"/>
                  </a:lnTo>
                  <a:lnTo>
                    <a:pt x="32007" y="292100"/>
                  </a:lnTo>
                  <a:lnTo>
                    <a:pt x="333373" y="292100"/>
                  </a:lnTo>
                  <a:lnTo>
                    <a:pt x="333361" y="290830"/>
                  </a:lnTo>
                  <a:lnTo>
                    <a:pt x="333528" y="289560"/>
                  </a:lnTo>
                  <a:lnTo>
                    <a:pt x="333856" y="288290"/>
                  </a:lnTo>
                  <a:lnTo>
                    <a:pt x="42094" y="288290"/>
                  </a:lnTo>
                  <a:lnTo>
                    <a:pt x="42058" y="287020"/>
                  </a:lnTo>
                  <a:lnTo>
                    <a:pt x="40656" y="285750"/>
                  </a:lnTo>
                  <a:close/>
                </a:path>
                <a:path w="353694" h="440690">
                  <a:moveTo>
                    <a:pt x="331076" y="284480"/>
                  </a:moveTo>
                  <a:lnTo>
                    <a:pt x="48065" y="284480"/>
                  </a:lnTo>
                  <a:lnTo>
                    <a:pt x="46741" y="285750"/>
                  </a:lnTo>
                  <a:lnTo>
                    <a:pt x="42094" y="288290"/>
                  </a:lnTo>
                  <a:lnTo>
                    <a:pt x="324056" y="288290"/>
                  </a:lnTo>
                  <a:lnTo>
                    <a:pt x="324396" y="287020"/>
                  </a:lnTo>
                  <a:lnTo>
                    <a:pt x="332490" y="287020"/>
                  </a:lnTo>
                  <a:lnTo>
                    <a:pt x="332484" y="285750"/>
                  </a:lnTo>
                  <a:lnTo>
                    <a:pt x="332269" y="285750"/>
                  </a:lnTo>
                  <a:lnTo>
                    <a:pt x="331076" y="284480"/>
                  </a:lnTo>
                  <a:close/>
                </a:path>
                <a:path w="353694" h="440690">
                  <a:moveTo>
                    <a:pt x="326060" y="287020"/>
                  </a:moveTo>
                  <a:lnTo>
                    <a:pt x="324932" y="287020"/>
                  </a:lnTo>
                  <a:lnTo>
                    <a:pt x="325207" y="288290"/>
                  </a:lnTo>
                  <a:lnTo>
                    <a:pt x="325785" y="288290"/>
                  </a:lnTo>
                  <a:lnTo>
                    <a:pt x="326060" y="287020"/>
                  </a:lnTo>
                  <a:close/>
                </a:path>
                <a:path w="353694" h="440690">
                  <a:moveTo>
                    <a:pt x="337083" y="285750"/>
                  </a:moveTo>
                  <a:lnTo>
                    <a:pt x="333176" y="285750"/>
                  </a:lnTo>
                  <a:lnTo>
                    <a:pt x="334178" y="288290"/>
                  </a:lnTo>
                  <a:lnTo>
                    <a:pt x="335789" y="288290"/>
                  </a:lnTo>
                  <a:lnTo>
                    <a:pt x="336254" y="287020"/>
                  </a:lnTo>
                  <a:lnTo>
                    <a:pt x="336397" y="287020"/>
                  </a:lnTo>
                  <a:lnTo>
                    <a:pt x="337083" y="285750"/>
                  </a:lnTo>
                  <a:close/>
                </a:path>
                <a:path w="353694" h="440690">
                  <a:moveTo>
                    <a:pt x="338312" y="284480"/>
                  </a:moveTo>
                  <a:lnTo>
                    <a:pt x="333122" y="284480"/>
                  </a:lnTo>
                  <a:lnTo>
                    <a:pt x="333104" y="285750"/>
                  </a:lnTo>
                  <a:lnTo>
                    <a:pt x="338169" y="285750"/>
                  </a:lnTo>
                  <a:lnTo>
                    <a:pt x="338312" y="284480"/>
                  </a:lnTo>
                  <a:close/>
                </a:path>
                <a:path w="353694" h="440690">
                  <a:moveTo>
                    <a:pt x="351936" y="248920"/>
                  </a:moveTo>
                  <a:lnTo>
                    <a:pt x="85143" y="248920"/>
                  </a:lnTo>
                  <a:lnTo>
                    <a:pt x="85202" y="252730"/>
                  </a:lnTo>
                  <a:lnTo>
                    <a:pt x="83222" y="254000"/>
                  </a:lnTo>
                  <a:lnTo>
                    <a:pt x="83276" y="256540"/>
                  </a:lnTo>
                  <a:lnTo>
                    <a:pt x="82649" y="257810"/>
                  </a:lnTo>
                  <a:lnTo>
                    <a:pt x="82685" y="260350"/>
                  </a:lnTo>
                  <a:lnTo>
                    <a:pt x="82029" y="260350"/>
                  </a:lnTo>
                  <a:lnTo>
                    <a:pt x="80747" y="264160"/>
                  </a:lnTo>
                  <a:lnTo>
                    <a:pt x="78850" y="269240"/>
                  </a:lnTo>
                  <a:lnTo>
                    <a:pt x="74806" y="270510"/>
                  </a:lnTo>
                  <a:lnTo>
                    <a:pt x="72825" y="273050"/>
                  </a:lnTo>
                  <a:lnTo>
                    <a:pt x="68113" y="273050"/>
                  </a:lnTo>
                  <a:lnTo>
                    <a:pt x="64808" y="276860"/>
                  </a:lnTo>
                  <a:lnTo>
                    <a:pt x="62178" y="280670"/>
                  </a:lnTo>
                  <a:lnTo>
                    <a:pt x="52735" y="280670"/>
                  </a:lnTo>
                  <a:lnTo>
                    <a:pt x="50093" y="284480"/>
                  </a:lnTo>
                  <a:lnTo>
                    <a:pt x="330003" y="284480"/>
                  </a:lnTo>
                  <a:lnTo>
                    <a:pt x="328935" y="283210"/>
                  </a:lnTo>
                  <a:lnTo>
                    <a:pt x="327599" y="283210"/>
                  </a:lnTo>
                  <a:lnTo>
                    <a:pt x="327402" y="281940"/>
                  </a:lnTo>
                  <a:lnTo>
                    <a:pt x="334918" y="281940"/>
                  </a:lnTo>
                  <a:lnTo>
                    <a:pt x="335294" y="280670"/>
                  </a:lnTo>
                  <a:lnTo>
                    <a:pt x="334709" y="279400"/>
                  </a:lnTo>
                  <a:lnTo>
                    <a:pt x="333975" y="278130"/>
                  </a:lnTo>
                  <a:lnTo>
                    <a:pt x="334608" y="276860"/>
                  </a:lnTo>
                  <a:lnTo>
                    <a:pt x="346949" y="276860"/>
                  </a:lnTo>
                  <a:lnTo>
                    <a:pt x="347050" y="274320"/>
                  </a:lnTo>
                  <a:lnTo>
                    <a:pt x="347182" y="274320"/>
                  </a:lnTo>
                  <a:lnTo>
                    <a:pt x="347271" y="273050"/>
                  </a:lnTo>
                  <a:lnTo>
                    <a:pt x="347862" y="271780"/>
                  </a:lnTo>
                  <a:lnTo>
                    <a:pt x="348291" y="270510"/>
                  </a:lnTo>
                  <a:lnTo>
                    <a:pt x="348118" y="267970"/>
                  </a:lnTo>
                  <a:lnTo>
                    <a:pt x="348416" y="266700"/>
                  </a:lnTo>
                  <a:lnTo>
                    <a:pt x="348393" y="265430"/>
                  </a:lnTo>
                  <a:lnTo>
                    <a:pt x="348124" y="264160"/>
                  </a:lnTo>
                  <a:lnTo>
                    <a:pt x="348214" y="261620"/>
                  </a:lnTo>
                  <a:lnTo>
                    <a:pt x="348577" y="260350"/>
                  </a:lnTo>
                  <a:lnTo>
                    <a:pt x="349055" y="259080"/>
                  </a:lnTo>
                  <a:lnTo>
                    <a:pt x="349830" y="259080"/>
                  </a:lnTo>
                  <a:lnTo>
                    <a:pt x="350200" y="256540"/>
                  </a:lnTo>
                  <a:lnTo>
                    <a:pt x="352019" y="254000"/>
                  </a:lnTo>
                  <a:lnTo>
                    <a:pt x="352168" y="251460"/>
                  </a:lnTo>
                  <a:lnTo>
                    <a:pt x="351930" y="250190"/>
                  </a:lnTo>
                  <a:lnTo>
                    <a:pt x="351936" y="248920"/>
                  </a:lnTo>
                  <a:close/>
                </a:path>
                <a:path w="353694" h="440690">
                  <a:moveTo>
                    <a:pt x="337184" y="283210"/>
                  </a:moveTo>
                  <a:lnTo>
                    <a:pt x="332072" y="283210"/>
                  </a:lnTo>
                  <a:lnTo>
                    <a:pt x="332651" y="284480"/>
                  </a:lnTo>
                  <a:lnTo>
                    <a:pt x="337680" y="284480"/>
                  </a:lnTo>
                  <a:lnTo>
                    <a:pt x="337184" y="283210"/>
                  </a:lnTo>
                  <a:close/>
                </a:path>
                <a:path w="353694" h="440690">
                  <a:moveTo>
                    <a:pt x="342929" y="278130"/>
                  </a:moveTo>
                  <a:lnTo>
                    <a:pt x="336069" y="278130"/>
                  </a:lnTo>
                  <a:lnTo>
                    <a:pt x="335532" y="280670"/>
                  </a:lnTo>
                  <a:lnTo>
                    <a:pt x="336099" y="281940"/>
                  </a:lnTo>
                  <a:lnTo>
                    <a:pt x="336773" y="281940"/>
                  </a:lnTo>
                  <a:lnTo>
                    <a:pt x="337882" y="283210"/>
                  </a:lnTo>
                  <a:lnTo>
                    <a:pt x="338634" y="284480"/>
                  </a:lnTo>
                  <a:lnTo>
                    <a:pt x="339576" y="284480"/>
                  </a:lnTo>
                  <a:lnTo>
                    <a:pt x="339863" y="283210"/>
                  </a:lnTo>
                  <a:lnTo>
                    <a:pt x="340250" y="283210"/>
                  </a:lnTo>
                  <a:lnTo>
                    <a:pt x="341163" y="281940"/>
                  </a:lnTo>
                  <a:lnTo>
                    <a:pt x="340799" y="279400"/>
                  </a:lnTo>
                  <a:lnTo>
                    <a:pt x="342929" y="279400"/>
                  </a:lnTo>
                  <a:lnTo>
                    <a:pt x="342929" y="278130"/>
                  </a:lnTo>
                  <a:close/>
                </a:path>
                <a:path w="353694" h="440690">
                  <a:moveTo>
                    <a:pt x="336099" y="281940"/>
                  </a:moveTo>
                  <a:lnTo>
                    <a:pt x="328273" y="281940"/>
                  </a:lnTo>
                  <a:lnTo>
                    <a:pt x="329078" y="283210"/>
                  </a:lnTo>
                  <a:lnTo>
                    <a:pt x="336421" y="283210"/>
                  </a:lnTo>
                  <a:lnTo>
                    <a:pt x="336099" y="281940"/>
                  </a:lnTo>
                  <a:close/>
                </a:path>
                <a:path w="353694" h="440690">
                  <a:moveTo>
                    <a:pt x="60794" y="279400"/>
                  </a:moveTo>
                  <a:lnTo>
                    <a:pt x="53374" y="279400"/>
                  </a:lnTo>
                  <a:lnTo>
                    <a:pt x="52717" y="280670"/>
                  </a:lnTo>
                  <a:lnTo>
                    <a:pt x="62178" y="280670"/>
                  </a:lnTo>
                  <a:lnTo>
                    <a:pt x="60794" y="279400"/>
                  </a:lnTo>
                  <a:close/>
                </a:path>
                <a:path w="353694" h="440690">
                  <a:moveTo>
                    <a:pt x="342744" y="279400"/>
                  </a:moveTo>
                  <a:lnTo>
                    <a:pt x="340799" y="279400"/>
                  </a:lnTo>
                  <a:lnTo>
                    <a:pt x="342064" y="280670"/>
                  </a:lnTo>
                  <a:lnTo>
                    <a:pt x="342225" y="280670"/>
                  </a:lnTo>
                  <a:lnTo>
                    <a:pt x="342744" y="279400"/>
                  </a:lnTo>
                  <a:close/>
                </a:path>
                <a:path w="353694" h="440690">
                  <a:moveTo>
                    <a:pt x="58074" y="278130"/>
                  </a:moveTo>
                  <a:lnTo>
                    <a:pt x="56052" y="278130"/>
                  </a:lnTo>
                  <a:lnTo>
                    <a:pt x="54734" y="279400"/>
                  </a:lnTo>
                  <a:lnTo>
                    <a:pt x="58772" y="279400"/>
                  </a:lnTo>
                  <a:lnTo>
                    <a:pt x="58074" y="278130"/>
                  </a:lnTo>
                  <a:close/>
                </a:path>
                <a:path w="353694" h="440690">
                  <a:moveTo>
                    <a:pt x="343448" y="276860"/>
                  </a:moveTo>
                  <a:lnTo>
                    <a:pt x="334804" y="276860"/>
                  </a:lnTo>
                  <a:lnTo>
                    <a:pt x="334769" y="278130"/>
                  </a:lnTo>
                  <a:lnTo>
                    <a:pt x="343233" y="278130"/>
                  </a:lnTo>
                  <a:lnTo>
                    <a:pt x="343448" y="276860"/>
                  </a:lnTo>
                  <a:close/>
                </a:path>
                <a:path w="353694" h="440690">
                  <a:moveTo>
                    <a:pt x="346865" y="276860"/>
                  </a:moveTo>
                  <a:lnTo>
                    <a:pt x="343686" y="276860"/>
                  </a:lnTo>
                  <a:lnTo>
                    <a:pt x="343686" y="278130"/>
                  </a:lnTo>
                  <a:lnTo>
                    <a:pt x="344533" y="278130"/>
                  </a:lnTo>
                  <a:lnTo>
                    <a:pt x="346865" y="276860"/>
                  </a:lnTo>
                  <a:close/>
                </a:path>
                <a:path w="353694" h="440690">
                  <a:moveTo>
                    <a:pt x="352765" y="247650"/>
                  </a:moveTo>
                  <a:lnTo>
                    <a:pt x="88495" y="247650"/>
                  </a:lnTo>
                  <a:lnTo>
                    <a:pt x="87171" y="248920"/>
                  </a:lnTo>
                  <a:lnTo>
                    <a:pt x="352091" y="248920"/>
                  </a:lnTo>
                  <a:lnTo>
                    <a:pt x="352765" y="247650"/>
                  </a:lnTo>
                  <a:close/>
                </a:path>
                <a:path w="353694" h="440690">
                  <a:moveTo>
                    <a:pt x="351375" y="234950"/>
                  </a:moveTo>
                  <a:lnTo>
                    <a:pt x="84821" y="234950"/>
                  </a:lnTo>
                  <a:lnTo>
                    <a:pt x="83514" y="237490"/>
                  </a:lnTo>
                  <a:lnTo>
                    <a:pt x="82894" y="238760"/>
                  </a:lnTo>
                  <a:lnTo>
                    <a:pt x="83013" y="245110"/>
                  </a:lnTo>
                  <a:lnTo>
                    <a:pt x="83699" y="245110"/>
                  </a:lnTo>
                  <a:lnTo>
                    <a:pt x="83729" y="246380"/>
                  </a:lnTo>
                  <a:lnTo>
                    <a:pt x="84427" y="247650"/>
                  </a:lnTo>
                  <a:lnTo>
                    <a:pt x="86455" y="247650"/>
                  </a:lnTo>
                  <a:lnTo>
                    <a:pt x="87117" y="246380"/>
                  </a:lnTo>
                  <a:lnTo>
                    <a:pt x="353284" y="246380"/>
                  </a:lnTo>
                  <a:lnTo>
                    <a:pt x="352944" y="245110"/>
                  </a:lnTo>
                  <a:lnTo>
                    <a:pt x="353379" y="242570"/>
                  </a:lnTo>
                  <a:lnTo>
                    <a:pt x="351977" y="242570"/>
                  </a:lnTo>
                  <a:lnTo>
                    <a:pt x="351822" y="241300"/>
                  </a:lnTo>
                  <a:lnTo>
                    <a:pt x="351488" y="241300"/>
                  </a:lnTo>
                  <a:lnTo>
                    <a:pt x="351333" y="240030"/>
                  </a:lnTo>
                  <a:lnTo>
                    <a:pt x="351375" y="234950"/>
                  </a:lnTo>
                  <a:close/>
                </a:path>
                <a:path w="353694" h="440690">
                  <a:moveTo>
                    <a:pt x="353296" y="246380"/>
                  </a:moveTo>
                  <a:lnTo>
                    <a:pt x="89819" y="246380"/>
                  </a:lnTo>
                  <a:lnTo>
                    <a:pt x="90511" y="247650"/>
                  </a:lnTo>
                  <a:lnTo>
                    <a:pt x="353153" y="247650"/>
                  </a:lnTo>
                  <a:lnTo>
                    <a:pt x="353296" y="246380"/>
                  </a:lnTo>
                  <a:close/>
                </a:path>
                <a:path w="353694" h="440690">
                  <a:moveTo>
                    <a:pt x="351333" y="232410"/>
                  </a:moveTo>
                  <a:lnTo>
                    <a:pt x="87469" y="232410"/>
                  </a:lnTo>
                  <a:lnTo>
                    <a:pt x="88853" y="233680"/>
                  </a:lnTo>
                  <a:lnTo>
                    <a:pt x="87529" y="234950"/>
                  </a:lnTo>
                  <a:lnTo>
                    <a:pt x="351447" y="234950"/>
                  </a:lnTo>
                  <a:lnTo>
                    <a:pt x="351482" y="233680"/>
                  </a:lnTo>
                  <a:lnTo>
                    <a:pt x="351333" y="232410"/>
                  </a:lnTo>
                  <a:close/>
                </a:path>
                <a:path w="353694" h="440690">
                  <a:moveTo>
                    <a:pt x="348798" y="226060"/>
                  </a:moveTo>
                  <a:lnTo>
                    <a:pt x="81242" y="226060"/>
                  </a:lnTo>
                  <a:lnTo>
                    <a:pt x="81277" y="227330"/>
                  </a:lnTo>
                  <a:lnTo>
                    <a:pt x="83347" y="229870"/>
                  </a:lnTo>
                  <a:lnTo>
                    <a:pt x="83407" y="232410"/>
                  </a:lnTo>
                  <a:lnTo>
                    <a:pt x="84791" y="233680"/>
                  </a:lnTo>
                  <a:lnTo>
                    <a:pt x="86145" y="233680"/>
                  </a:lnTo>
                  <a:lnTo>
                    <a:pt x="87469" y="232410"/>
                  </a:lnTo>
                  <a:lnTo>
                    <a:pt x="351047" y="232410"/>
                  </a:lnTo>
                  <a:lnTo>
                    <a:pt x="350898" y="231140"/>
                  </a:lnTo>
                  <a:lnTo>
                    <a:pt x="350176" y="231140"/>
                  </a:lnTo>
                  <a:lnTo>
                    <a:pt x="350098" y="229870"/>
                  </a:lnTo>
                  <a:lnTo>
                    <a:pt x="349896" y="229870"/>
                  </a:lnTo>
                  <a:lnTo>
                    <a:pt x="349729" y="228600"/>
                  </a:lnTo>
                  <a:lnTo>
                    <a:pt x="349025" y="228600"/>
                  </a:lnTo>
                  <a:lnTo>
                    <a:pt x="349043" y="227330"/>
                  </a:lnTo>
                  <a:lnTo>
                    <a:pt x="348798" y="226060"/>
                  </a:lnTo>
                  <a:close/>
                </a:path>
                <a:path w="353694" h="440690">
                  <a:moveTo>
                    <a:pt x="273085" y="217170"/>
                  </a:moveTo>
                  <a:lnTo>
                    <a:pt x="60758" y="217170"/>
                  </a:lnTo>
                  <a:lnTo>
                    <a:pt x="56791" y="222250"/>
                  </a:lnTo>
                  <a:lnTo>
                    <a:pt x="56111" y="222250"/>
                  </a:lnTo>
                  <a:lnTo>
                    <a:pt x="54793" y="223520"/>
                  </a:lnTo>
                  <a:lnTo>
                    <a:pt x="54823" y="224790"/>
                  </a:lnTo>
                  <a:lnTo>
                    <a:pt x="52843" y="226060"/>
                  </a:lnTo>
                  <a:lnTo>
                    <a:pt x="52873" y="227330"/>
                  </a:lnTo>
                  <a:lnTo>
                    <a:pt x="53570" y="228600"/>
                  </a:lnTo>
                  <a:lnTo>
                    <a:pt x="54244" y="228600"/>
                  </a:lnTo>
                  <a:lnTo>
                    <a:pt x="55563" y="227330"/>
                  </a:lnTo>
                  <a:lnTo>
                    <a:pt x="59613" y="227330"/>
                  </a:lnTo>
                  <a:lnTo>
                    <a:pt x="59601" y="226060"/>
                  </a:lnTo>
                  <a:lnTo>
                    <a:pt x="65685" y="226060"/>
                  </a:lnTo>
                  <a:lnTo>
                    <a:pt x="63627" y="224790"/>
                  </a:lnTo>
                  <a:lnTo>
                    <a:pt x="65637" y="223520"/>
                  </a:lnTo>
                  <a:lnTo>
                    <a:pt x="66980" y="223520"/>
                  </a:lnTo>
                  <a:lnTo>
                    <a:pt x="66962" y="222250"/>
                  </a:lnTo>
                  <a:lnTo>
                    <a:pt x="68280" y="220980"/>
                  </a:lnTo>
                  <a:lnTo>
                    <a:pt x="73672" y="220980"/>
                  </a:lnTo>
                  <a:lnTo>
                    <a:pt x="74990" y="219710"/>
                  </a:lnTo>
                  <a:lnTo>
                    <a:pt x="77699" y="219710"/>
                  </a:lnTo>
                  <a:lnTo>
                    <a:pt x="78361" y="218440"/>
                  </a:lnTo>
                  <a:lnTo>
                    <a:pt x="273903" y="218440"/>
                  </a:lnTo>
                  <a:lnTo>
                    <a:pt x="273085" y="217170"/>
                  </a:lnTo>
                  <a:close/>
                </a:path>
                <a:path w="353694" h="440690">
                  <a:moveTo>
                    <a:pt x="65685" y="226060"/>
                  </a:moveTo>
                  <a:lnTo>
                    <a:pt x="60937" y="226060"/>
                  </a:lnTo>
                  <a:lnTo>
                    <a:pt x="63013" y="227330"/>
                  </a:lnTo>
                  <a:lnTo>
                    <a:pt x="63019" y="228600"/>
                  </a:lnTo>
                  <a:lnTo>
                    <a:pt x="65733" y="228600"/>
                  </a:lnTo>
                  <a:lnTo>
                    <a:pt x="66389" y="227330"/>
                  </a:lnTo>
                  <a:lnTo>
                    <a:pt x="65685" y="226060"/>
                  </a:lnTo>
                  <a:close/>
                </a:path>
                <a:path w="353694" h="440690">
                  <a:moveTo>
                    <a:pt x="278985" y="220980"/>
                  </a:moveTo>
                  <a:lnTo>
                    <a:pt x="81796" y="220980"/>
                  </a:lnTo>
                  <a:lnTo>
                    <a:pt x="81910" y="226060"/>
                  </a:lnTo>
                  <a:lnTo>
                    <a:pt x="347969" y="226060"/>
                  </a:lnTo>
                  <a:lnTo>
                    <a:pt x="346830" y="224790"/>
                  </a:lnTo>
                  <a:lnTo>
                    <a:pt x="280601" y="224790"/>
                  </a:lnTo>
                  <a:lnTo>
                    <a:pt x="280595" y="223520"/>
                  </a:lnTo>
                  <a:lnTo>
                    <a:pt x="280231" y="222250"/>
                  </a:lnTo>
                  <a:lnTo>
                    <a:pt x="279909" y="222250"/>
                  </a:lnTo>
                  <a:lnTo>
                    <a:pt x="278985" y="220980"/>
                  </a:lnTo>
                  <a:close/>
                </a:path>
                <a:path w="353694" h="440690">
                  <a:moveTo>
                    <a:pt x="285731" y="223520"/>
                  </a:moveTo>
                  <a:lnTo>
                    <a:pt x="282778" y="223520"/>
                  </a:lnTo>
                  <a:lnTo>
                    <a:pt x="281347" y="224790"/>
                  </a:lnTo>
                  <a:lnTo>
                    <a:pt x="286638" y="224790"/>
                  </a:lnTo>
                  <a:lnTo>
                    <a:pt x="285731" y="223520"/>
                  </a:lnTo>
                  <a:close/>
                </a:path>
                <a:path w="353694" h="440690">
                  <a:moveTo>
                    <a:pt x="345541" y="222250"/>
                  </a:moveTo>
                  <a:lnTo>
                    <a:pt x="288135" y="222250"/>
                  </a:lnTo>
                  <a:lnTo>
                    <a:pt x="288236" y="223520"/>
                  </a:lnTo>
                  <a:lnTo>
                    <a:pt x="287133" y="223520"/>
                  </a:lnTo>
                  <a:lnTo>
                    <a:pt x="286638" y="224790"/>
                  </a:lnTo>
                  <a:lnTo>
                    <a:pt x="346311" y="224790"/>
                  </a:lnTo>
                  <a:lnTo>
                    <a:pt x="346502" y="223520"/>
                  </a:lnTo>
                  <a:lnTo>
                    <a:pt x="345541" y="222250"/>
                  </a:lnTo>
                  <a:close/>
                </a:path>
                <a:path w="353694" h="440690">
                  <a:moveTo>
                    <a:pt x="344175" y="220980"/>
                  </a:moveTo>
                  <a:lnTo>
                    <a:pt x="288725" y="220980"/>
                  </a:lnTo>
                  <a:lnTo>
                    <a:pt x="288702" y="222250"/>
                  </a:lnTo>
                  <a:lnTo>
                    <a:pt x="345517" y="222250"/>
                  </a:lnTo>
                  <a:lnTo>
                    <a:pt x="344175" y="220980"/>
                  </a:lnTo>
                  <a:close/>
                </a:path>
                <a:path w="353694" h="440690">
                  <a:moveTo>
                    <a:pt x="277702" y="218440"/>
                  </a:moveTo>
                  <a:lnTo>
                    <a:pt x="85137" y="218440"/>
                  </a:lnTo>
                  <a:lnTo>
                    <a:pt x="85823" y="219710"/>
                  </a:lnTo>
                  <a:lnTo>
                    <a:pt x="84499" y="220980"/>
                  </a:lnTo>
                  <a:lnTo>
                    <a:pt x="279050" y="220980"/>
                  </a:lnTo>
                  <a:lnTo>
                    <a:pt x="278150" y="219710"/>
                  </a:lnTo>
                  <a:lnTo>
                    <a:pt x="277702" y="218440"/>
                  </a:lnTo>
                  <a:close/>
                </a:path>
                <a:path w="353694" h="440690">
                  <a:moveTo>
                    <a:pt x="341551" y="219710"/>
                  </a:moveTo>
                  <a:lnTo>
                    <a:pt x="290056" y="219710"/>
                  </a:lnTo>
                  <a:lnTo>
                    <a:pt x="290056" y="220980"/>
                  </a:lnTo>
                  <a:lnTo>
                    <a:pt x="343024" y="220980"/>
                  </a:lnTo>
                  <a:lnTo>
                    <a:pt x="341551" y="219710"/>
                  </a:lnTo>
                  <a:close/>
                </a:path>
                <a:path w="353694" h="440690">
                  <a:moveTo>
                    <a:pt x="81075" y="218440"/>
                  </a:moveTo>
                  <a:lnTo>
                    <a:pt x="78361" y="218440"/>
                  </a:lnTo>
                  <a:lnTo>
                    <a:pt x="79053" y="219710"/>
                  </a:lnTo>
                  <a:lnTo>
                    <a:pt x="81075" y="218440"/>
                  </a:lnTo>
                  <a:close/>
                </a:path>
                <a:path w="353694" h="440690">
                  <a:moveTo>
                    <a:pt x="331434" y="212090"/>
                  </a:moveTo>
                  <a:lnTo>
                    <a:pt x="291887" y="212090"/>
                  </a:lnTo>
                  <a:lnTo>
                    <a:pt x="291857" y="213360"/>
                  </a:lnTo>
                  <a:lnTo>
                    <a:pt x="291696" y="213360"/>
                  </a:lnTo>
                  <a:lnTo>
                    <a:pt x="291398" y="214630"/>
                  </a:lnTo>
                  <a:lnTo>
                    <a:pt x="290682" y="215900"/>
                  </a:lnTo>
                  <a:lnTo>
                    <a:pt x="290730" y="218440"/>
                  </a:lnTo>
                  <a:lnTo>
                    <a:pt x="289889" y="218440"/>
                  </a:lnTo>
                  <a:lnTo>
                    <a:pt x="289906" y="219710"/>
                  </a:lnTo>
                  <a:lnTo>
                    <a:pt x="339881" y="219710"/>
                  </a:lnTo>
                  <a:lnTo>
                    <a:pt x="339022" y="217170"/>
                  </a:lnTo>
                  <a:lnTo>
                    <a:pt x="337369" y="215900"/>
                  </a:lnTo>
                  <a:lnTo>
                    <a:pt x="336564" y="215900"/>
                  </a:lnTo>
                  <a:lnTo>
                    <a:pt x="336331" y="214630"/>
                  </a:lnTo>
                  <a:lnTo>
                    <a:pt x="335305" y="214630"/>
                  </a:lnTo>
                  <a:lnTo>
                    <a:pt x="333319" y="213360"/>
                  </a:lnTo>
                  <a:lnTo>
                    <a:pt x="331434" y="212090"/>
                  </a:lnTo>
                  <a:close/>
                </a:path>
                <a:path w="353694" h="440690">
                  <a:moveTo>
                    <a:pt x="279545" y="205740"/>
                  </a:moveTo>
                  <a:lnTo>
                    <a:pt x="72181" y="205740"/>
                  </a:lnTo>
                  <a:lnTo>
                    <a:pt x="72199" y="207010"/>
                  </a:lnTo>
                  <a:lnTo>
                    <a:pt x="70881" y="208280"/>
                  </a:lnTo>
                  <a:lnTo>
                    <a:pt x="70916" y="209550"/>
                  </a:lnTo>
                  <a:lnTo>
                    <a:pt x="68936" y="212090"/>
                  </a:lnTo>
                  <a:lnTo>
                    <a:pt x="68077" y="212090"/>
                  </a:lnTo>
                  <a:lnTo>
                    <a:pt x="67421" y="213360"/>
                  </a:lnTo>
                  <a:lnTo>
                    <a:pt x="64790" y="217170"/>
                  </a:lnTo>
                  <a:lnTo>
                    <a:pt x="271755" y="217170"/>
                  </a:lnTo>
                  <a:lnTo>
                    <a:pt x="271725" y="215900"/>
                  </a:lnTo>
                  <a:lnTo>
                    <a:pt x="273473" y="215900"/>
                  </a:lnTo>
                  <a:lnTo>
                    <a:pt x="273539" y="214630"/>
                  </a:lnTo>
                  <a:lnTo>
                    <a:pt x="274362" y="213360"/>
                  </a:lnTo>
                  <a:lnTo>
                    <a:pt x="274111" y="212090"/>
                  </a:lnTo>
                  <a:lnTo>
                    <a:pt x="275245" y="210820"/>
                  </a:lnTo>
                  <a:lnTo>
                    <a:pt x="275758" y="210820"/>
                  </a:lnTo>
                  <a:lnTo>
                    <a:pt x="276921" y="209550"/>
                  </a:lnTo>
                  <a:lnTo>
                    <a:pt x="277350" y="208280"/>
                  </a:lnTo>
                  <a:lnTo>
                    <a:pt x="278245" y="207010"/>
                  </a:lnTo>
                  <a:lnTo>
                    <a:pt x="279283" y="207010"/>
                  </a:lnTo>
                  <a:lnTo>
                    <a:pt x="279545" y="205740"/>
                  </a:lnTo>
                  <a:close/>
                </a:path>
                <a:path w="353694" h="440690">
                  <a:moveTo>
                    <a:pt x="327372" y="210820"/>
                  </a:moveTo>
                  <a:lnTo>
                    <a:pt x="293289" y="210820"/>
                  </a:lnTo>
                  <a:lnTo>
                    <a:pt x="292829" y="212090"/>
                  </a:lnTo>
                  <a:lnTo>
                    <a:pt x="329245" y="212090"/>
                  </a:lnTo>
                  <a:lnTo>
                    <a:pt x="327372" y="210820"/>
                  </a:lnTo>
                  <a:close/>
                </a:path>
                <a:path w="353694" h="440690">
                  <a:moveTo>
                    <a:pt x="298729" y="209550"/>
                  </a:moveTo>
                  <a:lnTo>
                    <a:pt x="295048" y="209550"/>
                  </a:lnTo>
                  <a:lnTo>
                    <a:pt x="294517" y="210820"/>
                  </a:lnTo>
                  <a:lnTo>
                    <a:pt x="299248" y="210820"/>
                  </a:lnTo>
                  <a:lnTo>
                    <a:pt x="298729" y="209550"/>
                  </a:lnTo>
                  <a:close/>
                </a:path>
                <a:path w="353694" h="440690">
                  <a:moveTo>
                    <a:pt x="299832" y="209550"/>
                  </a:moveTo>
                  <a:lnTo>
                    <a:pt x="299248" y="210820"/>
                  </a:lnTo>
                  <a:lnTo>
                    <a:pt x="300584" y="210820"/>
                  </a:lnTo>
                  <a:lnTo>
                    <a:pt x="299832" y="209550"/>
                  </a:lnTo>
                  <a:close/>
                </a:path>
                <a:path w="353694" h="440690">
                  <a:moveTo>
                    <a:pt x="311637" y="209550"/>
                  </a:moveTo>
                  <a:lnTo>
                    <a:pt x="300452" y="209550"/>
                  </a:lnTo>
                  <a:lnTo>
                    <a:pt x="300602" y="210820"/>
                  </a:lnTo>
                  <a:lnTo>
                    <a:pt x="312603" y="210820"/>
                  </a:lnTo>
                  <a:lnTo>
                    <a:pt x="311637" y="209550"/>
                  </a:lnTo>
                  <a:close/>
                </a:path>
                <a:path w="353694" h="440690">
                  <a:moveTo>
                    <a:pt x="318729" y="209550"/>
                  </a:moveTo>
                  <a:lnTo>
                    <a:pt x="315305" y="209550"/>
                  </a:lnTo>
                  <a:lnTo>
                    <a:pt x="315377" y="210820"/>
                  </a:lnTo>
                  <a:lnTo>
                    <a:pt x="320339" y="210820"/>
                  </a:lnTo>
                  <a:lnTo>
                    <a:pt x="318729" y="209550"/>
                  </a:lnTo>
                  <a:close/>
                </a:path>
                <a:path w="353694" h="440690">
                  <a:moveTo>
                    <a:pt x="282200" y="203200"/>
                  </a:moveTo>
                  <a:lnTo>
                    <a:pt x="70755" y="203200"/>
                  </a:lnTo>
                  <a:lnTo>
                    <a:pt x="71483" y="205740"/>
                  </a:lnTo>
                  <a:lnTo>
                    <a:pt x="279706" y="205740"/>
                  </a:lnTo>
                  <a:lnTo>
                    <a:pt x="282200" y="203200"/>
                  </a:lnTo>
                  <a:close/>
                </a:path>
                <a:path w="353694" h="440690">
                  <a:moveTo>
                    <a:pt x="285343" y="191770"/>
                  </a:moveTo>
                  <a:lnTo>
                    <a:pt x="129474" y="191770"/>
                  </a:lnTo>
                  <a:lnTo>
                    <a:pt x="129391" y="193040"/>
                  </a:lnTo>
                  <a:lnTo>
                    <a:pt x="131669" y="193040"/>
                  </a:lnTo>
                  <a:lnTo>
                    <a:pt x="129385" y="195580"/>
                  </a:lnTo>
                  <a:lnTo>
                    <a:pt x="82041" y="195580"/>
                  </a:lnTo>
                  <a:lnTo>
                    <a:pt x="74794" y="203200"/>
                  </a:lnTo>
                  <a:lnTo>
                    <a:pt x="284526" y="203200"/>
                  </a:lnTo>
                  <a:lnTo>
                    <a:pt x="285045" y="201930"/>
                  </a:lnTo>
                  <a:lnTo>
                    <a:pt x="285385" y="200660"/>
                  </a:lnTo>
                  <a:lnTo>
                    <a:pt x="285218" y="199390"/>
                  </a:lnTo>
                  <a:lnTo>
                    <a:pt x="285642" y="198120"/>
                  </a:lnTo>
                  <a:lnTo>
                    <a:pt x="285803" y="198120"/>
                  </a:lnTo>
                  <a:lnTo>
                    <a:pt x="285856" y="194310"/>
                  </a:lnTo>
                  <a:lnTo>
                    <a:pt x="285391" y="193040"/>
                  </a:lnTo>
                  <a:lnTo>
                    <a:pt x="285343" y="191770"/>
                  </a:lnTo>
                  <a:close/>
                </a:path>
                <a:path w="353694" h="440690">
                  <a:moveTo>
                    <a:pt x="73392" y="200660"/>
                  </a:moveTo>
                  <a:lnTo>
                    <a:pt x="69318" y="200660"/>
                  </a:lnTo>
                  <a:lnTo>
                    <a:pt x="70726" y="201930"/>
                  </a:lnTo>
                  <a:lnTo>
                    <a:pt x="72074" y="201930"/>
                  </a:lnTo>
                  <a:lnTo>
                    <a:pt x="73392" y="200660"/>
                  </a:lnTo>
                  <a:close/>
                </a:path>
                <a:path w="353694" h="440690">
                  <a:moveTo>
                    <a:pt x="76046" y="199390"/>
                  </a:moveTo>
                  <a:lnTo>
                    <a:pt x="67952" y="199390"/>
                  </a:lnTo>
                  <a:lnTo>
                    <a:pt x="68644" y="200660"/>
                  </a:lnTo>
                  <a:lnTo>
                    <a:pt x="74066" y="200660"/>
                  </a:lnTo>
                  <a:lnTo>
                    <a:pt x="76046" y="199390"/>
                  </a:lnTo>
                  <a:close/>
                </a:path>
                <a:path w="353694" h="440690">
                  <a:moveTo>
                    <a:pt x="80657" y="194310"/>
                  </a:moveTo>
                  <a:lnTo>
                    <a:pt x="63764" y="194310"/>
                  </a:lnTo>
                  <a:lnTo>
                    <a:pt x="63842" y="198120"/>
                  </a:lnTo>
                  <a:lnTo>
                    <a:pt x="65906" y="199390"/>
                  </a:lnTo>
                  <a:lnTo>
                    <a:pt x="76714" y="199390"/>
                  </a:lnTo>
                  <a:lnTo>
                    <a:pt x="76702" y="198120"/>
                  </a:lnTo>
                  <a:lnTo>
                    <a:pt x="80657" y="194310"/>
                  </a:lnTo>
                  <a:close/>
                </a:path>
                <a:path w="353694" h="440690">
                  <a:moveTo>
                    <a:pt x="92044" y="189230"/>
                  </a:moveTo>
                  <a:lnTo>
                    <a:pt x="91418" y="191770"/>
                  </a:lnTo>
                  <a:lnTo>
                    <a:pt x="88060" y="191770"/>
                  </a:lnTo>
                  <a:lnTo>
                    <a:pt x="87397" y="193040"/>
                  </a:lnTo>
                  <a:lnTo>
                    <a:pt x="86723" y="193040"/>
                  </a:lnTo>
                  <a:lnTo>
                    <a:pt x="85399" y="194310"/>
                  </a:lnTo>
                  <a:lnTo>
                    <a:pt x="83377" y="194310"/>
                  </a:lnTo>
                  <a:lnTo>
                    <a:pt x="82721" y="195580"/>
                  </a:lnTo>
                  <a:lnTo>
                    <a:pt x="129385" y="195580"/>
                  </a:lnTo>
                  <a:lnTo>
                    <a:pt x="125227" y="191770"/>
                  </a:lnTo>
                  <a:lnTo>
                    <a:pt x="125209" y="190500"/>
                  </a:lnTo>
                  <a:lnTo>
                    <a:pt x="94090" y="190500"/>
                  </a:lnTo>
                  <a:lnTo>
                    <a:pt x="92044" y="189230"/>
                  </a:lnTo>
                  <a:close/>
                </a:path>
                <a:path w="353694" h="440690">
                  <a:moveTo>
                    <a:pt x="58157" y="186690"/>
                  </a:moveTo>
                  <a:lnTo>
                    <a:pt x="57489" y="186690"/>
                  </a:lnTo>
                  <a:lnTo>
                    <a:pt x="55509" y="189230"/>
                  </a:lnTo>
                  <a:lnTo>
                    <a:pt x="56881" y="189230"/>
                  </a:lnTo>
                  <a:lnTo>
                    <a:pt x="57567" y="190500"/>
                  </a:lnTo>
                  <a:lnTo>
                    <a:pt x="59010" y="194310"/>
                  </a:lnTo>
                  <a:lnTo>
                    <a:pt x="61039" y="194310"/>
                  </a:lnTo>
                  <a:lnTo>
                    <a:pt x="60955" y="190500"/>
                  </a:lnTo>
                  <a:lnTo>
                    <a:pt x="60263" y="189230"/>
                  </a:lnTo>
                  <a:lnTo>
                    <a:pt x="60883" y="187960"/>
                  </a:lnTo>
                  <a:lnTo>
                    <a:pt x="58157" y="186690"/>
                  </a:lnTo>
                  <a:close/>
                </a:path>
                <a:path w="353694" h="440690">
                  <a:moveTo>
                    <a:pt x="72861" y="180340"/>
                  </a:moveTo>
                  <a:lnTo>
                    <a:pt x="63419" y="180340"/>
                  </a:lnTo>
                  <a:lnTo>
                    <a:pt x="62756" y="181610"/>
                  </a:lnTo>
                  <a:lnTo>
                    <a:pt x="62822" y="184150"/>
                  </a:lnTo>
                  <a:lnTo>
                    <a:pt x="60138" y="185420"/>
                  </a:lnTo>
                  <a:lnTo>
                    <a:pt x="61551" y="187960"/>
                  </a:lnTo>
                  <a:lnTo>
                    <a:pt x="62965" y="189230"/>
                  </a:lnTo>
                  <a:lnTo>
                    <a:pt x="63067" y="194310"/>
                  </a:lnTo>
                  <a:lnTo>
                    <a:pt x="81331" y="194310"/>
                  </a:lnTo>
                  <a:lnTo>
                    <a:pt x="81987" y="193040"/>
                  </a:lnTo>
                  <a:lnTo>
                    <a:pt x="82667" y="193040"/>
                  </a:lnTo>
                  <a:lnTo>
                    <a:pt x="86622" y="189230"/>
                  </a:lnTo>
                  <a:lnTo>
                    <a:pt x="78504" y="189230"/>
                  </a:lnTo>
                  <a:lnTo>
                    <a:pt x="77818" y="187960"/>
                  </a:lnTo>
                  <a:lnTo>
                    <a:pt x="77746" y="185420"/>
                  </a:lnTo>
                  <a:lnTo>
                    <a:pt x="75670" y="184150"/>
                  </a:lnTo>
                  <a:lnTo>
                    <a:pt x="75653" y="182880"/>
                  </a:lnTo>
                  <a:lnTo>
                    <a:pt x="74955" y="182880"/>
                  </a:lnTo>
                  <a:lnTo>
                    <a:pt x="74943" y="181610"/>
                  </a:lnTo>
                  <a:lnTo>
                    <a:pt x="72861" y="180340"/>
                  </a:lnTo>
                  <a:close/>
                </a:path>
                <a:path w="353694" h="440690">
                  <a:moveTo>
                    <a:pt x="130399" y="193040"/>
                  </a:moveTo>
                  <a:lnTo>
                    <a:pt x="129480" y="193040"/>
                  </a:lnTo>
                  <a:lnTo>
                    <a:pt x="129844" y="194310"/>
                  </a:lnTo>
                  <a:lnTo>
                    <a:pt x="130399" y="193040"/>
                  </a:lnTo>
                  <a:close/>
                </a:path>
                <a:path w="353694" h="440690">
                  <a:moveTo>
                    <a:pt x="282731" y="186690"/>
                  </a:moveTo>
                  <a:lnTo>
                    <a:pt x="144285" y="186690"/>
                  </a:lnTo>
                  <a:lnTo>
                    <a:pt x="144142" y="187960"/>
                  </a:lnTo>
                  <a:lnTo>
                    <a:pt x="143724" y="187960"/>
                  </a:lnTo>
                  <a:lnTo>
                    <a:pt x="143498" y="189230"/>
                  </a:lnTo>
                  <a:lnTo>
                    <a:pt x="128764" y="189230"/>
                  </a:lnTo>
                  <a:lnTo>
                    <a:pt x="129391" y="191770"/>
                  </a:lnTo>
                  <a:lnTo>
                    <a:pt x="284741" y="191770"/>
                  </a:lnTo>
                  <a:lnTo>
                    <a:pt x="284192" y="190500"/>
                  </a:lnTo>
                  <a:lnTo>
                    <a:pt x="283703" y="189230"/>
                  </a:lnTo>
                  <a:lnTo>
                    <a:pt x="283005" y="187960"/>
                  </a:lnTo>
                  <a:lnTo>
                    <a:pt x="282731" y="186690"/>
                  </a:lnTo>
                  <a:close/>
                </a:path>
                <a:path w="353694" h="440690">
                  <a:moveTo>
                    <a:pt x="98749" y="187960"/>
                  </a:moveTo>
                  <a:lnTo>
                    <a:pt x="95373" y="187960"/>
                  </a:lnTo>
                  <a:lnTo>
                    <a:pt x="94090" y="190500"/>
                  </a:lnTo>
                  <a:lnTo>
                    <a:pt x="100842" y="190500"/>
                  </a:lnTo>
                  <a:lnTo>
                    <a:pt x="100479" y="189230"/>
                  </a:lnTo>
                  <a:lnTo>
                    <a:pt x="98785" y="189230"/>
                  </a:lnTo>
                  <a:lnTo>
                    <a:pt x="98749" y="187960"/>
                  </a:lnTo>
                  <a:close/>
                </a:path>
                <a:path w="353694" h="440690">
                  <a:moveTo>
                    <a:pt x="116930" y="184150"/>
                  </a:moveTo>
                  <a:lnTo>
                    <a:pt x="116309" y="186690"/>
                  </a:lnTo>
                  <a:lnTo>
                    <a:pt x="113601" y="186690"/>
                  </a:lnTo>
                  <a:lnTo>
                    <a:pt x="111609" y="187960"/>
                  </a:lnTo>
                  <a:lnTo>
                    <a:pt x="108907" y="187960"/>
                  </a:lnTo>
                  <a:lnTo>
                    <a:pt x="107607" y="189230"/>
                  </a:lnTo>
                  <a:lnTo>
                    <a:pt x="100842" y="190500"/>
                  </a:lnTo>
                  <a:lnTo>
                    <a:pt x="124517" y="190500"/>
                  </a:lnTo>
                  <a:lnTo>
                    <a:pt x="122453" y="189230"/>
                  </a:lnTo>
                  <a:lnTo>
                    <a:pt x="119751" y="189230"/>
                  </a:lnTo>
                  <a:lnTo>
                    <a:pt x="119674" y="185420"/>
                  </a:lnTo>
                  <a:lnTo>
                    <a:pt x="116930" y="184150"/>
                  </a:lnTo>
                  <a:close/>
                </a:path>
                <a:path w="353694" h="440690">
                  <a:moveTo>
                    <a:pt x="85924" y="187960"/>
                  </a:moveTo>
                  <a:lnTo>
                    <a:pt x="80520" y="187960"/>
                  </a:lnTo>
                  <a:lnTo>
                    <a:pt x="79864" y="189230"/>
                  </a:lnTo>
                  <a:lnTo>
                    <a:pt x="86622" y="189230"/>
                  </a:lnTo>
                  <a:lnTo>
                    <a:pt x="85924" y="187960"/>
                  </a:lnTo>
                  <a:close/>
                </a:path>
                <a:path w="353694" h="440690">
                  <a:moveTo>
                    <a:pt x="100115" y="187960"/>
                  </a:moveTo>
                  <a:lnTo>
                    <a:pt x="98785" y="189230"/>
                  </a:lnTo>
                  <a:lnTo>
                    <a:pt x="100479" y="189230"/>
                  </a:lnTo>
                  <a:lnTo>
                    <a:pt x="100115" y="187960"/>
                  </a:lnTo>
                  <a:close/>
                </a:path>
                <a:path w="353694" h="440690">
                  <a:moveTo>
                    <a:pt x="132176" y="179070"/>
                  </a:moveTo>
                  <a:lnTo>
                    <a:pt x="126146" y="179070"/>
                  </a:lnTo>
                  <a:lnTo>
                    <a:pt x="125042" y="180340"/>
                  </a:lnTo>
                  <a:lnTo>
                    <a:pt x="124326" y="180340"/>
                  </a:lnTo>
                  <a:lnTo>
                    <a:pt x="124255" y="181610"/>
                  </a:lnTo>
                  <a:lnTo>
                    <a:pt x="126486" y="184150"/>
                  </a:lnTo>
                  <a:lnTo>
                    <a:pt x="126945" y="186690"/>
                  </a:lnTo>
                  <a:lnTo>
                    <a:pt x="127643" y="187960"/>
                  </a:lnTo>
                  <a:lnTo>
                    <a:pt x="128860" y="189230"/>
                  </a:lnTo>
                  <a:lnTo>
                    <a:pt x="136859" y="189230"/>
                  </a:lnTo>
                  <a:lnTo>
                    <a:pt x="134103" y="185420"/>
                  </a:lnTo>
                  <a:lnTo>
                    <a:pt x="133351" y="184150"/>
                  </a:lnTo>
                  <a:lnTo>
                    <a:pt x="133411" y="182880"/>
                  </a:lnTo>
                  <a:lnTo>
                    <a:pt x="132248" y="181610"/>
                  </a:lnTo>
                  <a:lnTo>
                    <a:pt x="131806" y="180340"/>
                  </a:lnTo>
                  <a:lnTo>
                    <a:pt x="132176" y="179070"/>
                  </a:lnTo>
                  <a:close/>
                </a:path>
                <a:path w="353694" h="440690">
                  <a:moveTo>
                    <a:pt x="94609" y="184150"/>
                  </a:moveTo>
                  <a:lnTo>
                    <a:pt x="89927" y="186690"/>
                  </a:lnTo>
                  <a:lnTo>
                    <a:pt x="93362" y="187960"/>
                  </a:lnTo>
                  <a:lnTo>
                    <a:pt x="96727" y="187960"/>
                  </a:lnTo>
                  <a:lnTo>
                    <a:pt x="94609" y="184150"/>
                  </a:lnTo>
                  <a:close/>
                </a:path>
                <a:path w="353694" h="440690">
                  <a:moveTo>
                    <a:pt x="278907" y="177800"/>
                  </a:moveTo>
                  <a:lnTo>
                    <a:pt x="131854" y="177800"/>
                  </a:lnTo>
                  <a:lnTo>
                    <a:pt x="131955" y="179070"/>
                  </a:lnTo>
                  <a:lnTo>
                    <a:pt x="132689" y="179070"/>
                  </a:lnTo>
                  <a:lnTo>
                    <a:pt x="132922" y="180340"/>
                  </a:lnTo>
                  <a:lnTo>
                    <a:pt x="133083" y="181610"/>
                  </a:lnTo>
                  <a:lnTo>
                    <a:pt x="134246" y="182880"/>
                  </a:lnTo>
                  <a:lnTo>
                    <a:pt x="134753" y="184150"/>
                  </a:lnTo>
                  <a:lnTo>
                    <a:pt x="136882" y="185420"/>
                  </a:lnTo>
                  <a:lnTo>
                    <a:pt x="138660" y="186690"/>
                  </a:lnTo>
                  <a:lnTo>
                    <a:pt x="139585" y="187960"/>
                  </a:lnTo>
                  <a:lnTo>
                    <a:pt x="142597" y="187960"/>
                  </a:lnTo>
                  <a:lnTo>
                    <a:pt x="143116" y="186690"/>
                  </a:lnTo>
                  <a:lnTo>
                    <a:pt x="282731" y="186690"/>
                  </a:lnTo>
                  <a:lnTo>
                    <a:pt x="281931" y="185420"/>
                  </a:lnTo>
                  <a:lnTo>
                    <a:pt x="280959" y="184150"/>
                  </a:lnTo>
                  <a:lnTo>
                    <a:pt x="281239" y="182880"/>
                  </a:lnTo>
                  <a:lnTo>
                    <a:pt x="279659" y="181610"/>
                  </a:lnTo>
                  <a:lnTo>
                    <a:pt x="278907" y="177800"/>
                  </a:lnTo>
                  <a:close/>
                </a:path>
                <a:path w="353694" h="440690">
                  <a:moveTo>
                    <a:pt x="70815" y="179070"/>
                  </a:moveTo>
                  <a:lnTo>
                    <a:pt x="69467" y="179070"/>
                  </a:lnTo>
                  <a:lnTo>
                    <a:pt x="68805" y="180340"/>
                  </a:lnTo>
                  <a:lnTo>
                    <a:pt x="71507" y="180340"/>
                  </a:lnTo>
                  <a:lnTo>
                    <a:pt x="70815" y="179070"/>
                  </a:lnTo>
                  <a:close/>
                </a:path>
                <a:path w="353694" h="440690">
                  <a:moveTo>
                    <a:pt x="278233" y="176530"/>
                  </a:moveTo>
                  <a:lnTo>
                    <a:pt x="131287" y="176530"/>
                  </a:lnTo>
                  <a:lnTo>
                    <a:pt x="131311" y="177800"/>
                  </a:lnTo>
                  <a:lnTo>
                    <a:pt x="278299" y="177800"/>
                  </a:lnTo>
                  <a:lnTo>
                    <a:pt x="278233" y="176530"/>
                  </a:lnTo>
                  <a:close/>
                </a:path>
                <a:path w="353694" h="440690">
                  <a:moveTo>
                    <a:pt x="277022" y="175260"/>
                  </a:moveTo>
                  <a:lnTo>
                    <a:pt x="130035" y="175260"/>
                  </a:lnTo>
                  <a:lnTo>
                    <a:pt x="131055" y="176530"/>
                  </a:lnTo>
                  <a:lnTo>
                    <a:pt x="277356" y="176530"/>
                  </a:lnTo>
                  <a:lnTo>
                    <a:pt x="277022" y="175260"/>
                  </a:lnTo>
                  <a:close/>
                </a:path>
                <a:path w="353694" h="440690">
                  <a:moveTo>
                    <a:pt x="275835" y="171450"/>
                  </a:moveTo>
                  <a:lnTo>
                    <a:pt x="128716" y="171450"/>
                  </a:lnTo>
                  <a:lnTo>
                    <a:pt x="129754" y="172720"/>
                  </a:lnTo>
                  <a:lnTo>
                    <a:pt x="129748" y="175260"/>
                  </a:lnTo>
                  <a:lnTo>
                    <a:pt x="277004" y="175260"/>
                  </a:lnTo>
                  <a:lnTo>
                    <a:pt x="276300" y="173990"/>
                  </a:lnTo>
                  <a:lnTo>
                    <a:pt x="276122" y="173990"/>
                  </a:lnTo>
                  <a:lnTo>
                    <a:pt x="276020" y="172720"/>
                  </a:lnTo>
                  <a:lnTo>
                    <a:pt x="275835" y="171450"/>
                  </a:lnTo>
                  <a:close/>
                </a:path>
                <a:path w="353694" h="440690">
                  <a:moveTo>
                    <a:pt x="271630" y="170180"/>
                  </a:moveTo>
                  <a:lnTo>
                    <a:pt x="127535" y="170180"/>
                  </a:lnTo>
                  <a:lnTo>
                    <a:pt x="128687" y="171450"/>
                  </a:lnTo>
                  <a:lnTo>
                    <a:pt x="271928" y="171450"/>
                  </a:lnTo>
                  <a:lnTo>
                    <a:pt x="271630" y="170180"/>
                  </a:lnTo>
                  <a:close/>
                </a:path>
                <a:path w="353694" h="440690">
                  <a:moveTo>
                    <a:pt x="269059" y="168910"/>
                  </a:moveTo>
                  <a:lnTo>
                    <a:pt x="127434" y="168910"/>
                  </a:lnTo>
                  <a:lnTo>
                    <a:pt x="127434" y="170180"/>
                  </a:lnTo>
                  <a:lnTo>
                    <a:pt x="269489" y="170180"/>
                  </a:lnTo>
                  <a:lnTo>
                    <a:pt x="269059" y="168910"/>
                  </a:lnTo>
                  <a:close/>
                </a:path>
                <a:path w="353694" h="440690">
                  <a:moveTo>
                    <a:pt x="257797" y="160020"/>
                  </a:moveTo>
                  <a:lnTo>
                    <a:pt x="132600" y="160020"/>
                  </a:lnTo>
                  <a:lnTo>
                    <a:pt x="132284" y="161290"/>
                  </a:lnTo>
                  <a:lnTo>
                    <a:pt x="131860" y="161290"/>
                  </a:lnTo>
                  <a:lnTo>
                    <a:pt x="131860" y="162560"/>
                  </a:lnTo>
                  <a:lnTo>
                    <a:pt x="131007" y="162560"/>
                  </a:lnTo>
                  <a:lnTo>
                    <a:pt x="130363" y="163830"/>
                  </a:lnTo>
                  <a:lnTo>
                    <a:pt x="130148" y="165100"/>
                  </a:lnTo>
                  <a:lnTo>
                    <a:pt x="129176" y="166370"/>
                  </a:lnTo>
                  <a:lnTo>
                    <a:pt x="127869" y="168910"/>
                  </a:lnTo>
                  <a:lnTo>
                    <a:pt x="267872" y="168910"/>
                  </a:lnTo>
                  <a:lnTo>
                    <a:pt x="267592" y="167640"/>
                  </a:lnTo>
                  <a:lnTo>
                    <a:pt x="266977" y="166370"/>
                  </a:lnTo>
                  <a:lnTo>
                    <a:pt x="264902" y="165100"/>
                  </a:lnTo>
                  <a:lnTo>
                    <a:pt x="262337" y="165100"/>
                  </a:lnTo>
                  <a:lnTo>
                    <a:pt x="261054" y="162560"/>
                  </a:lnTo>
                  <a:lnTo>
                    <a:pt x="259593" y="161290"/>
                  </a:lnTo>
                  <a:lnTo>
                    <a:pt x="257797" y="160020"/>
                  </a:lnTo>
                  <a:close/>
                </a:path>
                <a:path w="353694" h="440690">
                  <a:moveTo>
                    <a:pt x="274797" y="162560"/>
                  </a:moveTo>
                  <a:lnTo>
                    <a:pt x="273163" y="162560"/>
                  </a:lnTo>
                  <a:lnTo>
                    <a:pt x="273002" y="163830"/>
                  </a:lnTo>
                  <a:lnTo>
                    <a:pt x="272477" y="163830"/>
                  </a:lnTo>
                  <a:lnTo>
                    <a:pt x="272465" y="165100"/>
                  </a:lnTo>
                  <a:lnTo>
                    <a:pt x="273634" y="165100"/>
                  </a:lnTo>
                  <a:lnTo>
                    <a:pt x="274726" y="163830"/>
                  </a:lnTo>
                  <a:lnTo>
                    <a:pt x="274797" y="162560"/>
                  </a:lnTo>
                  <a:close/>
                </a:path>
                <a:path w="353694" h="440690">
                  <a:moveTo>
                    <a:pt x="274779" y="161290"/>
                  </a:moveTo>
                  <a:lnTo>
                    <a:pt x="271242" y="161290"/>
                  </a:lnTo>
                  <a:lnTo>
                    <a:pt x="271934" y="162560"/>
                  </a:lnTo>
                  <a:lnTo>
                    <a:pt x="274821" y="162560"/>
                  </a:lnTo>
                  <a:lnTo>
                    <a:pt x="274779" y="161290"/>
                  </a:lnTo>
                  <a:close/>
                </a:path>
                <a:path w="353694" h="440690">
                  <a:moveTo>
                    <a:pt x="267765" y="160020"/>
                  </a:moveTo>
                  <a:lnTo>
                    <a:pt x="260762" y="160020"/>
                  </a:lnTo>
                  <a:lnTo>
                    <a:pt x="261340" y="161290"/>
                  </a:lnTo>
                  <a:lnTo>
                    <a:pt x="267383" y="161290"/>
                  </a:lnTo>
                  <a:lnTo>
                    <a:pt x="267765" y="160020"/>
                  </a:lnTo>
                  <a:close/>
                </a:path>
                <a:path w="353694" h="440690">
                  <a:moveTo>
                    <a:pt x="273753" y="160020"/>
                  </a:moveTo>
                  <a:lnTo>
                    <a:pt x="269650" y="160020"/>
                  </a:lnTo>
                  <a:lnTo>
                    <a:pt x="270383" y="161290"/>
                  </a:lnTo>
                  <a:lnTo>
                    <a:pt x="273771" y="161290"/>
                  </a:lnTo>
                  <a:lnTo>
                    <a:pt x="273753" y="160020"/>
                  </a:lnTo>
                  <a:close/>
                </a:path>
                <a:path w="353694" h="440690">
                  <a:moveTo>
                    <a:pt x="256598" y="158750"/>
                  </a:moveTo>
                  <a:lnTo>
                    <a:pt x="133930" y="158750"/>
                  </a:lnTo>
                  <a:lnTo>
                    <a:pt x="133196" y="160020"/>
                  </a:lnTo>
                  <a:lnTo>
                    <a:pt x="257249" y="160020"/>
                  </a:lnTo>
                  <a:lnTo>
                    <a:pt x="256598" y="158750"/>
                  </a:lnTo>
                  <a:close/>
                </a:path>
                <a:path w="353694" h="440690">
                  <a:moveTo>
                    <a:pt x="258034" y="135890"/>
                  </a:moveTo>
                  <a:lnTo>
                    <a:pt x="140688" y="135890"/>
                  </a:lnTo>
                  <a:lnTo>
                    <a:pt x="140730" y="137160"/>
                  </a:lnTo>
                  <a:lnTo>
                    <a:pt x="140318" y="137160"/>
                  </a:lnTo>
                  <a:lnTo>
                    <a:pt x="139489" y="138430"/>
                  </a:lnTo>
                  <a:lnTo>
                    <a:pt x="138893" y="138430"/>
                  </a:lnTo>
                  <a:lnTo>
                    <a:pt x="138869" y="139700"/>
                  </a:lnTo>
                  <a:lnTo>
                    <a:pt x="139859" y="139700"/>
                  </a:lnTo>
                  <a:lnTo>
                    <a:pt x="139817" y="140970"/>
                  </a:lnTo>
                  <a:lnTo>
                    <a:pt x="133286" y="140970"/>
                  </a:lnTo>
                  <a:lnTo>
                    <a:pt x="133214" y="143510"/>
                  </a:lnTo>
                  <a:lnTo>
                    <a:pt x="133691" y="143510"/>
                  </a:lnTo>
                  <a:lnTo>
                    <a:pt x="133703" y="144780"/>
                  </a:lnTo>
                  <a:lnTo>
                    <a:pt x="130411" y="144780"/>
                  </a:lnTo>
                  <a:lnTo>
                    <a:pt x="130411" y="146050"/>
                  </a:lnTo>
                  <a:lnTo>
                    <a:pt x="130178" y="146050"/>
                  </a:lnTo>
                  <a:lnTo>
                    <a:pt x="129796" y="147320"/>
                  </a:lnTo>
                  <a:lnTo>
                    <a:pt x="129933" y="148590"/>
                  </a:lnTo>
                  <a:lnTo>
                    <a:pt x="129790" y="149860"/>
                  </a:lnTo>
                  <a:lnTo>
                    <a:pt x="129295" y="151130"/>
                  </a:lnTo>
                  <a:lnTo>
                    <a:pt x="129313" y="153670"/>
                  </a:lnTo>
                  <a:lnTo>
                    <a:pt x="255453" y="153670"/>
                  </a:lnTo>
                  <a:lnTo>
                    <a:pt x="256413" y="156210"/>
                  </a:lnTo>
                  <a:lnTo>
                    <a:pt x="257559" y="156210"/>
                  </a:lnTo>
                  <a:lnTo>
                    <a:pt x="257767" y="157480"/>
                  </a:lnTo>
                  <a:lnTo>
                    <a:pt x="258716" y="158750"/>
                  </a:lnTo>
                  <a:lnTo>
                    <a:pt x="259527" y="160020"/>
                  </a:lnTo>
                  <a:lnTo>
                    <a:pt x="273712" y="160020"/>
                  </a:lnTo>
                  <a:lnTo>
                    <a:pt x="272537" y="158750"/>
                  </a:lnTo>
                  <a:lnTo>
                    <a:pt x="272262" y="156210"/>
                  </a:lnTo>
                  <a:lnTo>
                    <a:pt x="269232" y="153670"/>
                  </a:lnTo>
                  <a:lnTo>
                    <a:pt x="267926" y="152400"/>
                  </a:lnTo>
                  <a:lnTo>
                    <a:pt x="261740" y="144780"/>
                  </a:lnTo>
                  <a:lnTo>
                    <a:pt x="260672" y="140970"/>
                  </a:lnTo>
                  <a:lnTo>
                    <a:pt x="258716" y="138430"/>
                  </a:lnTo>
                  <a:lnTo>
                    <a:pt x="258034" y="135890"/>
                  </a:lnTo>
                  <a:close/>
                </a:path>
                <a:path w="353694" h="440690">
                  <a:moveTo>
                    <a:pt x="235035" y="157480"/>
                  </a:moveTo>
                  <a:lnTo>
                    <a:pt x="135898" y="157480"/>
                  </a:lnTo>
                  <a:lnTo>
                    <a:pt x="135672" y="158750"/>
                  </a:lnTo>
                  <a:lnTo>
                    <a:pt x="235160" y="158750"/>
                  </a:lnTo>
                  <a:lnTo>
                    <a:pt x="235035" y="157480"/>
                  </a:lnTo>
                  <a:close/>
                </a:path>
                <a:path w="353694" h="440690">
                  <a:moveTo>
                    <a:pt x="255519" y="157480"/>
                  </a:moveTo>
                  <a:lnTo>
                    <a:pt x="236228" y="157480"/>
                  </a:lnTo>
                  <a:lnTo>
                    <a:pt x="235936" y="158750"/>
                  </a:lnTo>
                  <a:lnTo>
                    <a:pt x="255906" y="158750"/>
                  </a:lnTo>
                  <a:lnTo>
                    <a:pt x="255519" y="157480"/>
                  </a:lnTo>
                  <a:close/>
                </a:path>
                <a:path w="353694" h="440690">
                  <a:moveTo>
                    <a:pt x="234391" y="156210"/>
                  </a:moveTo>
                  <a:lnTo>
                    <a:pt x="138278" y="156210"/>
                  </a:lnTo>
                  <a:lnTo>
                    <a:pt x="135964" y="157480"/>
                  </a:lnTo>
                  <a:lnTo>
                    <a:pt x="233973" y="157480"/>
                  </a:lnTo>
                  <a:lnTo>
                    <a:pt x="234391" y="156210"/>
                  </a:lnTo>
                  <a:close/>
                </a:path>
                <a:path w="353694" h="440690">
                  <a:moveTo>
                    <a:pt x="240427" y="156210"/>
                  </a:moveTo>
                  <a:lnTo>
                    <a:pt x="237636" y="156210"/>
                  </a:lnTo>
                  <a:lnTo>
                    <a:pt x="236359" y="157480"/>
                  </a:lnTo>
                  <a:lnTo>
                    <a:pt x="243088" y="157480"/>
                  </a:lnTo>
                  <a:lnTo>
                    <a:pt x="240427" y="156210"/>
                  </a:lnTo>
                  <a:close/>
                </a:path>
                <a:path w="353694" h="440690">
                  <a:moveTo>
                    <a:pt x="255364" y="156210"/>
                  </a:moveTo>
                  <a:lnTo>
                    <a:pt x="248916" y="156210"/>
                  </a:lnTo>
                  <a:lnTo>
                    <a:pt x="244024" y="157480"/>
                  </a:lnTo>
                  <a:lnTo>
                    <a:pt x="255483" y="157480"/>
                  </a:lnTo>
                  <a:lnTo>
                    <a:pt x="255364" y="156210"/>
                  </a:lnTo>
                  <a:close/>
                </a:path>
                <a:path w="353694" h="440690">
                  <a:moveTo>
                    <a:pt x="251952" y="153670"/>
                  </a:moveTo>
                  <a:lnTo>
                    <a:pt x="129343" y="153670"/>
                  </a:lnTo>
                  <a:lnTo>
                    <a:pt x="129945" y="154940"/>
                  </a:lnTo>
                  <a:lnTo>
                    <a:pt x="130929" y="156210"/>
                  </a:lnTo>
                  <a:lnTo>
                    <a:pt x="236771" y="156210"/>
                  </a:lnTo>
                  <a:lnTo>
                    <a:pt x="237099" y="154940"/>
                  </a:lnTo>
                  <a:lnTo>
                    <a:pt x="251105" y="154940"/>
                  </a:lnTo>
                  <a:lnTo>
                    <a:pt x="251952" y="153670"/>
                  </a:lnTo>
                  <a:close/>
                </a:path>
                <a:path w="353694" h="440690">
                  <a:moveTo>
                    <a:pt x="249005" y="154940"/>
                  </a:moveTo>
                  <a:lnTo>
                    <a:pt x="240326" y="154940"/>
                  </a:lnTo>
                  <a:lnTo>
                    <a:pt x="240869" y="156210"/>
                  </a:lnTo>
                  <a:lnTo>
                    <a:pt x="247287" y="156210"/>
                  </a:lnTo>
                  <a:lnTo>
                    <a:pt x="249005" y="154940"/>
                  </a:lnTo>
                  <a:close/>
                </a:path>
                <a:path w="353694" h="440690">
                  <a:moveTo>
                    <a:pt x="254373" y="154940"/>
                  </a:moveTo>
                  <a:lnTo>
                    <a:pt x="252775" y="154940"/>
                  </a:lnTo>
                  <a:lnTo>
                    <a:pt x="252244" y="156210"/>
                  </a:lnTo>
                  <a:lnTo>
                    <a:pt x="254773" y="156210"/>
                  </a:lnTo>
                  <a:lnTo>
                    <a:pt x="254373" y="154940"/>
                  </a:lnTo>
                  <a:close/>
                </a:path>
                <a:path w="353694" h="440690">
                  <a:moveTo>
                    <a:pt x="133131" y="143510"/>
                  </a:moveTo>
                  <a:lnTo>
                    <a:pt x="130196" y="143510"/>
                  </a:lnTo>
                  <a:lnTo>
                    <a:pt x="130202" y="144780"/>
                  </a:lnTo>
                  <a:lnTo>
                    <a:pt x="133608" y="144780"/>
                  </a:lnTo>
                  <a:lnTo>
                    <a:pt x="133131" y="143510"/>
                  </a:lnTo>
                  <a:close/>
                </a:path>
                <a:path w="353694" h="440690">
                  <a:moveTo>
                    <a:pt x="131872" y="140970"/>
                  </a:moveTo>
                  <a:lnTo>
                    <a:pt x="130619" y="140970"/>
                  </a:lnTo>
                  <a:lnTo>
                    <a:pt x="130935" y="142240"/>
                  </a:lnTo>
                  <a:lnTo>
                    <a:pt x="130458" y="143510"/>
                  </a:lnTo>
                  <a:lnTo>
                    <a:pt x="132510" y="143510"/>
                  </a:lnTo>
                  <a:lnTo>
                    <a:pt x="132152" y="142240"/>
                  </a:lnTo>
                  <a:lnTo>
                    <a:pt x="132683" y="142240"/>
                  </a:lnTo>
                  <a:lnTo>
                    <a:pt x="131872" y="140970"/>
                  </a:lnTo>
                  <a:close/>
                </a:path>
                <a:path w="353694" h="440690">
                  <a:moveTo>
                    <a:pt x="137049" y="139700"/>
                  </a:moveTo>
                  <a:lnTo>
                    <a:pt x="136876" y="139700"/>
                  </a:lnTo>
                  <a:lnTo>
                    <a:pt x="135684" y="140970"/>
                  </a:lnTo>
                  <a:lnTo>
                    <a:pt x="138069" y="140970"/>
                  </a:lnTo>
                  <a:lnTo>
                    <a:pt x="137049" y="139700"/>
                  </a:lnTo>
                  <a:close/>
                </a:path>
                <a:path w="353694" h="440690">
                  <a:moveTo>
                    <a:pt x="139215" y="139700"/>
                  </a:moveTo>
                  <a:lnTo>
                    <a:pt x="138278" y="139700"/>
                  </a:lnTo>
                  <a:lnTo>
                    <a:pt x="138069" y="140970"/>
                  </a:lnTo>
                  <a:lnTo>
                    <a:pt x="139573" y="140970"/>
                  </a:lnTo>
                  <a:lnTo>
                    <a:pt x="139215" y="139700"/>
                  </a:lnTo>
                  <a:close/>
                </a:path>
                <a:path w="353694" h="440690">
                  <a:moveTo>
                    <a:pt x="139185" y="137160"/>
                  </a:moveTo>
                  <a:lnTo>
                    <a:pt x="137724" y="137160"/>
                  </a:lnTo>
                  <a:lnTo>
                    <a:pt x="138201" y="138430"/>
                  </a:lnTo>
                  <a:lnTo>
                    <a:pt x="138911" y="138430"/>
                  </a:lnTo>
                  <a:lnTo>
                    <a:pt x="139185" y="137160"/>
                  </a:lnTo>
                  <a:close/>
                </a:path>
                <a:path w="353694" h="440690">
                  <a:moveTo>
                    <a:pt x="257010" y="132080"/>
                  </a:moveTo>
                  <a:lnTo>
                    <a:pt x="137073" y="132080"/>
                  </a:lnTo>
                  <a:lnTo>
                    <a:pt x="136882" y="133350"/>
                  </a:lnTo>
                  <a:lnTo>
                    <a:pt x="136888" y="135890"/>
                  </a:lnTo>
                  <a:lnTo>
                    <a:pt x="137384" y="137160"/>
                  </a:lnTo>
                  <a:lnTo>
                    <a:pt x="139292" y="137160"/>
                  </a:lnTo>
                  <a:lnTo>
                    <a:pt x="139632" y="135890"/>
                  </a:lnTo>
                  <a:lnTo>
                    <a:pt x="258034" y="135890"/>
                  </a:lnTo>
                  <a:lnTo>
                    <a:pt x="257010" y="132080"/>
                  </a:lnTo>
                  <a:close/>
                </a:path>
                <a:path w="353694" h="440690">
                  <a:moveTo>
                    <a:pt x="125346" y="132080"/>
                  </a:moveTo>
                  <a:lnTo>
                    <a:pt x="122579" y="132080"/>
                  </a:lnTo>
                  <a:lnTo>
                    <a:pt x="122853" y="133350"/>
                  </a:lnTo>
                  <a:lnTo>
                    <a:pt x="125483" y="133350"/>
                  </a:lnTo>
                  <a:lnTo>
                    <a:pt x="125346" y="132080"/>
                  </a:lnTo>
                  <a:close/>
                </a:path>
                <a:path w="353694" h="440690">
                  <a:moveTo>
                    <a:pt x="130500" y="124460"/>
                  </a:moveTo>
                  <a:lnTo>
                    <a:pt x="121254" y="124460"/>
                  </a:lnTo>
                  <a:lnTo>
                    <a:pt x="121254" y="125730"/>
                  </a:lnTo>
                  <a:lnTo>
                    <a:pt x="121046" y="125730"/>
                  </a:lnTo>
                  <a:lnTo>
                    <a:pt x="120908" y="127000"/>
                  </a:lnTo>
                  <a:lnTo>
                    <a:pt x="120813" y="128270"/>
                  </a:lnTo>
                  <a:lnTo>
                    <a:pt x="121004" y="129540"/>
                  </a:lnTo>
                  <a:lnTo>
                    <a:pt x="121445" y="130810"/>
                  </a:lnTo>
                  <a:lnTo>
                    <a:pt x="121708" y="132080"/>
                  </a:lnTo>
                  <a:lnTo>
                    <a:pt x="123837" y="132080"/>
                  </a:lnTo>
                  <a:lnTo>
                    <a:pt x="123408" y="130810"/>
                  </a:lnTo>
                  <a:lnTo>
                    <a:pt x="124094" y="130810"/>
                  </a:lnTo>
                  <a:lnTo>
                    <a:pt x="124672" y="129540"/>
                  </a:lnTo>
                  <a:lnTo>
                    <a:pt x="126474" y="129540"/>
                  </a:lnTo>
                  <a:lnTo>
                    <a:pt x="128508" y="128270"/>
                  </a:lnTo>
                  <a:lnTo>
                    <a:pt x="129802" y="127000"/>
                  </a:lnTo>
                  <a:lnTo>
                    <a:pt x="130500" y="124460"/>
                  </a:lnTo>
                  <a:close/>
                </a:path>
                <a:path w="353694" h="440690">
                  <a:moveTo>
                    <a:pt x="126402" y="129540"/>
                  </a:moveTo>
                  <a:lnTo>
                    <a:pt x="124672" y="129540"/>
                  </a:lnTo>
                  <a:lnTo>
                    <a:pt x="125084" y="130810"/>
                  </a:lnTo>
                  <a:lnTo>
                    <a:pt x="125400" y="132080"/>
                  </a:lnTo>
                  <a:lnTo>
                    <a:pt x="125996" y="132080"/>
                  </a:lnTo>
                  <a:lnTo>
                    <a:pt x="126098" y="130810"/>
                  </a:lnTo>
                  <a:lnTo>
                    <a:pt x="126402" y="129540"/>
                  </a:lnTo>
                  <a:close/>
                </a:path>
                <a:path w="353694" h="440690">
                  <a:moveTo>
                    <a:pt x="256318" y="130810"/>
                  </a:moveTo>
                  <a:lnTo>
                    <a:pt x="138845" y="130810"/>
                  </a:lnTo>
                  <a:lnTo>
                    <a:pt x="137586" y="132080"/>
                  </a:lnTo>
                  <a:lnTo>
                    <a:pt x="256938" y="132080"/>
                  </a:lnTo>
                  <a:lnTo>
                    <a:pt x="256318" y="130810"/>
                  </a:lnTo>
                  <a:close/>
                </a:path>
                <a:path w="353694" h="440690">
                  <a:moveTo>
                    <a:pt x="256396" y="129540"/>
                  </a:moveTo>
                  <a:lnTo>
                    <a:pt x="140086" y="129540"/>
                  </a:lnTo>
                  <a:lnTo>
                    <a:pt x="139596" y="130810"/>
                  </a:lnTo>
                  <a:lnTo>
                    <a:pt x="256354" y="130810"/>
                  </a:lnTo>
                  <a:lnTo>
                    <a:pt x="256396" y="129540"/>
                  </a:lnTo>
                  <a:close/>
                </a:path>
                <a:path w="353694" h="440690">
                  <a:moveTo>
                    <a:pt x="256497" y="128270"/>
                  </a:moveTo>
                  <a:lnTo>
                    <a:pt x="140718" y="128270"/>
                  </a:lnTo>
                  <a:lnTo>
                    <a:pt x="140688" y="129540"/>
                  </a:lnTo>
                  <a:lnTo>
                    <a:pt x="256688" y="129540"/>
                  </a:lnTo>
                  <a:lnTo>
                    <a:pt x="256497" y="128270"/>
                  </a:lnTo>
                  <a:close/>
                </a:path>
                <a:path w="353694" h="440690">
                  <a:moveTo>
                    <a:pt x="257255" y="127000"/>
                  </a:moveTo>
                  <a:lnTo>
                    <a:pt x="141362" y="127000"/>
                  </a:lnTo>
                  <a:lnTo>
                    <a:pt x="141398" y="128270"/>
                  </a:lnTo>
                  <a:lnTo>
                    <a:pt x="256956" y="128270"/>
                  </a:lnTo>
                  <a:lnTo>
                    <a:pt x="257255" y="127000"/>
                  </a:lnTo>
                  <a:close/>
                </a:path>
                <a:path w="353694" h="440690">
                  <a:moveTo>
                    <a:pt x="134950" y="125730"/>
                  </a:moveTo>
                  <a:lnTo>
                    <a:pt x="133178" y="125730"/>
                  </a:lnTo>
                  <a:lnTo>
                    <a:pt x="133578" y="127000"/>
                  </a:lnTo>
                  <a:lnTo>
                    <a:pt x="134013" y="127000"/>
                  </a:lnTo>
                  <a:lnTo>
                    <a:pt x="134950" y="125730"/>
                  </a:lnTo>
                  <a:close/>
                </a:path>
                <a:path w="353694" h="440690">
                  <a:moveTo>
                    <a:pt x="260947" y="124460"/>
                  </a:moveTo>
                  <a:lnTo>
                    <a:pt x="139513" y="124460"/>
                  </a:lnTo>
                  <a:lnTo>
                    <a:pt x="140682" y="127000"/>
                  </a:lnTo>
                  <a:lnTo>
                    <a:pt x="258245" y="127000"/>
                  </a:lnTo>
                  <a:lnTo>
                    <a:pt x="258286" y="125730"/>
                  </a:lnTo>
                  <a:lnTo>
                    <a:pt x="260511" y="125730"/>
                  </a:lnTo>
                  <a:lnTo>
                    <a:pt x="260947" y="124460"/>
                  </a:lnTo>
                  <a:close/>
                </a:path>
                <a:path w="353694" h="440690">
                  <a:moveTo>
                    <a:pt x="140461" y="120650"/>
                  </a:moveTo>
                  <a:lnTo>
                    <a:pt x="131961" y="120650"/>
                  </a:lnTo>
                  <a:lnTo>
                    <a:pt x="132230" y="124460"/>
                  </a:lnTo>
                  <a:lnTo>
                    <a:pt x="132928" y="124460"/>
                  </a:lnTo>
                  <a:lnTo>
                    <a:pt x="132695" y="125730"/>
                  </a:lnTo>
                  <a:lnTo>
                    <a:pt x="136292" y="125730"/>
                  </a:lnTo>
                  <a:lnTo>
                    <a:pt x="136513" y="124460"/>
                  </a:lnTo>
                  <a:lnTo>
                    <a:pt x="136871" y="123190"/>
                  </a:lnTo>
                  <a:lnTo>
                    <a:pt x="137706" y="123190"/>
                  </a:lnTo>
                  <a:lnTo>
                    <a:pt x="138493" y="121920"/>
                  </a:lnTo>
                  <a:lnTo>
                    <a:pt x="139626" y="121920"/>
                  </a:lnTo>
                  <a:lnTo>
                    <a:pt x="140461" y="120650"/>
                  </a:lnTo>
                  <a:close/>
                </a:path>
                <a:path w="353694" h="440690">
                  <a:moveTo>
                    <a:pt x="131007" y="121920"/>
                  </a:moveTo>
                  <a:lnTo>
                    <a:pt x="123581" y="121920"/>
                  </a:lnTo>
                  <a:lnTo>
                    <a:pt x="122769" y="123190"/>
                  </a:lnTo>
                  <a:lnTo>
                    <a:pt x="121314" y="124460"/>
                  </a:lnTo>
                  <a:lnTo>
                    <a:pt x="130506" y="124460"/>
                  </a:lnTo>
                  <a:lnTo>
                    <a:pt x="130112" y="123190"/>
                  </a:lnTo>
                  <a:lnTo>
                    <a:pt x="130255" y="123190"/>
                  </a:lnTo>
                  <a:lnTo>
                    <a:pt x="131007" y="121920"/>
                  </a:lnTo>
                  <a:close/>
                </a:path>
                <a:path w="353694" h="440690">
                  <a:moveTo>
                    <a:pt x="258179" y="120650"/>
                  </a:moveTo>
                  <a:lnTo>
                    <a:pt x="140461" y="120650"/>
                  </a:lnTo>
                  <a:lnTo>
                    <a:pt x="139251" y="123190"/>
                  </a:lnTo>
                  <a:lnTo>
                    <a:pt x="138976" y="123190"/>
                  </a:lnTo>
                  <a:lnTo>
                    <a:pt x="138964" y="124460"/>
                  </a:lnTo>
                  <a:lnTo>
                    <a:pt x="262164" y="124460"/>
                  </a:lnTo>
                  <a:lnTo>
                    <a:pt x="262217" y="123190"/>
                  </a:lnTo>
                  <a:lnTo>
                    <a:pt x="262068" y="121920"/>
                  </a:lnTo>
                  <a:lnTo>
                    <a:pt x="258883" y="121920"/>
                  </a:lnTo>
                  <a:lnTo>
                    <a:pt x="258179" y="120650"/>
                  </a:lnTo>
                  <a:close/>
                </a:path>
                <a:path w="353694" h="440690">
                  <a:moveTo>
                    <a:pt x="253365" y="116840"/>
                  </a:moveTo>
                  <a:lnTo>
                    <a:pt x="114472" y="116840"/>
                  </a:lnTo>
                  <a:lnTo>
                    <a:pt x="115349" y="118110"/>
                  </a:lnTo>
                  <a:lnTo>
                    <a:pt x="115826" y="119380"/>
                  </a:lnTo>
                  <a:lnTo>
                    <a:pt x="116632" y="120650"/>
                  </a:lnTo>
                  <a:lnTo>
                    <a:pt x="117586" y="121920"/>
                  </a:lnTo>
                  <a:lnTo>
                    <a:pt x="118260" y="123190"/>
                  </a:lnTo>
                  <a:lnTo>
                    <a:pt x="121547" y="123190"/>
                  </a:lnTo>
                  <a:lnTo>
                    <a:pt x="121911" y="121920"/>
                  </a:lnTo>
                  <a:lnTo>
                    <a:pt x="122072" y="121920"/>
                  </a:lnTo>
                  <a:lnTo>
                    <a:pt x="121696" y="120650"/>
                  </a:lnTo>
                  <a:lnTo>
                    <a:pt x="121875" y="120650"/>
                  </a:lnTo>
                  <a:lnTo>
                    <a:pt x="122400" y="119380"/>
                  </a:lnTo>
                  <a:lnTo>
                    <a:pt x="122758" y="119380"/>
                  </a:lnTo>
                  <a:lnTo>
                    <a:pt x="122752" y="118110"/>
                  </a:lnTo>
                  <a:lnTo>
                    <a:pt x="253175" y="118110"/>
                  </a:lnTo>
                  <a:lnTo>
                    <a:pt x="253365" y="116840"/>
                  </a:lnTo>
                  <a:close/>
                </a:path>
                <a:path w="353694" h="440690">
                  <a:moveTo>
                    <a:pt x="131699" y="120650"/>
                  </a:moveTo>
                  <a:lnTo>
                    <a:pt x="123521" y="120650"/>
                  </a:lnTo>
                  <a:lnTo>
                    <a:pt x="123521" y="121920"/>
                  </a:lnTo>
                  <a:lnTo>
                    <a:pt x="131520" y="121920"/>
                  </a:lnTo>
                  <a:lnTo>
                    <a:pt x="131699" y="120650"/>
                  </a:lnTo>
                  <a:close/>
                </a:path>
                <a:path w="353694" h="440690">
                  <a:moveTo>
                    <a:pt x="253175" y="118110"/>
                  </a:moveTo>
                  <a:lnTo>
                    <a:pt x="123473" y="118110"/>
                  </a:lnTo>
                  <a:lnTo>
                    <a:pt x="123461" y="119380"/>
                  </a:lnTo>
                  <a:lnTo>
                    <a:pt x="124094" y="119380"/>
                  </a:lnTo>
                  <a:lnTo>
                    <a:pt x="123652" y="120650"/>
                  </a:lnTo>
                  <a:lnTo>
                    <a:pt x="254463" y="120650"/>
                  </a:lnTo>
                  <a:lnTo>
                    <a:pt x="254278" y="119380"/>
                  </a:lnTo>
                  <a:lnTo>
                    <a:pt x="253175" y="118110"/>
                  </a:lnTo>
                  <a:close/>
                </a:path>
                <a:path w="353694" h="440690">
                  <a:moveTo>
                    <a:pt x="248206" y="111760"/>
                  </a:moveTo>
                  <a:lnTo>
                    <a:pt x="113572" y="111760"/>
                  </a:lnTo>
                  <a:lnTo>
                    <a:pt x="113530" y="113030"/>
                  </a:lnTo>
                  <a:lnTo>
                    <a:pt x="113715" y="113030"/>
                  </a:lnTo>
                  <a:lnTo>
                    <a:pt x="113774" y="116840"/>
                  </a:lnTo>
                  <a:lnTo>
                    <a:pt x="253383" y="116840"/>
                  </a:lnTo>
                  <a:lnTo>
                    <a:pt x="253186" y="115570"/>
                  </a:lnTo>
                  <a:lnTo>
                    <a:pt x="250735" y="115570"/>
                  </a:lnTo>
                  <a:lnTo>
                    <a:pt x="248635" y="114300"/>
                  </a:lnTo>
                  <a:lnTo>
                    <a:pt x="248206" y="111760"/>
                  </a:lnTo>
                  <a:close/>
                </a:path>
                <a:path w="353694" h="440690">
                  <a:moveTo>
                    <a:pt x="246625" y="107950"/>
                  </a:moveTo>
                  <a:lnTo>
                    <a:pt x="111722" y="107950"/>
                  </a:lnTo>
                  <a:lnTo>
                    <a:pt x="111788" y="109220"/>
                  </a:lnTo>
                  <a:lnTo>
                    <a:pt x="112164" y="110490"/>
                  </a:lnTo>
                  <a:lnTo>
                    <a:pt x="113112" y="110490"/>
                  </a:lnTo>
                  <a:lnTo>
                    <a:pt x="113971" y="111760"/>
                  </a:lnTo>
                  <a:lnTo>
                    <a:pt x="246697" y="111760"/>
                  </a:lnTo>
                  <a:lnTo>
                    <a:pt x="246858" y="109220"/>
                  </a:lnTo>
                  <a:lnTo>
                    <a:pt x="246625" y="107950"/>
                  </a:lnTo>
                  <a:close/>
                </a:path>
                <a:path w="353694" h="440690">
                  <a:moveTo>
                    <a:pt x="230251" y="91440"/>
                  </a:moveTo>
                  <a:lnTo>
                    <a:pt x="106139" y="91440"/>
                  </a:lnTo>
                  <a:lnTo>
                    <a:pt x="105549" y="93980"/>
                  </a:lnTo>
                  <a:lnTo>
                    <a:pt x="105435" y="95250"/>
                  </a:lnTo>
                  <a:lnTo>
                    <a:pt x="103771" y="97790"/>
                  </a:lnTo>
                  <a:lnTo>
                    <a:pt x="103628" y="97790"/>
                  </a:lnTo>
                  <a:lnTo>
                    <a:pt x="104374" y="99060"/>
                  </a:lnTo>
                  <a:lnTo>
                    <a:pt x="105316" y="100330"/>
                  </a:lnTo>
                  <a:lnTo>
                    <a:pt x="106563" y="102870"/>
                  </a:lnTo>
                  <a:lnTo>
                    <a:pt x="109808" y="106680"/>
                  </a:lnTo>
                  <a:lnTo>
                    <a:pt x="110512" y="107950"/>
                  </a:lnTo>
                  <a:lnTo>
                    <a:pt x="246070" y="107950"/>
                  </a:lnTo>
                  <a:lnTo>
                    <a:pt x="246094" y="106680"/>
                  </a:lnTo>
                  <a:lnTo>
                    <a:pt x="245718" y="106680"/>
                  </a:lnTo>
                  <a:lnTo>
                    <a:pt x="245289" y="105410"/>
                  </a:lnTo>
                  <a:lnTo>
                    <a:pt x="245152" y="104140"/>
                  </a:lnTo>
                  <a:lnTo>
                    <a:pt x="243571" y="102870"/>
                  </a:lnTo>
                  <a:lnTo>
                    <a:pt x="242432" y="101600"/>
                  </a:lnTo>
                  <a:lnTo>
                    <a:pt x="241227" y="101600"/>
                  </a:lnTo>
                  <a:lnTo>
                    <a:pt x="240720" y="100330"/>
                  </a:lnTo>
                  <a:lnTo>
                    <a:pt x="240475" y="99060"/>
                  </a:lnTo>
                  <a:lnTo>
                    <a:pt x="238847" y="96520"/>
                  </a:lnTo>
                  <a:lnTo>
                    <a:pt x="236640" y="95250"/>
                  </a:lnTo>
                  <a:lnTo>
                    <a:pt x="234230" y="93980"/>
                  </a:lnTo>
                  <a:lnTo>
                    <a:pt x="233031" y="93980"/>
                  </a:lnTo>
                  <a:lnTo>
                    <a:pt x="231695" y="92710"/>
                  </a:lnTo>
                  <a:lnTo>
                    <a:pt x="230251" y="91440"/>
                  </a:lnTo>
                  <a:close/>
                </a:path>
                <a:path w="353694" h="440690">
                  <a:moveTo>
                    <a:pt x="228754" y="90170"/>
                  </a:moveTo>
                  <a:lnTo>
                    <a:pt x="106318" y="90170"/>
                  </a:lnTo>
                  <a:lnTo>
                    <a:pt x="106217" y="91440"/>
                  </a:lnTo>
                  <a:lnTo>
                    <a:pt x="229130" y="91440"/>
                  </a:lnTo>
                  <a:lnTo>
                    <a:pt x="228754" y="90170"/>
                  </a:lnTo>
                  <a:close/>
                </a:path>
                <a:path w="353694" h="440690">
                  <a:moveTo>
                    <a:pt x="209243" y="88900"/>
                  </a:moveTo>
                  <a:lnTo>
                    <a:pt x="106360" y="88900"/>
                  </a:lnTo>
                  <a:lnTo>
                    <a:pt x="106354" y="90170"/>
                  </a:lnTo>
                  <a:lnTo>
                    <a:pt x="209231" y="90170"/>
                  </a:lnTo>
                  <a:lnTo>
                    <a:pt x="209243" y="88900"/>
                  </a:lnTo>
                  <a:close/>
                </a:path>
                <a:path w="353694" h="440690">
                  <a:moveTo>
                    <a:pt x="222294" y="87630"/>
                  </a:moveTo>
                  <a:lnTo>
                    <a:pt x="220952" y="88900"/>
                  </a:lnTo>
                  <a:lnTo>
                    <a:pt x="210233" y="88900"/>
                  </a:lnTo>
                  <a:lnTo>
                    <a:pt x="209577" y="90170"/>
                  </a:lnTo>
                  <a:lnTo>
                    <a:pt x="224346" y="90170"/>
                  </a:lnTo>
                  <a:lnTo>
                    <a:pt x="223386" y="88900"/>
                  </a:lnTo>
                  <a:lnTo>
                    <a:pt x="222294" y="87630"/>
                  </a:lnTo>
                  <a:close/>
                </a:path>
                <a:path w="353694" h="440690">
                  <a:moveTo>
                    <a:pt x="209983" y="87630"/>
                  </a:moveTo>
                  <a:lnTo>
                    <a:pt x="106026" y="87630"/>
                  </a:lnTo>
                  <a:lnTo>
                    <a:pt x="106020" y="88900"/>
                  </a:lnTo>
                  <a:lnTo>
                    <a:pt x="209750" y="88900"/>
                  </a:lnTo>
                  <a:lnTo>
                    <a:pt x="209983" y="87630"/>
                  </a:lnTo>
                  <a:close/>
                </a:path>
                <a:path w="353694" h="440690">
                  <a:moveTo>
                    <a:pt x="220403" y="87630"/>
                  </a:moveTo>
                  <a:lnTo>
                    <a:pt x="212422" y="87630"/>
                  </a:lnTo>
                  <a:lnTo>
                    <a:pt x="212422" y="88900"/>
                  </a:lnTo>
                  <a:lnTo>
                    <a:pt x="220266" y="88900"/>
                  </a:lnTo>
                  <a:lnTo>
                    <a:pt x="220403" y="87630"/>
                  </a:lnTo>
                  <a:close/>
                </a:path>
                <a:path w="353694" h="440690">
                  <a:moveTo>
                    <a:pt x="209911" y="86360"/>
                  </a:moveTo>
                  <a:lnTo>
                    <a:pt x="106658" y="86360"/>
                  </a:lnTo>
                  <a:lnTo>
                    <a:pt x="106115" y="87630"/>
                  </a:lnTo>
                  <a:lnTo>
                    <a:pt x="210006" y="87630"/>
                  </a:lnTo>
                  <a:lnTo>
                    <a:pt x="209911" y="86360"/>
                  </a:lnTo>
                  <a:close/>
                </a:path>
                <a:path w="353694" h="440690">
                  <a:moveTo>
                    <a:pt x="216222" y="86360"/>
                  </a:moveTo>
                  <a:lnTo>
                    <a:pt x="213048" y="86360"/>
                  </a:lnTo>
                  <a:lnTo>
                    <a:pt x="213210" y="87630"/>
                  </a:lnTo>
                  <a:lnTo>
                    <a:pt x="216771" y="87630"/>
                  </a:lnTo>
                  <a:lnTo>
                    <a:pt x="216222" y="86360"/>
                  </a:lnTo>
                  <a:close/>
                </a:path>
                <a:path w="353694" h="440690">
                  <a:moveTo>
                    <a:pt x="218172" y="86360"/>
                  </a:moveTo>
                  <a:lnTo>
                    <a:pt x="217385" y="86360"/>
                  </a:lnTo>
                  <a:lnTo>
                    <a:pt x="216771" y="87630"/>
                  </a:lnTo>
                  <a:lnTo>
                    <a:pt x="218757" y="87630"/>
                  </a:lnTo>
                  <a:lnTo>
                    <a:pt x="218172" y="86360"/>
                  </a:lnTo>
                  <a:close/>
                </a:path>
                <a:path w="353694" h="440690">
                  <a:moveTo>
                    <a:pt x="211569" y="85090"/>
                  </a:moveTo>
                  <a:lnTo>
                    <a:pt x="107362" y="85090"/>
                  </a:lnTo>
                  <a:lnTo>
                    <a:pt x="107398" y="86360"/>
                  </a:lnTo>
                  <a:lnTo>
                    <a:pt x="211229" y="86360"/>
                  </a:lnTo>
                  <a:lnTo>
                    <a:pt x="211569" y="85090"/>
                  </a:lnTo>
                  <a:close/>
                </a:path>
                <a:path w="353694" h="440690">
                  <a:moveTo>
                    <a:pt x="213734" y="85090"/>
                  </a:moveTo>
                  <a:lnTo>
                    <a:pt x="212607" y="85090"/>
                  </a:lnTo>
                  <a:lnTo>
                    <a:pt x="212685" y="86360"/>
                  </a:lnTo>
                  <a:lnTo>
                    <a:pt x="214432" y="86360"/>
                  </a:lnTo>
                  <a:lnTo>
                    <a:pt x="213734" y="85090"/>
                  </a:lnTo>
                  <a:close/>
                </a:path>
                <a:path w="353694" h="440690">
                  <a:moveTo>
                    <a:pt x="210156" y="80010"/>
                  </a:moveTo>
                  <a:lnTo>
                    <a:pt x="110780" y="80010"/>
                  </a:lnTo>
                  <a:lnTo>
                    <a:pt x="109635" y="81280"/>
                  </a:lnTo>
                  <a:lnTo>
                    <a:pt x="109426" y="82550"/>
                  </a:lnTo>
                  <a:lnTo>
                    <a:pt x="108895" y="83820"/>
                  </a:lnTo>
                  <a:lnTo>
                    <a:pt x="108746" y="85090"/>
                  </a:lnTo>
                  <a:lnTo>
                    <a:pt x="211665" y="85090"/>
                  </a:lnTo>
                  <a:lnTo>
                    <a:pt x="211629" y="83820"/>
                  </a:lnTo>
                  <a:lnTo>
                    <a:pt x="210275" y="83820"/>
                  </a:lnTo>
                  <a:lnTo>
                    <a:pt x="210287" y="82550"/>
                  </a:lnTo>
                  <a:lnTo>
                    <a:pt x="210406" y="81280"/>
                  </a:lnTo>
                  <a:lnTo>
                    <a:pt x="210758" y="81280"/>
                  </a:lnTo>
                  <a:lnTo>
                    <a:pt x="210156" y="80010"/>
                  </a:lnTo>
                  <a:close/>
                </a:path>
                <a:path w="353694" h="440690">
                  <a:moveTo>
                    <a:pt x="118606" y="68580"/>
                  </a:moveTo>
                  <a:lnTo>
                    <a:pt x="115409" y="68580"/>
                  </a:lnTo>
                  <a:lnTo>
                    <a:pt x="113935" y="71120"/>
                  </a:lnTo>
                  <a:lnTo>
                    <a:pt x="113142" y="72390"/>
                  </a:lnTo>
                  <a:lnTo>
                    <a:pt x="112373" y="74930"/>
                  </a:lnTo>
                  <a:lnTo>
                    <a:pt x="112432" y="76200"/>
                  </a:lnTo>
                  <a:lnTo>
                    <a:pt x="112617" y="77470"/>
                  </a:lnTo>
                  <a:lnTo>
                    <a:pt x="112599" y="78740"/>
                  </a:lnTo>
                  <a:lnTo>
                    <a:pt x="112307" y="80010"/>
                  </a:lnTo>
                  <a:lnTo>
                    <a:pt x="208300" y="80010"/>
                  </a:lnTo>
                  <a:lnTo>
                    <a:pt x="208044" y="78740"/>
                  </a:lnTo>
                  <a:lnTo>
                    <a:pt x="206857" y="78740"/>
                  </a:lnTo>
                  <a:lnTo>
                    <a:pt x="206457" y="77470"/>
                  </a:lnTo>
                  <a:lnTo>
                    <a:pt x="205521" y="77470"/>
                  </a:lnTo>
                  <a:lnTo>
                    <a:pt x="205509" y="76200"/>
                  </a:lnTo>
                  <a:lnTo>
                    <a:pt x="205097" y="76200"/>
                  </a:lnTo>
                  <a:lnTo>
                    <a:pt x="205067" y="74930"/>
                  </a:lnTo>
                  <a:lnTo>
                    <a:pt x="204727" y="73660"/>
                  </a:lnTo>
                  <a:lnTo>
                    <a:pt x="204584" y="72390"/>
                  </a:lnTo>
                  <a:lnTo>
                    <a:pt x="204447" y="72390"/>
                  </a:lnTo>
                  <a:lnTo>
                    <a:pt x="204083" y="71120"/>
                  </a:lnTo>
                  <a:lnTo>
                    <a:pt x="203904" y="71120"/>
                  </a:lnTo>
                  <a:lnTo>
                    <a:pt x="203904" y="69850"/>
                  </a:lnTo>
                  <a:lnTo>
                    <a:pt x="118845" y="69850"/>
                  </a:lnTo>
                  <a:lnTo>
                    <a:pt x="118606" y="68580"/>
                  </a:lnTo>
                  <a:close/>
                </a:path>
                <a:path w="353694" h="440690">
                  <a:moveTo>
                    <a:pt x="202807" y="68580"/>
                  </a:moveTo>
                  <a:lnTo>
                    <a:pt x="119053" y="68580"/>
                  </a:lnTo>
                  <a:lnTo>
                    <a:pt x="119053" y="69850"/>
                  </a:lnTo>
                  <a:lnTo>
                    <a:pt x="202819" y="69850"/>
                  </a:lnTo>
                  <a:lnTo>
                    <a:pt x="202807" y="68580"/>
                  </a:lnTo>
                  <a:close/>
                </a:path>
                <a:path w="353694" h="440690">
                  <a:moveTo>
                    <a:pt x="117550" y="67310"/>
                  </a:moveTo>
                  <a:lnTo>
                    <a:pt x="116608" y="67310"/>
                  </a:lnTo>
                  <a:lnTo>
                    <a:pt x="116417" y="68580"/>
                  </a:lnTo>
                  <a:lnTo>
                    <a:pt x="117652" y="68580"/>
                  </a:lnTo>
                  <a:lnTo>
                    <a:pt x="117550" y="67310"/>
                  </a:lnTo>
                  <a:close/>
                </a:path>
                <a:path w="353694" h="440690">
                  <a:moveTo>
                    <a:pt x="202872" y="67310"/>
                  </a:moveTo>
                  <a:lnTo>
                    <a:pt x="120461" y="67310"/>
                  </a:lnTo>
                  <a:lnTo>
                    <a:pt x="120503" y="68580"/>
                  </a:lnTo>
                  <a:lnTo>
                    <a:pt x="202866" y="68580"/>
                  </a:lnTo>
                  <a:lnTo>
                    <a:pt x="202872" y="67310"/>
                  </a:lnTo>
                  <a:close/>
                </a:path>
                <a:path w="353694" h="440690">
                  <a:moveTo>
                    <a:pt x="125322" y="64770"/>
                  </a:moveTo>
                  <a:lnTo>
                    <a:pt x="118522" y="64770"/>
                  </a:lnTo>
                  <a:lnTo>
                    <a:pt x="118481" y="67310"/>
                  </a:lnTo>
                  <a:lnTo>
                    <a:pt x="202616" y="67310"/>
                  </a:lnTo>
                  <a:lnTo>
                    <a:pt x="202687" y="66040"/>
                  </a:lnTo>
                  <a:lnTo>
                    <a:pt x="125871" y="66040"/>
                  </a:lnTo>
                  <a:lnTo>
                    <a:pt x="125322" y="64770"/>
                  </a:lnTo>
                  <a:close/>
                </a:path>
                <a:path w="353694" h="440690">
                  <a:moveTo>
                    <a:pt x="202789" y="64770"/>
                  </a:moveTo>
                  <a:lnTo>
                    <a:pt x="128263" y="64770"/>
                  </a:lnTo>
                  <a:lnTo>
                    <a:pt x="127124" y="66040"/>
                  </a:lnTo>
                  <a:lnTo>
                    <a:pt x="202819" y="66040"/>
                  </a:lnTo>
                  <a:lnTo>
                    <a:pt x="202789" y="64770"/>
                  </a:lnTo>
                  <a:close/>
                </a:path>
                <a:path w="353694" h="440690">
                  <a:moveTo>
                    <a:pt x="123718" y="63500"/>
                  </a:moveTo>
                  <a:lnTo>
                    <a:pt x="120968" y="63500"/>
                  </a:lnTo>
                  <a:lnTo>
                    <a:pt x="120169" y="64770"/>
                  </a:lnTo>
                  <a:lnTo>
                    <a:pt x="123861" y="64770"/>
                  </a:lnTo>
                  <a:lnTo>
                    <a:pt x="123718" y="63500"/>
                  </a:lnTo>
                  <a:close/>
                </a:path>
                <a:path w="353694" h="440690">
                  <a:moveTo>
                    <a:pt x="201960" y="63500"/>
                  </a:moveTo>
                  <a:lnTo>
                    <a:pt x="129629" y="63500"/>
                  </a:lnTo>
                  <a:lnTo>
                    <a:pt x="129629" y="64770"/>
                  </a:lnTo>
                  <a:lnTo>
                    <a:pt x="202461" y="64770"/>
                  </a:lnTo>
                  <a:lnTo>
                    <a:pt x="201960" y="63500"/>
                  </a:lnTo>
                  <a:close/>
                </a:path>
                <a:path w="353694" h="440690">
                  <a:moveTo>
                    <a:pt x="200421" y="58420"/>
                  </a:moveTo>
                  <a:lnTo>
                    <a:pt x="129880" y="58420"/>
                  </a:lnTo>
                  <a:lnTo>
                    <a:pt x="129164" y="59690"/>
                  </a:lnTo>
                  <a:lnTo>
                    <a:pt x="129170" y="60960"/>
                  </a:lnTo>
                  <a:lnTo>
                    <a:pt x="128693" y="60960"/>
                  </a:lnTo>
                  <a:lnTo>
                    <a:pt x="128669" y="62230"/>
                  </a:lnTo>
                  <a:lnTo>
                    <a:pt x="128305" y="62230"/>
                  </a:lnTo>
                  <a:lnTo>
                    <a:pt x="128007" y="63500"/>
                  </a:lnTo>
                  <a:lnTo>
                    <a:pt x="201894" y="63500"/>
                  </a:lnTo>
                  <a:lnTo>
                    <a:pt x="202037" y="62230"/>
                  </a:lnTo>
                  <a:lnTo>
                    <a:pt x="202258" y="60960"/>
                  </a:lnTo>
                  <a:lnTo>
                    <a:pt x="202192" y="59690"/>
                  </a:lnTo>
                  <a:lnTo>
                    <a:pt x="200421" y="58420"/>
                  </a:lnTo>
                  <a:close/>
                </a:path>
                <a:path w="353694" h="440690">
                  <a:moveTo>
                    <a:pt x="200200" y="57150"/>
                  </a:moveTo>
                  <a:lnTo>
                    <a:pt x="129128" y="57150"/>
                  </a:lnTo>
                  <a:lnTo>
                    <a:pt x="129623" y="58420"/>
                  </a:lnTo>
                  <a:lnTo>
                    <a:pt x="200278" y="58420"/>
                  </a:lnTo>
                  <a:lnTo>
                    <a:pt x="200200" y="57150"/>
                  </a:lnTo>
                  <a:close/>
                </a:path>
                <a:path w="353694" h="440690">
                  <a:moveTo>
                    <a:pt x="199854" y="55880"/>
                  </a:moveTo>
                  <a:lnTo>
                    <a:pt x="129349" y="55880"/>
                  </a:lnTo>
                  <a:lnTo>
                    <a:pt x="129176" y="57150"/>
                  </a:lnTo>
                  <a:lnTo>
                    <a:pt x="199950" y="57150"/>
                  </a:lnTo>
                  <a:lnTo>
                    <a:pt x="199854" y="55880"/>
                  </a:lnTo>
                  <a:close/>
                </a:path>
                <a:path w="353694" h="440690">
                  <a:moveTo>
                    <a:pt x="199162" y="54610"/>
                  </a:moveTo>
                  <a:lnTo>
                    <a:pt x="135117" y="54610"/>
                  </a:lnTo>
                  <a:lnTo>
                    <a:pt x="134473" y="55880"/>
                  </a:lnTo>
                  <a:lnTo>
                    <a:pt x="199377" y="55880"/>
                  </a:lnTo>
                  <a:lnTo>
                    <a:pt x="199162" y="54610"/>
                  </a:lnTo>
                  <a:close/>
                </a:path>
                <a:path w="353694" h="440690">
                  <a:moveTo>
                    <a:pt x="197874" y="52070"/>
                  </a:moveTo>
                  <a:lnTo>
                    <a:pt x="137974" y="52070"/>
                  </a:lnTo>
                  <a:lnTo>
                    <a:pt x="136894" y="53340"/>
                  </a:lnTo>
                  <a:lnTo>
                    <a:pt x="135839" y="54610"/>
                  </a:lnTo>
                  <a:lnTo>
                    <a:pt x="198751" y="54610"/>
                  </a:lnTo>
                  <a:lnTo>
                    <a:pt x="198434" y="53340"/>
                  </a:lnTo>
                  <a:lnTo>
                    <a:pt x="197874" y="52070"/>
                  </a:lnTo>
                  <a:close/>
                </a:path>
                <a:path w="353694" h="440690">
                  <a:moveTo>
                    <a:pt x="196198" y="49530"/>
                  </a:moveTo>
                  <a:lnTo>
                    <a:pt x="139865" y="49530"/>
                  </a:lnTo>
                  <a:lnTo>
                    <a:pt x="139245" y="50800"/>
                  </a:lnTo>
                  <a:lnTo>
                    <a:pt x="138821" y="52070"/>
                  </a:lnTo>
                  <a:lnTo>
                    <a:pt x="196907" y="52070"/>
                  </a:lnTo>
                  <a:lnTo>
                    <a:pt x="196907" y="50800"/>
                  </a:lnTo>
                  <a:lnTo>
                    <a:pt x="196412" y="50800"/>
                  </a:lnTo>
                  <a:lnTo>
                    <a:pt x="196198" y="49530"/>
                  </a:lnTo>
                  <a:close/>
                </a:path>
                <a:path w="353694" h="440690">
                  <a:moveTo>
                    <a:pt x="196347" y="48260"/>
                  </a:moveTo>
                  <a:lnTo>
                    <a:pt x="141350" y="48260"/>
                  </a:lnTo>
                  <a:lnTo>
                    <a:pt x="141112" y="49530"/>
                  </a:lnTo>
                  <a:lnTo>
                    <a:pt x="196311" y="49530"/>
                  </a:lnTo>
                  <a:lnTo>
                    <a:pt x="196347" y="48260"/>
                  </a:lnTo>
                  <a:close/>
                </a:path>
                <a:path w="353694" h="440690">
                  <a:moveTo>
                    <a:pt x="195052" y="45720"/>
                  </a:moveTo>
                  <a:lnTo>
                    <a:pt x="144983" y="45720"/>
                  </a:lnTo>
                  <a:lnTo>
                    <a:pt x="144685" y="46990"/>
                  </a:lnTo>
                  <a:lnTo>
                    <a:pt x="141440" y="48260"/>
                  </a:lnTo>
                  <a:lnTo>
                    <a:pt x="196168" y="48260"/>
                  </a:lnTo>
                  <a:lnTo>
                    <a:pt x="195852" y="46990"/>
                  </a:lnTo>
                  <a:lnTo>
                    <a:pt x="195613" y="46990"/>
                  </a:lnTo>
                  <a:lnTo>
                    <a:pt x="195052" y="45720"/>
                  </a:lnTo>
                  <a:close/>
                </a:path>
                <a:path w="353694" h="440690">
                  <a:moveTo>
                    <a:pt x="194933" y="44450"/>
                  </a:moveTo>
                  <a:lnTo>
                    <a:pt x="145508" y="44450"/>
                  </a:lnTo>
                  <a:lnTo>
                    <a:pt x="145478" y="45720"/>
                  </a:lnTo>
                  <a:lnTo>
                    <a:pt x="194945" y="45720"/>
                  </a:lnTo>
                  <a:lnTo>
                    <a:pt x="194933" y="44450"/>
                  </a:lnTo>
                  <a:close/>
                </a:path>
                <a:path w="353694" h="440690">
                  <a:moveTo>
                    <a:pt x="195583" y="43180"/>
                  </a:moveTo>
                  <a:lnTo>
                    <a:pt x="146331" y="43180"/>
                  </a:lnTo>
                  <a:lnTo>
                    <a:pt x="145573" y="44450"/>
                  </a:lnTo>
                  <a:lnTo>
                    <a:pt x="195553" y="44450"/>
                  </a:lnTo>
                  <a:lnTo>
                    <a:pt x="195583" y="43180"/>
                  </a:lnTo>
                  <a:close/>
                </a:path>
                <a:path w="353694" h="440690">
                  <a:moveTo>
                    <a:pt x="194748" y="41910"/>
                  </a:moveTo>
                  <a:lnTo>
                    <a:pt x="148025" y="41910"/>
                  </a:lnTo>
                  <a:lnTo>
                    <a:pt x="147309" y="43180"/>
                  </a:lnTo>
                  <a:lnTo>
                    <a:pt x="194963" y="43180"/>
                  </a:lnTo>
                  <a:lnTo>
                    <a:pt x="194748" y="41910"/>
                  </a:lnTo>
                  <a:close/>
                </a:path>
                <a:path w="353694" h="440690">
                  <a:moveTo>
                    <a:pt x="194581" y="40640"/>
                  </a:moveTo>
                  <a:lnTo>
                    <a:pt x="147053" y="40640"/>
                  </a:lnTo>
                  <a:lnTo>
                    <a:pt x="147733" y="41910"/>
                  </a:lnTo>
                  <a:lnTo>
                    <a:pt x="194730" y="41910"/>
                  </a:lnTo>
                  <a:lnTo>
                    <a:pt x="194581" y="40640"/>
                  </a:lnTo>
                  <a:close/>
                </a:path>
                <a:path w="353694" h="440690">
                  <a:moveTo>
                    <a:pt x="193394" y="39370"/>
                  </a:moveTo>
                  <a:lnTo>
                    <a:pt x="147136" y="39370"/>
                  </a:lnTo>
                  <a:lnTo>
                    <a:pt x="147029" y="40640"/>
                  </a:lnTo>
                  <a:lnTo>
                    <a:pt x="193895" y="40640"/>
                  </a:lnTo>
                  <a:lnTo>
                    <a:pt x="193394" y="39370"/>
                  </a:lnTo>
                  <a:close/>
                </a:path>
                <a:path w="353694" h="440690">
                  <a:moveTo>
                    <a:pt x="192583" y="38100"/>
                  </a:moveTo>
                  <a:lnTo>
                    <a:pt x="148544" y="38100"/>
                  </a:lnTo>
                  <a:lnTo>
                    <a:pt x="147756" y="39370"/>
                  </a:lnTo>
                  <a:lnTo>
                    <a:pt x="192863" y="39370"/>
                  </a:lnTo>
                  <a:lnTo>
                    <a:pt x="192583" y="38100"/>
                  </a:lnTo>
                  <a:close/>
                </a:path>
                <a:path w="353694" h="440690">
                  <a:moveTo>
                    <a:pt x="193328" y="33020"/>
                  </a:moveTo>
                  <a:lnTo>
                    <a:pt x="153537" y="33020"/>
                  </a:lnTo>
                  <a:lnTo>
                    <a:pt x="153375" y="34290"/>
                  </a:lnTo>
                  <a:lnTo>
                    <a:pt x="151842" y="35560"/>
                  </a:lnTo>
                  <a:lnTo>
                    <a:pt x="149683" y="35560"/>
                  </a:lnTo>
                  <a:lnTo>
                    <a:pt x="149552" y="36830"/>
                  </a:lnTo>
                  <a:lnTo>
                    <a:pt x="149170" y="38100"/>
                  </a:lnTo>
                  <a:lnTo>
                    <a:pt x="192487" y="38100"/>
                  </a:lnTo>
                  <a:lnTo>
                    <a:pt x="192487" y="36830"/>
                  </a:lnTo>
                  <a:lnTo>
                    <a:pt x="192929" y="34290"/>
                  </a:lnTo>
                  <a:lnTo>
                    <a:pt x="193317" y="34290"/>
                  </a:lnTo>
                  <a:lnTo>
                    <a:pt x="193328" y="33020"/>
                  </a:lnTo>
                  <a:close/>
                </a:path>
                <a:path w="353694" h="440690">
                  <a:moveTo>
                    <a:pt x="191772" y="26670"/>
                  </a:moveTo>
                  <a:lnTo>
                    <a:pt x="163498" y="26670"/>
                  </a:lnTo>
                  <a:lnTo>
                    <a:pt x="162430" y="29210"/>
                  </a:lnTo>
                  <a:lnTo>
                    <a:pt x="160557" y="30480"/>
                  </a:lnTo>
                  <a:lnTo>
                    <a:pt x="159203" y="31750"/>
                  </a:lnTo>
                  <a:lnTo>
                    <a:pt x="158905" y="33020"/>
                  </a:lnTo>
                  <a:lnTo>
                    <a:pt x="191766" y="33020"/>
                  </a:lnTo>
                  <a:lnTo>
                    <a:pt x="191324" y="31750"/>
                  </a:lnTo>
                  <a:lnTo>
                    <a:pt x="191086" y="30480"/>
                  </a:lnTo>
                  <a:lnTo>
                    <a:pt x="190519" y="29210"/>
                  </a:lnTo>
                  <a:lnTo>
                    <a:pt x="191241" y="29210"/>
                  </a:lnTo>
                  <a:lnTo>
                    <a:pt x="191294" y="27940"/>
                  </a:lnTo>
                  <a:lnTo>
                    <a:pt x="191712" y="27940"/>
                  </a:lnTo>
                  <a:lnTo>
                    <a:pt x="191772" y="26670"/>
                  </a:lnTo>
                  <a:close/>
                </a:path>
                <a:path w="353694" h="440690">
                  <a:moveTo>
                    <a:pt x="191861" y="25400"/>
                  </a:moveTo>
                  <a:lnTo>
                    <a:pt x="165562" y="25400"/>
                  </a:lnTo>
                  <a:lnTo>
                    <a:pt x="165472" y="26670"/>
                  </a:lnTo>
                  <a:lnTo>
                    <a:pt x="191682" y="26670"/>
                  </a:lnTo>
                  <a:lnTo>
                    <a:pt x="191861" y="25400"/>
                  </a:lnTo>
                  <a:close/>
                </a:path>
                <a:path w="353694" h="440690">
                  <a:moveTo>
                    <a:pt x="191915" y="24130"/>
                  </a:moveTo>
                  <a:lnTo>
                    <a:pt x="166355" y="24130"/>
                  </a:lnTo>
                  <a:lnTo>
                    <a:pt x="166331" y="25400"/>
                  </a:lnTo>
                  <a:lnTo>
                    <a:pt x="191945" y="25400"/>
                  </a:lnTo>
                  <a:lnTo>
                    <a:pt x="191915" y="24130"/>
                  </a:lnTo>
                  <a:close/>
                </a:path>
                <a:path w="353694" h="440690">
                  <a:moveTo>
                    <a:pt x="185908" y="11430"/>
                  </a:moveTo>
                  <a:lnTo>
                    <a:pt x="161840" y="11430"/>
                  </a:lnTo>
                  <a:lnTo>
                    <a:pt x="161881" y="12700"/>
                  </a:lnTo>
                  <a:lnTo>
                    <a:pt x="162526" y="13970"/>
                  </a:lnTo>
                  <a:lnTo>
                    <a:pt x="162371" y="13970"/>
                  </a:lnTo>
                  <a:lnTo>
                    <a:pt x="163015" y="16510"/>
                  </a:lnTo>
                  <a:lnTo>
                    <a:pt x="164100" y="17780"/>
                  </a:lnTo>
                  <a:lnTo>
                    <a:pt x="164709" y="19050"/>
                  </a:lnTo>
                  <a:lnTo>
                    <a:pt x="164727" y="21590"/>
                  </a:lnTo>
                  <a:lnTo>
                    <a:pt x="165932" y="21590"/>
                  </a:lnTo>
                  <a:lnTo>
                    <a:pt x="165836" y="24130"/>
                  </a:lnTo>
                  <a:lnTo>
                    <a:pt x="191265" y="24130"/>
                  </a:lnTo>
                  <a:lnTo>
                    <a:pt x="191247" y="22860"/>
                  </a:lnTo>
                  <a:lnTo>
                    <a:pt x="191271" y="21590"/>
                  </a:lnTo>
                  <a:lnTo>
                    <a:pt x="191110" y="20320"/>
                  </a:lnTo>
                  <a:lnTo>
                    <a:pt x="190024" y="20320"/>
                  </a:lnTo>
                  <a:lnTo>
                    <a:pt x="190143" y="19050"/>
                  </a:lnTo>
                  <a:lnTo>
                    <a:pt x="189899" y="17780"/>
                  </a:lnTo>
                  <a:lnTo>
                    <a:pt x="188646" y="17780"/>
                  </a:lnTo>
                  <a:lnTo>
                    <a:pt x="189284" y="16510"/>
                  </a:lnTo>
                  <a:lnTo>
                    <a:pt x="189099" y="15240"/>
                  </a:lnTo>
                  <a:lnTo>
                    <a:pt x="188676" y="15240"/>
                  </a:lnTo>
                  <a:lnTo>
                    <a:pt x="187608" y="13970"/>
                  </a:lnTo>
                  <a:lnTo>
                    <a:pt x="186600" y="12700"/>
                  </a:lnTo>
                  <a:lnTo>
                    <a:pt x="185908" y="11430"/>
                  </a:lnTo>
                  <a:close/>
                </a:path>
                <a:path w="353694" h="440690">
                  <a:moveTo>
                    <a:pt x="180546" y="5080"/>
                  </a:moveTo>
                  <a:lnTo>
                    <a:pt x="168604" y="5080"/>
                  </a:lnTo>
                  <a:lnTo>
                    <a:pt x="166457" y="6350"/>
                  </a:lnTo>
                  <a:lnTo>
                    <a:pt x="165371" y="7620"/>
                  </a:lnTo>
                  <a:lnTo>
                    <a:pt x="164071" y="8890"/>
                  </a:lnTo>
                  <a:lnTo>
                    <a:pt x="163975" y="11430"/>
                  </a:lnTo>
                  <a:lnTo>
                    <a:pt x="185377" y="11430"/>
                  </a:lnTo>
                  <a:lnTo>
                    <a:pt x="185133" y="10160"/>
                  </a:lnTo>
                  <a:lnTo>
                    <a:pt x="184160" y="8890"/>
                  </a:lnTo>
                  <a:lnTo>
                    <a:pt x="181494" y="8890"/>
                  </a:lnTo>
                  <a:lnTo>
                    <a:pt x="181244" y="7620"/>
                  </a:lnTo>
                  <a:lnTo>
                    <a:pt x="180349" y="7620"/>
                  </a:lnTo>
                  <a:lnTo>
                    <a:pt x="179621" y="6350"/>
                  </a:lnTo>
                  <a:lnTo>
                    <a:pt x="180391" y="6350"/>
                  </a:lnTo>
                  <a:lnTo>
                    <a:pt x="180546" y="5080"/>
                  </a:lnTo>
                  <a:close/>
                </a:path>
                <a:path w="353694" h="440690">
                  <a:moveTo>
                    <a:pt x="174891" y="0"/>
                  </a:moveTo>
                  <a:lnTo>
                    <a:pt x="172720" y="0"/>
                  </a:lnTo>
                  <a:lnTo>
                    <a:pt x="172863" y="2540"/>
                  </a:lnTo>
                  <a:lnTo>
                    <a:pt x="172207" y="2540"/>
                  </a:lnTo>
                  <a:lnTo>
                    <a:pt x="171378" y="3810"/>
                  </a:lnTo>
                  <a:lnTo>
                    <a:pt x="170041" y="5080"/>
                  </a:lnTo>
                  <a:lnTo>
                    <a:pt x="179066" y="5080"/>
                  </a:lnTo>
                  <a:lnTo>
                    <a:pt x="178207" y="3810"/>
                  </a:lnTo>
                  <a:lnTo>
                    <a:pt x="177450" y="3810"/>
                  </a:lnTo>
                  <a:lnTo>
                    <a:pt x="176794" y="2540"/>
                  </a:lnTo>
                  <a:lnTo>
                    <a:pt x="176012" y="1270"/>
                  </a:lnTo>
                  <a:lnTo>
                    <a:pt x="174891" y="0"/>
                  </a:lnTo>
                  <a:close/>
                </a:path>
              </a:pathLst>
            </a:custGeom>
            <a:solidFill>
              <a:srgbClr val="D1D3D4"/>
            </a:solidFill>
          </p:spPr>
          <p:txBody>
            <a:bodyPr wrap="square" lIns="0" tIns="0" rIns="0" bIns="0" rtlCol="0"/>
            <a:lstStyle/>
            <a:p>
              <a:endParaRPr/>
            </a:p>
          </p:txBody>
        </p:sp>
        <p:sp>
          <p:nvSpPr>
            <p:cNvPr id="21" name="object 403">
              <a:extLst>
                <a:ext uri="{FF2B5EF4-FFF2-40B4-BE49-F238E27FC236}">
                  <a16:creationId xmlns:a16="http://schemas.microsoft.com/office/drawing/2014/main" id="{42FEC545-21E0-4471-9B4A-13B1642DF011}"/>
                </a:ext>
              </a:extLst>
            </p:cNvPr>
            <p:cNvSpPr/>
            <p:nvPr/>
          </p:nvSpPr>
          <p:spPr>
            <a:xfrm>
              <a:off x="16315495" y="7535134"/>
              <a:ext cx="353695" cy="441959"/>
            </a:xfrm>
            <a:custGeom>
              <a:avLst/>
              <a:gdLst/>
              <a:ahLst/>
              <a:cxnLst/>
              <a:rect l="l" t="t" r="r" b="b"/>
              <a:pathLst>
                <a:path w="353694" h="441959">
                  <a:moveTo>
                    <a:pt x="151377" y="300858"/>
                  </a:moveTo>
                  <a:close/>
                </a:path>
                <a:path w="353694" h="441959">
                  <a:moveTo>
                    <a:pt x="351936" y="250252"/>
                  </a:moveTo>
                  <a:lnTo>
                    <a:pt x="351930" y="250806"/>
                  </a:lnTo>
                  <a:lnTo>
                    <a:pt x="352168" y="251457"/>
                  </a:lnTo>
                  <a:lnTo>
                    <a:pt x="352174" y="252107"/>
                  </a:lnTo>
                  <a:lnTo>
                    <a:pt x="352174" y="252292"/>
                  </a:lnTo>
                  <a:lnTo>
                    <a:pt x="352156" y="252494"/>
                  </a:lnTo>
                  <a:lnTo>
                    <a:pt x="352091" y="252685"/>
                  </a:lnTo>
                  <a:lnTo>
                    <a:pt x="352019" y="255077"/>
                  </a:lnTo>
                  <a:lnTo>
                    <a:pt x="350200" y="256753"/>
                  </a:lnTo>
                  <a:lnTo>
                    <a:pt x="349830" y="259020"/>
                  </a:lnTo>
                  <a:lnTo>
                    <a:pt x="349747" y="259175"/>
                  </a:lnTo>
                  <a:lnTo>
                    <a:pt x="348124" y="262957"/>
                  </a:lnTo>
                  <a:lnTo>
                    <a:pt x="348124" y="263392"/>
                  </a:lnTo>
                  <a:lnTo>
                    <a:pt x="348124" y="264830"/>
                  </a:lnTo>
                  <a:lnTo>
                    <a:pt x="348392" y="266178"/>
                  </a:lnTo>
                  <a:lnTo>
                    <a:pt x="348416" y="267783"/>
                  </a:lnTo>
                  <a:lnTo>
                    <a:pt x="348118" y="269023"/>
                  </a:lnTo>
                  <a:lnTo>
                    <a:pt x="348291" y="270652"/>
                  </a:lnTo>
                  <a:lnTo>
                    <a:pt x="347903" y="272238"/>
                  </a:lnTo>
                  <a:lnTo>
                    <a:pt x="347271" y="273062"/>
                  </a:lnTo>
                  <a:lnTo>
                    <a:pt x="347182" y="274433"/>
                  </a:lnTo>
                  <a:lnTo>
                    <a:pt x="347050" y="275221"/>
                  </a:lnTo>
                  <a:lnTo>
                    <a:pt x="346949" y="276766"/>
                  </a:lnTo>
                  <a:lnTo>
                    <a:pt x="346865" y="276921"/>
                  </a:lnTo>
                  <a:lnTo>
                    <a:pt x="344533" y="278848"/>
                  </a:lnTo>
                  <a:lnTo>
                    <a:pt x="344354" y="278895"/>
                  </a:lnTo>
                  <a:lnTo>
                    <a:pt x="344116" y="278943"/>
                  </a:lnTo>
                  <a:lnTo>
                    <a:pt x="343967" y="278961"/>
                  </a:lnTo>
                  <a:lnTo>
                    <a:pt x="343764" y="278836"/>
                  </a:lnTo>
                  <a:lnTo>
                    <a:pt x="343704" y="278657"/>
                  </a:lnTo>
                  <a:lnTo>
                    <a:pt x="343686" y="277929"/>
                  </a:lnTo>
                  <a:lnTo>
                    <a:pt x="343448" y="277893"/>
                  </a:lnTo>
                  <a:lnTo>
                    <a:pt x="343233" y="278269"/>
                  </a:lnTo>
                  <a:lnTo>
                    <a:pt x="342911" y="278639"/>
                  </a:lnTo>
                  <a:lnTo>
                    <a:pt x="342929" y="278859"/>
                  </a:lnTo>
                  <a:lnTo>
                    <a:pt x="342929" y="279569"/>
                  </a:lnTo>
                  <a:lnTo>
                    <a:pt x="342744" y="280172"/>
                  </a:lnTo>
                  <a:lnTo>
                    <a:pt x="342225" y="280536"/>
                  </a:lnTo>
                  <a:lnTo>
                    <a:pt x="342064" y="280571"/>
                  </a:lnTo>
                  <a:lnTo>
                    <a:pt x="341885" y="280559"/>
                  </a:lnTo>
                  <a:lnTo>
                    <a:pt x="340799" y="280458"/>
                  </a:lnTo>
                  <a:lnTo>
                    <a:pt x="341163" y="282295"/>
                  </a:lnTo>
                  <a:lnTo>
                    <a:pt x="340507" y="283303"/>
                  </a:lnTo>
                  <a:lnTo>
                    <a:pt x="340250" y="283673"/>
                  </a:lnTo>
                  <a:lnTo>
                    <a:pt x="340018" y="283685"/>
                  </a:lnTo>
                  <a:lnTo>
                    <a:pt x="340083" y="283834"/>
                  </a:lnTo>
                  <a:lnTo>
                    <a:pt x="340048" y="284067"/>
                  </a:lnTo>
                  <a:lnTo>
                    <a:pt x="339863" y="284049"/>
                  </a:lnTo>
                  <a:lnTo>
                    <a:pt x="339576" y="284741"/>
                  </a:lnTo>
                  <a:lnTo>
                    <a:pt x="339010" y="284806"/>
                  </a:lnTo>
                  <a:lnTo>
                    <a:pt x="338813" y="284806"/>
                  </a:lnTo>
                  <a:lnTo>
                    <a:pt x="338634" y="284687"/>
                  </a:lnTo>
                  <a:lnTo>
                    <a:pt x="338491" y="284502"/>
                  </a:lnTo>
                  <a:lnTo>
                    <a:pt x="337882" y="283685"/>
                  </a:lnTo>
                  <a:lnTo>
                    <a:pt x="336773" y="282999"/>
                  </a:lnTo>
                  <a:lnTo>
                    <a:pt x="336099" y="282027"/>
                  </a:lnTo>
                  <a:lnTo>
                    <a:pt x="335532" y="280720"/>
                  </a:lnTo>
                  <a:lnTo>
                    <a:pt x="336069" y="279092"/>
                  </a:lnTo>
                  <a:lnTo>
                    <a:pt x="334936" y="278853"/>
                  </a:lnTo>
                  <a:lnTo>
                    <a:pt x="334769" y="278734"/>
                  </a:lnTo>
                  <a:lnTo>
                    <a:pt x="334804" y="277344"/>
                  </a:lnTo>
                  <a:lnTo>
                    <a:pt x="333922" y="278442"/>
                  </a:lnTo>
                  <a:lnTo>
                    <a:pt x="333922" y="278621"/>
                  </a:lnTo>
                  <a:lnTo>
                    <a:pt x="333922" y="278824"/>
                  </a:lnTo>
                  <a:lnTo>
                    <a:pt x="333975" y="278973"/>
                  </a:lnTo>
                  <a:lnTo>
                    <a:pt x="334649" y="279486"/>
                  </a:lnTo>
                  <a:lnTo>
                    <a:pt x="335294" y="280738"/>
                  </a:lnTo>
                  <a:lnTo>
                    <a:pt x="334918" y="282158"/>
                  </a:lnTo>
                  <a:lnTo>
                    <a:pt x="336021" y="282695"/>
                  </a:lnTo>
                  <a:lnTo>
                    <a:pt x="336141" y="282856"/>
                  </a:lnTo>
                  <a:lnTo>
                    <a:pt x="336099" y="283023"/>
                  </a:lnTo>
                  <a:lnTo>
                    <a:pt x="336242" y="283130"/>
                  </a:lnTo>
                  <a:lnTo>
                    <a:pt x="336421" y="283238"/>
                  </a:lnTo>
                  <a:lnTo>
                    <a:pt x="336433" y="283494"/>
                  </a:lnTo>
                  <a:lnTo>
                    <a:pt x="336534" y="283637"/>
                  </a:lnTo>
                  <a:lnTo>
                    <a:pt x="336671" y="283631"/>
                  </a:lnTo>
                  <a:lnTo>
                    <a:pt x="336862" y="283661"/>
                  </a:lnTo>
                  <a:lnTo>
                    <a:pt x="337184" y="284252"/>
                  </a:lnTo>
                  <a:lnTo>
                    <a:pt x="337679" y="284735"/>
                  </a:lnTo>
                  <a:lnTo>
                    <a:pt x="338169" y="284950"/>
                  </a:lnTo>
                  <a:lnTo>
                    <a:pt x="338312" y="285075"/>
                  </a:lnTo>
                  <a:lnTo>
                    <a:pt x="338169" y="286411"/>
                  </a:lnTo>
                  <a:lnTo>
                    <a:pt x="337083" y="286817"/>
                  </a:lnTo>
                  <a:lnTo>
                    <a:pt x="336397" y="287532"/>
                  </a:lnTo>
                  <a:lnTo>
                    <a:pt x="336254" y="288004"/>
                  </a:lnTo>
                  <a:lnTo>
                    <a:pt x="335789" y="288552"/>
                  </a:lnTo>
                  <a:lnTo>
                    <a:pt x="335168" y="288582"/>
                  </a:lnTo>
                  <a:lnTo>
                    <a:pt x="333104" y="285934"/>
                  </a:lnTo>
                  <a:lnTo>
                    <a:pt x="333104" y="285779"/>
                  </a:lnTo>
                  <a:lnTo>
                    <a:pt x="333104" y="285600"/>
                  </a:lnTo>
                  <a:lnTo>
                    <a:pt x="333122" y="285433"/>
                  </a:lnTo>
                  <a:lnTo>
                    <a:pt x="333122" y="285278"/>
                  </a:lnTo>
                  <a:lnTo>
                    <a:pt x="333110" y="284890"/>
                  </a:lnTo>
                  <a:lnTo>
                    <a:pt x="333075" y="284622"/>
                  </a:lnTo>
                  <a:lnTo>
                    <a:pt x="332651" y="284365"/>
                  </a:lnTo>
                  <a:lnTo>
                    <a:pt x="332072" y="284115"/>
                  </a:lnTo>
                  <a:lnTo>
                    <a:pt x="331267" y="284258"/>
                  </a:lnTo>
                  <a:lnTo>
                    <a:pt x="330647" y="283721"/>
                  </a:lnTo>
                  <a:lnTo>
                    <a:pt x="329001" y="283262"/>
                  </a:lnTo>
                  <a:lnTo>
                    <a:pt x="329060" y="283100"/>
                  </a:lnTo>
                  <a:lnTo>
                    <a:pt x="328273" y="282098"/>
                  </a:lnTo>
                  <a:lnTo>
                    <a:pt x="327402" y="281908"/>
                  </a:lnTo>
                  <a:lnTo>
                    <a:pt x="327414" y="282504"/>
                  </a:lnTo>
                  <a:lnTo>
                    <a:pt x="327599" y="283077"/>
                  </a:lnTo>
                  <a:lnTo>
                    <a:pt x="327957" y="283464"/>
                  </a:lnTo>
                  <a:lnTo>
                    <a:pt x="328935" y="284168"/>
                  </a:lnTo>
                  <a:lnTo>
                    <a:pt x="330003" y="284699"/>
                  </a:lnTo>
                  <a:lnTo>
                    <a:pt x="330969" y="284800"/>
                  </a:lnTo>
                  <a:lnTo>
                    <a:pt x="332204" y="285624"/>
                  </a:lnTo>
                  <a:lnTo>
                    <a:pt x="332305" y="285809"/>
                  </a:lnTo>
                  <a:lnTo>
                    <a:pt x="332293" y="286178"/>
                  </a:lnTo>
                  <a:lnTo>
                    <a:pt x="332484" y="286560"/>
                  </a:lnTo>
                  <a:lnTo>
                    <a:pt x="332490" y="287043"/>
                  </a:lnTo>
                  <a:lnTo>
                    <a:pt x="332490" y="287234"/>
                  </a:lnTo>
                  <a:lnTo>
                    <a:pt x="331231" y="287998"/>
                  </a:lnTo>
                  <a:lnTo>
                    <a:pt x="330754" y="287998"/>
                  </a:lnTo>
                  <a:lnTo>
                    <a:pt x="330247" y="287998"/>
                  </a:lnTo>
                  <a:lnTo>
                    <a:pt x="329716" y="287896"/>
                  </a:lnTo>
                  <a:lnTo>
                    <a:pt x="329126" y="287670"/>
                  </a:lnTo>
                  <a:lnTo>
                    <a:pt x="328947" y="287646"/>
                  </a:lnTo>
                  <a:lnTo>
                    <a:pt x="328738" y="287646"/>
                  </a:lnTo>
                  <a:lnTo>
                    <a:pt x="328511" y="287652"/>
                  </a:lnTo>
                  <a:lnTo>
                    <a:pt x="328189" y="287664"/>
                  </a:lnTo>
                  <a:lnTo>
                    <a:pt x="327784" y="287580"/>
                  </a:lnTo>
                  <a:lnTo>
                    <a:pt x="327462" y="287180"/>
                  </a:lnTo>
                  <a:lnTo>
                    <a:pt x="326907" y="287288"/>
                  </a:lnTo>
                  <a:lnTo>
                    <a:pt x="326674" y="287455"/>
                  </a:lnTo>
                  <a:lnTo>
                    <a:pt x="326275" y="287783"/>
                  </a:lnTo>
                  <a:lnTo>
                    <a:pt x="326060" y="288039"/>
                  </a:lnTo>
                  <a:lnTo>
                    <a:pt x="325785" y="288135"/>
                  </a:lnTo>
                  <a:lnTo>
                    <a:pt x="325541" y="288129"/>
                  </a:lnTo>
                  <a:lnTo>
                    <a:pt x="325207" y="288123"/>
                  </a:lnTo>
                  <a:lnTo>
                    <a:pt x="324932" y="287998"/>
                  </a:lnTo>
                  <a:lnTo>
                    <a:pt x="324682" y="288004"/>
                  </a:lnTo>
                  <a:lnTo>
                    <a:pt x="324396" y="288010"/>
                  </a:lnTo>
                  <a:lnTo>
                    <a:pt x="324056" y="288123"/>
                  </a:lnTo>
                  <a:lnTo>
                    <a:pt x="323578" y="288916"/>
                  </a:lnTo>
                  <a:lnTo>
                    <a:pt x="324056" y="288869"/>
                  </a:lnTo>
                  <a:lnTo>
                    <a:pt x="324891" y="288552"/>
                  </a:lnTo>
                  <a:lnTo>
                    <a:pt x="325344" y="288552"/>
                  </a:lnTo>
                  <a:lnTo>
                    <a:pt x="326078" y="288719"/>
                  </a:lnTo>
                  <a:lnTo>
                    <a:pt x="326656" y="288797"/>
                  </a:lnTo>
                  <a:lnTo>
                    <a:pt x="327235" y="288797"/>
                  </a:lnTo>
                  <a:lnTo>
                    <a:pt x="327802" y="288797"/>
                  </a:lnTo>
                  <a:lnTo>
                    <a:pt x="328380" y="288725"/>
                  </a:lnTo>
                  <a:lnTo>
                    <a:pt x="329120" y="288570"/>
                  </a:lnTo>
                  <a:lnTo>
                    <a:pt x="329317" y="288594"/>
                  </a:lnTo>
                  <a:lnTo>
                    <a:pt x="329579" y="289083"/>
                  </a:lnTo>
                  <a:lnTo>
                    <a:pt x="329865" y="289167"/>
                  </a:lnTo>
                  <a:lnTo>
                    <a:pt x="330253" y="289179"/>
                  </a:lnTo>
                  <a:lnTo>
                    <a:pt x="330426" y="289179"/>
                  </a:lnTo>
                  <a:lnTo>
                    <a:pt x="330605" y="289155"/>
                  </a:lnTo>
                  <a:lnTo>
                    <a:pt x="330778" y="289125"/>
                  </a:lnTo>
                  <a:lnTo>
                    <a:pt x="331011" y="288910"/>
                  </a:lnTo>
                  <a:lnTo>
                    <a:pt x="331208" y="288654"/>
                  </a:lnTo>
                  <a:lnTo>
                    <a:pt x="331601" y="288648"/>
                  </a:lnTo>
                  <a:lnTo>
                    <a:pt x="331732" y="288648"/>
                  </a:lnTo>
                  <a:lnTo>
                    <a:pt x="331882" y="288684"/>
                  </a:lnTo>
                  <a:lnTo>
                    <a:pt x="332037" y="288761"/>
                  </a:lnTo>
                  <a:lnTo>
                    <a:pt x="332234" y="288964"/>
                  </a:lnTo>
                  <a:lnTo>
                    <a:pt x="332424" y="288988"/>
                  </a:lnTo>
                  <a:lnTo>
                    <a:pt x="332627" y="289000"/>
                  </a:lnTo>
                  <a:lnTo>
                    <a:pt x="332914" y="288797"/>
                  </a:lnTo>
                  <a:lnTo>
                    <a:pt x="333277" y="288785"/>
                  </a:lnTo>
                  <a:lnTo>
                    <a:pt x="333474" y="288773"/>
                  </a:lnTo>
                  <a:lnTo>
                    <a:pt x="333707" y="288898"/>
                  </a:lnTo>
                  <a:lnTo>
                    <a:pt x="333820" y="289125"/>
                  </a:lnTo>
                  <a:lnTo>
                    <a:pt x="333856" y="289262"/>
                  </a:lnTo>
                  <a:lnTo>
                    <a:pt x="333528" y="290038"/>
                  </a:lnTo>
                  <a:lnTo>
                    <a:pt x="333361" y="291016"/>
                  </a:lnTo>
                  <a:lnTo>
                    <a:pt x="333361" y="291696"/>
                  </a:lnTo>
                  <a:lnTo>
                    <a:pt x="333367" y="291857"/>
                  </a:lnTo>
                  <a:lnTo>
                    <a:pt x="333319" y="292036"/>
                  </a:lnTo>
                  <a:lnTo>
                    <a:pt x="332866" y="292251"/>
                  </a:lnTo>
                  <a:lnTo>
                    <a:pt x="332776" y="292585"/>
                  </a:lnTo>
                  <a:lnTo>
                    <a:pt x="331601" y="294124"/>
                  </a:lnTo>
                  <a:lnTo>
                    <a:pt x="331219" y="294112"/>
                  </a:lnTo>
                  <a:lnTo>
                    <a:pt x="330981" y="294213"/>
                  </a:lnTo>
                  <a:lnTo>
                    <a:pt x="330945" y="294398"/>
                  </a:lnTo>
                  <a:lnTo>
                    <a:pt x="330915" y="294547"/>
                  </a:lnTo>
                  <a:lnTo>
                    <a:pt x="330850" y="294786"/>
                  </a:lnTo>
                  <a:lnTo>
                    <a:pt x="331470" y="294953"/>
                  </a:lnTo>
                  <a:lnTo>
                    <a:pt x="331870" y="295173"/>
                  </a:lnTo>
                  <a:lnTo>
                    <a:pt x="332007" y="295227"/>
                  </a:lnTo>
                  <a:lnTo>
                    <a:pt x="332150" y="294714"/>
                  </a:lnTo>
                  <a:lnTo>
                    <a:pt x="332263" y="294309"/>
                  </a:lnTo>
                  <a:lnTo>
                    <a:pt x="332705" y="294261"/>
                  </a:lnTo>
                  <a:lnTo>
                    <a:pt x="332848" y="294273"/>
                  </a:lnTo>
                  <a:lnTo>
                    <a:pt x="332961" y="294404"/>
                  </a:lnTo>
                  <a:lnTo>
                    <a:pt x="333146" y="294428"/>
                  </a:lnTo>
                  <a:lnTo>
                    <a:pt x="333385" y="294434"/>
                  </a:lnTo>
                  <a:lnTo>
                    <a:pt x="333719" y="294261"/>
                  </a:lnTo>
                  <a:lnTo>
                    <a:pt x="334071" y="294249"/>
                  </a:lnTo>
                  <a:lnTo>
                    <a:pt x="334429" y="294243"/>
                  </a:lnTo>
                  <a:lnTo>
                    <a:pt x="334703" y="294583"/>
                  </a:lnTo>
                  <a:lnTo>
                    <a:pt x="334697" y="295102"/>
                  </a:lnTo>
                  <a:lnTo>
                    <a:pt x="334721" y="295287"/>
                  </a:lnTo>
                  <a:lnTo>
                    <a:pt x="334697" y="296504"/>
                  </a:lnTo>
                  <a:lnTo>
                    <a:pt x="333695" y="296963"/>
                  </a:lnTo>
                  <a:lnTo>
                    <a:pt x="333319" y="297607"/>
                  </a:lnTo>
                  <a:lnTo>
                    <a:pt x="332418" y="298693"/>
                  </a:lnTo>
                  <a:lnTo>
                    <a:pt x="331070" y="299265"/>
                  </a:lnTo>
                  <a:lnTo>
                    <a:pt x="331070" y="300458"/>
                  </a:lnTo>
                  <a:lnTo>
                    <a:pt x="330963" y="300679"/>
                  </a:lnTo>
                  <a:lnTo>
                    <a:pt x="329400" y="300649"/>
                  </a:lnTo>
                  <a:lnTo>
                    <a:pt x="328309" y="302331"/>
                  </a:lnTo>
                  <a:lnTo>
                    <a:pt x="326847" y="303071"/>
                  </a:lnTo>
                  <a:lnTo>
                    <a:pt x="326030" y="303268"/>
                  </a:lnTo>
                  <a:lnTo>
                    <a:pt x="325261" y="303495"/>
                  </a:lnTo>
                  <a:lnTo>
                    <a:pt x="324443" y="303495"/>
                  </a:lnTo>
                  <a:lnTo>
                    <a:pt x="323889" y="303495"/>
                  </a:lnTo>
                  <a:lnTo>
                    <a:pt x="323322" y="303393"/>
                  </a:lnTo>
                  <a:lnTo>
                    <a:pt x="322409" y="301395"/>
                  </a:lnTo>
                  <a:lnTo>
                    <a:pt x="321503" y="301001"/>
                  </a:lnTo>
                  <a:lnTo>
                    <a:pt x="320441" y="300214"/>
                  </a:lnTo>
                  <a:lnTo>
                    <a:pt x="320244" y="299259"/>
                  </a:lnTo>
                  <a:lnTo>
                    <a:pt x="319832" y="298520"/>
                  </a:lnTo>
                  <a:lnTo>
                    <a:pt x="319838" y="299045"/>
                  </a:lnTo>
                  <a:lnTo>
                    <a:pt x="320011" y="299850"/>
                  </a:lnTo>
                  <a:lnTo>
                    <a:pt x="320011" y="300357"/>
                  </a:lnTo>
                  <a:lnTo>
                    <a:pt x="320011" y="300494"/>
                  </a:lnTo>
                  <a:lnTo>
                    <a:pt x="320089" y="300733"/>
                  </a:lnTo>
                  <a:lnTo>
                    <a:pt x="320393" y="300792"/>
                  </a:lnTo>
                  <a:lnTo>
                    <a:pt x="320733" y="300894"/>
                  </a:lnTo>
                  <a:lnTo>
                    <a:pt x="321073" y="301305"/>
                  </a:lnTo>
                  <a:lnTo>
                    <a:pt x="321163" y="301687"/>
                  </a:lnTo>
                  <a:lnTo>
                    <a:pt x="321163" y="302009"/>
                  </a:lnTo>
                  <a:lnTo>
                    <a:pt x="321151" y="302194"/>
                  </a:lnTo>
                  <a:lnTo>
                    <a:pt x="321091" y="302337"/>
                  </a:lnTo>
                  <a:lnTo>
                    <a:pt x="320190" y="302725"/>
                  </a:lnTo>
                  <a:lnTo>
                    <a:pt x="319445" y="302862"/>
                  </a:lnTo>
                  <a:lnTo>
                    <a:pt x="318347" y="303662"/>
                  </a:lnTo>
                  <a:lnTo>
                    <a:pt x="317303" y="303679"/>
                  </a:lnTo>
                  <a:lnTo>
                    <a:pt x="316784" y="303679"/>
                  </a:lnTo>
                  <a:lnTo>
                    <a:pt x="316295" y="303453"/>
                  </a:lnTo>
                  <a:lnTo>
                    <a:pt x="315991" y="302958"/>
                  </a:lnTo>
                  <a:lnTo>
                    <a:pt x="316033" y="303172"/>
                  </a:lnTo>
                  <a:lnTo>
                    <a:pt x="316182" y="303495"/>
                  </a:lnTo>
                  <a:lnTo>
                    <a:pt x="316200" y="303823"/>
                  </a:lnTo>
                  <a:lnTo>
                    <a:pt x="316218" y="304133"/>
                  </a:lnTo>
                  <a:lnTo>
                    <a:pt x="315967" y="304437"/>
                  </a:lnTo>
                  <a:lnTo>
                    <a:pt x="315556" y="304509"/>
                  </a:lnTo>
                  <a:lnTo>
                    <a:pt x="315383" y="304479"/>
                  </a:lnTo>
                  <a:lnTo>
                    <a:pt x="315120" y="304306"/>
                  </a:lnTo>
                  <a:lnTo>
                    <a:pt x="315239" y="304568"/>
                  </a:lnTo>
                  <a:lnTo>
                    <a:pt x="315245" y="304717"/>
                  </a:lnTo>
                  <a:lnTo>
                    <a:pt x="315251" y="305016"/>
                  </a:lnTo>
                  <a:lnTo>
                    <a:pt x="315019" y="305272"/>
                  </a:lnTo>
                  <a:lnTo>
                    <a:pt x="314637" y="305427"/>
                  </a:lnTo>
                  <a:lnTo>
                    <a:pt x="313593" y="305445"/>
                  </a:lnTo>
                  <a:lnTo>
                    <a:pt x="312913" y="306399"/>
                  </a:lnTo>
                  <a:lnTo>
                    <a:pt x="311720" y="306507"/>
                  </a:lnTo>
                  <a:lnTo>
                    <a:pt x="311428" y="306405"/>
                  </a:lnTo>
                  <a:lnTo>
                    <a:pt x="311255" y="306370"/>
                  </a:lnTo>
                  <a:lnTo>
                    <a:pt x="311082" y="306370"/>
                  </a:lnTo>
                  <a:lnTo>
                    <a:pt x="310450" y="306364"/>
                  </a:lnTo>
                  <a:lnTo>
                    <a:pt x="309805" y="306871"/>
                  </a:lnTo>
                  <a:lnTo>
                    <a:pt x="309227" y="307282"/>
                  </a:lnTo>
                  <a:lnTo>
                    <a:pt x="309072" y="307324"/>
                  </a:lnTo>
                  <a:lnTo>
                    <a:pt x="307390" y="307079"/>
                  </a:lnTo>
                  <a:lnTo>
                    <a:pt x="307557" y="307425"/>
                  </a:lnTo>
                  <a:lnTo>
                    <a:pt x="308272" y="307926"/>
                  </a:lnTo>
                  <a:lnTo>
                    <a:pt x="308571" y="307998"/>
                  </a:lnTo>
                  <a:lnTo>
                    <a:pt x="308869" y="308028"/>
                  </a:lnTo>
                  <a:lnTo>
                    <a:pt x="309173" y="307885"/>
                  </a:lnTo>
                  <a:lnTo>
                    <a:pt x="309519" y="307879"/>
                  </a:lnTo>
                  <a:lnTo>
                    <a:pt x="309752" y="307873"/>
                  </a:lnTo>
                  <a:lnTo>
                    <a:pt x="310026" y="307986"/>
                  </a:lnTo>
                  <a:lnTo>
                    <a:pt x="310181" y="308261"/>
                  </a:lnTo>
                  <a:lnTo>
                    <a:pt x="310217" y="308463"/>
                  </a:lnTo>
                  <a:lnTo>
                    <a:pt x="310211" y="308821"/>
                  </a:lnTo>
                  <a:lnTo>
                    <a:pt x="310062" y="309143"/>
                  </a:lnTo>
                  <a:lnTo>
                    <a:pt x="310068" y="309316"/>
                  </a:lnTo>
                  <a:lnTo>
                    <a:pt x="310187" y="309489"/>
                  </a:lnTo>
                  <a:lnTo>
                    <a:pt x="310617" y="309567"/>
                  </a:lnTo>
                  <a:lnTo>
                    <a:pt x="310897" y="308547"/>
                  </a:lnTo>
                  <a:lnTo>
                    <a:pt x="311207" y="308016"/>
                  </a:lnTo>
                  <a:lnTo>
                    <a:pt x="311613" y="307378"/>
                  </a:lnTo>
                  <a:lnTo>
                    <a:pt x="312382" y="307372"/>
                  </a:lnTo>
                  <a:lnTo>
                    <a:pt x="312895" y="307264"/>
                  </a:lnTo>
                  <a:lnTo>
                    <a:pt x="313223" y="307330"/>
                  </a:lnTo>
                  <a:lnTo>
                    <a:pt x="313432" y="307360"/>
                  </a:lnTo>
                  <a:lnTo>
                    <a:pt x="313641" y="307360"/>
                  </a:lnTo>
                  <a:lnTo>
                    <a:pt x="314130" y="307360"/>
                  </a:lnTo>
                  <a:lnTo>
                    <a:pt x="314571" y="307199"/>
                  </a:lnTo>
                  <a:lnTo>
                    <a:pt x="314995" y="306996"/>
                  </a:lnTo>
                  <a:lnTo>
                    <a:pt x="315538" y="306250"/>
                  </a:lnTo>
                  <a:lnTo>
                    <a:pt x="315675" y="305314"/>
                  </a:lnTo>
                  <a:lnTo>
                    <a:pt x="316749" y="304741"/>
                  </a:lnTo>
                  <a:lnTo>
                    <a:pt x="318353" y="304920"/>
                  </a:lnTo>
                  <a:lnTo>
                    <a:pt x="318765" y="305767"/>
                  </a:lnTo>
                  <a:lnTo>
                    <a:pt x="319057" y="306519"/>
                  </a:lnTo>
                  <a:lnTo>
                    <a:pt x="319057" y="307342"/>
                  </a:lnTo>
                  <a:lnTo>
                    <a:pt x="319063" y="307801"/>
                  </a:lnTo>
                  <a:lnTo>
                    <a:pt x="318974" y="308278"/>
                  </a:lnTo>
                  <a:lnTo>
                    <a:pt x="318765" y="308785"/>
                  </a:lnTo>
                  <a:lnTo>
                    <a:pt x="318902" y="308994"/>
                  </a:lnTo>
                  <a:lnTo>
                    <a:pt x="319093" y="309119"/>
                  </a:lnTo>
                  <a:lnTo>
                    <a:pt x="319278" y="309251"/>
                  </a:lnTo>
                  <a:lnTo>
                    <a:pt x="319594" y="309394"/>
                  </a:lnTo>
                  <a:lnTo>
                    <a:pt x="319612" y="309782"/>
                  </a:lnTo>
                  <a:lnTo>
                    <a:pt x="319612" y="309937"/>
                  </a:lnTo>
                  <a:lnTo>
                    <a:pt x="319546" y="310098"/>
                  </a:lnTo>
                  <a:lnTo>
                    <a:pt x="319385" y="310301"/>
                  </a:lnTo>
                  <a:lnTo>
                    <a:pt x="318795" y="310700"/>
                  </a:lnTo>
                  <a:lnTo>
                    <a:pt x="318908" y="311690"/>
                  </a:lnTo>
                  <a:lnTo>
                    <a:pt x="318741" y="312352"/>
                  </a:lnTo>
                  <a:lnTo>
                    <a:pt x="318896" y="312603"/>
                  </a:lnTo>
                  <a:lnTo>
                    <a:pt x="318979" y="312889"/>
                  </a:lnTo>
                  <a:lnTo>
                    <a:pt x="318979" y="313176"/>
                  </a:lnTo>
                  <a:lnTo>
                    <a:pt x="318979" y="313498"/>
                  </a:lnTo>
                  <a:lnTo>
                    <a:pt x="318878" y="313820"/>
                  </a:lnTo>
                  <a:lnTo>
                    <a:pt x="318687" y="314088"/>
                  </a:lnTo>
                  <a:lnTo>
                    <a:pt x="318156" y="314935"/>
                  </a:lnTo>
                  <a:lnTo>
                    <a:pt x="317238" y="315102"/>
                  </a:lnTo>
                  <a:lnTo>
                    <a:pt x="316313" y="315096"/>
                  </a:lnTo>
                  <a:lnTo>
                    <a:pt x="315657" y="315096"/>
                  </a:lnTo>
                  <a:lnTo>
                    <a:pt x="314959" y="315019"/>
                  </a:lnTo>
                  <a:lnTo>
                    <a:pt x="314315" y="315019"/>
                  </a:lnTo>
                  <a:lnTo>
                    <a:pt x="313820" y="315019"/>
                  </a:lnTo>
                  <a:lnTo>
                    <a:pt x="313361" y="315072"/>
                  </a:lnTo>
                  <a:lnTo>
                    <a:pt x="312967" y="315222"/>
                  </a:lnTo>
                  <a:lnTo>
                    <a:pt x="313492" y="315520"/>
                  </a:lnTo>
                  <a:lnTo>
                    <a:pt x="314285" y="315353"/>
                  </a:lnTo>
                  <a:lnTo>
                    <a:pt x="314864" y="315532"/>
                  </a:lnTo>
                  <a:lnTo>
                    <a:pt x="316725" y="315866"/>
                  </a:lnTo>
                  <a:lnTo>
                    <a:pt x="317488" y="315562"/>
                  </a:lnTo>
                  <a:lnTo>
                    <a:pt x="318311" y="315156"/>
                  </a:lnTo>
                  <a:lnTo>
                    <a:pt x="319075" y="314732"/>
                  </a:lnTo>
                  <a:lnTo>
                    <a:pt x="319230" y="314691"/>
                  </a:lnTo>
                  <a:lnTo>
                    <a:pt x="319665" y="314977"/>
                  </a:lnTo>
                  <a:lnTo>
                    <a:pt x="319826" y="315406"/>
                  </a:lnTo>
                  <a:lnTo>
                    <a:pt x="319994" y="315562"/>
                  </a:lnTo>
                  <a:lnTo>
                    <a:pt x="320059" y="315729"/>
                  </a:lnTo>
                  <a:lnTo>
                    <a:pt x="319994" y="316838"/>
                  </a:lnTo>
                  <a:lnTo>
                    <a:pt x="318711" y="317011"/>
                  </a:lnTo>
                  <a:lnTo>
                    <a:pt x="318604" y="317482"/>
                  </a:lnTo>
                  <a:lnTo>
                    <a:pt x="318496" y="317614"/>
                  </a:lnTo>
                  <a:lnTo>
                    <a:pt x="317524" y="317614"/>
                  </a:lnTo>
                  <a:lnTo>
                    <a:pt x="317077" y="319308"/>
                  </a:lnTo>
                  <a:lnTo>
                    <a:pt x="315848" y="319391"/>
                  </a:lnTo>
                  <a:lnTo>
                    <a:pt x="315681" y="319385"/>
                  </a:lnTo>
                  <a:lnTo>
                    <a:pt x="315675" y="319671"/>
                  </a:lnTo>
                  <a:lnTo>
                    <a:pt x="315675" y="319928"/>
                  </a:lnTo>
                  <a:lnTo>
                    <a:pt x="315663" y="320083"/>
                  </a:lnTo>
                  <a:lnTo>
                    <a:pt x="315574" y="320214"/>
                  </a:lnTo>
                  <a:lnTo>
                    <a:pt x="314768" y="320823"/>
                  </a:lnTo>
                  <a:lnTo>
                    <a:pt x="314148" y="321115"/>
                  </a:lnTo>
                  <a:lnTo>
                    <a:pt x="313331" y="321855"/>
                  </a:lnTo>
                  <a:lnTo>
                    <a:pt x="313313" y="322111"/>
                  </a:lnTo>
                  <a:lnTo>
                    <a:pt x="313170" y="322183"/>
                  </a:lnTo>
                  <a:lnTo>
                    <a:pt x="313032" y="322302"/>
                  </a:lnTo>
                  <a:lnTo>
                    <a:pt x="312991" y="322451"/>
                  </a:lnTo>
                  <a:lnTo>
                    <a:pt x="312681" y="322922"/>
                  </a:lnTo>
                  <a:lnTo>
                    <a:pt x="312084" y="323131"/>
                  </a:lnTo>
                  <a:lnTo>
                    <a:pt x="311637" y="323137"/>
                  </a:lnTo>
                  <a:lnTo>
                    <a:pt x="311100" y="323137"/>
                  </a:lnTo>
                  <a:lnTo>
                    <a:pt x="310497" y="323018"/>
                  </a:lnTo>
                  <a:lnTo>
                    <a:pt x="309931" y="322749"/>
                  </a:lnTo>
                  <a:lnTo>
                    <a:pt x="309758" y="322654"/>
                  </a:lnTo>
                  <a:lnTo>
                    <a:pt x="308923" y="322463"/>
                  </a:lnTo>
                  <a:lnTo>
                    <a:pt x="308678" y="322469"/>
                  </a:lnTo>
                  <a:lnTo>
                    <a:pt x="308463" y="322517"/>
                  </a:lnTo>
                  <a:lnTo>
                    <a:pt x="308290" y="322558"/>
                  </a:lnTo>
                  <a:lnTo>
                    <a:pt x="308088" y="322558"/>
                  </a:lnTo>
                  <a:lnTo>
                    <a:pt x="307652" y="322558"/>
                  </a:lnTo>
                  <a:lnTo>
                    <a:pt x="307205" y="322362"/>
                  </a:lnTo>
                  <a:lnTo>
                    <a:pt x="306650" y="321855"/>
                  </a:lnTo>
                  <a:lnTo>
                    <a:pt x="306364" y="321950"/>
                  </a:lnTo>
                  <a:lnTo>
                    <a:pt x="305988" y="322326"/>
                  </a:lnTo>
                  <a:lnTo>
                    <a:pt x="305493" y="322350"/>
                  </a:lnTo>
                  <a:lnTo>
                    <a:pt x="305260" y="322356"/>
                  </a:lnTo>
                  <a:lnTo>
                    <a:pt x="305039" y="322236"/>
                  </a:lnTo>
                  <a:lnTo>
                    <a:pt x="304849" y="322004"/>
                  </a:lnTo>
                  <a:lnTo>
                    <a:pt x="304359" y="322445"/>
                  </a:lnTo>
                  <a:lnTo>
                    <a:pt x="303960" y="322391"/>
                  </a:lnTo>
                  <a:lnTo>
                    <a:pt x="303644" y="322421"/>
                  </a:lnTo>
                  <a:lnTo>
                    <a:pt x="303501" y="322439"/>
                  </a:lnTo>
                  <a:lnTo>
                    <a:pt x="303226" y="322523"/>
                  </a:lnTo>
                  <a:lnTo>
                    <a:pt x="303459" y="322624"/>
                  </a:lnTo>
                  <a:lnTo>
                    <a:pt x="306686" y="323596"/>
                  </a:lnTo>
                  <a:lnTo>
                    <a:pt x="306638" y="324109"/>
                  </a:lnTo>
                  <a:lnTo>
                    <a:pt x="306304" y="324199"/>
                  </a:lnTo>
                  <a:lnTo>
                    <a:pt x="306083" y="324217"/>
                  </a:lnTo>
                  <a:lnTo>
                    <a:pt x="305767" y="324169"/>
                  </a:lnTo>
                  <a:lnTo>
                    <a:pt x="305588" y="324157"/>
                  </a:lnTo>
                  <a:lnTo>
                    <a:pt x="305403" y="324157"/>
                  </a:lnTo>
                  <a:lnTo>
                    <a:pt x="304216" y="324151"/>
                  </a:lnTo>
                  <a:lnTo>
                    <a:pt x="303107" y="324688"/>
                  </a:lnTo>
                  <a:lnTo>
                    <a:pt x="301711" y="324694"/>
                  </a:lnTo>
                  <a:lnTo>
                    <a:pt x="301508" y="324688"/>
                  </a:lnTo>
                  <a:lnTo>
                    <a:pt x="301276" y="324634"/>
                  </a:lnTo>
                  <a:lnTo>
                    <a:pt x="300942" y="324324"/>
                  </a:lnTo>
                  <a:lnTo>
                    <a:pt x="300691" y="323859"/>
                  </a:lnTo>
                  <a:lnTo>
                    <a:pt x="300506" y="323901"/>
                  </a:lnTo>
                  <a:lnTo>
                    <a:pt x="300327" y="323942"/>
                  </a:lnTo>
                  <a:lnTo>
                    <a:pt x="300136" y="324199"/>
                  </a:lnTo>
                  <a:lnTo>
                    <a:pt x="299898" y="324360"/>
                  </a:lnTo>
                  <a:lnTo>
                    <a:pt x="299653" y="324449"/>
                  </a:lnTo>
                  <a:lnTo>
                    <a:pt x="299355" y="324551"/>
                  </a:lnTo>
                  <a:lnTo>
                    <a:pt x="299110" y="324563"/>
                  </a:lnTo>
                  <a:lnTo>
                    <a:pt x="298872" y="324563"/>
                  </a:lnTo>
                  <a:lnTo>
                    <a:pt x="298663" y="324563"/>
                  </a:lnTo>
                  <a:lnTo>
                    <a:pt x="298460" y="324557"/>
                  </a:lnTo>
                  <a:lnTo>
                    <a:pt x="298281" y="324557"/>
                  </a:lnTo>
                  <a:lnTo>
                    <a:pt x="297953" y="324557"/>
                  </a:lnTo>
                  <a:lnTo>
                    <a:pt x="297691" y="324592"/>
                  </a:lnTo>
                  <a:lnTo>
                    <a:pt x="297506" y="324742"/>
                  </a:lnTo>
                  <a:lnTo>
                    <a:pt x="296170" y="325052"/>
                  </a:lnTo>
                  <a:lnTo>
                    <a:pt x="295865" y="326782"/>
                  </a:lnTo>
                  <a:lnTo>
                    <a:pt x="295513" y="327945"/>
                  </a:lnTo>
                  <a:lnTo>
                    <a:pt x="295108" y="328828"/>
                  </a:lnTo>
                  <a:lnTo>
                    <a:pt x="294010" y="328851"/>
                  </a:lnTo>
                  <a:lnTo>
                    <a:pt x="293473" y="329001"/>
                  </a:lnTo>
                  <a:lnTo>
                    <a:pt x="291923" y="328851"/>
                  </a:lnTo>
                  <a:lnTo>
                    <a:pt x="291123" y="328499"/>
                  </a:lnTo>
                  <a:lnTo>
                    <a:pt x="290187" y="328112"/>
                  </a:lnTo>
                  <a:lnTo>
                    <a:pt x="289382" y="328016"/>
                  </a:lnTo>
                  <a:lnTo>
                    <a:pt x="289030" y="328070"/>
                  </a:lnTo>
                  <a:lnTo>
                    <a:pt x="288690" y="328088"/>
                  </a:lnTo>
                  <a:lnTo>
                    <a:pt x="288356" y="328088"/>
                  </a:lnTo>
                  <a:lnTo>
                    <a:pt x="287013" y="328088"/>
                  </a:lnTo>
                  <a:lnTo>
                    <a:pt x="285803" y="327688"/>
                  </a:lnTo>
                  <a:lnTo>
                    <a:pt x="284771" y="327020"/>
                  </a:lnTo>
                  <a:lnTo>
                    <a:pt x="284484" y="326847"/>
                  </a:lnTo>
                  <a:lnTo>
                    <a:pt x="284377" y="326656"/>
                  </a:lnTo>
                  <a:lnTo>
                    <a:pt x="284377" y="326525"/>
                  </a:lnTo>
                  <a:lnTo>
                    <a:pt x="280446" y="324175"/>
                  </a:lnTo>
                  <a:lnTo>
                    <a:pt x="284091" y="327408"/>
                  </a:lnTo>
                  <a:lnTo>
                    <a:pt x="284311" y="327533"/>
                  </a:lnTo>
                  <a:lnTo>
                    <a:pt x="284496" y="327378"/>
                  </a:lnTo>
                  <a:lnTo>
                    <a:pt x="285630" y="327992"/>
                  </a:lnTo>
                  <a:lnTo>
                    <a:pt x="286852" y="328529"/>
                  </a:lnTo>
                  <a:lnTo>
                    <a:pt x="287747" y="328696"/>
                  </a:lnTo>
                  <a:lnTo>
                    <a:pt x="288523" y="328762"/>
                  </a:lnTo>
                  <a:lnTo>
                    <a:pt x="289346" y="328857"/>
                  </a:lnTo>
                  <a:lnTo>
                    <a:pt x="290157" y="329012"/>
                  </a:lnTo>
                  <a:lnTo>
                    <a:pt x="291159" y="329209"/>
                  </a:lnTo>
                  <a:lnTo>
                    <a:pt x="292084" y="329466"/>
                  </a:lnTo>
                  <a:lnTo>
                    <a:pt x="292889" y="329842"/>
                  </a:lnTo>
                  <a:lnTo>
                    <a:pt x="294207" y="329394"/>
                  </a:lnTo>
                  <a:lnTo>
                    <a:pt x="295621" y="329800"/>
                  </a:lnTo>
                  <a:lnTo>
                    <a:pt x="296134" y="328327"/>
                  </a:lnTo>
                  <a:lnTo>
                    <a:pt x="296265" y="328177"/>
                  </a:lnTo>
                  <a:lnTo>
                    <a:pt x="296331" y="328046"/>
                  </a:lnTo>
                  <a:lnTo>
                    <a:pt x="299116" y="326143"/>
                  </a:lnTo>
                  <a:lnTo>
                    <a:pt x="299313" y="326149"/>
                  </a:lnTo>
                  <a:lnTo>
                    <a:pt x="299498" y="326185"/>
                  </a:lnTo>
                  <a:lnTo>
                    <a:pt x="299939" y="326418"/>
                  </a:lnTo>
                  <a:lnTo>
                    <a:pt x="300405" y="326495"/>
                  </a:lnTo>
                  <a:lnTo>
                    <a:pt x="300906" y="326495"/>
                  </a:lnTo>
                  <a:lnTo>
                    <a:pt x="301711" y="326501"/>
                  </a:lnTo>
                  <a:lnTo>
                    <a:pt x="302582" y="326286"/>
                  </a:lnTo>
                  <a:lnTo>
                    <a:pt x="303447" y="326281"/>
                  </a:lnTo>
                  <a:lnTo>
                    <a:pt x="303870" y="326281"/>
                  </a:lnTo>
                  <a:lnTo>
                    <a:pt x="304306" y="326334"/>
                  </a:lnTo>
                  <a:lnTo>
                    <a:pt x="304717" y="326507"/>
                  </a:lnTo>
                  <a:lnTo>
                    <a:pt x="309889" y="326603"/>
                  </a:lnTo>
                  <a:lnTo>
                    <a:pt x="310026" y="326650"/>
                  </a:lnTo>
                  <a:lnTo>
                    <a:pt x="310199" y="326788"/>
                  </a:lnTo>
                  <a:lnTo>
                    <a:pt x="310306" y="326984"/>
                  </a:lnTo>
                  <a:lnTo>
                    <a:pt x="310306" y="327187"/>
                  </a:lnTo>
                  <a:lnTo>
                    <a:pt x="310306" y="327468"/>
                  </a:lnTo>
                  <a:lnTo>
                    <a:pt x="310133" y="327712"/>
                  </a:lnTo>
                  <a:lnTo>
                    <a:pt x="309883" y="327897"/>
                  </a:lnTo>
                  <a:lnTo>
                    <a:pt x="309752" y="327945"/>
                  </a:lnTo>
                  <a:lnTo>
                    <a:pt x="309471" y="328177"/>
                  </a:lnTo>
                  <a:lnTo>
                    <a:pt x="309328" y="328416"/>
                  </a:lnTo>
                  <a:lnTo>
                    <a:pt x="309334" y="328571"/>
                  </a:lnTo>
                  <a:lnTo>
                    <a:pt x="309328" y="328959"/>
                  </a:lnTo>
                  <a:lnTo>
                    <a:pt x="309215" y="329251"/>
                  </a:lnTo>
                  <a:lnTo>
                    <a:pt x="309221" y="329543"/>
                  </a:lnTo>
                  <a:lnTo>
                    <a:pt x="309137" y="329704"/>
                  </a:lnTo>
                  <a:lnTo>
                    <a:pt x="308785" y="330021"/>
                  </a:lnTo>
                  <a:lnTo>
                    <a:pt x="308344" y="330152"/>
                  </a:lnTo>
                  <a:lnTo>
                    <a:pt x="307903" y="330152"/>
                  </a:lnTo>
                  <a:lnTo>
                    <a:pt x="307575" y="330152"/>
                  </a:lnTo>
                  <a:lnTo>
                    <a:pt x="307241" y="330074"/>
                  </a:lnTo>
                  <a:lnTo>
                    <a:pt x="306871" y="329925"/>
                  </a:lnTo>
                  <a:lnTo>
                    <a:pt x="305976" y="329275"/>
                  </a:lnTo>
                  <a:lnTo>
                    <a:pt x="305242" y="329627"/>
                  </a:lnTo>
                  <a:lnTo>
                    <a:pt x="305093" y="331214"/>
                  </a:lnTo>
                  <a:lnTo>
                    <a:pt x="303691" y="331285"/>
                  </a:lnTo>
                  <a:lnTo>
                    <a:pt x="303363" y="331613"/>
                  </a:lnTo>
                  <a:lnTo>
                    <a:pt x="302999" y="331929"/>
                  </a:lnTo>
                  <a:lnTo>
                    <a:pt x="302540" y="331941"/>
                  </a:lnTo>
                  <a:lnTo>
                    <a:pt x="302290" y="331911"/>
                  </a:lnTo>
                  <a:lnTo>
                    <a:pt x="302135" y="331876"/>
                  </a:lnTo>
                  <a:lnTo>
                    <a:pt x="302009" y="332007"/>
                  </a:lnTo>
                  <a:lnTo>
                    <a:pt x="302009" y="332365"/>
                  </a:lnTo>
                  <a:lnTo>
                    <a:pt x="302242" y="332705"/>
                  </a:lnTo>
                  <a:lnTo>
                    <a:pt x="302433" y="332770"/>
                  </a:lnTo>
                  <a:lnTo>
                    <a:pt x="303363" y="332472"/>
                  </a:lnTo>
                  <a:lnTo>
                    <a:pt x="303542" y="332496"/>
                  </a:lnTo>
                  <a:lnTo>
                    <a:pt x="303691" y="332579"/>
                  </a:lnTo>
                  <a:lnTo>
                    <a:pt x="303852" y="332615"/>
                  </a:lnTo>
                  <a:lnTo>
                    <a:pt x="304019" y="332615"/>
                  </a:lnTo>
                  <a:lnTo>
                    <a:pt x="304503" y="332621"/>
                  </a:lnTo>
                  <a:lnTo>
                    <a:pt x="305111" y="332287"/>
                  </a:lnTo>
                  <a:lnTo>
                    <a:pt x="305743" y="332025"/>
                  </a:lnTo>
                  <a:lnTo>
                    <a:pt x="306131" y="331864"/>
                  </a:lnTo>
                  <a:lnTo>
                    <a:pt x="306495" y="331738"/>
                  </a:lnTo>
                  <a:lnTo>
                    <a:pt x="306859" y="331691"/>
                  </a:lnTo>
                  <a:lnTo>
                    <a:pt x="307062" y="331440"/>
                  </a:lnTo>
                  <a:lnTo>
                    <a:pt x="307193" y="330945"/>
                  </a:lnTo>
                  <a:lnTo>
                    <a:pt x="307795" y="330921"/>
                  </a:lnTo>
                  <a:lnTo>
                    <a:pt x="307944" y="330933"/>
                  </a:lnTo>
                  <a:lnTo>
                    <a:pt x="308225" y="331148"/>
                  </a:lnTo>
                  <a:lnTo>
                    <a:pt x="308475" y="331190"/>
                  </a:lnTo>
                  <a:lnTo>
                    <a:pt x="308791" y="331202"/>
                  </a:lnTo>
                  <a:lnTo>
                    <a:pt x="309155" y="330832"/>
                  </a:lnTo>
                  <a:lnTo>
                    <a:pt x="309585" y="330695"/>
                  </a:lnTo>
                  <a:lnTo>
                    <a:pt x="309782" y="330707"/>
                  </a:lnTo>
                  <a:lnTo>
                    <a:pt x="309972" y="330981"/>
                  </a:lnTo>
                  <a:lnTo>
                    <a:pt x="310020" y="331184"/>
                  </a:lnTo>
                  <a:lnTo>
                    <a:pt x="310050" y="331375"/>
                  </a:lnTo>
                  <a:lnTo>
                    <a:pt x="310032" y="331190"/>
                  </a:lnTo>
                  <a:lnTo>
                    <a:pt x="309865" y="330539"/>
                  </a:lnTo>
                  <a:lnTo>
                    <a:pt x="309865" y="330378"/>
                  </a:lnTo>
                  <a:lnTo>
                    <a:pt x="310050" y="330217"/>
                  </a:lnTo>
                  <a:lnTo>
                    <a:pt x="310110" y="330086"/>
                  </a:lnTo>
                  <a:lnTo>
                    <a:pt x="310730" y="329675"/>
                  </a:lnTo>
                  <a:lnTo>
                    <a:pt x="311148" y="329681"/>
                  </a:lnTo>
                  <a:lnTo>
                    <a:pt x="311511" y="329800"/>
                  </a:lnTo>
                  <a:lnTo>
                    <a:pt x="311792" y="329794"/>
                  </a:lnTo>
                  <a:lnTo>
                    <a:pt x="312012" y="329788"/>
                  </a:lnTo>
                  <a:lnTo>
                    <a:pt x="312251" y="329561"/>
                  </a:lnTo>
                  <a:lnTo>
                    <a:pt x="312442" y="329448"/>
                  </a:lnTo>
                  <a:lnTo>
                    <a:pt x="313152" y="329490"/>
                  </a:lnTo>
                  <a:lnTo>
                    <a:pt x="313372" y="330080"/>
                  </a:lnTo>
                  <a:lnTo>
                    <a:pt x="313742" y="330205"/>
                  </a:lnTo>
                  <a:lnTo>
                    <a:pt x="315299" y="330211"/>
                  </a:lnTo>
                  <a:lnTo>
                    <a:pt x="316510" y="330689"/>
                  </a:lnTo>
                  <a:lnTo>
                    <a:pt x="317918" y="330683"/>
                  </a:lnTo>
                  <a:lnTo>
                    <a:pt x="318061" y="330683"/>
                  </a:lnTo>
                  <a:lnTo>
                    <a:pt x="318270" y="330766"/>
                  </a:lnTo>
                  <a:lnTo>
                    <a:pt x="318335" y="331583"/>
                  </a:lnTo>
                  <a:lnTo>
                    <a:pt x="319475" y="331536"/>
                  </a:lnTo>
                  <a:lnTo>
                    <a:pt x="319976" y="332239"/>
                  </a:lnTo>
                  <a:lnTo>
                    <a:pt x="320005" y="332377"/>
                  </a:lnTo>
                  <a:lnTo>
                    <a:pt x="319767" y="333981"/>
                  </a:lnTo>
                  <a:lnTo>
                    <a:pt x="319838" y="334268"/>
                  </a:lnTo>
                  <a:lnTo>
                    <a:pt x="320107" y="334512"/>
                  </a:lnTo>
                  <a:lnTo>
                    <a:pt x="320131" y="334906"/>
                  </a:lnTo>
                  <a:lnTo>
                    <a:pt x="320137" y="335162"/>
                  </a:lnTo>
                  <a:lnTo>
                    <a:pt x="319946" y="335383"/>
                  </a:lnTo>
                  <a:lnTo>
                    <a:pt x="319642" y="335526"/>
                  </a:lnTo>
                  <a:lnTo>
                    <a:pt x="319486" y="335562"/>
                  </a:lnTo>
                  <a:lnTo>
                    <a:pt x="319302" y="335568"/>
                  </a:lnTo>
                  <a:lnTo>
                    <a:pt x="318461" y="335562"/>
                  </a:lnTo>
                  <a:lnTo>
                    <a:pt x="317494" y="335156"/>
                  </a:lnTo>
                  <a:lnTo>
                    <a:pt x="316611" y="335162"/>
                  </a:lnTo>
                  <a:lnTo>
                    <a:pt x="316421" y="335168"/>
                  </a:lnTo>
                  <a:lnTo>
                    <a:pt x="315997" y="335401"/>
                  </a:lnTo>
                  <a:lnTo>
                    <a:pt x="315520" y="335455"/>
                  </a:lnTo>
                  <a:lnTo>
                    <a:pt x="315037" y="335455"/>
                  </a:lnTo>
                  <a:lnTo>
                    <a:pt x="314559" y="335455"/>
                  </a:lnTo>
                  <a:lnTo>
                    <a:pt x="314070" y="335407"/>
                  </a:lnTo>
                  <a:lnTo>
                    <a:pt x="313617" y="335407"/>
                  </a:lnTo>
                  <a:lnTo>
                    <a:pt x="313259" y="335407"/>
                  </a:lnTo>
                  <a:lnTo>
                    <a:pt x="312919" y="335437"/>
                  </a:lnTo>
                  <a:lnTo>
                    <a:pt x="312615" y="335538"/>
                  </a:lnTo>
                  <a:lnTo>
                    <a:pt x="312460" y="335532"/>
                  </a:lnTo>
                  <a:lnTo>
                    <a:pt x="312012" y="335299"/>
                  </a:lnTo>
                  <a:lnTo>
                    <a:pt x="311774" y="334846"/>
                  </a:lnTo>
                  <a:lnTo>
                    <a:pt x="311601" y="334948"/>
                  </a:lnTo>
                  <a:lnTo>
                    <a:pt x="311470" y="334995"/>
                  </a:lnTo>
                  <a:lnTo>
                    <a:pt x="311637" y="335920"/>
                  </a:lnTo>
                  <a:lnTo>
                    <a:pt x="311810" y="335944"/>
                  </a:lnTo>
                  <a:lnTo>
                    <a:pt x="312215" y="335956"/>
                  </a:lnTo>
                  <a:lnTo>
                    <a:pt x="312812" y="335568"/>
                  </a:lnTo>
                  <a:lnTo>
                    <a:pt x="313498" y="335556"/>
                  </a:lnTo>
                  <a:lnTo>
                    <a:pt x="315389" y="335628"/>
                  </a:lnTo>
                  <a:lnTo>
                    <a:pt x="316653" y="335699"/>
                  </a:lnTo>
                  <a:lnTo>
                    <a:pt x="318532" y="335699"/>
                  </a:lnTo>
                  <a:lnTo>
                    <a:pt x="319051" y="335920"/>
                  </a:lnTo>
                  <a:lnTo>
                    <a:pt x="319391" y="335777"/>
                  </a:lnTo>
                  <a:lnTo>
                    <a:pt x="319838" y="335502"/>
                  </a:lnTo>
                  <a:lnTo>
                    <a:pt x="320322" y="335437"/>
                  </a:lnTo>
                  <a:lnTo>
                    <a:pt x="320453" y="335425"/>
                  </a:lnTo>
                  <a:lnTo>
                    <a:pt x="320668" y="335425"/>
                  </a:lnTo>
                  <a:lnTo>
                    <a:pt x="320858" y="335472"/>
                  </a:lnTo>
                  <a:lnTo>
                    <a:pt x="321031" y="335574"/>
                  </a:lnTo>
                  <a:lnTo>
                    <a:pt x="321586" y="335228"/>
                  </a:lnTo>
                  <a:lnTo>
                    <a:pt x="322284" y="335478"/>
                  </a:lnTo>
                  <a:lnTo>
                    <a:pt x="322630" y="335144"/>
                  </a:lnTo>
                  <a:lnTo>
                    <a:pt x="323429" y="334643"/>
                  </a:lnTo>
                  <a:lnTo>
                    <a:pt x="324294" y="333605"/>
                  </a:lnTo>
                  <a:lnTo>
                    <a:pt x="325499" y="333588"/>
                  </a:lnTo>
                  <a:lnTo>
                    <a:pt x="325803" y="333588"/>
                  </a:lnTo>
                  <a:lnTo>
                    <a:pt x="326125" y="333665"/>
                  </a:lnTo>
                  <a:lnTo>
                    <a:pt x="326454" y="333826"/>
                  </a:lnTo>
                  <a:lnTo>
                    <a:pt x="328010" y="333456"/>
                  </a:lnTo>
                  <a:lnTo>
                    <a:pt x="329370" y="332800"/>
                  </a:lnTo>
                  <a:lnTo>
                    <a:pt x="330945" y="332800"/>
                  </a:lnTo>
                  <a:lnTo>
                    <a:pt x="331392" y="332800"/>
                  </a:lnTo>
                  <a:lnTo>
                    <a:pt x="331846" y="332854"/>
                  </a:lnTo>
                  <a:lnTo>
                    <a:pt x="332323" y="332979"/>
                  </a:lnTo>
                  <a:lnTo>
                    <a:pt x="332693" y="332896"/>
                  </a:lnTo>
                  <a:lnTo>
                    <a:pt x="333087" y="332878"/>
                  </a:lnTo>
                  <a:lnTo>
                    <a:pt x="333486" y="332878"/>
                  </a:lnTo>
                  <a:lnTo>
                    <a:pt x="333826" y="332878"/>
                  </a:lnTo>
                  <a:lnTo>
                    <a:pt x="334124" y="332890"/>
                  </a:lnTo>
                  <a:lnTo>
                    <a:pt x="334411" y="332890"/>
                  </a:lnTo>
                  <a:lnTo>
                    <a:pt x="335001" y="332890"/>
                  </a:lnTo>
                  <a:lnTo>
                    <a:pt x="335574" y="332854"/>
                  </a:lnTo>
                  <a:lnTo>
                    <a:pt x="336027" y="332687"/>
                  </a:lnTo>
                  <a:lnTo>
                    <a:pt x="337590" y="331464"/>
                  </a:lnTo>
                  <a:lnTo>
                    <a:pt x="340185" y="331279"/>
                  </a:lnTo>
                  <a:lnTo>
                    <a:pt x="342243" y="330999"/>
                  </a:lnTo>
                  <a:lnTo>
                    <a:pt x="343030" y="331041"/>
                  </a:lnTo>
                  <a:lnTo>
                    <a:pt x="343555" y="331571"/>
                  </a:lnTo>
                  <a:lnTo>
                    <a:pt x="343943" y="331864"/>
                  </a:lnTo>
                  <a:lnTo>
                    <a:pt x="343811" y="332043"/>
                  </a:lnTo>
                  <a:lnTo>
                    <a:pt x="343984" y="331905"/>
                  </a:lnTo>
                  <a:lnTo>
                    <a:pt x="344199" y="332174"/>
                  </a:lnTo>
                  <a:lnTo>
                    <a:pt x="344295" y="332448"/>
                  </a:lnTo>
                  <a:lnTo>
                    <a:pt x="344295" y="332705"/>
                  </a:lnTo>
                  <a:lnTo>
                    <a:pt x="344271" y="333319"/>
                  </a:lnTo>
                  <a:lnTo>
                    <a:pt x="343871" y="333743"/>
                  </a:lnTo>
                  <a:lnTo>
                    <a:pt x="343889" y="334178"/>
                  </a:lnTo>
                  <a:lnTo>
                    <a:pt x="343829" y="335622"/>
                  </a:lnTo>
                  <a:lnTo>
                    <a:pt x="343764" y="335765"/>
                  </a:lnTo>
                  <a:lnTo>
                    <a:pt x="342958" y="336558"/>
                  </a:lnTo>
                  <a:lnTo>
                    <a:pt x="341610" y="336504"/>
                  </a:lnTo>
                  <a:lnTo>
                    <a:pt x="341079" y="337101"/>
                  </a:lnTo>
                  <a:lnTo>
                    <a:pt x="340889" y="337232"/>
                  </a:lnTo>
                  <a:lnTo>
                    <a:pt x="340829" y="337375"/>
                  </a:lnTo>
                  <a:lnTo>
                    <a:pt x="340823" y="337596"/>
                  </a:lnTo>
                  <a:lnTo>
                    <a:pt x="340829" y="337739"/>
                  </a:lnTo>
                  <a:lnTo>
                    <a:pt x="340889" y="338019"/>
                  </a:lnTo>
                  <a:lnTo>
                    <a:pt x="340954" y="338204"/>
                  </a:lnTo>
                  <a:lnTo>
                    <a:pt x="341032" y="338359"/>
                  </a:lnTo>
                  <a:lnTo>
                    <a:pt x="340829" y="338461"/>
                  </a:lnTo>
                  <a:lnTo>
                    <a:pt x="341050" y="338419"/>
                  </a:lnTo>
                  <a:lnTo>
                    <a:pt x="341276" y="339845"/>
                  </a:lnTo>
                  <a:lnTo>
                    <a:pt x="341944" y="341127"/>
                  </a:lnTo>
                  <a:lnTo>
                    <a:pt x="342762" y="342702"/>
                  </a:lnTo>
                  <a:lnTo>
                    <a:pt x="343012" y="343925"/>
                  </a:lnTo>
                  <a:lnTo>
                    <a:pt x="343096" y="345010"/>
                  </a:lnTo>
                  <a:lnTo>
                    <a:pt x="343096" y="346036"/>
                  </a:lnTo>
                  <a:lnTo>
                    <a:pt x="343096" y="346824"/>
                  </a:lnTo>
                  <a:lnTo>
                    <a:pt x="343048" y="347569"/>
                  </a:lnTo>
                  <a:lnTo>
                    <a:pt x="343000" y="348309"/>
                  </a:lnTo>
                  <a:lnTo>
                    <a:pt x="342213" y="349448"/>
                  </a:lnTo>
                  <a:lnTo>
                    <a:pt x="341181" y="350999"/>
                  </a:lnTo>
                  <a:lnTo>
                    <a:pt x="340358" y="351303"/>
                  </a:lnTo>
                  <a:lnTo>
                    <a:pt x="339767" y="352049"/>
                  </a:lnTo>
                  <a:lnTo>
                    <a:pt x="338789" y="352210"/>
                  </a:lnTo>
                  <a:lnTo>
                    <a:pt x="337709" y="353648"/>
                  </a:lnTo>
                  <a:lnTo>
                    <a:pt x="337554" y="353737"/>
                  </a:lnTo>
                  <a:lnTo>
                    <a:pt x="335639" y="353904"/>
                  </a:lnTo>
                  <a:lnTo>
                    <a:pt x="334804" y="354674"/>
                  </a:lnTo>
                  <a:lnTo>
                    <a:pt x="334667" y="354739"/>
                  </a:lnTo>
                  <a:lnTo>
                    <a:pt x="334447" y="354685"/>
                  </a:lnTo>
                  <a:lnTo>
                    <a:pt x="334315" y="354668"/>
                  </a:lnTo>
                  <a:lnTo>
                    <a:pt x="334178" y="354668"/>
                  </a:lnTo>
                  <a:lnTo>
                    <a:pt x="333868" y="354668"/>
                  </a:lnTo>
                  <a:lnTo>
                    <a:pt x="333570" y="354757"/>
                  </a:lnTo>
                  <a:lnTo>
                    <a:pt x="333277" y="354906"/>
                  </a:lnTo>
                  <a:lnTo>
                    <a:pt x="333128" y="354984"/>
                  </a:lnTo>
                  <a:lnTo>
                    <a:pt x="333110" y="355324"/>
                  </a:lnTo>
                  <a:lnTo>
                    <a:pt x="332896" y="355431"/>
                  </a:lnTo>
                  <a:lnTo>
                    <a:pt x="332627" y="355670"/>
                  </a:lnTo>
                  <a:lnTo>
                    <a:pt x="332568" y="355807"/>
                  </a:lnTo>
                  <a:lnTo>
                    <a:pt x="332568" y="355944"/>
                  </a:lnTo>
                  <a:lnTo>
                    <a:pt x="332335" y="356648"/>
                  </a:lnTo>
                  <a:lnTo>
                    <a:pt x="331649" y="356749"/>
                  </a:lnTo>
                  <a:lnTo>
                    <a:pt x="331351" y="356988"/>
                  </a:lnTo>
                  <a:lnTo>
                    <a:pt x="331202" y="357042"/>
                  </a:lnTo>
                  <a:lnTo>
                    <a:pt x="331047" y="356982"/>
                  </a:lnTo>
                  <a:lnTo>
                    <a:pt x="330724" y="356970"/>
                  </a:lnTo>
                  <a:lnTo>
                    <a:pt x="330313" y="357238"/>
                  </a:lnTo>
                  <a:lnTo>
                    <a:pt x="329794" y="357256"/>
                  </a:lnTo>
                  <a:lnTo>
                    <a:pt x="329555" y="357238"/>
                  </a:lnTo>
                  <a:lnTo>
                    <a:pt x="327879" y="357167"/>
                  </a:lnTo>
                  <a:lnTo>
                    <a:pt x="327062" y="357584"/>
                  </a:lnTo>
                  <a:lnTo>
                    <a:pt x="326543" y="359016"/>
                  </a:lnTo>
                  <a:lnTo>
                    <a:pt x="325308" y="359314"/>
                  </a:lnTo>
                  <a:lnTo>
                    <a:pt x="324557" y="359827"/>
                  </a:lnTo>
                  <a:lnTo>
                    <a:pt x="324211" y="360460"/>
                  </a:lnTo>
                  <a:lnTo>
                    <a:pt x="323775" y="361169"/>
                  </a:lnTo>
                  <a:lnTo>
                    <a:pt x="322767" y="362374"/>
                  </a:lnTo>
                  <a:lnTo>
                    <a:pt x="322684" y="362529"/>
                  </a:lnTo>
                  <a:lnTo>
                    <a:pt x="322654" y="362673"/>
                  </a:lnTo>
                  <a:lnTo>
                    <a:pt x="322654" y="362828"/>
                  </a:lnTo>
                  <a:lnTo>
                    <a:pt x="322648" y="363108"/>
                  </a:lnTo>
                  <a:lnTo>
                    <a:pt x="322767" y="363412"/>
                  </a:lnTo>
                  <a:lnTo>
                    <a:pt x="322767" y="363782"/>
                  </a:lnTo>
                  <a:lnTo>
                    <a:pt x="322773" y="364062"/>
                  </a:lnTo>
                  <a:lnTo>
                    <a:pt x="322678" y="364373"/>
                  </a:lnTo>
                  <a:lnTo>
                    <a:pt x="322397" y="364647"/>
                  </a:lnTo>
                  <a:lnTo>
                    <a:pt x="322451" y="365202"/>
                  </a:lnTo>
                  <a:lnTo>
                    <a:pt x="322725" y="365744"/>
                  </a:lnTo>
                  <a:lnTo>
                    <a:pt x="322940" y="366430"/>
                  </a:lnTo>
                  <a:lnTo>
                    <a:pt x="322946" y="366800"/>
                  </a:lnTo>
                  <a:lnTo>
                    <a:pt x="323304" y="367313"/>
                  </a:lnTo>
                  <a:lnTo>
                    <a:pt x="323316" y="368005"/>
                  </a:lnTo>
                  <a:lnTo>
                    <a:pt x="322439" y="369103"/>
                  </a:lnTo>
                  <a:lnTo>
                    <a:pt x="322004" y="369103"/>
                  </a:lnTo>
                  <a:lnTo>
                    <a:pt x="321717" y="369103"/>
                  </a:lnTo>
                  <a:lnTo>
                    <a:pt x="321431" y="369013"/>
                  </a:lnTo>
                  <a:lnTo>
                    <a:pt x="321169" y="368858"/>
                  </a:lnTo>
                  <a:lnTo>
                    <a:pt x="320339" y="368787"/>
                  </a:lnTo>
                  <a:lnTo>
                    <a:pt x="319463" y="368584"/>
                  </a:lnTo>
                  <a:lnTo>
                    <a:pt x="318598" y="368584"/>
                  </a:lnTo>
                  <a:lnTo>
                    <a:pt x="318425" y="368584"/>
                  </a:lnTo>
                  <a:lnTo>
                    <a:pt x="318252" y="368590"/>
                  </a:lnTo>
                  <a:lnTo>
                    <a:pt x="318079" y="368608"/>
                  </a:lnTo>
                  <a:lnTo>
                    <a:pt x="317667" y="368655"/>
                  </a:lnTo>
                  <a:lnTo>
                    <a:pt x="317321" y="368751"/>
                  </a:lnTo>
                  <a:lnTo>
                    <a:pt x="316981" y="368912"/>
                  </a:lnTo>
                  <a:lnTo>
                    <a:pt x="316778" y="368930"/>
                  </a:lnTo>
                  <a:lnTo>
                    <a:pt x="316415" y="368453"/>
                  </a:lnTo>
                  <a:lnTo>
                    <a:pt x="315943" y="367981"/>
                  </a:lnTo>
                  <a:lnTo>
                    <a:pt x="315627" y="368005"/>
                  </a:lnTo>
                  <a:lnTo>
                    <a:pt x="315418" y="368041"/>
                  </a:lnTo>
                  <a:lnTo>
                    <a:pt x="315263" y="368172"/>
                  </a:lnTo>
                  <a:lnTo>
                    <a:pt x="314971" y="368363"/>
                  </a:lnTo>
                  <a:lnTo>
                    <a:pt x="314649" y="368411"/>
                  </a:lnTo>
                  <a:lnTo>
                    <a:pt x="314351" y="368411"/>
                  </a:lnTo>
                  <a:lnTo>
                    <a:pt x="313933" y="368411"/>
                  </a:lnTo>
                  <a:lnTo>
                    <a:pt x="313534" y="368327"/>
                  </a:lnTo>
                  <a:lnTo>
                    <a:pt x="313211" y="368327"/>
                  </a:lnTo>
                  <a:lnTo>
                    <a:pt x="312800" y="368345"/>
                  </a:lnTo>
                  <a:lnTo>
                    <a:pt x="312561" y="368399"/>
                  </a:lnTo>
                  <a:lnTo>
                    <a:pt x="312358" y="368918"/>
                  </a:lnTo>
                  <a:lnTo>
                    <a:pt x="312209" y="369067"/>
                  </a:lnTo>
                  <a:lnTo>
                    <a:pt x="310468" y="369520"/>
                  </a:lnTo>
                  <a:lnTo>
                    <a:pt x="309823" y="371501"/>
                  </a:lnTo>
                  <a:lnTo>
                    <a:pt x="308374" y="372455"/>
                  </a:lnTo>
                  <a:lnTo>
                    <a:pt x="308231" y="372765"/>
                  </a:lnTo>
                  <a:lnTo>
                    <a:pt x="308099" y="372801"/>
                  </a:lnTo>
                  <a:lnTo>
                    <a:pt x="307455" y="373767"/>
                  </a:lnTo>
                  <a:lnTo>
                    <a:pt x="306531" y="373916"/>
                  </a:lnTo>
                  <a:lnTo>
                    <a:pt x="305803" y="373910"/>
                  </a:lnTo>
                  <a:lnTo>
                    <a:pt x="305600" y="373910"/>
                  </a:lnTo>
                  <a:lnTo>
                    <a:pt x="304467" y="374775"/>
                  </a:lnTo>
                  <a:lnTo>
                    <a:pt x="302117" y="375181"/>
                  </a:lnTo>
                  <a:lnTo>
                    <a:pt x="301496" y="375282"/>
                  </a:lnTo>
                  <a:lnTo>
                    <a:pt x="301270" y="375503"/>
                  </a:lnTo>
                  <a:lnTo>
                    <a:pt x="301055" y="375545"/>
                  </a:lnTo>
                  <a:lnTo>
                    <a:pt x="299421" y="376589"/>
                  </a:lnTo>
                  <a:lnTo>
                    <a:pt x="296778" y="376899"/>
                  </a:lnTo>
                  <a:lnTo>
                    <a:pt x="294893" y="377185"/>
                  </a:lnTo>
                  <a:lnTo>
                    <a:pt x="294720" y="377382"/>
                  </a:lnTo>
                  <a:lnTo>
                    <a:pt x="294583" y="377471"/>
                  </a:lnTo>
                  <a:lnTo>
                    <a:pt x="294171" y="377752"/>
                  </a:lnTo>
                  <a:lnTo>
                    <a:pt x="293796" y="377740"/>
                  </a:lnTo>
                  <a:lnTo>
                    <a:pt x="293617" y="377847"/>
                  </a:lnTo>
                  <a:lnTo>
                    <a:pt x="293259" y="378086"/>
                  </a:lnTo>
                  <a:lnTo>
                    <a:pt x="293074" y="378432"/>
                  </a:lnTo>
                  <a:lnTo>
                    <a:pt x="292943" y="378825"/>
                  </a:lnTo>
                  <a:lnTo>
                    <a:pt x="292811" y="378969"/>
                  </a:lnTo>
                  <a:lnTo>
                    <a:pt x="292674" y="378963"/>
                  </a:lnTo>
                  <a:lnTo>
                    <a:pt x="292609" y="379201"/>
                  </a:lnTo>
                  <a:lnTo>
                    <a:pt x="292555" y="379440"/>
                  </a:lnTo>
                  <a:lnTo>
                    <a:pt x="292495" y="379649"/>
                  </a:lnTo>
                  <a:lnTo>
                    <a:pt x="291225" y="380370"/>
                  </a:lnTo>
                  <a:lnTo>
                    <a:pt x="290783" y="381605"/>
                  </a:lnTo>
                  <a:lnTo>
                    <a:pt x="289859" y="382464"/>
                  </a:lnTo>
                  <a:lnTo>
                    <a:pt x="289382" y="383359"/>
                  </a:lnTo>
                  <a:lnTo>
                    <a:pt x="288206" y="383150"/>
                  </a:lnTo>
                  <a:lnTo>
                    <a:pt x="287628" y="383663"/>
                  </a:lnTo>
                  <a:lnTo>
                    <a:pt x="286566" y="383222"/>
                  </a:lnTo>
                  <a:lnTo>
                    <a:pt x="286393" y="383257"/>
                  </a:lnTo>
                  <a:lnTo>
                    <a:pt x="286250" y="383246"/>
                  </a:lnTo>
                  <a:lnTo>
                    <a:pt x="285433" y="382566"/>
                  </a:lnTo>
                  <a:lnTo>
                    <a:pt x="284765" y="382416"/>
                  </a:lnTo>
                  <a:lnTo>
                    <a:pt x="284025" y="382357"/>
                  </a:lnTo>
                  <a:lnTo>
                    <a:pt x="283262" y="382297"/>
                  </a:lnTo>
                  <a:lnTo>
                    <a:pt x="282480" y="382345"/>
                  </a:lnTo>
                  <a:lnTo>
                    <a:pt x="281538" y="382130"/>
                  </a:lnTo>
                  <a:lnTo>
                    <a:pt x="280947" y="381540"/>
                  </a:lnTo>
                  <a:lnTo>
                    <a:pt x="280458" y="381015"/>
                  </a:lnTo>
                  <a:lnTo>
                    <a:pt x="279868" y="380901"/>
                  </a:lnTo>
                  <a:lnTo>
                    <a:pt x="279074" y="380866"/>
                  </a:lnTo>
                  <a:lnTo>
                    <a:pt x="278096" y="380943"/>
                  </a:lnTo>
                  <a:lnTo>
                    <a:pt x="277118" y="380520"/>
                  </a:lnTo>
                  <a:lnTo>
                    <a:pt x="276181" y="380514"/>
                  </a:lnTo>
                  <a:lnTo>
                    <a:pt x="275400" y="380060"/>
                  </a:lnTo>
                  <a:lnTo>
                    <a:pt x="274666" y="379380"/>
                  </a:lnTo>
                  <a:lnTo>
                    <a:pt x="274535" y="379261"/>
                  </a:lnTo>
                  <a:lnTo>
                    <a:pt x="273032" y="378581"/>
                  </a:lnTo>
                  <a:lnTo>
                    <a:pt x="271600" y="379052"/>
                  </a:lnTo>
                  <a:lnTo>
                    <a:pt x="270049" y="378295"/>
                  </a:lnTo>
                  <a:lnTo>
                    <a:pt x="269912" y="378217"/>
                  </a:lnTo>
                  <a:lnTo>
                    <a:pt x="269333" y="378128"/>
                  </a:lnTo>
                  <a:lnTo>
                    <a:pt x="268922" y="378134"/>
                  </a:lnTo>
                  <a:lnTo>
                    <a:pt x="268457" y="378241"/>
                  </a:lnTo>
                  <a:lnTo>
                    <a:pt x="268027" y="378247"/>
                  </a:lnTo>
                  <a:lnTo>
                    <a:pt x="267848" y="378241"/>
                  </a:lnTo>
                  <a:lnTo>
                    <a:pt x="267013" y="378086"/>
                  </a:lnTo>
                  <a:lnTo>
                    <a:pt x="266435" y="377943"/>
                  </a:lnTo>
                  <a:lnTo>
                    <a:pt x="265790" y="377865"/>
                  </a:lnTo>
                  <a:lnTo>
                    <a:pt x="265462" y="377823"/>
                  </a:lnTo>
                  <a:lnTo>
                    <a:pt x="265182" y="377811"/>
                  </a:lnTo>
                  <a:lnTo>
                    <a:pt x="264860" y="377805"/>
                  </a:lnTo>
                  <a:lnTo>
                    <a:pt x="264490" y="378062"/>
                  </a:lnTo>
                  <a:lnTo>
                    <a:pt x="264120" y="378205"/>
                  </a:lnTo>
                  <a:lnTo>
                    <a:pt x="263732" y="378205"/>
                  </a:lnTo>
                  <a:lnTo>
                    <a:pt x="263404" y="378211"/>
                  </a:lnTo>
                  <a:lnTo>
                    <a:pt x="263064" y="378098"/>
                  </a:lnTo>
                  <a:lnTo>
                    <a:pt x="262778" y="377853"/>
                  </a:lnTo>
                  <a:lnTo>
                    <a:pt x="261973" y="377913"/>
                  </a:lnTo>
                  <a:lnTo>
                    <a:pt x="261340" y="378253"/>
                  </a:lnTo>
                  <a:lnTo>
                    <a:pt x="260690" y="378623"/>
                  </a:lnTo>
                  <a:lnTo>
                    <a:pt x="259861" y="379106"/>
                  </a:lnTo>
                  <a:lnTo>
                    <a:pt x="259062" y="379625"/>
                  </a:lnTo>
                  <a:lnTo>
                    <a:pt x="257970" y="379631"/>
                  </a:lnTo>
                  <a:lnTo>
                    <a:pt x="257815" y="379631"/>
                  </a:lnTo>
                  <a:lnTo>
                    <a:pt x="257648" y="379619"/>
                  </a:lnTo>
                  <a:lnTo>
                    <a:pt x="256819" y="379643"/>
                  </a:lnTo>
                  <a:lnTo>
                    <a:pt x="256133" y="379667"/>
                  </a:lnTo>
                  <a:lnTo>
                    <a:pt x="255459" y="379684"/>
                  </a:lnTo>
                  <a:lnTo>
                    <a:pt x="255018" y="379684"/>
                  </a:lnTo>
                  <a:lnTo>
                    <a:pt x="254630" y="379690"/>
                  </a:lnTo>
                  <a:lnTo>
                    <a:pt x="254236" y="379690"/>
                  </a:lnTo>
                  <a:lnTo>
                    <a:pt x="253169" y="379690"/>
                  </a:lnTo>
                  <a:lnTo>
                    <a:pt x="252071" y="379667"/>
                  </a:lnTo>
                  <a:lnTo>
                    <a:pt x="250872" y="379631"/>
                  </a:lnTo>
                  <a:lnTo>
                    <a:pt x="250025" y="379804"/>
                  </a:lnTo>
                  <a:lnTo>
                    <a:pt x="249488" y="379863"/>
                  </a:lnTo>
                  <a:lnTo>
                    <a:pt x="248957" y="380418"/>
                  </a:lnTo>
                  <a:lnTo>
                    <a:pt x="248778" y="380496"/>
                  </a:lnTo>
                  <a:lnTo>
                    <a:pt x="248641" y="380490"/>
                  </a:lnTo>
                  <a:lnTo>
                    <a:pt x="246959" y="380484"/>
                  </a:lnTo>
                  <a:lnTo>
                    <a:pt x="245217" y="381134"/>
                  </a:lnTo>
                  <a:lnTo>
                    <a:pt x="243416" y="381474"/>
                  </a:lnTo>
                  <a:lnTo>
                    <a:pt x="242730" y="382029"/>
                  </a:lnTo>
                  <a:lnTo>
                    <a:pt x="241883" y="382214"/>
                  </a:lnTo>
                  <a:lnTo>
                    <a:pt x="241436" y="382768"/>
                  </a:lnTo>
                  <a:lnTo>
                    <a:pt x="241269" y="382911"/>
                  </a:lnTo>
                  <a:lnTo>
                    <a:pt x="241066" y="382965"/>
                  </a:lnTo>
                  <a:lnTo>
                    <a:pt x="240881" y="382965"/>
                  </a:lnTo>
                  <a:lnTo>
                    <a:pt x="240577" y="382959"/>
                  </a:lnTo>
                  <a:lnTo>
                    <a:pt x="240296" y="382864"/>
                  </a:lnTo>
                  <a:lnTo>
                    <a:pt x="240081" y="382822"/>
                  </a:lnTo>
                  <a:lnTo>
                    <a:pt x="239914" y="382792"/>
                  </a:lnTo>
                  <a:lnTo>
                    <a:pt x="239753" y="382828"/>
                  </a:lnTo>
                  <a:lnTo>
                    <a:pt x="239736" y="383013"/>
                  </a:lnTo>
                  <a:lnTo>
                    <a:pt x="240135" y="383353"/>
                  </a:lnTo>
                  <a:lnTo>
                    <a:pt x="240469" y="383687"/>
                  </a:lnTo>
                  <a:lnTo>
                    <a:pt x="240475" y="384182"/>
                  </a:lnTo>
                  <a:lnTo>
                    <a:pt x="240475" y="384343"/>
                  </a:lnTo>
                  <a:lnTo>
                    <a:pt x="240439" y="384504"/>
                  </a:lnTo>
                  <a:lnTo>
                    <a:pt x="240374" y="384647"/>
                  </a:lnTo>
                  <a:lnTo>
                    <a:pt x="240225" y="385190"/>
                  </a:lnTo>
                  <a:lnTo>
                    <a:pt x="239944" y="385810"/>
                  </a:lnTo>
                  <a:lnTo>
                    <a:pt x="239336" y="386031"/>
                  </a:lnTo>
                  <a:lnTo>
                    <a:pt x="239199" y="386031"/>
                  </a:lnTo>
                  <a:lnTo>
                    <a:pt x="237797" y="385572"/>
                  </a:lnTo>
                  <a:lnTo>
                    <a:pt x="237212" y="384844"/>
                  </a:lnTo>
                  <a:lnTo>
                    <a:pt x="236157" y="383955"/>
                  </a:lnTo>
                  <a:lnTo>
                    <a:pt x="235411" y="382750"/>
                  </a:lnTo>
                  <a:lnTo>
                    <a:pt x="233950" y="382506"/>
                  </a:lnTo>
                  <a:lnTo>
                    <a:pt x="232786" y="382154"/>
                  </a:lnTo>
                  <a:lnTo>
                    <a:pt x="232524" y="382029"/>
                  </a:lnTo>
                  <a:lnTo>
                    <a:pt x="232393" y="381772"/>
                  </a:lnTo>
                  <a:lnTo>
                    <a:pt x="232399" y="381546"/>
                  </a:lnTo>
                  <a:lnTo>
                    <a:pt x="232399" y="381301"/>
                  </a:lnTo>
                  <a:lnTo>
                    <a:pt x="232518" y="381068"/>
                  </a:lnTo>
                  <a:lnTo>
                    <a:pt x="232733" y="380937"/>
                  </a:lnTo>
                  <a:lnTo>
                    <a:pt x="233144" y="380842"/>
                  </a:lnTo>
                  <a:lnTo>
                    <a:pt x="233150" y="380144"/>
                  </a:lnTo>
                  <a:lnTo>
                    <a:pt x="233765" y="379881"/>
                  </a:lnTo>
                  <a:lnTo>
                    <a:pt x="234242" y="379881"/>
                  </a:lnTo>
                  <a:lnTo>
                    <a:pt x="234415" y="379881"/>
                  </a:lnTo>
                  <a:lnTo>
                    <a:pt x="234582" y="379911"/>
                  </a:lnTo>
                  <a:lnTo>
                    <a:pt x="234737" y="379977"/>
                  </a:lnTo>
                  <a:lnTo>
                    <a:pt x="235375" y="379971"/>
                  </a:lnTo>
                  <a:lnTo>
                    <a:pt x="235846" y="380120"/>
                  </a:lnTo>
                  <a:lnTo>
                    <a:pt x="236222" y="380120"/>
                  </a:lnTo>
                  <a:lnTo>
                    <a:pt x="236413" y="380114"/>
                  </a:lnTo>
                  <a:lnTo>
                    <a:pt x="236562" y="380084"/>
                  </a:lnTo>
                  <a:lnTo>
                    <a:pt x="236705" y="379989"/>
                  </a:lnTo>
                  <a:lnTo>
                    <a:pt x="236592" y="379625"/>
                  </a:lnTo>
                  <a:lnTo>
                    <a:pt x="236580" y="379458"/>
                  </a:lnTo>
                  <a:lnTo>
                    <a:pt x="236234" y="379452"/>
                  </a:lnTo>
                  <a:lnTo>
                    <a:pt x="236019" y="379482"/>
                  </a:lnTo>
                  <a:lnTo>
                    <a:pt x="235775" y="379494"/>
                  </a:lnTo>
                  <a:lnTo>
                    <a:pt x="235208" y="379494"/>
                  </a:lnTo>
                  <a:lnTo>
                    <a:pt x="234582" y="379183"/>
                  </a:lnTo>
                  <a:lnTo>
                    <a:pt x="234546" y="378521"/>
                  </a:lnTo>
                  <a:lnTo>
                    <a:pt x="234266" y="378653"/>
                  </a:lnTo>
                  <a:lnTo>
                    <a:pt x="233938" y="378706"/>
                  </a:lnTo>
                  <a:lnTo>
                    <a:pt x="233437" y="378617"/>
                  </a:lnTo>
                  <a:lnTo>
                    <a:pt x="233270" y="378253"/>
                  </a:lnTo>
                  <a:lnTo>
                    <a:pt x="233162" y="378020"/>
                  </a:lnTo>
                  <a:lnTo>
                    <a:pt x="233037" y="377746"/>
                  </a:lnTo>
                  <a:lnTo>
                    <a:pt x="232900" y="377674"/>
                  </a:lnTo>
                  <a:lnTo>
                    <a:pt x="232667" y="378581"/>
                  </a:lnTo>
                  <a:lnTo>
                    <a:pt x="232870" y="379058"/>
                  </a:lnTo>
                  <a:lnTo>
                    <a:pt x="232876" y="379565"/>
                  </a:lnTo>
                  <a:lnTo>
                    <a:pt x="232876" y="379708"/>
                  </a:lnTo>
                  <a:lnTo>
                    <a:pt x="232858" y="379840"/>
                  </a:lnTo>
                  <a:lnTo>
                    <a:pt x="232727" y="379971"/>
                  </a:lnTo>
                  <a:lnTo>
                    <a:pt x="231540" y="379744"/>
                  </a:lnTo>
                  <a:lnTo>
                    <a:pt x="231241" y="378754"/>
                  </a:lnTo>
                  <a:lnTo>
                    <a:pt x="230526" y="378509"/>
                  </a:lnTo>
                  <a:lnTo>
                    <a:pt x="230711" y="379476"/>
                  </a:lnTo>
                  <a:lnTo>
                    <a:pt x="230651" y="380251"/>
                  </a:lnTo>
                  <a:lnTo>
                    <a:pt x="231713" y="380752"/>
                  </a:lnTo>
                  <a:lnTo>
                    <a:pt x="231874" y="380919"/>
                  </a:lnTo>
                  <a:lnTo>
                    <a:pt x="231933" y="381176"/>
                  </a:lnTo>
                  <a:lnTo>
                    <a:pt x="231880" y="381647"/>
                  </a:lnTo>
                  <a:lnTo>
                    <a:pt x="231426" y="381713"/>
                  </a:lnTo>
                  <a:lnTo>
                    <a:pt x="231212" y="381790"/>
                  </a:lnTo>
                  <a:lnTo>
                    <a:pt x="227674" y="381343"/>
                  </a:lnTo>
                  <a:lnTo>
                    <a:pt x="227537" y="381289"/>
                  </a:lnTo>
                  <a:lnTo>
                    <a:pt x="227442" y="381092"/>
                  </a:lnTo>
                  <a:lnTo>
                    <a:pt x="227412" y="380961"/>
                  </a:lnTo>
                  <a:lnTo>
                    <a:pt x="227466" y="380096"/>
                  </a:lnTo>
                  <a:lnTo>
                    <a:pt x="228307" y="379863"/>
                  </a:lnTo>
                  <a:lnTo>
                    <a:pt x="228587" y="379583"/>
                  </a:lnTo>
                  <a:lnTo>
                    <a:pt x="228605" y="378993"/>
                  </a:lnTo>
                  <a:lnTo>
                    <a:pt x="228247" y="378396"/>
                  </a:lnTo>
                  <a:lnTo>
                    <a:pt x="227967" y="377913"/>
                  </a:lnTo>
                  <a:lnTo>
                    <a:pt x="227161" y="377627"/>
                  </a:lnTo>
                  <a:lnTo>
                    <a:pt x="226487" y="377907"/>
                  </a:lnTo>
                  <a:lnTo>
                    <a:pt x="226207" y="377919"/>
                  </a:lnTo>
                  <a:lnTo>
                    <a:pt x="226112" y="378295"/>
                  </a:lnTo>
                  <a:lnTo>
                    <a:pt x="226159" y="378509"/>
                  </a:lnTo>
                  <a:lnTo>
                    <a:pt x="226672" y="378676"/>
                  </a:lnTo>
                  <a:lnTo>
                    <a:pt x="226762" y="379195"/>
                  </a:lnTo>
                  <a:lnTo>
                    <a:pt x="226720" y="379416"/>
                  </a:lnTo>
                  <a:lnTo>
                    <a:pt x="226571" y="379571"/>
                  </a:lnTo>
                  <a:lnTo>
                    <a:pt x="226410" y="379667"/>
                  </a:lnTo>
                  <a:lnTo>
                    <a:pt x="226386" y="379798"/>
                  </a:lnTo>
                  <a:lnTo>
                    <a:pt x="226434" y="379983"/>
                  </a:lnTo>
                  <a:lnTo>
                    <a:pt x="226643" y="380078"/>
                  </a:lnTo>
                  <a:lnTo>
                    <a:pt x="226804" y="380144"/>
                  </a:lnTo>
                  <a:lnTo>
                    <a:pt x="226863" y="380299"/>
                  </a:lnTo>
                  <a:lnTo>
                    <a:pt x="226863" y="381194"/>
                  </a:lnTo>
                  <a:lnTo>
                    <a:pt x="226804" y="381349"/>
                  </a:lnTo>
                  <a:lnTo>
                    <a:pt x="226643" y="381414"/>
                  </a:lnTo>
                  <a:lnTo>
                    <a:pt x="225897" y="381402"/>
                  </a:lnTo>
                  <a:lnTo>
                    <a:pt x="225068" y="382005"/>
                  </a:lnTo>
                  <a:lnTo>
                    <a:pt x="224269" y="382023"/>
                  </a:lnTo>
                  <a:lnTo>
                    <a:pt x="223756" y="382023"/>
                  </a:lnTo>
                  <a:lnTo>
                    <a:pt x="223302" y="381707"/>
                  </a:lnTo>
                  <a:lnTo>
                    <a:pt x="223040" y="381009"/>
                  </a:lnTo>
                  <a:lnTo>
                    <a:pt x="223034" y="380871"/>
                  </a:lnTo>
                  <a:lnTo>
                    <a:pt x="223547" y="378706"/>
                  </a:lnTo>
                  <a:lnTo>
                    <a:pt x="223660" y="378557"/>
                  </a:lnTo>
                  <a:lnTo>
                    <a:pt x="224012" y="378414"/>
                  </a:lnTo>
                  <a:lnTo>
                    <a:pt x="224054" y="377817"/>
                  </a:lnTo>
                  <a:lnTo>
                    <a:pt x="224137" y="377406"/>
                  </a:lnTo>
                  <a:lnTo>
                    <a:pt x="223994" y="377227"/>
                  </a:lnTo>
                  <a:lnTo>
                    <a:pt x="223779" y="377167"/>
                  </a:lnTo>
                  <a:lnTo>
                    <a:pt x="223511" y="377102"/>
                  </a:lnTo>
                  <a:lnTo>
                    <a:pt x="223368" y="377060"/>
                  </a:lnTo>
                  <a:lnTo>
                    <a:pt x="223117" y="376976"/>
                  </a:lnTo>
                  <a:lnTo>
                    <a:pt x="222533" y="377179"/>
                  </a:lnTo>
                  <a:lnTo>
                    <a:pt x="222085" y="377728"/>
                  </a:lnTo>
                  <a:lnTo>
                    <a:pt x="221197" y="377823"/>
                  </a:lnTo>
                  <a:lnTo>
                    <a:pt x="221328" y="378277"/>
                  </a:lnTo>
                  <a:lnTo>
                    <a:pt x="221948" y="378676"/>
                  </a:lnTo>
                  <a:lnTo>
                    <a:pt x="222300" y="379368"/>
                  </a:lnTo>
                  <a:lnTo>
                    <a:pt x="222336" y="379690"/>
                  </a:lnTo>
                  <a:lnTo>
                    <a:pt x="222753" y="380156"/>
                  </a:lnTo>
                  <a:lnTo>
                    <a:pt x="222765" y="380764"/>
                  </a:lnTo>
                  <a:lnTo>
                    <a:pt x="222765" y="380961"/>
                  </a:lnTo>
                  <a:lnTo>
                    <a:pt x="222712" y="381182"/>
                  </a:lnTo>
                  <a:lnTo>
                    <a:pt x="222533" y="381432"/>
                  </a:lnTo>
                  <a:lnTo>
                    <a:pt x="222151" y="381754"/>
                  </a:lnTo>
                  <a:lnTo>
                    <a:pt x="221668" y="381993"/>
                  </a:lnTo>
                  <a:lnTo>
                    <a:pt x="221137" y="381993"/>
                  </a:lnTo>
                  <a:lnTo>
                    <a:pt x="220928" y="381993"/>
                  </a:lnTo>
                  <a:lnTo>
                    <a:pt x="220725" y="381957"/>
                  </a:lnTo>
                  <a:lnTo>
                    <a:pt x="220528" y="381886"/>
                  </a:lnTo>
                  <a:lnTo>
                    <a:pt x="219831" y="381211"/>
                  </a:lnTo>
                  <a:lnTo>
                    <a:pt x="219300" y="380710"/>
                  </a:lnTo>
                  <a:lnTo>
                    <a:pt x="218715" y="380239"/>
                  </a:lnTo>
                  <a:lnTo>
                    <a:pt x="214152" y="378151"/>
                  </a:lnTo>
                  <a:lnTo>
                    <a:pt x="212720" y="376941"/>
                  </a:lnTo>
                  <a:lnTo>
                    <a:pt x="212410" y="376672"/>
                  </a:lnTo>
                  <a:lnTo>
                    <a:pt x="212154" y="376416"/>
                  </a:lnTo>
                  <a:lnTo>
                    <a:pt x="211927" y="376117"/>
                  </a:lnTo>
                  <a:lnTo>
                    <a:pt x="211653" y="375795"/>
                  </a:lnTo>
                  <a:lnTo>
                    <a:pt x="211438" y="375461"/>
                  </a:lnTo>
                  <a:lnTo>
                    <a:pt x="211223" y="375139"/>
                  </a:lnTo>
                  <a:lnTo>
                    <a:pt x="210871" y="374614"/>
                  </a:lnTo>
                  <a:lnTo>
                    <a:pt x="210543" y="374179"/>
                  </a:lnTo>
                  <a:lnTo>
                    <a:pt x="210024" y="373815"/>
                  </a:lnTo>
                  <a:lnTo>
                    <a:pt x="209213" y="373803"/>
                  </a:lnTo>
                  <a:lnTo>
                    <a:pt x="207656" y="373051"/>
                  </a:lnTo>
                  <a:lnTo>
                    <a:pt x="206708" y="372634"/>
                  </a:lnTo>
                  <a:lnTo>
                    <a:pt x="207996" y="373827"/>
                  </a:lnTo>
                  <a:lnTo>
                    <a:pt x="208879" y="374853"/>
                  </a:lnTo>
                  <a:lnTo>
                    <a:pt x="209392" y="375080"/>
                  </a:lnTo>
                  <a:lnTo>
                    <a:pt x="210794" y="375533"/>
                  </a:lnTo>
                  <a:lnTo>
                    <a:pt x="211987" y="376762"/>
                  </a:lnTo>
                  <a:lnTo>
                    <a:pt x="212446" y="378032"/>
                  </a:lnTo>
                  <a:lnTo>
                    <a:pt x="212959" y="379434"/>
                  </a:lnTo>
                  <a:lnTo>
                    <a:pt x="212947" y="379613"/>
                  </a:lnTo>
                  <a:lnTo>
                    <a:pt x="212661" y="380120"/>
                  </a:lnTo>
                  <a:lnTo>
                    <a:pt x="212762" y="381259"/>
                  </a:lnTo>
                  <a:lnTo>
                    <a:pt x="211820" y="381742"/>
                  </a:lnTo>
                  <a:lnTo>
                    <a:pt x="210293" y="381862"/>
                  </a:lnTo>
                  <a:lnTo>
                    <a:pt x="209267" y="381462"/>
                  </a:lnTo>
                  <a:lnTo>
                    <a:pt x="209326" y="381677"/>
                  </a:lnTo>
                  <a:lnTo>
                    <a:pt x="209452" y="381975"/>
                  </a:lnTo>
                  <a:lnTo>
                    <a:pt x="209458" y="382267"/>
                  </a:lnTo>
                  <a:lnTo>
                    <a:pt x="209481" y="382518"/>
                  </a:lnTo>
                  <a:lnTo>
                    <a:pt x="209297" y="382816"/>
                  </a:lnTo>
                  <a:lnTo>
                    <a:pt x="208927" y="382894"/>
                  </a:lnTo>
                  <a:lnTo>
                    <a:pt x="207954" y="382977"/>
                  </a:lnTo>
                  <a:lnTo>
                    <a:pt x="207185" y="383675"/>
                  </a:lnTo>
                  <a:lnTo>
                    <a:pt x="206207" y="384045"/>
                  </a:lnTo>
                  <a:lnTo>
                    <a:pt x="203546" y="384289"/>
                  </a:lnTo>
                  <a:lnTo>
                    <a:pt x="203367" y="384474"/>
                  </a:lnTo>
                  <a:lnTo>
                    <a:pt x="203391" y="384886"/>
                  </a:lnTo>
                  <a:lnTo>
                    <a:pt x="203248" y="385286"/>
                  </a:lnTo>
                  <a:lnTo>
                    <a:pt x="203147" y="385423"/>
                  </a:lnTo>
                  <a:lnTo>
                    <a:pt x="202872" y="385417"/>
                  </a:lnTo>
                  <a:lnTo>
                    <a:pt x="202520" y="385840"/>
                  </a:lnTo>
                  <a:lnTo>
                    <a:pt x="202359" y="386061"/>
                  </a:lnTo>
                  <a:lnTo>
                    <a:pt x="202443" y="386461"/>
                  </a:lnTo>
                  <a:lnTo>
                    <a:pt x="202449" y="386729"/>
                  </a:lnTo>
                  <a:lnTo>
                    <a:pt x="202431" y="386997"/>
                  </a:lnTo>
                  <a:lnTo>
                    <a:pt x="202330" y="387135"/>
                  </a:lnTo>
                  <a:lnTo>
                    <a:pt x="202067" y="387331"/>
                  </a:lnTo>
                  <a:lnTo>
                    <a:pt x="201894" y="387331"/>
                  </a:lnTo>
                  <a:lnTo>
                    <a:pt x="201793" y="387612"/>
                  </a:lnTo>
                  <a:lnTo>
                    <a:pt x="201477" y="387725"/>
                  </a:lnTo>
                  <a:lnTo>
                    <a:pt x="201244" y="387725"/>
                  </a:lnTo>
                  <a:lnTo>
                    <a:pt x="201029" y="387725"/>
                  </a:lnTo>
                  <a:lnTo>
                    <a:pt x="200814" y="387671"/>
                  </a:lnTo>
                  <a:lnTo>
                    <a:pt x="200600" y="387498"/>
                  </a:lnTo>
                  <a:lnTo>
                    <a:pt x="199478" y="385983"/>
                  </a:lnTo>
                  <a:lnTo>
                    <a:pt x="197528" y="386741"/>
                  </a:lnTo>
                  <a:lnTo>
                    <a:pt x="196054" y="385691"/>
                  </a:lnTo>
                  <a:lnTo>
                    <a:pt x="195798" y="385626"/>
                  </a:lnTo>
                  <a:lnTo>
                    <a:pt x="195637" y="385608"/>
                  </a:lnTo>
                  <a:lnTo>
                    <a:pt x="195488" y="385602"/>
                  </a:lnTo>
                  <a:lnTo>
                    <a:pt x="194408" y="385590"/>
                  </a:lnTo>
                  <a:lnTo>
                    <a:pt x="193561" y="386568"/>
                  </a:lnTo>
                  <a:lnTo>
                    <a:pt x="192374" y="386968"/>
                  </a:lnTo>
                  <a:lnTo>
                    <a:pt x="192135" y="386962"/>
                  </a:lnTo>
                  <a:lnTo>
                    <a:pt x="191992" y="386920"/>
                  </a:lnTo>
                  <a:lnTo>
                    <a:pt x="191837" y="386878"/>
                  </a:lnTo>
                  <a:lnTo>
                    <a:pt x="191569" y="386789"/>
                  </a:lnTo>
                  <a:lnTo>
                    <a:pt x="191354" y="386729"/>
                  </a:lnTo>
                  <a:lnTo>
                    <a:pt x="191199" y="386729"/>
                  </a:lnTo>
                  <a:lnTo>
                    <a:pt x="191044" y="386735"/>
                  </a:lnTo>
                  <a:lnTo>
                    <a:pt x="190889" y="386902"/>
                  </a:lnTo>
                  <a:lnTo>
                    <a:pt x="190740" y="387021"/>
                  </a:lnTo>
                  <a:lnTo>
                    <a:pt x="190608" y="387063"/>
                  </a:lnTo>
                  <a:lnTo>
                    <a:pt x="190447" y="387391"/>
                  </a:lnTo>
                  <a:lnTo>
                    <a:pt x="190173" y="387391"/>
                  </a:lnTo>
                  <a:lnTo>
                    <a:pt x="186159" y="388023"/>
                  </a:lnTo>
                  <a:lnTo>
                    <a:pt x="185675" y="388202"/>
                  </a:lnTo>
                  <a:lnTo>
                    <a:pt x="185127" y="388799"/>
                  </a:lnTo>
                  <a:lnTo>
                    <a:pt x="184924" y="389258"/>
                  </a:lnTo>
                  <a:lnTo>
                    <a:pt x="185079" y="389544"/>
                  </a:lnTo>
                  <a:lnTo>
                    <a:pt x="185103" y="389771"/>
                  </a:lnTo>
                  <a:lnTo>
                    <a:pt x="184936" y="389890"/>
                  </a:lnTo>
                  <a:lnTo>
                    <a:pt x="184739" y="389938"/>
                  </a:lnTo>
                  <a:lnTo>
                    <a:pt x="184310" y="389861"/>
                  </a:lnTo>
                  <a:lnTo>
                    <a:pt x="184184" y="389538"/>
                  </a:lnTo>
                  <a:lnTo>
                    <a:pt x="184023" y="389598"/>
                  </a:lnTo>
                  <a:lnTo>
                    <a:pt x="183534" y="389467"/>
                  </a:lnTo>
                  <a:lnTo>
                    <a:pt x="183343" y="389127"/>
                  </a:lnTo>
                  <a:lnTo>
                    <a:pt x="183009" y="389151"/>
                  </a:lnTo>
                  <a:lnTo>
                    <a:pt x="182860" y="389163"/>
                  </a:lnTo>
                  <a:lnTo>
                    <a:pt x="182699" y="389049"/>
                  </a:lnTo>
                  <a:lnTo>
                    <a:pt x="182687" y="388715"/>
                  </a:lnTo>
                  <a:lnTo>
                    <a:pt x="182717" y="388489"/>
                  </a:lnTo>
                  <a:lnTo>
                    <a:pt x="182717" y="388292"/>
                  </a:lnTo>
                  <a:lnTo>
                    <a:pt x="182687" y="387958"/>
                  </a:lnTo>
                  <a:lnTo>
                    <a:pt x="182484" y="387821"/>
                  </a:lnTo>
                  <a:lnTo>
                    <a:pt x="182180" y="388023"/>
                  </a:lnTo>
                  <a:lnTo>
                    <a:pt x="181834" y="388161"/>
                  </a:lnTo>
                  <a:lnTo>
                    <a:pt x="181494" y="388161"/>
                  </a:lnTo>
                  <a:lnTo>
                    <a:pt x="181190" y="388167"/>
                  </a:lnTo>
                  <a:lnTo>
                    <a:pt x="180874" y="388041"/>
                  </a:lnTo>
                  <a:lnTo>
                    <a:pt x="180689" y="387797"/>
                  </a:lnTo>
                  <a:lnTo>
                    <a:pt x="180313" y="387457"/>
                  </a:lnTo>
                  <a:lnTo>
                    <a:pt x="180086" y="387039"/>
                  </a:lnTo>
                  <a:lnTo>
                    <a:pt x="180092" y="386574"/>
                  </a:lnTo>
                  <a:lnTo>
                    <a:pt x="179913" y="386413"/>
                  </a:lnTo>
                  <a:lnTo>
                    <a:pt x="179770" y="386407"/>
                  </a:lnTo>
                  <a:lnTo>
                    <a:pt x="179508" y="386634"/>
                  </a:lnTo>
                  <a:lnTo>
                    <a:pt x="179138" y="386842"/>
                  </a:lnTo>
                  <a:lnTo>
                    <a:pt x="178977" y="386944"/>
                  </a:lnTo>
                  <a:lnTo>
                    <a:pt x="178434" y="387248"/>
                  </a:lnTo>
                  <a:lnTo>
                    <a:pt x="178112" y="387821"/>
                  </a:lnTo>
                  <a:lnTo>
                    <a:pt x="177879" y="388363"/>
                  </a:lnTo>
                  <a:lnTo>
                    <a:pt x="178011" y="388495"/>
                  </a:lnTo>
                  <a:lnTo>
                    <a:pt x="178172" y="388560"/>
                  </a:lnTo>
                  <a:lnTo>
                    <a:pt x="178446" y="388566"/>
                  </a:lnTo>
                  <a:lnTo>
                    <a:pt x="178607" y="388304"/>
                  </a:lnTo>
                  <a:lnTo>
                    <a:pt x="178881" y="388178"/>
                  </a:lnTo>
                  <a:lnTo>
                    <a:pt x="179090" y="388202"/>
                  </a:lnTo>
                  <a:lnTo>
                    <a:pt x="179317" y="388202"/>
                  </a:lnTo>
                  <a:lnTo>
                    <a:pt x="179526" y="388274"/>
                  </a:lnTo>
                  <a:lnTo>
                    <a:pt x="179663" y="388322"/>
                  </a:lnTo>
                  <a:lnTo>
                    <a:pt x="180057" y="389002"/>
                  </a:lnTo>
                  <a:lnTo>
                    <a:pt x="180164" y="389795"/>
                  </a:lnTo>
                  <a:lnTo>
                    <a:pt x="180546" y="389723"/>
                  </a:lnTo>
                  <a:lnTo>
                    <a:pt x="180808" y="389604"/>
                  </a:lnTo>
                  <a:lnTo>
                    <a:pt x="181029" y="389389"/>
                  </a:lnTo>
                  <a:lnTo>
                    <a:pt x="181375" y="389371"/>
                  </a:lnTo>
                  <a:lnTo>
                    <a:pt x="181572" y="389371"/>
                  </a:lnTo>
                  <a:lnTo>
                    <a:pt x="181762" y="389473"/>
                  </a:lnTo>
                  <a:lnTo>
                    <a:pt x="181912" y="389658"/>
                  </a:lnTo>
                  <a:lnTo>
                    <a:pt x="182007" y="390201"/>
                  </a:lnTo>
                  <a:lnTo>
                    <a:pt x="182126" y="390421"/>
                  </a:lnTo>
                  <a:lnTo>
                    <a:pt x="182389" y="390463"/>
                  </a:lnTo>
                  <a:lnTo>
                    <a:pt x="182633" y="390344"/>
                  </a:lnTo>
                  <a:lnTo>
                    <a:pt x="182872" y="390272"/>
                  </a:lnTo>
                  <a:lnTo>
                    <a:pt x="183111" y="390272"/>
                  </a:lnTo>
                  <a:lnTo>
                    <a:pt x="183421" y="390272"/>
                  </a:lnTo>
                  <a:lnTo>
                    <a:pt x="183713" y="390403"/>
                  </a:lnTo>
                  <a:lnTo>
                    <a:pt x="183981" y="390630"/>
                  </a:lnTo>
                  <a:lnTo>
                    <a:pt x="184244" y="391561"/>
                  </a:lnTo>
                  <a:lnTo>
                    <a:pt x="184041" y="392032"/>
                  </a:lnTo>
                  <a:lnTo>
                    <a:pt x="184733" y="392157"/>
                  </a:lnTo>
                  <a:lnTo>
                    <a:pt x="184870" y="392235"/>
                  </a:lnTo>
                  <a:lnTo>
                    <a:pt x="185061" y="392491"/>
                  </a:lnTo>
                  <a:lnTo>
                    <a:pt x="185151" y="392771"/>
                  </a:lnTo>
                  <a:lnTo>
                    <a:pt x="185151" y="393040"/>
                  </a:lnTo>
                  <a:lnTo>
                    <a:pt x="185145" y="393475"/>
                  </a:lnTo>
                  <a:lnTo>
                    <a:pt x="184960" y="393881"/>
                  </a:lnTo>
                  <a:lnTo>
                    <a:pt x="184805" y="394340"/>
                  </a:lnTo>
                  <a:lnTo>
                    <a:pt x="183832" y="395348"/>
                  </a:lnTo>
                  <a:lnTo>
                    <a:pt x="183999" y="395712"/>
                  </a:lnTo>
                  <a:lnTo>
                    <a:pt x="183850" y="396762"/>
                  </a:lnTo>
                  <a:lnTo>
                    <a:pt x="183737" y="396959"/>
                  </a:lnTo>
                  <a:lnTo>
                    <a:pt x="181279" y="396893"/>
                  </a:lnTo>
                  <a:lnTo>
                    <a:pt x="179371" y="397824"/>
                  </a:lnTo>
                  <a:lnTo>
                    <a:pt x="179210" y="397854"/>
                  </a:lnTo>
                  <a:lnTo>
                    <a:pt x="178613" y="397788"/>
                  </a:lnTo>
                  <a:lnTo>
                    <a:pt x="178559" y="397168"/>
                  </a:lnTo>
                  <a:lnTo>
                    <a:pt x="178506" y="396971"/>
                  </a:lnTo>
                  <a:lnTo>
                    <a:pt x="178530" y="396816"/>
                  </a:lnTo>
                  <a:lnTo>
                    <a:pt x="178577" y="396577"/>
                  </a:lnTo>
                  <a:lnTo>
                    <a:pt x="178309" y="396488"/>
                  </a:lnTo>
                  <a:lnTo>
                    <a:pt x="177903" y="396374"/>
                  </a:lnTo>
                  <a:lnTo>
                    <a:pt x="177694" y="396380"/>
                  </a:lnTo>
                  <a:lnTo>
                    <a:pt x="176835" y="396374"/>
                  </a:lnTo>
                  <a:lnTo>
                    <a:pt x="175810" y="396297"/>
                  </a:lnTo>
                  <a:lnTo>
                    <a:pt x="175273" y="395605"/>
                  </a:lnTo>
                  <a:lnTo>
                    <a:pt x="174265" y="395462"/>
                  </a:lnTo>
                  <a:lnTo>
                    <a:pt x="173370" y="395229"/>
                  </a:lnTo>
                  <a:lnTo>
                    <a:pt x="172254" y="395140"/>
                  </a:lnTo>
                  <a:lnTo>
                    <a:pt x="172123" y="395092"/>
                  </a:lnTo>
                  <a:lnTo>
                    <a:pt x="171885" y="394644"/>
                  </a:lnTo>
                  <a:lnTo>
                    <a:pt x="171592" y="394227"/>
                  </a:lnTo>
                  <a:lnTo>
                    <a:pt x="171431" y="394269"/>
                  </a:lnTo>
                  <a:lnTo>
                    <a:pt x="171222" y="394316"/>
                  </a:lnTo>
                  <a:lnTo>
                    <a:pt x="170310" y="394293"/>
                  </a:lnTo>
                  <a:lnTo>
                    <a:pt x="169463" y="394943"/>
                  </a:lnTo>
                  <a:lnTo>
                    <a:pt x="168479" y="394996"/>
                  </a:lnTo>
                  <a:lnTo>
                    <a:pt x="168335" y="394967"/>
                  </a:lnTo>
                  <a:lnTo>
                    <a:pt x="167649" y="394000"/>
                  </a:lnTo>
                  <a:lnTo>
                    <a:pt x="166558" y="394638"/>
                  </a:lnTo>
                  <a:lnTo>
                    <a:pt x="165520" y="394054"/>
                  </a:lnTo>
                  <a:lnTo>
                    <a:pt x="165389" y="394060"/>
                  </a:lnTo>
                  <a:lnTo>
                    <a:pt x="164494" y="394054"/>
                  </a:lnTo>
                  <a:lnTo>
                    <a:pt x="163725" y="393440"/>
                  </a:lnTo>
                  <a:lnTo>
                    <a:pt x="163134" y="393451"/>
                  </a:lnTo>
                  <a:lnTo>
                    <a:pt x="162842" y="393493"/>
                  </a:lnTo>
                  <a:lnTo>
                    <a:pt x="162591" y="393493"/>
                  </a:lnTo>
                  <a:lnTo>
                    <a:pt x="162353" y="393493"/>
                  </a:lnTo>
                  <a:lnTo>
                    <a:pt x="162078" y="393493"/>
                  </a:lnTo>
                  <a:lnTo>
                    <a:pt x="161685" y="393493"/>
                  </a:lnTo>
                  <a:lnTo>
                    <a:pt x="161321" y="393511"/>
                  </a:lnTo>
                  <a:lnTo>
                    <a:pt x="160915" y="393666"/>
                  </a:lnTo>
                  <a:lnTo>
                    <a:pt x="160766" y="393720"/>
                  </a:lnTo>
                  <a:lnTo>
                    <a:pt x="160509" y="393851"/>
                  </a:lnTo>
                  <a:lnTo>
                    <a:pt x="160498" y="394245"/>
                  </a:lnTo>
                  <a:lnTo>
                    <a:pt x="160665" y="394680"/>
                  </a:lnTo>
                  <a:lnTo>
                    <a:pt x="160671" y="395134"/>
                  </a:lnTo>
                  <a:lnTo>
                    <a:pt x="160677" y="395450"/>
                  </a:lnTo>
                  <a:lnTo>
                    <a:pt x="160563" y="395808"/>
                  </a:lnTo>
                  <a:lnTo>
                    <a:pt x="160205" y="396106"/>
                  </a:lnTo>
                  <a:lnTo>
                    <a:pt x="159692" y="396398"/>
                  </a:lnTo>
                  <a:lnTo>
                    <a:pt x="159525" y="396321"/>
                  </a:lnTo>
                  <a:lnTo>
                    <a:pt x="159173" y="396696"/>
                  </a:lnTo>
                  <a:lnTo>
                    <a:pt x="159245" y="397180"/>
                  </a:lnTo>
                  <a:lnTo>
                    <a:pt x="159853" y="397848"/>
                  </a:lnTo>
                  <a:lnTo>
                    <a:pt x="161112" y="398468"/>
                  </a:lnTo>
                  <a:lnTo>
                    <a:pt x="161154" y="399571"/>
                  </a:lnTo>
                  <a:lnTo>
                    <a:pt x="161130" y="399792"/>
                  </a:lnTo>
                  <a:lnTo>
                    <a:pt x="160826" y="400586"/>
                  </a:lnTo>
                  <a:lnTo>
                    <a:pt x="160450" y="401993"/>
                  </a:lnTo>
                  <a:lnTo>
                    <a:pt x="159120" y="402101"/>
                  </a:lnTo>
                  <a:lnTo>
                    <a:pt x="158959" y="402065"/>
                  </a:lnTo>
                  <a:lnTo>
                    <a:pt x="158672" y="401611"/>
                  </a:lnTo>
                  <a:lnTo>
                    <a:pt x="158613" y="401188"/>
                  </a:lnTo>
                  <a:lnTo>
                    <a:pt x="158613" y="400788"/>
                  </a:lnTo>
                  <a:lnTo>
                    <a:pt x="158613" y="400347"/>
                  </a:lnTo>
                  <a:lnTo>
                    <a:pt x="158684" y="399911"/>
                  </a:lnTo>
                  <a:lnTo>
                    <a:pt x="158684" y="399530"/>
                  </a:lnTo>
                  <a:lnTo>
                    <a:pt x="158672" y="398993"/>
                  </a:lnTo>
                  <a:lnTo>
                    <a:pt x="158583" y="398587"/>
                  </a:lnTo>
                  <a:lnTo>
                    <a:pt x="158028" y="398158"/>
                  </a:lnTo>
                  <a:lnTo>
                    <a:pt x="157885" y="397883"/>
                  </a:lnTo>
                  <a:lnTo>
                    <a:pt x="157414" y="397806"/>
                  </a:lnTo>
                  <a:lnTo>
                    <a:pt x="157360" y="397257"/>
                  </a:lnTo>
                  <a:lnTo>
                    <a:pt x="157014" y="397126"/>
                  </a:lnTo>
                  <a:lnTo>
                    <a:pt x="156758" y="396917"/>
                  </a:lnTo>
                  <a:lnTo>
                    <a:pt x="156561" y="396667"/>
                  </a:lnTo>
                  <a:lnTo>
                    <a:pt x="156161" y="396142"/>
                  </a:lnTo>
                  <a:lnTo>
                    <a:pt x="155946" y="395491"/>
                  </a:lnTo>
                  <a:lnTo>
                    <a:pt x="155624" y="395092"/>
                  </a:lnTo>
                  <a:lnTo>
                    <a:pt x="153662" y="394806"/>
                  </a:lnTo>
                  <a:lnTo>
                    <a:pt x="152534" y="392479"/>
                  </a:lnTo>
                  <a:lnTo>
                    <a:pt x="151264" y="391930"/>
                  </a:lnTo>
                  <a:lnTo>
                    <a:pt x="148108" y="390553"/>
                  </a:lnTo>
                  <a:lnTo>
                    <a:pt x="146170" y="388000"/>
                  </a:lnTo>
                  <a:lnTo>
                    <a:pt x="142740" y="387105"/>
                  </a:lnTo>
                  <a:lnTo>
                    <a:pt x="137741" y="386246"/>
                  </a:lnTo>
                  <a:lnTo>
                    <a:pt x="136423" y="386073"/>
                  </a:lnTo>
                  <a:lnTo>
                    <a:pt x="136226" y="386741"/>
                  </a:lnTo>
                  <a:lnTo>
                    <a:pt x="135582" y="387200"/>
                  </a:lnTo>
                  <a:lnTo>
                    <a:pt x="135099" y="387463"/>
                  </a:lnTo>
                  <a:lnTo>
                    <a:pt x="134950" y="387481"/>
                  </a:lnTo>
                  <a:lnTo>
                    <a:pt x="134413" y="387433"/>
                  </a:lnTo>
                  <a:lnTo>
                    <a:pt x="134121" y="388137"/>
                  </a:lnTo>
                  <a:lnTo>
                    <a:pt x="133339" y="388274"/>
                  </a:lnTo>
                  <a:lnTo>
                    <a:pt x="131932" y="388238"/>
                  </a:lnTo>
                  <a:lnTo>
                    <a:pt x="131592" y="388441"/>
                  </a:lnTo>
                  <a:lnTo>
                    <a:pt x="131234" y="388483"/>
                  </a:lnTo>
                  <a:lnTo>
                    <a:pt x="130912" y="388483"/>
                  </a:lnTo>
                  <a:lnTo>
                    <a:pt x="130566" y="388483"/>
                  </a:lnTo>
                  <a:lnTo>
                    <a:pt x="130243" y="388441"/>
                  </a:lnTo>
                  <a:lnTo>
                    <a:pt x="129963" y="388441"/>
                  </a:lnTo>
                  <a:lnTo>
                    <a:pt x="129468" y="388459"/>
                  </a:lnTo>
                  <a:lnTo>
                    <a:pt x="129140" y="388518"/>
                  </a:lnTo>
                  <a:lnTo>
                    <a:pt x="128788" y="389371"/>
                  </a:lnTo>
                  <a:lnTo>
                    <a:pt x="128633" y="389527"/>
                  </a:lnTo>
                  <a:lnTo>
                    <a:pt x="128406" y="389503"/>
                  </a:lnTo>
                  <a:lnTo>
                    <a:pt x="128251" y="389783"/>
                  </a:lnTo>
                  <a:lnTo>
                    <a:pt x="128084" y="389914"/>
                  </a:lnTo>
                  <a:lnTo>
                    <a:pt x="127392" y="389646"/>
                  </a:lnTo>
                  <a:lnTo>
                    <a:pt x="126861" y="389562"/>
                  </a:lnTo>
                  <a:lnTo>
                    <a:pt x="126342" y="389562"/>
                  </a:lnTo>
                  <a:lnTo>
                    <a:pt x="125114" y="389556"/>
                  </a:lnTo>
                  <a:lnTo>
                    <a:pt x="123939" y="390034"/>
                  </a:lnTo>
                  <a:lnTo>
                    <a:pt x="122501" y="390057"/>
                  </a:lnTo>
                  <a:lnTo>
                    <a:pt x="122125" y="390451"/>
                  </a:lnTo>
                  <a:lnTo>
                    <a:pt x="121600" y="390439"/>
                  </a:lnTo>
                  <a:lnTo>
                    <a:pt x="121183" y="390457"/>
                  </a:lnTo>
                  <a:lnTo>
                    <a:pt x="120712" y="390469"/>
                  </a:lnTo>
                  <a:lnTo>
                    <a:pt x="120389" y="390505"/>
                  </a:lnTo>
                  <a:lnTo>
                    <a:pt x="120169" y="390875"/>
                  </a:lnTo>
                  <a:lnTo>
                    <a:pt x="119650" y="391406"/>
                  </a:lnTo>
                  <a:lnTo>
                    <a:pt x="119811" y="392354"/>
                  </a:lnTo>
                  <a:lnTo>
                    <a:pt x="118982" y="393046"/>
                  </a:lnTo>
                  <a:lnTo>
                    <a:pt x="118952" y="393517"/>
                  </a:lnTo>
                  <a:lnTo>
                    <a:pt x="118588" y="393642"/>
                  </a:lnTo>
                  <a:lnTo>
                    <a:pt x="118445" y="393714"/>
                  </a:lnTo>
                  <a:lnTo>
                    <a:pt x="117628" y="393809"/>
                  </a:lnTo>
                  <a:lnTo>
                    <a:pt x="116954" y="394275"/>
                  </a:lnTo>
                  <a:lnTo>
                    <a:pt x="116208" y="394454"/>
                  </a:lnTo>
                  <a:lnTo>
                    <a:pt x="116095" y="394716"/>
                  </a:lnTo>
                  <a:lnTo>
                    <a:pt x="116190" y="395110"/>
                  </a:lnTo>
                  <a:lnTo>
                    <a:pt x="115635" y="395360"/>
                  </a:lnTo>
                  <a:lnTo>
                    <a:pt x="114848" y="395307"/>
                  </a:lnTo>
                  <a:lnTo>
                    <a:pt x="114079" y="395390"/>
                  </a:lnTo>
                  <a:lnTo>
                    <a:pt x="113458" y="394633"/>
                  </a:lnTo>
                  <a:lnTo>
                    <a:pt x="112969" y="393618"/>
                  </a:lnTo>
                  <a:lnTo>
                    <a:pt x="112432" y="393195"/>
                  </a:lnTo>
                  <a:lnTo>
                    <a:pt x="112432" y="392742"/>
                  </a:lnTo>
                  <a:lnTo>
                    <a:pt x="112003" y="392604"/>
                  </a:lnTo>
                  <a:lnTo>
                    <a:pt x="111925" y="392891"/>
                  </a:lnTo>
                  <a:lnTo>
                    <a:pt x="111925" y="393589"/>
                  </a:lnTo>
                  <a:lnTo>
                    <a:pt x="112241" y="394603"/>
                  </a:lnTo>
                  <a:lnTo>
                    <a:pt x="112695" y="395557"/>
                  </a:lnTo>
                  <a:lnTo>
                    <a:pt x="112701" y="395724"/>
                  </a:lnTo>
                  <a:lnTo>
                    <a:pt x="112450" y="396386"/>
                  </a:lnTo>
                  <a:lnTo>
                    <a:pt x="111699" y="397209"/>
                  </a:lnTo>
                  <a:lnTo>
                    <a:pt x="111257" y="397573"/>
                  </a:lnTo>
                  <a:lnTo>
                    <a:pt x="111025" y="398003"/>
                  </a:lnTo>
                  <a:lnTo>
                    <a:pt x="109867" y="399691"/>
                  </a:lnTo>
                  <a:lnTo>
                    <a:pt x="109814" y="399882"/>
                  </a:lnTo>
                  <a:lnTo>
                    <a:pt x="109551" y="400174"/>
                  </a:lnTo>
                  <a:lnTo>
                    <a:pt x="109271" y="400657"/>
                  </a:lnTo>
                  <a:lnTo>
                    <a:pt x="109193" y="401212"/>
                  </a:lnTo>
                  <a:lnTo>
                    <a:pt x="109152" y="401582"/>
                  </a:lnTo>
                  <a:lnTo>
                    <a:pt x="108973" y="402113"/>
                  </a:lnTo>
                  <a:lnTo>
                    <a:pt x="108734" y="402560"/>
                  </a:lnTo>
                  <a:lnTo>
                    <a:pt x="108483" y="402918"/>
                  </a:lnTo>
                  <a:lnTo>
                    <a:pt x="108752" y="403377"/>
                  </a:lnTo>
                  <a:lnTo>
                    <a:pt x="108919" y="403479"/>
                  </a:lnTo>
                  <a:lnTo>
                    <a:pt x="109026" y="403628"/>
                  </a:lnTo>
                  <a:lnTo>
                    <a:pt x="108979" y="403813"/>
                  </a:lnTo>
                  <a:lnTo>
                    <a:pt x="108967" y="403997"/>
                  </a:lnTo>
                  <a:lnTo>
                    <a:pt x="108961" y="404534"/>
                  </a:lnTo>
                  <a:lnTo>
                    <a:pt x="109396" y="405029"/>
                  </a:lnTo>
                  <a:lnTo>
                    <a:pt x="109796" y="405668"/>
                  </a:lnTo>
                  <a:lnTo>
                    <a:pt x="109832" y="405894"/>
                  </a:lnTo>
                  <a:lnTo>
                    <a:pt x="108800" y="406658"/>
                  </a:lnTo>
                  <a:lnTo>
                    <a:pt x="107792" y="406723"/>
                  </a:lnTo>
                  <a:lnTo>
                    <a:pt x="106766" y="407069"/>
                  </a:lnTo>
                  <a:lnTo>
                    <a:pt x="106760" y="407779"/>
                  </a:lnTo>
                  <a:lnTo>
                    <a:pt x="106390" y="408400"/>
                  </a:lnTo>
                  <a:lnTo>
                    <a:pt x="106408" y="408835"/>
                  </a:lnTo>
                  <a:lnTo>
                    <a:pt x="106414" y="409032"/>
                  </a:lnTo>
                  <a:lnTo>
                    <a:pt x="106461" y="409163"/>
                  </a:lnTo>
                  <a:lnTo>
                    <a:pt x="106616" y="409288"/>
                  </a:lnTo>
                  <a:lnTo>
                    <a:pt x="107559" y="409718"/>
                  </a:lnTo>
                  <a:lnTo>
                    <a:pt x="108466" y="410314"/>
                  </a:lnTo>
                  <a:lnTo>
                    <a:pt x="109438" y="410308"/>
                  </a:lnTo>
                  <a:lnTo>
                    <a:pt x="109587" y="410308"/>
                  </a:lnTo>
                  <a:lnTo>
                    <a:pt x="109772" y="410320"/>
                  </a:lnTo>
                  <a:lnTo>
                    <a:pt x="109981" y="410422"/>
                  </a:lnTo>
                  <a:lnTo>
                    <a:pt x="110040" y="410624"/>
                  </a:lnTo>
                  <a:lnTo>
                    <a:pt x="110040" y="410791"/>
                  </a:lnTo>
                  <a:lnTo>
                    <a:pt x="110034" y="410964"/>
                  </a:lnTo>
                  <a:lnTo>
                    <a:pt x="109993" y="411167"/>
                  </a:lnTo>
                  <a:lnTo>
                    <a:pt x="109784" y="411269"/>
                  </a:lnTo>
                  <a:lnTo>
                    <a:pt x="109265" y="411543"/>
                  </a:lnTo>
                  <a:lnTo>
                    <a:pt x="108883" y="412122"/>
                  </a:lnTo>
                  <a:lnTo>
                    <a:pt x="108561" y="412760"/>
                  </a:lnTo>
                  <a:lnTo>
                    <a:pt x="108346" y="413183"/>
                  </a:lnTo>
                  <a:lnTo>
                    <a:pt x="108173" y="413577"/>
                  </a:lnTo>
                  <a:lnTo>
                    <a:pt x="107994" y="413917"/>
                  </a:lnTo>
                  <a:lnTo>
                    <a:pt x="107792" y="414036"/>
                  </a:lnTo>
                  <a:lnTo>
                    <a:pt x="107678" y="414036"/>
                  </a:lnTo>
                  <a:lnTo>
                    <a:pt x="107654" y="414144"/>
                  </a:lnTo>
                  <a:lnTo>
                    <a:pt x="107672" y="414526"/>
                  </a:lnTo>
                  <a:lnTo>
                    <a:pt x="107481" y="414752"/>
                  </a:lnTo>
                  <a:lnTo>
                    <a:pt x="107279" y="415390"/>
                  </a:lnTo>
                  <a:lnTo>
                    <a:pt x="106640" y="415414"/>
                  </a:lnTo>
                  <a:lnTo>
                    <a:pt x="106247" y="415396"/>
                  </a:lnTo>
                  <a:lnTo>
                    <a:pt x="105758" y="415426"/>
                  </a:lnTo>
                  <a:lnTo>
                    <a:pt x="105620" y="415379"/>
                  </a:lnTo>
                  <a:lnTo>
                    <a:pt x="105614" y="415653"/>
                  </a:lnTo>
                  <a:lnTo>
                    <a:pt x="105620" y="415790"/>
                  </a:lnTo>
                  <a:lnTo>
                    <a:pt x="105620" y="416053"/>
                  </a:lnTo>
                  <a:lnTo>
                    <a:pt x="105543" y="416536"/>
                  </a:lnTo>
                  <a:lnTo>
                    <a:pt x="105095" y="416566"/>
                  </a:lnTo>
                  <a:lnTo>
                    <a:pt x="104606" y="416679"/>
                  </a:lnTo>
                  <a:lnTo>
                    <a:pt x="104421" y="416721"/>
                  </a:lnTo>
                  <a:lnTo>
                    <a:pt x="104147" y="417013"/>
                  </a:lnTo>
                  <a:lnTo>
                    <a:pt x="102894" y="417711"/>
                  </a:lnTo>
                  <a:lnTo>
                    <a:pt x="102674" y="418230"/>
                  </a:lnTo>
                  <a:lnTo>
                    <a:pt x="102280" y="418844"/>
                  </a:lnTo>
                  <a:lnTo>
                    <a:pt x="101636" y="418934"/>
                  </a:lnTo>
                  <a:lnTo>
                    <a:pt x="101600" y="419119"/>
                  </a:lnTo>
                  <a:lnTo>
                    <a:pt x="101600" y="419459"/>
                  </a:lnTo>
                  <a:lnTo>
                    <a:pt x="101642" y="419727"/>
                  </a:lnTo>
                  <a:lnTo>
                    <a:pt x="101642" y="420007"/>
                  </a:lnTo>
                  <a:lnTo>
                    <a:pt x="101648" y="420317"/>
                  </a:lnTo>
                  <a:lnTo>
                    <a:pt x="101576" y="420687"/>
                  </a:lnTo>
                  <a:lnTo>
                    <a:pt x="101296" y="420956"/>
                  </a:lnTo>
                  <a:lnTo>
                    <a:pt x="101284" y="421272"/>
                  </a:lnTo>
                  <a:lnTo>
                    <a:pt x="101236" y="421666"/>
                  </a:lnTo>
                  <a:lnTo>
                    <a:pt x="101236" y="422071"/>
                  </a:lnTo>
                  <a:lnTo>
                    <a:pt x="101236" y="422638"/>
                  </a:lnTo>
                  <a:lnTo>
                    <a:pt x="101320" y="423210"/>
                  </a:lnTo>
                  <a:lnTo>
                    <a:pt x="101654" y="423616"/>
                  </a:lnTo>
                  <a:lnTo>
                    <a:pt x="101719" y="423795"/>
                  </a:lnTo>
                  <a:lnTo>
                    <a:pt x="101522" y="424123"/>
                  </a:lnTo>
                  <a:lnTo>
                    <a:pt x="101254" y="424207"/>
                  </a:lnTo>
                  <a:lnTo>
                    <a:pt x="101039" y="424201"/>
                  </a:lnTo>
                  <a:lnTo>
                    <a:pt x="100717" y="424195"/>
                  </a:lnTo>
                  <a:lnTo>
                    <a:pt x="100401" y="424087"/>
                  </a:lnTo>
                  <a:lnTo>
                    <a:pt x="100204" y="424093"/>
                  </a:lnTo>
                  <a:lnTo>
                    <a:pt x="100055" y="424123"/>
                  </a:lnTo>
                  <a:lnTo>
                    <a:pt x="99906" y="424147"/>
                  </a:lnTo>
                  <a:lnTo>
                    <a:pt x="99488" y="424117"/>
                  </a:lnTo>
                  <a:lnTo>
                    <a:pt x="99053" y="424964"/>
                  </a:lnTo>
                  <a:lnTo>
                    <a:pt x="98236" y="425018"/>
                  </a:lnTo>
                  <a:lnTo>
                    <a:pt x="98045" y="425018"/>
                  </a:lnTo>
                  <a:lnTo>
                    <a:pt x="97848" y="424964"/>
                  </a:lnTo>
                  <a:lnTo>
                    <a:pt x="97603" y="424797"/>
                  </a:lnTo>
                  <a:lnTo>
                    <a:pt x="97210" y="424284"/>
                  </a:lnTo>
                  <a:lnTo>
                    <a:pt x="96494" y="424219"/>
                  </a:lnTo>
                  <a:lnTo>
                    <a:pt x="95903" y="423562"/>
                  </a:lnTo>
                  <a:lnTo>
                    <a:pt x="95814" y="423419"/>
                  </a:lnTo>
                  <a:lnTo>
                    <a:pt x="95760" y="423270"/>
                  </a:lnTo>
                  <a:lnTo>
                    <a:pt x="95760" y="423121"/>
                  </a:lnTo>
                  <a:lnTo>
                    <a:pt x="95784" y="422674"/>
                  </a:lnTo>
                  <a:lnTo>
                    <a:pt x="96166" y="422536"/>
                  </a:lnTo>
                  <a:lnTo>
                    <a:pt x="96410" y="422393"/>
                  </a:lnTo>
                  <a:lnTo>
                    <a:pt x="96685" y="422244"/>
                  </a:lnTo>
                  <a:lnTo>
                    <a:pt x="96834" y="422125"/>
                  </a:lnTo>
                  <a:lnTo>
                    <a:pt x="96828" y="421946"/>
                  </a:lnTo>
                  <a:lnTo>
                    <a:pt x="96822" y="421809"/>
                  </a:lnTo>
                  <a:lnTo>
                    <a:pt x="96572" y="421272"/>
                  </a:lnTo>
                  <a:lnTo>
                    <a:pt x="96106" y="420646"/>
                  </a:lnTo>
                  <a:lnTo>
                    <a:pt x="95826" y="420687"/>
                  </a:lnTo>
                  <a:lnTo>
                    <a:pt x="95408" y="420753"/>
                  </a:lnTo>
                  <a:lnTo>
                    <a:pt x="95217" y="421009"/>
                  </a:lnTo>
                  <a:lnTo>
                    <a:pt x="95212" y="421731"/>
                  </a:lnTo>
                  <a:lnTo>
                    <a:pt x="95444" y="422411"/>
                  </a:lnTo>
                  <a:lnTo>
                    <a:pt x="95450" y="423097"/>
                  </a:lnTo>
                  <a:lnTo>
                    <a:pt x="95450" y="423413"/>
                  </a:lnTo>
                  <a:lnTo>
                    <a:pt x="94054" y="424535"/>
                  </a:lnTo>
                  <a:lnTo>
                    <a:pt x="93828" y="424535"/>
                  </a:lnTo>
                  <a:lnTo>
                    <a:pt x="93589" y="424469"/>
                  </a:lnTo>
                  <a:lnTo>
                    <a:pt x="93368" y="424254"/>
                  </a:lnTo>
                  <a:lnTo>
                    <a:pt x="92802" y="423360"/>
                  </a:lnTo>
                  <a:lnTo>
                    <a:pt x="91812" y="422859"/>
                  </a:lnTo>
                  <a:lnTo>
                    <a:pt x="91048" y="422447"/>
                  </a:lnTo>
                  <a:lnTo>
                    <a:pt x="90935" y="422274"/>
                  </a:lnTo>
                  <a:lnTo>
                    <a:pt x="90917" y="422089"/>
                  </a:lnTo>
                  <a:lnTo>
                    <a:pt x="90917" y="421481"/>
                  </a:lnTo>
                  <a:lnTo>
                    <a:pt x="91102" y="421081"/>
                  </a:lnTo>
                  <a:lnTo>
                    <a:pt x="91310" y="420663"/>
                  </a:lnTo>
                  <a:lnTo>
                    <a:pt x="90744" y="419876"/>
                  </a:lnTo>
                  <a:lnTo>
                    <a:pt x="90356" y="419852"/>
                  </a:lnTo>
                  <a:lnTo>
                    <a:pt x="90207" y="419530"/>
                  </a:lnTo>
                  <a:lnTo>
                    <a:pt x="90094" y="419286"/>
                  </a:lnTo>
                  <a:lnTo>
                    <a:pt x="89968" y="419029"/>
                  </a:lnTo>
                  <a:lnTo>
                    <a:pt x="89855" y="418761"/>
                  </a:lnTo>
                  <a:lnTo>
                    <a:pt x="89712" y="418641"/>
                  </a:lnTo>
                  <a:lnTo>
                    <a:pt x="89336" y="418110"/>
                  </a:lnTo>
                  <a:lnTo>
                    <a:pt x="88340" y="418039"/>
                  </a:lnTo>
                  <a:lnTo>
                    <a:pt x="87785" y="418015"/>
                  </a:lnTo>
                  <a:lnTo>
                    <a:pt x="87648" y="417961"/>
                  </a:lnTo>
                  <a:lnTo>
                    <a:pt x="87308" y="417651"/>
                  </a:lnTo>
                  <a:lnTo>
                    <a:pt x="87356" y="417222"/>
                  </a:lnTo>
                  <a:lnTo>
                    <a:pt x="87332" y="416953"/>
                  </a:lnTo>
                  <a:lnTo>
                    <a:pt x="87278" y="416637"/>
                  </a:lnTo>
                  <a:lnTo>
                    <a:pt x="87129" y="416625"/>
                  </a:lnTo>
                  <a:lnTo>
                    <a:pt x="86735" y="416631"/>
                  </a:lnTo>
                  <a:lnTo>
                    <a:pt x="86688" y="417550"/>
                  </a:lnTo>
                  <a:lnTo>
                    <a:pt x="85894" y="417645"/>
                  </a:lnTo>
                  <a:lnTo>
                    <a:pt x="85697" y="417621"/>
                  </a:lnTo>
                  <a:lnTo>
                    <a:pt x="85363" y="417514"/>
                  </a:lnTo>
                  <a:lnTo>
                    <a:pt x="85083" y="417472"/>
                  </a:lnTo>
                  <a:lnTo>
                    <a:pt x="84821" y="417472"/>
                  </a:lnTo>
                  <a:lnTo>
                    <a:pt x="84003" y="417466"/>
                  </a:lnTo>
                  <a:lnTo>
                    <a:pt x="83341" y="417908"/>
                  </a:lnTo>
                  <a:lnTo>
                    <a:pt x="82166" y="418081"/>
                  </a:lnTo>
                  <a:lnTo>
                    <a:pt x="81796" y="417932"/>
                  </a:lnTo>
                  <a:lnTo>
                    <a:pt x="81152" y="417914"/>
                  </a:lnTo>
                  <a:lnTo>
                    <a:pt x="81081" y="417299"/>
                  </a:lnTo>
                  <a:lnTo>
                    <a:pt x="81104" y="417138"/>
                  </a:lnTo>
                  <a:lnTo>
                    <a:pt x="81367" y="416321"/>
                  </a:lnTo>
                  <a:lnTo>
                    <a:pt x="81212" y="416309"/>
                  </a:lnTo>
                  <a:lnTo>
                    <a:pt x="80920" y="416309"/>
                  </a:lnTo>
                  <a:lnTo>
                    <a:pt x="80693" y="416333"/>
                  </a:lnTo>
                  <a:lnTo>
                    <a:pt x="80448" y="416333"/>
                  </a:lnTo>
                  <a:lnTo>
                    <a:pt x="80013" y="416339"/>
                  </a:lnTo>
                  <a:lnTo>
                    <a:pt x="78915" y="414961"/>
                  </a:lnTo>
                  <a:lnTo>
                    <a:pt x="78868" y="414591"/>
                  </a:lnTo>
                  <a:lnTo>
                    <a:pt x="78802" y="413959"/>
                  </a:lnTo>
                  <a:lnTo>
                    <a:pt x="78736" y="413350"/>
                  </a:lnTo>
                  <a:lnTo>
                    <a:pt x="78599" y="412796"/>
                  </a:lnTo>
                  <a:lnTo>
                    <a:pt x="77943" y="412557"/>
                  </a:lnTo>
                  <a:lnTo>
                    <a:pt x="77520" y="412259"/>
                  </a:lnTo>
                  <a:lnTo>
                    <a:pt x="77054" y="412271"/>
                  </a:lnTo>
                  <a:lnTo>
                    <a:pt x="76917" y="412271"/>
                  </a:lnTo>
                  <a:lnTo>
                    <a:pt x="76762" y="412295"/>
                  </a:lnTo>
                  <a:lnTo>
                    <a:pt x="76589" y="412348"/>
                  </a:lnTo>
                  <a:lnTo>
                    <a:pt x="76416" y="412330"/>
                  </a:lnTo>
                  <a:lnTo>
                    <a:pt x="74806" y="411460"/>
                  </a:lnTo>
                  <a:lnTo>
                    <a:pt x="74662" y="411710"/>
                  </a:lnTo>
                  <a:lnTo>
                    <a:pt x="74394" y="411806"/>
                  </a:lnTo>
                  <a:lnTo>
                    <a:pt x="74215" y="411877"/>
                  </a:lnTo>
                  <a:lnTo>
                    <a:pt x="73970" y="411996"/>
                  </a:lnTo>
                  <a:lnTo>
                    <a:pt x="73899" y="412181"/>
                  </a:lnTo>
                  <a:lnTo>
                    <a:pt x="74573" y="412975"/>
                  </a:lnTo>
                  <a:lnTo>
                    <a:pt x="75503" y="413333"/>
                  </a:lnTo>
                  <a:lnTo>
                    <a:pt x="76303" y="413601"/>
                  </a:lnTo>
                  <a:lnTo>
                    <a:pt x="76440" y="413738"/>
                  </a:lnTo>
                  <a:lnTo>
                    <a:pt x="76506" y="413959"/>
                  </a:lnTo>
                  <a:lnTo>
                    <a:pt x="76428" y="414776"/>
                  </a:lnTo>
                  <a:lnTo>
                    <a:pt x="75736" y="414794"/>
                  </a:lnTo>
                  <a:lnTo>
                    <a:pt x="75539" y="415086"/>
                  </a:lnTo>
                  <a:lnTo>
                    <a:pt x="75670" y="416017"/>
                  </a:lnTo>
                  <a:lnTo>
                    <a:pt x="75611" y="416232"/>
                  </a:lnTo>
                  <a:lnTo>
                    <a:pt x="75217" y="416321"/>
                  </a:lnTo>
                  <a:lnTo>
                    <a:pt x="74937" y="416422"/>
                  </a:lnTo>
                  <a:lnTo>
                    <a:pt x="74585" y="416422"/>
                  </a:lnTo>
                  <a:lnTo>
                    <a:pt x="74430" y="416422"/>
                  </a:lnTo>
                  <a:lnTo>
                    <a:pt x="74275" y="416404"/>
                  </a:lnTo>
                  <a:lnTo>
                    <a:pt x="74120" y="416357"/>
                  </a:lnTo>
                  <a:lnTo>
                    <a:pt x="73970" y="416243"/>
                  </a:lnTo>
                  <a:lnTo>
                    <a:pt x="73869" y="416017"/>
                  </a:lnTo>
                  <a:lnTo>
                    <a:pt x="73845" y="415790"/>
                  </a:lnTo>
                  <a:lnTo>
                    <a:pt x="73845" y="415587"/>
                  </a:lnTo>
                  <a:lnTo>
                    <a:pt x="73845" y="415396"/>
                  </a:lnTo>
                  <a:lnTo>
                    <a:pt x="73869" y="415229"/>
                  </a:lnTo>
                  <a:lnTo>
                    <a:pt x="73869" y="415092"/>
                  </a:lnTo>
                  <a:lnTo>
                    <a:pt x="73827" y="414794"/>
                  </a:lnTo>
                  <a:lnTo>
                    <a:pt x="71716" y="413231"/>
                  </a:lnTo>
                  <a:lnTo>
                    <a:pt x="70737" y="412826"/>
                  </a:lnTo>
                  <a:lnTo>
                    <a:pt x="69729" y="412623"/>
                  </a:lnTo>
                  <a:lnTo>
                    <a:pt x="68602" y="412563"/>
                  </a:lnTo>
                  <a:lnTo>
                    <a:pt x="68441" y="412551"/>
                  </a:lnTo>
                  <a:lnTo>
                    <a:pt x="68274" y="412545"/>
                  </a:lnTo>
                  <a:lnTo>
                    <a:pt x="68113" y="412545"/>
                  </a:lnTo>
                  <a:lnTo>
                    <a:pt x="67188" y="412545"/>
                  </a:lnTo>
                  <a:lnTo>
                    <a:pt x="66204" y="412694"/>
                  </a:lnTo>
                  <a:lnTo>
                    <a:pt x="65226" y="412694"/>
                  </a:lnTo>
                  <a:lnTo>
                    <a:pt x="64767" y="412694"/>
                  </a:lnTo>
                  <a:lnTo>
                    <a:pt x="64319" y="412659"/>
                  </a:lnTo>
                  <a:lnTo>
                    <a:pt x="63878" y="412569"/>
                  </a:lnTo>
                  <a:lnTo>
                    <a:pt x="63520" y="412611"/>
                  </a:lnTo>
                  <a:lnTo>
                    <a:pt x="62142" y="414299"/>
                  </a:lnTo>
                  <a:lnTo>
                    <a:pt x="62011" y="414388"/>
                  </a:lnTo>
                  <a:lnTo>
                    <a:pt x="61862" y="414364"/>
                  </a:lnTo>
                  <a:lnTo>
                    <a:pt x="61200" y="414335"/>
                  </a:lnTo>
                  <a:lnTo>
                    <a:pt x="60836" y="414842"/>
                  </a:lnTo>
                  <a:lnTo>
                    <a:pt x="60072" y="414872"/>
                  </a:lnTo>
                  <a:lnTo>
                    <a:pt x="59923" y="414866"/>
                  </a:lnTo>
                  <a:lnTo>
                    <a:pt x="59589" y="415062"/>
                  </a:lnTo>
                  <a:lnTo>
                    <a:pt x="59249" y="415140"/>
                  </a:lnTo>
                  <a:lnTo>
                    <a:pt x="58909" y="415140"/>
                  </a:lnTo>
                  <a:lnTo>
                    <a:pt x="58014" y="415134"/>
                  </a:lnTo>
                  <a:lnTo>
                    <a:pt x="57185" y="414627"/>
                  </a:lnTo>
                  <a:lnTo>
                    <a:pt x="56499" y="414442"/>
                  </a:lnTo>
                  <a:lnTo>
                    <a:pt x="56153" y="414836"/>
                  </a:lnTo>
                  <a:lnTo>
                    <a:pt x="55694" y="414961"/>
                  </a:lnTo>
                  <a:lnTo>
                    <a:pt x="55259" y="414955"/>
                  </a:lnTo>
                  <a:lnTo>
                    <a:pt x="55050" y="414955"/>
                  </a:lnTo>
                  <a:lnTo>
                    <a:pt x="54841" y="414931"/>
                  </a:lnTo>
                  <a:lnTo>
                    <a:pt x="54638" y="414901"/>
                  </a:lnTo>
                  <a:lnTo>
                    <a:pt x="54221" y="414830"/>
                  </a:lnTo>
                  <a:lnTo>
                    <a:pt x="53881" y="414770"/>
                  </a:lnTo>
                  <a:lnTo>
                    <a:pt x="53612" y="414770"/>
                  </a:lnTo>
                  <a:lnTo>
                    <a:pt x="53469" y="414776"/>
                  </a:lnTo>
                  <a:lnTo>
                    <a:pt x="53171" y="414728"/>
                  </a:lnTo>
                  <a:lnTo>
                    <a:pt x="52700" y="415361"/>
                  </a:lnTo>
                  <a:lnTo>
                    <a:pt x="52037" y="415402"/>
                  </a:lnTo>
                  <a:lnTo>
                    <a:pt x="51888" y="415402"/>
                  </a:lnTo>
                  <a:lnTo>
                    <a:pt x="51739" y="415367"/>
                  </a:lnTo>
                  <a:lnTo>
                    <a:pt x="51590" y="415283"/>
                  </a:lnTo>
                  <a:lnTo>
                    <a:pt x="51298" y="415253"/>
                  </a:lnTo>
                  <a:lnTo>
                    <a:pt x="50916" y="414925"/>
                  </a:lnTo>
                  <a:lnTo>
                    <a:pt x="50964" y="414466"/>
                  </a:lnTo>
                  <a:lnTo>
                    <a:pt x="50928" y="414156"/>
                  </a:lnTo>
                  <a:lnTo>
                    <a:pt x="50856" y="413822"/>
                  </a:lnTo>
                  <a:lnTo>
                    <a:pt x="50594" y="413726"/>
                  </a:lnTo>
                  <a:lnTo>
                    <a:pt x="50141" y="413750"/>
                  </a:lnTo>
                  <a:lnTo>
                    <a:pt x="49944" y="414036"/>
                  </a:lnTo>
                  <a:lnTo>
                    <a:pt x="49496" y="414311"/>
                  </a:lnTo>
                  <a:lnTo>
                    <a:pt x="49443" y="414448"/>
                  </a:lnTo>
                  <a:lnTo>
                    <a:pt x="49365" y="414579"/>
                  </a:lnTo>
                  <a:lnTo>
                    <a:pt x="49150" y="414603"/>
                  </a:lnTo>
                  <a:lnTo>
                    <a:pt x="48840" y="414549"/>
                  </a:lnTo>
                  <a:lnTo>
                    <a:pt x="48816" y="414359"/>
                  </a:lnTo>
                  <a:lnTo>
                    <a:pt x="48667" y="414239"/>
                  </a:lnTo>
                  <a:lnTo>
                    <a:pt x="48548" y="414096"/>
                  </a:lnTo>
                  <a:lnTo>
                    <a:pt x="48345" y="414024"/>
                  </a:lnTo>
                  <a:lnTo>
                    <a:pt x="47922" y="414174"/>
                  </a:lnTo>
                  <a:lnTo>
                    <a:pt x="47498" y="414985"/>
                  </a:lnTo>
                  <a:lnTo>
                    <a:pt x="47462" y="415122"/>
                  </a:lnTo>
                  <a:lnTo>
                    <a:pt x="47456" y="415426"/>
                  </a:lnTo>
                  <a:lnTo>
                    <a:pt x="47588" y="415701"/>
                  </a:lnTo>
                  <a:lnTo>
                    <a:pt x="47820" y="416059"/>
                  </a:lnTo>
                  <a:lnTo>
                    <a:pt x="47868" y="416208"/>
                  </a:lnTo>
                  <a:lnTo>
                    <a:pt x="47880" y="416375"/>
                  </a:lnTo>
                  <a:lnTo>
                    <a:pt x="47850" y="417043"/>
                  </a:lnTo>
                  <a:lnTo>
                    <a:pt x="47254" y="417341"/>
                  </a:lnTo>
                  <a:lnTo>
                    <a:pt x="47134" y="417699"/>
                  </a:lnTo>
                  <a:lnTo>
                    <a:pt x="46872" y="418110"/>
                  </a:lnTo>
                  <a:lnTo>
                    <a:pt x="46424" y="418552"/>
                  </a:lnTo>
                  <a:lnTo>
                    <a:pt x="46442" y="418862"/>
                  </a:lnTo>
                  <a:lnTo>
                    <a:pt x="46460" y="419005"/>
                  </a:lnTo>
                  <a:lnTo>
                    <a:pt x="46788" y="419202"/>
                  </a:lnTo>
                  <a:lnTo>
                    <a:pt x="46955" y="419447"/>
                  </a:lnTo>
                  <a:lnTo>
                    <a:pt x="46943" y="419691"/>
                  </a:lnTo>
                  <a:lnTo>
                    <a:pt x="46920" y="420222"/>
                  </a:lnTo>
                  <a:lnTo>
                    <a:pt x="46418" y="420747"/>
                  </a:lnTo>
                  <a:lnTo>
                    <a:pt x="46401" y="420902"/>
                  </a:lnTo>
                  <a:lnTo>
                    <a:pt x="46293" y="421063"/>
                  </a:lnTo>
                  <a:lnTo>
                    <a:pt x="46108" y="421045"/>
                  </a:lnTo>
                  <a:lnTo>
                    <a:pt x="45876" y="421278"/>
                  </a:lnTo>
                  <a:lnTo>
                    <a:pt x="45643" y="421594"/>
                  </a:lnTo>
                  <a:lnTo>
                    <a:pt x="45404" y="421880"/>
                  </a:lnTo>
                  <a:lnTo>
                    <a:pt x="45154" y="422256"/>
                  </a:lnTo>
                  <a:lnTo>
                    <a:pt x="44689" y="422268"/>
                  </a:lnTo>
                  <a:lnTo>
                    <a:pt x="44480" y="422268"/>
                  </a:lnTo>
                  <a:lnTo>
                    <a:pt x="44283" y="422179"/>
                  </a:lnTo>
                  <a:lnTo>
                    <a:pt x="44092" y="422012"/>
                  </a:lnTo>
                  <a:lnTo>
                    <a:pt x="43591" y="421892"/>
                  </a:lnTo>
                  <a:lnTo>
                    <a:pt x="43036" y="421874"/>
                  </a:lnTo>
                  <a:lnTo>
                    <a:pt x="42523" y="421463"/>
                  </a:lnTo>
                  <a:lnTo>
                    <a:pt x="42368" y="421499"/>
                  </a:lnTo>
                  <a:lnTo>
                    <a:pt x="42040" y="421564"/>
                  </a:lnTo>
                  <a:lnTo>
                    <a:pt x="39195" y="423998"/>
                  </a:lnTo>
                  <a:lnTo>
                    <a:pt x="39046" y="424057"/>
                  </a:lnTo>
                  <a:lnTo>
                    <a:pt x="38897" y="424075"/>
                  </a:lnTo>
                  <a:lnTo>
                    <a:pt x="38676" y="424075"/>
                  </a:lnTo>
                  <a:lnTo>
                    <a:pt x="38408" y="423980"/>
                  </a:lnTo>
                  <a:lnTo>
                    <a:pt x="38258" y="423741"/>
                  </a:lnTo>
                  <a:lnTo>
                    <a:pt x="37674" y="423747"/>
                  </a:lnTo>
                  <a:lnTo>
                    <a:pt x="37054" y="424296"/>
                  </a:lnTo>
                  <a:lnTo>
                    <a:pt x="36779" y="424887"/>
                  </a:lnTo>
                  <a:lnTo>
                    <a:pt x="36833" y="425233"/>
                  </a:lnTo>
                  <a:lnTo>
                    <a:pt x="36887" y="425555"/>
                  </a:lnTo>
                  <a:lnTo>
                    <a:pt x="36887" y="425883"/>
                  </a:lnTo>
                  <a:lnTo>
                    <a:pt x="36898" y="426372"/>
                  </a:lnTo>
                  <a:lnTo>
                    <a:pt x="36731" y="426873"/>
                  </a:lnTo>
                  <a:lnTo>
                    <a:pt x="36248" y="427296"/>
                  </a:lnTo>
                  <a:lnTo>
                    <a:pt x="36183" y="427768"/>
                  </a:lnTo>
                  <a:lnTo>
                    <a:pt x="35723" y="427970"/>
                  </a:lnTo>
                  <a:lnTo>
                    <a:pt x="35377" y="427994"/>
                  </a:lnTo>
                  <a:lnTo>
                    <a:pt x="35198" y="427941"/>
                  </a:lnTo>
                  <a:lnTo>
                    <a:pt x="34936" y="427666"/>
                  </a:lnTo>
                  <a:lnTo>
                    <a:pt x="35014" y="427344"/>
                  </a:lnTo>
                  <a:lnTo>
                    <a:pt x="34972" y="427147"/>
                  </a:lnTo>
                  <a:lnTo>
                    <a:pt x="34918" y="426939"/>
                  </a:lnTo>
                  <a:lnTo>
                    <a:pt x="34614" y="426831"/>
                  </a:lnTo>
                  <a:lnTo>
                    <a:pt x="34477" y="426783"/>
                  </a:lnTo>
                  <a:lnTo>
                    <a:pt x="34399" y="426587"/>
                  </a:lnTo>
                  <a:lnTo>
                    <a:pt x="34453" y="426437"/>
                  </a:lnTo>
                  <a:lnTo>
                    <a:pt x="34471" y="426300"/>
                  </a:lnTo>
                  <a:lnTo>
                    <a:pt x="34495" y="425972"/>
                  </a:lnTo>
                  <a:lnTo>
                    <a:pt x="34059" y="425608"/>
                  </a:lnTo>
                  <a:lnTo>
                    <a:pt x="33821" y="425143"/>
                  </a:lnTo>
                  <a:lnTo>
                    <a:pt x="33582" y="424833"/>
                  </a:lnTo>
                  <a:lnTo>
                    <a:pt x="33636" y="424433"/>
                  </a:lnTo>
                  <a:lnTo>
                    <a:pt x="33594" y="424099"/>
                  </a:lnTo>
                  <a:lnTo>
                    <a:pt x="33552" y="423717"/>
                  </a:lnTo>
                  <a:lnTo>
                    <a:pt x="33385" y="423616"/>
                  </a:lnTo>
                  <a:lnTo>
                    <a:pt x="33164" y="423890"/>
                  </a:lnTo>
                  <a:lnTo>
                    <a:pt x="33123" y="424195"/>
                  </a:lnTo>
                  <a:lnTo>
                    <a:pt x="33117" y="424547"/>
                  </a:lnTo>
                  <a:lnTo>
                    <a:pt x="33117" y="424761"/>
                  </a:lnTo>
                  <a:lnTo>
                    <a:pt x="33135" y="424988"/>
                  </a:lnTo>
                  <a:lnTo>
                    <a:pt x="33135" y="425221"/>
                  </a:lnTo>
                  <a:lnTo>
                    <a:pt x="33141" y="425674"/>
                  </a:lnTo>
                  <a:lnTo>
                    <a:pt x="33063" y="426193"/>
                  </a:lnTo>
                  <a:lnTo>
                    <a:pt x="32634" y="426593"/>
                  </a:lnTo>
                  <a:lnTo>
                    <a:pt x="32616" y="426897"/>
                  </a:lnTo>
                  <a:lnTo>
                    <a:pt x="32705" y="427153"/>
                  </a:lnTo>
                  <a:lnTo>
                    <a:pt x="32866" y="427302"/>
                  </a:lnTo>
                  <a:lnTo>
                    <a:pt x="32950" y="427511"/>
                  </a:lnTo>
                  <a:lnTo>
                    <a:pt x="32645" y="427911"/>
                  </a:lnTo>
                  <a:lnTo>
                    <a:pt x="31620" y="428436"/>
                  </a:lnTo>
                  <a:lnTo>
                    <a:pt x="31435" y="428686"/>
                  </a:lnTo>
                  <a:lnTo>
                    <a:pt x="31130" y="429092"/>
                  </a:lnTo>
                  <a:lnTo>
                    <a:pt x="31172" y="429336"/>
                  </a:lnTo>
                  <a:lnTo>
                    <a:pt x="31172" y="429897"/>
                  </a:lnTo>
                  <a:lnTo>
                    <a:pt x="30981" y="430273"/>
                  </a:lnTo>
                  <a:lnTo>
                    <a:pt x="30683" y="430625"/>
                  </a:lnTo>
                  <a:lnTo>
                    <a:pt x="30248" y="430875"/>
                  </a:lnTo>
                  <a:lnTo>
                    <a:pt x="29836" y="431007"/>
                  </a:lnTo>
                  <a:lnTo>
                    <a:pt x="29418" y="431007"/>
                  </a:lnTo>
                  <a:lnTo>
                    <a:pt x="29240" y="431007"/>
                  </a:lnTo>
                  <a:lnTo>
                    <a:pt x="29073" y="430983"/>
                  </a:lnTo>
                  <a:lnTo>
                    <a:pt x="28905" y="430929"/>
                  </a:lnTo>
                  <a:lnTo>
                    <a:pt x="28756" y="430995"/>
                  </a:lnTo>
                  <a:lnTo>
                    <a:pt x="28649" y="431168"/>
                  </a:lnTo>
                  <a:lnTo>
                    <a:pt x="29090" y="431490"/>
                  </a:lnTo>
                  <a:lnTo>
                    <a:pt x="29937" y="431203"/>
                  </a:lnTo>
                  <a:lnTo>
                    <a:pt x="30701" y="431597"/>
                  </a:lnTo>
                  <a:lnTo>
                    <a:pt x="30844" y="431710"/>
                  </a:lnTo>
                  <a:lnTo>
                    <a:pt x="31500" y="431764"/>
                  </a:lnTo>
                  <a:lnTo>
                    <a:pt x="31530" y="432420"/>
                  </a:lnTo>
                  <a:lnTo>
                    <a:pt x="31548" y="432552"/>
                  </a:lnTo>
                  <a:lnTo>
                    <a:pt x="31685" y="432701"/>
                  </a:lnTo>
                  <a:lnTo>
                    <a:pt x="31960" y="432963"/>
                  </a:lnTo>
                  <a:lnTo>
                    <a:pt x="31965" y="433237"/>
                  </a:lnTo>
                  <a:lnTo>
                    <a:pt x="32174" y="433488"/>
                  </a:lnTo>
                  <a:lnTo>
                    <a:pt x="32323" y="433721"/>
                  </a:lnTo>
                  <a:lnTo>
                    <a:pt x="32329" y="433995"/>
                  </a:lnTo>
                  <a:lnTo>
                    <a:pt x="32329" y="434180"/>
                  </a:lnTo>
                  <a:lnTo>
                    <a:pt x="32258" y="434359"/>
                  </a:lnTo>
                  <a:lnTo>
                    <a:pt x="32097" y="434532"/>
                  </a:lnTo>
                  <a:lnTo>
                    <a:pt x="31661" y="434794"/>
                  </a:lnTo>
                  <a:lnTo>
                    <a:pt x="31971" y="435725"/>
                  </a:lnTo>
                  <a:lnTo>
                    <a:pt x="31190" y="436292"/>
                  </a:lnTo>
                  <a:lnTo>
                    <a:pt x="30379" y="436805"/>
                  </a:lnTo>
                  <a:lnTo>
                    <a:pt x="30701" y="437729"/>
                  </a:lnTo>
                  <a:lnTo>
                    <a:pt x="29407" y="438337"/>
                  </a:lnTo>
                  <a:lnTo>
                    <a:pt x="29228" y="438355"/>
                  </a:lnTo>
                  <a:lnTo>
                    <a:pt x="28673" y="438355"/>
                  </a:lnTo>
                  <a:lnTo>
                    <a:pt x="28017" y="438176"/>
                  </a:lnTo>
                  <a:lnTo>
                    <a:pt x="27432" y="438176"/>
                  </a:lnTo>
                  <a:lnTo>
                    <a:pt x="27104" y="438176"/>
                  </a:lnTo>
                  <a:lnTo>
                    <a:pt x="26800" y="438230"/>
                  </a:lnTo>
                  <a:lnTo>
                    <a:pt x="26549" y="438379"/>
                  </a:lnTo>
                  <a:lnTo>
                    <a:pt x="26209" y="439429"/>
                  </a:lnTo>
                  <a:lnTo>
                    <a:pt x="25094" y="440258"/>
                  </a:lnTo>
                  <a:lnTo>
                    <a:pt x="25130" y="441099"/>
                  </a:lnTo>
                  <a:lnTo>
                    <a:pt x="25142" y="441296"/>
                  </a:lnTo>
                  <a:lnTo>
                    <a:pt x="25195" y="441463"/>
                  </a:lnTo>
                  <a:lnTo>
                    <a:pt x="23811" y="441785"/>
                  </a:lnTo>
                  <a:lnTo>
                    <a:pt x="23662" y="441755"/>
                  </a:lnTo>
                  <a:lnTo>
                    <a:pt x="23334" y="441344"/>
                  </a:lnTo>
                  <a:lnTo>
                    <a:pt x="22970" y="440968"/>
                  </a:lnTo>
                  <a:lnTo>
                    <a:pt x="22654" y="440986"/>
                  </a:lnTo>
                  <a:lnTo>
                    <a:pt x="22487" y="441010"/>
                  </a:lnTo>
                  <a:lnTo>
                    <a:pt x="21545" y="436554"/>
                  </a:lnTo>
                  <a:lnTo>
                    <a:pt x="21062" y="435737"/>
                  </a:lnTo>
                  <a:lnTo>
                    <a:pt x="21312" y="435188"/>
                  </a:lnTo>
                  <a:lnTo>
                    <a:pt x="20751" y="434657"/>
                  </a:lnTo>
                  <a:lnTo>
                    <a:pt x="20674" y="434508"/>
                  </a:lnTo>
                  <a:lnTo>
                    <a:pt x="20740" y="434287"/>
                  </a:lnTo>
                  <a:lnTo>
                    <a:pt x="20757" y="434061"/>
                  </a:lnTo>
                  <a:lnTo>
                    <a:pt x="20835" y="433255"/>
                  </a:lnTo>
                  <a:lnTo>
                    <a:pt x="19433" y="433041"/>
                  </a:lnTo>
                  <a:lnTo>
                    <a:pt x="19016" y="431818"/>
                  </a:lnTo>
                  <a:lnTo>
                    <a:pt x="18920" y="431520"/>
                  </a:lnTo>
                  <a:lnTo>
                    <a:pt x="18777" y="431484"/>
                  </a:lnTo>
                  <a:lnTo>
                    <a:pt x="18479" y="431406"/>
                  </a:lnTo>
                  <a:lnTo>
                    <a:pt x="18234" y="431347"/>
                  </a:lnTo>
                  <a:lnTo>
                    <a:pt x="17870" y="431287"/>
                  </a:lnTo>
                  <a:lnTo>
                    <a:pt x="17632" y="430971"/>
                  </a:lnTo>
                  <a:lnTo>
                    <a:pt x="17107" y="430857"/>
                  </a:lnTo>
                  <a:lnTo>
                    <a:pt x="17083" y="430446"/>
                  </a:lnTo>
                  <a:lnTo>
                    <a:pt x="16862" y="430500"/>
                  </a:lnTo>
                  <a:lnTo>
                    <a:pt x="16683" y="430523"/>
                  </a:lnTo>
                  <a:lnTo>
                    <a:pt x="16522" y="430613"/>
                  </a:lnTo>
                  <a:lnTo>
                    <a:pt x="16135" y="430810"/>
                  </a:lnTo>
                  <a:lnTo>
                    <a:pt x="15777" y="430875"/>
                  </a:lnTo>
                  <a:lnTo>
                    <a:pt x="15484" y="430875"/>
                  </a:lnTo>
                  <a:lnTo>
                    <a:pt x="15097" y="430875"/>
                  </a:lnTo>
                  <a:lnTo>
                    <a:pt x="14828" y="430774"/>
                  </a:lnTo>
                  <a:lnTo>
                    <a:pt x="14673" y="430690"/>
                  </a:lnTo>
                  <a:lnTo>
                    <a:pt x="14435" y="430225"/>
                  </a:lnTo>
                  <a:lnTo>
                    <a:pt x="13122" y="430619"/>
                  </a:lnTo>
                  <a:lnTo>
                    <a:pt x="12568" y="429217"/>
                  </a:lnTo>
                  <a:lnTo>
                    <a:pt x="12418" y="428746"/>
                  </a:lnTo>
                  <a:lnTo>
                    <a:pt x="11947" y="428549"/>
                  </a:lnTo>
                  <a:lnTo>
                    <a:pt x="11416" y="428388"/>
                  </a:lnTo>
                  <a:lnTo>
                    <a:pt x="8923" y="429396"/>
                  </a:lnTo>
                  <a:lnTo>
                    <a:pt x="8851" y="429539"/>
                  </a:lnTo>
                  <a:lnTo>
                    <a:pt x="8822" y="429712"/>
                  </a:lnTo>
                  <a:lnTo>
                    <a:pt x="8822" y="429879"/>
                  </a:lnTo>
                  <a:lnTo>
                    <a:pt x="8822" y="430297"/>
                  </a:lnTo>
                  <a:lnTo>
                    <a:pt x="9024" y="430762"/>
                  </a:lnTo>
                  <a:lnTo>
                    <a:pt x="9263" y="431108"/>
                  </a:lnTo>
                  <a:lnTo>
                    <a:pt x="9293" y="431287"/>
                  </a:lnTo>
                  <a:lnTo>
                    <a:pt x="8857" y="433023"/>
                  </a:lnTo>
                  <a:lnTo>
                    <a:pt x="7098" y="433375"/>
                  </a:lnTo>
                  <a:lnTo>
                    <a:pt x="6036" y="434031"/>
                  </a:lnTo>
                  <a:lnTo>
                    <a:pt x="5887" y="434067"/>
                  </a:lnTo>
                  <a:lnTo>
                    <a:pt x="5440" y="434001"/>
                  </a:lnTo>
                  <a:lnTo>
                    <a:pt x="4515" y="434132"/>
                  </a:lnTo>
                  <a:lnTo>
                    <a:pt x="3435" y="434806"/>
                  </a:lnTo>
                  <a:lnTo>
                    <a:pt x="2403" y="434818"/>
                  </a:lnTo>
                  <a:lnTo>
                    <a:pt x="1920" y="434818"/>
                  </a:lnTo>
                  <a:lnTo>
                    <a:pt x="1455" y="434657"/>
                  </a:lnTo>
                  <a:lnTo>
                    <a:pt x="1091" y="434228"/>
                  </a:lnTo>
                  <a:lnTo>
                    <a:pt x="1031" y="434073"/>
                  </a:lnTo>
                  <a:lnTo>
                    <a:pt x="1073" y="433488"/>
                  </a:lnTo>
                  <a:lnTo>
                    <a:pt x="375" y="433196"/>
                  </a:lnTo>
                  <a:lnTo>
                    <a:pt x="23" y="432492"/>
                  </a:lnTo>
                  <a:lnTo>
                    <a:pt x="0" y="432355"/>
                  </a:lnTo>
                  <a:lnTo>
                    <a:pt x="35" y="431633"/>
                  </a:lnTo>
                  <a:lnTo>
                    <a:pt x="650" y="431382"/>
                  </a:lnTo>
                  <a:lnTo>
                    <a:pt x="769" y="430995"/>
                  </a:lnTo>
                  <a:lnTo>
                    <a:pt x="841" y="430792"/>
                  </a:lnTo>
                  <a:lnTo>
                    <a:pt x="870" y="430583"/>
                  </a:lnTo>
                  <a:lnTo>
                    <a:pt x="870" y="430368"/>
                  </a:lnTo>
                  <a:lnTo>
                    <a:pt x="870" y="429611"/>
                  </a:lnTo>
                  <a:lnTo>
                    <a:pt x="507" y="428746"/>
                  </a:lnTo>
                  <a:lnTo>
                    <a:pt x="292" y="428042"/>
                  </a:lnTo>
                  <a:lnTo>
                    <a:pt x="304" y="427875"/>
                  </a:lnTo>
                  <a:lnTo>
                    <a:pt x="1950" y="424821"/>
                  </a:lnTo>
                  <a:lnTo>
                    <a:pt x="2380" y="424511"/>
                  </a:lnTo>
                  <a:lnTo>
                    <a:pt x="2767" y="424463"/>
                  </a:lnTo>
                  <a:lnTo>
                    <a:pt x="3125" y="424463"/>
                  </a:lnTo>
                  <a:lnTo>
                    <a:pt x="3465" y="424463"/>
                  </a:lnTo>
                  <a:lnTo>
                    <a:pt x="3799" y="424505"/>
                  </a:lnTo>
                  <a:lnTo>
                    <a:pt x="4074" y="424505"/>
                  </a:lnTo>
                  <a:lnTo>
                    <a:pt x="4598" y="424481"/>
                  </a:lnTo>
                  <a:lnTo>
                    <a:pt x="4879" y="424445"/>
                  </a:lnTo>
                  <a:lnTo>
                    <a:pt x="5147" y="423574"/>
                  </a:lnTo>
                  <a:lnTo>
                    <a:pt x="5332" y="423300"/>
                  </a:lnTo>
                  <a:lnTo>
                    <a:pt x="5577" y="422369"/>
                  </a:lnTo>
                  <a:lnTo>
                    <a:pt x="6483" y="422304"/>
                  </a:lnTo>
                  <a:lnTo>
                    <a:pt x="6853" y="422328"/>
                  </a:lnTo>
                  <a:lnTo>
                    <a:pt x="8386" y="421242"/>
                  </a:lnTo>
                  <a:lnTo>
                    <a:pt x="9979" y="420968"/>
                  </a:lnTo>
                  <a:lnTo>
                    <a:pt x="11565" y="420496"/>
                  </a:lnTo>
                  <a:lnTo>
                    <a:pt x="11732" y="420467"/>
                  </a:lnTo>
                  <a:lnTo>
                    <a:pt x="12735" y="420514"/>
                  </a:lnTo>
                  <a:lnTo>
                    <a:pt x="12824" y="421546"/>
                  </a:lnTo>
                  <a:lnTo>
                    <a:pt x="13075" y="421821"/>
                  </a:lnTo>
                  <a:lnTo>
                    <a:pt x="13534" y="422167"/>
                  </a:lnTo>
                  <a:lnTo>
                    <a:pt x="13862" y="422763"/>
                  </a:lnTo>
                  <a:lnTo>
                    <a:pt x="14184" y="422727"/>
                  </a:lnTo>
                  <a:lnTo>
                    <a:pt x="14757" y="422173"/>
                  </a:lnTo>
                  <a:lnTo>
                    <a:pt x="15204" y="421367"/>
                  </a:lnTo>
                  <a:lnTo>
                    <a:pt x="15836" y="420819"/>
                  </a:lnTo>
                  <a:lnTo>
                    <a:pt x="15824" y="420640"/>
                  </a:lnTo>
                  <a:lnTo>
                    <a:pt x="15824" y="420103"/>
                  </a:lnTo>
                  <a:lnTo>
                    <a:pt x="16057" y="419464"/>
                  </a:lnTo>
                  <a:lnTo>
                    <a:pt x="16624" y="419172"/>
                  </a:lnTo>
                  <a:lnTo>
                    <a:pt x="16779" y="419119"/>
                  </a:lnTo>
                  <a:lnTo>
                    <a:pt x="17184" y="419154"/>
                  </a:lnTo>
                  <a:lnTo>
                    <a:pt x="17280" y="419429"/>
                  </a:lnTo>
                  <a:lnTo>
                    <a:pt x="17507" y="419584"/>
                  </a:lnTo>
                  <a:lnTo>
                    <a:pt x="17668" y="419614"/>
                  </a:lnTo>
                  <a:lnTo>
                    <a:pt x="17823" y="419614"/>
                  </a:lnTo>
                  <a:lnTo>
                    <a:pt x="19236" y="419643"/>
                  </a:lnTo>
                  <a:lnTo>
                    <a:pt x="20382" y="417848"/>
                  </a:lnTo>
                  <a:lnTo>
                    <a:pt x="21497" y="416995"/>
                  </a:lnTo>
                  <a:lnTo>
                    <a:pt x="23436" y="416631"/>
                  </a:lnTo>
                  <a:lnTo>
                    <a:pt x="23823" y="415915"/>
                  </a:lnTo>
                  <a:lnTo>
                    <a:pt x="23513" y="415027"/>
                  </a:lnTo>
                  <a:lnTo>
                    <a:pt x="23984" y="413929"/>
                  </a:lnTo>
                  <a:lnTo>
                    <a:pt x="24128" y="413702"/>
                  </a:lnTo>
                  <a:lnTo>
                    <a:pt x="24360" y="413589"/>
                  </a:lnTo>
                  <a:lnTo>
                    <a:pt x="24551" y="413595"/>
                  </a:lnTo>
                  <a:lnTo>
                    <a:pt x="24849" y="413607"/>
                  </a:lnTo>
                  <a:lnTo>
                    <a:pt x="25070" y="413738"/>
                  </a:lnTo>
                  <a:lnTo>
                    <a:pt x="25219" y="413726"/>
                  </a:lnTo>
                  <a:lnTo>
                    <a:pt x="25350" y="413696"/>
                  </a:lnTo>
                  <a:lnTo>
                    <a:pt x="26102" y="413219"/>
                  </a:lnTo>
                  <a:lnTo>
                    <a:pt x="26633" y="413112"/>
                  </a:lnTo>
                  <a:lnTo>
                    <a:pt x="26758" y="412462"/>
                  </a:lnTo>
                  <a:lnTo>
                    <a:pt x="28124" y="410923"/>
                  </a:lnTo>
                  <a:lnTo>
                    <a:pt x="28130" y="410362"/>
                  </a:lnTo>
                  <a:lnTo>
                    <a:pt x="28363" y="409915"/>
                  </a:lnTo>
                  <a:lnTo>
                    <a:pt x="28357" y="409599"/>
                  </a:lnTo>
                  <a:lnTo>
                    <a:pt x="28351" y="409455"/>
                  </a:lnTo>
                  <a:lnTo>
                    <a:pt x="28220" y="409229"/>
                  </a:lnTo>
                  <a:lnTo>
                    <a:pt x="28166" y="409068"/>
                  </a:lnTo>
                  <a:lnTo>
                    <a:pt x="28190" y="408680"/>
                  </a:lnTo>
                  <a:lnTo>
                    <a:pt x="28261" y="408185"/>
                  </a:lnTo>
                  <a:lnTo>
                    <a:pt x="28512" y="407809"/>
                  </a:lnTo>
                  <a:lnTo>
                    <a:pt x="28703" y="407553"/>
                  </a:lnTo>
                  <a:lnTo>
                    <a:pt x="28941" y="407391"/>
                  </a:lnTo>
                  <a:lnTo>
                    <a:pt x="29245" y="407380"/>
                  </a:lnTo>
                  <a:lnTo>
                    <a:pt x="29460" y="407386"/>
                  </a:lnTo>
                  <a:lnTo>
                    <a:pt x="29967" y="407356"/>
                  </a:lnTo>
                  <a:lnTo>
                    <a:pt x="30170" y="407356"/>
                  </a:lnTo>
                  <a:lnTo>
                    <a:pt x="30194" y="407004"/>
                  </a:lnTo>
                  <a:lnTo>
                    <a:pt x="30200" y="406419"/>
                  </a:lnTo>
                  <a:lnTo>
                    <a:pt x="30635" y="406127"/>
                  </a:lnTo>
                  <a:lnTo>
                    <a:pt x="31029" y="406163"/>
                  </a:lnTo>
                  <a:lnTo>
                    <a:pt x="31417" y="406163"/>
                  </a:lnTo>
                  <a:lnTo>
                    <a:pt x="31828" y="406294"/>
                  </a:lnTo>
                  <a:lnTo>
                    <a:pt x="32168" y="406294"/>
                  </a:lnTo>
                  <a:lnTo>
                    <a:pt x="33039" y="405029"/>
                  </a:lnTo>
                  <a:lnTo>
                    <a:pt x="33349" y="404367"/>
                  </a:lnTo>
                  <a:lnTo>
                    <a:pt x="33516" y="404015"/>
                  </a:lnTo>
                  <a:lnTo>
                    <a:pt x="33707" y="403717"/>
                  </a:lnTo>
                  <a:lnTo>
                    <a:pt x="33976" y="403473"/>
                  </a:lnTo>
                  <a:lnTo>
                    <a:pt x="34029" y="403216"/>
                  </a:lnTo>
                  <a:lnTo>
                    <a:pt x="34041" y="402924"/>
                  </a:lnTo>
                  <a:lnTo>
                    <a:pt x="34041" y="402614"/>
                  </a:lnTo>
                  <a:lnTo>
                    <a:pt x="34041" y="402405"/>
                  </a:lnTo>
                  <a:lnTo>
                    <a:pt x="34035" y="402196"/>
                  </a:lnTo>
                  <a:lnTo>
                    <a:pt x="34035" y="401981"/>
                  </a:lnTo>
                  <a:lnTo>
                    <a:pt x="34035" y="401146"/>
                  </a:lnTo>
                  <a:lnTo>
                    <a:pt x="34107" y="400210"/>
                  </a:lnTo>
                  <a:lnTo>
                    <a:pt x="34870" y="399536"/>
                  </a:lnTo>
                  <a:lnTo>
                    <a:pt x="34882" y="399399"/>
                  </a:lnTo>
                  <a:lnTo>
                    <a:pt x="34888" y="398772"/>
                  </a:lnTo>
                  <a:lnTo>
                    <a:pt x="34620" y="398068"/>
                  </a:lnTo>
                  <a:lnTo>
                    <a:pt x="34614" y="397317"/>
                  </a:lnTo>
                  <a:lnTo>
                    <a:pt x="34662" y="397174"/>
                  </a:lnTo>
                  <a:lnTo>
                    <a:pt x="34870" y="396899"/>
                  </a:lnTo>
                  <a:lnTo>
                    <a:pt x="35193" y="396768"/>
                  </a:lnTo>
                  <a:lnTo>
                    <a:pt x="35509" y="396768"/>
                  </a:lnTo>
                  <a:lnTo>
                    <a:pt x="35640" y="396768"/>
                  </a:lnTo>
                  <a:lnTo>
                    <a:pt x="35896" y="396828"/>
                  </a:lnTo>
                  <a:lnTo>
                    <a:pt x="36159" y="397090"/>
                  </a:lnTo>
                  <a:lnTo>
                    <a:pt x="36451" y="397144"/>
                  </a:lnTo>
                  <a:lnTo>
                    <a:pt x="36636" y="397144"/>
                  </a:lnTo>
                  <a:lnTo>
                    <a:pt x="36851" y="397060"/>
                  </a:lnTo>
                  <a:lnTo>
                    <a:pt x="37012" y="396977"/>
                  </a:lnTo>
                  <a:lnTo>
                    <a:pt x="38491" y="395605"/>
                  </a:lnTo>
                  <a:lnTo>
                    <a:pt x="38700" y="395527"/>
                  </a:lnTo>
                  <a:lnTo>
                    <a:pt x="39231" y="395975"/>
                  </a:lnTo>
                  <a:lnTo>
                    <a:pt x="39308" y="396112"/>
                  </a:lnTo>
                  <a:lnTo>
                    <a:pt x="39774" y="398796"/>
                  </a:lnTo>
                  <a:lnTo>
                    <a:pt x="40102" y="399029"/>
                  </a:lnTo>
                  <a:lnTo>
                    <a:pt x="41456" y="398760"/>
                  </a:lnTo>
                  <a:lnTo>
                    <a:pt x="43597" y="398617"/>
                  </a:lnTo>
                  <a:lnTo>
                    <a:pt x="44724" y="398569"/>
                  </a:lnTo>
                  <a:lnTo>
                    <a:pt x="44587" y="398474"/>
                  </a:lnTo>
                  <a:lnTo>
                    <a:pt x="44414" y="398379"/>
                  </a:lnTo>
                  <a:lnTo>
                    <a:pt x="44188" y="398295"/>
                  </a:lnTo>
                  <a:lnTo>
                    <a:pt x="43913" y="398241"/>
                  </a:lnTo>
                  <a:lnTo>
                    <a:pt x="43728" y="398223"/>
                  </a:lnTo>
                  <a:lnTo>
                    <a:pt x="43526" y="398223"/>
                  </a:lnTo>
                  <a:lnTo>
                    <a:pt x="43096" y="398223"/>
                  </a:lnTo>
                  <a:lnTo>
                    <a:pt x="42595" y="398295"/>
                  </a:lnTo>
                  <a:lnTo>
                    <a:pt x="42100" y="398295"/>
                  </a:lnTo>
                  <a:lnTo>
                    <a:pt x="41653" y="398295"/>
                  </a:lnTo>
                  <a:lnTo>
                    <a:pt x="41199" y="398241"/>
                  </a:lnTo>
                  <a:lnTo>
                    <a:pt x="40817" y="397979"/>
                  </a:lnTo>
                  <a:lnTo>
                    <a:pt x="40722" y="397842"/>
                  </a:lnTo>
                  <a:lnTo>
                    <a:pt x="40644" y="397442"/>
                  </a:lnTo>
                  <a:lnTo>
                    <a:pt x="40430" y="397013"/>
                  </a:lnTo>
                  <a:lnTo>
                    <a:pt x="40430" y="396529"/>
                  </a:lnTo>
                  <a:lnTo>
                    <a:pt x="40436" y="396368"/>
                  </a:lnTo>
                  <a:lnTo>
                    <a:pt x="40281" y="395814"/>
                  </a:lnTo>
                  <a:lnTo>
                    <a:pt x="39672" y="395330"/>
                  </a:lnTo>
                  <a:lnTo>
                    <a:pt x="39654" y="394543"/>
                  </a:lnTo>
                  <a:lnTo>
                    <a:pt x="39660" y="394322"/>
                  </a:lnTo>
                  <a:lnTo>
                    <a:pt x="39708" y="394173"/>
                  </a:lnTo>
                  <a:lnTo>
                    <a:pt x="39875" y="393797"/>
                  </a:lnTo>
                  <a:lnTo>
                    <a:pt x="40239" y="393607"/>
                  </a:lnTo>
                  <a:lnTo>
                    <a:pt x="40585" y="393613"/>
                  </a:lnTo>
                  <a:lnTo>
                    <a:pt x="40823" y="393636"/>
                  </a:lnTo>
                  <a:lnTo>
                    <a:pt x="41038" y="393786"/>
                  </a:lnTo>
                  <a:lnTo>
                    <a:pt x="41175" y="394042"/>
                  </a:lnTo>
                  <a:lnTo>
                    <a:pt x="41313" y="394078"/>
                  </a:lnTo>
                  <a:lnTo>
                    <a:pt x="41593" y="394096"/>
                  </a:lnTo>
                  <a:lnTo>
                    <a:pt x="41730" y="394096"/>
                  </a:lnTo>
                  <a:lnTo>
                    <a:pt x="41897" y="394072"/>
                  </a:lnTo>
                  <a:lnTo>
                    <a:pt x="42082" y="394048"/>
                  </a:lnTo>
                  <a:lnTo>
                    <a:pt x="42822" y="393410"/>
                  </a:lnTo>
                  <a:lnTo>
                    <a:pt x="42983" y="393356"/>
                  </a:lnTo>
                  <a:lnTo>
                    <a:pt x="43907" y="393434"/>
                  </a:lnTo>
                  <a:lnTo>
                    <a:pt x="44832" y="393780"/>
                  </a:lnTo>
                  <a:lnTo>
                    <a:pt x="45583" y="393774"/>
                  </a:lnTo>
                  <a:lnTo>
                    <a:pt x="46246" y="393756"/>
                  </a:lnTo>
                  <a:lnTo>
                    <a:pt x="46747" y="393565"/>
                  </a:lnTo>
                  <a:lnTo>
                    <a:pt x="47182" y="392634"/>
                  </a:lnTo>
                  <a:lnTo>
                    <a:pt x="47641" y="391549"/>
                  </a:lnTo>
                  <a:lnTo>
                    <a:pt x="47146" y="389759"/>
                  </a:lnTo>
                  <a:lnTo>
                    <a:pt x="47814" y="388554"/>
                  </a:lnTo>
                  <a:lnTo>
                    <a:pt x="47963" y="388453"/>
                  </a:lnTo>
                  <a:lnTo>
                    <a:pt x="48524" y="388357"/>
                  </a:lnTo>
                  <a:lnTo>
                    <a:pt x="48870" y="387964"/>
                  </a:lnTo>
                  <a:lnTo>
                    <a:pt x="49478" y="387946"/>
                  </a:lnTo>
                  <a:lnTo>
                    <a:pt x="51047" y="386329"/>
                  </a:lnTo>
                  <a:lnTo>
                    <a:pt x="53344" y="386377"/>
                  </a:lnTo>
                  <a:lnTo>
                    <a:pt x="53403" y="384277"/>
                  </a:lnTo>
                  <a:lnTo>
                    <a:pt x="53278" y="384146"/>
                  </a:lnTo>
                  <a:lnTo>
                    <a:pt x="53207" y="383973"/>
                  </a:lnTo>
                  <a:lnTo>
                    <a:pt x="53207" y="383818"/>
                  </a:lnTo>
                  <a:lnTo>
                    <a:pt x="53213" y="383556"/>
                  </a:lnTo>
                  <a:lnTo>
                    <a:pt x="53344" y="383365"/>
                  </a:lnTo>
                  <a:lnTo>
                    <a:pt x="53439" y="383204"/>
                  </a:lnTo>
                  <a:lnTo>
                    <a:pt x="54161" y="382852"/>
                  </a:lnTo>
                  <a:lnTo>
                    <a:pt x="54781" y="382303"/>
                  </a:lnTo>
                  <a:lnTo>
                    <a:pt x="55676" y="382130"/>
                  </a:lnTo>
                  <a:lnTo>
                    <a:pt x="55998" y="381396"/>
                  </a:lnTo>
                  <a:lnTo>
                    <a:pt x="56547" y="380728"/>
                  </a:lnTo>
                  <a:lnTo>
                    <a:pt x="57376" y="380341"/>
                  </a:lnTo>
                  <a:lnTo>
                    <a:pt x="57686" y="379875"/>
                  </a:lnTo>
                  <a:lnTo>
                    <a:pt x="57656" y="379637"/>
                  </a:lnTo>
                  <a:lnTo>
                    <a:pt x="57639" y="379392"/>
                  </a:lnTo>
                  <a:lnTo>
                    <a:pt x="57639" y="379142"/>
                  </a:lnTo>
                  <a:lnTo>
                    <a:pt x="57644" y="377728"/>
                  </a:lnTo>
                  <a:lnTo>
                    <a:pt x="58050" y="376088"/>
                  </a:lnTo>
                  <a:lnTo>
                    <a:pt x="58050" y="374298"/>
                  </a:lnTo>
                  <a:lnTo>
                    <a:pt x="58050" y="373869"/>
                  </a:lnTo>
                  <a:lnTo>
                    <a:pt x="58032" y="373433"/>
                  </a:lnTo>
                  <a:lnTo>
                    <a:pt x="57984" y="373028"/>
                  </a:lnTo>
                  <a:lnTo>
                    <a:pt x="57895" y="372747"/>
                  </a:lnTo>
                  <a:lnTo>
                    <a:pt x="57853" y="372485"/>
                  </a:lnTo>
                  <a:lnTo>
                    <a:pt x="57859" y="372240"/>
                  </a:lnTo>
                  <a:lnTo>
                    <a:pt x="57871" y="370970"/>
                  </a:lnTo>
                  <a:lnTo>
                    <a:pt x="58796" y="370170"/>
                  </a:lnTo>
                  <a:lnTo>
                    <a:pt x="59046" y="369168"/>
                  </a:lnTo>
                  <a:lnTo>
                    <a:pt x="59118" y="369031"/>
                  </a:lnTo>
                  <a:lnTo>
                    <a:pt x="59410" y="368948"/>
                  </a:lnTo>
                  <a:lnTo>
                    <a:pt x="59816" y="367098"/>
                  </a:lnTo>
                  <a:lnTo>
                    <a:pt x="60150" y="365214"/>
                  </a:lnTo>
                  <a:lnTo>
                    <a:pt x="60150" y="363341"/>
                  </a:lnTo>
                  <a:lnTo>
                    <a:pt x="60150" y="363096"/>
                  </a:lnTo>
                  <a:lnTo>
                    <a:pt x="60144" y="362857"/>
                  </a:lnTo>
                  <a:lnTo>
                    <a:pt x="60132" y="362619"/>
                  </a:lnTo>
                  <a:lnTo>
                    <a:pt x="60174" y="362476"/>
                  </a:lnTo>
                  <a:lnTo>
                    <a:pt x="60520" y="361993"/>
                  </a:lnTo>
                  <a:lnTo>
                    <a:pt x="60687" y="361897"/>
                  </a:lnTo>
                  <a:lnTo>
                    <a:pt x="61474" y="361897"/>
                  </a:lnTo>
                  <a:lnTo>
                    <a:pt x="62106" y="361724"/>
                  </a:lnTo>
                  <a:lnTo>
                    <a:pt x="62768" y="361724"/>
                  </a:lnTo>
                  <a:lnTo>
                    <a:pt x="63263" y="361718"/>
                  </a:lnTo>
                  <a:lnTo>
                    <a:pt x="63770" y="361837"/>
                  </a:lnTo>
                  <a:lnTo>
                    <a:pt x="64277" y="362213"/>
                  </a:lnTo>
                  <a:lnTo>
                    <a:pt x="65685" y="362279"/>
                  </a:lnTo>
                  <a:lnTo>
                    <a:pt x="66317" y="362732"/>
                  </a:lnTo>
                  <a:lnTo>
                    <a:pt x="66228" y="363269"/>
                  </a:lnTo>
                  <a:lnTo>
                    <a:pt x="66455" y="363174"/>
                  </a:lnTo>
                  <a:lnTo>
                    <a:pt x="66651" y="363191"/>
                  </a:lnTo>
                  <a:lnTo>
                    <a:pt x="67331" y="363997"/>
                  </a:lnTo>
                  <a:lnTo>
                    <a:pt x="68226" y="364766"/>
                  </a:lnTo>
                  <a:lnTo>
                    <a:pt x="68918" y="364748"/>
                  </a:lnTo>
                  <a:lnTo>
                    <a:pt x="69151" y="364772"/>
                  </a:lnTo>
                  <a:lnTo>
                    <a:pt x="71066" y="364814"/>
                  </a:lnTo>
                  <a:lnTo>
                    <a:pt x="71286" y="362762"/>
                  </a:lnTo>
                  <a:lnTo>
                    <a:pt x="72819" y="361372"/>
                  </a:lnTo>
                  <a:lnTo>
                    <a:pt x="72837" y="360776"/>
                  </a:lnTo>
                  <a:lnTo>
                    <a:pt x="73243" y="360454"/>
                  </a:lnTo>
                  <a:lnTo>
                    <a:pt x="73553" y="360257"/>
                  </a:lnTo>
                  <a:lnTo>
                    <a:pt x="73899" y="360030"/>
                  </a:lnTo>
                  <a:lnTo>
                    <a:pt x="74102" y="359905"/>
                  </a:lnTo>
                  <a:lnTo>
                    <a:pt x="74096" y="359648"/>
                  </a:lnTo>
                  <a:lnTo>
                    <a:pt x="74120" y="359457"/>
                  </a:lnTo>
                  <a:lnTo>
                    <a:pt x="74412" y="359219"/>
                  </a:lnTo>
                  <a:lnTo>
                    <a:pt x="74680" y="359153"/>
                  </a:lnTo>
                  <a:lnTo>
                    <a:pt x="74919" y="359153"/>
                  </a:lnTo>
                  <a:lnTo>
                    <a:pt x="75271" y="359159"/>
                  </a:lnTo>
                  <a:lnTo>
                    <a:pt x="75587" y="359261"/>
                  </a:lnTo>
                  <a:lnTo>
                    <a:pt x="75909" y="359261"/>
                  </a:lnTo>
                  <a:lnTo>
                    <a:pt x="76052" y="359255"/>
                  </a:lnTo>
                  <a:lnTo>
                    <a:pt x="76201" y="359237"/>
                  </a:lnTo>
                  <a:lnTo>
                    <a:pt x="76368" y="359183"/>
                  </a:lnTo>
                  <a:lnTo>
                    <a:pt x="76744" y="358891"/>
                  </a:lnTo>
                  <a:lnTo>
                    <a:pt x="77299" y="358569"/>
                  </a:lnTo>
                  <a:lnTo>
                    <a:pt x="77776" y="358241"/>
                  </a:lnTo>
                  <a:lnTo>
                    <a:pt x="77561" y="358157"/>
                  </a:lnTo>
                  <a:lnTo>
                    <a:pt x="77233" y="358103"/>
                  </a:lnTo>
                  <a:lnTo>
                    <a:pt x="76917" y="358109"/>
                  </a:lnTo>
                  <a:lnTo>
                    <a:pt x="76559" y="358109"/>
                  </a:lnTo>
                  <a:lnTo>
                    <a:pt x="76207" y="358163"/>
                  </a:lnTo>
                  <a:lnTo>
                    <a:pt x="76022" y="358241"/>
                  </a:lnTo>
                  <a:lnTo>
                    <a:pt x="75784" y="358330"/>
                  </a:lnTo>
                  <a:lnTo>
                    <a:pt x="75152" y="358306"/>
                  </a:lnTo>
                  <a:lnTo>
                    <a:pt x="74829" y="357883"/>
                  </a:lnTo>
                  <a:lnTo>
                    <a:pt x="74817" y="357543"/>
                  </a:lnTo>
                  <a:lnTo>
                    <a:pt x="74394" y="355717"/>
                  </a:lnTo>
                  <a:lnTo>
                    <a:pt x="74012" y="355473"/>
                  </a:lnTo>
                  <a:lnTo>
                    <a:pt x="73964" y="355073"/>
                  </a:lnTo>
                  <a:lnTo>
                    <a:pt x="73970" y="354805"/>
                  </a:lnTo>
                  <a:lnTo>
                    <a:pt x="73959" y="354489"/>
                  </a:lnTo>
                  <a:lnTo>
                    <a:pt x="73959" y="354316"/>
                  </a:lnTo>
                  <a:lnTo>
                    <a:pt x="73786" y="354178"/>
                  </a:lnTo>
                  <a:lnTo>
                    <a:pt x="73261" y="353868"/>
                  </a:lnTo>
                  <a:lnTo>
                    <a:pt x="73261" y="353516"/>
                  </a:lnTo>
                  <a:lnTo>
                    <a:pt x="73052" y="353141"/>
                  </a:lnTo>
                  <a:lnTo>
                    <a:pt x="73016" y="352974"/>
                  </a:lnTo>
                  <a:lnTo>
                    <a:pt x="73338" y="352502"/>
                  </a:lnTo>
                  <a:lnTo>
                    <a:pt x="73786" y="352478"/>
                  </a:lnTo>
                  <a:lnTo>
                    <a:pt x="74137" y="352484"/>
                  </a:lnTo>
                  <a:lnTo>
                    <a:pt x="74364" y="352484"/>
                  </a:lnTo>
                  <a:lnTo>
                    <a:pt x="74835" y="352461"/>
                  </a:lnTo>
                  <a:lnTo>
                    <a:pt x="75056" y="352490"/>
                  </a:lnTo>
                  <a:lnTo>
                    <a:pt x="75193" y="351995"/>
                  </a:lnTo>
                  <a:lnTo>
                    <a:pt x="75217" y="351291"/>
                  </a:lnTo>
                  <a:lnTo>
                    <a:pt x="74949" y="350940"/>
                  </a:lnTo>
                  <a:lnTo>
                    <a:pt x="74650" y="350594"/>
                  </a:lnTo>
                  <a:lnTo>
                    <a:pt x="74644" y="350081"/>
                  </a:lnTo>
                  <a:lnTo>
                    <a:pt x="74644" y="349937"/>
                  </a:lnTo>
                  <a:lnTo>
                    <a:pt x="74674" y="349794"/>
                  </a:lnTo>
                  <a:lnTo>
                    <a:pt x="74716" y="349639"/>
                  </a:lnTo>
                  <a:lnTo>
                    <a:pt x="74812" y="349496"/>
                  </a:lnTo>
                  <a:lnTo>
                    <a:pt x="75503" y="349389"/>
                  </a:lnTo>
                  <a:lnTo>
                    <a:pt x="75784" y="349192"/>
                  </a:lnTo>
                  <a:lnTo>
                    <a:pt x="76225" y="348816"/>
                  </a:lnTo>
                  <a:lnTo>
                    <a:pt x="78116" y="348446"/>
                  </a:lnTo>
                  <a:lnTo>
                    <a:pt x="79774" y="347611"/>
                  </a:lnTo>
                  <a:lnTo>
                    <a:pt x="81779" y="347605"/>
                  </a:lnTo>
                  <a:lnTo>
                    <a:pt x="82053" y="347605"/>
                  </a:lnTo>
                  <a:lnTo>
                    <a:pt x="82339" y="347623"/>
                  </a:lnTo>
                  <a:lnTo>
                    <a:pt x="82626" y="347659"/>
                  </a:lnTo>
                  <a:lnTo>
                    <a:pt x="83121" y="347462"/>
                  </a:lnTo>
                  <a:lnTo>
                    <a:pt x="83646" y="347414"/>
                  </a:lnTo>
                  <a:lnTo>
                    <a:pt x="84164" y="347414"/>
                  </a:lnTo>
                  <a:lnTo>
                    <a:pt x="84928" y="347414"/>
                  </a:lnTo>
                  <a:lnTo>
                    <a:pt x="85697" y="347522"/>
                  </a:lnTo>
                  <a:lnTo>
                    <a:pt x="86407" y="347522"/>
                  </a:lnTo>
                  <a:lnTo>
                    <a:pt x="87201" y="347516"/>
                  </a:lnTo>
                  <a:lnTo>
                    <a:pt x="87899" y="347396"/>
                  </a:lnTo>
                  <a:lnTo>
                    <a:pt x="88459" y="346913"/>
                  </a:lnTo>
                  <a:lnTo>
                    <a:pt x="88740" y="346621"/>
                  </a:lnTo>
                  <a:lnTo>
                    <a:pt x="89074" y="346496"/>
                  </a:lnTo>
                  <a:lnTo>
                    <a:pt x="89384" y="346496"/>
                  </a:lnTo>
                  <a:lnTo>
                    <a:pt x="90082" y="346514"/>
                  </a:lnTo>
                  <a:lnTo>
                    <a:pt x="90690" y="346979"/>
                  </a:lnTo>
                  <a:lnTo>
                    <a:pt x="91108" y="346961"/>
                  </a:lnTo>
                  <a:lnTo>
                    <a:pt x="91328" y="346955"/>
                  </a:lnTo>
                  <a:lnTo>
                    <a:pt x="91495" y="346895"/>
                  </a:lnTo>
                  <a:lnTo>
                    <a:pt x="91722" y="346537"/>
                  </a:lnTo>
                  <a:lnTo>
                    <a:pt x="92169" y="346269"/>
                  </a:lnTo>
                  <a:lnTo>
                    <a:pt x="92641" y="346096"/>
                  </a:lnTo>
                  <a:lnTo>
                    <a:pt x="93130" y="346096"/>
                  </a:lnTo>
                  <a:lnTo>
                    <a:pt x="93416" y="346096"/>
                  </a:lnTo>
                  <a:lnTo>
                    <a:pt x="93714" y="346162"/>
                  </a:lnTo>
                  <a:lnTo>
                    <a:pt x="94019" y="346352"/>
                  </a:lnTo>
                  <a:lnTo>
                    <a:pt x="94156" y="346484"/>
                  </a:lnTo>
                  <a:lnTo>
                    <a:pt x="94388" y="346555"/>
                  </a:lnTo>
                  <a:lnTo>
                    <a:pt x="94639" y="346555"/>
                  </a:lnTo>
                  <a:lnTo>
                    <a:pt x="94895" y="346555"/>
                  </a:lnTo>
                  <a:lnTo>
                    <a:pt x="95152" y="346472"/>
                  </a:lnTo>
                  <a:lnTo>
                    <a:pt x="95510" y="346299"/>
                  </a:lnTo>
                  <a:lnTo>
                    <a:pt x="95337" y="345416"/>
                  </a:lnTo>
                  <a:lnTo>
                    <a:pt x="96112" y="345303"/>
                  </a:lnTo>
                  <a:lnTo>
                    <a:pt x="96285" y="345315"/>
                  </a:lnTo>
                  <a:lnTo>
                    <a:pt x="96500" y="345452"/>
                  </a:lnTo>
                  <a:lnTo>
                    <a:pt x="97257" y="346800"/>
                  </a:lnTo>
                  <a:lnTo>
                    <a:pt x="98105" y="346299"/>
                  </a:lnTo>
                  <a:lnTo>
                    <a:pt x="99345" y="346514"/>
                  </a:lnTo>
                  <a:lnTo>
                    <a:pt x="99608" y="346567"/>
                  </a:lnTo>
                  <a:lnTo>
                    <a:pt x="99822" y="346639"/>
                  </a:lnTo>
                  <a:lnTo>
                    <a:pt x="100049" y="346746"/>
                  </a:lnTo>
                  <a:lnTo>
                    <a:pt x="101188" y="346979"/>
                  </a:lnTo>
                  <a:lnTo>
                    <a:pt x="102465" y="347486"/>
                  </a:lnTo>
                  <a:lnTo>
                    <a:pt x="103640" y="347480"/>
                  </a:lnTo>
                  <a:lnTo>
                    <a:pt x="104439" y="347480"/>
                  </a:lnTo>
                  <a:lnTo>
                    <a:pt x="105173" y="347271"/>
                  </a:lnTo>
                  <a:lnTo>
                    <a:pt x="105901" y="346561"/>
                  </a:lnTo>
                  <a:lnTo>
                    <a:pt x="106211" y="346400"/>
                  </a:lnTo>
                  <a:lnTo>
                    <a:pt x="106521" y="346335"/>
                  </a:lnTo>
                  <a:lnTo>
                    <a:pt x="106825" y="346335"/>
                  </a:lnTo>
                  <a:lnTo>
                    <a:pt x="107636" y="346341"/>
                  </a:lnTo>
                  <a:lnTo>
                    <a:pt x="108376" y="346752"/>
                  </a:lnTo>
                  <a:lnTo>
                    <a:pt x="109056" y="347021"/>
                  </a:lnTo>
                  <a:lnTo>
                    <a:pt x="109873" y="347635"/>
                  </a:lnTo>
                  <a:lnTo>
                    <a:pt x="110673" y="348261"/>
                  </a:lnTo>
                  <a:lnTo>
                    <a:pt x="111651" y="348727"/>
                  </a:lnTo>
                  <a:lnTo>
                    <a:pt x="112754" y="348786"/>
                  </a:lnTo>
                  <a:lnTo>
                    <a:pt x="112826" y="350039"/>
                  </a:lnTo>
                  <a:lnTo>
                    <a:pt x="113232" y="350176"/>
                  </a:lnTo>
                  <a:lnTo>
                    <a:pt x="113768" y="350552"/>
                  </a:lnTo>
                  <a:lnTo>
                    <a:pt x="114293" y="350653"/>
                  </a:lnTo>
                  <a:lnTo>
                    <a:pt x="114866" y="350659"/>
                  </a:lnTo>
                  <a:lnTo>
                    <a:pt x="115498" y="350659"/>
                  </a:lnTo>
                  <a:lnTo>
                    <a:pt x="116190" y="350522"/>
                  </a:lnTo>
                  <a:lnTo>
                    <a:pt x="116924" y="350522"/>
                  </a:lnTo>
                  <a:lnTo>
                    <a:pt x="117180" y="350522"/>
                  </a:lnTo>
                  <a:lnTo>
                    <a:pt x="117443" y="350540"/>
                  </a:lnTo>
                  <a:lnTo>
                    <a:pt x="117705" y="350588"/>
                  </a:lnTo>
                  <a:lnTo>
                    <a:pt x="117842" y="350647"/>
                  </a:lnTo>
                  <a:lnTo>
                    <a:pt x="118045" y="351124"/>
                  </a:lnTo>
                  <a:lnTo>
                    <a:pt x="118409" y="351226"/>
                  </a:lnTo>
                  <a:lnTo>
                    <a:pt x="118898" y="351238"/>
                  </a:lnTo>
                  <a:lnTo>
                    <a:pt x="119226" y="351238"/>
                  </a:lnTo>
                  <a:lnTo>
                    <a:pt x="119578" y="351178"/>
                  </a:lnTo>
                  <a:lnTo>
                    <a:pt x="119882" y="351130"/>
                  </a:lnTo>
                  <a:lnTo>
                    <a:pt x="120539" y="351142"/>
                  </a:lnTo>
                  <a:lnTo>
                    <a:pt x="120616" y="350802"/>
                  </a:lnTo>
                  <a:lnTo>
                    <a:pt x="121177" y="350600"/>
                  </a:lnTo>
                  <a:lnTo>
                    <a:pt x="122054" y="350063"/>
                  </a:lnTo>
                  <a:lnTo>
                    <a:pt x="123157" y="350480"/>
                  </a:lnTo>
                  <a:lnTo>
                    <a:pt x="123473" y="349735"/>
                  </a:lnTo>
                  <a:lnTo>
                    <a:pt x="123730" y="349532"/>
                  </a:lnTo>
                  <a:lnTo>
                    <a:pt x="123945" y="349496"/>
                  </a:lnTo>
                  <a:lnTo>
                    <a:pt x="124165" y="349496"/>
                  </a:lnTo>
                  <a:lnTo>
                    <a:pt x="124577" y="349502"/>
                  </a:lnTo>
                  <a:lnTo>
                    <a:pt x="125036" y="349615"/>
                  </a:lnTo>
                  <a:lnTo>
                    <a:pt x="125376" y="349615"/>
                  </a:lnTo>
                  <a:lnTo>
                    <a:pt x="125549" y="349603"/>
                  </a:lnTo>
                  <a:lnTo>
                    <a:pt x="125979" y="349168"/>
                  </a:lnTo>
                  <a:lnTo>
                    <a:pt x="126480" y="349007"/>
                  </a:lnTo>
                  <a:lnTo>
                    <a:pt x="126963" y="349007"/>
                  </a:lnTo>
                  <a:lnTo>
                    <a:pt x="127917" y="349019"/>
                  </a:lnTo>
                  <a:lnTo>
                    <a:pt x="128860" y="349532"/>
                  </a:lnTo>
                  <a:lnTo>
                    <a:pt x="129665" y="349520"/>
                  </a:lnTo>
                  <a:lnTo>
                    <a:pt x="130094" y="349514"/>
                  </a:lnTo>
                  <a:lnTo>
                    <a:pt x="130470" y="349407"/>
                  </a:lnTo>
                  <a:lnTo>
                    <a:pt x="130864" y="349031"/>
                  </a:lnTo>
                  <a:lnTo>
                    <a:pt x="131013" y="348953"/>
                  </a:lnTo>
                  <a:lnTo>
                    <a:pt x="131413" y="348953"/>
                  </a:lnTo>
                  <a:lnTo>
                    <a:pt x="131782" y="349102"/>
                  </a:lnTo>
                  <a:lnTo>
                    <a:pt x="131800" y="349502"/>
                  </a:lnTo>
                  <a:lnTo>
                    <a:pt x="131782" y="349645"/>
                  </a:lnTo>
                  <a:lnTo>
                    <a:pt x="131663" y="350236"/>
                  </a:lnTo>
                  <a:lnTo>
                    <a:pt x="132057" y="350116"/>
                  </a:lnTo>
                  <a:lnTo>
                    <a:pt x="132433" y="349108"/>
                  </a:lnTo>
                  <a:lnTo>
                    <a:pt x="132623" y="348619"/>
                  </a:lnTo>
                  <a:lnTo>
                    <a:pt x="132707" y="348357"/>
                  </a:lnTo>
                  <a:lnTo>
                    <a:pt x="132707" y="348202"/>
                  </a:lnTo>
                  <a:lnTo>
                    <a:pt x="132707" y="347903"/>
                  </a:lnTo>
                  <a:lnTo>
                    <a:pt x="132612" y="347545"/>
                  </a:lnTo>
                  <a:lnTo>
                    <a:pt x="132445" y="347205"/>
                  </a:lnTo>
                  <a:lnTo>
                    <a:pt x="132224" y="346502"/>
                  </a:lnTo>
                  <a:lnTo>
                    <a:pt x="132075" y="345804"/>
                  </a:lnTo>
                  <a:lnTo>
                    <a:pt x="132075" y="345154"/>
                  </a:lnTo>
                  <a:lnTo>
                    <a:pt x="132075" y="344688"/>
                  </a:lnTo>
                  <a:lnTo>
                    <a:pt x="132152" y="344247"/>
                  </a:lnTo>
                  <a:lnTo>
                    <a:pt x="132349" y="343859"/>
                  </a:lnTo>
                  <a:lnTo>
                    <a:pt x="131985" y="342791"/>
                  </a:lnTo>
                  <a:lnTo>
                    <a:pt x="132021" y="341592"/>
                  </a:lnTo>
                  <a:lnTo>
                    <a:pt x="131794" y="340596"/>
                  </a:lnTo>
                  <a:lnTo>
                    <a:pt x="131908" y="340101"/>
                  </a:lnTo>
                  <a:lnTo>
                    <a:pt x="132218" y="339845"/>
                  </a:lnTo>
                  <a:lnTo>
                    <a:pt x="132588" y="339863"/>
                  </a:lnTo>
                  <a:lnTo>
                    <a:pt x="132731" y="339869"/>
                  </a:lnTo>
                  <a:lnTo>
                    <a:pt x="132874" y="339916"/>
                  </a:lnTo>
                  <a:lnTo>
                    <a:pt x="133363" y="340209"/>
                  </a:lnTo>
                  <a:lnTo>
                    <a:pt x="133375" y="339791"/>
                  </a:lnTo>
                  <a:lnTo>
                    <a:pt x="133315" y="339517"/>
                  </a:lnTo>
                  <a:lnTo>
                    <a:pt x="133315" y="339201"/>
                  </a:lnTo>
                  <a:lnTo>
                    <a:pt x="133309" y="338861"/>
                  </a:lnTo>
                  <a:lnTo>
                    <a:pt x="133399" y="338485"/>
                  </a:lnTo>
                  <a:lnTo>
                    <a:pt x="133715" y="338049"/>
                  </a:lnTo>
                  <a:lnTo>
                    <a:pt x="134270" y="337721"/>
                  </a:lnTo>
                  <a:lnTo>
                    <a:pt x="134908" y="337292"/>
                  </a:lnTo>
                  <a:lnTo>
                    <a:pt x="134872" y="336880"/>
                  </a:lnTo>
                  <a:lnTo>
                    <a:pt x="134848" y="336654"/>
                  </a:lnTo>
                  <a:lnTo>
                    <a:pt x="134747" y="336469"/>
                  </a:lnTo>
                  <a:lnTo>
                    <a:pt x="134681" y="336272"/>
                  </a:lnTo>
                  <a:lnTo>
                    <a:pt x="134538" y="336075"/>
                  </a:lnTo>
                  <a:lnTo>
                    <a:pt x="134532" y="335747"/>
                  </a:lnTo>
                  <a:lnTo>
                    <a:pt x="135868" y="334619"/>
                  </a:lnTo>
                  <a:lnTo>
                    <a:pt x="136924" y="335079"/>
                  </a:lnTo>
                  <a:lnTo>
                    <a:pt x="138320" y="334160"/>
                  </a:lnTo>
                  <a:lnTo>
                    <a:pt x="139066" y="332866"/>
                  </a:lnTo>
                  <a:lnTo>
                    <a:pt x="139692" y="331369"/>
                  </a:lnTo>
                  <a:lnTo>
                    <a:pt x="141273" y="330182"/>
                  </a:lnTo>
                  <a:lnTo>
                    <a:pt x="142340" y="329341"/>
                  </a:lnTo>
                  <a:lnTo>
                    <a:pt x="143456" y="327927"/>
                  </a:lnTo>
                  <a:lnTo>
                    <a:pt x="143903" y="327539"/>
                  </a:lnTo>
                  <a:lnTo>
                    <a:pt x="144512" y="327557"/>
                  </a:lnTo>
                  <a:lnTo>
                    <a:pt x="145054" y="327551"/>
                  </a:lnTo>
                  <a:lnTo>
                    <a:pt x="145830" y="327557"/>
                  </a:lnTo>
                  <a:lnTo>
                    <a:pt x="146367" y="327515"/>
                  </a:lnTo>
                  <a:lnTo>
                    <a:pt x="146575" y="327086"/>
                  </a:lnTo>
                  <a:lnTo>
                    <a:pt x="146778" y="326972"/>
                  </a:lnTo>
                  <a:lnTo>
                    <a:pt x="147500" y="325958"/>
                  </a:lnTo>
                  <a:lnTo>
                    <a:pt x="148240" y="324915"/>
                  </a:lnTo>
                  <a:lnTo>
                    <a:pt x="148371" y="323811"/>
                  </a:lnTo>
                  <a:lnTo>
                    <a:pt x="148347" y="323680"/>
                  </a:lnTo>
                  <a:lnTo>
                    <a:pt x="148347" y="323501"/>
                  </a:lnTo>
                  <a:lnTo>
                    <a:pt x="149128" y="322624"/>
                  </a:lnTo>
                  <a:lnTo>
                    <a:pt x="149588" y="321723"/>
                  </a:lnTo>
                  <a:lnTo>
                    <a:pt x="150518" y="320990"/>
                  </a:lnTo>
                  <a:lnTo>
                    <a:pt x="150703" y="320560"/>
                  </a:lnTo>
                  <a:lnTo>
                    <a:pt x="150530" y="319737"/>
                  </a:lnTo>
                  <a:lnTo>
                    <a:pt x="151192" y="319325"/>
                  </a:lnTo>
                  <a:lnTo>
                    <a:pt x="151693" y="318496"/>
                  </a:lnTo>
                  <a:lnTo>
                    <a:pt x="152522" y="317828"/>
                  </a:lnTo>
                  <a:lnTo>
                    <a:pt x="153250" y="317262"/>
                  </a:lnTo>
                  <a:lnTo>
                    <a:pt x="153632" y="316003"/>
                  </a:lnTo>
                  <a:lnTo>
                    <a:pt x="154175" y="314935"/>
                  </a:lnTo>
                  <a:lnTo>
                    <a:pt x="155254" y="314035"/>
                  </a:lnTo>
                  <a:lnTo>
                    <a:pt x="155415" y="313969"/>
                  </a:lnTo>
                  <a:lnTo>
                    <a:pt x="155594" y="313915"/>
                  </a:lnTo>
                  <a:lnTo>
                    <a:pt x="155744" y="313492"/>
                  </a:lnTo>
                  <a:lnTo>
                    <a:pt x="156161" y="313355"/>
                  </a:lnTo>
                  <a:lnTo>
                    <a:pt x="156465" y="313229"/>
                  </a:lnTo>
                  <a:lnTo>
                    <a:pt x="156829" y="313086"/>
                  </a:lnTo>
                  <a:lnTo>
                    <a:pt x="157086" y="312967"/>
                  </a:lnTo>
                  <a:lnTo>
                    <a:pt x="157199" y="312591"/>
                  </a:lnTo>
                  <a:lnTo>
                    <a:pt x="157563" y="311923"/>
                  </a:lnTo>
                  <a:lnTo>
                    <a:pt x="158189" y="311165"/>
                  </a:lnTo>
                  <a:lnTo>
                    <a:pt x="158177" y="310503"/>
                  </a:lnTo>
                  <a:lnTo>
                    <a:pt x="158165" y="310330"/>
                  </a:lnTo>
                  <a:lnTo>
                    <a:pt x="158207" y="310163"/>
                  </a:lnTo>
                  <a:lnTo>
                    <a:pt x="158356" y="310074"/>
                  </a:lnTo>
                  <a:lnTo>
                    <a:pt x="159191" y="310008"/>
                  </a:lnTo>
                  <a:lnTo>
                    <a:pt x="159561" y="308905"/>
                  </a:lnTo>
                  <a:lnTo>
                    <a:pt x="160593" y="308505"/>
                  </a:lnTo>
                  <a:lnTo>
                    <a:pt x="161160" y="307437"/>
                  </a:lnTo>
                  <a:lnTo>
                    <a:pt x="162717" y="307360"/>
                  </a:lnTo>
                  <a:lnTo>
                    <a:pt x="163009" y="306388"/>
                  </a:lnTo>
                  <a:lnTo>
                    <a:pt x="163027" y="306215"/>
                  </a:lnTo>
                  <a:lnTo>
                    <a:pt x="162424" y="306221"/>
                  </a:lnTo>
                  <a:lnTo>
                    <a:pt x="161899" y="305982"/>
                  </a:lnTo>
                  <a:lnTo>
                    <a:pt x="160611" y="305886"/>
                  </a:lnTo>
                  <a:lnTo>
                    <a:pt x="160826" y="306065"/>
                  </a:lnTo>
                  <a:lnTo>
                    <a:pt x="160957" y="306167"/>
                  </a:lnTo>
                  <a:lnTo>
                    <a:pt x="161213" y="306382"/>
                  </a:lnTo>
                  <a:lnTo>
                    <a:pt x="161541" y="306531"/>
                  </a:lnTo>
                  <a:lnTo>
                    <a:pt x="161583" y="306930"/>
                  </a:lnTo>
                  <a:lnTo>
                    <a:pt x="161535" y="307145"/>
                  </a:lnTo>
                  <a:lnTo>
                    <a:pt x="161392" y="307276"/>
                  </a:lnTo>
                  <a:lnTo>
                    <a:pt x="160032" y="307885"/>
                  </a:lnTo>
                  <a:lnTo>
                    <a:pt x="158601" y="308726"/>
                  </a:lnTo>
                  <a:lnTo>
                    <a:pt x="157748" y="310008"/>
                  </a:lnTo>
                  <a:lnTo>
                    <a:pt x="157229" y="310187"/>
                  </a:lnTo>
                  <a:lnTo>
                    <a:pt x="157109" y="311106"/>
                  </a:lnTo>
                  <a:lnTo>
                    <a:pt x="156722" y="311505"/>
                  </a:lnTo>
                  <a:lnTo>
                    <a:pt x="156125" y="312454"/>
                  </a:lnTo>
                  <a:lnTo>
                    <a:pt x="154801" y="312418"/>
                  </a:lnTo>
                  <a:lnTo>
                    <a:pt x="154437" y="312913"/>
                  </a:lnTo>
                  <a:lnTo>
                    <a:pt x="153214" y="313480"/>
                  </a:lnTo>
                  <a:lnTo>
                    <a:pt x="152338" y="314231"/>
                  </a:lnTo>
                  <a:lnTo>
                    <a:pt x="151502" y="315383"/>
                  </a:lnTo>
                  <a:lnTo>
                    <a:pt x="151162" y="316516"/>
                  </a:lnTo>
                  <a:lnTo>
                    <a:pt x="151031" y="316659"/>
                  </a:lnTo>
                  <a:lnTo>
                    <a:pt x="150864" y="316689"/>
                  </a:lnTo>
                  <a:lnTo>
                    <a:pt x="148299" y="320787"/>
                  </a:lnTo>
                  <a:lnTo>
                    <a:pt x="145591" y="320852"/>
                  </a:lnTo>
                  <a:lnTo>
                    <a:pt x="144291" y="322898"/>
                  </a:lnTo>
                  <a:lnTo>
                    <a:pt x="142281" y="323626"/>
                  </a:lnTo>
                  <a:lnTo>
                    <a:pt x="140294" y="325702"/>
                  </a:lnTo>
                  <a:lnTo>
                    <a:pt x="136912" y="325779"/>
                  </a:lnTo>
                  <a:lnTo>
                    <a:pt x="136220" y="325111"/>
                  </a:lnTo>
                  <a:lnTo>
                    <a:pt x="132862" y="325869"/>
                  </a:lnTo>
                  <a:lnTo>
                    <a:pt x="128156" y="327324"/>
                  </a:lnTo>
                  <a:lnTo>
                    <a:pt x="127571" y="331398"/>
                  </a:lnTo>
                  <a:lnTo>
                    <a:pt x="126253" y="332782"/>
                  </a:lnTo>
                  <a:lnTo>
                    <a:pt x="126313" y="335484"/>
                  </a:lnTo>
                  <a:lnTo>
                    <a:pt x="123611" y="335538"/>
                  </a:lnTo>
                  <a:lnTo>
                    <a:pt x="122948" y="336236"/>
                  </a:lnTo>
                  <a:lnTo>
                    <a:pt x="122274" y="336254"/>
                  </a:lnTo>
                  <a:lnTo>
                    <a:pt x="121612" y="336946"/>
                  </a:lnTo>
                  <a:lnTo>
                    <a:pt x="114854" y="337095"/>
                  </a:lnTo>
                  <a:lnTo>
                    <a:pt x="114168" y="336439"/>
                  </a:lnTo>
                  <a:lnTo>
                    <a:pt x="110780" y="336516"/>
                  </a:lnTo>
                  <a:lnTo>
                    <a:pt x="110094" y="335848"/>
                  </a:lnTo>
                  <a:lnTo>
                    <a:pt x="108060" y="335890"/>
                  </a:lnTo>
                  <a:lnTo>
                    <a:pt x="106682" y="334572"/>
                  </a:lnTo>
                  <a:lnTo>
                    <a:pt x="106664" y="333904"/>
                  </a:lnTo>
                  <a:lnTo>
                    <a:pt x="102519" y="329943"/>
                  </a:lnTo>
                  <a:lnTo>
                    <a:pt x="100496" y="329991"/>
                  </a:lnTo>
                  <a:lnTo>
                    <a:pt x="99107" y="328661"/>
                  </a:lnTo>
                  <a:lnTo>
                    <a:pt x="99077" y="327312"/>
                  </a:lnTo>
                  <a:lnTo>
                    <a:pt x="98385" y="326650"/>
                  </a:lnTo>
                  <a:lnTo>
                    <a:pt x="98373" y="325970"/>
                  </a:lnTo>
                  <a:lnTo>
                    <a:pt x="97681" y="325314"/>
                  </a:lnTo>
                  <a:lnTo>
                    <a:pt x="97633" y="323286"/>
                  </a:lnTo>
                  <a:lnTo>
                    <a:pt x="96941" y="322618"/>
                  </a:lnTo>
                  <a:lnTo>
                    <a:pt x="96929" y="321950"/>
                  </a:lnTo>
                  <a:lnTo>
                    <a:pt x="95546" y="320626"/>
                  </a:lnTo>
                  <a:lnTo>
                    <a:pt x="94854" y="319964"/>
                  </a:lnTo>
                  <a:lnTo>
                    <a:pt x="94812" y="317936"/>
                  </a:lnTo>
                  <a:lnTo>
                    <a:pt x="94114" y="317279"/>
                  </a:lnTo>
                  <a:lnTo>
                    <a:pt x="93440" y="317297"/>
                  </a:lnTo>
                  <a:lnTo>
                    <a:pt x="92784" y="317983"/>
                  </a:lnTo>
                  <a:lnTo>
                    <a:pt x="92796" y="318657"/>
                  </a:lnTo>
                  <a:lnTo>
                    <a:pt x="92128" y="319355"/>
                  </a:lnTo>
                  <a:lnTo>
                    <a:pt x="90112" y="319397"/>
                  </a:lnTo>
                  <a:lnTo>
                    <a:pt x="89414" y="318735"/>
                  </a:lnTo>
                  <a:lnTo>
                    <a:pt x="86688" y="318126"/>
                  </a:lnTo>
                  <a:lnTo>
                    <a:pt x="88787" y="320781"/>
                  </a:lnTo>
                  <a:lnTo>
                    <a:pt x="86771" y="321503"/>
                  </a:lnTo>
                  <a:lnTo>
                    <a:pt x="87463" y="322165"/>
                  </a:lnTo>
                  <a:lnTo>
                    <a:pt x="87481" y="322839"/>
                  </a:lnTo>
                  <a:lnTo>
                    <a:pt x="82745" y="322940"/>
                  </a:lnTo>
                  <a:lnTo>
                    <a:pt x="82053" y="322290"/>
                  </a:lnTo>
                  <a:lnTo>
                    <a:pt x="80705" y="322326"/>
                  </a:lnTo>
                  <a:lnTo>
                    <a:pt x="79387" y="323698"/>
                  </a:lnTo>
                  <a:lnTo>
                    <a:pt x="79404" y="324372"/>
                  </a:lnTo>
                  <a:lnTo>
                    <a:pt x="73988" y="324497"/>
                  </a:lnTo>
                  <a:lnTo>
                    <a:pt x="72610" y="323173"/>
                  </a:lnTo>
                  <a:lnTo>
                    <a:pt x="72515" y="319129"/>
                  </a:lnTo>
                  <a:lnTo>
                    <a:pt x="73195" y="319111"/>
                  </a:lnTo>
                  <a:lnTo>
                    <a:pt x="74513" y="317727"/>
                  </a:lnTo>
                  <a:lnTo>
                    <a:pt x="75867" y="317691"/>
                  </a:lnTo>
                  <a:lnTo>
                    <a:pt x="76559" y="318353"/>
                  </a:lnTo>
                  <a:lnTo>
                    <a:pt x="78587" y="318305"/>
                  </a:lnTo>
                  <a:lnTo>
                    <a:pt x="79243" y="317619"/>
                  </a:lnTo>
                  <a:lnTo>
                    <a:pt x="81272" y="317572"/>
                  </a:lnTo>
                  <a:lnTo>
                    <a:pt x="81928" y="316880"/>
                  </a:lnTo>
                  <a:lnTo>
                    <a:pt x="83288" y="316850"/>
                  </a:lnTo>
                  <a:lnTo>
                    <a:pt x="83944" y="316158"/>
                  </a:lnTo>
                  <a:lnTo>
                    <a:pt x="83914" y="314804"/>
                  </a:lnTo>
                  <a:lnTo>
                    <a:pt x="83222" y="314154"/>
                  </a:lnTo>
                  <a:lnTo>
                    <a:pt x="81904" y="315526"/>
                  </a:lnTo>
                  <a:lnTo>
                    <a:pt x="79196" y="315591"/>
                  </a:lnTo>
                  <a:lnTo>
                    <a:pt x="77818" y="314273"/>
                  </a:lnTo>
                  <a:lnTo>
                    <a:pt x="71734" y="314404"/>
                  </a:lnTo>
                  <a:lnTo>
                    <a:pt x="69658" y="312418"/>
                  </a:lnTo>
                  <a:lnTo>
                    <a:pt x="69646" y="311750"/>
                  </a:lnTo>
                  <a:lnTo>
                    <a:pt x="70302" y="311058"/>
                  </a:lnTo>
                  <a:lnTo>
                    <a:pt x="71656" y="311022"/>
                  </a:lnTo>
                  <a:lnTo>
                    <a:pt x="72318" y="310336"/>
                  </a:lnTo>
                  <a:lnTo>
                    <a:pt x="71632" y="309674"/>
                  </a:lnTo>
                  <a:lnTo>
                    <a:pt x="70272" y="309704"/>
                  </a:lnTo>
                  <a:lnTo>
                    <a:pt x="69586" y="309042"/>
                  </a:lnTo>
                  <a:lnTo>
                    <a:pt x="69568" y="308374"/>
                  </a:lnTo>
                  <a:lnTo>
                    <a:pt x="70242" y="308356"/>
                  </a:lnTo>
                  <a:lnTo>
                    <a:pt x="70904" y="307664"/>
                  </a:lnTo>
                  <a:lnTo>
                    <a:pt x="70893" y="306984"/>
                  </a:lnTo>
                  <a:lnTo>
                    <a:pt x="70201" y="306322"/>
                  </a:lnTo>
                  <a:lnTo>
                    <a:pt x="69539" y="307014"/>
                  </a:lnTo>
                  <a:lnTo>
                    <a:pt x="67504" y="307062"/>
                  </a:lnTo>
                  <a:lnTo>
                    <a:pt x="62733" y="305141"/>
                  </a:lnTo>
                  <a:lnTo>
                    <a:pt x="66878" y="309102"/>
                  </a:lnTo>
                  <a:lnTo>
                    <a:pt x="66896" y="309776"/>
                  </a:lnTo>
                  <a:lnTo>
                    <a:pt x="60812" y="309925"/>
                  </a:lnTo>
                  <a:lnTo>
                    <a:pt x="60120" y="309257"/>
                  </a:lnTo>
                  <a:lnTo>
                    <a:pt x="55390" y="309364"/>
                  </a:lnTo>
                  <a:lnTo>
                    <a:pt x="54071" y="310742"/>
                  </a:lnTo>
                  <a:lnTo>
                    <a:pt x="54077" y="311422"/>
                  </a:lnTo>
                  <a:lnTo>
                    <a:pt x="54775" y="312084"/>
                  </a:lnTo>
                  <a:lnTo>
                    <a:pt x="55497" y="314100"/>
                  </a:lnTo>
                  <a:lnTo>
                    <a:pt x="52813" y="314834"/>
                  </a:lnTo>
                  <a:lnTo>
                    <a:pt x="51471" y="315544"/>
                  </a:lnTo>
                  <a:lnTo>
                    <a:pt x="50815" y="316230"/>
                  </a:lnTo>
                  <a:lnTo>
                    <a:pt x="48787" y="316283"/>
                  </a:lnTo>
                  <a:lnTo>
                    <a:pt x="48095" y="315621"/>
                  </a:lnTo>
                  <a:lnTo>
                    <a:pt x="47415" y="315633"/>
                  </a:lnTo>
                  <a:lnTo>
                    <a:pt x="46723" y="314977"/>
                  </a:lnTo>
                  <a:lnTo>
                    <a:pt x="46049" y="314989"/>
                  </a:lnTo>
                  <a:lnTo>
                    <a:pt x="44068" y="317065"/>
                  </a:lnTo>
                  <a:lnTo>
                    <a:pt x="44116" y="319087"/>
                  </a:lnTo>
                  <a:lnTo>
                    <a:pt x="43448" y="319785"/>
                  </a:lnTo>
                  <a:lnTo>
                    <a:pt x="40704" y="317816"/>
                  </a:lnTo>
                  <a:lnTo>
                    <a:pt x="35986" y="318604"/>
                  </a:lnTo>
                  <a:lnTo>
                    <a:pt x="35914" y="315216"/>
                  </a:lnTo>
                  <a:lnTo>
                    <a:pt x="33838" y="313235"/>
                  </a:lnTo>
                  <a:lnTo>
                    <a:pt x="34495" y="312543"/>
                  </a:lnTo>
                  <a:lnTo>
                    <a:pt x="39225" y="312436"/>
                  </a:lnTo>
                  <a:lnTo>
                    <a:pt x="39917" y="313098"/>
                  </a:lnTo>
                  <a:lnTo>
                    <a:pt x="40597" y="313080"/>
                  </a:lnTo>
                  <a:lnTo>
                    <a:pt x="41259" y="312394"/>
                  </a:lnTo>
                  <a:lnTo>
                    <a:pt x="44635" y="312317"/>
                  </a:lnTo>
                  <a:lnTo>
                    <a:pt x="46621" y="310241"/>
                  </a:lnTo>
                  <a:lnTo>
                    <a:pt x="45834" y="305523"/>
                  </a:lnTo>
                  <a:lnTo>
                    <a:pt x="45172" y="306215"/>
                  </a:lnTo>
                  <a:lnTo>
                    <a:pt x="44480" y="305558"/>
                  </a:lnTo>
                  <a:lnTo>
                    <a:pt x="43156" y="306936"/>
                  </a:lnTo>
                  <a:lnTo>
                    <a:pt x="43203" y="308964"/>
                  </a:lnTo>
                  <a:lnTo>
                    <a:pt x="43895" y="309626"/>
                  </a:lnTo>
                  <a:lnTo>
                    <a:pt x="43913" y="310301"/>
                  </a:lnTo>
                  <a:lnTo>
                    <a:pt x="43251" y="310992"/>
                  </a:lnTo>
                  <a:lnTo>
                    <a:pt x="35819" y="311165"/>
                  </a:lnTo>
                  <a:lnTo>
                    <a:pt x="35127" y="310497"/>
                  </a:lnTo>
                  <a:lnTo>
                    <a:pt x="33099" y="310545"/>
                  </a:lnTo>
                  <a:lnTo>
                    <a:pt x="32413" y="309883"/>
                  </a:lnTo>
                  <a:lnTo>
                    <a:pt x="31745" y="310581"/>
                  </a:lnTo>
                  <a:lnTo>
                    <a:pt x="31763" y="311255"/>
                  </a:lnTo>
                  <a:lnTo>
                    <a:pt x="29764" y="312657"/>
                  </a:lnTo>
                  <a:lnTo>
                    <a:pt x="26985" y="309334"/>
                  </a:lnTo>
                  <a:lnTo>
                    <a:pt x="25631" y="309370"/>
                  </a:lnTo>
                  <a:lnTo>
                    <a:pt x="24957" y="309382"/>
                  </a:lnTo>
                  <a:lnTo>
                    <a:pt x="24915" y="307354"/>
                  </a:lnTo>
                  <a:lnTo>
                    <a:pt x="26245" y="306650"/>
                  </a:lnTo>
                  <a:lnTo>
                    <a:pt x="26937" y="307300"/>
                  </a:lnTo>
                  <a:lnTo>
                    <a:pt x="28321" y="308630"/>
                  </a:lnTo>
                  <a:lnTo>
                    <a:pt x="30963" y="305863"/>
                  </a:lnTo>
                  <a:lnTo>
                    <a:pt x="33671" y="305803"/>
                  </a:lnTo>
                  <a:lnTo>
                    <a:pt x="34328" y="305111"/>
                  </a:lnTo>
                  <a:lnTo>
                    <a:pt x="34280" y="303083"/>
                  </a:lnTo>
                  <a:lnTo>
                    <a:pt x="34942" y="302391"/>
                  </a:lnTo>
                  <a:lnTo>
                    <a:pt x="34900" y="300363"/>
                  </a:lnTo>
                  <a:lnTo>
                    <a:pt x="32824" y="298377"/>
                  </a:lnTo>
                  <a:lnTo>
                    <a:pt x="25386" y="298544"/>
                  </a:lnTo>
                  <a:lnTo>
                    <a:pt x="25356" y="297196"/>
                  </a:lnTo>
                  <a:lnTo>
                    <a:pt x="24670" y="296533"/>
                  </a:lnTo>
                  <a:lnTo>
                    <a:pt x="24617" y="294511"/>
                  </a:lnTo>
                  <a:lnTo>
                    <a:pt x="27319" y="294452"/>
                  </a:lnTo>
                  <a:lnTo>
                    <a:pt x="28661" y="293742"/>
                  </a:lnTo>
                  <a:lnTo>
                    <a:pt x="29979" y="292358"/>
                  </a:lnTo>
                  <a:lnTo>
                    <a:pt x="32007" y="292310"/>
                  </a:lnTo>
                  <a:lnTo>
                    <a:pt x="32675" y="291618"/>
                  </a:lnTo>
                  <a:lnTo>
                    <a:pt x="34023" y="291589"/>
                  </a:lnTo>
                  <a:lnTo>
                    <a:pt x="36004" y="289519"/>
                  </a:lnTo>
                  <a:lnTo>
                    <a:pt x="35956" y="287491"/>
                  </a:lnTo>
                  <a:lnTo>
                    <a:pt x="37280" y="286101"/>
                  </a:lnTo>
                  <a:lnTo>
                    <a:pt x="38628" y="286071"/>
                  </a:lnTo>
                  <a:lnTo>
                    <a:pt x="40656" y="286029"/>
                  </a:lnTo>
                  <a:lnTo>
                    <a:pt x="42058" y="288033"/>
                  </a:lnTo>
                  <a:lnTo>
                    <a:pt x="42094" y="289376"/>
                  </a:lnTo>
                  <a:lnTo>
                    <a:pt x="46741" y="285886"/>
                  </a:lnTo>
                  <a:lnTo>
                    <a:pt x="48065" y="284508"/>
                  </a:lnTo>
                  <a:lnTo>
                    <a:pt x="50093" y="284460"/>
                  </a:lnTo>
                  <a:lnTo>
                    <a:pt x="52735" y="281699"/>
                  </a:lnTo>
                  <a:lnTo>
                    <a:pt x="52717" y="281025"/>
                  </a:lnTo>
                  <a:lnTo>
                    <a:pt x="53374" y="280339"/>
                  </a:lnTo>
                  <a:lnTo>
                    <a:pt x="54734" y="280303"/>
                  </a:lnTo>
                  <a:lnTo>
                    <a:pt x="56052" y="278919"/>
                  </a:lnTo>
                  <a:lnTo>
                    <a:pt x="58074" y="278871"/>
                  </a:lnTo>
                  <a:lnTo>
                    <a:pt x="58772" y="279528"/>
                  </a:lnTo>
                  <a:lnTo>
                    <a:pt x="60794" y="279486"/>
                  </a:lnTo>
                  <a:lnTo>
                    <a:pt x="62178" y="280810"/>
                  </a:lnTo>
                  <a:lnTo>
                    <a:pt x="64808" y="277368"/>
                  </a:lnTo>
                  <a:lnTo>
                    <a:pt x="65470" y="276676"/>
                  </a:lnTo>
                  <a:lnTo>
                    <a:pt x="68113" y="273909"/>
                  </a:lnTo>
                  <a:lnTo>
                    <a:pt x="68787" y="273891"/>
                  </a:lnTo>
                  <a:lnTo>
                    <a:pt x="69449" y="273199"/>
                  </a:lnTo>
                  <a:lnTo>
                    <a:pt x="72825" y="273127"/>
                  </a:lnTo>
                  <a:lnTo>
                    <a:pt x="74806" y="271051"/>
                  </a:lnTo>
                  <a:lnTo>
                    <a:pt x="78850" y="270288"/>
                  </a:lnTo>
                  <a:lnTo>
                    <a:pt x="80747" y="264836"/>
                  </a:lnTo>
                  <a:lnTo>
                    <a:pt x="82029" y="261424"/>
                  </a:lnTo>
                  <a:lnTo>
                    <a:pt x="82685" y="260726"/>
                  </a:lnTo>
                  <a:lnTo>
                    <a:pt x="82649" y="258704"/>
                  </a:lnTo>
                  <a:lnTo>
                    <a:pt x="83276" y="256664"/>
                  </a:lnTo>
                  <a:lnTo>
                    <a:pt x="83222" y="254630"/>
                  </a:lnTo>
                  <a:lnTo>
                    <a:pt x="84552" y="253252"/>
                  </a:lnTo>
                  <a:lnTo>
                    <a:pt x="85202" y="252560"/>
                  </a:lnTo>
                  <a:lnTo>
                    <a:pt x="85143" y="249852"/>
                  </a:lnTo>
                  <a:lnTo>
                    <a:pt x="87171" y="249804"/>
                  </a:lnTo>
                  <a:lnTo>
                    <a:pt x="87839" y="249112"/>
                  </a:lnTo>
                  <a:lnTo>
                    <a:pt x="88495" y="248426"/>
                  </a:lnTo>
                  <a:lnTo>
                    <a:pt x="89855" y="248397"/>
                  </a:lnTo>
                  <a:lnTo>
                    <a:pt x="90511" y="247705"/>
                  </a:lnTo>
                  <a:lnTo>
                    <a:pt x="89819" y="247049"/>
                  </a:lnTo>
                  <a:lnTo>
                    <a:pt x="87117" y="247102"/>
                  </a:lnTo>
                  <a:lnTo>
                    <a:pt x="86455" y="247794"/>
                  </a:lnTo>
                  <a:lnTo>
                    <a:pt x="84427" y="247836"/>
                  </a:lnTo>
                  <a:lnTo>
                    <a:pt x="83729" y="247180"/>
                  </a:lnTo>
                  <a:lnTo>
                    <a:pt x="83699" y="245832"/>
                  </a:lnTo>
                  <a:lnTo>
                    <a:pt x="83013" y="245170"/>
                  </a:lnTo>
                  <a:lnTo>
                    <a:pt x="82894" y="239759"/>
                  </a:lnTo>
                  <a:lnTo>
                    <a:pt x="83514" y="237719"/>
                  </a:lnTo>
                  <a:lnTo>
                    <a:pt x="84821" y="235661"/>
                  </a:lnTo>
                  <a:lnTo>
                    <a:pt x="87529" y="235608"/>
                  </a:lnTo>
                  <a:lnTo>
                    <a:pt x="88853" y="234212"/>
                  </a:lnTo>
                  <a:lnTo>
                    <a:pt x="87469" y="232894"/>
                  </a:lnTo>
                  <a:lnTo>
                    <a:pt x="86145" y="234272"/>
                  </a:lnTo>
                  <a:lnTo>
                    <a:pt x="84791" y="234307"/>
                  </a:lnTo>
                  <a:lnTo>
                    <a:pt x="83407" y="232989"/>
                  </a:lnTo>
                  <a:lnTo>
                    <a:pt x="83383" y="231635"/>
                  </a:lnTo>
                  <a:lnTo>
                    <a:pt x="83347" y="230281"/>
                  </a:lnTo>
                  <a:lnTo>
                    <a:pt x="81277" y="228307"/>
                  </a:lnTo>
                  <a:lnTo>
                    <a:pt x="81242" y="226947"/>
                  </a:lnTo>
                  <a:lnTo>
                    <a:pt x="81910" y="226255"/>
                  </a:lnTo>
                  <a:lnTo>
                    <a:pt x="81796" y="221525"/>
                  </a:lnTo>
                  <a:lnTo>
                    <a:pt x="84499" y="221465"/>
                  </a:lnTo>
                  <a:lnTo>
                    <a:pt x="85823" y="220081"/>
                  </a:lnTo>
                  <a:lnTo>
                    <a:pt x="85137" y="219425"/>
                  </a:lnTo>
                  <a:lnTo>
                    <a:pt x="83103" y="219461"/>
                  </a:lnTo>
                  <a:lnTo>
                    <a:pt x="82411" y="218805"/>
                  </a:lnTo>
                  <a:lnTo>
                    <a:pt x="81737" y="218823"/>
                  </a:lnTo>
                  <a:lnTo>
                    <a:pt x="81075" y="219508"/>
                  </a:lnTo>
                  <a:lnTo>
                    <a:pt x="79053" y="219556"/>
                  </a:lnTo>
                  <a:lnTo>
                    <a:pt x="78361" y="218900"/>
                  </a:lnTo>
                  <a:lnTo>
                    <a:pt x="77699" y="219586"/>
                  </a:lnTo>
                  <a:lnTo>
                    <a:pt x="74990" y="219658"/>
                  </a:lnTo>
                  <a:lnTo>
                    <a:pt x="73672" y="221036"/>
                  </a:lnTo>
                  <a:lnTo>
                    <a:pt x="70290" y="221113"/>
                  </a:lnTo>
                  <a:lnTo>
                    <a:pt x="69634" y="221799"/>
                  </a:lnTo>
                  <a:lnTo>
                    <a:pt x="68280" y="221829"/>
                  </a:lnTo>
                  <a:lnTo>
                    <a:pt x="66962" y="223213"/>
                  </a:lnTo>
                  <a:lnTo>
                    <a:pt x="66980" y="223893"/>
                  </a:lnTo>
                  <a:lnTo>
                    <a:pt x="66311" y="224585"/>
                  </a:lnTo>
                  <a:lnTo>
                    <a:pt x="65637" y="224597"/>
                  </a:lnTo>
                  <a:lnTo>
                    <a:pt x="63627" y="225324"/>
                  </a:lnTo>
                  <a:lnTo>
                    <a:pt x="65685" y="226625"/>
                  </a:lnTo>
                  <a:lnTo>
                    <a:pt x="66389" y="227961"/>
                  </a:lnTo>
                  <a:lnTo>
                    <a:pt x="65733" y="228659"/>
                  </a:lnTo>
                  <a:lnTo>
                    <a:pt x="63019" y="228712"/>
                  </a:lnTo>
                  <a:lnTo>
                    <a:pt x="63013" y="228038"/>
                  </a:lnTo>
                  <a:lnTo>
                    <a:pt x="60937" y="226058"/>
                  </a:lnTo>
                  <a:lnTo>
                    <a:pt x="60263" y="226070"/>
                  </a:lnTo>
                  <a:lnTo>
                    <a:pt x="59601" y="226762"/>
                  </a:lnTo>
                  <a:lnTo>
                    <a:pt x="59613" y="227442"/>
                  </a:lnTo>
                  <a:lnTo>
                    <a:pt x="58957" y="228140"/>
                  </a:lnTo>
                  <a:lnTo>
                    <a:pt x="58283" y="228152"/>
                  </a:lnTo>
                  <a:lnTo>
                    <a:pt x="57585" y="227484"/>
                  </a:lnTo>
                  <a:lnTo>
                    <a:pt x="55563" y="227531"/>
                  </a:lnTo>
                  <a:lnTo>
                    <a:pt x="54244" y="228909"/>
                  </a:lnTo>
                  <a:lnTo>
                    <a:pt x="53570" y="228927"/>
                  </a:lnTo>
                  <a:lnTo>
                    <a:pt x="52873" y="228271"/>
                  </a:lnTo>
                  <a:lnTo>
                    <a:pt x="52843" y="226917"/>
                  </a:lnTo>
                  <a:lnTo>
                    <a:pt x="54823" y="224841"/>
                  </a:lnTo>
                  <a:lnTo>
                    <a:pt x="54793" y="223487"/>
                  </a:lnTo>
                  <a:lnTo>
                    <a:pt x="56111" y="222109"/>
                  </a:lnTo>
                  <a:lnTo>
                    <a:pt x="56791" y="222091"/>
                  </a:lnTo>
                  <a:lnTo>
                    <a:pt x="58772" y="220021"/>
                  </a:lnTo>
                  <a:lnTo>
                    <a:pt x="60090" y="218632"/>
                  </a:lnTo>
                  <a:lnTo>
                    <a:pt x="60758" y="217952"/>
                  </a:lnTo>
                  <a:lnTo>
                    <a:pt x="63448" y="217206"/>
                  </a:lnTo>
                  <a:lnTo>
                    <a:pt x="64790" y="217176"/>
                  </a:lnTo>
                  <a:lnTo>
                    <a:pt x="67439" y="214414"/>
                  </a:lnTo>
                  <a:lnTo>
                    <a:pt x="67421" y="213734"/>
                  </a:lnTo>
                  <a:lnTo>
                    <a:pt x="68077" y="213043"/>
                  </a:lnTo>
                  <a:lnTo>
                    <a:pt x="68757" y="213031"/>
                  </a:lnTo>
                  <a:lnTo>
                    <a:pt x="69419" y="212339"/>
                  </a:lnTo>
                  <a:lnTo>
                    <a:pt x="68936" y="212261"/>
                  </a:lnTo>
                  <a:lnTo>
                    <a:pt x="70916" y="210191"/>
                  </a:lnTo>
                  <a:lnTo>
                    <a:pt x="70881" y="208831"/>
                  </a:lnTo>
                  <a:lnTo>
                    <a:pt x="71531" y="208133"/>
                  </a:lnTo>
                  <a:lnTo>
                    <a:pt x="72199" y="207447"/>
                  </a:lnTo>
                  <a:lnTo>
                    <a:pt x="72181" y="206767"/>
                  </a:lnTo>
                  <a:lnTo>
                    <a:pt x="71483" y="206111"/>
                  </a:lnTo>
                  <a:lnTo>
                    <a:pt x="70755" y="204101"/>
                  </a:lnTo>
                  <a:lnTo>
                    <a:pt x="73446" y="203355"/>
                  </a:lnTo>
                  <a:lnTo>
                    <a:pt x="74794" y="203326"/>
                  </a:lnTo>
                  <a:lnTo>
                    <a:pt x="82041" y="195697"/>
                  </a:lnTo>
                  <a:lnTo>
                    <a:pt x="82721" y="195679"/>
                  </a:lnTo>
                  <a:lnTo>
                    <a:pt x="83377" y="194987"/>
                  </a:lnTo>
                  <a:lnTo>
                    <a:pt x="85399" y="194939"/>
                  </a:lnTo>
                  <a:lnTo>
                    <a:pt x="86723" y="193549"/>
                  </a:lnTo>
                  <a:lnTo>
                    <a:pt x="87397" y="193531"/>
                  </a:lnTo>
                  <a:lnTo>
                    <a:pt x="88060" y="192845"/>
                  </a:lnTo>
                  <a:lnTo>
                    <a:pt x="90088" y="192792"/>
                  </a:lnTo>
                  <a:lnTo>
                    <a:pt x="91418" y="192076"/>
                  </a:lnTo>
                  <a:lnTo>
                    <a:pt x="92044" y="190036"/>
                  </a:lnTo>
                  <a:lnTo>
                    <a:pt x="94090" y="190656"/>
                  </a:lnTo>
                  <a:lnTo>
                    <a:pt x="94102" y="191336"/>
                  </a:lnTo>
                  <a:lnTo>
                    <a:pt x="95373" y="187918"/>
                  </a:lnTo>
                  <a:lnTo>
                    <a:pt x="93362" y="188646"/>
                  </a:lnTo>
                  <a:lnTo>
                    <a:pt x="89927" y="186701"/>
                  </a:lnTo>
                  <a:lnTo>
                    <a:pt x="94609" y="184554"/>
                  </a:lnTo>
                  <a:lnTo>
                    <a:pt x="96727" y="187888"/>
                  </a:lnTo>
                  <a:lnTo>
                    <a:pt x="98749" y="187835"/>
                  </a:lnTo>
                  <a:lnTo>
                    <a:pt x="98785" y="189183"/>
                  </a:lnTo>
                  <a:lnTo>
                    <a:pt x="100115" y="188473"/>
                  </a:lnTo>
                  <a:lnTo>
                    <a:pt x="100842" y="190483"/>
                  </a:lnTo>
                  <a:lnTo>
                    <a:pt x="107607" y="190316"/>
                  </a:lnTo>
                  <a:lnTo>
                    <a:pt x="108907" y="188252"/>
                  </a:lnTo>
                  <a:lnTo>
                    <a:pt x="111609" y="188181"/>
                  </a:lnTo>
                  <a:lnTo>
                    <a:pt x="113601" y="186779"/>
                  </a:lnTo>
                  <a:lnTo>
                    <a:pt x="116309" y="186707"/>
                  </a:lnTo>
                  <a:lnTo>
                    <a:pt x="116930" y="184667"/>
                  </a:lnTo>
                  <a:lnTo>
                    <a:pt x="119674" y="185944"/>
                  </a:lnTo>
                  <a:lnTo>
                    <a:pt x="119715" y="187972"/>
                  </a:lnTo>
                  <a:lnTo>
                    <a:pt x="119751" y="189332"/>
                  </a:lnTo>
                  <a:lnTo>
                    <a:pt x="122453" y="189266"/>
                  </a:lnTo>
                  <a:lnTo>
                    <a:pt x="124517" y="190561"/>
                  </a:lnTo>
                  <a:lnTo>
                    <a:pt x="125209" y="191217"/>
                  </a:lnTo>
                  <a:lnTo>
                    <a:pt x="125227" y="191891"/>
                  </a:lnTo>
                  <a:lnTo>
                    <a:pt x="129385" y="195852"/>
                  </a:lnTo>
                  <a:lnTo>
                    <a:pt x="131669" y="193853"/>
                  </a:lnTo>
                  <a:lnTo>
                    <a:pt x="131514" y="193788"/>
                  </a:lnTo>
                  <a:lnTo>
                    <a:pt x="131055" y="193782"/>
                  </a:lnTo>
                  <a:lnTo>
                    <a:pt x="130399" y="194008"/>
                  </a:lnTo>
                  <a:lnTo>
                    <a:pt x="130023" y="194229"/>
                  </a:lnTo>
                  <a:lnTo>
                    <a:pt x="129844" y="194271"/>
                  </a:lnTo>
                  <a:lnTo>
                    <a:pt x="129480" y="193991"/>
                  </a:lnTo>
                  <a:lnTo>
                    <a:pt x="129391" y="193663"/>
                  </a:lnTo>
                  <a:lnTo>
                    <a:pt x="129396" y="193376"/>
                  </a:lnTo>
                  <a:lnTo>
                    <a:pt x="129396" y="193060"/>
                  </a:lnTo>
                  <a:lnTo>
                    <a:pt x="129474" y="192750"/>
                  </a:lnTo>
                  <a:lnTo>
                    <a:pt x="129474" y="192458"/>
                  </a:lnTo>
                  <a:lnTo>
                    <a:pt x="129474" y="192303"/>
                  </a:lnTo>
                  <a:lnTo>
                    <a:pt x="129456" y="192147"/>
                  </a:lnTo>
                  <a:lnTo>
                    <a:pt x="129391" y="191974"/>
                  </a:lnTo>
                  <a:lnTo>
                    <a:pt x="128776" y="189332"/>
                  </a:lnTo>
                  <a:lnTo>
                    <a:pt x="128776" y="189189"/>
                  </a:lnTo>
                  <a:lnTo>
                    <a:pt x="127643" y="187865"/>
                  </a:lnTo>
                  <a:lnTo>
                    <a:pt x="126945" y="186654"/>
                  </a:lnTo>
                  <a:lnTo>
                    <a:pt x="126486" y="184995"/>
                  </a:lnTo>
                  <a:lnTo>
                    <a:pt x="124255" y="181846"/>
                  </a:lnTo>
                  <a:lnTo>
                    <a:pt x="124326" y="181190"/>
                  </a:lnTo>
                  <a:lnTo>
                    <a:pt x="124768" y="181124"/>
                  </a:lnTo>
                  <a:lnTo>
                    <a:pt x="124803" y="180605"/>
                  </a:lnTo>
                  <a:lnTo>
                    <a:pt x="125042" y="180373"/>
                  </a:lnTo>
                  <a:lnTo>
                    <a:pt x="126146" y="179878"/>
                  </a:lnTo>
                  <a:lnTo>
                    <a:pt x="127207" y="179651"/>
                  </a:lnTo>
                  <a:lnTo>
                    <a:pt x="128287" y="179561"/>
                  </a:lnTo>
                  <a:lnTo>
                    <a:pt x="128633" y="179538"/>
                  </a:lnTo>
                  <a:lnTo>
                    <a:pt x="129021" y="179538"/>
                  </a:lnTo>
                  <a:lnTo>
                    <a:pt x="129373" y="179406"/>
                  </a:lnTo>
                  <a:lnTo>
                    <a:pt x="129713" y="179275"/>
                  </a:lnTo>
                  <a:lnTo>
                    <a:pt x="130112" y="179275"/>
                  </a:lnTo>
                  <a:lnTo>
                    <a:pt x="130500" y="179365"/>
                  </a:lnTo>
                  <a:lnTo>
                    <a:pt x="130762" y="179406"/>
                  </a:lnTo>
                  <a:lnTo>
                    <a:pt x="131025" y="179490"/>
                  </a:lnTo>
                  <a:lnTo>
                    <a:pt x="131180" y="179579"/>
                  </a:lnTo>
                  <a:lnTo>
                    <a:pt x="132176" y="180128"/>
                  </a:lnTo>
                  <a:lnTo>
                    <a:pt x="131806" y="181363"/>
                  </a:lnTo>
                  <a:lnTo>
                    <a:pt x="132248" y="182216"/>
                  </a:lnTo>
                  <a:lnTo>
                    <a:pt x="133411" y="183212"/>
                  </a:lnTo>
                  <a:lnTo>
                    <a:pt x="133351" y="184482"/>
                  </a:lnTo>
                  <a:lnTo>
                    <a:pt x="134103" y="185681"/>
                  </a:lnTo>
                  <a:lnTo>
                    <a:pt x="136739" y="189081"/>
                  </a:lnTo>
                  <a:lnTo>
                    <a:pt x="136859" y="189231"/>
                  </a:lnTo>
                  <a:lnTo>
                    <a:pt x="137038" y="189171"/>
                  </a:lnTo>
                  <a:lnTo>
                    <a:pt x="137873" y="189278"/>
                  </a:lnTo>
                  <a:lnTo>
                    <a:pt x="138344" y="189815"/>
                  </a:lnTo>
                  <a:lnTo>
                    <a:pt x="138994" y="189887"/>
                  </a:lnTo>
                  <a:lnTo>
                    <a:pt x="142633" y="189648"/>
                  </a:lnTo>
                  <a:lnTo>
                    <a:pt x="143724" y="188855"/>
                  </a:lnTo>
                  <a:lnTo>
                    <a:pt x="144142" y="188211"/>
                  </a:lnTo>
                  <a:lnTo>
                    <a:pt x="144285" y="187453"/>
                  </a:lnTo>
                  <a:lnTo>
                    <a:pt x="144798" y="186862"/>
                  </a:lnTo>
                  <a:lnTo>
                    <a:pt x="144810" y="186642"/>
                  </a:lnTo>
                  <a:lnTo>
                    <a:pt x="144565" y="186564"/>
                  </a:lnTo>
                  <a:lnTo>
                    <a:pt x="143521" y="186576"/>
                  </a:lnTo>
                  <a:lnTo>
                    <a:pt x="143384" y="186958"/>
                  </a:lnTo>
                  <a:lnTo>
                    <a:pt x="143092" y="187119"/>
                  </a:lnTo>
                  <a:lnTo>
                    <a:pt x="143122" y="187316"/>
                  </a:lnTo>
                  <a:lnTo>
                    <a:pt x="143152" y="187471"/>
                  </a:lnTo>
                  <a:lnTo>
                    <a:pt x="143044" y="187620"/>
                  </a:lnTo>
                  <a:lnTo>
                    <a:pt x="142597" y="187924"/>
                  </a:lnTo>
                  <a:lnTo>
                    <a:pt x="142054" y="187966"/>
                  </a:lnTo>
                  <a:lnTo>
                    <a:pt x="141613" y="187966"/>
                  </a:lnTo>
                  <a:lnTo>
                    <a:pt x="140640" y="187966"/>
                  </a:lnTo>
                  <a:lnTo>
                    <a:pt x="139585" y="187912"/>
                  </a:lnTo>
                  <a:lnTo>
                    <a:pt x="138660" y="187334"/>
                  </a:lnTo>
                  <a:lnTo>
                    <a:pt x="136882" y="185932"/>
                  </a:lnTo>
                  <a:lnTo>
                    <a:pt x="134831" y="184417"/>
                  </a:lnTo>
                  <a:lnTo>
                    <a:pt x="134246" y="183134"/>
                  </a:lnTo>
                  <a:lnTo>
                    <a:pt x="133083" y="181912"/>
                  </a:lnTo>
                  <a:lnTo>
                    <a:pt x="132922" y="180402"/>
                  </a:lnTo>
                  <a:lnTo>
                    <a:pt x="132689" y="180164"/>
                  </a:lnTo>
                  <a:lnTo>
                    <a:pt x="132492" y="179907"/>
                  </a:lnTo>
                  <a:lnTo>
                    <a:pt x="132307" y="179645"/>
                  </a:lnTo>
                  <a:lnTo>
                    <a:pt x="132146" y="179406"/>
                  </a:lnTo>
                  <a:lnTo>
                    <a:pt x="131955" y="179174"/>
                  </a:lnTo>
                  <a:lnTo>
                    <a:pt x="131854" y="178864"/>
                  </a:lnTo>
                  <a:lnTo>
                    <a:pt x="132069" y="178792"/>
                  </a:lnTo>
                  <a:lnTo>
                    <a:pt x="131854" y="178852"/>
                  </a:lnTo>
                  <a:lnTo>
                    <a:pt x="131830" y="178679"/>
                  </a:lnTo>
                  <a:lnTo>
                    <a:pt x="131848" y="178452"/>
                  </a:lnTo>
                  <a:lnTo>
                    <a:pt x="131848" y="178279"/>
                  </a:lnTo>
                  <a:lnTo>
                    <a:pt x="131657" y="178005"/>
                  </a:lnTo>
                  <a:lnTo>
                    <a:pt x="131425" y="177778"/>
                  </a:lnTo>
                  <a:lnTo>
                    <a:pt x="131299" y="177510"/>
                  </a:lnTo>
                  <a:lnTo>
                    <a:pt x="131299" y="177378"/>
                  </a:lnTo>
                  <a:lnTo>
                    <a:pt x="131311" y="177235"/>
                  </a:lnTo>
                  <a:lnTo>
                    <a:pt x="131263" y="177032"/>
                  </a:lnTo>
                  <a:lnTo>
                    <a:pt x="131120" y="176740"/>
                  </a:lnTo>
                  <a:lnTo>
                    <a:pt x="131073" y="176585"/>
                  </a:lnTo>
                  <a:lnTo>
                    <a:pt x="130035" y="175547"/>
                  </a:lnTo>
                  <a:lnTo>
                    <a:pt x="129748" y="175106"/>
                  </a:lnTo>
                  <a:lnTo>
                    <a:pt x="129671" y="174658"/>
                  </a:lnTo>
                  <a:lnTo>
                    <a:pt x="129671" y="174229"/>
                  </a:lnTo>
                  <a:lnTo>
                    <a:pt x="129671" y="173895"/>
                  </a:lnTo>
                  <a:lnTo>
                    <a:pt x="129719" y="173561"/>
                  </a:lnTo>
                  <a:lnTo>
                    <a:pt x="129754" y="173233"/>
                  </a:lnTo>
                  <a:lnTo>
                    <a:pt x="128716" y="172415"/>
                  </a:lnTo>
                  <a:lnTo>
                    <a:pt x="128633" y="172242"/>
                  </a:lnTo>
                  <a:lnTo>
                    <a:pt x="128687" y="171407"/>
                  </a:lnTo>
                  <a:lnTo>
                    <a:pt x="127535" y="171121"/>
                  </a:lnTo>
                  <a:lnTo>
                    <a:pt x="127434" y="170179"/>
                  </a:lnTo>
                  <a:lnTo>
                    <a:pt x="127434" y="169886"/>
                  </a:lnTo>
                  <a:lnTo>
                    <a:pt x="127595" y="169588"/>
                  </a:lnTo>
                  <a:lnTo>
                    <a:pt x="127869" y="169320"/>
                  </a:lnTo>
                  <a:lnTo>
                    <a:pt x="129176" y="166773"/>
                  </a:lnTo>
                  <a:lnTo>
                    <a:pt x="129593" y="166117"/>
                  </a:lnTo>
                  <a:lnTo>
                    <a:pt x="130148" y="165216"/>
                  </a:lnTo>
                  <a:lnTo>
                    <a:pt x="130315" y="164279"/>
                  </a:lnTo>
                  <a:lnTo>
                    <a:pt x="131007" y="163444"/>
                  </a:lnTo>
                  <a:lnTo>
                    <a:pt x="131860" y="162991"/>
                  </a:lnTo>
                  <a:lnTo>
                    <a:pt x="131854" y="162353"/>
                  </a:lnTo>
                  <a:lnTo>
                    <a:pt x="131908" y="162192"/>
                  </a:lnTo>
                  <a:lnTo>
                    <a:pt x="132445" y="161983"/>
                  </a:lnTo>
                  <a:lnTo>
                    <a:pt x="132283" y="161488"/>
                  </a:lnTo>
                  <a:lnTo>
                    <a:pt x="132600" y="160903"/>
                  </a:lnTo>
                  <a:lnTo>
                    <a:pt x="133196" y="160277"/>
                  </a:lnTo>
                  <a:lnTo>
                    <a:pt x="133930" y="159609"/>
                  </a:lnTo>
                  <a:lnTo>
                    <a:pt x="134801" y="159567"/>
                  </a:lnTo>
                  <a:lnTo>
                    <a:pt x="135087" y="159042"/>
                  </a:lnTo>
                  <a:lnTo>
                    <a:pt x="135672" y="158893"/>
                  </a:lnTo>
                  <a:lnTo>
                    <a:pt x="135898" y="158499"/>
                  </a:lnTo>
                  <a:lnTo>
                    <a:pt x="138278" y="156919"/>
                  </a:lnTo>
                  <a:lnTo>
                    <a:pt x="138845" y="156585"/>
                  </a:lnTo>
                  <a:lnTo>
                    <a:pt x="138004" y="156394"/>
                  </a:lnTo>
                  <a:lnTo>
                    <a:pt x="136817" y="156567"/>
                  </a:lnTo>
                  <a:lnTo>
                    <a:pt x="135898" y="156036"/>
                  </a:lnTo>
                  <a:lnTo>
                    <a:pt x="135349" y="156650"/>
                  </a:lnTo>
                  <a:lnTo>
                    <a:pt x="134604" y="156805"/>
                  </a:lnTo>
                  <a:lnTo>
                    <a:pt x="133912" y="156805"/>
                  </a:lnTo>
                  <a:lnTo>
                    <a:pt x="133292" y="156805"/>
                  </a:lnTo>
                  <a:lnTo>
                    <a:pt x="132719" y="156716"/>
                  </a:lnTo>
                  <a:lnTo>
                    <a:pt x="132283" y="156716"/>
                  </a:lnTo>
                  <a:lnTo>
                    <a:pt x="132099" y="156704"/>
                  </a:lnTo>
                  <a:lnTo>
                    <a:pt x="129301" y="153316"/>
                  </a:lnTo>
                  <a:lnTo>
                    <a:pt x="129283" y="151801"/>
                  </a:lnTo>
                  <a:lnTo>
                    <a:pt x="129719" y="150435"/>
                  </a:lnTo>
                  <a:lnTo>
                    <a:pt x="129820" y="150148"/>
                  </a:lnTo>
                  <a:lnTo>
                    <a:pt x="129790" y="150369"/>
                  </a:lnTo>
                  <a:lnTo>
                    <a:pt x="129814" y="150154"/>
                  </a:lnTo>
                  <a:lnTo>
                    <a:pt x="129933" y="149122"/>
                  </a:lnTo>
                  <a:lnTo>
                    <a:pt x="129796" y="147941"/>
                  </a:lnTo>
                  <a:lnTo>
                    <a:pt x="130148" y="146915"/>
                  </a:lnTo>
                  <a:lnTo>
                    <a:pt x="130333" y="146659"/>
                  </a:lnTo>
                  <a:lnTo>
                    <a:pt x="130387" y="146450"/>
                  </a:lnTo>
                  <a:lnTo>
                    <a:pt x="130405" y="146212"/>
                  </a:lnTo>
                  <a:lnTo>
                    <a:pt x="130411" y="146080"/>
                  </a:lnTo>
                  <a:lnTo>
                    <a:pt x="130411" y="145567"/>
                  </a:lnTo>
                  <a:lnTo>
                    <a:pt x="130202" y="144959"/>
                  </a:lnTo>
                  <a:lnTo>
                    <a:pt x="130196" y="144327"/>
                  </a:lnTo>
                  <a:lnTo>
                    <a:pt x="130196" y="144028"/>
                  </a:lnTo>
                  <a:lnTo>
                    <a:pt x="130249" y="143718"/>
                  </a:lnTo>
                  <a:lnTo>
                    <a:pt x="130399" y="143426"/>
                  </a:lnTo>
                  <a:lnTo>
                    <a:pt x="130935" y="143092"/>
                  </a:lnTo>
                  <a:lnTo>
                    <a:pt x="130619" y="141708"/>
                  </a:lnTo>
                  <a:lnTo>
                    <a:pt x="131753" y="141523"/>
                  </a:lnTo>
                  <a:lnTo>
                    <a:pt x="132683" y="142090"/>
                  </a:lnTo>
                  <a:lnTo>
                    <a:pt x="132152" y="143044"/>
                  </a:lnTo>
                  <a:lnTo>
                    <a:pt x="132510" y="143563"/>
                  </a:lnTo>
                  <a:lnTo>
                    <a:pt x="132635" y="144225"/>
                  </a:lnTo>
                  <a:lnTo>
                    <a:pt x="133131" y="144541"/>
                  </a:lnTo>
                  <a:lnTo>
                    <a:pt x="133608" y="145072"/>
                  </a:lnTo>
                  <a:lnTo>
                    <a:pt x="133691" y="144261"/>
                  </a:lnTo>
                  <a:lnTo>
                    <a:pt x="133214" y="143408"/>
                  </a:lnTo>
                  <a:lnTo>
                    <a:pt x="133208" y="142489"/>
                  </a:lnTo>
                  <a:lnTo>
                    <a:pt x="133208" y="142138"/>
                  </a:lnTo>
                  <a:lnTo>
                    <a:pt x="133286" y="141774"/>
                  </a:lnTo>
                  <a:lnTo>
                    <a:pt x="133500" y="141422"/>
                  </a:lnTo>
                  <a:lnTo>
                    <a:pt x="133638" y="141320"/>
                  </a:lnTo>
                  <a:lnTo>
                    <a:pt x="134950" y="141040"/>
                  </a:lnTo>
                  <a:lnTo>
                    <a:pt x="135683" y="141344"/>
                  </a:lnTo>
                  <a:lnTo>
                    <a:pt x="136876" y="140724"/>
                  </a:lnTo>
                  <a:lnTo>
                    <a:pt x="137049" y="140706"/>
                  </a:lnTo>
                  <a:lnTo>
                    <a:pt x="138069" y="141040"/>
                  </a:lnTo>
                  <a:lnTo>
                    <a:pt x="138278" y="140772"/>
                  </a:lnTo>
                  <a:lnTo>
                    <a:pt x="138576" y="140670"/>
                  </a:lnTo>
                  <a:lnTo>
                    <a:pt x="138833" y="140676"/>
                  </a:lnTo>
                  <a:lnTo>
                    <a:pt x="139215" y="140676"/>
                  </a:lnTo>
                  <a:lnTo>
                    <a:pt x="139573" y="140813"/>
                  </a:lnTo>
                  <a:lnTo>
                    <a:pt x="139746" y="140807"/>
                  </a:lnTo>
                  <a:lnTo>
                    <a:pt x="139859" y="140593"/>
                  </a:lnTo>
                  <a:lnTo>
                    <a:pt x="139859" y="140455"/>
                  </a:lnTo>
                  <a:lnTo>
                    <a:pt x="139710" y="140265"/>
                  </a:lnTo>
                  <a:lnTo>
                    <a:pt x="139465" y="140187"/>
                  </a:lnTo>
                  <a:lnTo>
                    <a:pt x="139256" y="140121"/>
                  </a:lnTo>
                  <a:lnTo>
                    <a:pt x="138881" y="140002"/>
                  </a:lnTo>
                  <a:lnTo>
                    <a:pt x="138869" y="139585"/>
                  </a:lnTo>
                  <a:lnTo>
                    <a:pt x="138893" y="139394"/>
                  </a:lnTo>
                  <a:lnTo>
                    <a:pt x="139489" y="138272"/>
                  </a:lnTo>
                  <a:lnTo>
                    <a:pt x="140318" y="137789"/>
                  </a:lnTo>
                  <a:lnTo>
                    <a:pt x="140730" y="137002"/>
                  </a:lnTo>
                  <a:lnTo>
                    <a:pt x="140479" y="136769"/>
                  </a:lnTo>
                  <a:lnTo>
                    <a:pt x="140193" y="136769"/>
                  </a:lnTo>
                  <a:lnTo>
                    <a:pt x="139185" y="137813"/>
                  </a:lnTo>
                  <a:lnTo>
                    <a:pt x="138911" y="138368"/>
                  </a:lnTo>
                  <a:lnTo>
                    <a:pt x="138320" y="138463"/>
                  </a:lnTo>
                  <a:lnTo>
                    <a:pt x="137789" y="138278"/>
                  </a:lnTo>
                  <a:lnTo>
                    <a:pt x="137658" y="138135"/>
                  </a:lnTo>
                  <a:lnTo>
                    <a:pt x="137383" y="137049"/>
                  </a:lnTo>
                  <a:lnTo>
                    <a:pt x="136888" y="135797"/>
                  </a:lnTo>
                  <a:lnTo>
                    <a:pt x="136888" y="134592"/>
                  </a:lnTo>
                  <a:lnTo>
                    <a:pt x="136882" y="133876"/>
                  </a:lnTo>
                  <a:lnTo>
                    <a:pt x="137073" y="133172"/>
                  </a:lnTo>
                  <a:lnTo>
                    <a:pt x="137586" y="132594"/>
                  </a:lnTo>
                  <a:lnTo>
                    <a:pt x="138797" y="130983"/>
                  </a:lnTo>
                  <a:lnTo>
                    <a:pt x="138940" y="130870"/>
                  </a:lnTo>
                  <a:lnTo>
                    <a:pt x="139084" y="130912"/>
                  </a:lnTo>
                  <a:lnTo>
                    <a:pt x="139596" y="130953"/>
                  </a:lnTo>
                  <a:lnTo>
                    <a:pt x="140086" y="130357"/>
                  </a:lnTo>
                  <a:lnTo>
                    <a:pt x="140688" y="129915"/>
                  </a:lnTo>
                  <a:lnTo>
                    <a:pt x="140718" y="129003"/>
                  </a:lnTo>
                  <a:lnTo>
                    <a:pt x="141398" y="128406"/>
                  </a:lnTo>
                  <a:lnTo>
                    <a:pt x="141362" y="127899"/>
                  </a:lnTo>
                  <a:lnTo>
                    <a:pt x="141362" y="127762"/>
                  </a:lnTo>
                  <a:lnTo>
                    <a:pt x="141326" y="127625"/>
                  </a:lnTo>
                  <a:lnTo>
                    <a:pt x="141243" y="127494"/>
                  </a:lnTo>
                  <a:lnTo>
                    <a:pt x="140682" y="126897"/>
                  </a:lnTo>
                  <a:lnTo>
                    <a:pt x="140068" y="126104"/>
                  </a:lnTo>
                  <a:lnTo>
                    <a:pt x="139513" y="125382"/>
                  </a:lnTo>
                  <a:lnTo>
                    <a:pt x="139424" y="125018"/>
                  </a:lnTo>
                  <a:lnTo>
                    <a:pt x="139089" y="124839"/>
                  </a:lnTo>
                  <a:lnTo>
                    <a:pt x="138964" y="124493"/>
                  </a:lnTo>
                  <a:lnTo>
                    <a:pt x="138976" y="124183"/>
                  </a:lnTo>
                  <a:lnTo>
                    <a:pt x="138976" y="123807"/>
                  </a:lnTo>
                  <a:lnTo>
                    <a:pt x="139095" y="123432"/>
                  </a:lnTo>
                  <a:lnTo>
                    <a:pt x="139251" y="123115"/>
                  </a:lnTo>
                  <a:lnTo>
                    <a:pt x="140461" y="121672"/>
                  </a:lnTo>
                  <a:lnTo>
                    <a:pt x="139626" y="122083"/>
                  </a:lnTo>
                  <a:lnTo>
                    <a:pt x="138493" y="122877"/>
                  </a:lnTo>
                  <a:lnTo>
                    <a:pt x="137706" y="123080"/>
                  </a:lnTo>
                  <a:lnTo>
                    <a:pt x="136871" y="123801"/>
                  </a:lnTo>
                  <a:lnTo>
                    <a:pt x="136513" y="124517"/>
                  </a:lnTo>
                  <a:lnTo>
                    <a:pt x="136310" y="125561"/>
                  </a:lnTo>
                  <a:lnTo>
                    <a:pt x="136226" y="125722"/>
                  </a:lnTo>
                  <a:lnTo>
                    <a:pt x="135463" y="125865"/>
                  </a:lnTo>
                  <a:lnTo>
                    <a:pt x="134950" y="126647"/>
                  </a:lnTo>
                  <a:lnTo>
                    <a:pt x="134085" y="126867"/>
                  </a:lnTo>
                  <a:lnTo>
                    <a:pt x="133578" y="126838"/>
                  </a:lnTo>
                  <a:lnTo>
                    <a:pt x="133178" y="126724"/>
                  </a:lnTo>
                  <a:lnTo>
                    <a:pt x="132808" y="126462"/>
                  </a:lnTo>
                  <a:lnTo>
                    <a:pt x="132695" y="126313"/>
                  </a:lnTo>
                  <a:lnTo>
                    <a:pt x="132928" y="125251"/>
                  </a:lnTo>
                  <a:lnTo>
                    <a:pt x="132295" y="124577"/>
                  </a:lnTo>
                  <a:lnTo>
                    <a:pt x="132230" y="124446"/>
                  </a:lnTo>
                  <a:lnTo>
                    <a:pt x="131961" y="121409"/>
                  </a:lnTo>
                  <a:lnTo>
                    <a:pt x="131699" y="121189"/>
                  </a:lnTo>
                  <a:lnTo>
                    <a:pt x="131520" y="121934"/>
                  </a:lnTo>
                  <a:lnTo>
                    <a:pt x="131007" y="122805"/>
                  </a:lnTo>
                  <a:lnTo>
                    <a:pt x="130255" y="123103"/>
                  </a:lnTo>
                  <a:lnTo>
                    <a:pt x="130148" y="123235"/>
                  </a:lnTo>
                  <a:lnTo>
                    <a:pt x="130124" y="123497"/>
                  </a:lnTo>
                  <a:lnTo>
                    <a:pt x="130112" y="123915"/>
                  </a:lnTo>
                  <a:lnTo>
                    <a:pt x="130506" y="124440"/>
                  </a:lnTo>
                  <a:lnTo>
                    <a:pt x="130524" y="125006"/>
                  </a:lnTo>
                  <a:lnTo>
                    <a:pt x="126724" y="130393"/>
                  </a:lnTo>
                  <a:lnTo>
                    <a:pt x="126551" y="130524"/>
                  </a:lnTo>
                  <a:lnTo>
                    <a:pt x="126402" y="130607"/>
                  </a:lnTo>
                  <a:lnTo>
                    <a:pt x="126134" y="130667"/>
                  </a:lnTo>
                  <a:lnTo>
                    <a:pt x="126104" y="130959"/>
                  </a:lnTo>
                  <a:lnTo>
                    <a:pt x="126098" y="131407"/>
                  </a:lnTo>
                  <a:lnTo>
                    <a:pt x="126098" y="131538"/>
                  </a:lnTo>
                  <a:lnTo>
                    <a:pt x="126098" y="131723"/>
                  </a:lnTo>
                  <a:lnTo>
                    <a:pt x="126098" y="131902"/>
                  </a:lnTo>
                  <a:lnTo>
                    <a:pt x="126044" y="132075"/>
                  </a:lnTo>
                  <a:lnTo>
                    <a:pt x="125996" y="132254"/>
                  </a:lnTo>
                  <a:lnTo>
                    <a:pt x="125794" y="132445"/>
                  </a:lnTo>
                  <a:lnTo>
                    <a:pt x="125561" y="132427"/>
                  </a:lnTo>
                  <a:lnTo>
                    <a:pt x="125400" y="132391"/>
                  </a:lnTo>
                  <a:lnTo>
                    <a:pt x="125084" y="131830"/>
                  </a:lnTo>
                  <a:lnTo>
                    <a:pt x="124672" y="130625"/>
                  </a:lnTo>
                  <a:lnTo>
                    <a:pt x="124285" y="130709"/>
                  </a:lnTo>
                  <a:lnTo>
                    <a:pt x="124094" y="130745"/>
                  </a:lnTo>
                  <a:lnTo>
                    <a:pt x="123801" y="130739"/>
                  </a:lnTo>
                  <a:lnTo>
                    <a:pt x="123593" y="130697"/>
                  </a:lnTo>
                  <a:lnTo>
                    <a:pt x="123449" y="130697"/>
                  </a:lnTo>
                  <a:lnTo>
                    <a:pt x="123408" y="131651"/>
                  </a:lnTo>
                  <a:lnTo>
                    <a:pt x="123837" y="132295"/>
                  </a:lnTo>
                  <a:lnTo>
                    <a:pt x="124296" y="132761"/>
                  </a:lnTo>
                  <a:lnTo>
                    <a:pt x="125054" y="132892"/>
                  </a:lnTo>
                  <a:lnTo>
                    <a:pt x="125346" y="132987"/>
                  </a:lnTo>
                  <a:lnTo>
                    <a:pt x="125483" y="133262"/>
                  </a:lnTo>
                  <a:lnTo>
                    <a:pt x="125466" y="133471"/>
                  </a:lnTo>
                  <a:lnTo>
                    <a:pt x="125460" y="133673"/>
                  </a:lnTo>
                  <a:lnTo>
                    <a:pt x="125400" y="133858"/>
                  </a:lnTo>
                  <a:lnTo>
                    <a:pt x="125340" y="134049"/>
                  </a:lnTo>
                  <a:lnTo>
                    <a:pt x="125102" y="134288"/>
                  </a:lnTo>
                  <a:lnTo>
                    <a:pt x="124935" y="134371"/>
                  </a:lnTo>
                  <a:lnTo>
                    <a:pt x="124798" y="134312"/>
                  </a:lnTo>
                  <a:lnTo>
                    <a:pt x="124625" y="134294"/>
                  </a:lnTo>
                  <a:lnTo>
                    <a:pt x="124392" y="134294"/>
                  </a:lnTo>
                  <a:lnTo>
                    <a:pt x="124070" y="134371"/>
                  </a:lnTo>
                  <a:lnTo>
                    <a:pt x="123748" y="134377"/>
                  </a:lnTo>
                  <a:lnTo>
                    <a:pt x="123354" y="134377"/>
                  </a:lnTo>
                  <a:lnTo>
                    <a:pt x="122942" y="134192"/>
                  </a:lnTo>
                  <a:lnTo>
                    <a:pt x="122853" y="133739"/>
                  </a:lnTo>
                  <a:lnTo>
                    <a:pt x="122579" y="133101"/>
                  </a:lnTo>
                  <a:lnTo>
                    <a:pt x="122328" y="132409"/>
                  </a:lnTo>
                  <a:lnTo>
                    <a:pt x="121827" y="132170"/>
                  </a:lnTo>
                  <a:lnTo>
                    <a:pt x="121708" y="132027"/>
                  </a:lnTo>
                  <a:lnTo>
                    <a:pt x="121445" y="131120"/>
                  </a:lnTo>
                  <a:lnTo>
                    <a:pt x="121004" y="130071"/>
                  </a:lnTo>
                  <a:lnTo>
                    <a:pt x="120813" y="128973"/>
                  </a:lnTo>
                  <a:lnTo>
                    <a:pt x="120825" y="127207"/>
                  </a:lnTo>
                  <a:lnTo>
                    <a:pt x="120908" y="126873"/>
                  </a:lnTo>
                  <a:lnTo>
                    <a:pt x="121046" y="126545"/>
                  </a:lnTo>
                  <a:lnTo>
                    <a:pt x="121254" y="126241"/>
                  </a:lnTo>
                  <a:lnTo>
                    <a:pt x="121254" y="124768"/>
                  </a:lnTo>
                  <a:lnTo>
                    <a:pt x="121314" y="124583"/>
                  </a:lnTo>
                  <a:lnTo>
                    <a:pt x="122769" y="124100"/>
                  </a:lnTo>
                  <a:lnTo>
                    <a:pt x="123581" y="122787"/>
                  </a:lnTo>
                  <a:lnTo>
                    <a:pt x="123557" y="122543"/>
                  </a:lnTo>
                  <a:lnTo>
                    <a:pt x="123557" y="122406"/>
                  </a:lnTo>
                  <a:lnTo>
                    <a:pt x="123527" y="122197"/>
                  </a:lnTo>
                  <a:lnTo>
                    <a:pt x="123521" y="122036"/>
                  </a:lnTo>
                  <a:lnTo>
                    <a:pt x="123521" y="121875"/>
                  </a:lnTo>
                  <a:lnTo>
                    <a:pt x="123521" y="121266"/>
                  </a:lnTo>
                  <a:lnTo>
                    <a:pt x="123652" y="120652"/>
                  </a:lnTo>
                  <a:lnTo>
                    <a:pt x="124094" y="120008"/>
                  </a:lnTo>
                  <a:lnTo>
                    <a:pt x="123897" y="119799"/>
                  </a:lnTo>
                  <a:lnTo>
                    <a:pt x="123754" y="119721"/>
                  </a:lnTo>
                  <a:lnTo>
                    <a:pt x="123461" y="119548"/>
                  </a:lnTo>
                  <a:lnTo>
                    <a:pt x="123467" y="119185"/>
                  </a:lnTo>
                  <a:lnTo>
                    <a:pt x="123348" y="118958"/>
                  </a:lnTo>
                  <a:lnTo>
                    <a:pt x="123151" y="118845"/>
                  </a:lnTo>
                  <a:lnTo>
                    <a:pt x="122978" y="118845"/>
                  </a:lnTo>
                  <a:lnTo>
                    <a:pt x="122835" y="118868"/>
                  </a:lnTo>
                  <a:lnTo>
                    <a:pt x="122763" y="119023"/>
                  </a:lnTo>
                  <a:lnTo>
                    <a:pt x="122758" y="119632"/>
                  </a:lnTo>
                  <a:lnTo>
                    <a:pt x="122400" y="120246"/>
                  </a:lnTo>
                  <a:lnTo>
                    <a:pt x="121875" y="120586"/>
                  </a:lnTo>
                  <a:lnTo>
                    <a:pt x="121833" y="120932"/>
                  </a:lnTo>
                  <a:lnTo>
                    <a:pt x="121600" y="120992"/>
                  </a:lnTo>
                  <a:lnTo>
                    <a:pt x="121696" y="121374"/>
                  </a:lnTo>
                  <a:lnTo>
                    <a:pt x="122072" y="121809"/>
                  </a:lnTo>
                  <a:lnTo>
                    <a:pt x="122083" y="122370"/>
                  </a:lnTo>
                  <a:lnTo>
                    <a:pt x="122083" y="122561"/>
                  </a:lnTo>
                  <a:lnTo>
                    <a:pt x="122030" y="122769"/>
                  </a:lnTo>
                  <a:lnTo>
                    <a:pt x="121911" y="122966"/>
                  </a:lnTo>
                  <a:lnTo>
                    <a:pt x="121547" y="123205"/>
                  </a:lnTo>
                  <a:lnTo>
                    <a:pt x="121260" y="123247"/>
                  </a:lnTo>
                  <a:lnTo>
                    <a:pt x="120998" y="123247"/>
                  </a:lnTo>
                  <a:lnTo>
                    <a:pt x="120694" y="123247"/>
                  </a:lnTo>
                  <a:lnTo>
                    <a:pt x="120425" y="123199"/>
                  </a:lnTo>
                  <a:lnTo>
                    <a:pt x="120175" y="123199"/>
                  </a:lnTo>
                  <a:lnTo>
                    <a:pt x="119954" y="123199"/>
                  </a:lnTo>
                  <a:lnTo>
                    <a:pt x="119763" y="123235"/>
                  </a:lnTo>
                  <a:lnTo>
                    <a:pt x="119620" y="123300"/>
                  </a:lnTo>
                  <a:lnTo>
                    <a:pt x="119423" y="123527"/>
                  </a:lnTo>
                  <a:lnTo>
                    <a:pt x="119149" y="123616"/>
                  </a:lnTo>
                  <a:lnTo>
                    <a:pt x="118880" y="123616"/>
                  </a:lnTo>
                  <a:lnTo>
                    <a:pt x="118695" y="123616"/>
                  </a:lnTo>
                  <a:lnTo>
                    <a:pt x="118510" y="123575"/>
                  </a:lnTo>
                  <a:lnTo>
                    <a:pt x="118349" y="123491"/>
                  </a:lnTo>
                  <a:lnTo>
                    <a:pt x="117586" y="121940"/>
                  </a:lnTo>
                  <a:lnTo>
                    <a:pt x="116632" y="120676"/>
                  </a:lnTo>
                  <a:lnTo>
                    <a:pt x="115826" y="119280"/>
                  </a:lnTo>
                  <a:lnTo>
                    <a:pt x="115349" y="118343"/>
                  </a:lnTo>
                  <a:lnTo>
                    <a:pt x="114472" y="117735"/>
                  </a:lnTo>
                  <a:lnTo>
                    <a:pt x="113816" y="116799"/>
                  </a:lnTo>
                  <a:lnTo>
                    <a:pt x="113715" y="113935"/>
                  </a:lnTo>
                  <a:lnTo>
                    <a:pt x="113595" y="113768"/>
                  </a:lnTo>
                  <a:lnTo>
                    <a:pt x="113530" y="113589"/>
                  </a:lnTo>
                  <a:lnTo>
                    <a:pt x="113536" y="113422"/>
                  </a:lnTo>
                  <a:lnTo>
                    <a:pt x="113572" y="112850"/>
                  </a:lnTo>
                  <a:lnTo>
                    <a:pt x="114007" y="112546"/>
                  </a:lnTo>
                  <a:lnTo>
                    <a:pt x="113971" y="112241"/>
                  </a:lnTo>
                  <a:lnTo>
                    <a:pt x="113112" y="111579"/>
                  </a:lnTo>
                  <a:lnTo>
                    <a:pt x="112164" y="110971"/>
                  </a:lnTo>
                  <a:lnTo>
                    <a:pt x="111788" y="109796"/>
                  </a:lnTo>
                  <a:lnTo>
                    <a:pt x="111722" y="108823"/>
                  </a:lnTo>
                  <a:lnTo>
                    <a:pt x="110512" y="107959"/>
                  </a:lnTo>
                  <a:lnTo>
                    <a:pt x="109808" y="107129"/>
                  </a:lnTo>
                  <a:lnTo>
                    <a:pt x="108209" y="105024"/>
                  </a:lnTo>
                  <a:lnTo>
                    <a:pt x="106563" y="102894"/>
                  </a:lnTo>
                  <a:lnTo>
                    <a:pt x="105316" y="100562"/>
                  </a:lnTo>
                  <a:lnTo>
                    <a:pt x="104398" y="99876"/>
                  </a:lnTo>
                  <a:lnTo>
                    <a:pt x="104302" y="99745"/>
                  </a:lnTo>
                  <a:lnTo>
                    <a:pt x="104314" y="99608"/>
                  </a:lnTo>
                  <a:lnTo>
                    <a:pt x="104374" y="99226"/>
                  </a:lnTo>
                  <a:lnTo>
                    <a:pt x="103628" y="98856"/>
                  </a:lnTo>
                  <a:lnTo>
                    <a:pt x="103556" y="98188"/>
                  </a:lnTo>
                  <a:lnTo>
                    <a:pt x="103550" y="98027"/>
                  </a:lnTo>
                  <a:lnTo>
                    <a:pt x="103628" y="97866"/>
                  </a:lnTo>
                  <a:lnTo>
                    <a:pt x="103771" y="97705"/>
                  </a:lnTo>
                  <a:lnTo>
                    <a:pt x="105435" y="96285"/>
                  </a:lnTo>
                  <a:lnTo>
                    <a:pt x="105549" y="94025"/>
                  </a:lnTo>
                  <a:lnTo>
                    <a:pt x="106020" y="92032"/>
                  </a:lnTo>
                  <a:lnTo>
                    <a:pt x="106086" y="91770"/>
                  </a:lnTo>
                  <a:lnTo>
                    <a:pt x="106139" y="91567"/>
                  </a:lnTo>
                  <a:lnTo>
                    <a:pt x="106211" y="91358"/>
                  </a:lnTo>
                  <a:lnTo>
                    <a:pt x="106420" y="91430"/>
                  </a:lnTo>
                  <a:lnTo>
                    <a:pt x="106217" y="91334"/>
                  </a:lnTo>
                  <a:lnTo>
                    <a:pt x="106318" y="91102"/>
                  </a:lnTo>
                  <a:lnTo>
                    <a:pt x="106354" y="90869"/>
                  </a:lnTo>
                  <a:lnTo>
                    <a:pt x="106354" y="90619"/>
                  </a:lnTo>
                  <a:lnTo>
                    <a:pt x="106360" y="89909"/>
                  </a:lnTo>
                  <a:lnTo>
                    <a:pt x="106020" y="89097"/>
                  </a:lnTo>
                  <a:lnTo>
                    <a:pt x="106020" y="88280"/>
                  </a:lnTo>
                  <a:lnTo>
                    <a:pt x="106020" y="88125"/>
                  </a:lnTo>
                  <a:lnTo>
                    <a:pt x="107398" y="86670"/>
                  </a:lnTo>
                  <a:lnTo>
                    <a:pt x="107368" y="86073"/>
                  </a:lnTo>
                  <a:lnTo>
                    <a:pt x="107392" y="85823"/>
                  </a:lnTo>
                  <a:lnTo>
                    <a:pt x="107923" y="85041"/>
                  </a:lnTo>
                  <a:lnTo>
                    <a:pt x="108746" y="85190"/>
                  </a:lnTo>
                  <a:lnTo>
                    <a:pt x="108895" y="84499"/>
                  </a:lnTo>
                  <a:lnTo>
                    <a:pt x="109426" y="83490"/>
                  </a:lnTo>
                  <a:lnTo>
                    <a:pt x="109635" y="82136"/>
                  </a:lnTo>
                  <a:lnTo>
                    <a:pt x="110780" y="81069"/>
                  </a:lnTo>
                  <a:lnTo>
                    <a:pt x="112307" y="80329"/>
                  </a:lnTo>
                  <a:lnTo>
                    <a:pt x="112599" y="79422"/>
                  </a:lnTo>
                  <a:lnTo>
                    <a:pt x="112617" y="78277"/>
                  </a:lnTo>
                  <a:lnTo>
                    <a:pt x="112617" y="77454"/>
                  </a:lnTo>
                  <a:lnTo>
                    <a:pt x="112432" y="76529"/>
                  </a:lnTo>
                  <a:lnTo>
                    <a:pt x="112373" y="75557"/>
                  </a:lnTo>
                  <a:lnTo>
                    <a:pt x="115808" y="69443"/>
                  </a:lnTo>
                  <a:lnTo>
                    <a:pt x="115999" y="69222"/>
                  </a:lnTo>
                  <a:lnTo>
                    <a:pt x="116208" y="68918"/>
                  </a:lnTo>
                  <a:lnTo>
                    <a:pt x="116417" y="68638"/>
                  </a:lnTo>
                  <a:lnTo>
                    <a:pt x="116608" y="68256"/>
                  </a:lnTo>
                  <a:lnTo>
                    <a:pt x="117073" y="68232"/>
                  </a:lnTo>
                  <a:lnTo>
                    <a:pt x="117228" y="68232"/>
                  </a:lnTo>
                  <a:lnTo>
                    <a:pt x="117395" y="68292"/>
                  </a:lnTo>
                  <a:lnTo>
                    <a:pt x="117550" y="68393"/>
                  </a:lnTo>
                  <a:lnTo>
                    <a:pt x="117652" y="68554"/>
                  </a:lnTo>
                  <a:lnTo>
                    <a:pt x="117717" y="69061"/>
                  </a:lnTo>
                  <a:lnTo>
                    <a:pt x="117807" y="69377"/>
                  </a:lnTo>
                  <a:lnTo>
                    <a:pt x="118117" y="69533"/>
                  </a:lnTo>
                  <a:lnTo>
                    <a:pt x="118606" y="69616"/>
                  </a:lnTo>
                  <a:lnTo>
                    <a:pt x="118845" y="70093"/>
                  </a:lnTo>
                  <a:lnTo>
                    <a:pt x="119041" y="70296"/>
                  </a:lnTo>
                  <a:lnTo>
                    <a:pt x="119083" y="70069"/>
                  </a:lnTo>
                  <a:lnTo>
                    <a:pt x="119083" y="69908"/>
                  </a:lnTo>
                  <a:lnTo>
                    <a:pt x="119053" y="69712"/>
                  </a:lnTo>
                  <a:lnTo>
                    <a:pt x="119053" y="69509"/>
                  </a:lnTo>
                  <a:lnTo>
                    <a:pt x="119053" y="69330"/>
                  </a:lnTo>
                  <a:lnTo>
                    <a:pt x="119077" y="69115"/>
                  </a:lnTo>
                  <a:lnTo>
                    <a:pt x="119202" y="68936"/>
                  </a:lnTo>
                  <a:lnTo>
                    <a:pt x="119495" y="68787"/>
                  </a:lnTo>
                  <a:lnTo>
                    <a:pt x="119686" y="68787"/>
                  </a:lnTo>
                  <a:lnTo>
                    <a:pt x="119853" y="68787"/>
                  </a:lnTo>
                  <a:lnTo>
                    <a:pt x="120020" y="68787"/>
                  </a:lnTo>
                  <a:lnTo>
                    <a:pt x="120425" y="68745"/>
                  </a:lnTo>
                  <a:lnTo>
                    <a:pt x="120503" y="68524"/>
                  </a:lnTo>
                  <a:lnTo>
                    <a:pt x="120461" y="68202"/>
                  </a:lnTo>
                  <a:lnTo>
                    <a:pt x="120038" y="68089"/>
                  </a:lnTo>
                  <a:lnTo>
                    <a:pt x="119578" y="67880"/>
                  </a:lnTo>
                  <a:lnTo>
                    <a:pt x="118731" y="67880"/>
                  </a:lnTo>
                  <a:lnTo>
                    <a:pt x="118528" y="67803"/>
                  </a:lnTo>
                  <a:lnTo>
                    <a:pt x="118493" y="67576"/>
                  </a:lnTo>
                  <a:lnTo>
                    <a:pt x="118481" y="67361"/>
                  </a:lnTo>
                  <a:lnTo>
                    <a:pt x="118522" y="65816"/>
                  </a:lnTo>
                  <a:lnTo>
                    <a:pt x="120169" y="65429"/>
                  </a:lnTo>
                  <a:lnTo>
                    <a:pt x="120968" y="64522"/>
                  </a:lnTo>
                  <a:lnTo>
                    <a:pt x="121147" y="64450"/>
                  </a:lnTo>
                  <a:lnTo>
                    <a:pt x="123718" y="64552"/>
                  </a:lnTo>
                  <a:lnTo>
                    <a:pt x="123861" y="64611"/>
                  </a:lnTo>
                  <a:lnTo>
                    <a:pt x="124374" y="65113"/>
                  </a:lnTo>
                  <a:lnTo>
                    <a:pt x="125322" y="65071"/>
                  </a:lnTo>
                  <a:lnTo>
                    <a:pt x="125871" y="65971"/>
                  </a:lnTo>
                  <a:lnTo>
                    <a:pt x="126044" y="65989"/>
                  </a:lnTo>
                  <a:lnTo>
                    <a:pt x="126211" y="66001"/>
                  </a:lnTo>
                  <a:lnTo>
                    <a:pt x="126378" y="66001"/>
                  </a:lnTo>
                  <a:lnTo>
                    <a:pt x="126760" y="66001"/>
                  </a:lnTo>
                  <a:lnTo>
                    <a:pt x="127124" y="65948"/>
                  </a:lnTo>
                  <a:lnTo>
                    <a:pt x="127458" y="65864"/>
                  </a:lnTo>
                  <a:lnTo>
                    <a:pt x="128263" y="65637"/>
                  </a:lnTo>
                  <a:lnTo>
                    <a:pt x="128931" y="65220"/>
                  </a:lnTo>
                  <a:lnTo>
                    <a:pt x="129629" y="64629"/>
                  </a:lnTo>
                  <a:lnTo>
                    <a:pt x="129629" y="64498"/>
                  </a:lnTo>
                  <a:lnTo>
                    <a:pt x="129456" y="64421"/>
                  </a:lnTo>
                  <a:lnTo>
                    <a:pt x="129146" y="64367"/>
                  </a:lnTo>
                  <a:lnTo>
                    <a:pt x="128997" y="64349"/>
                  </a:lnTo>
                  <a:lnTo>
                    <a:pt x="128275" y="64480"/>
                  </a:lnTo>
                  <a:lnTo>
                    <a:pt x="128042" y="64421"/>
                  </a:lnTo>
                  <a:lnTo>
                    <a:pt x="128007" y="64248"/>
                  </a:lnTo>
                  <a:lnTo>
                    <a:pt x="128013" y="63669"/>
                  </a:lnTo>
                  <a:lnTo>
                    <a:pt x="128305" y="63186"/>
                  </a:lnTo>
                  <a:lnTo>
                    <a:pt x="128699" y="62786"/>
                  </a:lnTo>
                  <a:lnTo>
                    <a:pt x="128669" y="62607"/>
                  </a:lnTo>
                  <a:lnTo>
                    <a:pt x="128693" y="61826"/>
                  </a:lnTo>
                  <a:lnTo>
                    <a:pt x="129170" y="61367"/>
                  </a:lnTo>
                  <a:lnTo>
                    <a:pt x="129146" y="60937"/>
                  </a:lnTo>
                  <a:lnTo>
                    <a:pt x="129128" y="60716"/>
                  </a:lnTo>
                  <a:lnTo>
                    <a:pt x="129045" y="60460"/>
                  </a:lnTo>
                  <a:lnTo>
                    <a:pt x="129164" y="59738"/>
                  </a:lnTo>
                  <a:lnTo>
                    <a:pt x="129880" y="59154"/>
                  </a:lnTo>
                  <a:lnTo>
                    <a:pt x="129850" y="58718"/>
                  </a:lnTo>
                  <a:lnTo>
                    <a:pt x="129850" y="58587"/>
                  </a:lnTo>
                  <a:lnTo>
                    <a:pt x="129808" y="58450"/>
                  </a:lnTo>
                  <a:lnTo>
                    <a:pt x="129623" y="58283"/>
                  </a:lnTo>
                  <a:lnTo>
                    <a:pt x="129188" y="58128"/>
                  </a:lnTo>
                  <a:lnTo>
                    <a:pt x="129056" y="57996"/>
                  </a:lnTo>
                  <a:lnTo>
                    <a:pt x="129068" y="57817"/>
                  </a:lnTo>
                  <a:lnTo>
                    <a:pt x="129152" y="57644"/>
                  </a:lnTo>
                  <a:lnTo>
                    <a:pt x="129176" y="57304"/>
                  </a:lnTo>
                  <a:lnTo>
                    <a:pt x="129271" y="56982"/>
                  </a:lnTo>
                  <a:lnTo>
                    <a:pt x="129349" y="56672"/>
                  </a:lnTo>
                  <a:lnTo>
                    <a:pt x="129617" y="56320"/>
                  </a:lnTo>
                  <a:lnTo>
                    <a:pt x="130094" y="56320"/>
                  </a:lnTo>
                  <a:lnTo>
                    <a:pt x="130273" y="56273"/>
                  </a:lnTo>
                  <a:lnTo>
                    <a:pt x="130446" y="56255"/>
                  </a:lnTo>
                  <a:lnTo>
                    <a:pt x="130607" y="56255"/>
                  </a:lnTo>
                  <a:lnTo>
                    <a:pt x="131222" y="56261"/>
                  </a:lnTo>
                  <a:lnTo>
                    <a:pt x="131693" y="56523"/>
                  </a:lnTo>
                  <a:lnTo>
                    <a:pt x="132188" y="56750"/>
                  </a:lnTo>
                  <a:lnTo>
                    <a:pt x="132409" y="56708"/>
                  </a:lnTo>
                  <a:lnTo>
                    <a:pt x="132886" y="56708"/>
                  </a:lnTo>
                  <a:lnTo>
                    <a:pt x="133268" y="56815"/>
                  </a:lnTo>
                  <a:lnTo>
                    <a:pt x="133560" y="56815"/>
                  </a:lnTo>
                  <a:lnTo>
                    <a:pt x="133858" y="56791"/>
                  </a:lnTo>
                  <a:lnTo>
                    <a:pt x="133995" y="56780"/>
                  </a:lnTo>
                  <a:lnTo>
                    <a:pt x="134109" y="56386"/>
                  </a:lnTo>
                  <a:lnTo>
                    <a:pt x="134103" y="55939"/>
                  </a:lnTo>
                  <a:lnTo>
                    <a:pt x="134473" y="55766"/>
                  </a:lnTo>
                  <a:lnTo>
                    <a:pt x="135308" y="54907"/>
                  </a:lnTo>
                  <a:lnTo>
                    <a:pt x="135839" y="54704"/>
                  </a:lnTo>
                  <a:lnTo>
                    <a:pt x="136214" y="54501"/>
                  </a:lnTo>
                  <a:lnTo>
                    <a:pt x="136608" y="54280"/>
                  </a:lnTo>
                  <a:lnTo>
                    <a:pt x="136859" y="54137"/>
                  </a:lnTo>
                  <a:lnTo>
                    <a:pt x="136865" y="53648"/>
                  </a:lnTo>
                  <a:lnTo>
                    <a:pt x="136859" y="53511"/>
                  </a:lnTo>
                  <a:lnTo>
                    <a:pt x="136894" y="53344"/>
                  </a:lnTo>
                  <a:lnTo>
                    <a:pt x="137974" y="52694"/>
                  </a:lnTo>
                  <a:lnTo>
                    <a:pt x="138821" y="51912"/>
                  </a:lnTo>
                  <a:lnTo>
                    <a:pt x="139209" y="50779"/>
                  </a:lnTo>
                  <a:lnTo>
                    <a:pt x="139865" y="49991"/>
                  </a:lnTo>
                  <a:lnTo>
                    <a:pt x="140682" y="50105"/>
                  </a:lnTo>
                  <a:lnTo>
                    <a:pt x="141112" y="49711"/>
                  </a:lnTo>
                  <a:lnTo>
                    <a:pt x="141350" y="49294"/>
                  </a:lnTo>
                  <a:lnTo>
                    <a:pt x="144685" y="47570"/>
                  </a:lnTo>
                  <a:lnTo>
                    <a:pt x="144983" y="46365"/>
                  </a:lnTo>
                  <a:lnTo>
                    <a:pt x="145478" y="45589"/>
                  </a:lnTo>
                  <a:lnTo>
                    <a:pt x="145508" y="44569"/>
                  </a:lnTo>
                  <a:lnTo>
                    <a:pt x="145573" y="44408"/>
                  </a:lnTo>
                  <a:lnTo>
                    <a:pt x="146009" y="43997"/>
                  </a:lnTo>
                  <a:lnTo>
                    <a:pt x="146331" y="43698"/>
                  </a:lnTo>
                  <a:lnTo>
                    <a:pt x="146963" y="43639"/>
                  </a:lnTo>
                  <a:lnTo>
                    <a:pt x="147309" y="43048"/>
                  </a:lnTo>
                  <a:lnTo>
                    <a:pt x="148025" y="42887"/>
                  </a:lnTo>
                  <a:lnTo>
                    <a:pt x="147947" y="42577"/>
                  </a:lnTo>
                  <a:lnTo>
                    <a:pt x="147733" y="42094"/>
                  </a:lnTo>
                  <a:lnTo>
                    <a:pt x="147053" y="41593"/>
                  </a:lnTo>
                  <a:lnTo>
                    <a:pt x="147029" y="40889"/>
                  </a:lnTo>
                  <a:lnTo>
                    <a:pt x="147029" y="40644"/>
                  </a:lnTo>
                  <a:lnTo>
                    <a:pt x="147136" y="40388"/>
                  </a:lnTo>
                  <a:lnTo>
                    <a:pt x="147309" y="40215"/>
                  </a:lnTo>
                  <a:lnTo>
                    <a:pt x="147756" y="39416"/>
                  </a:lnTo>
                  <a:lnTo>
                    <a:pt x="148544" y="38897"/>
                  </a:lnTo>
                  <a:lnTo>
                    <a:pt x="149170" y="38569"/>
                  </a:lnTo>
                  <a:lnTo>
                    <a:pt x="149552" y="37924"/>
                  </a:lnTo>
                  <a:lnTo>
                    <a:pt x="149683" y="36433"/>
                  </a:lnTo>
                  <a:lnTo>
                    <a:pt x="150989" y="35896"/>
                  </a:lnTo>
                  <a:lnTo>
                    <a:pt x="151842" y="35533"/>
                  </a:lnTo>
                  <a:lnTo>
                    <a:pt x="153375" y="34966"/>
                  </a:lnTo>
                  <a:lnTo>
                    <a:pt x="153536" y="34095"/>
                  </a:lnTo>
                  <a:lnTo>
                    <a:pt x="154336" y="33391"/>
                  </a:lnTo>
                  <a:lnTo>
                    <a:pt x="157026" y="33099"/>
                  </a:lnTo>
                  <a:lnTo>
                    <a:pt x="157533" y="33242"/>
                  </a:lnTo>
                  <a:lnTo>
                    <a:pt x="157962" y="33391"/>
                  </a:lnTo>
                  <a:lnTo>
                    <a:pt x="158338" y="33391"/>
                  </a:lnTo>
                  <a:lnTo>
                    <a:pt x="158535" y="33391"/>
                  </a:lnTo>
                  <a:lnTo>
                    <a:pt x="158720" y="33349"/>
                  </a:lnTo>
                  <a:lnTo>
                    <a:pt x="158905" y="33260"/>
                  </a:lnTo>
                  <a:lnTo>
                    <a:pt x="159042" y="33003"/>
                  </a:lnTo>
                  <a:lnTo>
                    <a:pt x="159203" y="32747"/>
                  </a:lnTo>
                  <a:lnTo>
                    <a:pt x="159388" y="32490"/>
                  </a:lnTo>
                  <a:lnTo>
                    <a:pt x="160557" y="30850"/>
                  </a:lnTo>
                  <a:lnTo>
                    <a:pt x="162430" y="29234"/>
                  </a:lnTo>
                  <a:lnTo>
                    <a:pt x="163444" y="27647"/>
                  </a:lnTo>
                  <a:lnTo>
                    <a:pt x="163993" y="27223"/>
                  </a:lnTo>
                  <a:lnTo>
                    <a:pt x="164446" y="26913"/>
                  </a:lnTo>
                  <a:lnTo>
                    <a:pt x="165097" y="26860"/>
                  </a:lnTo>
                  <a:lnTo>
                    <a:pt x="165472" y="26573"/>
                  </a:lnTo>
                  <a:lnTo>
                    <a:pt x="165562" y="26263"/>
                  </a:lnTo>
                  <a:lnTo>
                    <a:pt x="165848" y="25798"/>
                  </a:lnTo>
                  <a:lnTo>
                    <a:pt x="166248" y="25482"/>
                  </a:lnTo>
                  <a:lnTo>
                    <a:pt x="166331" y="25243"/>
                  </a:lnTo>
                  <a:lnTo>
                    <a:pt x="166355" y="24706"/>
                  </a:lnTo>
                  <a:lnTo>
                    <a:pt x="165961" y="24497"/>
                  </a:lnTo>
                  <a:lnTo>
                    <a:pt x="165836" y="24360"/>
                  </a:lnTo>
                  <a:lnTo>
                    <a:pt x="165872" y="24086"/>
                  </a:lnTo>
                  <a:lnTo>
                    <a:pt x="165884" y="23919"/>
                  </a:lnTo>
                  <a:lnTo>
                    <a:pt x="165884" y="23776"/>
                  </a:lnTo>
                  <a:lnTo>
                    <a:pt x="165932" y="22440"/>
                  </a:lnTo>
                  <a:lnTo>
                    <a:pt x="164727" y="22344"/>
                  </a:lnTo>
                  <a:lnTo>
                    <a:pt x="164697" y="20191"/>
                  </a:lnTo>
                  <a:lnTo>
                    <a:pt x="164703" y="19982"/>
                  </a:lnTo>
                  <a:lnTo>
                    <a:pt x="164100" y="18234"/>
                  </a:lnTo>
                  <a:lnTo>
                    <a:pt x="163015" y="16367"/>
                  </a:lnTo>
                  <a:lnTo>
                    <a:pt x="162394" y="14602"/>
                  </a:lnTo>
                  <a:lnTo>
                    <a:pt x="162382" y="14447"/>
                  </a:lnTo>
                  <a:lnTo>
                    <a:pt x="162490" y="14274"/>
                  </a:lnTo>
                  <a:lnTo>
                    <a:pt x="162526" y="13820"/>
                  </a:lnTo>
                  <a:lnTo>
                    <a:pt x="161881" y="13158"/>
                  </a:lnTo>
                  <a:lnTo>
                    <a:pt x="161846" y="12478"/>
                  </a:lnTo>
                  <a:lnTo>
                    <a:pt x="161840" y="12245"/>
                  </a:lnTo>
                  <a:lnTo>
                    <a:pt x="161959" y="11995"/>
                  </a:lnTo>
                  <a:lnTo>
                    <a:pt x="162227" y="11822"/>
                  </a:lnTo>
                  <a:lnTo>
                    <a:pt x="163092" y="11416"/>
                  </a:lnTo>
                  <a:lnTo>
                    <a:pt x="163975" y="11416"/>
                  </a:lnTo>
                  <a:lnTo>
                    <a:pt x="164059" y="10611"/>
                  </a:lnTo>
                  <a:lnTo>
                    <a:pt x="164053" y="10480"/>
                  </a:lnTo>
                  <a:lnTo>
                    <a:pt x="164071" y="9042"/>
                  </a:lnTo>
                  <a:lnTo>
                    <a:pt x="165371" y="8142"/>
                  </a:lnTo>
                  <a:lnTo>
                    <a:pt x="166457" y="7241"/>
                  </a:lnTo>
                  <a:lnTo>
                    <a:pt x="168604" y="5774"/>
                  </a:lnTo>
                  <a:lnTo>
                    <a:pt x="170041" y="5272"/>
                  </a:lnTo>
                  <a:lnTo>
                    <a:pt x="171378" y="4408"/>
                  </a:lnTo>
                  <a:lnTo>
                    <a:pt x="172207" y="3131"/>
                  </a:lnTo>
                  <a:lnTo>
                    <a:pt x="172863" y="2463"/>
                  </a:lnTo>
                  <a:lnTo>
                    <a:pt x="172720" y="626"/>
                  </a:lnTo>
                  <a:lnTo>
                    <a:pt x="174294" y="11"/>
                  </a:lnTo>
                  <a:lnTo>
                    <a:pt x="174640" y="0"/>
                  </a:lnTo>
                  <a:lnTo>
                    <a:pt x="174861" y="95"/>
                  </a:lnTo>
                  <a:lnTo>
                    <a:pt x="174891" y="948"/>
                  </a:lnTo>
                  <a:lnTo>
                    <a:pt x="176012" y="1980"/>
                  </a:lnTo>
                  <a:lnTo>
                    <a:pt x="176794" y="3101"/>
                  </a:lnTo>
                  <a:lnTo>
                    <a:pt x="177450" y="4091"/>
                  </a:lnTo>
                  <a:lnTo>
                    <a:pt x="178207" y="4652"/>
                  </a:lnTo>
                  <a:lnTo>
                    <a:pt x="179066" y="4980"/>
                  </a:lnTo>
                  <a:lnTo>
                    <a:pt x="180068" y="5153"/>
                  </a:lnTo>
                  <a:lnTo>
                    <a:pt x="180385" y="5344"/>
                  </a:lnTo>
                  <a:lnTo>
                    <a:pt x="180534" y="5618"/>
                  </a:lnTo>
                  <a:lnTo>
                    <a:pt x="180534" y="5905"/>
                  </a:lnTo>
                  <a:lnTo>
                    <a:pt x="180546" y="6143"/>
                  </a:lnTo>
                  <a:lnTo>
                    <a:pt x="180391" y="6424"/>
                  </a:lnTo>
                  <a:lnTo>
                    <a:pt x="180086" y="6507"/>
                  </a:lnTo>
                  <a:lnTo>
                    <a:pt x="179872" y="6585"/>
                  </a:lnTo>
                  <a:lnTo>
                    <a:pt x="179651" y="6734"/>
                  </a:lnTo>
                  <a:lnTo>
                    <a:pt x="179621" y="6871"/>
                  </a:lnTo>
                  <a:lnTo>
                    <a:pt x="180349" y="7688"/>
                  </a:lnTo>
                  <a:lnTo>
                    <a:pt x="181244" y="8517"/>
                  </a:lnTo>
                  <a:lnTo>
                    <a:pt x="181494" y="9514"/>
                  </a:lnTo>
                  <a:lnTo>
                    <a:pt x="181607" y="9746"/>
                  </a:lnTo>
                  <a:lnTo>
                    <a:pt x="181983" y="9973"/>
                  </a:lnTo>
                  <a:lnTo>
                    <a:pt x="182317" y="9967"/>
                  </a:lnTo>
                  <a:lnTo>
                    <a:pt x="182448" y="9961"/>
                  </a:lnTo>
                  <a:lnTo>
                    <a:pt x="182681" y="9865"/>
                  </a:lnTo>
                  <a:lnTo>
                    <a:pt x="182753" y="9490"/>
                  </a:lnTo>
                  <a:lnTo>
                    <a:pt x="182765" y="9281"/>
                  </a:lnTo>
                  <a:lnTo>
                    <a:pt x="182932" y="8851"/>
                  </a:lnTo>
                  <a:lnTo>
                    <a:pt x="183397" y="8875"/>
                  </a:lnTo>
                  <a:lnTo>
                    <a:pt x="184071" y="9466"/>
                  </a:lnTo>
                  <a:lnTo>
                    <a:pt x="184131" y="9663"/>
                  </a:lnTo>
                  <a:lnTo>
                    <a:pt x="184238" y="9794"/>
                  </a:lnTo>
                  <a:lnTo>
                    <a:pt x="185067" y="10164"/>
                  </a:lnTo>
                  <a:lnTo>
                    <a:pt x="185133" y="10689"/>
                  </a:lnTo>
                  <a:lnTo>
                    <a:pt x="185377" y="11363"/>
                  </a:lnTo>
                  <a:lnTo>
                    <a:pt x="185377" y="11524"/>
                  </a:lnTo>
                  <a:lnTo>
                    <a:pt x="185180" y="11905"/>
                  </a:lnTo>
                  <a:lnTo>
                    <a:pt x="184799" y="11900"/>
                  </a:lnTo>
                  <a:lnTo>
                    <a:pt x="184530" y="11965"/>
                  </a:lnTo>
                  <a:lnTo>
                    <a:pt x="184226" y="12037"/>
                  </a:lnTo>
                  <a:lnTo>
                    <a:pt x="184160" y="12174"/>
                  </a:lnTo>
                  <a:lnTo>
                    <a:pt x="184202" y="12353"/>
                  </a:lnTo>
                  <a:lnTo>
                    <a:pt x="184429" y="12490"/>
                  </a:lnTo>
                  <a:lnTo>
                    <a:pt x="184608" y="12490"/>
                  </a:lnTo>
                  <a:lnTo>
                    <a:pt x="184888" y="12496"/>
                  </a:lnTo>
                  <a:lnTo>
                    <a:pt x="185246" y="12377"/>
                  </a:lnTo>
                  <a:lnTo>
                    <a:pt x="185604" y="12377"/>
                  </a:lnTo>
                  <a:lnTo>
                    <a:pt x="185753" y="12389"/>
                  </a:lnTo>
                  <a:lnTo>
                    <a:pt x="185908" y="12484"/>
                  </a:lnTo>
                  <a:lnTo>
                    <a:pt x="186600" y="13576"/>
                  </a:lnTo>
                  <a:lnTo>
                    <a:pt x="187608" y="14387"/>
                  </a:lnTo>
                  <a:lnTo>
                    <a:pt x="188592" y="15103"/>
                  </a:lnTo>
                  <a:lnTo>
                    <a:pt x="188712" y="15264"/>
                  </a:lnTo>
                  <a:lnTo>
                    <a:pt x="188664" y="15395"/>
                  </a:lnTo>
                  <a:lnTo>
                    <a:pt x="188646" y="15723"/>
                  </a:lnTo>
                  <a:lnTo>
                    <a:pt x="189099" y="16248"/>
                  </a:lnTo>
                  <a:lnTo>
                    <a:pt x="189404" y="16660"/>
                  </a:lnTo>
                  <a:lnTo>
                    <a:pt x="189439" y="16844"/>
                  </a:lnTo>
                  <a:lnTo>
                    <a:pt x="189368" y="17125"/>
                  </a:lnTo>
                  <a:lnTo>
                    <a:pt x="188855" y="17584"/>
                  </a:lnTo>
                  <a:lnTo>
                    <a:pt x="188646" y="17733"/>
                  </a:lnTo>
                  <a:lnTo>
                    <a:pt x="188592" y="18169"/>
                  </a:lnTo>
                  <a:lnTo>
                    <a:pt x="188718" y="18300"/>
                  </a:lnTo>
                  <a:lnTo>
                    <a:pt x="189207" y="18622"/>
                  </a:lnTo>
                  <a:lnTo>
                    <a:pt x="189899" y="18753"/>
                  </a:lnTo>
                  <a:lnTo>
                    <a:pt x="190185" y="19493"/>
                  </a:lnTo>
                  <a:lnTo>
                    <a:pt x="190143" y="19898"/>
                  </a:lnTo>
                  <a:lnTo>
                    <a:pt x="190024" y="20209"/>
                  </a:lnTo>
                  <a:lnTo>
                    <a:pt x="190024" y="20441"/>
                  </a:lnTo>
                  <a:lnTo>
                    <a:pt x="190030" y="20578"/>
                  </a:lnTo>
                  <a:lnTo>
                    <a:pt x="190155" y="20769"/>
                  </a:lnTo>
                  <a:lnTo>
                    <a:pt x="191110" y="21014"/>
                  </a:lnTo>
                  <a:lnTo>
                    <a:pt x="191271" y="21795"/>
                  </a:lnTo>
                  <a:lnTo>
                    <a:pt x="191253" y="22451"/>
                  </a:lnTo>
                  <a:lnTo>
                    <a:pt x="191253" y="22630"/>
                  </a:lnTo>
                  <a:lnTo>
                    <a:pt x="191247" y="22815"/>
                  </a:lnTo>
                  <a:lnTo>
                    <a:pt x="191247" y="22988"/>
                  </a:lnTo>
                  <a:lnTo>
                    <a:pt x="191247" y="23203"/>
                  </a:lnTo>
                  <a:lnTo>
                    <a:pt x="191259" y="23412"/>
                  </a:lnTo>
                  <a:lnTo>
                    <a:pt x="191288" y="23609"/>
                  </a:lnTo>
                  <a:lnTo>
                    <a:pt x="191283" y="23770"/>
                  </a:lnTo>
                  <a:lnTo>
                    <a:pt x="191265" y="24480"/>
                  </a:lnTo>
                  <a:lnTo>
                    <a:pt x="191915" y="25124"/>
                  </a:lnTo>
                  <a:lnTo>
                    <a:pt x="191945" y="25953"/>
                  </a:lnTo>
                  <a:lnTo>
                    <a:pt x="191945" y="26209"/>
                  </a:lnTo>
                  <a:lnTo>
                    <a:pt x="191861" y="26478"/>
                  </a:lnTo>
                  <a:lnTo>
                    <a:pt x="191682" y="26734"/>
                  </a:lnTo>
                  <a:lnTo>
                    <a:pt x="191772" y="27748"/>
                  </a:lnTo>
                  <a:lnTo>
                    <a:pt x="191712" y="27921"/>
                  </a:lnTo>
                  <a:lnTo>
                    <a:pt x="191390" y="28255"/>
                  </a:lnTo>
                  <a:lnTo>
                    <a:pt x="191306" y="28428"/>
                  </a:lnTo>
                  <a:lnTo>
                    <a:pt x="191294" y="28864"/>
                  </a:lnTo>
                  <a:lnTo>
                    <a:pt x="191241" y="29037"/>
                  </a:lnTo>
                  <a:lnTo>
                    <a:pt x="190620" y="29299"/>
                  </a:lnTo>
                  <a:lnTo>
                    <a:pt x="190555" y="29460"/>
                  </a:lnTo>
                  <a:lnTo>
                    <a:pt x="190549" y="29651"/>
                  </a:lnTo>
                  <a:lnTo>
                    <a:pt x="190519" y="30021"/>
                  </a:lnTo>
                  <a:lnTo>
                    <a:pt x="191044" y="30617"/>
                  </a:lnTo>
                  <a:lnTo>
                    <a:pt x="191086" y="31327"/>
                  </a:lnTo>
                  <a:lnTo>
                    <a:pt x="191324" y="32043"/>
                  </a:lnTo>
                  <a:lnTo>
                    <a:pt x="191766" y="32962"/>
                  </a:lnTo>
                  <a:lnTo>
                    <a:pt x="192559" y="32997"/>
                  </a:lnTo>
                  <a:lnTo>
                    <a:pt x="192714" y="33063"/>
                  </a:lnTo>
                  <a:lnTo>
                    <a:pt x="193108" y="33493"/>
                  </a:lnTo>
                  <a:lnTo>
                    <a:pt x="193328" y="33928"/>
                  </a:lnTo>
                  <a:lnTo>
                    <a:pt x="193323" y="34513"/>
                  </a:lnTo>
                  <a:lnTo>
                    <a:pt x="193317" y="34674"/>
                  </a:lnTo>
                  <a:lnTo>
                    <a:pt x="193257" y="34811"/>
                  </a:lnTo>
                  <a:lnTo>
                    <a:pt x="192929" y="35175"/>
                  </a:lnTo>
                  <a:lnTo>
                    <a:pt x="192893" y="35324"/>
                  </a:lnTo>
                  <a:lnTo>
                    <a:pt x="192863" y="35479"/>
                  </a:lnTo>
                  <a:lnTo>
                    <a:pt x="192821" y="35634"/>
                  </a:lnTo>
                  <a:lnTo>
                    <a:pt x="192654" y="36386"/>
                  </a:lnTo>
                  <a:lnTo>
                    <a:pt x="192487" y="37113"/>
                  </a:lnTo>
                  <a:lnTo>
                    <a:pt x="192487" y="37817"/>
                  </a:lnTo>
                  <a:lnTo>
                    <a:pt x="192487" y="38372"/>
                  </a:lnTo>
                  <a:lnTo>
                    <a:pt x="192583" y="38909"/>
                  </a:lnTo>
                  <a:lnTo>
                    <a:pt x="192863" y="39398"/>
                  </a:lnTo>
                  <a:lnTo>
                    <a:pt x="193394" y="40096"/>
                  </a:lnTo>
                  <a:lnTo>
                    <a:pt x="193895" y="40525"/>
                  </a:lnTo>
                  <a:lnTo>
                    <a:pt x="194515" y="41122"/>
                  </a:lnTo>
                  <a:lnTo>
                    <a:pt x="194730" y="41808"/>
                  </a:lnTo>
                  <a:lnTo>
                    <a:pt x="194748" y="42356"/>
                  </a:lnTo>
                  <a:lnTo>
                    <a:pt x="194850" y="42840"/>
                  </a:lnTo>
                  <a:lnTo>
                    <a:pt x="194963" y="43311"/>
                  </a:lnTo>
                  <a:lnTo>
                    <a:pt x="195124" y="43687"/>
                  </a:lnTo>
                  <a:lnTo>
                    <a:pt x="195506" y="44027"/>
                  </a:lnTo>
                  <a:lnTo>
                    <a:pt x="195583" y="44211"/>
                  </a:lnTo>
                  <a:lnTo>
                    <a:pt x="195553" y="44736"/>
                  </a:lnTo>
                  <a:lnTo>
                    <a:pt x="195327" y="45184"/>
                  </a:lnTo>
                  <a:lnTo>
                    <a:pt x="194933" y="45506"/>
                  </a:lnTo>
                  <a:lnTo>
                    <a:pt x="194933" y="45691"/>
                  </a:lnTo>
                  <a:lnTo>
                    <a:pt x="194933" y="46144"/>
                  </a:lnTo>
                  <a:lnTo>
                    <a:pt x="194933" y="46299"/>
                  </a:lnTo>
                  <a:lnTo>
                    <a:pt x="194945" y="46430"/>
                  </a:lnTo>
                  <a:lnTo>
                    <a:pt x="194790" y="46621"/>
                  </a:lnTo>
                  <a:lnTo>
                    <a:pt x="195005" y="46562"/>
                  </a:lnTo>
                  <a:lnTo>
                    <a:pt x="195052" y="46758"/>
                  </a:lnTo>
                  <a:lnTo>
                    <a:pt x="195237" y="47015"/>
                  </a:lnTo>
                  <a:lnTo>
                    <a:pt x="195404" y="47289"/>
                  </a:lnTo>
                  <a:lnTo>
                    <a:pt x="195613" y="47635"/>
                  </a:lnTo>
                  <a:lnTo>
                    <a:pt x="195852" y="47969"/>
                  </a:lnTo>
                  <a:lnTo>
                    <a:pt x="196168" y="48297"/>
                  </a:lnTo>
                  <a:lnTo>
                    <a:pt x="196293" y="48512"/>
                  </a:lnTo>
                  <a:lnTo>
                    <a:pt x="196347" y="48727"/>
                  </a:lnTo>
                  <a:lnTo>
                    <a:pt x="196347" y="48936"/>
                  </a:lnTo>
                  <a:lnTo>
                    <a:pt x="196311" y="49401"/>
                  </a:lnTo>
                  <a:lnTo>
                    <a:pt x="196180" y="49711"/>
                  </a:lnTo>
                  <a:lnTo>
                    <a:pt x="196186" y="50003"/>
                  </a:lnTo>
                  <a:lnTo>
                    <a:pt x="196198" y="50141"/>
                  </a:lnTo>
                  <a:lnTo>
                    <a:pt x="196245" y="50355"/>
                  </a:lnTo>
                  <a:lnTo>
                    <a:pt x="196317" y="50570"/>
                  </a:lnTo>
                  <a:lnTo>
                    <a:pt x="196388" y="50773"/>
                  </a:lnTo>
                  <a:lnTo>
                    <a:pt x="196532" y="50916"/>
                  </a:lnTo>
                  <a:lnTo>
                    <a:pt x="196681" y="51137"/>
                  </a:lnTo>
                  <a:lnTo>
                    <a:pt x="196907" y="51536"/>
                  </a:lnTo>
                  <a:lnTo>
                    <a:pt x="196907" y="51930"/>
                  </a:lnTo>
                  <a:lnTo>
                    <a:pt x="197039" y="52139"/>
                  </a:lnTo>
                  <a:lnTo>
                    <a:pt x="197188" y="52330"/>
                  </a:lnTo>
                  <a:lnTo>
                    <a:pt x="197975" y="52956"/>
                  </a:lnTo>
                  <a:lnTo>
                    <a:pt x="197904" y="53105"/>
                  </a:lnTo>
                  <a:lnTo>
                    <a:pt x="198434" y="53720"/>
                  </a:lnTo>
                  <a:lnTo>
                    <a:pt x="198751" y="54525"/>
                  </a:lnTo>
                  <a:lnTo>
                    <a:pt x="199001" y="55241"/>
                  </a:lnTo>
                  <a:lnTo>
                    <a:pt x="199061" y="55426"/>
                  </a:lnTo>
                  <a:lnTo>
                    <a:pt x="199162" y="55682"/>
                  </a:lnTo>
                  <a:lnTo>
                    <a:pt x="199365" y="55885"/>
                  </a:lnTo>
                  <a:lnTo>
                    <a:pt x="199484" y="56135"/>
                  </a:lnTo>
                  <a:lnTo>
                    <a:pt x="199610" y="56386"/>
                  </a:lnTo>
                  <a:lnTo>
                    <a:pt x="199788" y="56636"/>
                  </a:lnTo>
                  <a:lnTo>
                    <a:pt x="199812" y="56821"/>
                  </a:lnTo>
                  <a:lnTo>
                    <a:pt x="199854" y="56970"/>
                  </a:lnTo>
                  <a:lnTo>
                    <a:pt x="200033" y="57603"/>
                  </a:lnTo>
                  <a:lnTo>
                    <a:pt x="200200" y="58146"/>
                  </a:lnTo>
                  <a:lnTo>
                    <a:pt x="200278" y="58653"/>
                  </a:lnTo>
                  <a:lnTo>
                    <a:pt x="200313" y="58831"/>
                  </a:lnTo>
                  <a:lnTo>
                    <a:pt x="200331" y="59082"/>
                  </a:lnTo>
                  <a:lnTo>
                    <a:pt x="200421" y="59249"/>
                  </a:lnTo>
                  <a:lnTo>
                    <a:pt x="202186" y="60591"/>
                  </a:lnTo>
                  <a:lnTo>
                    <a:pt x="202228" y="60794"/>
                  </a:lnTo>
                  <a:lnTo>
                    <a:pt x="202258" y="60991"/>
                  </a:lnTo>
                  <a:lnTo>
                    <a:pt x="202258" y="61182"/>
                  </a:lnTo>
                  <a:lnTo>
                    <a:pt x="202258" y="61868"/>
                  </a:lnTo>
                  <a:lnTo>
                    <a:pt x="202037" y="62500"/>
                  </a:lnTo>
                  <a:lnTo>
                    <a:pt x="201942" y="63186"/>
                  </a:lnTo>
                  <a:lnTo>
                    <a:pt x="201906" y="63407"/>
                  </a:lnTo>
                  <a:lnTo>
                    <a:pt x="201894" y="63586"/>
                  </a:lnTo>
                  <a:lnTo>
                    <a:pt x="201894" y="63764"/>
                  </a:lnTo>
                  <a:lnTo>
                    <a:pt x="201900" y="63926"/>
                  </a:lnTo>
                  <a:lnTo>
                    <a:pt x="201960" y="64140"/>
                  </a:lnTo>
                  <a:lnTo>
                    <a:pt x="202461" y="64671"/>
                  </a:lnTo>
                  <a:lnTo>
                    <a:pt x="202789" y="65417"/>
                  </a:lnTo>
                  <a:lnTo>
                    <a:pt x="202813" y="66168"/>
                  </a:lnTo>
                  <a:lnTo>
                    <a:pt x="202819" y="66329"/>
                  </a:lnTo>
                  <a:lnTo>
                    <a:pt x="202843" y="66496"/>
                  </a:lnTo>
                  <a:lnTo>
                    <a:pt x="202843" y="66663"/>
                  </a:lnTo>
                  <a:lnTo>
                    <a:pt x="202843" y="66854"/>
                  </a:lnTo>
                  <a:lnTo>
                    <a:pt x="202801" y="67015"/>
                  </a:lnTo>
                  <a:lnTo>
                    <a:pt x="202616" y="67272"/>
                  </a:lnTo>
                  <a:lnTo>
                    <a:pt x="202604" y="67433"/>
                  </a:lnTo>
                  <a:lnTo>
                    <a:pt x="202604" y="67624"/>
                  </a:lnTo>
                  <a:lnTo>
                    <a:pt x="202628" y="67755"/>
                  </a:lnTo>
                  <a:lnTo>
                    <a:pt x="202735" y="67964"/>
                  </a:lnTo>
                  <a:lnTo>
                    <a:pt x="202843" y="68131"/>
                  </a:lnTo>
                  <a:lnTo>
                    <a:pt x="202872" y="69473"/>
                  </a:lnTo>
                  <a:lnTo>
                    <a:pt x="202902" y="69604"/>
                  </a:lnTo>
                  <a:lnTo>
                    <a:pt x="203081" y="69747"/>
                  </a:lnTo>
                  <a:lnTo>
                    <a:pt x="203964" y="70469"/>
                  </a:lnTo>
                  <a:lnTo>
                    <a:pt x="203928" y="70618"/>
                  </a:lnTo>
                  <a:lnTo>
                    <a:pt x="203904" y="70785"/>
                  </a:lnTo>
                  <a:lnTo>
                    <a:pt x="203904" y="70946"/>
                  </a:lnTo>
                  <a:lnTo>
                    <a:pt x="203904" y="71429"/>
                  </a:lnTo>
                  <a:lnTo>
                    <a:pt x="204083" y="71919"/>
                  </a:lnTo>
                  <a:lnTo>
                    <a:pt x="204447" y="72259"/>
                  </a:lnTo>
                  <a:lnTo>
                    <a:pt x="204584" y="73273"/>
                  </a:lnTo>
                  <a:lnTo>
                    <a:pt x="204727" y="74120"/>
                  </a:lnTo>
                  <a:lnTo>
                    <a:pt x="204936" y="74955"/>
                  </a:lnTo>
                  <a:lnTo>
                    <a:pt x="205067" y="75492"/>
                  </a:lnTo>
                  <a:lnTo>
                    <a:pt x="205097" y="76052"/>
                  </a:lnTo>
                  <a:lnTo>
                    <a:pt x="205384" y="76553"/>
                  </a:lnTo>
                  <a:lnTo>
                    <a:pt x="205533" y="76690"/>
                  </a:lnTo>
                  <a:lnTo>
                    <a:pt x="205515" y="76846"/>
                  </a:lnTo>
                  <a:lnTo>
                    <a:pt x="205509" y="76995"/>
                  </a:lnTo>
                  <a:lnTo>
                    <a:pt x="206857" y="78796"/>
                  </a:lnTo>
                  <a:lnTo>
                    <a:pt x="207072" y="78927"/>
                  </a:lnTo>
                  <a:lnTo>
                    <a:pt x="207316" y="79023"/>
                  </a:lnTo>
                  <a:lnTo>
                    <a:pt x="207573" y="79070"/>
                  </a:lnTo>
                  <a:lnTo>
                    <a:pt x="208044" y="79536"/>
                  </a:lnTo>
                  <a:lnTo>
                    <a:pt x="208300" y="80174"/>
                  </a:lnTo>
                  <a:lnTo>
                    <a:pt x="208736" y="80538"/>
                  </a:lnTo>
                  <a:lnTo>
                    <a:pt x="208879" y="80586"/>
                  </a:lnTo>
                  <a:lnTo>
                    <a:pt x="209625" y="80597"/>
                  </a:lnTo>
                  <a:lnTo>
                    <a:pt x="210156" y="80747"/>
                  </a:lnTo>
                  <a:lnTo>
                    <a:pt x="210758" y="81391"/>
                  </a:lnTo>
                  <a:lnTo>
                    <a:pt x="210806" y="81558"/>
                  </a:lnTo>
                  <a:lnTo>
                    <a:pt x="210806" y="81910"/>
                  </a:lnTo>
                  <a:lnTo>
                    <a:pt x="210657" y="82130"/>
                  </a:lnTo>
                  <a:lnTo>
                    <a:pt x="210406" y="82262"/>
                  </a:lnTo>
                  <a:lnTo>
                    <a:pt x="210287" y="82411"/>
                  </a:lnTo>
                  <a:lnTo>
                    <a:pt x="210257" y="82542"/>
                  </a:lnTo>
                  <a:lnTo>
                    <a:pt x="210239" y="82679"/>
                  </a:lnTo>
                  <a:lnTo>
                    <a:pt x="210233" y="82810"/>
                  </a:lnTo>
                  <a:lnTo>
                    <a:pt x="210215" y="82977"/>
                  </a:lnTo>
                  <a:lnTo>
                    <a:pt x="210191" y="83144"/>
                  </a:lnTo>
                  <a:lnTo>
                    <a:pt x="210191" y="83312"/>
                  </a:lnTo>
                  <a:lnTo>
                    <a:pt x="210191" y="83479"/>
                  </a:lnTo>
                  <a:lnTo>
                    <a:pt x="210215" y="83622"/>
                  </a:lnTo>
                  <a:lnTo>
                    <a:pt x="210400" y="83914"/>
                  </a:lnTo>
                  <a:lnTo>
                    <a:pt x="210448" y="84188"/>
                  </a:lnTo>
                  <a:lnTo>
                    <a:pt x="210591" y="84254"/>
                  </a:lnTo>
                  <a:lnTo>
                    <a:pt x="211050" y="84546"/>
                  </a:lnTo>
                  <a:lnTo>
                    <a:pt x="211629" y="84761"/>
                  </a:lnTo>
                  <a:lnTo>
                    <a:pt x="211665" y="85226"/>
                  </a:lnTo>
                  <a:lnTo>
                    <a:pt x="211653" y="85381"/>
                  </a:lnTo>
                  <a:lnTo>
                    <a:pt x="211611" y="85519"/>
                  </a:lnTo>
                  <a:lnTo>
                    <a:pt x="211635" y="85739"/>
                  </a:lnTo>
                  <a:lnTo>
                    <a:pt x="211623" y="85876"/>
                  </a:lnTo>
                  <a:lnTo>
                    <a:pt x="211569" y="86151"/>
                  </a:lnTo>
                  <a:lnTo>
                    <a:pt x="211229" y="86306"/>
                  </a:lnTo>
                  <a:lnTo>
                    <a:pt x="210919" y="86407"/>
                  </a:lnTo>
                  <a:lnTo>
                    <a:pt x="210836" y="86556"/>
                  </a:lnTo>
                  <a:lnTo>
                    <a:pt x="210818" y="86694"/>
                  </a:lnTo>
                  <a:lnTo>
                    <a:pt x="210048" y="86950"/>
                  </a:lnTo>
                  <a:lnTo>
                    <a:pt x="209899" y="86998"/>
                  </a:lnTo>
                  <a:lnTo>
                    <a:pt x="209827" y="87147"/>
                  </a:lnTo>
                  <a:lnTo>
                    <a:pt x="209875" y="87296"/>
                  </a:lnTo>
                  <a:lnTo>
                    <a:pt x="209929" y="87433"/>
                  </a:lnTo>
                  <a:lnTo>
                    <a:pt x="209965" y="87654"/>
                  </a:lnTo>
                  <a:lnTo>
                    <a:pt x="210006" y="87905"/>
                  </a:lnTo>
                  <a:lnTo>
                    <a:pt x="210006" y="88155"/>
                  </a:lnTo>
                  <a:lnTo>
                    <a:pt x="210006" y="88340"/>
                  </a:lnTo>
                  <a:lnTo>
                    <a:pt x="209983" y="88513"/>
                  </a:lnTo>
                  <a:lnTo>
                    <a:pt x="209911" y="88692"/>
                  </a:lnTo>
                  <a:lnTo>
                    <a:pt x="209827" y="88901"/>
                  </a:lnTo>
                  <a:lnTo>
                    <a:pt x="209750" y="89121"/>
                  </a:lnTo>
                  <a:lnTo>
                    <a:pt x="209577" y="89288"/>
                  </a:lnTo>
                  <a:lnTo>
                    <a:pt x="209446" y="89426"/>
                  </a:lnTo>
                  <a:lnTo>
                    <a:pt x="209249" y="89640"/>
                  </a:lnTo>
                  <a:lnTo>
                    <a:pt x="209189" y="89777"/>
                  </a:lnTo>
                  <a:lnTo>
                    <a:pt x="209243" y="89909"/>
                  </a:lnTo>
                  <a:lnTo>
                    <a:pt x="209404" y="90165"/>
                  </a:lnTo>
                  <a:lnTo>
                    <a:pt x="209577" y="90183"/>
                  </a:lnTo>
                  <a:lnTo>
                    <a:pt x="209977" y="90022"/>
                  </a:lnTo>
                  <a:lnTo>
                    <a:pt x="210233" y="89915"/>
                  </a:lnTo>
                  <a:lnTo>
                    <a:pt x="210484" y="89783"/>
                  </a:lnTo>
                  <a:lnTo>
                    <a:pt x="210859" y="89539"/>
                  </a:lnTo>
                  <a:lnTo>
                    <a:pt x="211038" y="89467"/>
                  </a:lnTo>
                  <a:lnTo>
                    <a:pt x="211181" y="89372"/>
                  </a:lnTo>
                  <a:lnTo>
                    <a:pt x="211348" y="89247"/>
                  </a:lnTo>
                  <a:lnTo>
                    <a:pt x="211659" y="89020"/>
                  </a:lnTo>
                  <a:lnTo>
                    <a:pt x="212118" y="89187"/>
                  </a:lnTo>
                  <a:lnTo>
                    <a:pt x="212404" y="89205"/>
                  </a:lnTo>
                  <a:lnTo>
                    <a:pt x="212422" y="88990"/>
                  </a:lnTo>
                  <a:lnTo>
                    <a:pt x="212422" y="88632"/>
                  </a:lnTo>
                  <a:lnTo>
                    <a:pt x="212589" y="88483"/>
                  </a:lnTo>
                  <a:lnTo>
                    <a:pt x="212786" y="88322"/>
                  </a:lnTo>
                  <a:lnTo>
                    <a:pt x="213031" y="88388"/>
                  </a:lnTo>
                  <a:lnTo>
                    <a:pt x="213132" y="88131"/>
                  </a:lnTo>
                  <a:lnTo>
                    <a:pt x="213210" y="87934"/>
                  </a:lnTo>
                  <a:lnTo>
                    <a:pt x="213210" y="87708"/>
                  </a:lnTo>
                  <a:lnTo>
                    <a:pt x="213138" y="87523"/>
                  </a:lnTo>
                  <a:lnTo>
                    <a:pt x="213048" y="87242"/>
                  </a:lnTo>
                  <a:lnTo>
                    <a:pt x="212667" y="87129"/>
                  </a:lnTo>
                  <a:lnTo>
                    <a:pt x="212667" y="86819"/>
                  </a:lnTo>
                  <a:lnTo>
                    <a:pt x="212667" y="86628"/>
                  </a:lnTo>
                  <a:lnTo>
                    <a:pt x="212649" y="86312"/>
                  </a:lnTo>
                  <a:lnTo>
                    <a:pt x="212607" y="86055"/>
                  </a:lnTo>
                  <a:lnTo>
                    <a:pt x="212726" y="85322"/>
                  </a:lnTo>
                  <a:lnTo>
                    <a:pt x="213734" y="85513"/>
                  </a:lnTo>
                  <a:lnTo>
                    <a:pt x="214432" y="86366"/>
                  </a:lnTo>
                  <a:lnTo>
                    <a:pt x="215333" y="86855"/>
                  </a:lnTo>
                  <a:lnTo>
                    <a:pt x="215500" y="86723"/>
                  </a:lnTo>
                  <a:lnTo>
                    <a:pt x="215947" y="86646"/>
                  </a:lnTo>
                  <a:lnTo>
                    <a:pt x="216222" y="86819"/>
                  </a:lnTo>
                  <a:lnTo>
                    <a:pt x="216771" y="87570"/>
                  </a:lnTo>
                  <a:lnTo>
                    <a:pt x="217385" y="87368"/>
                  </a:lnTo>
                  <a:lnTo>
                    <a:pt x="218172" y="87439"/>
                  </a:lnTo>
                  <a:lnTo>
                    <a:pt x="218757" y="87714"/>
                  </a:lnTo>
                  <a:lnTo>
                    <a:pt x="218375" y="88531"/>
                  </a:lnTo>
                  <a:lnTo>
                    <a:pt x="219133" y="88602"/>
                  </a:lnTo>
                  <a:lnTo>
                    <a:pt x="219610" y="88495"/>
                  </a:lnTo>
                  <a:lnTo>
                    <a:pt x="220027" y="88364"/>
                  </a:lnTo>
                  <a:lnTo>
                    <a:pt x="220403" y="88638"/>
                  </a:lnTo>
                  <a:lnTo>
                    <a:pt x="220266" y="89044"/>
                  </a:lnTo>
                  <a:lnTo>
                    <a:pt x="220749" y="89044"/>
                  </a:lnTo>
                  <a:lnTo>
                    <a:pt x="220952" y="89157"/>
                  </a:lnTo>
                  <a:lnTo>
                    <a:pt x="222294" y="88471"/>
                  </a:lnTo>
                  <a:lnTo>
                    <a:pt x="223386" y="89634"/>
                  </a:lnTo>
                  <a:lnTo>
                    <a:pt x="224346" y="90147"/>
                  </a:lnTo>
                  <a:lnTo>
                    <a:pt x="226678" y="90183"/>
                  </a:lnTo>
                  <a:lnTo>
                    <a:pt x="226923" y="90523"/>
                  </a:lnTo>
                  <a:lnTo>
                    <a:pt x="227740" y="90899"/>
                  </a:lnTo>
                  <a:lnTo>
                    <a:pt x="228754" y="90493"/>
                  </a:lnTo>
                  <a:lnTo>
                    <a:pt x="229136" y="91394"/>
                  </a:lnTo>
                  <a:lnTo>
                    <a:pt x="229798" y="91656"/>
                  </a:lnTo>
                  <a:lnTo>
                    <a:pt x="230007" y="92378"/>
                  </a:lnTo>
                  <a:lnTo>
                    <a:pt x="230251" y="92444"/>
                  </a:lnTo>
                  <a:lnTo>
                    <a:pt x="231695" y="92736"/>
                  </a:lnTo>
                  <a:lnTo>
                    <a:pt x="233031" y="93846"/>
                  </a:lnTo>
                  <a:lnTo>
                    <a:pt x="234230" y="94758"/>
                  </a:lnTo>
                  <a:lnTo>
                    <a:pt x="240744" y="100246"/>
                  </a:lnTo>
                  <a:lnTo>
                    <a:pt x="240696" y="100640"/>
                  </a:lnTo>
                  <a:lnTo>
                    <a:pt x="240720" y="101242"/>
                  </a:lnTo>
                  <a:lnTo>
                    <a:pt x="241227" y="101773"/>
                  </a:lnTo>
                  <a:lnTo>
                    <a:pt x="241764" y="102119"/>
                  </a:lnTo>
                  <a:lnTo>
                    <a:pt x="242372" y="102369"/>
                  </a:lnTo>
                  <a:lnTo>
                    <a:pt x="243571" y="103395"/>
                  </a:lnTo>
                  <a:lnTo>
                    <a:pt x="245152" y="104463"/>
                  </a:lnTo>
                  <a:lnTo>
                    <a:pt x="245319" y="106139"/>
                  </a:lnTo>
                  <a:lnTo>
                    <a:pt x="245289" y="106402"/>
                  </a:lnTo>
                  <a:lnTo>
                    <a:pt x="245718" y="106754"/>
                  </a:lnTo>
                  <a:lnTo>
                    <a:pt x="246040" y="106950"/>
                  </a:lnTo>
                  <a:lnTo>
                    <a:pt x="246160" y="107118"/>
                  </a:lnTo>
                  <a:lnTo>
                    <a:pt x="246106" y="107285"/>
                  </a:lnTo>
                  <a:lnTo>
                    <a:pt x="246094" y="107440"/>
                  </a:lnTo>
                  <a:lnTo>
                    <a:pt x="246070" y="107935"/>
                  </a:lnTo>
                  <a:lnTo>
                    <a:pt x="246625" y="108489"/>
                  </a:lnTo>
                  <a:lnTo>
                    <a:pt x="246720" y="109169"/>
                  </a:lnTo>
                  <a:lnTo>
                    <a:pt x="246858" y="110309"/>
                  </a:lnTo>
                  <a:lnTo>
                    <a:pt x="246697" y="111949"/>
                  </a:lnTo>
                  <a:lnTo>
                    <a:pt x="248074" y="112343"/>
                  </a:lnTo>
                  <a:lnTo>
                    <a:pt x="248206" y="112426"/>
                  </a:lnTo>
                  <a:lnTo>
                    <a:pt x="248635" y="114407"/>
                  </a:lnTo>
                  <a:lnTo>
                    <a:pt x="250735" y="115993"/>
                  </a:lnTo>
                  <a:lnTo>
                    <a:pt x="252691" y="116357"/>
                  </a:lnTo>
                  <a:lnTo>
                    <a:pt x="253186" y="116560"/>
                  </a:lnTo>
                  <a:lnTo>
                    <a:pt x="253383" y="116983"/>
                  </a:lnTo>
                  <a:lnTo>
                    <a:pt x="253371" y="117359"/>
                  </a:lnTo>
                  <a:lnTo>
                    <a:pt x="253365" y="117836"/>
                  </a:lnTo>
                  <a:lnTo>
                    <a:pt x="253174" y="118320"/>
                  </a:lnTo>
                  <a:lnTo>
                    <a:pt x="253180" y="118672"/>
                  </a:lnTo>
                  <a:lnTo>
                    <a:pt x="254278" y="119381"/>
                  </a:lnTo>
                  <a:lnTo>
                    <a:pt x="254463" y="120712"/>
                  </a:lnTo>
                  <a:lnTo>
                    <a:pt x="255340" y="120646"/>
                  </a:lnTo>
                  <a:lnTo>
                    <a:pt x="255471" y="120640"/>
                  </a:lnTo>
                  <a:lnTo>
                    <a:pt x="255602" y="120616"/>
                  </a:lnTo>
                  <a:lnTo>
                    <a:pt x="255829" y="120622"/>
                  </a:lnTo>
                  <a:lnTo>
                    <a:pt x="255978" y="120664"/>
                  </a:lnTo>
                  <a:lnTo>
                    <a:pt x="256127" y="120664"/>
                  </a:lnTo>
                  <a:lnTo>
                    <a:pt x="256294" y="120664"/>
                  </a:lnTo>
                  <a:lnTo>
                    <a:pt x="256503" y="120646"/>
                  </a:lnTo>
                  <a:lnTo>
                    <a:pt x="256712" y="120646"/>
                  </a:lnTo>
                  <a:lnTo>
                    <a:pt x="256909" y="120646"/>
                  </a:lnTo>
                  <a:lnTo>
                    <a:pt x="257129" y="120664"/>
                  </a:lnTo>
                  <a:lnTo>
                    <a:pt x="257332" y="120741"/>
                  </a:lnTo>
                  <a:lnTo>
                    <a:pt x="258179" y="120825"/>
                  </a:lnTo>
                  <a:lnTo>
                    <a:pt x="258883" y="121839"/>
                  </a:lnTo>
                  <a:lnTo>
                    <a:pt x="259611" y="122036"/>
                  </a:lnTo>
                  <a:lnTo>
                    <a:pt x="260362" y="122483"/>
                  </a:lnTo>
                  <a:lnTo>
                    <a:pt x="262068" y="122382"/>
                  </a:lnTo>
                  <a:lnTo>
                    <a:pt x="262187" y="123867"/>
                  </a:lnTo>
                  <a:lnTo>
                    <a:pt x="262217" y="124040"/>
                  </a:lnTo>
                  <a:lnTo>
                    <a:pt x="262164" y="125203"/>
                  </a:lnTo>
                  <a:lnTo>
                    <a:pt x="260947" y="125293"/>
                  </a:lnTo>
                  <a:lnTo>
                    <a:pt x="260511" y="125710"/>
                  </a:lnTo>
                  <a:lnTo>
                    <a:pt x="260249" y="125883"/>
                  </a:lnTo>
                  <a:lnTo>
                    <a:pt x="259963" y="125937"/>
                  </a:lnTo>
                  <a:lnTo>
                    <a:pt x="259700" y="125931"/>
                  </a:lnTo>
                  <a:lnTo>
                    <a:pt x="259300" y="125931"/>
                  </a:lnTo>
                  <a:lnTo>
                    <a:pt x="258925" y="125823"/>
                  </a:lnTo>
                  <a:lnTo>
                    <a:pt x="258644" y="125829"/>
                  </a:lnTo>
                  <a:lnTo>
                    <a:pt x="258501" y="125829"/>
                  </a:lnTo>
                  <a:lnTo>
                    <a:pt x="258286" y="125913"/>
                  </a:lnTo>
                  <a:lnTo>
                    <a:pt x="258245" y="126999"/>
                  </a:lnTo>
                  <a:lnTo>
                    <a:pt x="257254" y="127547"/>
                  </a:lnTo>
                  <a:lnTo>
                    <a:pt x="256956" y="128251"/>
                  </a:lnTo>
                  <a:lnTo>
                    <a:pt x="256539" y="128496"/>
                  </a:lnTo>
                  <a:lnTo>
                    <a:pt x="256503" y="128830"/>
                  </a:lnTo>
                  <a:lnTo>
                    <a:pt x="256497" y="129134"/>
                  </a:lnTo>
                  <a:lnTo>
                    <a:pt x="256688" y="129581"/>
                  </a:lnTo>
                  <a:lnTo>
                    <a:pt x="256694" y="130035"/>
                  </a:lnTo>
                  <a:lnTo>
                    <a:pt x="256682" y="130220"/>
                  </a:lnTo>
                  <a:lnTo>
                    <a:pt x="256604" y="130416"/>
                  </a:lnTo>
                  <a:lnTo>
                    <a:pt x="256396" y="130613"/>
                  </a:lnTo>
                  <a:lnTo>
                    <a:pt x="256354" y="130762"/>
                  </a:lnTo>
                  <a:lnTo>
                    <a:pt x="256348" y="130935"/>
                  </a:lnTo>
                  <a:lnTo>
                    <a:pt x="256318" y="131401"/>
                  </a:lnTo>
                  <a:lnTo>
                    <a:pt x="256938" y="131943"/>
                  </a:lnTo>
                  <a:lnTo>
                    <a:pt x="257010" y="132576"/>
                  </a:lnTo>
                  <a:lnTo>
                    <a:pt x="258716" y="138362"/>
                  </a:lnTo>
                  <a:lnTo>
                    <a:pt x="260672" y="141338"/>
                  </a:lnTo>
                  <a:lnTo>
                    <a:pt x="261740" y="144714"/>
                  </a:lnTo>
                  <a:lnTo>
                    <a:pt x="263887" y="147470"/>
                  </a:lnTo>
                  <a:lnTo>
                    <a:pt x="264341" y="148031"/>
                  </a:lnTo>
                  <a:lnTo>
                    <a:pt x="264794" y="148604"/>
                  </a:lnTo>
                  <a:lnTo>
                    <a:pt x="270735" y="155684"/>
                  </a:lnTo>
                  <a:lnTo>
                    <a:pt x="272262" y="157181"/>
                  </a:lnTo>
                  <a:lnTo>
                    <a:pt x="272537" y="158714"/>
                  </a:lnTo>
                  <a:lnTo>
                    <a:pt x="273712" y="160313"/>
                  </a:lnTo>
                  <a:lnTo>
                    <a:pt x="273771" y="161440"/>
                  </a:lnTo>
                  <a:lnTo>
                    <a:pt x="274779" y="161887"/>
                  </a:lnTo>
                  <a:lnTo>
                    <a:pt x="274821" y="163104"/>
                  </a:lnTo>
                  <a:lnTo>
                    <a:pt x="274821" y="163289"/>
                  </a:lnTo>
                  <a:lnTo>
                    <a:pt x="274797" y="163480"/>
                  </a:lnTo>
                  <a:lnTo>
                    <a:pt x="273461" y="166087"/>
                  </a:lnTo>
                  <a:lnTo>
                    <a:pt x="273306" y="166045"/>
                  </a:lnTo>
                  <a:lnTo>
                    <a:pt x="273014" y="166111"/>
                  </a:lnTo>
                  <a:lnTo>
                    <a:pt x="272799" y="166117"/>
                  </a:lnTo>
                  <a:lnTo>
                    <a:pt x="272602" y="165938"/>
                  </a:lnTo>
                  <a:lnTo>
                    <a:pt x="272560" y="165729"/>
                  </a:lnTo>
                  <a:lnTo>
                    <a:pt x="272489" y="165526"/>
                  </a:lnTo>
                  <a:lnTo>
                    <a:pt x="272465" y="165323"/>
                  </a:lnTo>
                  <a:lnTo>
                    <a:pt x="272465" y="165138"/>
                  </a:lnTo>
                  <a:lnTo>
                    <a:pt x="272477" y="164327"/>
                  </a:lnTo>
                  <a:lnTo>
                    <a:pt x="273002" y="163766"/>
                  </a:lnTo>
                  <a:lnTo>
                    <a:pt x="273163" y="163188"/>
                  </a:lnTo>
                  <a:lnTo>
                    <a:pt x="272942" y="162609"/>
                  </a:lnTo>
                  <a:lnTo>
                    <a:pt x="271934" y="162812"/>
                  </a:lnTo>
                  <a:lnTo>
                    <a:pt x="271242" y="162126"/>
                  </a:lnTo>
                  <a:lnTo>
                    <a:pt x="270383" y="161506"/>
                  </a:lnTo>
                  <a:lnTo>
                    <a:pt x="269650" y="160545"/>
                  </a:lnTo>
                  <a:lnTo>
                    <a:pt x="268809" y="160563"/>
                  </a:lnTo>
                  <a:lnTo>
                    <a:pt x="268570" y="160581"/>
                  </a:lnTo>
                  <a:lnTo>
                    <a:pt x="268349" y="160623"/>
                  </a:lnTo>
                  <a:lnTo>
                    <a:pt x="267765" y="160581"/>
                  </a:lnTo>
                  <a:lnTo>
                    <a:pt x="267383" y="161464"/>
                  </a:lnTo>
                  <a:lnTo>
                    <a:pt x="266607" y="161679"/>
                  </a:lnTo>
                  <a:lnTo>
                    <a:pt x="264925" y="162299"/>
                  </a:lnTo>
                  <a:lnTo>
                    <a:pt x="264764" y="162293"/>
                  </a:lnTo>
                  <a:lnTo>
                    <a:pt x="264001" y="161941"/>
                  </a:lnTo>
                  <a:lnTo>
                    <a:pt x="262539" y="162329"/>
                  </a:lnTo>
                  <a:lnTo>
                    <a:pt x="261340" y="161416"/>
                  </a:lnTo>
                  <a:lnTo>
                    <a:pt x="260762" y="160515"/>
                  </a:lnTo>
                  <a:lnTo>
                    <a:pt x="259527" y="160086"/>
                  </a:lnTo>
                  <a:lnTo>
                    <a:pt x="258716" y="158809"/>
                  </a:lnTo>
                  <a:lnTo>
                    <a:pt x="257767" y="157974"/>
                  </a:lnTo>
                  <a:lnTo>
                    <a:pt x="257559" y="156728"/>
                  </a:lnTo>
                  <a:lnTo>
                    <a:pt x="256569" y="156680"/>
                  </a:lnTo>
                  <a:lnTo>
                    <a:pt x="256413" y="156626"/>
                  </a:lnTo>
                  <a:lnTo>
                    <a:pt x="255513" y="154783"/>
                  </a:lnTo>
                  <a:lnTo>
                    <a:pt x="254415" y="154151"/>
                  </a:lnTo>
                  <a:lnTo>
                    <a:pt x="253163" y="154306"/>
                  </a:lnTo>
                  <a:lnTo>
                    <a:pt x="251952" y="154055"/>
                  </a:lnTo>
                  <a:lnTo>
                    <a:pt x="251105" y="155189"/>
                  </a:lnTo>
                  <a:lnTo>
                    <a:pt x="250973" y="155272"/>
                  </a:lnTo>
                  <a:lnTo>
                    <a:pt x="249989" y="155505"/>
                  </a:lnTo>
                  <a:lnTo>
                    <a:pt x="249005" y="155917"/>
                  </a:lnTo>
                  <a:lnTo>
                    <a:pt x="247931" y="156209"/>
                  </a:lnTo>
                  <a:lnTo>
                    <a:pt x="247287" y="156382"/>
                  </a:lnTo>
                  <a:lnTo>
                    <a:pt x="246667" y="156513"/>
                  </a:lnTo>
                  <a:lnTo>
                    <a:pt x="245999" y="156549"/>
                  </a:lnTo>
                  <a:lnTo>
                    <a:pt x="245808" y="156561"/>
                  </a:lnTo>
                  <a:lnTo>
                    <a:pt x="245629" y="156567"/>
                  </a:lnTo>
                  <a:lnTo>
                    <a:pt x="245450" y="156567"/>
                  </a:lnTo>
                  <a:lnTo>
                    <a:pt x="244645" y="156567"/>
                  </a:lnTo>
                  <a:lnTo>
                    <a:pt x="243971" y="156435"/>
                  </a:lnTo>
                  <a:lnTo>
                    <a:pt x="243368" y="156435"/>
                  </a:lnTo>
                  <a:lnTo>
                    <a:pt x="242873" y="156435"/>
                  </a:lnTo>
                  <a:lnTo>
                    <a:pt x="242426" y="156513"/>
                  </a:lnTo>
                  <a:lnTo>
                    <a:pt x="241913" y="156799"/>
                  </a:lnTo>
                  <a:lnTo>
                    <a:pt x="241752" y="156817"/>
                  </a:lnTo>
                  <a:lnTo>
                    <a:pt x="240869" y="156573"/>
                  </a:lnTo>
                  <a:lnTo>
                    <a:pt x="240326" y="155594"/>
                  </a:lnTo>
                  <a:lnTo>
                    <a:pt x="239807" y="155648"/>
                  </a:lnTo>
                  <a:lnTo>
                    <a:pt x="238131" y="155350"/>
                  </a:lnTo>
                  <a:lnTo>
                    <a:pt x="237099" y="155869"/>
                  </a:lnTo>
                  <a:lnTo>
                    <a:pt x="236771" y="156555"/>
                  </a:lnTo>
                  <a:lnTo>
                    <a:pt x="235990" y="156966"/>
                  </a:lnTo>
                  <a:lnTo>
                    <a:pt x="235417" y="157247"/>
                  </a:lnTo>
                  <a:lnTo>
                    <a:pt x="235250" y="157259"/>
                  </a:lnTo>
                  <a:lnTo>
                    <a:pt x="235101" y="157205"/>
                  </a:lnTo>
                  <a:lnTo>
                    <a:pt x="234952" y="157187"/>
                  </a:lnTo>
                  <a:lnTo>
                    <a:pt x="234791" y="157187"/>
                  </a:lnTo>
                  <a:lnTo>
                    <a:pt x="234391" y="157187"/>
                  </a:lnTo>
                  <a:lnTo>
                    <a:pt x="233973" y="157336"/>
                  </a:lnTo>
                  <a:lnTo>
                    <a:pt x="233621" y="157599"/>
                  </a:lnTo>
                  <a:lnTo>
                    <a:pt x="233753" y="157724"/>
                  </a:lnTo>
                  <a:lnTo>
                    <a:pt x="233956" y="157819"/>
                  </a:lnTo>
                  <a:lnTo>
                    <a:pt x="234146" y="157903"/>
                  </a:lnTo>
                  <a:lnTo>
                    <a:pt x="234403" y="158016"/>
                  </a:lnTo>
                  <a:lnTo>
                    <a:pt x="234713" y="158189"/>
                  </a:lnTo>
                  <a:lnTo>
                    <a:pt x="235035" y="158255"/>
                  </a:lnTo>
                  <a:lnTo>
                    <a:pt x="235160" y="158589"/>
                  </a:lnTo>
                  <a:lnTo>
                    <a:pt x="236306" y="158833"/>
                  </a:lnTo>
                  <a:lnTo>
                    <a:pt x="235936" y="158762"/>
                  </a:lnTo>
                  <a:lnTo>
                    <a:pt x="236228" y="157581"/>
                  </a:lnTo>
                  <a:lnTo>
                    <a:pt x="236341" y="157438"/>
                  </a:lnTo>
                  <a:lnTo>
                    <a:pt x="237636" y="156787"/>
                  </a:lnTo>
                  <a:lnTo>
                    <a:pt x="237994" y="156686"/>
                  </a:lnTo>
                  <a:lnTo>
                    <a:pt x="238197" y="156650"/>
                  </a:lnTo>
                  <a:lnTo>
                    <a:pt x="238799" y="156221"/>
                  </a:lnTo>
                  <a:lnTo>
                    <a:pt x="238960" y="156155"/>
                  </a:lnTo>
                  <a:lnTo>
                    <a:pt x="240427" y="156925"/>
                  </a:lnTo>
                  <a:lnTo>
                    <a:pt x="243088" y="158219"/>
                  </a:lnTo>
                  <a:lnTo>
                    <a:pt x="243368" y="157891"/>
                  </a:lnTo>
                  <a:lnTo>
                    <a:pt x="243971" y="157742"/>
                  </a:lnTo>
                  <a:lnTo>
                    <a:pt x="248916" y="156907"/>
                  </a:lnTo>
                  <a:lnTo>
                    <a:pt x="252226" y="156054"/>
                  </a:lnTo>
                  <a:lnTo>
                    <a:pt x="252775" y="155755"/>
                  </a:lnTo>
                  <a:lnTo>
                    <a:pt x="253443" y="155755"/>
                  </a:lnTo>
                  <a:lnTo>
                    <a:pt x="253872" y="155749"/>
                  </a:lnTo>
                  <a:lnTo>
                    <a:pt x="254373" y="155881"/>
                  </a:lnTo>
                  <a:lnTo>
                    <a:pt x="254761" y="156310"/>
                  </a:lnTo>
                  <a:lnTo>
                    <a:pt x="255364" y="156871"/>
                  </a:lnTo>
                  <a:lnTo>
                    <a:pt x="255483" y="157372"/>
                  </a:lnTo>
                  <a:lnTo>
                    <a:pt x="255519" y="157700"/>
                  </a:lnTo>
                  <a:lnTo>
                    <a:pt x="255906" y="158666"/>
                  </a:lnTo>
                  <a:lnTo>
                    <a:pt x="256079" y="158672"/>
                  </a:lnTo>
                  <a:lnTo>
                    <a:pt x="256598" y="158917"/>
                  </a:lnTo>
                  <a:lnTo>
                    <a:pt x="257249" y="159991"/>
                  </a:lnTo>
                  <a:lnTo>
                    <a:pt x="257797" y="160915"/>
                  </a:lnTo>
                  <a:lnTo>
                    <a:pt x="259593" y="161804"/>
                  </a:lnTo>
                  <a:lnTo>
                    <a:pt x="261054" y="163456"/>
                  </a:lnTo>
                  <a:lnTo>
                    <a:pt x="262337" y="165007"/>
                  </a:lnTo>
                  <a:lnTo>
                    <a:pt x="262522" y="165043"/>
                  </a:lnTo>
                  <a:lnTo>
                    <a:pt x="262742" y="165055"/>
                  </a:lnTo>
                  <a:lnTo>
                    <a:pt x="262987" y="165055"/>
                  </a:lnTo>
                  <a:lnTo>
                    <a:pt x="263178" y="165055"/>
                  </a:lnTo>
                  <a:lnTo>
                    <a:pt x="263380" y="165049"/>
                  </a:lnTo>
                  <a:lnTo>
                    <a:pt x="263589" y="165049"/>
                  </a:lnTo>
                  <a:lnTo>
                    <a:pt x="264013" y="165049"/>
                  </a:lnTo>
                  <a:lnTo>
                    <a:pt x="264460" y="165079"/>
                  </a:lnTo>
                  <a:lnTo>
                    <a:pt x="264902" y="165317"/>
                  </a:lnTo>
                  <a:lnTo>
                    <a:pt x="265838" y="166188"/>
                  </a:lnTo>
                  <a:lnTo>
                    <a:pt x="266977" y="167244"/>
                  </a:lnTo>
                  <a:lnTo>
                    <a:pt x="267592" y="167572"/>
                  </a:lnTo>
                  <a:lnTo>
                    <a:pt x="267747" y="168246"/>
                  </a:lnTo>
                  <a:lnTo>
                    <a:pt x="267872" y="168783"/>
                  </a:lnTo>
                  <a:lnTo>
                    <a:pt x="268361" y="169129"/>
                  </a:lnTo>
                  <a:lnTo>
                    <a:pt x="268480" y="169290"/>
                  </a:lnTo>
                  <a:lnTo>
                    <a:pt x="268600" y="169463"/>
                  </a:lnTo>
                  <a:lnTo>
                    <a:pt x="268725" y="169618"/>
                  </a:lnTo>
                  <a:lnTo>
                    <a:pt x="269059" y="169880"/>
                  </a:lnTo>
                  <a:lnTo>
                    <a:pt x="269489" y="170364"/>
                  </a:lnTo>
                  <a:lnTo>
                    <a:pt x="270353" y="170024"/>
                  </a:lnTo>
                  <a:lnTo>
                    <a:pt x="271189" y="170352"/>
                  </a:lnTo>
                  <a:lnTo>
                    <a:pt x="271558" y="170811"/>
                  </a:lnTo>
                  <a:lnTo>
                    <a:pt x="271630" y="171258"/>
                  </a:lnTo>
                  <a:lnTo>
                    <a:pt x="271749" y="171568"/>
                  </a:lnTo>
                  <a:lnTo>
                    <a:pt x="271875" y="171885"/>
                  </a:lnTo>
                  <a:lnTo>
                    <a:pt x="272262" y="172016"/>
                  </a:lnTo>
                  <a:lnTo>
                    <a:pt x="272429" y="171831"/>
                  </a:lnTo>
                  <a:lnTo>
                    <a:pt x="272626" y="171729"/>
                  </a:lnTo>
                  <a:lnTo>
                    <a:pt x="272835" y="171729"/>
                  </a:lnTo>
                  <a:lnTo>
                    <a:pt x="273497" y="171789"/>
                  </a:lnTo>
                  <a:lnTo>
                    <a:pt x="273897" y="172517"/>
                  </a:lnTo>
                  <a:lnTo>
                    <a:pt x="274135" y="172457"/>
                  </a:lnTo>
                  <a:lnTo>
                    <a:pt x="274338" y="172415"/>
                  </a:lnTo>
                  <a:lnTo>
                    <a:pt x="274535" y="172087"/>
                  </a:lnTo>
                  <a:lnTo>
                    <a:pt x="274666" y="171992"/>
                  </a:lnTo>
                  <a:lnTo>
                    <a:pt x="274845" y="171956"/>
                  </a:lnTo>
                  <a:lnTo>
                    <a:pt x="275835" y="172004"/>
                  </a:lnTo>
                  <a:lnTo>
                    <a:pt x="275907" y="173090"/>
                  </a:lnTo>
                  <a:lnTo>
                    <a:pt x="276020" y="173382"/>
                  </a:lnTo>
                  <a:lnTo>
                    <a:pt x="276122" y="174467"/>
                  </a:lnTo>
                  <a:lnTo>
                    <a:pt x="276300" y="175076"/>
                  </a:lnTo>
                  <a:lnTo>
                    <a:pt x="277004" y="176012"/>
                  </a:lnTo>
                  <a:lnTo>
                    <a:pt x="277040" y="176179"/>
                  </a:lnTo>
                  <a:lnTo>
                    <a:pt x="277356" y="176537"/>
                  </a:lnTo>
                  <a:lnTo>
                    <a:pt x="278233" y="176746"/>
                  </a:lnTo>
                  <a:lnTo>
                    <a:pt x="278293" y="177474"/>
                  </a:lnTo>
                  <a:lnTo>
                    <a:pt x="277989" y="178064"/>
                  </a:lnTo>
                  <a:lnTo>
                    <a:pt x="278024" y="178231"/>
                  </a:lnTo>
                  <a:lnTo>
                    <a:pt x="278776" y="178506"/>
                  </a:lnTo>
                  <a:lnTo>
                    <a:pt x="278907" y="178595"/>
                  </a:lnTo>
                  <a:lnTo>
                    <a:pt x="279659" y="181864"/>
                  </a:lnTo>
                  <a:lnTo>
                    <a:pt x="281239" y="182717"/>
                  </a:lnTo>
                  <a:lnTo>
                    <a:pt x="280959" y="184566"/>
                  </a:lnTo>
                  <a:lnTo>
                    <a:pt x="281884" y="185383"/>
                  </a:lnTo>
                  <a:lnTo>
                    <a:pt x="282731" y="187089"/>
                  </a:lnTo>
                  <a:lnTo>
                    <a:pt x="283005" y="188503"/>
                  </a:lnTo>
                  <a:lnTo>
                    <a:pt x="283703" y="189881"/>
                  </a:lnTo>
                  <a:lnTo>
                    <a:pt x="284192" y="190632"/>
                  </a:lnTo>
                  <a:lnTo>
                    <a:pt x="284741" y="191825"/>
                  </a:lnTo>
                  <a:lnTo>
                    <a:pt x="285290" y="192464"/>
                  </a:lnTo>
                  <a:lnTo>
                    <a:pt x="285343" y="192607"/>
                  </a:lnTo>
                  <a:lnTo>
                    <a:pt x="285391" y="194008"/>
                  </a:lnTo>
                  <a:lnTo>
                    <a:pt x="285856" y="195368"/>
                  </a:lnTo>
                  <a:lnTo>
                    <a:pt x="285862" y="196955"/>
                  </a:lnTo>
                  <a:lnTo>
                    <a:pt x="285862" y="197510"/>
                  </a:lnTo>
                  <a:lnTo>
                    <a:pt x="285803" y="198088"/>
                  </a:lnTo>
                  <a:lnTo>
                    <a:pt x="285642" y="198733"/>
                  </a:lnTo>
                  <a:lnTo>
                    <a:pt x="285218" y="199783"/>
                  </a:lnTo>
                  <a:lnTo>
                    <a:pt x="285385" y="201351"/>
                  </a:lnTo>
                  <a:lnTo>
                    <a:pt x="285140" y="202807"/>
                  </a:lnTo>
                  <a:lnTo>
                    <a:pt x="285045" y="202950"/>
                  </a:lnTo>
                  <a:lnTo>
                    <a:pt x="284526" y="203314"/>
                  </a:lnTo>
                  <a:lnTo>
                    <a:pt x="283989" y="203367"/>
                  </a:lnTo>
                  <a:lnTo>
                    <a:pt x="283476" y="203361"/>
                  </a:lnTo>
                  <a:lnTo>
                    <a:pt x="283279" y="203361"/>
                  </a:lnTo>
                  <a:lnTo>
                    <a:pt x="283083" y="203355"/>
                  </a:lnTo>
                  <a:lnTo>
                    <a:pt x="282886" y="203355"/>
                  </a:lnTo>
                  <a:lnTo>
                    <a:pt x="282731" y="203361"/>
                  </a:lnTo>
                  <a:lnTo>
                    <a:pt x="282420" y="203451"/>
                  </a:lnTo>
                  <a:lnTo>
                    <a:pt x="282468" y="203618"/>
                  </a:lnTo>
                  <a:lnTo>
                    <a:pt x="282200" y="204083"/>
                  </a:lnTo>
                  <a:lnTo>
                    <a:pt x="279760" y="206654"/>
                  </a:lnTo>
                  <a:lnTo>
                    <a:pt x="279623" y="206744"/>
                  </a:lnTo>
                  <a:lnTo>
                    <a:pt x="279468" y="206839"/>
                  </a:lnTo>
                  <a:lnTo>
                    <a:pt x="279283" y="207137"/>
                  </a:lnTo>
                  <a:lnTo>
                    <a:pt x="279038" y="207167"/>
                  </a:lnTo>
                  <a:lnTo>
                    <a:pt x="278245" y="207537"/>
                  </a:lnTo>
                  <a:lnTo>
                    <a:pt x="278156" y="207674"/>
                  </a:lnTo>
                  <a:lnTo>
                    <a:pt x="277350" y="208957"/>
                  </a:lnTo>
                  <a:lnTo>
                    <a:pt x="276921" y="210281"/>
                  </a:lnTo>
                  <a:lnTo>
                    <a:pt x="275817" y="211462"/>
                  </a:lnTo>
                  <a:lnTo>
                    <a:pt x="275668" y="211539"/>
                  </a:lnTo>
                  <a:lnTo>
                    <a:pt x="275495" y="211617"/>
                  </a:lnTo>
                  <a:lnTo>
                    <a:pt x="275453" y="211754"/>
                  </a:lnTo>
                  <a:lnTo>
                    <a:pt x="275245" y="211796"/>
                  </a:lnTo>
                  <a:lnTo>
                    <a:pt x="274111" y="212368"/>
                  </a:lnTo>
                  <a:lnTo>
                    <a:pt x="274362" y="213746"/>
                  </a:lnTo>
                  <a:lnTo>
                    <a:pt x="273539" y="214951"/>
                  </a:lnTo>
                  <a:lnTo>
                    <a:pt x="273479" y="215983"/>
                  </a:lnTo>
                  <a:lnTo>
                    <a:pt x="273390" y="216180"/>
                  </a:lnTo>
                  <a:lnTo>
                    <a:pt x="272483" y="216299"/>
                  </a:lnTo>
                  <a:lnTo>
                    <a:pt x="271725" y="216317"/>
                  </a:lnTo>
                  <a:lnTo>
                    <a:pt x="271731" y="216961"/>
                  </a:lnTo>
                  <a:lnTo>
                    <a:pt x="271755" y="217146"/>
                  </a:lnTo>
                  <a:lnTo>
                    <a:pt x="271743" y="217421"/>
                  </a:lnTo>
                  <a:lnTo>
                    <a:pt x="271630" y="217773"/>
                  </a:lnTo>
                  <a:lnTo>
                    <a:pt x="271296" y="217886"/>
                  </a:lnTo>
                  <a:lnTo>
                    <a:pt x="271248" y="218202"/>
                  </a:lnTo>
                  <a:lnTo>
                    <a:pt x="271666" y="218172"/>
                  </a:lnTo>
                  <a:lnTo>
                    <a:pt x="272274" y="218023"/>
                  </a:lnTo>
                  <a:lnTo>
                    <a:pt x="272745" y="218023"/>
                  </a:lnTo>
                  <a:lnTo>
                    <a:pt x="272936" y="218029"/>
                  </a:lnTo>
                  <a:lnTo>
                    <a:pt x="273085" y="218077"/>
                  </a:lnTo>
                  <a:lnTo>
                    <a:pt x="273903" y="218566"/>
                  </a:lnTo>
                  <a:lnTo>
                    <a:pt x="275119" y="218286"/>
                  </a:lnTo>
                  <a:lnTo>
                    <a:pt x="276175" y="219013"/>
                  </a:lnTo>
                  <a:lnTo>
                    <a:pt x="276396" y="218966"/>
                  </a:lnTo>
                  <a:lnTo>
                    <a:pt x="277702" y="219031"/>
                  </a:lnTo>
                  <a:lnTo>
                    <a:pt x="278150" y="220612"/>
                  </a:lnTo>
                  <a:lnTo>
                    <a:pt x="278997" y="221286"/>
                  </a:lnTo>
                  <a:lnTo>
                    <a:pt x="279080" y="221429"/>
                  </a:lnTo>
                  <a:lnTo>
                    <a:pt x="279056" y="221590"/>
                  </a:lnTo>
                  <a:lnTo>
                    <a:pt x="278985" y="222032"/>
                  </a:lnTo>
                  <a:lnTo>
                    <a:pt x="279909" y="222234"/>
                  </a:lnTo>
                  <a:lnTo>
                    <a:pt x="280231" y="222980"/>
                  </a:lnTo>
                  <a:lnTo>
                    <a:pt x="280595" y="223642"/>
                  </a:lnTo>
                  <a:lnTo>
                    <a:pt x="280601" y="224698"/>
                  </a:lnTo>
                  <a:lnTo>
                    <a:pt x="281239" y="224638"/>
                  </a:lnTo>
                  <a:lnTo>
                    <a:pt x="282092" y="224501"/>
                  </a:lnTo>
                  <a:lnTo>
                    <a:pt x="282778" y="224394"/>
                  </a:lnTo>
                  <a:lnTo>
                    <a:pt x="283440" y="224340"/>
                  </a:lnTo>
                  <a:lnTo>
                    <a:pt x="283667" y="224328"/>
                  </a:lnTo>
                  <a:lnTo>
                    <a:pt x="283828" y="224322"/>
                  </a:lnTo>
                  <a:lnTo>
                    <a:pt x="283983" y="224322"/>
                  </a:lnTo>
                  <a:lnTo>
                    <a:pt x="284872" y="224316"/>
                  </a:lnTo>
                  <a:lnTo>
                    <a:pt x="285731" y="224489"/>
                  </a:lnTo>
                  <a:lnTo>
                    <a:pt x="286638" y="224990"/>
                  </a:lnTo>
                  <a:lnTo>
                    <a:pt x="287133" y="224555"/>
                  </a:lnTo>
                  <a:lnTo>
                    <a:pt x="287717" y="224358"/>
                  </a:lnTo>
                  <a:lnTo>
                    <a:pt x="288183" y="224203"/>
                  </a:lnTo>
                  <a:lnTo>
                    <a:pt x="288236" y="223702"/>
                  </a:lnTo>
                  <a:lnTo>
                    <a:pt x="288135" y="222992"/>
                  </a:lnTo>
                  <a:lnTo>
                    <a:pt x="288702" y="222503"/>
                  </a:lnTo>
                  <a:lnTo>
                    <a:pt x="288725" y="221990"/>
                  </a:lnTo>
                  <a:lnTo>
                    <a:pt x="289119" y="221948"/>
                  </a:lnTo>
                  <a:lnTo>
                    <a:pt x="289328" y="221912"/>
                  </a:lnTo>
                  <a:lnTo>
                    <a:pt x="289549" y="221894"/>
                  </a:lnTo>
                  <a:lnTo>
                    <a:pt x="289745" y="221835"/>
                  </a:lnTo>
                  <a:lnTo>
                    <a:pt x="290050" y="221256"/>
                  </a:lnTo>
                  <a:lnTo>
                    <a:pt x="290056" y="221071"/>
                  </a:lnTo>
                  <a:lnTo>
                    <a:pt x="290056" y="220624"/>
                  </a:lnTo>
                  <a:lnTo>
                    <a:pt x="289906" y="220165"/>
                  </a:lnTo>
                  <a:lnTo>
                    <a:pt x="289900" y="219681"/>
                  </a:lnTo>
                  <a:lnTo>
                    <a:pt x="289889" y="219204"/>
                  </a:lnTo>
                  <a:lnTo>
                    <a:pt x="290103" y="218703"/>
                  </a:lnTo>
                  <a:lnTo>
                    <a:pt x="290730" y="218327"/>
                  </a:lnTo>
                  <a:lnTo>
                    <a:pt x="290688" y="218113"/>
                  </a:lnTo>
                  <a:lnTo>
                    <a:pt x="290676" y="217904"/>
                  </a:lnTo>
                  <a:lnTo>
                    <a:pt x="290676" y="217695"/>
                  </a:lnTo>
                  <a:lnTo>
                    <a:pt x="290682" y="216341"/>
                  </a:lnTo>
                  <a:lnTo>
                    <a:pt x="291398" y="215017"/>
                  </a:lnTo>
                  <a:lnTo>
                    <a:pt x="291696" y="213627"/>
                  </a:lnTo>
                  <a:lnTo>
                    <a:pt x="291857" y="213412"/>
                  </a:lnTo>
                  <a:lnTo>
                    <a:pt x="291887" y="213060"/>
                  </a:lnTo>
                  <a:lnTo>
                    <a:pt x="291952" y="212708"/>
                  </a:lnTo>
                  <a:lnTo>
                    <a:pt x="292000" y="212357"/>
                  </a:lnTo>
                  <a:lnTo>
                    <a:pt x="292269" y="211921"/>
                  </a:lnTo>
                  <a:lnTo>
                    <a:pt x="292829" y="211939"/>
                  </a:lnTo>
                  <a:lnTo>
                    <a:pt x="293289" y="211844"/>
                  </a:lnTo>
                  <a:lnTo>
                    <a:pt x="293527" y="211724"/>
                  </a:lnTo>
                  <a:lnTo>
                    <a:pt x="293933" y="211354"/>
                  </a:lnTo>
                  <a:lnTo>
                    <a:pt x="293975" y="210877"/>
                  </a:lnTo>
                  <a:lnTo>
                    <a:pt x="294452" y="210782"/>
                  </a:lnTo>
                  <a:lnTo>
                    <a:pt x="295048" y="210531"/>
                  </a:lnTo>
                  <a:lnTo>
                    <a:pt x="295621" y="210507"/>
                  </a:lnTo>
                  <a:lnTo>
                    <a:pt x="296188" y="210507"/>
                  </a:lnTo>
                  <a:lnTo>
                    <a:pt x="296569" y="210507"/>
                  </a:lnTo>
                  <a:lnTo>
                    <a:pt x="296939" y="210519"/>
                  </a:lnTo>
                  <a:lnTo>
                    <a:pt x="297303" y="210519"/>
                  </a:lnTo>
                  <a:lnTo>
                    <a:pt x="297750" y="210519"/>
                  </a:lnTo>
                  <a:lnTo>
                    <a:pt x="298174" y="210501"/>
                  </a:lnTo>
                  <a:lnTo>
                    <a:pt x="298550" y="210406"/>
                  </a:lnTo>
                  <a:lnTo>
                    <a:pt x="298729" y="210436"/>
                  </a:lnTo>
                  <a:lnTo>
                    <a:pt x="299248" y="210830"/>
                  </a:lnTo>
                  <a:lnTo>
                    <a:pt x="299832" y="210597"/>
                  </a:lnTo>
                  <a:lnTo>
                    <a:pt x="300584" y="210919"/>
                  </a:lnTo>
                  <a:lnTo>
                    <a:pt x="300602" y="210692"/>
                  </a:lnTo>
                  <a:lnTo>
                    <a:pt x="300452" y="210424"/>
                  </a:lnTo>
                  <a:lnTo>
                    <a:pt x="300446" y="210102"/>
                  </a:lnTo>
                  <a:lnTo>
                    <a:pt x="300470" y="209863"/>
                  </a:lnTo>
                  <a:lnTo>
                    <a:pt x="300578" y="209684"/>
                  </a:lnTo>
                  <a:lnTo>
                    <a:pt x="300727" y="209643"/>
                  </a:lnTo>
                  <a:lnTo>
                    <a:pt x="301109" y="209643"/>
                  </a:lnTo>
                  <a:lnTo>
                    <a:pt x="301645" y="209595"/>
                  </a:lnTo>
                  <a:lnTo>
                    <a:pt x="302206" y="209595"/>
                  </a:lnTo>
                  <a:lnTo>
                    <a:pt x="302868" y="209595"/>
                  </a:lnTo>
                  <a:lnTo>
                    <a:pt x="303578" y="209654"/>
                  </a:lnTo>
                  <a:lnTo>
                    <a:pt x="304097" y="210000"/>
                  </a:lnTo>
                  <a:lnTo>
                    <a:pt x="304616" y="209851"/>
                  </a:lnTo>
                  <a:lnTo>
                    <a:pt x="305099" y="209953"/>
                  </a:lnTo>
                  <a:lnTo>
                    <a:pt x="305439" y="209833"/>
                  </a:lnTo>
                  <a:lnTo>
                    <a:pt x="305594" y="209780"/>
                  </a:lnTo>
                  <a:lnTo>
                    <a:pt x="305791" y="209631"/>
                  </a:lnTo>
                  <a:lnTo>
                    <a:pt x="305952" y="209553"/>
                  </a:lnTo>
                  <a:lnTo>
                    <a:pt x="307425" y="210221"/>
                  </a:lnTo>
                  <a:lnTo>
                    <a:pt x="309597" y="210090"/>
                  </a:lnTo>
                  <a:lnTo>
                    <a:pt x="310635" y="210388"/>
                  </a:lnTo>
                  <a:lnTo>
                    <a:pt x="311637" y="210185"/>
                  </a:lnTo>
                  <a:lnTo>
                    <a:pt x="312603" y="210979"/>
                  </a:lnTo>
                  <a:lnTo>
                    <a:pt x="314894" y="210841"/>
                  </a:lnTo>
                  <a:lnTo>
                    <a:pt x="315377" y="210841"/>
                  </a:lnTo>
                  <a:lnTo>
                    <a:pt x="315359" y="210686"/>
                  </a:lnTo>
                  <a:lnTo>
                    <a:pt x="315305" y="210436"/>
                  </a:lnTo>
                  <a:lnTo>
                    <a:pt x="315305" y="210203"/>
                  </a:lnTo>
                  <a:lnTo>
                    <a:pt x="315305" y="210054"/>
                  </a:lnTo>
                  <a:lnTo>
                    <a:pt x="315323" y="209899"/>
                  </a:lnTo>
                  <a:lnTo>
                    <a:pt x="315430" y="209756"/>
                  </a:lnTo>
                  <a:lnTo>
                    <a:pt x="315532" y="209607"/>
                  </a:lnTo>
                  <a:lnTo>
                    <a:pt x="315723" y="209523"/>
                  </a:lnTo>
                  <a:lnTo>
                    <a:pt x="315919" y="209529"/>
                  </a:lnTo>
                  <a:lnTo>
                    <a:pt x="316081" y="209541"/>
                  </a:lnTo>
                  <a:lnTo>
                    <a:pt x="318729" y="210179"/>
                  </a:lnTo>
                  <a:lnTo>
                    <a:pt x="320339" y="211480"/>
                  </a:lnTo>
                  <a:lnTo>
                    <a:pt x="323006" y="211474"/>
                  </a:lnTo>
                  <a:lnTo>
                    <a:pt x="323167" y="211474"/>
                  </a:lnTo>
                  <a:lnTo>
                    <a:pt x="323328" y="211468"/>
                  </a:lnTo>
                  <a:lnTo>
                    <a:pt x="323543" y="211462"/>
                  </a:lnTo>
                  <a:lnTo>
                    <a:pt x="325416" y="211832"/>
                  </a:lnTo>
                  <a:lnTo>
                    <a:pt x="327372" y="211456"/>
                  </a:lnTo>
                  <a:lnTo>
                    <a:pt x="329245" y="211993"/>
                  </a:lnTo>
                  <a:lnTo>
                    <a:pt x="331434" y="212858"/>
                  </a:lnTo>
                  <a:lnTo>
                    <a:pt x="333319" y="214057"/>
                  </a:lnTo>
                  <a:lnTo>
                    <a:pt x="335305" y="214731"/>
                  </a:lnTo>
                  <a:lnTo>
                    <a:pt x="336331" y="215112"/>
                  </a:lnTo>
                  <a:lnTo>
                    <a:pt x="336564" y="216103"/>
                  </a:lnTo>
                  <a:lnTo>
                    <a:pt x="337369" y="216621"/>
                  </a:lnTo>
                  <a:lnTo>
                    <a:pt x="339022" y="217970"/>
                  </a:lnTo>
                  <a:lnTo>
                    <a:pt x="339881" y="219729"/>
                  </a:lnTo>
                  <a:lnTo>
                    <a:pt x="341551" y="220594"/>
                  </a:lnTo>
                  <a:lnTo>
                    <a:pt x="343024" y="221089"/>
                  </a:lnTo>
                  <a:lnTo>
                    <a:pt x="344175" y="221859"/>
                  </a:lnTo>
                  <a:lnTo>
                    <a:pt x="345452" y="222789"/>
                  </a:lnTo>
                  <a:lnTo>
                    <a:pt x="345553" y="222926"/>
                  </a:lnTo>
                  <a:lnTo>
                    <a:pt x="346502" y="223714"/>
                  </a:lnTo>
                  <a:lnTo>
                    <a:pt x="346311" y="224835"/>
                  </a:lnTo>
                  <a:lnTo>
                    <a:pt x="346830" y="225306"/>
                  </a:lnTo>
                  <a:lnTo>
                    <a:pt x="346961" y="225384"/>
                  </a:lnTo>
                  <a:lnTo>
                    <a:pt x="347969" y="225974"/>
                  </a:lnTo>
                  <a:lnTo>
                    <a:pt x="348798" y="226762"/>
                  </a:lnTo>
                  <a:lnTo>
                    <a:pt x="349043" y="227907"/>
                  </a:lnTo>
                  <a:lnTo>
                    <a:pt x="349025" y="228832"/>
                  </a:lnTo>
                  <a:lnTo>
                    <a:pt x="349729" y="229488"/>
                  </a:lnTo>
                  <a:lnTo>
                    <a:pt x="349896" y="230442"/>
                  </a:lnTo>
                  <a:lnTo>
                    <a:pt x="350039" y="230532"/>
                  </a:lnTo>
                  <a:lnTo>
                    <a:pt x="350057" y="230693"/>
                  </a:lnTo>
                  <a:lnTo>
                    <a:pt x="350098" y="230919"/>
                  </a:lnTo>
                  <a:lnTo>
                    <a:pt x="350218" y="231104"/>
                  </a:lnTo>
                  <a:lnTo>
                    <a:pt x="350480" y="231283"/>
                  </a:lnTo>
                  <a:lnTo>
                    <a:pt x="350546" y="231480"/>
                  </a:lnTo>
                  <a:lnTo>
                    <a:pt x="350749" y="231635"/>
                  </a:lnTo>
                  <a:lnTo>
                    <a:pt x="350820" y="231778"/>
                  </a:lnTo>
                  <a:lnTo>
                    <a:pt x="350880" y="231951"/>
                  </a:lnTo>
                  <a:lnTo>
                    <a:pt x="350898" y="232136"/>
                  </a:lnTo>
                  <a:lnTo>
                    <a:pt x="351047" y="232363"/>
                  </a:lnTo>
                  <a:lnTo>
                    <a:pt x="351112" y="232506"/>
                  </a:lnTo>
                  <a:lnTo>
                    <a:pt x="351333" y="233007"/>
                  </a:lnTo>
                  <a:lnTo>
                    <a:pt x="351482" y="233568"/>
                  </a:lnTo>
                  <a:lnTo>
                    <a:pt x="351482" y="234200"/>
                  </a:lnTo>
                  <a:lnTo>
                    <a:pt x="351482" y="234510"/>
                  </a:lnTo>
                  <a:lnTo>
                    <a:pt x="351447" y="234844"/>
                  </a:lnTo>
                  <a:lnTo>
                    <a:pt x="351369" y="235137"/>
                  </a:lnTo>
                  <a:lnTo>
                    <a:pt x="351375" y="235339"/>
                  </a:lnTo>
                  <a:lnTo>
                    <a:pt x="351375" y="235542"/>
                  </a:lnTo>
                  <a:lnTo>
                    <a:pt x="351375" y="235739"/>
                  </a:lnTo>
                  <a:lnTo>
                    <a:pt x="351375" y="236950"/>
                  </a:lnTo>
                  <a:lnTo>
                    <a:pt x="351285" y="238179"/>
                  </a:lnTo>
                  <a:lnTo>
                    <a:pt x="351285" y="239372"/>
                  </a:lnTo>
                  <a:lnTo>
                    <a:pt x="351285" y="240201"/>
                  </a:lnTo>
                  <a:lnTo>
                    <a:pt x="351333" y="241012"/>
                  </a:lnTo>
                  <a:lnTo>
                    <a:pt x="351488" y="241793"/>
                  </a:lnTo>
                  <a:lnTo>
                    <a:pt x="351709" y="241877"/>
                  </a:lnTo>
                  <a:lnTo>
                    <a:pt x="351822" y="242086"/>
                  </a:lnTo>
                  <a:lnTo>
                    <a:pt x="351858" y="242217"/>
                  </a:lnTo>
                  <a:lnTo>
                    <a:pt x="351930" y="242396"/>
                  </a:lnTo>
                  <a:lnTo>
                    <a:pt x="352061" y="242539"/>
                  </a:lnTo>
                  <a:lnTo>
                    <a:pt x="353379" y="243434"/>
                  </a:lnTo>
                  <a:lnTo>
                    <a:pt x="352944" y="245378"/>
                  </a:lnTo>
                  <a:lnTo>
                    <a:pt x="353284" y="246219"/>
                  </a:lnTo>
                  <a:lnTo>
                    <a:pt x="353152" y="247544"/>
                  </a:lnTo>
                  <a:lnTo>
                    <a:pt x="352765" y="248677"/>
                  </a:lnTo>
                  <a:lnTo>
                    <a:pt x="352091" y="249572"/>
                  </a:lnTo>
                  <a:lnTo>
                    <a:pt x="351977" y="249780"/>
                  </a:lnTo>
                  <a:lnTo>
                    <a:pt x="351936" y="250007"/>
                  </a:lnTo>
                  <a:lnTo>
                    <a:pt x="351936" y="250252"/>
                  </a:lnTo>
                  <a:close/>
                </a:path>
                <a:path w="353694" h="441959">
                  <a:moveTo>
                    <a:pt x="225533" y="388548"/>
                  </a:moveTo>
                  <a:lnTo>
                    <a:pt x="225378" y="388465"/>
                  </a:lnTo>
                  <a:lnTo>
                    <a:pt x="225139" y="388369"/>
                  </a:lnTo>
                  <a:lnTo>
                    <a:pt x="224919" y="388244"/>
                  </a:lnTo>
                  <a:lnTo>
                    <a:pt x="224161" y="387236"/>
                  </a:lnTo>
                  <a:lnTo>
                    <a:pt x="223994" y="386980"/>
                  </a:lnTo>
                  <a:lnTo>
                    <a:pt x="223875" y="386747"/>
                  </a:lnTo>
                  <a:lnTo>
                    <a:pt x="223767" y="386449"/>
                  </a:lnTo>
                  <a:lnTo>
                    <a:pt x="223624" y="386228"/>
                  </a:lnTo>
                  <a:lnTo>
                    <a:pt x="223493" y="385995"/>
                  </a:lnTo>
                  <a:lnTo>
                    <a:pt x="223380" y="385751"/>
                  </a:lnTo>
                  <a:lnTo>
                    <a:pt x="223213" y="385536"/>
                  </a:lnTo>
                  <a:lnTo>
                    <a:pt x="222992" y="385363"/>
                  </a:lnTo>
                  <a:lnTo>
                    <a:pt x="222843" y="385238"/>
                  </a:lnTo>
                  <a:lnTo>
                    <a:pt x="222658" y="385184"/>
                  </a:lnTo>
                  <a:lnTo>
                    <a:pt x="222497" y="385065"/>
                  </a:lnTo>
                  <a:lnTo>
                    <a:pt x="222240" y="385035"/>
                  </a:lnTo>
                  <a:lnTo>
                    <a:pt x="221990" y="384963"/>
                  </a:lnTo>
                  <a:lnTo>
                    <a:pt x="221739" y="384904"/>
                  </a:lnTo>
                  <a:lnTo>
                    <a:pt x="221477" y="384874"/>
                  </a:lnTo>
                  <a:lnTo>
                    <a:pt x="221220" y="384850"/>
                  </a:lnTo>
                  <a:lnTo>
                    <a:pt x="220952" y="384868"/>
                  </a:lnTo>
                  <a:lnTo>
                    <a:pt x="220690" y="384874"/>
                  </a:lnTo>
                  <a:lnTo>
                    <a:pt x="220427" y="384886"/>
                  </a:lnTo>
                  <a:lnTo>
                    <a:pt x="220171" y="384868"/>
                  </a:lnTo>
                  <a:lnTo>
                    <a:pt x="219914" y="384886"/>
                  </a:lnTo>
                  <a:lnTo>
                    <a:pt x="219658" y="384868"/>
                  </a:lnTo>
                  <a:lnTo>
                    <a:pt x="219353" y="384814"/>
                  </a:lnTo>
                  <a:lnTo>
                    <a:pt x="219049" y="384778"/>
                  </a:lnTo>
                  <a:lnTo>
                    <a:pt x="218757" y="384689"/>
                  </a:lnTo>
                  <a:lnTo>
                    <a:pt x="218465" y="384600"/>
                  </a:lnTo>
                  <a:lnTo>
                    <a:pt x="218208" y="384421"/>
                  </a:lnTo>
                  <a:lnTo>
                    <a:pt x="217958" y="384218"/>
                  </a:lnTo>
                  <a:lnTo>
                    <a:pt x="217904" y="384069"/>
                  </a:lnTo>
                  <a:lnTo>
                    <a:pt x="217719" y="383902"/>
                  </a:lnTo>
                  <a:lnTo>
                    <a:pt x="217480" y="383794"/>
                  </a:lnTo>
                  <a:lnTo>
                    <a:pt x="217212" y="383747"/>
                  </a:lnTo>
                  <a:lnTo>
                    <a:pt x="216944" y="383729"/>
                  </a:lnTo>
                  <a:lnTo>
                    <a:pt x="216657" y="383603"/>
                  </a:lnTo>
                  <a:lnTo>
                    <a:pt x="216437" y="383413"/>
                  </a:lnTo>
                  <a:lnTo>
                    <a:pt x="216293" y="383418"/>
                  </a:lnTo>
                  <a:lnTo>
                    <a:pt x="216013" y="383347"/>
                  </a:lnTo>
                  <a:lnTo>
                    <a:pt x="215786" y="383329"/>
                  </a:lnTo>
                  <a:lnTo>
                    <a:pt x="215518" y="383311"/>
                  </a:lnTo>
                  <a:lnTo>
                    <a:pt x="215226" y="383240"/>
                  </a:lnTo>
                  <a:lnTo>
                    <a:pt x="214969" y="383204"/>
                  </a:lnTo>
                  <a:lnTo>
                    <a:pt x="214677" y="383144"/>
                  </a:lnTo>
                  <a:lnTo>
                    <a:pt x="214414" y="383126"/>
                  </a:lnTo>
                  <a:lnTo>
                    <a:pt x="214128" y="383061"/>
                  </a:lnTo>
                  <a:lnTo>
                    <a:pt x="213967" y="383156"/>
                  </a:lnTo>
                  <a:lnTo>
                    <a:pt x="213758" y="383168"/>
                  </a:lnTo>
                  <a:lnTo>
                    <a:pt x="213466" y="383287"/>
                  </a:lnTo>
                  <a:lnTo>
                    <a:pt x="213138" y="383347"/>
                  </a:lnTo>
                  <a:lnTo>
                    <a:pt x="212798" y="383454"/>
                  </a:lnTo>
                  <a:lnTo>
                    <a:pt x="212518" y="383574"/>
                  </a:lnTo>
                  <a:lnTo>
                    <a:pt x="212172" y="383788"/>
                  </a:lnTo>
                  <a:lnTo>
                    <a:pt x="212005" y="383955"/>
                  </a:lnTo>
                  <a:lnTo>
                    <a:pt x="211784" y="384110"/>
                  </a:lnTo>
                  <a:lnTo>
                    <a:pt x="211623" y="384260"/>
                  </a:lnTo>
                  <a:lnTo>
                    <a:pt x="211402" y="384421"/>
                  </a:lnTo>
                  <a:lnTo>
                    <a:pt x="211199" y="384546"/>
                  </a:lnTo>
                  <a:lnTo>
                    <a:pt x="210985" y="384713"/>
                  </a:lnTo>
                  <a:lnTo>
                    <a:pt x="210788" y="384862"/>
                  </a:lnTo>
                  <a:lnTo>
                    <a:pt x="210555" y="385035"/>
                  </a:lnTo>
                  <a:lnTo>
                    <a:pt x="210346" y="385196"/>
                  </a:lnTo>
                  <a:lnTo>
                    <a:pt x="210138" y="385411"/>
                  </a:lnTo>
                  <a:lnTo>
                    <a:pt x="209911" y="385566"/>
                  </a:lnTo>
                  <a:lnTo>
                    <a:pt x="209690" y="385721"/>
                  </a:lnTo>
                  <a:lnTo>
                    <a:pt x="209625" y="385876"/>
                  </a:lnTo>
                  <a:lnTo>
                    <a:pt x="209577" y="386144"/>
                  </a:lnTo>
                  <a:lnTo>
                    <a:pt x="209553" y="386425"/>
                  </a:lnTo>
                  <a:lnTo>
                    <a:pt x="209505" y="386681"/>
                  </a:lnTo>
                  <a:lnTo>
                    <a:pt x="209320" y="386830"/>
                  </a:lnTo>
                  <a:lnTo>
                    <a:pt x="209082" y="386872"/>
                  </a:lnTo>
                  <a:lnTo>
                    <a:pt x="208861" y="386854"/>
                  </a:lnTo>
                  <a:lnTo>
                    <a:pt x="208634" y="386711"/>
                  </a:lnTo>
                  <a:lnTo>
                    <a:pt x="208467" y="386473"/>
                  </a:lnTo>
                  <a:lnTo>
                    <a:pt x="208247" y="386282"/>
                  </a:lnTo>
                  <a:lnTo>
                    <a:pt x="208062" y="386085"/>
                  </a:lnTo>
                  <a:lnTo>
                    <a:pt x="207871" y="386025"/>
                  </a:lnTo>
                  <a:lnTo>
                    <a:pt x="207632" y="386061"/>
                  </a:lnTo>
                  <a:lnTo>
                    <a:pt x="207400" y="386168"/>
                  </a:lnTo>
                  <a:lnTo>
                    <a:pt x="207173" y="386335"/>
                  </a:lnTo>
                  <a:lnTo>
                    <a:pt x="207000" y="386562"/>
                  </a:lnTo>
                  <a:lnTo>
                    <a:pt x="206845" y="386771"/>
                  </a:lnTo>
                  <a:lnTo>
                    <a:pt x="206571" y="386801"/>
                  </a:lnTo>
                  <a:lnTo>
                    <a:pt x="206314" y="386836"/>
                  </a:lnTo>
                  <a:lnTo>
                    <a:pt x="206028" y="386860"/>
                  </a:lnTo>
                  <a:lnTo>
                    <a:pt x="205789" y="386848"/>
                  </a:lnTo>
                  <a:lnTo>
                    <a:pt x="205515" y="386914"/>
                  </a:lnTo>
                  <a:lnTo>
                    <a:pt x="205205" y="386920"/>
                  </a:lnTo>
                  <a:lnTo>
                    <a:pt x="203695" y="387660"/>
                  </a:lnTo>
                  <a:lnTo>
                    <a:pt x="203528" y="387838"/>
                  </a:lnTo>
                  <a:lnTo>
                    <a:pt x="203427" y="388065"/>
                  </a:lnTo>
                  <a:lnTo>
                    <a:pt x="203302" y="388286"/>
                  </a:lnTo>
                  <a:lnTo>
                    <a:pt x="203165" y="388501"/>
                  </a:lnTo>
                  <a:lnTo>
                    <a:pt x="203004" y="388715"/>
                  </a:lnTo>
                  <a:lnTo>
                    <a:pt x="202872" y="388948"/>
                  </a:lnTo>
                  <a:lnTo>
                    <a:pt x="202729" y="389187"/>
                  </a:lnTo>
                  <a:lnTo>
                    <a:pt x="202699" y="389366"/>
                  </a:lnTo>
                  <a:lnTo>
                    <a:pt x="202658" y="389556"/>
                  </a:lnTo>
                  <a:lnTo>
                    <a:pt x="202604" y="389747"/>
                  </a:lnTo>
                  <a:lnTo>
                    <a:pt x="202491" y="389926"/>
                  </a:lnTo>
                  <a:lnTo>
                    <a:pt x="202330" y="390159"/>
                  </a:lnTo>
                  <a:lnTo>
                    <a:pt x="202139" y="390368"/>
                  </a:lnTo>
                  <a:lnTo>
                    <a:pt x="201948" y="390582"/>
                  </a:lnTo>
                  <a:lnTo>
                    <a:pt x="201709" y="390761"/>
                  </a:lnTo>
                  <a:lnTo>
                    <a:pt x="201459" y="390904"/>
                  </a:lnTo>
                  <a:lnTo>
                    <a:pt x="201226" y="391071"/>
                  </a:lnTo>
                  <a:lnTo>
                    <a:pt x="200975" y="391197"/>
                  </a:lnTo>
                  <a:lnTo>
                    <a:pt x="201172" y="391203"/>
                  </a:lnTo>
                  <a:lnTo>
                    <a:pt x="201393" y="391233"/>
                  </a:lnTo>
                  <a:lnTo>
                    <a:pt x="201620" y="391298"/>
                  </a:lnTo>
                  <a:lnTo>
                    <a:pt x="201918" y="391370"/>
                  </a:lnTo>
                  <a:lnTo>
                    <a:pt x="202198" y="391435"/>
                  </a:lnTo>
                  <a:lnTo>
                    <a:pt x="202503" y="391382"/>
                  </a:lnTo>
                  <a:lnTo>
                    <a:pt x="202717" y="391197"/>
                  </a:lnTo>
                  <a:lnTo>
                    <a:pt x="202920" y="391209"/>
                  </a:lnTo>
                  <a:lnTo>
                    <a:pt x="203117" y="391173"/>
                  </a:lnTo>
                  <a:lnTo>
                    <a:pt x="203308" y="391083"/>
                  </a:lnTo>
                  <a:lnTo>
                    <a:pt x="203588" y="391030"/>
                  </a:lnTo>
                  <a:lnTo>
                    <a:pt x="203857" y="390952"/>
                  </a:lnTo>
                  <a:lnTo>
                    <a:pt x="204137" y="390910"/>
                  </a:lnTo>
                  <a:lnTo>
                    <a:pt x="204411" y="390887"/>
                  </a:lnTo>
                  <a:lnTo>
                    <a:pt x="204680" y="390839"/>
                  </a:lnTo>
                  <a:lnTo>
                    <a:pt x="204942" y="390881"/>
                  </a:lnTo>
                  <a:lnTo>
                    <a:pt x="205217" y="390952"/>
                  </a:lnTo>
                  <a:lnTo>
                    <a:pt x="205533" y="391244"/>
                  </a:lnTo>
                  <a:lnTo>
                    <a:pt x="205759" y="391376"/>
                  </a:lnTo>
                  <a:lnTo>
                    <a:pt x="205944" y="391567"/>
                  </a:lnTo>
                  <a:lnTo>
                    <a:pt x="206177" y="391692"/>
                  </a:lnTo>
                  <a:lnTo>
                    <a:pt x="206398" y="391823"/>
                  </a:lnTo>
                  <a:lnTo>
                    <a:pt x="206594" y="391990"/>
                  </a:lnTo>
                  <a:lnTo>
                    <a:pt x="206827" y="392109"/>
                  </a:lnTo>
                  <a:lnTo>
                    <a:pt x="207024" y="392276"/>
                  </a:lnTo>
                  <a:lnTo>
                    <a:pt x="207257" y="392396"/>
                  </a:lnTo>
                  <a:lnTo>
                    <a:pt x="207483" y="392515"/>
                  </a:lnTo>
                  <a:lnTo>
                    <a:pt x="207704" y="392652"/>
                  </a:lnTo>
                  <a:lnTo>
                    <a:pt x="207925" y="392771"/>
                  </a:lnTo>
                  <a:lnTo>
                    <a:pt x="208133" y="392933"/>
                  </a:lnTo>
                  <a:lnTo>
                    <a:pt x="208372" y="393034"/>
                  </a:lnTo>
                  <a:lnTo>
                    <a:pt x="208634" y="393207"/>
                  </a:lnTo>
                  <a:lnTo>
                    <a:pt x="208915" y="393356"/>
                  </a:lnTo>
                  <a:lnTo>
                    <a:pt x="209094" y="393440"/>
                  </a:lnTo>
                  <a:lnTo>
                    <a:pt x="209332" y="393535"/>
                  </a:lnTo>
                  <a:lnTo>
                    <a:pt x="209577" y="393613"/>
                  </a:lnTo>
                  <a:lnTo>
                    <a:pt x="209845" y="393791"/>
                  </a:lnTo>
                  <a:lnTo>
                    <a:pt x="210084" y="393893"/>
                  </a:lnTo>
                  <a:lnTo>
                    <a:pt x="210275" y="394072"/>
                  </a:lnTo>
                  <a:lnTo>
                    <a:pt x="210501" y="394197"/>
                  </a:lnTo>
                  <a:lnTo>
                    <a:pt x="210698" y="394364"/>
                  </a:lnTo>
                  <a:lnTo>
                    <a:pt x="210913" y="394513"/>
                  </a:lnTo>
                  <a:lnTo>
                    <a:pt x="211122" y="394680"/>
                  </a:lnTo>
                  <a:lnTo>
                    <a:pt x="211307" y="394859"/>
                  </a:lnTo>
                  <a:lnTo>
                    <a:pt x="211521" y="395008"/>
                  </a:lnTo>
                  <a:lnTo>
                    <a:pt x="211754" y="395140"/>
                  </a:lnTo>
                  <a:lnTo>
                    <a:pt x="211987" y="395259"/>
                  </a:lnTo>
                  <a:lnTo>
                    <a:pt x="212219" y="395384"/>
                  </a:lnTo>
                  <a:lnTo>
                    <a:pt x="213198" y="396064"/>
                  </a:lnTo>
                  <a:lnTo>
                    <a:pt x="213377" y="396237"/>
                  </a:lnTo>
                  <a:lnTo>
                    <a:pt x="213532" y="396422"/>
                  </a:lnTo>
                  <a:lnTo>
                    <a:pt x="213711" y="396607"/>
                  </a:lnTo>
                  <a:lnTo>
                    <a:pt x="213842" y="396822"/>
                  </a:lnTo>
                  <a:lnTo>
                    <a:pt x="214015" y="397007"/>
                  </a:lnTo>
                  <a:lnTo>
                    <a:pt x="214158" y="397215"/>
                  </a:lnTo>
                  <a:lnTo>
                    <a:pt x="214361" y="397400"/>
                  </a:lnTo>
                  <a:lnTo>
                    <a:pt x="214528" y="397621"/>
                  </a:lnTo>
                  <a:lnTo>
                    <a:pt x="214748" y="397770"/>
                  </a:lnTo>
                  <a:lnTo>
                    <a:pt x="214957" y="397764"/>
                  </a:lnTo>
                  <a:lnTo>
                    <a:pt x="215226" y="397746"/>
                  </a:lnTo>
                  <a:lnTo>
                    <a:pt x="215542" y="397687"/>
                  </a:lnTo>
                  <a:lnTo>
                    <a:pt x="215757" y="397520"/>
                  </a:lnTo>
                  <a:lnTo>
                    <a:pt x="215959" y="397257"/>
                  </a:lnTo>
                  <a:lnTo>
                    <a:pt x="216132" y="397150"/>
                  </a:lnTo>
                  <a:lnTo>
                    <a:pt x="216353" y="397001"/>
                  </a:lnTo>
                  <a:lnTo>
                    <a:pt x="216586" y="396893"/>
                  </a:lnTo>
                  <a:lnTo>
                    <a:pt x="216836" y="396804"/>
                  </a:lnTo>
                  <a:lnTo>
                    <a:pt x="217087" y="396732"/>
                  </a:lnTo>
                  <a:lnTo>
                    <a:pt x="217337" y="396661"/>
                  </a:lnTo>
                  <a:lnTo>
                    <a:pt x="217582" y="396559"/>
                  </a:lnTo>
                  <a:lnTo>
                    <a:pt x="217838" y="396517"/>
                  </a:lnTo>
                  <a:lnTo>
                    <a:pt x="218083" y="396422"/>
                  </a:lnTo>
                  <a:lnTo>
                    <a:pt x="218339" y="396386"/>
                  </a:lnTo>
                  <a:lnTo>
                    <a:pt x="218584" y="396297"/>
                  </a:lnTo>
                  <a:lnTo>
                    <a:pt x="218900" y="396249"/>
                  </a:lnTo>
                  <a:lnTo>
                    <a:pt x="219198" y="396130"/>
                  </a:lnTo>
                  <a:lnTo>
                    <a:pt x="219413" y="396255"/>
                  </a:lnTo>
                  <a:lnTo>
                    <a:pt x="219693" y="396374"/>
                  </a:lnTo>
                  <a:lnTo>
                    <a:pt x="219992" y="396440"/>
                  </a:lnTo>
                  <a:lnTo>
                    <a:pt x="220302" y="396428"/>
                  </a:lnTo>
                  <a:lnTo>
                    <a:pt x="220445" y="396339"/>
                  </a:lnTo>
                  <a:lnTo>
                    <a:pt x="220660" y="396213"/>
                  </a:lnTo>
                  <a:lnTo>
                    <a:pt x="220821" y="395975"/>
                  </a:lnTo>
                  <a:lnTo>
                    <a:pt x="220892" y="395694"/>
                  </a:lnTo>
                  <a:lnTo>
                    <a:pt x="220839" y="395390"/>
                  </a:lnTo>
                  <a:lnTo>
                    <a:pt x="220809" y="395128"/>
                  </a:lnTo>
                  <a:lnTo>
                    <a:pt x="220731" y="394865"/>
                  </a:lnTo>
                  <a:lnTo>
                    <a:pt x="220684" y="394603"/>
                  </a:lnTo>
                  <a:lnTo>
                    <a:pt x="220630" y="394287"/>
                  </a:lnTo>
                  <a:lnTo>
                    <a:pt x="220690" y="393976"/>
                  </a:lnTo>
                  <a:lnTo>
                    <a:pt x="220857" y="393869"/>
                  </a:lnTo>
                  <a:lnTo>
                    <a:pt x="221059" y="393690"/>
                  </a:lnTo>
                  <a:lnTo>
                    <a:pt x="221203" y="393463"/>
                  </a:lnTo>
                  <a:lnTo>
                    <a:pt x="221334" y="393237"/>
                  </a:lnTo>
                  <a:lnTo>
                    <a:pt x="221465" y="393010"/>
                  </a:lnTo>
                  <a:lnTo>
                    <a:pt x="221584" y="392700"/>
                  </a:lnTo>
                  <a:lnTo>
                    <a:pt x="221596" y="392378"/>
                  </a:lnTo>
                  <a:lnTo>
                    <a:pt x="221584" y="392068"/>
                  </a:lnTo>
                  <a:lnTo>
                    <a:pt x="221596" y="391883"/>
                  </a:lnTo>
                  <a:lnTo>
                    <a:pt x="221692" y="391650"/>
                  </a:lnTo>
                  <a:lnTo>
                    <a:pt x="221859" y="391471"/>
                  </a:lnTo>
                  <a:lnTo>
                    <a:pt x="222133" y="391340"/>
                  </a:lnTo>
                  <a:lnTo>
                    <a:pt x="222354" y="391215"/>
                  </a:lnTo>
                  <a:lnTo>
                    <a:pt x="222586" y="391107"/>
                  </a:lnTo>
                  <a:lnTo>
                    <a:pt x="222885" y="390982"/>
                  </a:lnTo>
                  <a:lnTo>
                    <a:pt x="223123" y="390779"/>
                  </a:lnTo>
                  <a:lnTo>
                    <a:pt x="223272" y="390541"/>
                  </a:lnTo>
                  <a:lnTo>
                    <a:pt x="223511" y="390517"/>
                  </a:lnTo>
                  <a:lnTo>
                    <a:pt x="223761" y="390481"/>
                  </a:lnTo>
                  <a:lnTo>
                    <a:pt x="224000" y="390386"/>
                  </a:lnTo>
                  <a:lnTo>
                    <a:pt x="224239" y="390308"/>
                  </a:lnTo>
                  <a:lnTo>
                    <a:pt x="224436" y="390153"/>
                  </a:lnTo>
                  <a:lnTo>
                    <a:pt x="224668" y="390046"/>
                  </a:lnTo>
                  <a:lnTo>
                    <a:pt x="224931" y="389873"/>
                  </a:lnTo>
                  <a:lnTo>
                    <a:pt x="225163" y="389658"/>
                  </a:lnTo>
                  <a:lnTo>
                    <a:pt x="225432" y="389497"/>
                  </a:lnTo>
                  <a:lnTo>
                    <a:pt x="225694" y="389342"/>
                  </a:lnTo>
                  <a:lnTo>
                    <a:pt x="225819" y="389014"/>
                  </a:lnTo>
                  <a:lnTo>
                    <a:pt x="225694" y="388775"/>
                  </a:lnTo>
                  <a:lnTo>
                    <a:pt x="225533" y="388548"/>
                  </a:lnTo>
                  <a:close/>
                </a:path>
                <a:path w="353694" h="441959">
                  <a:moveTo>
                    <a:pt x="56881" y="190251"/>
                  </a:moveTo>
                  <a:lnTo>
                    <a:pt x="57567" y="190907"/>
                  </a:lnTo>
                  <a:lnTo>
                    <a:pt x="57585" y="191587"/>
                  </a:lnTo>
                  <a:lnTo>
                    <a:pt x="59010" y="194259"/>
                  </a:lnTo>
                  <a:lnTo>
                    <a:pt x="61039" y="194205"/>
                  </a:lnTo>
                  <a:lnTo>
                    <a:pt x="60955" y="190829"/>
                  </a:lnTo>
                  <a:lnTo>
                    <a:pt x="60263" y="190161"/>
                  </a:lnTo>
                  <a:lnTo>
                    <a:pt x="60883" y="188115"/>
                  </a:lnTo>
                  <a:lnTo>
                    <a:pt x="58157" y="187513"/>
                  </a:lnTo>
                  <a:lnTo>
                    <a:pt x="57489" y="187531"/>
                  </a:lnTo>
                  <a:lnTo>
                    <a:pt x="55509" y="189612"/>
                  </a:lnTo>
                  <a:lnTo>
                    <a:pt x="56207" y="190268"/>
                  </a:lnTo>
                  <a:lnTo>
                    <a:pt x="56881" y="190251"/>
                  </a:lnTo>
                  <a:close/>
                </a:path>
                <a:path w="353694" h="441959">
                  <a:moveTo>
                    <a:pt x="62965" y="190095"/>
                  </a:moveTo>
                  <a:lnTo>
                    <a:pt x="61551" y="188097"/>
                  </a:lnTo>
                  <a:lnTo>
                    <a:pt x="60138" y="185425"/>
                  </a:lnTo>
                  <a:lnTo>
                    <a:pt x="62822" y="184685"/>
                  </a:lnTo>
                  <a:lnTo>
                    <a:pt x="62756" y="181983"/>
                  </a:lnTo>
                  <a:lnTo>
                    <a:pt x="63419" y="181285"/>
                  </a:lnTo>
                  <a:lnTo>
                    <a:pt x="64761" y="181255"/>
                  </a:lnTo>
                  <a:lnTo>
                    <a:pt x="65423" y="180564"/>
                  </a:lnTo>
                  <a:lnTo>
                    <a:pt x="68805" y="180474"/>
                  </a:lnTo>
                  <a:lnTo>
                    <a:pt x="69467" y="179788"/>
                  </a:lnTo>
                  <a:lnTo>
                    <a:pt x="70815" y="179746"/>
                  </a:lnTo>
                  <a:lnTo>
                    <a:pt x="71507" y="180408"/>
                  </a:lnTo>
                  <a:lnTo>
                    <a:pt x="72861" y="180373"/>
                  </a:lnTo>
                  <a:lnTo>
                    <a:pt x="74943" y="182353"/>
                  </a:lnTo>
                  <a:lnTo>
                    <a:pt x="74955" y="183027"/>
                  </a:lnTo>
                  <a:lnTo>
                    <a:pt x="75653" y="183683"/>
                  </a:lnTo>
                  <a:lnTo>
                    <a:pt x="75670" y="184363"/>
                  </a:lnTo>
                  <a:lnTo>
                    <a:pt x="77746" y="186344"/>
                  </a:lnTo>
                  <a:lnTo>
                    <a:pt x="77818" y="189040"/>
                  </a:lnTo>
                  <a:lnTo>
                    <a:pt x="78504" y="189702"/>
                  </a:lnTo>
                  <a:lnTo>
                    <a:pt x="79864" y="189660"/>
                  </a:lnTo>
                  <a:lnTo>
                    <a:pt x="80520" y="188974"/>
                  </a:lnTo>
                  <a:lnTo>
                    <a:pt x="85924" y="188837"/>
                  </a:lnTo>
                  <a:lnTo>
                    <a:pt x="86622" y="189493"/>
                  </a:lnTo>
                  <a:lnTo>
                    <a:pt x="82667" y="193651"/>
                  </a:lnTo>
                  <a:lnTo>
                    <a:pt x="81987" y="193668"/>
                  </a:lnTo>
                  <a:lnTo>
                    <a:pt x="81331" y="194360"/>
                  </a:lnTo>
                  <a:lnTo>
                    <a:pt x="80657" y="194372"/>
                  </a:lnTo>
                  <a:lnTo>
                    <a:pt x="76702" y="198542"/>
                  </a:lnTo>
                  <a:lnTo>
                    <a:pt x="76714" y="199216"/>
                  </a:lnTo>
                  <a:lnTo>
                    <a:pt x="76046" y="199234"/>
                  </a:lnTo>
                  <a:lnTo>
                    <a:pt x="74066" y="201315"/>
                  </a:lnTo>
                  <a:lnTo>
                    <a:pt x="73392" y="201327"/>
                  </a:lnTo>
                  <a:lnTo>
                    <a:pt x="72074" y="202717"/>
                  </a:lnTo>
                  <a:lnTo>
                    <a:pt x="70726" y="202753"/>
                  </a:lnTo>
                  <a:lnTo>
                    <a:pt x="69318" y="200755"/>
                  </a:lnTo>
                  <a:lnTo>
                    <a:pt x="68662" y="201447"/>
                  </a:lnTo>
                  <a:lnTo>
                    <a:pt x="68644" y="200773"/>
                  </a:lnTo>
                  <a:lnTo>
                    <a:pt x="67952" y="200111"/>
                  </a:lnTo>
                  <a:lnTo>
                    <a:pt x="67272" y="200128"/>
                  </a:lnTo>
                  <a:lnTo>
                    <a:pt x="66580" y="199472"/>
                  </a:lnTo>
                  <a:lnTo>
                    <a:pt x="65906" y="199490"/>
                  </a:lnTo>
                  <a:lnTo>
                    <a:pt x="63842" y="198190"/>
                  </a:lnTo>
                  <a:lnTo>
                    <a:pt x="63788" y="196156"/>
                  </a:lnTo>
                  <a:lnTo>
                    <a:pt x="63764" y="194808"/>
                  </a:lnTo>
                  <a:lnTo>
                    <a:pt x="63067" y="194152"/>
                  </a:lnTo>
                  <a:lnTo>
                    <a:pt x="62965" y="190095"/>
                  </a:lnTo>
                  <a:close/>
                </a:path>
              </a:pathLst>
            </a:custGeom>
            <a:ln w="3175">
              <a:solidFill>
                <a:srgbClr val="FFFFFF"/>
              </a:solidFill>
            </a:ln>
          </p:spPr>
          <p:txBody>
            <a:bodyPr wrap="square" lIns="0" tIns="0" rIns="0" bIns="0" rtlCol="0"/>
            <a:lstStyle/>
            <a:p>
              <a:endParaRPr/>
            </a:p>
          </p:txBody>
        </p:sp>
        <p:sp>
          <p:nvSpPr>
            <p:cNvPr id="22" name="object 404">
              <a:extLst>
                <a:ext uri="{FF2B5EF4-FFF2-40B4-BE49-F238E27FC236}">
                  <a16:creationId xmlns:a16="http://schemas.microsoft.com/office/drawing/2014/main" id="{2E957BAE-75F6-4B7D-89C5-425CFC9B3A8C}"/>
                </a:ext>
              </a:extLst>
            </p:cNvPr>
            <p:cNvSpPr/>
            <p:nvPr/>
          </p:nvSpPr>
          <p:spPr>
            <a:xfrm>
              <a:off x="16315495" y="7536230"/>
              <a:ext cx="353695" cy="440690"/>
            </a:xfrm>
            <a:custGeom>
              <a:avLst/>
              <a:gdLst/>
              <a:ahLst/>
              <a:cxnLst/>
              <a:rect l="l" t="t" r="r" b="b"/>
              <a:pathLst>
                <a:path w="353694" h="440690">
                  <a:moveTo>
                    <a:pt x="31190" y="435610"/>
                  </a:moveTo>
                  <a:lnTo>
                    <a:pt x="21545" y="435610"/>
                  </a:lnTo>
                  <a:lnTo>
                    <a:pt x="21616" y="438150"/>
                  </a:lnTo>
                  <a:lnTo>
                    <a:pt x="21861" y="439420"/>
                  </a:lnTo>
                  <a:lnTo>
                    <a:pt x="22380" y="440690"/>
                  </a:lnTo>
                  <a:lnTo>
                    <a:pt x="25142" y="440690"/>
                  </a:lnTo>
                  <a:lnTo>
                    <a:pt x="25094" y="439420"/>
                  </a:lnTo>
                  <a:lnTo>
                    <a:pt x="26209" y="439420"/>
                  </a:lnTo>
                  <a:lnTo>
                    <a:pt x="26549" y="438150"/>
                  </a:lnTo>
                  <a:lnTo>
                    <a:pt x="29407" y="438150"/>
                  </a:lnTo>
                  <a:lnTo>
                    <a:pt x="30701" y="436880"/>
                  </a:lnTo>
                  <a:lnTo>
                    <a:pt x="30379" y="436880"/>
                  </a:lnTo>
                  <a:lnTo>
                    <a:pt x="31190" y="435610"/>
                  </a:lnTo>
                  <a:close/>
                </a:path>
                <a:path w="353694" h="440690">
                  <a:moveTo>
                    <a:pt x="31661" y="434340"/>
                  </a:moveTo>
                  <a:lnTo>
                    <a:pt x="21312" y="434340"/>
                  </a:lnTo>
                  <a:lnTo>
                    <a:pt x="21062" y="435610"/>
                  </a:lnTo>
                  <a:lnTo>
                    <a:pt x="31971" y="435610"/>
                  </a:lnTo>
                  <a:lnTo>
                    <a:pt x="31661" y="434340"/>
                  </a:lnTo>
                  <a:close/>
                </a:path>
                <a:path w="353694" h="440690">
                  <a:moveTo>
                    <a:pt x="4515" y="433070"/>
                  </a:moveTo>
                  <a:lnTo>
                    <a:pt x="1031" y="433070"/>
                  </a:lnTo>
                  <a:lnTo>
                    <a:pt x="1091" y="434340"/>
                  </a:lnTo>
                  <a:lnTo>
                    <a:pt x="3435" y="434340"/>
                  </a:lnTo>
                  <a:lnTo>
                    <a:pt x="4515" y="433070"/>
                  </a:lnTo>
                  <a:close/>
                </a:path>
                <a:path w="353694" h="440690">
                  <a:moveTo>
                    <a:pt x="32329" y="433070"/>
                  </a:moveTo>
                  <a:lnTo>
                    <a:pt x="20835" y="433070"/>
                  </a:lnTo>
                  <a:lnTo>
                    <a:pt x="20757" y="434340"/>
                  </a:lnTo>
                  <a:lnTo>
                    <a:pt x="32329" y="434340"/>
                  </a:lnTo>
                  <a:lnTo>
                    <a:pt x="32329" y="433070"/>
                  </a:lnTo>
                  <a:close/>
                </a:path>
                <a:path w="353694" h="440690">
                  <a:moveTo>
                    <a:pt x="9293" y="430530"/>
                  </a:moveTo>
                  <a:lnTo>
                    <a:pt x="650" y="430530"/>
                  </a:lnTo>
                  <a:lnTo>
                    <a:pt x="35" y="431800"/>
                  </a:lnTo>
                  <a:lnTo>
                    <a:pt x="375" y="433070"/>
                  </a:lnTo>
                  <a:lnTo>
                    <a:pt x="8857" y="433070"/>
                  </a:lnTo>
                  <a:lnTo>
                    <a:pt x="9293" y="430530"/>
                  </a:lnTo>
                  <a:close/>
                </a:path>
                <a:path w="353694" h="440690">
                  <a:moveTo>
                    <a:pt x="30701" y="430530"/>
                  </a:moveTo>
                  <a:lnTo>
                    <a:pt x="18920" y="430530"/>
                  </a:lnTo>
                  <a:lnTo>
                    <a:pt x="19433" y="433070"/>
                  </a:lnTo>
                  <a:lnTo>
                    <a:pt x="31960" y="433070"/>
                  </a:lnTo>
                  <a:lnTo>
                    <a:pt x="31793" y="431800"/>
                  </a:lnTo>
                  <a:lnTo>
                    <a:pt x="30844" y="431800"/>
                  </a:lnTo>
                  <a:lnTo>
                    <a:pt x="30701" y="430530"/>
                  </a:lnTo>
                  <a:close/>
                </a:path>
                <a:path w="353694" h="440690">
                  <a:moveTo>
                    <a:pt x="11416" y="427990"/>
                  </a:moveTo>
                  <a:lnTo>
                    <a:pt x="507" y="427990"/>
                  </a:lnTo>
                  <a:lnTo>
                    <a:pt x="870" y="429260"/>
                  </a:lnTo>
                  <a:lnTo>
                    <a:pt x="870" y="430530"/>
                  </a:lnTo>
                  <a:lnTo>
                    <a:pt x="9024" y="430530"/>
                  </a:lnTo>
                  <a:lnTo>
                    <a:pt x="8923" y="429260"/>
                  </a:lnTo>
                  <a:lnTo>
                    <a:pt x="11416" y="427990"/>
                  </a:lnTo>
                  <a:close/>
                </a:path>
                <a:path w="353694" h="440690">
                  <a:moveTo>
                    <a:pt x="31620" y="427990"/>
                  </a:moveTo>
                  <a:lnTo>
                    <a:pt x="12418" y="427990"/>
                  </a:lnTo>
                  <a:lnTo>
                    <a:pt x="12568" y="429260"/>
                  </a:lnTo>
                  <a:lnTo>
                    <a:pt x="13122" y="430530"/>
                  </a:lnTo>
                  <a:lnTo>
                    <a:pt x="14435" y="429260"/>
                  </a:lnTo>
                  <a:lnTo>
                    <a:pt x="31130" y="429260"/>
                  </a:lnTo>
                  <a:lnTo>
                    <a:pt x="31620" y="427990"/>
                  </a:lnTo>
                  <a:close/>
                </a:path>
                <a:path w="353694" h="440690">
                  <a:moveTo>
                    <a:pt x="30981" y="429260"/>
                  </a:moveTo>
                  <a:lnTo>
                    <a:pt x="14435" y="429260"/>
                  </a:lnTo>
                  <a:lnTo>
                    <a:pt x="14637" y="430530"/>
                  </a:lnTo>
                  <a:lnTo>
                    <a:pt x="30683" y="430530"/>
                  </a:lnTo>
                  <a:lnTo>
                    <a:pt x="30981" y="429260"/>
                  </a:lnTo>
                  <a:close/>
                </a:path>
                <a:path w="353694" h="440690">
                  <a:moveTo>
                    <a:pt x="33164" y="422910"/>
                  </a:moveTo>
                  <a:lnTo>
                    <a:pt x="5147" y="422910"/>
                  </a:lnTo>
                  <a:lnTo>
                    <a:pt x="4879" y="424180"/>
                  </a:lnTo>
                  <a:lnTo>
                    <a:pt x="1950" y="424180"/>
                  </a:lnTo>
                  <a:lnTo>
                    <a:pt x="292" y="427990"/>
                  </a:lnTo>
                  <a:lnTo>
                    <a:pt x="32645" y="427990"/>
                  </a:lnTo>
                  <a:lnTo>
                    <a:pt x="32950" y="426720"/>
                  </a:lnTo>
                  <a:lnTo>
                    <a:pt x="32634" y="426720"/>
                  </a:lnTo>
                  <a:lnTo>
                    <a:pt x="33063" y="425450"/>
                  </a:lnTo>
                  <a:lnTo>
                    <a:pt x="33164" y="422910"/>
                  </a:lnTo>
                  <a:close/>
                </a:path>
                <a:path w="353694" h="440690">
                  <a:moveTo>
                    <a:pt x="36183" y="426720"/>
                  </a:moveTo>
                  <a:lnTo>
                    <a:pt x="34936" y="426720"/>
                  </a:lnTo>
                  <a:lnTo>
                    <a:pt x="35198" y="427990"/>
                  </a:lnTo>
                  <a:lnTo>
                    <a:pt x="35723" y="427990"/>
                  </a:lnTo>
                  <a:lnTo>
                    <a:pt x="36183" y="426720"/>
                  </a:lnTo>
                  <a:close/>
                </a:path>
                <a:path w="353694" h="440690">
                  <a:moveTo>
                    <a:pt x="36898" y="425450"/>
                  </a:moveTo>
                  <a:lnTo>
                    <a:pt x="34471" y="425450"/>
                  </a:lnTo>
                  <a:lnTo>
                    <a:pt x="34399" y="426720"/>
                  </a:lnTo>
                  <a:lnTo>
                    <a:pt x="36731" y="426720"/>
                  </a:lnTo>
                  <a:lnTo>
                    <a:pt x="36898" y="425450"/>
                  </a:lnTo>
                  <a:close/>
                </a:path>
                <a:path w="353694" h="440690">
                  <a:moveTo>
                    <a:pt x="36779" y="424180"/>
                  </a:moveTo>
                  <a:lnTo>
                    <a:pt x="33821" y="424180"/>
                  </a:lnTo>
                  <a:lnTo>
                    <a:pt x="34059" y="425450"/>
                  </a:lnTo>
                  <a:lnTo>
                    <a:pt x="36887" y="425450"/>
                  </a:lnTo>
                  <a:lnTo>
                    <a:pt x="36779" y="424180"/>
                  </a:lnTo>
                  <a:close/>
                </a:path>
                <a:path w="353694" h="440690">
                  <a:moveTo>
                    <a:pt x="37674" y="422910"/>
                  </a:moveTo>
                  <a:lnTo>
                    <a:pt x="33552" y="422910"/>
                  </a:lnTo>
                  <a:lnTo>
                    <a:pt x="33636" y="424180"/>
                  </a:lnTo>
                  <a:lnTo>
                    <a:pt x="37054" y="424180"/>
                  </a:lnTo>
                  <a:lnTo>
                    <a:pt x="37674" y="422910"/>
                  </a:lnTo>
                  <a:close/>
                </a:path>
                <a:path w="353694" h="440690">
                  <a:moveTo>
                    <a:pt x="42523" y="420370"/>
                  </a:moveTo>
                  <a:lnTo>
                    <a:pt x="15204" y="420370"/>
                  </a:lnTo>
                  <a:lnTo>
                    <a:pt x="14757" y="421640"/>
                  </a:lnTo>
                  <a:lnTo>
                    <a:pt x="14184" y="421640"/>
                  </a:lnTo>
                  <a:lnTo>
                    <a:pt x="13862" y="422910"/>
                  </a:lnTo>
                  <a:lnTo>
                    <a:pt x="38408" y="422910"/>
                  </a:lnTo>
                  <a:lnTo>
                    <a:pt x="38676" y="424180"/>
                  </a:lnTo>
                  <a:lnTo>
                    <a:pt x="39111" y="424180"/>
                  </a:lnTo>
                  <a:lnTo>
                    <a:pt x="39195" y="422910"/>
                  </a:lnTo>
                  <a:lnTo>
                    <a:pt x="42040" y="421640"/>
                  </a:lnTo>
                  <a:lnTo>
                    <a:pt x="42523" y="420370"/>
                  </a:lnTo>
                  <a:close/>
                </a:path>
                <a:path w="353694" h="440690">
                  <a:moveTo>
                    <a:pt x="95444" y="421640"/>
                  </a:moveTo>
                  <a:lnTo>
                    <a:pt x="90982" y="421640"/>
                  </a:lnTo>
                  <a:lnTo>
                    <a:pt x="92802" y="422910"/>
                  </a:lnTo>
                  <a:lnTo>
                    <a:pt x="93368" y="424180"/>
                  </a:lnTo>
                  <a:lnTo>
                    <a:pt x="95229" y="424180"/>
                  </a:lnTo>
                  <a:lnTo>
                    <a:pt x="95396" y="422910"/>
                  </a:lnTo>
                  <a:lnTo>
                    <a:pt x="95444" y="421640"/>
                  </a:lnTo>
                  <a:close/>
                </a:path>
                <a:path w="353694" h="440690">
                  <a:moveTo>
                    <a:pt x="101719" y="422910"/>
                  </a:moveTo>
                  <a:lnTo>
                    <a:pt x="95903" y="422910"/>
                  </a:lnTo>
                  <a:lnTo>
                    <a:pt x="96494" y="424180"/>
                  </a:lnTo>
                  <a:lnTo>
                    <a:pt x="101522" y="424180"/>
                  </a:lnTo>
                  <a:lnTo>
                    <a:pt x="101719" y="422910"/>
                  </a:lnTo>
                  <a:close/>
                </a:path>
                <a:path w="353694" h="440690">
                  <a:moveTo>
                    <a:pt x="13534" y="421640"/>
                  </a:moveTo>
                  <a:lnTo>
                    <a:pt x="5577" y="421640"/>
                  </a:lnTo>
                  <a:lnTo>
                    <a:pt x="5332" y="422910"/>
                  </a:lnTo>
                  <a:lnTo>
                    <a:pt x="13862" y="422910"/>
                  </a:lnTo>
                  <a:lnTo>
                    <a:pt x="13534" y="421640"/>
                  </a:lnTo>
                  <a:close/>
                </a:path>
                <a:path w="353694" h="440690">
                  <a:moveTo>
                    <a:pt x="101284" y="420370"/>
                  </a:moveTo>
                  <a:lnTo>
                    <a:pt x="96572" y="420370"/>
                  </a:lnTo>
                  <a:lnTo>
                    <a:pt x="96834" y="421640"/>
                  </a:lnTo>
                  <a:lnTo>
                    <a:pt x="95784" y="421640"/>
                  </a:lnTo>
                  <a:lnTo>
                    <a:pt x="95760" y="422910"/>
                  </a:lnTo>
                  <a:lnTo>
                    <a:pt x="101320" y="422910"/>
                  </a:lnTo>
                  <a:lnTo>
                    <a:pt x="101284" y="420370"/>
                  </a:lnTo>
                  <a:close/>
                </a:path>
                <a:path w="353694" h="440690">
                  <a:moveTo>
                    <a:pt x="12735" y="420370"/>
                  </a:moveTo>
                  <a:lnTo>
                    <a:pt x="8386" y="420370"/>
                  </a:lnTo>
                  <a:lnTo>
                    <a:pt x="6853" y="421640"/>
                  </a:lnTo>
                  <a:lnTo>
                    <a:pt x="12824" y="421640"/>
                  </a:lnTo>
                  <a:lnTo>
                    <a:pt x="12735" y="420370"/>
                  </a:lnTo>
                  <a:close/>
                </a:path>
                <a:path w="353694" h="440690">
                  <a:moveTo>
                    <a:pt x="45876" y="420370"/>
                  </a:moveTo>
                  <a:lnTo>
                    <a:pt x="42523" y="420370"/>
                  </a:lnTo>
                  <a:lnTo>
                    <a:pt x="43036" y="421640"/>
                  </a:lnTo>
                  <a:lnTo>
                    <a:pt x="45404" y="421640"/>
                  </a:lnTo>
                  <a:lnTo>
                    <a:pt x="45876" y="420370"/>
                  </a:lnTo>
                  <a:close/>
                </a:path>
                <a:path w="353694" h="440690">
                  <a:moveTo>
                    <a:pt x="101642" y="419100"/>
                  </a:moveTo>
                  <a:lnTo>
                    <a:pt x="90744" y="419100"/>
                  </a:lnTo>
                  <a:lnTo>
                    <a:pt x="91310" y="420370"/>
                  </a:lnTo>
                  <a:lnTo>
                    <a:pt x="90917" y="421640"/>
                  </a:lnTo>
                  <a:lnTo>
                    <a:pt x="95212" y="421640"/>
                  </a:lnTo>
                  <a:lnTo>
                    <a:pt x="95212" y="420370"/>
                  </a:lnTo>
                  <a:lnTo>
                    <a:pt x="101648" y="420370"/>
                  </a:lnTo>
                  <a:lnTo>
                    <a:pt x="101642" y="419100"/>
                  </a:lnTo>
                  <a:close/>
                </a:path>
                <a:path w="353694" h="440690">
                  <a:moveTo>
                    <a:pt x="46955" y="419100"/>
                  </a:moveTo>
                  <a:lnTo>
                    <a:pt x="15824" y="419100"/>
                  </a:lnTo>
                  <a:lnTo>
                    <a:pt x="15824" y="420370"/>
                  </a:lnTo>
                  <a:lnTo>
                    <a:pt x="46920" y="420370"/>
                  </a:lnTo>
                  <a:lnTo>
                    <a:pt x="46955" y="419100"/>
                  </a:lnTo>
                  <a:close/>
                </a:path>
                <a:path w="353694" h="440690">
                  <a:moveTo>
                    <a:pt x="47254" y="416560"/>
                  </a:moveTo>
                  <a:lnTo>
                    <a:pt x="21497" y="416560"/>
                  </a:lnTo>
                  <a:lnTo>
                    <a:pt x="19236" y="419100"/>
                  </a:lnTo>
                  <a:lnTo>
                    <a:pt x="46460" y="419100"/>
                  </a:lnTo>
                  <a:lnTo>
                    <a:pt x="46424" y="417830"/>
                  </a:lnTo>
                  <a:lnTo>
                    <a:pt x="47134" y="417830"/>
                  </a:lnTo>
                  <a:lnTo>
                    <a:pt x="47254" y="416560"/>
                  </a:lnTo>
                  <a:close/>
                </a:path>
                <a:path w="353694" h="440690">
                  <a:moveTo>
                    <a:pt x="102280" y="417830"/>
                  </a:moveTo>
                  <a:lnTo>
                    <a:pt x="89855" y="417830"/>
                  </a:lnTo>
                  <a:lnTo>
                    <a:pt x="90356" y="419100"/>
                  </a:lnTo>
                  <a:lnTo>
                    <a:pt x="101636" y="419100"/>
                  </a:lnTo>
                  <a:lnTo>
                    <a:pt x="102280" y="417830"/>
                  </a:lnTo>
                  <a:close/>
                </a:path>
                <a:path w="353694" h="440690">
                  <a:moveTo>
                    <a:pt x="84003" y="416560"/>
                  </a:moveTo>
                  <a:lnTo>
                    <a:pt x="81081" y="416560"/>
                  </a:lnTo>
                  <a:lnTo>
                    <a:pt x="81152" y="417830"/>
                  </a:lnTo>
                  <a:lnTo>
                    <a:pt x="83341" y="417830"/>
                  </a:lnTo>
                  <a:lnTo>
                    <a:pt x="84003" y="416560"/>
                  </a:lnTo>
                  <a:close/>
                </a:path>
                <a:path w="353694" h="440690">
                  <a:moveTo>
                    <a:pt x="104093" y="416560"/>
                  </a:moveTo>
                  <a:lnTo>
                    <a:pt x="87308" y="416560"/>
                  </a:lnTo>
                  <a:lnTo>
                    <a:pt x="87648" y="417830"/>
                  </a:lnTo>
                  <a:lnTo>
                    <a:pt x="102894" y="417830"/>
                  </a:lnTo>
                  <a:lnTo>
                    <a:pt x="104093" y="416560"/>
                  </a:lnTo>
                  <a:close/>
                </a:path>
                <a:path w="353694" h="440690">
                  <a:moveTo>
                    <a:pt x="47468" y="414020"/>
                  </a:moveTo>
                  <a:lnTo>
                    <a:pt x="23513" y="414020"/>
                  </a:lnTo>
                  <a:lnTo>
                    <a:pt x="23823" y="415290"/>
                  </a:lnTo>
                  <a:lnTo>
                    <a:pt x="23436" y="416560"/>
                  </a:lnTo>
                  <a:lnTo>
                    <a:pt x="47850" y="416560"/>
                  </a:lnTo>
                  <a:lnTo>
                    <a:pt x="47880" y="415290"/>
                  </a:lnTo>
                  <a:lnTo>
                    <a:pt x="47456" y="415290"/>
                  </a:lnTo>
                  <a:lnTo>
                    <a:pt x="47468" y="414020"/>
                  </a:lnTo>
                  <a:close/>
                </a:path>
                <a:path w="353694" h="440690">
                  <a:moveTo>
                    <a:pt x="75217" y="415290"/>
                  </a:moveTo>
                  <a:lnTo>
                    <a:pt x="74120" y="415290"/>
                  </a:lnTo>
                  <a:lnTo>
                    <a:pt x="74275" y="416560"/>
                  </a:lnTo>
                  <a:lnTo>
                    <a:pt x="74937" y="416560"/>
                  </a:lnTo>
                  <a:lnTo>
                    <a:pt x="75217" y="415290"/>
                  </a:lnTo>
                  <a:close/>
                </a:path>
                <a:path w="353694" h="440690">
                  <a:moveTo>
                    <a:pt x="105620" y="415290"/>
                  </a:moveTo>
                  <a:lnTo>
                    <a:pt x="81367" y="415290"/>
                  </a:lnTo>
                  <a:lnTo>
                    <a:pt x="81104" y="416560"/>
                  </a:lnTo>
                  <a:lnTo>
                    <a:pt x="105543" y="416560"/>
                  </a:lnTo>
                  <a:lnTo>
                    <a:pt x="105620" y="415290"/>
                  </a:lnTo>
                  <a:close/>
                </a:path>
                <a:path w="353694" h="440690">
                  <a:moveTo>
                    <a:pt x="53171" y="414020"/>
                  </a:moveTo>
                  <a:lnTo>
                    <a:pt x="50916" y="414020"/>
                  </a:lnTo>
                  <a:lnTo>
                    <a:pt x="51298" y="415290"/>
                  </a:lnTo>
                  <a:lnTo>
                    <a:pt x="52700" y="415290"/>
                  </a:lnTo>
                  <a:lnTo>
                    <a:pt x="53171" y="414020"/>
                  </a:lnTo>
                  <a:close/>
                </a:path>
                <a:path w="353694" h="440690">
                  <a:moveTo>
                    <a:pt x="59589" y="414020"/>
                  </a:moveTo>
                  <a:lnTo>
                    <a:pt x="57185" y="414020"/>
                  </a:lnTo>
                  <a:lnTo>
                    <a:pt x="58014" y="415290"/>
                  </a:lnTo>
                  <a:lnTo>
                    <a:pt x="59249" y="415290"/>
                  </a:lnTo>
                  <a:lnTo>
                    <a:pt x="59589" y="414020"/>
                  </a:lnTo>
                  <a:close/>
                </a:path>
                <a:path w="353694" h="440690">
                  <a:moveTo>
                    <a:pt x="75539" y="414020"/>
                  </a:moveTo>
                  <a:lnTo>
                    <a:pt x="73869" y="414020"/>
                  </a:lnTo>
                  <a:lnTo>
                    <a:pt x="73869" y="415290"/>
                  </a:lnTo>
                  <a:lnTo>
                    <a:pt x="75688" y="415290"/>
                  </a:lnTo>
                  <a:lnTo>
                    <a:pt x="75539" y="414020"/>
                  </a:lnTo>
                  <a:close/>
                </a:path>
                <a:path w="353694" h="440690">
                  <a:moveTo>
                    <a:pt x="107481" y="414020"/>
                  </a:moveTo>
                  <a:lnTo>
                    <a:pt x="78868" y="414020"/>
                  </a:lnTo>
                  <a:lnTo>
                    <a:pt x="78957" y="415290"/>
                  </a:lnTo>
                  <a:lnTo>
                    <a:pt x="107279" y="415290"/>
                  </a:lnTo>
                  <a:lnTo>
                    <a:pt x="107481" y="414020"/>
                  </a:lnTo>
                  <a:close/>
                </a:path>
                <a:path w="353694" h="440690">
                  <a:moveTo>
                    <a:pt x="50141" y="412750"/>
                  </a:moveTo>
                  <a:lnTo>
                    <a:pt x="24128" y="412750"/>
                  </a:lnTo>
                  <a:lnTo>
                    <a:pt x="23984" y="414020"/>
                  </a:lnTo>
                  <a:lnTo>
                    <a:pt x="49944" y="414020"/>
                  </a:lnTo>
                  <a:lnTo>
                    <a:pt x="50141" y="412750"/>
                  </a:lnTo>
                  <a:close/>
                </a:path>
                <a:path w="353694" h="440690">
                  <a:moveTo>
                    <a:pt x="63878" y="411480"/>
                  </a:moveTo>
                  <a:lnTo>
                    <a:pt x="26758" y="411480"/>
                  </a:lnTo>
                  <a:lnTo>
                    <a:pt x="26633" y="412750"/>
                  </a:lnTo>
                  <a:lnTo>
                    <a:pt x="50856" y="412750"/>
                  </a:lnTo>
                  <a:lnTo>
                    <a:pt x="50928" y="414020"/>
                  </a:lnTo>
                  <a:lnTo>
                    <a:pt x="62088" y="414020"/>
                  </a:lnTo>
                  <a:lnTo>
                    <a:pt x="63520" y="412750"/>
                  </a:lnTo>
                  <a:lnTo>
                    <a:pt x="63878" y="411480"/>
                  </a:lnTo>
                  <a:close/>
                </a:path>
                <a:path w="353694" h="440690">
                  <a:moveTo>
                    <a:pt x="76422" y="412750"/>
                  </a:moveTo>
                  <a:lnTo>
                    <a:pt x="71716" y="412750"/>
                  </a:lnTo>
                  <a:lnTo>
                    <a:pt x="72068" y="414020"/>
                  </a:lnTo>
                  <a:lnTo>
                    <a:pt x="76488" y="414020"/>
                  </a:lnTo>
                  <a:lnTo>
                    <a:pt x="76422" y="412750"/>
                  </a:lnTo>
                  <a:close/>
                </a:path>
                <a:path w="353694" h="440690">
                  <a:moveTo>
                    <a:pt x="108173" y="412750"/>
                  </a:moveTo>
                  <a:lnTo>
                    <a:pt x="78736" y="412750"/>
                  </a:lnTo>
                  <a:lnTo>
                    <a:pt x="78880" y="414020"/>
                  </a:lnTo>
                  <a:lnTo>
                    <a:pt x="107953" y="414020"/>
                  </a:lnTo>
                  <a:lnTo>
                    <a:pt x="108173" y="412750"/>
                  </a:lnTo>
                  <a:close/>
                </a:path>
                <a:path w="353694" h="440690">
                  <a:moveTo>
                    <a:pt x="67188" y="411480"/>
                  </a:moveTo>
                  <a:lnTo>
                    <a:pt x="63878" y="411480"/>
                  </a:lnTo>
                  <a:lnTo>
                    <a:pt x="64319" y="412750"/>
                  </a:lnTo>
                  <a:lnTo>
                    <a:pt x="66204" y="412750"/>
                  </a:lnTo>
                  <a:lnTo>
                    <a:pt x="67188" y="411480"/>
                  </a:lnTo>
                  <a:close/>
                </a:path>
                <a:path w="353694" h="440690">
                  <a:moveTo>
                    <a:pt x="73899" y="411480"/>
                  </a:moveTo>
                  <a:lnTo>
                    <a:pt x="68274" y="411480"/>
                  </a:lnTo>
                  <a:lnTo>
                    <a:pt x="69729" y="412750"/>
                  </a:lnTo>
                  <a:lnTo>
                    <a:pt x="74573" y="412750"/>
                  </a:lnTo>
                  <a:lnTo>
                    <a:pt x="73899" y="411480"/>
                  </a:lnTo>
                  <a:close/>
                </a:path>
                <a:path w="353694" h="440690">
                  <a:moveTo>
                    <a:pt x="108883" y="411480"/>
                  </a:moveTo>
                  <a:lnTo>
                    <a:pt x="77943" y="411480"/>
                  </a:lnTo>
                  <a:lnTo>
                    <a:pt x="78599" y="412750"/>
                  </a:lnTo>
                  <a:lnTo>
                    <a:pt x="108346" y="412750"/>
                  </a:lnTo>
                  <a:lnTo>
                    <a:pt x="108883" y="411480"/>
                  </a:lnTo>
                  <a:close/>
                </a:path>
                <a:path w="353694" h="440690">
                  <a:moveTo>
                    <a:pt x="107559" y="408940"/>
                  </a:moveTo>
                  <a:lnTo>
                    <a:pt x="28363" y="408940"/>
                  </a:lnTo>
                  <a:lnTo>
                    <a:pt x="28124" y="410210"/>
                  </a:lnTo>
                  <a:lnTo>
                    <a:pt x="26818" y="411480"/>
                  </a:lnTo>
                  <a:lnTo>
                    <a:pt x="109265" y="411480"/>
                  </a:lnTo>
                  <a:lnTo>
                    <a:pt x="109993" y="410210"/>
                  </a:lnTo>
                  <a:lnTo>
                    <a:pt x="108466" y="410210"/>
                  </a:lnTo>
                  <a:lnTo>
                    <a:pt x="107559" y="408940"/>
                  </a:lnTo>
                  <a:close/>
                </a:path>
                <a:path w="353694" h="440690">
                  <a:moveTo>
                    <a:pt x="106390" y="407670"/>
                  </a:moveTo>
                  <a:lnTo>
                    <a:pt x="28190" y="407670"/>
                  </a:lnTo>
                  <a:lnTo>
                    <a:pt x="28166" y="408940"/>
                  </a:lnTo>
                  <a:lnTo>
                    <a:pt x="106414" y="408940"/>
                  </a:lnTo>
                  <a:lnTo>
                    <a:pt x="106390" y="407670"/>
                  </a:lnTo>
                  <a:close/>
                </a:path>
                <a:path w="353694" h="440690">
                  <a:moveTo>
                    <a:pt x="106766" y="406400"/>
                  </a:moveTo>
                  <a:lnTo>
                    <a:pt x="28941" y="406400"/>
                  </a:lnTo>
                  <a:lnTo>
                    <a:pt x="28703" y="407670"/>
                  </a:lnTo>
                  <a:lnTo>
                    <a:pt x="106760" y="407670"/>
                  </a:lnTo>
                  <a:lnTo>
                    <a:pt x="106766" y="406400"/>
                  </a:lnTo>
                  <a:close/>
                </a:path>
                <a:path w="353694" h="440690">
                  <a:moveTo>
                    <a:pt x="31417" y="405130"/>
                  </a:moveTo>
                  <a:lnTo>
                    <a:pt x="30635" y="405130"/>
                  </a:lnTo>
                  <a:lnTo>
                    <a:pt x="30200" y="406400"/>
                  </a:lnTo>
                  <a:lnTo>
                    <a:pt x="31828" y="406400"/>
                  </a:lnTo>
                  <a:lnTo>
                    <a:pt x="31417" y="405130"/>
                  </a:lnTo>
                  <a:close/>
                </a:path>
                <a:path w="353694" h="440690">
                  <a:moveTo>
                    <a:pt x="109832" y="405130"/>
                  </a:moveTo>
                  <a:lnTo>
                    <a:pt x="32622" y="405130"/>
                  </a:lnTo>
                  <a:lnTo>
                    <a:pt x="32532" y="406400"/>
                  </a:lnTo>
                  <a:lnTo>
                    <a:pt x="108800" y="406400"/>
                  </a:lnTo>
                  <a:lnTo>
                    <a:pt x="109832" y="405130"/>
                  </a:lnTo>
                  <a:close/>
                </a:path>
                <a:path w="353694" h="440690">
                  <a:moveTo>
                    <a:pt x="108961" y="403860"/>
                  </a:moveTo>
                  <a:lnTo>
                    <a:pt x="33516" y="403860"/>
                  </a:lnTo>
                  <a:lnTo>
                    <a:pt x="33039" y="405130"/>
                  </a:lnTo>
                  <a:lnTo>
                    <a:pt x="109396" y="405130"/>
                  </a:lnTo>
                  <a:lnTo>
                    <a:pt x="108961" y="403860"/>
                  </a:lnTo>
                  <a:close/>
                </a:path>
                <a:path w="353694" h="440690">
                  <a:moveTo>
                    <a:pt x="109026" y="402590"/>
                  </a:moveTo>
                  <a:lnTo>
                    <a:pt x="33976" y="402590"/>
                  </a:lnTo>
                  <a:lnTo>
                    <a:pt x="33707" y="403860"/>
                  </a:lnTo>
                  <a:lnTo>
                    <a:pt x="108967" y="403860"/>
                  </a:lnTo>
                  <a:lnTo>
                    <a:pt x="109026" y="402590"/>
                  </a:lnTo>
                  <a:close/>
                </a:path>
                <a:path w="353694" h="440690">
                  <a:moveTo>
                    <a:pt x="109867" y="398780"/>
                  </a:moveTo>
                  <a:lnTo>
                    <a:pt x="34870" y="398780"/>
                  </a:lnTo>
                  <a:lnTo>
                    <a:pt x="34107" y="400050"/>
                  </a:lnTo>
                  <a:lnTo>
                    <a:pt x="34029" y="402590"/>
                  </a:lnTo>
                  <a:lnTo>
                    <a:pt x="108734" y="402590"/>
                  </a:lnTo>
                  <a:lnTo>
                    <a:pt x="108973" y="401320"/>
                  </a:lnTo>
                  <a:lnTo>
                    <a:pt x="109152" y="401320"/>
                  </a:lnTo>
                  <a:lnTo>
                    <a:pt x="109271" y="400050"/>
                  </a:lnTo>
                  <a:lnTo>
                    <a:pt x="109814" y="400050"/>
                  </a:lnTo>
                  <a:lnTo>
                    <a:pt x="109867" y="398780"/>
                  </a:lnTo>
                  <a:close/>
                </a:path>
                <a:path w="353694" h="440690">
                  <a:moveTo>
                    <a:pt x="161112" y="397510"/>
                  </a:moveTo>
                  <a:lnTo>
                    <a:pt x="158583" y="397510"/>
                  </a:lnTo>
                  <a:lnTo>
                    <a:pt x="158684" y="400050"/>
                  </a:lnTo>
                  <a:lnTo>
                    <a:pt x="158613" y="401320"/>
                  </a:lnTo>
                  <a:lnTo>
                    <a:pt x="160450" y="401320"/>
                  </a:lnTo>
                  <a:lnTo>
                    <a:pt x="160826" y="400050"/>
                  </a:lnTo>
                  <a:lnTo>
                    <a:pt x="161130" y="398780"/>
                  </a:lnTo>
                  <a:lnTo>
                    <a:pt x="161112" y="397510"/>
                  </a:lnTo>
                  <a:close/>
                </a:path>
                <a:path w="353694" h="440690">
                  <a:moveTo>
                    <a:pt x="39231" y="394970"/>
                  </a:moveTo>
                  <a:lnTo>
                    <a:pt x="38575" y="394970"/>
                  </a:lnTo>
                  <a:lnTo>
                    <a:pt x="37012" y="396240"/>
                  </a:lnTo>
                  <a:lnTo>
                    <a:pt x="34614" y="396240"/>
                  </a:lnTo>
                  <a:lnTo>
                    <a:pt x="34620" y="397510"/>
                  </a:lnTo>
                  <a:lnTo>
                    <a:pt x="34888" y="398780"/>
                  </a:lnTo>
                  <a:lnTo>
                    <a:pt x="39774" y="398780"/>
                  </a:lnTo>
                  <a:lnTo>
                    <a:pt x="39308" y="396240"/>
                  </a:lnTo>
                  <a:lnTo>
                    <a:pt x="39231" y="394970"/>
                  </a:lnTo>
                  <a:close/>
                </a:path>
                <a:path w="353694" h="440690">
                  <a:moveTo>
                    <a:pt x="111025" y="397510"/>
                  </a:moveTo>
                  <a:lnTo>
                    <a:pt x="44724" y="397510"/>
                  </a:lnTo>
                  <a:lnTo>
                    <a:pt x="43597" y="398780"/>
                  </a:lnTo>
                  <a:lnTo>
                    <a:pt x="110494" y="398780"/>
                  </a:lnTo>
                  <a:lnTo>
                    <a:pt x="111025" y="397510"/>
                  </a:lnTo>
                  <a:close/>
                </a:path>
                <a:path w="353694" h="440690">
                  <a:moveTo>
                    <a:pt x="111699" y="396240"/>
                  </a:moveTo>
                  <a:lnTo>
                    <a:pt x="40430" y="396240"/>
                  </a:lnTo>
                  <a:lnTo>
                    <a:pt x="40644" y="397510"/>
                  </a:lnTo>
                  <a:lnTo>
                    <a:pt x="111257" y="397510"/>
                  </a:lnTo>
                  <a:lnTo>
                    <a:pt x="111699" y="396240"/>
                  </a:lnTo>
                  <a:close/>
                </a:path>
                <a:path w="353694" h="440690">
                  <a:moveTo>
                    <a:pt x="159245" y="396240"/>
                  </a:moveTo>
                  <a:lnTo>
                    <a:pt x="157360" y="396240"/>
                  </a:lnTo>
                  <a:lnTo>
                    <a:pt x="157414" y="397510"/>
                  </a:lnTo>
                  <a:lnTo>
                    <a:pt x="159853" y="397510"/>
                  </a:lnTo>
                  <a:lnTo>
                    <a:pt x="159245" y="396240"/>
                  </a:lnTo>
                  <a:close/>
                </a:path>
                <a:path w="353694" h="440690">
                  <a:moveTo>
                    <a:pt x="181279" y="396240"/>
                  </a:moveTo>
                  <a:lnTo>
                    <a:pt x="178559" y="396240"/>
                  </a:lnTo>
                  <a:lnTo>
                    <a:pt x="178613" y="397510"/>
                  </a:lnTo>
                  <a:lnTo>
                    <a:pt x="179251" y="397510"/>
                  </a:lnTo>
                  <a:lnTo>
                    <a:pt x="181279" y="396240"/>
                  </a:lnTo>
                  <a:close/>
                </a:path>
                <a:path w="353694" h="440690">
                  <a:moveTo>
                    <a:pt x="215959" y="396240"/>
                  </a:moveTo>
                  <a:lnTo>
                    <a:pt x="214158" y="396240"/>
                  </a:lnTo>
                  <a:lnTo>
                    <a:pt x="214361" y="397510"/>
                  </a:lnTo>
                  <a:lnTo>
                    <a:pt x="215757" y="397510"/>
                  </a:lnTo>
                  <a:lnTo>
                    <a:pt x="215959" y="396240"/>
                  </a:lnTo>
                  <a:close/>
                </a:path>
                <a:path w="353694" h="440690">
                  <a:moveTo>
                    <a:pt x="112701" y="394970"/>
                  </a:moveTo>
                  <a:lnTo>
                    <a:pt x="40281" y="394970"/>
                  </a:lnTo>
                  <a:lnTo>
                    <a:pt x="40436" y="396240"/>
                  </a:lnTo>
                  <a:lnTo>
                    <a:pt x="112450" y="396240"/>
                  </a:lnTo>
                  <a:lnTo>
                    <a:pt x="112701" y="394970"/>
                  </a:lnTo>
                  <a:close/>
                </a:path>
                <a:path w="353694" h="440690">
                  <a:moveTo>
                    <a:pt x="160563" y="394970"/>
                  </a:moveTo>
                  <a:lnTo>
                    <a:pt x="155946" y="394970"/>
                  </a:lnTo>
                  <a:lnTo>
                    <a:pt x="156161" y="396240"/>
                  </a:lnTo>
                  <a:lnTo>
                    <a:pt x="160205" y="396240"/>
                  </a:lnTo>
                  <a:lnTo>
                    <a:pt x="160563" y="394970"/>
                  </a:lnTo>
                  <a:close/>
                </a:path>
                <a:path w="353694" h="440690">
                  <a:moveTo>
                    <a:pt x="183999" y="394970"/>
                  </a:moveTo>
                  <a:lnTo>
                    <a:pt x="175273" y="394970"/>
                  </a:lnTo>
                  <a:lnTo>
                    <a:pt x="175810" y="396240"/>
                  </a:lnTo>
                  <a:lnTo>
                    <a:pt x="183832" y="396240"/>
                  </a:lnTo>
                  <a:lnTo>
                    <a:pt x="183999" y="394970"/>
                  </a:lnTo>
                  <a:close/>
                </a:path>
                <a:path w="353694" h="440690">
                  <a:moveTo>
                    <a:pt x="220821" y="394970"/>
                  </a:moveTo>
                  <a:lnTo>
                    <a:pt x="212852" y="394970"/>
                  </a:lnTo>
                  <a:lnTo>
                    <a:pt x="213377" y="396240"/>
                  </a:lnTo>
                  <a:lnTo>
                    <a:pt x="220660" y="396240"/>
                  </a:lnTo>
                  <a:lnTo>
                    <a:pt x="220821" y="394970"/>
                  </a:lnTo>
                  <a:close/>
                </a:path>
                <a:path w="353694" h="440690">
                  <a:moveTo>
                    <a:pt x="112241" y="393700"/>
                  </a:moveTo>
                  <a:lnTo>
                    <a:pt x="39660" y="393700"/>
                  </a:lnTo>
                  <a:lnTo>
                    <a:pt x="39672" y="394970"/>
                  </a:lnTo>
                  <a:lnTo>
                    <a:pt x="112695" y="394970"/>
                  </a:lnTo>
                  <a:lnTo>
                    <a:pt x="112241" y="393700"/>
                  </a:lnTo>
                  <a:close/>
                </a:path>
                <a:path w="353694" h="440690">
                  <a:moveTo>
                    <a:pt x="116095" y="393700"/>
                  </a:moveTo>
                  <a:lnTo>
                    <a:pt x="113458" y="393700"/>
                  </a:lnTo>
                  <a:lnTo>
                    <a:pt x="114079" y="394970"/>
                  </a:lnTo>
                  <a:lnTo>
                    <a:pt x="116190" y="394970"/>
                  </a:lnTo>
                  <a:lnTo>
                    <a:pt x="116095" y="393700"/>
                  </a:lnTo>
                  <a:close/>
                </a:path>
                <a:path w="353694" h="440690">
                  <a:moveTo>
                    <a:pt x="179508" y="386080"/>
                  </a:moveTo>
                  <a:lnTo>
                    <a:pt x="142740" y="386080"/>
                  </a:lnTo>
                  <a:lnTo>
                    <a:pt x="146170" y="387350"/>
                  </a:lnTo>
                  <a:lnTo>
                    <a:pt x="148108" y="389890"/>
                  </a:lnTo>
                  <a:lnTo>
                    <a:pt x="152534" y="392430"/>
                  </a:lnTo>
                  <a:lnTo>
                    <a:pt x="153662" y="394970"/>
                  </a:lnTo>
                  <a:lnTo>
                    <a:pt x="160677" y="394970"/>
                  </a:lnTo>
                  <a:lnTo>
                    <a:pt x="160641" y="393700"/>
                  </a:lnTo>
                  <a:lnTo>
                    <a:pt x="161321" y="392430"/>
                  </a:lnTo>
                  <a:lnTo>
                    <a:pt x="185061" y="392430"/>
                  </a:lnTo>
                  <a:lnTo>
                    <a:pt x="184870" y="391160"/>
                  </a:lnTo>
                  <a:lnTo>
                    <a:pt x="184244" y="391160"/>
                  </a:lnTo>
                  <a:lnTo>
                    <a:pt x="184053" y="389890"/>
                  </a:lnTo>
                  <a:lnTo>
                    <a:pt x="180164" y="389890"/>
                  </a:lnTo>
                  <a:lnTo>
                    <a:pt x="180057" y="388620"/>
                  </a:lnTo>
                  <a:lnTo>
                    <a:pt x="178011" y="388620"/>
                  </a:lnTo>
                  <a:lnTo>
                    <a:pt x="177879" y="387350"/>
                  </a:lnTo>
                  <a:lnTo>
                    <a:pt x="178434" y="387350"/>
                  </a:lnTo>
                  <a:lnTo>
                    <a:pt x="179508" y="386080"/>
                  </a:lnTo>
                  <a:close/>
                </a:path>
                <a:path w="353694" h="440690">
                  <a:moveTo>
                    <a:pt x="170310" y="393700"/>
                  </a:moveTo>
                  <a:lnTo>
                    <a:pt x="167650" y="393700"/>
                  </a:lnTo>
                  <a:lnTo>
                    <a:pt x="168335" y="394970"/>
                  </a:lnTo>
                  <a:lnTo>
                    <a:pt x="169463" y="394970"/>
                  </a:lnTo>
                  <a:lnTo>
                    <a:pt x="170310" y="393700"/>
                  </a:lnTo>
                  <a:close/>
                </a:path>
                <a:path w="353694" h="440690">
                  <a:moveTo>
                    <a:pt x="184751" y="393700"/>
                  </a:moveTo>
                  <a:lnTo>
                    <a:pt x="171885" y="393700"/>
                  </a:lnTo>
                  <a:lnTo>
                    <a:pt x="172123" y="394970"/>
                  </a:lnTo>
                  <a:lnTo>
                    <a:pt x="183832" y="394970"/>
                  </a:lnTo>
                  <a:lnTo>
                    <a:pt x="184751" y="393700"/>
                  </a:lnTo>
                  <a:close/>
                </a:path>
                <a:path w="353694" h="440690">
                  <a:moveTo>
                    <a:pt x="220630" y="393700"/>
                  </a:moveTo>
                  <a:lnTo>
                    <a:pt x="211122" y="393700"/>
                  </a:lnTo>
                  <a:lnTo>
                    <a:pt x="211307" y="394970"/>
                  </a:lnTo>
                  <a:lnTo>
                    <a:pt x="220731" y="394970"/>
                  </a:lnTo>
                  <a:lnTo>
                    <a:pt x="220630" y="393700"/>
                  </a:lnTo>
                  <a:close/>
                </a:path>
                <a:path w="353694" h="440690">
                  <a:moveTo>
                    <a:pt x="43907" y="392430"/>
                  </a:moveTo>
                  <a:lnTo>
                    <a:pt x="42822" y="392430"/>
                  </a:lnTo>
                  <a:lnTo>
                    <a:pt x="42082" y="393700"/>
                  </a:lnTo>
                  <a:lnTo>
                    <a:pt x="44832" y="393700"/>
                  </a:lnTo>
                  <a:lnTo>
                    <a:pt x="43907" y="392430"/>
                  </a:lnTo>
                  <a:close/>
                </a:path>
                <a:path w="353694" h="440690">
                  <a:moveTo>
                    <a:pt x="125114" y="388620"/>
                  </a:moveTo>
                  <a:lnTo>
                    <a:pt x="47814" y="388620"/>
                  </a:lnTo>
                  <a:lnTo>
                    <a:pt x="47146" y="389890"/>
                  </a:lnTo>
                  <a:lnTo>
                    <a:pt x="47641" y="391160"/>
                  </a:lnTo>
                  <a:lnTo>
                    <a:pt x="46747" y="393700"/>
                  </a:lnTo>
                  <a:lnTo>
                    <a:pt x="111925" y="393700"/>
                  </a:lnTo>
                  <a:lnTo>
                    <a:pt x="111925" y="392430"/>
                  </a:lnTo>
                  <a:lnTo>
                    <a:pt x="119811" y="392430"/>
                  </a:lnTo>
                  <a:lnTo>
                    <a:pt x="119650" y="391160"/>
                  </a:lnTo>
                  <a:lnTo>
                    <a:pt x="120169" y="389890"/>
                  </a:lnTo>
                  <a:lnTo>
                    <a:pt x="123939" y="389890"/>
                  </a:lnTo>
                  <a:lnTo>
                    <a:pt x="125114" y="388620"/>
                  </a:lnTo>
                  <a:close/>
                </a:path>
                <a:path w="353694" h="440690">
                  <a:moveTo>
                    <a:pt x="118952" y="392430"/>
                  </a:moveTo>
                  <a:lnTo>
                    <a:pt x="112432" y="392430"/>
                  </a:lnTo>
                  <a:lnTo>
                    <a:pt x="112969" y="393700"/>
                  </a:lnTo>
                  <a:lnTo>
                    <a:pt x="118385" y="393700"/>
                  </a:lnTo>
                  <a:lnTo>
                    <a:pt x="118952" y="392430"/>
                  </a:lnTo>
                  <a:close/>
                </a:path>
                <a:path w="353694" h="440690">
                  <a:moveTo>
                    <a:pt x="185151" y="392430"/>
                  </a:moveTo>
                  <a:lnTo>
                    <a:pt x="163725" y="392430"/>
                  </a:lnTo>
                  <a:lnTo>
                    <a:pt x="164494" y="393700"/>
                  </a:lnTo>
                  <a:lnTo>
                    <a:pt x="184960" y="393700"/>
                  </a:lnTo>
                  <a:lnTo>
                    <a:pt x="185151" y="392430"/>
                  </a:lnTo>
                  <a:close/>
                </a:path>
                <a:path w="353694" h="440690">
                  <a:moveTo>
                    <a:pt x="221465" y="392430"/>
                  </a:moveTo>
                  <a:lnTo>
                    <a:pt x="209094" y="392430"/>
                  </a:lnTo>
                  <a:lnTo>
                    <a:pt x="209577" y="393700"/>
                  </a:lnTo>
                  <a:lnTo>
                    <a:pt x="221059" y="393700"/>
                  </a:lnTo>
                  <a:lnTo>
                    <a:pt x="221465" y="392430"/>
                  </a:lnTo>
                  <a:close/>
                </a:path>
                <a:path w="353694" h="440690">
                  <a:moveTo>
                    <a:pt x="221596" y="391160"/>
                  </a:moveTo>
                  <a:lnTo>
                    <a:pt x="206827" y="391160"/>
                  </a:lnTo>
                  <a:lnTo>
                    <a:pt x="207024" y="392430"/>
                  </a:lnTo>
                  <a:lnTo>
                    <a:pt x="221584" y="392430"/>
                  </a:lnTo>
                  <a:lnTo>
                    <a:pt x="221596" y="391160"/>
                  </a:lnTo>
                  <a:close/>
                </a:path>
                <a:path w="353694" h="440690">
                  <a:moveTo>
                    <a:pt x="203857" y="389890"/>
                  </a:moveTo>
                  <a:lnTo>
                    <a:pt x="201459" y="389890"/>
                  </a:lnTo>
                  <a:lnTo>
                    <a:pt x="201226" y="391160"/>
                  </a:lnTo>
                  <a:lnTo>
                    <a:pt x="203588" y="391160"/>
                  </a:lnTo>
                  <a:lnTo>
                    <a:pt x="203857" y="389890"/>
                  </a:lnTo>
                  <a:close/>
                </a:path>
                <a:path w="353694" h="440690">
                  <a:moveTo>
                    <a:pt x="222885" y="389890"/>
                  </a:moveTo>
                  <a:lnTo>
                    <a:pt x="205217" y="389890"/>
                  </a:lnTo>
                  <a:lnTo>
                    <a:pt x="205533" y="391160"/>
                  </a:lnTo>
                  <a:lnTo>
                    <a:pt x="222586" y="391160"/>
                  </a:lnTo>
                  <a:lnTo>
                    <a:pt x="222885" y="389890"/>
                  </a:lnTo>
                  <a:close/>
                </a:path>
                <a:path w="353694" h="440690">
                  <a:moveTo>
                    <a:pt x="128406" y="388620"/>
                  </a:moveTo>
                  <a:lnTo>
                    <a:pt x="127392" y="388620"/>
                  </a:lnTo>
                  <a:lnTo>
                    <a:pt x="128084" y="389890"/>
                  </a:lnTo>
                  <a:lnTo>
                    <a:pt x="128406" y="388620"/>
                  </a:lnTo>
                  <a:close/>
                </a:path>
                <a:path w="353694" h="440690">
                  <a:moveTo>
                    <a:pt x="181912" y="388620"/>
                  </a:moveTo>
                  <a:lnTo>
                    <a:pt x="180808" y="388620"/>
                  </a:lnTo>
                  <a:lnTo>
                    <a:pt x="180581" y="389890"/>
                  </a:lnTo>
                  <a:lnTo>
                    <a:pt x="181965" y="389890"/>
                  </a:lnTo>
                  <a:lnTo>
                    <a:pt x="181912" y="388620"/>
                  </a:lnTo>
                  <a:close/>
                </a:path>
                <a:path w="353694" h="440690">
                  <a:moveTo>
                    <a:pt x="185139" y="388620"/>
                  </a:moveTo>
                  <a:lnTo>
                    <a:pt x="184184" y="388620"/>
                  </a:lnTo>
                  <a:lnTo>
                    <a:pt x="184310" y="389890"/>
                  </a:lnTo>
                  <a:lnTo>
                    <a:pt x="185103" y="389890"/>
                  </a:lnTo>
                  <a:lnTo>
                    <a:pt x="185139" y="388620"/>
                  </a:lnTo>
                  <a:close/>
                </a:path>
                <a:path w="353694" h="440690">
                  <a:moveTo>
                    <a:pt x="225163" y="388620"/>
                  </a:moveTo>
                  <a:lnTo>
                    <a:pt x="202729" y="388620"/>
                  </a:lnTo>
                  <a:lnTo>
                    <a:pt x="202604" y="389890"/>
                  </a:lnTo>
                  <a:lnTo>
                    <a:pt x="224931" y="389890"/>
                  </a:lnTo>
                  <a:lnTo>
                    <a:pt x="225163" y="388620"/>
                  </a:lnTo>
                  <a:close/>
                </a:path>
                <a:path w="353694" h="440690">
                  <a:moveTo>
                    <a:pt x="130243" y="387350"/>
                  </a:moveTo>
                  <a:lnTo>
                    <a:pt x="48524" y="387350"/>
                  </a:lnTo>
                  <a:lnTo>
                    <a:pt x="47963" y="388620"/>
                  </a:lnTo>
                  <a:lnTo>
                    <a:pt x="129468" y="388620"/>
                  </a:lnTo>
                  <a:lnTo>
                    <a:pt x="130243" y="387350"/>
                  </a:lnTo>
                  <a:close/>
                </a:path>
                <a:path w="353694" h="440690">
                  <a:moveTo>
                    <a:pt x="131592" y="387350"/>
                  </a:moveTo>
                  <a:lnTo>
                    <a:pt x="130243" y="387350"/>
                  </a:lnTo>
                  <a:lnTo>
                    <a:pt x="130566" y="388620"/>
                  </a:lnTo>
                  <a:lnTo>
                    <a:pt x="131234" y="388620"/>
                  </a:lnTo>
                  <a:lnTo>
                    <a:pt x="131592" y="387350"/>
                  </a:lnTo>
                  <a:close/>
                </a:path>
                <a:path w="353694" h="440690">
                  <a:moveTo>
                    <a:pt x="179776" y="387350"/>
                  </a:moveTo>
                  <a:lnTo>
                    <a:pt x="178607" y="387350"/>
                  </a:lnTo>
                  <a:lnTo>
                    <a:pt x="178512" y="388620"/>
                  </a:lnTo>
                  <a:lnTo>
                    <a:pt x="180057" y="388620"/>
                  </a:lnTo>
                  <a:lnTo>
                    <a:pt x="179776" y="387350"/>
                  </a:lnTo>
                  <a:close/>
                </a:path>
                <a:path w="353694" h="440690">
                  <a:moveTo>
                    <a:pt x="185675" y="387350"/>
                  </a:moveTo>
                  <a:lnTo>
                    <a:pt x="182687" y="387350"/>
                  </a:lnTo>
                  <a:lnTo>
                    <a:pt x="182717" y="388620"/>
                  </a:lnTo>
                  <a:lnTo>
                    <a:pt x="185127" y="388620"/>
                  </a:lnTo>
                  <a:lnTo>
                    <a:pt x="185675" y="387350"/>
                  </a:lnTo>
                  <a:close/>
                </a:path>
                <a:path w="353694" h="440690">
                  <a:moveTo>
                    <a:pt x="225139" y="387350"/>
                  </a:moveTo>
                  <a:lnTo>
                    <a:pt x="203302" y="387350"/>
                  </a:lnTo>
                  <a:lnTo>
                    <a:pt x="203004" y="388620"/>
                  </a:lnTo>
                  <a:lnTo>
                    <a:pt x="225533" y="388620"/>
                  </a:lnTo>
                  <a:lnTo>
                    <a:pt x="225139" y="387350"/>
                  </a:lnTo>
                  <a:close/>
                </a:path>
                <a:path w="353694" h="440690">
                  <a:moveTo>
                    <a:pt x="136226" y="386080"/>
                  </a:moveTo>
                  <a:lnTo>
                    <a:pt x="51047" y="386080"/>
                  </a:lnTo>
                  <a:lnTo>
                    <a:pt x="49604" y="387350"/>
                  </a:lnTo>
                  <a:lnTo>
                    <a:pt x="135582" y="387350"/>
                  </a:lnTo>
                  <a:lnTo>
                    <a:pt x="136226" y="386080"/>
                  </a:lnTo>
                  <a:close/>
                </a:path>
                <a:path w="353694" h="440690">
                  <a:moveTo>
                    <a:pt x="190644" y="386080"/>
                  </a:moveTo>
                  <a:lnTo>
                    <a:pt x="180086" y="386080"/>
                  </a:lnTo>
                  <a:lnTo>
                    <a:pt x="180313" y="387350"/>
                  </a:lnTo>
                  <a:lnTo>
                    <a:pt x="190447" y="387350"/>
                  </a:lnTo>
                  <a:lnTo>
                    <a:pt x="190644" y="386080"/>
                  </a:lnTo>
                  <a:close/>
                </a:path>
                <a:path w="353694" h="440690">
                  <a:moveTo>
                    <a:pt x="202443" y="386080"/>
                  </a:moveTo>
                  <a:lnTo>
                    <a:pt x="199478" y="386080"/>
                  </a:lnTo>
                  <a:lnTo>
                    <a:pt x="200600" y="387350"/>
                  </a:lnTo>
                  <a:lnTo>
                    <a:pt x="202234" y="387350"/>
                  </a:lnTo>
                  <a:lnTo>
                    <a:pt x="202443" y="386080"/>
                  </a:lnTo>
                  <a:close/>
                </a:path>
                <a:path w="353694" h="440690">
                  <a:moveTo>
                    <a:pt x="223994" y="386080"/>
                  </a:moveTo>
                  <a:lnTo>
                    <a:pt x="204191" y="386080"/>
                  </a:lnTo>
                  <a:lnTo>
                    <a:pt x="204006" y="387350"/>
                  </a:lnTo>
                  <a:lnTo>
                    <a:pt x="224161" y="387350"/>
                  </a:lnTo>
                  <a:lnTo>
                    <a:pt x="223994" y="386080"/>
                  </a:lnTo>
                  <a:close/>
                </a:path>
                <a:path w="353694" h="440690">
                  <a:moveTo>
                    <a:pt x="203367" y="383540"/>
                  </a:moveTo>
                  <a:lnTo>
                    <a:pt x="53403" y="383540"/>
                  </a:lnTo>
                  <a:lnTo>
                    <a:pt x="53344" y="386080"/>
                  </a:lnTo>
                  <a:lnTo>
                    <a:pt x="193561" y="386080"/>
                  </a:lnTo>
                  <a:lnTo>
                    <a:pt x="194408" y="384810"/>
                  </a:lnTo>
                  <a:lnTo>
                    <a:pt x="203391" y="384810"/>
                  </a:lnTo>
                  <a:lnTo>
                    <a:pt x="203367" y="383540"/>
                  </a:lnTo>
                  <a:close/>
                </a:path>
                <a:path w="353694" h="440690">
                  <a:moveTo>
                    <a:pt x="202872" y="384810"/>
                  </a:moveTo>
                  <a:lnTo>
                    <a:pt x="195989" y="384810"/>
                  </a:lnTo>
                  <a:lnTo>
                    <a:pt x="197528" y="386080"/>
                  </a:lnTo>
                  <a:lnTo>
                    <a:pt x="202359" y="386080"/>
                  </a:lnTo>
                  <a:lnTo>
                    <a:pt x="202872" y="384810"/>
                  </a:lnTo>
                  <a:close/>
                </a:path>
                <a:path w="353694" h="440690">
                  <a:moveTo>
                    <a:pt x="223380" y="384810"/>
                  </a:moveTo>
                  <a:lnTo>
                    <a:pt x="209625" y="384810"/>
                  </a:lnTo>
                  <a:lnTo>
                    <a:pt x="209505" y="386080"/>
                  </a:lnTo>
                  <a:lnTo>
                    <a:pt x="223493" y="386080"/>
                  </a:lnTo>
                  <a:lnTo>
                    <a:pt x="223380" y="384810"/>
                  </a:lnTo>
                  <a:close/>
                </a:path>
                <a:path w="353694" h="440690">
                  <a:moveTo>
                    <a:pt x="239944" y="384810"/>
                  </a:moveTo>
                  <a:lnTo>
                    <a:pt x="237797" y="384810"/>
                  </a:lnTo>
                  <a:lnTo>
                    <a:pt x="239199" y="386080"/>
                  </a:lnTo>
                  <a:lnTo>
                    <a:pt x="239336" y="386080"/>
                  </a:lnTo>
                  <a:lnTo>
                    <a:pt x="239944" y="384810"/>
                  </a:lnTo>
                  <a:close/>
                </a:path>
                <a:path w="353694" h="440690">
                  <a:moveTo>
                    <a:pt x="218465" y="383540"/>
                  </a:moveTo>
                  <a:lnTo>
                    <a:pt x="211623" y="383540"/>
                  </a:lnTo>
                  <a:lnTo>
                    <a:pt x="210346" y="384810"/>
                  </a:lnTo>
                  <a:lnTo>
                    <a:pt x="219049" y="384810"/>
                  </a:lnTo>
                  <a:lnTo>
                    <a:pt x="218465" y="383540"/>
                  </a:lnTo>
                  <a:close/>
                </a:path>
                <a:path w="353694" h="440690">
                  <a:moveTo>
                    <a:pt x="240135" y="382270"/>
                  </a:moveTo>
                  <a:lnTo>
                    <a:pt x="235411" y="382270"/>
                  </a:lnTo>
                  <a:lnTo>
                    <a:pt x="236157" y="383540"/>
                  </a:lnTo>
                  <a:lnTo>
                    <a:pt x="237212" y="384810"/>
                  </a:lnTo>
                  <a:lnTo>
                    <a:pt x="240374" y="384810"/>
                  </a:lnTo>
                  <a:lnTo>
                    <a:pt x="240469" y="383540"/>
                  </a:lnTo>
                  <a:lnTo>
                    <a:pt x="240135" y="382270"/>
                  </a:lnTo>
                  <a:close/>
                </a:path>
                <a:path w="353694" h="440690">
                  <a:moveTo>
                    <a:pt x="207954" y="382270"/>
                  </a:moveTo>
                  <a:lnTo>
                    <a:pt x="53439" y="382270"/>
                  </a:lnTo>
                  <a:lnTo>
                    <a:pt x="53207" y="383540"/>
                  </a:lnTo>
                  <a:lnTo>
                    <a:pt x="207185" y="383540"/>
                  </a:lnTo>
                  <a:lnTo>
                    <a:pt x="207954" y="382270"/>
                  </a:lnTo>
                  <a:close/>
                </a:path>
                <a:path w="353694" h="440690">
                  <a:moveTo>
                    <a:pt x="216013" y="382270"/>
                  </a:moveTo>
                  <a:lnTo>
                    <a:pt x="213138" y="382270"/>
                  </a:lnTo>
                  <a:lnTo>
                    <a:pt x="212798" y="383540"/>
                  </a:lnTo>
                  <a:lnTo>
                    <a:pt x="216293" y="383540"/>
                  </a:lnTo>
                  <a:lnTo>
                    <a:pt x="216013" y="382270"/>
                  </a:lnTo>
                  <a:close/>
                </a:path>
                <a:path w="353694" h="440690">
                  <a:moveTo>
                    <a:pt x="288206" y="382270"/>
                  </a:moveTo>
                  <a:lnTo>
                    <a:pt x="286512" y="382270"/>
                  </a:lnTo>
                  <a:lnTo>
                    <a:pt x="287628" y="383540"/>
                  </a:lnTo>
                  <a:lnTo>
                    <a:pt x="288206" y="382270"/>
                  </a:lnTo>
                  <a:close/>
                </a:path>
                <a:path w="353694" h="440690">
                  <a:moveTo>
                    <a:pt x="212661" y="379730"/>
                  </a:moveTo>
                  <a:lnTo>
                    <a:pt x="56547" y="379730"/>
                  </a:lnTo>
                  <a:lnTo>
                    <a:pt x="55998" y="381000"/>
                  </a:lnTo>
                  <a:lnTo>
                    <a:pt x="55676" y="382270"/>
                  </a:lnTo>
                  <a:lnTo>
                    <a:pt x="209481" y="382270"/>
                  </a:lnTo>
                  <a:lnTo>
                    <a:pt x="209452" y="381000"/>
                  </a:lnTo>
                  <a:lnTo>
                    <a:pt x="212762" y="381000"/>
                  </a:lnTo>
                  <a:lnTo>
                    <a:pt x="212661" y="379730"/>
                  </a:lnTo>
                  <a:close/>
                </a:path>
                <a:path w="353694" h="440690">
                  <a:moveTo>
                    <a:pt x="242730" y="381000"/>
                  </a:moveTo>
                  <a:lnTo>
                    <a:pt x="232524" y="381000"/>
                  </a:lnTo>
                  <a:lnTo>
                    <a:pt x="232786" y="382270"/>
                  </a:lnTo>
                  <a:lnTo>
                    <a:pt x="241883" y="382270"/>
                  </a:lnTo>
                  <a:lnTo>
                    <a:pt x="242730" y="381000"/>
                  </a:lnTo>
                  <a:close/>
                </a:path>
                <a:path w="353694" h="440690">
                  <a:moveTo>
                    <a:pt x="291225" y="379730"/>
                  </a:moveTo>
                  <a:lnTo>
                    <a:pt x="277118" y="379730"/>
                  </a:lnTo>
                  <a:lnTo>
                    <a:pt x="278096" y="381000"/>
                  </a:lnTo>
                  <a:lnTo>
                    <a:pt x="281430" y="381000"/>
                  </a:lnTo>
                  <a:lnTo>
                    <a:pt x="281538" y="382270"/>
                  </a:lnTo>
                  <a:lnTo>
                    <a:pt x="289859" y="382270"/>
                  </a:lnTo>
                  <a:lnTo>
                    <a:pt x="290783" y="381000"/>
                  </a:lnTo>
                  <a:lnTo>
                    <a:pt x="291225" y="379730"/>
                  </a:lnTo>
                  <a:close/>
                </a:path>
                <a:path w="353694" h="440690">
                  <a:moveTo>
                    <a:pt x="222765" y="379730"/>
                  </a:moveTo>
                  <a:lnTo>
                    <a:pt x="219300" y="379730"/>
                  </a:lnTo>
                  <a:lnTo>
                    <a:pt x="220451" y="381000"/>
                  </a:lnTo>
                  <a:lnTo>
                    <a:pt x="222765" y="381000"/>
                  </a:lnTo>
                  <a:lnTo>
                    <a:pt x="222765" y="379730"/>
                  </a:lnTo>
                  <a:close/>
                </a:path>
                <a:path w="353694" h="440690">
                  <a:moveTo>
                    <a:pt x="226649" y="378460"/>
                  </a:moveTo>
                  <a:lnTo>
                    <a:pt x="223547" y="378460"/>
                  </a:lnTo>
                  <a:lnTo>
                    <a:pt x="223034" y="381000"/>
                  </a:lnTo>
                  <a:lnTo>
                    <a:pt x="226863" y="381000"/>
                  </a:lnTo>
                  <a:lnTo>
                    <a:pt x="226863" y="379730"/>
                  </a:lnTo>
                  <a:lnTo>
                    <a:pt x="226410" y="379730"/>
                  </a:lnTo>
                  <a:lnTo>
                    <a:pt x="226649" y="378460"/>
                  </a:lnTo>
                  <a:close/>
                </a:path>
                <a:path w="353694" h="440690">
                  <a:moveTo>
                    <a:pt x="231713" y="379730"/>
                  </a:moveTo>
                  <a:lnTo>
                    <a:pt x="227466" y="379730"/>
                  </a:lnTo>
                  <a:lnTo>
                    <a:pt x="227412" y="381000"/>
                  </a:lnTo>
                  <a:lnTo>
                    <a:pt x="231874" y="381000"/>
                  </a:lnTo>
                  <a:lnTo>
                    <a:pt x="231713" y="379730"/>
                  </a:lnTo>
                  <a:close/>
                </a:path>
                <a:path w="353694" h="440690">
                  <a:moveTo>
                    <a:pt x="246959" y="379730"/>
                  </a:moveTo>
                  <a:lnTo>
                    <a:pt x="233150" y="379730"/>
                  </a:lnTo>
                  <a:lnTo>
                    <a:pt x="233144" y="381000"/>
                  </a:lnTo>
                  <a:lnTo>
                    <a:pt x="245217" y="381000"/>
                  </a:lnTo>
                  <a:lnTo>
                    <a:pt x="246959" y="379730"/>
                  </a:lnTo>
                  <a:close/>
                </a:path>
                <a:path w="353694" h="440690">
                  <a:moveTo>
                    <a:pt x="206708" y="372110"/>
                  </a:moveTo>
                  <a:lnTo>
                    <a:pt x="57984" y="372110"/>
                  </a:lnTo>
                  <a:lnTo>
                    <a:pt x="58032" y="373380"/>
                  </a:lnTo>
                  <a:lnTo>
                    <a:pt x="58050" y="375920"/>
                  </a:lnTo>
                  <a:lnTo>
                    <a:pt x="57644" y="377190"/>
                  </a:lnTo>
                  <a:lnTo>
                    <a:pt x="57686" y="379730"/>
                  </a:lnTo>
                  <a:lnTo>
                    <a:pt x="212947" y="379730"/>
                  </a:lnTo>
                  <a:lnTo>
                    <a:pt x="212959" y="378460"/>
                  </a:lnTo>
                  <a:lnTo>
                    <a:pt x="211987" y="375920"/>
                  </a:lnTo>
                  <a:lnTo>
                    <a:pt x="211653" y="375920"/>
                  </a:lnTo>
                  <a:lnTo>
                    <a:pt x="210871" y="374650"/>
                  </a:lnTo>
                  <a:lnTo>
                    <a:pt x="208879" y="374650"/>
                  </a:lnTo>
                  <a:lnTo>
                    <a:pt x="207996" y="373380"/>
                  </a:lnTo>
                  <a:lnTo>
                    <a:pt x="206708" y="372110"/>
                  </a:lnTo>
                  <a:close/>
                </a:path>
                <a:path w="353694" h="440690">
                  <a:moveTo>
                    <a:pt x="222300" y="378460"/>
                  </a:moveTo>
                  <a:lnTo>
                    <a:pt x="217492" y="378460"/>
                  </a:lnTo>
                  <a:lnTo>
                    <a:pt x="218310" y="379730"/>
                  </a:lnTo>
                  <a:lnTo>
                    <a:pt x="222336" y="379730"/>
                  </a:lnTo>
                  <a:lnTo>
                    <a:pt x="222300" y="378460"/>
                  </a:lnTo>
                  <a:close/>
                </a:path>
                <a:path w="353694" h="440690">
                  <a:moveTo>
                    <a:pt x="232673" y="377190"/>
                  </a:moveTo>
                  <a:lnTo>
                    <a:pt x="227967" y="377190"/>
                  </a:lnTo>
                  <a:lnTo>
                    <a:pt x="228605" y="378460"/>
                  </a:lnTo>
                  <a:lnTo>
                    <a:pt x="228587" y="379730"/>
                  </a:lnTo>
                  <a:lnTo>
                    <a:pt x="230651" y="379730"/>
                  </a:lnTo>
                  <a:lnTo>
                    <a:pt x="230711" y="378460"/>
                  </a:lnTo>
                  <a:lnTo>
                    <a:pt x="232667" y="378460"/>
                  </a:lnTo>
                  <a:lnTo>
                    <a:pt x="232673" y="377190"/>
                  </a:lnTo>
                  <a:close/>
                </a:path>
                <a:path w="353694" h="440690">
                  <a:moveTo>
                    <a:pt x="232870" y="378460"/>
                  </a:moveTo>
                  <a:lnTo>
                    <a:pt x="231242" y="378460"/>
                  </a:lnTo>
                  <a:lnTo>
                    <a:pt x="231540" y="379730"/>
                  </a:lnTo>
                  <a:lnTo>
                    <a:pt x="232858" y="379730"/>
                  </a:lnTo>
                  <a:lnTo>
                    <a:pt x="232870" y="378460"/>
                  </a:lnTo>
                  <a:close/>
                </a:path>
                <a:path w="353694" h="440690">
                  <a:moveTo>
                    <a:pt x="261973" y="377190"/>
                  </a:moveTo>
                  <a:lnTo>
                    <a:pt x="232983" y="377190"/>
                  </a:lnTo>
                  <a:lnTo>
                    <a:pt x="233437" y="378460"/>
                  </a:lnTo>
                  <a:lnTo>
                    <a:pt x="236580" y="378460"/>
                  </a:lnTo>
                  <a:lnTo>
                    <a:pt x="236592" y="379730"/>
                  </a:lnTo>
                  <a:lnTo>
                    <a:pt x="259062" y="379730"/>
                  </a:lnTo>
                  <a:lnTo>
                    <a:pt x="259861" y="378460"/>
                  </a:lnTo>
                  <a:lnTo>
                    <a:pt x="261973" y="377190"/>
                  </a:lnTo>
                  <a:close/>
                </a:path>
                <a:path w="353694" h="440690">
                  <a:moveTo>
                    <a:pt x="292674" y="378460"/>
                  </a:moveTo>
                  <a:lnTo>
                    <a:pt x="274499" y="378460"/>
                  </a:lnTo>
                  <a:lnTo>
                    <a:pt x="275400" y="379730"/>
                  </a:lnTo>
                  <a:lnTo>
                    <a:pt x="292495" y="379730"/>
                  </a:lnTo>
                  <a:lnTo>
                    <a:pt x="292674" y="378460"/>
                  </a:lnTo>
                  <a:close/>
                </a:path>
                <a:path w="353694" h="440690">
                  <a:moveTo>
                    <a:pt x="223117" y="375920"/>
                  </a:moveTo>
                  <a:lnTo>
                    <a:pt x="212410" y="375920"/>
                  </a:lnTo>
                  <a:lnTo>
                    <a:pt x="214152" y="377190"/>
                  </a:lnTo>
                  <a:lnTo>
                    <a:pt x="216007" y="378460"/>
                  </a:lnTo>
                  <a:lnTo>
                    <a:pt x="221948" y="378460"/>
                  </a:lnTo>
                  <a:lnTo>
                    <a:pt x="221328" y="377190"/>
                  </a:lnTo>
                  <a:lnTo>
                    <a:pt x="222533" y="377190"/>
                  </a:lnTo>
                  <a:lnTo>
                    <a:pt x="223117" y="375920"/>
                  </a:lnTo>
                  <a:close/>
                </a:path>
                <a:path w="353694" h="440690">
                  <a:moveTo>
                    <a:pt x="226207" y="377190"/>
                  </a:moveTo>
                  <a:lnTo>
                    <a:pt x="224054" y="377190"/>
                  </a:lnTo>
                  <a:lnTo>
                    <a:pt x="224012" y="378460"/>
                  </a:lnTo>
                  <a:lnTo>
                    <a:pt x="226112" y="378460"/>
                  </a:lnTo>
                  <a:lnTo>
                    <a:pt x="226207" y="377190"/>
                  </a:lnTo>
                  <a:close/>
                </a:path>
                <a:path w="353694" h="440690">
                  <a:moveTo>
                    <a:pt x="293259" y="377190"/>
                  </a:moveTo>
                  <a:lnTo>
                    <a:pt x="269870" y="377190"/>
                  </a:lnTo>
                  <a:lnTo>
                    <a:pt x="271600" y="378460"/>
                  </a:lnTo>
                  <a:lnTo>
                    <a:pt x="293074" y="378460"/>
                  </a:lnTo>
                  <a:lnTo>
                    <a:pt x="293259" y="377190"/>
                  </a:lnTo>
                  <a:close/>
                </a:path>
                <a:path w="353694" h="440690">
                  <a:moveTo>
                    <a:pt x="296778" y="375920"/>
                  </a:moveTo>
                  <a:lnTo>
                    <a:pt x="223117" y="375920"/>
                  </a:lnTo>
                  <a:lnTo>
                    <a:pt x="223243" y="377190"/>
                  </a:lnTo>
                  <a:lnTo>
                    <a:pt x="294893" y="377190"/>
                  </a:lnTo>
                  <a:lnTo>
                    <a:pt x="296778" y="375920"/>
                  </a:lnTo>
                  <a:close/>
                </a:path>
                <a:path w="353694" h="440690">
                  <a:moveTo>
                    <a:pt x="305511" y="373380"/>
                  </a:moveTo>
                  <a:lnTo>
                    <a:pt x="210543" y="373380"/>
                  </a:lnTo>
                  <a:lnTo>
                    <a:pt x="210871" y="374650"/>
                  </a:lnTo>
                  <a:lnTo>
                    <a:pt x="211653" y="375920"/>
                  </a:lnTo>
                  <a:lnTo>
                    <a:pt x="211987" y="375920"/>
                  </a:lnTo>
                  <a:lnTo>
                    <a:pt x="210889" y="374650"/>
                  </a:lnTo>
                  <a:lnTo>
                    <a:pt x="304467" y="374650"/>
                  </a:lnTo>
                  <a:lnTo>
                    <a:pt x="305511" y="373380"/>
                  </a:lnTo>
                  <a:close/>
                </a:path>
                <a:path w="353694" h="440690">
                  <a:moveTo>
                    <a:pt x="301055" y="374650"/>
                  </a:moveTo>
                  <a:lnTo>
                    <a:pt x="210889" y="374650"/>
                  </a:lnTo>
                  <a:lnTo>
                    <a:pt x="211987" y="375920"/>
                  </a:lnTo>
                  <a:lnTo>
                    <a:pt x="299421" y="375920"/>
                  </a:lnTo>
                  <a:lnTo>
                    <a:pt x="301055" y="374650"/>
                  </a:lnTo>
                  <a:close/>
                </a:path>
                <a:path w="353694" h="440690">
                  <a:moveTo>
                    <a:pt x="308040" y="372110"/>
                  </a:moveTo>
                  <a:lnTo>
                    <a:pt x="207656" y="372110"/>
                  </a:lnTo>
                  <a:lnTo>
                    <a:pt x="209213" y="373380"/>
                  </a:lnTo>
                  <a:lnTo>
                    <a:pt x="307455" y="373380"/>
                  </a:lnTo>
                  <a:lnTo>
                    <a:pt x="308040" y="372110"/>
                  </a:lnTo>
                  <a:close/>
                </a:path>
                <a:path w="353694" h="440690">
                  <a:moveTo>
                    <a:pt x="312281" y="368300"/>
                  </a:moveTo>
                  <a:lnTo>
                    <a:pt x="59058" y="368300"/>
                  </a:lnTo>
                  <a:lnTo>
                    <a:pt x="58796" y="369570"/>
                  </a:lnTo>
                  <a:lnTo>
                    <a:pt x="57871" y="370840"/>
                  </a:lnTo>
                  <a:lnTo>
                    <a:pt x="57853" y="372110"/>
                  </a:lnTo>
                  <a:lnTo>
                    <a:pt x="308284" y="372110"/>
                  </a:lnTo>
                  <a:lnTo>
                    <a:pt x="309823" y="370840"/>
                  </a:lnTo>
                  <a:lnTo>
                    <a:pt x="310468" y="369570"/>
                  </a:lnTo>
                  <a:lnTo>
                    <a:pt x="312281" y="368300"/>
                  </a:lnTo>
                  <a:close/>
                </a:path>
                <a:path w="353694" h="440690">
                  <a:moveTo>
                    <a:pt x="66317" y="361950"/>
                  </a:moveTo>
                  <a:lnTo>
                    <a:pt x="60132" y="361950"/>
                  </a:lnTo>
                  <a:lnTo>
                    <a:pt x="60150" y="364490"/>
                  </a:lnTo>
                  <a:lnTo>
                    <a:pt x="59816" y="367030"/>
                  </a:lnTo>
                  <a:lnTo>
                    <a:pt x="59410" y="368300"/>
                  </a:lnTo>
                  <a:lnTo>
                    <a:pt x="315263" y="368300"/>
                  </a:lnTo>
                  <a:lnTo>
                    <a:pt x="315418" y="367030"/>
                  </a:lnTo>
                  <a:lnTo>
                    <a:pt x="323304" y="367030"/>
                  </a:lnTo>
                  <a:lnTo>
                    <a:pt x="322946" y="365760"/>
                  </a:lnTo>
                  <a:lnTo>
                    <a:pt x="322725" y="365760"/>
                  </a:lnTo>
                  <a:lnTo>
                    <a:pt x="322451" y="364490"/>
                  </a:lnTo>
                  <a:lnTo>
                    <a:pt x="68226" y="364490"/>
                  </a:lnTo>
                  <a:lnTo>
                    <a:pt x="67332" y="363220"/>
                  </a:lnTo>
                  <a:lnTo>
                    <a:pt x="66228" y="363220"/>
                  </a:lnTo>
                  <a:lnTo>
                    <a:pt x="66317" y="361950"/>
                  </a:lnTo>
                  <a:close/>
                </a:path>
                <a:path w="353694" h="440690">
                  <a:moveTo>
                    <a:pt x="323304" y="367030"/>
                  </a:moveTo>
                  <a:lnTo>
                    <a:pt x="315943" y="367030"/>
                  </a:lnTo>
                  <a:lnTo>
                    <a:pt x="316415" y="368300"/>
                  </a:lnTo>
                  <a:lnTo>
                    <a:pt x="323304" y="368300"/>
                  </a:lnTo>
                  <a:lnTo>
                    <a:pt x="323304" y="367030"/>
                  </a:lnTo>
                  <a:close/>
                </a:path>
                <a:path w="353694" h="440690">
                  <a:moveTo>
                    <a:pt x="324211" y="359410"/>
                  </a:moveTo>
                  <a:lnTo>
                    <a:pt x="73243" y="359410"/>
                  </a:lnTo>
                  <a:lnTo>
                    <a:pt x="72837" y="360680"/>
                  </a:lnTo>
                  <a:lnTo>
                    <a:pt x="71286" y="361950"/>
                  </a:lnTo>
                  <a:lnTo>
                    <a:pt x="71066" y="364490"/>
                  </a:lnTo>
                  <a:lnTo>
                    <a:pt x="322678" y="364490"/>
                  </a:lnTo>
                  <a:lnTo>
                    <a:pt x="322648" y="363220"/>
                  </a:lnTo>
                  <a:lnTo>
                    <a:pt x="322767" y="361950"/>
                  </a:lnTo>
                  <a:lnTo>
                    <a:pt x="323775" y="360680"/>
                  </a:lnTo>
                  <a:lnTo>
                    <a:pt x="324211" y="359410"/>
                  </a:lnTo>
                  <a:close/>
                </a:path>
                <a:path w="353694" h="440690">
                  <a:moveTo>
                    <a:pt x="63263" y="360680"/>
                  </a:moveTo>
                  <a:lnTo>
                    <a:pt x="62106" y="360680"/>
                  </a:lnTo>
                  <a:lnTo>
                    <a:pt x="61474" y="361950"/>
                  </a:lnTo>
                  <a:lnTo>
                    <a:pt x="63770" y="361950"/>
                  </a:lnTo>
                  <a:lnTo>
                    <a:pt x="63263" y="360680"/>
                  </a:lnTo>
                  <a:close/>
                </a:path>
                <a:path w="353694" h="440690">
                  <a:moveTo>
                    <a:pt x="75271" y="358140"/>
                  </a:moveTo>
                  <a:lnTo>
                    <a:pt x="74412" y="358140"/>
                  </a:lnTo>
                  <a:lnTo>
                    <a:pt x="74120" y="359410"/>
                  </a:lnTo>
                  <a:lnTo>
                    <a:pt x="75587" y="359410"/>
                  </a:lnTo>
                  <a:lnTo>
                    <a:pt x="75271" y="358140"/>
                  </a:lnTo>
                  <a:close/>
                </a:path>
                <a:path w="353694" h="440690">
                  <a:moveTo>
                    <a:pt x="332335" y="355600"/>
                  </a:moveTo>
                  <a:lnTo>
                    <a:pt x="74394" y="355600"/>
                  </a:lnTo>
                  <a:lnTo>
                    <a:pt x="74829" y="356870"/>
                  </a:lnTo>
                  <a:lnTo>
                    <a:pt x="75152" y="358140"/>
                  </a:lnTo>
                  <a:lnTo>
                    <a:pt x="76452" y="358140"/>
                  </a:lnTo>
                  <a:lnTo>
                    <a:pt x="76201" y="359410"/>
                  </a:lnTo>
                  <a:lnTo>
                    <a:pt x="325308" y="359410"/>
                  </a:lnTo>
                  <a:lnTo>
                    <a:pt x="326543" y="358140"/>
                  </a:lnTo>
                  <a:lnTo>
                    <a:pt x="327062" y="356870"/>
                  </a:lnTo>
                  <a:lnTo>
                    <a:pt x="331649" y="356870"/>
                  </a:lnTo>
                  <a:lnTo>
                    <a:pt x="332335" y="355600"/>
                  </a:lnTo>
                  <a:close/>
                </a:path>
                <a:path w="353694" h="440690">
                  <a:moveTo>
                    <a:pt x="333110" y="354330"/>
                  </a:moveTo>
                  <a:lnTo>
                    <a:pt x="73964" y="354330"/>
                  </a:lnTo>
                  <a:lnTo>
                    <a:pt x="74012" y="355600"/>
                  </a:lnTo>
                  <a:lnTo>
                    <a:pt x="332896" y="355600"/>
                  </a:lnTo>
                  <a:lnTo>
                    <a:pt x="333110" y="354330"/>
                  </a:lnTo>
                  <a:close/>
                </a:path>
                <a:path w="353694" h="440690">
                  <a:moveTo>
                    <a:pt x="335640" y="353060"/>
                  </a:moveTo>
                  <a:lnTo>
                    <a:pt x="73261" y="353060"/>
                  </a:lnTo>
                  <a:lnTo>
                    <a:pt x="73786" y="354330"/>
                  </a:lnTo>
                  <a:lnTo>
                    <a:pt x="334745" y="354330"/>
                  </a:lnTo>
                  <a:lnTo>
                    <a:pt x="335640" y="353060"/>
                  </a:lnTo>
                  <a:close/>
                </a:path>
                <a:path w="353694" h="440690">
                  <a:moveTo>
                    <a:pt x="338789" y="351790"/>
                  </a:moveTo>
                  <a:lnTo>
                    <a:pt x="73338" y="351790"/>
                  </a:lnTo>
                  <a:lnTo>
                    <a:pt x="73016" y="353060"/>
                  </a:lnTo>
                  <a:lnTo>
                    <a:pt x="337709" y="353060"/>
                  </a:lnTo>
                  <a:lnTo>
                    <a:pt x="338789" y="351790"/>
                  </a:lnTo>
                  <a:close/>
                </a:path>
                <a:path w="353694" h="440690">
                  <a:moveTo>
                    <a:pt x="340358" y="350520"/>
                  </a:moveTo>
                  <a:lnTo>
                    <a:pt x="75217" y="350520"/>
                  </a:lnTo>
                  <a:lnTo>
                    <a:pt x="75193" y="351790"/>
                  </a:lnTo>
                  <a:lnTo>
                    <a:pt x="339767" y="351790"/>
                  </a:lnTo>
                  <a:lnTo>
                    <a:pt x="340358" y="350520"/>
                  </a:lnTo>
                  <a:close/>
                </a:path>
                <a:path w="353694" h="440690">
                  <a:moveTo>
                    <a:pt x="113232" y="349250"/>
                  </a:moveTo>
                  <a:lnTo>
                    <a:pt x="74644" y="349250"/>
                  </a:lnTo>
                  <a:lnTo>
                    <a:pt x="74650" y="350520"/>
                  </a:lnTo>
                  <a:lnTo>
                    <a:pt x="113768" y="350520"/>
                  </a:lnTo>
                  <a:lnTo>
                    <a:pt x="113232" y="349250"/>
                  </a:lnTo>
                  <a:close/>
                </a:path>
                <a:path w="353694" h="440690">
                  <a:moveTo>
                    <a:pt x="122054" y="349250"/>
                  </a:moveTo>
                  <a:lnTo>
                    <a:pt x="121177" y="350520"/>
                  </a:lnTo>
                  <a:lnTo>
                    <a:pt x="123157" y="350520"/>
                  </a:lnTo>
                  <a:lnTo>
                    <a:pt x="122054" y="349250"/>
                  </a:lnTo>
                  <a:close/>
                </a:path>
                <a:path w="353694" h="440690">
                  <a:moveTo>
                    <a:pt x="342958" y="347980"/>
                  </a:moveTo>
                  <a:lnTo>
                    <a:pt x="132677" y="347980"/>
                  </a:lnTo>
                  <a:lnTo>
                    <a:pt x="132057" y="349250"/>
                  </a:lnTo>
                  <a:lnTo>
                    <a:pt x="123473" y="349250"/>
                  </a:lnTo>
                  <a:lnTo>
                    <a:pt x="123157" y="350520"/>
                  </a:lnTo>
                  <a:lnTo>
                    <a:pt x="341181" y="350520"/>
                  </a:lnTo>
                  <a:lnTo>
                    <a:pt x="342213" y="349250"/>
                  </a:lnTo>
                  <a:lnTo>
                    <a:pt x="342958" y="347980"/>
                  </a:lnTo>
                  <a:close/>
                </a:path>
                <a:path w="353694" h="440690">
                  <a:moveTo>
                    <a:pt x="112754" y="347980"/>
                  </a:moveTo>
                  <a:lnTo>
                    <a:pt x="76225" y="347980"/>
                  </a:lnTo>
                  <a:lnTo>
                    <a:pt x="75784" y="349250"/>
                  </a:lnTo>
                  <a:lnTo>
                    <a:pt x="112826" y="349250"/>
                  </a:lnTo>
                  <a:lnTo>
                    <a:pt x="112754" y="347980"/>
                  </a:lnTo>
                  <a:close/>
                </a:path>
                <a:path w="353694" h="440690">
                  <a:moveTo>
                    <a:pt x="127917" y="347980"/>
                  </a:moveTo>
                  <a:lnTo>
                    <a:pt x="126480" y="347980"/>
                  </a:lnTo>
                  <a:lnTo>
                    <a:pt x="125979" y="349250"/>
                  </a:lnTo>
                  <a:lnTo>
                    <a:pt x="128860" y="349250"/>
                  </a:lnTo>
                  <a:lnTo>
                    <a:pt x="127917" y="347980"/>
                  </a:lnTo>
                  <a:close/>
                </a:path>
                <a:path w="353694" h="440690">
                  <a:moveTo>
                    <a:pt x="131413" y="347980"/>
                  </a:moveTo>
                  <a:lnTo>
                    <a:pt x="130941" y="347980"/>
                  </a:lnTo>
                  <a:lnTo>
                    <a:pt x="130470" y="349250"/>
                  </a:lnTo>
                  <a:lnTo>
                    <a:pt x="131782" y="349250"/>
                  </a:lnTo>
                  <a:lnTo>
                    <a:pt x="131413" y="347980"/>
                  </a:lnTo>
                  <a:close/>
                </a:path>
                <a:path w="353694" h="440690">
                  <a:moveTo>
                    <a:pt x="109056" y="346710"/>
                  </a:moveTo>
                  <a:lnTo>
                    <a:pt x="79774" y="346710"/>
                  </a:lnTo>
                  <a:lnTo>
                    <a:pt x="78116" y="347980"/>
                  </a:lnTo>
                  <a:lnTo>
                    <a:pt x="110673" y="347980"/>
                  </a:lnTo>
                  <a:lnTo>
                    <a:pt x="109056" y="346710"/>
                  </a:lnTo>
                  <a:close/>
                </a:path>
                <a:path w="353694" h="440690">
                  <a:moveTo>
                    <a:pt x="132808" y="339090"/>
                  </a:moveTo>
                  <a:lnTo>
                    <a:pt x="131908" y="339090"/>
                  </a:lnTo>
                  <a:lnTo>
                    <a:pt x="131794" y="340360"/>
                  </a:lnTo>
                  <a:lnTo>
                    <a:pt x="132021" y="341630"/>
                  </a:lnTo>
                  <a:lnTo>
                    <a:pt x="131985" y="342900"/>
                  </a:lnTo>
                  <a:lnTo>
                    <a:pt x="132349" y="342900"/>
                  </a:lnTo>
                  <a:lnTo>
                    <a:pt x="132152" y="344170"/>
                  </a:lnTo>
                  <a:lnTo>
                    <a:pt x="132075" y="345440"/>
                  </a:lnTo>
                  <a:lnTo>
                    <a:pt x="132224" y="345440"/>
                  </a:lnTo>
                  <a:lnTo>
                    <a:pt x="132445" y="346710"/>
                  </a:lnTo>
                  <a:lnTo>
                    <a:pt x="132612" y="346710"/>
                  </a:lnTo>
                  <a:lnTo>
                    <a:pt x="132707" y="347980"/>
                  </a:lnTo>
                  <a:lnTo>
                    <a:pt x="343000" y="347980"/>
                  </a:lnTo>
                  <a:lnTo>
                    <a:pt x="343012" y="342900"/>
                  </a:lnTo>
                  <a:lnTo>
                    <a:pt x="342762" y="341630"/>
                  </a:lnTo>
                  <a:lnTo>
                    <a:pt x="342019" y="340360"/>
                  </a:lnTo>
                  <a:lnTo>
                    <a:pt x="133363" y="340360"/>
                  </a:lnTo>
                  <a:lnTo>
                    <a:pt x="132808" y="339090"/>
                  </a:lnTo>
                  <a:close/>
                </a:path>
                <a:path w="353694" h="440690">
                  <a:moveTo>
                    <a:pt x="90082" y="345440"/>
                  </a:moveTo>
                  <a:lnTo>
                    <a:pt x="89074" y="345440"/>
                  </a:lnTo>
                  <a:lnTo>
                    <a:pt x="88740" y="346710"/>
                  </a:lnTo>
                  <a:lnTo>
                    <a:pt x="90690" y="346710"/>
                  </a:lnTo>
                  <a:lnTo>
                    <a:pt x="90082" y="345440"/>
                  </a:lnTo>
                  <a:close/>
                </a:path>
                <a:path w="353694" h="440690">
                  <a:moveTo>
                    <a:pt x="94156" y="345440"/>
                  </a:moveTo>
                  <a:lnTo>
                    <a:pt x="91812" y="345440"/>
                  </a:lnTo>
                  <a:lnTo>
                    <a:pt x="91722" y="346710"/>
                  </a:lnTo>
                  <a:lnTo>
                    <a:pt x="94388" y="346710"/>
                  </a:lnTo>
                  <a:lnTo>
                    <a:pt x="94156" y="345440"/>
                  </a:lnTo>
                  <a:close/>
                </a:path>
                <a:path w="353694" h="440690">
                  <a:moveTo>
                    <a:pt x="96500" y="345440"/>
                  </a:moveTo>
                  <a:lnTo>
                    <a:pt x="95152" y="345440"/>
                  </a:lnTo>
                  <a:lnTo>
                    <a:pt x="94895" y="346710"/>
                  </a:lnTo>
                  <a:lnTo>
                    <a:pt x="97257" y="346710"/>
                  </a:lnTo>
                  <a:lnTo>
                    <a:pt x="96500" y="345440"/>
                  </a:lnTo>
                  <a:close/>
                </a:path>
                <a:path w="353694" h="440690">
                  <a:moveTo>
                    <a:pt x="98105" y="345440"/>
                  </a:moveTo>
                  <a:lnTo>
                    <a:pt x="97257" y="346710"/>
                  </a:lnTo>
                  <a:lnTo>
                    <a:pt x="99608" y="346710"/>
                  </a:lnTo>
                  <a:lnTo>
                    <a:pt x="98105" y="345440"/>
                  </a:lnTo>
                  <a:close/>
                </a:path>
                <a:path w="353694" h="440690">
                  <a:moveTo>
                    <a:pt x="107636" y="345440"/>
                  </a:moveTo>
                  <a:lnTo>
                    <a:pt x="106211" y="345440"/>
                  </a:lnTo>
                  <a:lnTo>
                    <a:pt x="105901" y="346710"/>
                  </a:lnTo>
                  <a:lnTo>
                    <a:pt x="108376" y="346710"/>
                  </a:lnTo>
                  <a:lnTo>
                    <a:pt x="107636" y="345440"/>
                  </a:lnTo>
                  <a:close/>
                </a:path>
                <a:path w="353694" h="440690">
                  <a:moveTo>
                    <a:pt x="341050" y="337820"/>
                  </a:moveTo>
                  <a:lnTo>
                    <a:pt x="133309" y="337820"/>
                  </a:lnTo>
                  <a:lnTo>
                    <a:pt x="133315" y="339090"/>
                  </a:lnTo>
                  <a:lnTo>
                    <a:pt x="133363" y="340360"/>
                  </a:lnTo>
                  <a:lnTo>
                    <a:pt x="342019" y="340360"/>
                  </a:lnTo>
                  <a:lnTo>
                    <a:pt x="341276" y="339090"/>
                  </a:lnTo>
                  <a:lnTo>
                    <a:pt x="341050" y="337820"/>
                  </a:lnTo>
                  <a:close/>
                </a:path>
                <a:path w="353694" h="440690">
                  <a:moveTo>
                    <a:pt x="340829" y="336550"/>
                  </a:moveTo>
                  <a:lnTo>
                    <a:pt x="134908" y="336550"/>
                  </a:lnTo>
                  <a:lnTo>
                    <a:pt x="134270" y="337820"/>
                  </a:lnTo>
                  <a:lnTo>
                    <a:pt x="340853" y="337820"/>
                  </a:lnTo>
                  <a:lnTo>
                    <a:pt x="340829" y="336550"/>
                  </a:lnTo>
                  <a:close/>
                </a:path>
                <a:path w="353694" h="440690">
                  <a:moveTo>
                    <a:pt x="122274" y="335280"/>
                  </a:moveTo>
                  <a:lnTo>
                    <a:pt x="110094" y="335280"/>
                  </a:lnTo>
                  <a:lnTo>
                    <a:pt x="110780" y="336550"/>
                  </a:lnTo>
                  <a:lnTo>
                    <a:pt x="121612" y="336550"/>
                  </a:lnTo>
                  <a:lnTo>
                    <a:pt x="122274" y="335280"/>
                  </a:lnTo>
                  <a:close/>
                </a:path>
                <a:path w="353694" h="440690">
                  <a:moveTo>
                    <a:pt x="343764" y="335280"/>
                  </a:moveTo>
                  <a:lnTo>
                    <a:pt x="134681" y="335280"/>
                  </a:lnTo>
                  <a:lnTo>
                    <a:pt x="134747" y="336550"/>
                  </a:lnTo>
                  <a:lnTo>
                    <a:pt x="342958" y="336550"/>
                  </a:lnTo>
                  <a:lnTo>
                    <a:pt x="343764" y="335280"/>
                  </a:lnTo>
                  <a:close/>
                </a:path>
                <a:path w="353694" h="440690">
                  <a:moveTo>
                    <a:pt x="132862" y="325120"/>
                  </a:moveTo>
                  <a:lnTo>
                    <a:pt x="98373" y="325120"/>
                  </a:lnTo>
                  <a:lnTo>
                    <a:pt x="98385" y="326390"/>
                  </a:lnTo>
                  <a:lnTo>
                    <a:pt x="99077" y="326390"/>
                  </a:lnTo>
                  <a:lnTo>
                    <a:pt x="99107" y="327660"/>
                  </a:lnTo>
                  <a:lnTo>
                    <a:pt x="100496" y="328930"/>
                  </a:lnTo>
                  <a:lnTo>
                    <a:pt x="102519" y="328930"/>
                  </a:lnTo>
                  <a:lnTo>
                    <a:pt x="106664" y="334010"/>
                  </a:lnTo>
                  <a:lnTo>
                    <a:pt x="108060" y="335280"/>
                  </a:lnTo>
                  <a:lnTo>
                    <a:pt x="126313" y="335280"/>
                  </a:lnTo>
                  <a:lnTo>
                    <a:pt x="126253" y="332740"/>
                  </a:lnTo>
                  <a:lnTo>
                    <a:pt x="127571" y="331470"/>
                  </a:lnTo>
                  <a:lnTo>
                    <a:pt x="128156" y="326390"/>
                  </a:lnTo>
                  <a:lnTo>
                    <a:pt x="132862" y="325120"/>
                  </a:lnTo>
                  <a:close/>
                </a:path>
                <a:path w="353694" h="440690">
                  <a:moveTo>
                    <a:pt x="311398" y="334010"/>
                  </a:moveTo>
                  <a:lnTo>
                    <a:pt x="135797" y="334010"/>
                  </a:lnTo>
                  <a:lnTo>
                    <a:pt x="134669" y="335280"/>
                  </a:lnTo>
                  <a:lnTo>
                    <a:pt x="311637" y="335280"/>
                  </a:lnTo>
                  <a:lnTo>
                    <a:pt x="311398" y="334010"/>
                  </a:lnTo>
                  <a:close/>
                </a:path>
                <a:path w="353694" h="440690">
                  <a:moveTo>
                    <a:pt x="320107" y="334010"/>
                  </a:moveTo>
                  <a:lnTo>
                    <a:pt x="311774" y="334010"/>
                  </a:lnTo>
                  <a:lnTo>
                    <a:pt x="312012" y="335280"/>
                  </a:lnTo>
                  <a:lnTo>
                    <a:pt x="320137" y="335280"/>
                  </a:lnTo>
                  <a:lnTo>
                    <a:pt x="320107" y="334010"/>
                  </a:lnTo>
                  <a:close/>
                </a:path>
                <a:path w="353694" h="440690">
                  <a:moveTo>
                    <a:pt x="343871" y="332740"/>
                  </a:moveTo>
                  <a:lnTo>
                    <a:pt x="324294" y="332740"/>
                  </a:lnTo>
                  <a:lnTo>
                    <a:pt x="323429" y="334010"/>
                  </a:lnTo>
                  <a:lnTo>
                    <a:pt x="322630" y="335280"/>
                  </a:lnTo>
                  <a:lnTo>
                    <a:pt x="343829" y="335280"/>
                  </a:lnTo>
                  <a:lnTo>
                    <a:pt x="343871" y="332740"/>
                  </a:lnTo>
                  <a:close/>
                </a:path>
                <a:path w="353694" h="440690">
                  <a:moveTo>
                    <a:pt x="303590" y="330200"/>
                  </a:moveTo>
                  <a:lnTo>
                    <a:pt x="139764" y="330200"/>
                  </a:lnTo>
                  <a:lnTo>
                    <a:pt x="139692" y="331470"/>
                  </a:lnTo>
                  <a:lnTo>
                    <a:pt x="139066" y="332740"/>
                  </a:lnTo>
                  <a:lnTo>
                    <a:pt x="138320" y="334010"/>
                  </a:lnTo>
                  <a:lnTo>
                    <a:pt x="319767" y="334010"/>
                  </a:lnTo>
                  <a:lnTo>
                    <a:pt x="319886" y="332740"/>
                  </a:lnTo>
                  <a:lnTo>
                    <a:pt x="302242" y="332740"/>
                  </a:lnTo>
                  <a:lnTo>
                    <a:pt x="302009" y="331470"/>
                  </a:lnTo>
                  <a:lnTo>
                    <a:pt x="303363" y="331470"/>
                  </a:lnTo>
                  <a:lnTo>
                    <a:pt x="303590" y="330200"/>
                  </a:lnTo>
                  <a:close/>
                </a:path>
                <a:path w="353694" h="440690">
                  <a:moveTo>
                    <a:pt x="303542" y="331470"/>
                  </a:moveTo>
                  <a:lnTo>
                    <a:pt x="303363" y="331470"/>
                  </a:lnTo>
                  <a:lnTo>
                    <a:pt x="302433" y="332740"/>
                  </a:lnTo>
                  <a:lnTo>
                    <a:pt x="303691" y="332740"/>
                  </a:lnTo>
                  <a:lnTo>
                    <a:pt x="303542" y="331470"/>
                  </a:lnTo>
                  <a:close/>
                </a:path>
                <a:path w="353694" h="440690">
                  <a:moveTo>
                    <a:pt x="320005" y="331470"/>
                  </a:moveTo>
                  <a:lnTo>
                    <a:pt x="305111" y="331470"/>
                  </a:lnTo>
                  <a:lnTo>
                    <a:pt x="304503" y="332740"/>
                  </a:lnTo>
                  <a:lnTo>
                    <a:pt x="319886" y="332740"/>
                  </a:lnTo>
                  <a:lnTo>
                    <a:pt x="320005" y="331470"/>
                  </a:lnTo>
                  <a:close/>
                </a:path>
                <a:path w="353694" h="440690">
                  <a:moveTo>
                    <a:pt x="343030" y="330200"/>
                  </a:moveTo>
                  <a:lnTo>
                    <a:pt x="340185" y="330200"/>
                  </a:lnTo>
                  <a:lnTo>
                    <a:pt x="337590" y="331470"/>
                  </a:lnTo>
                  <a:lnTo>
                    <a:pt x="336027" y="332740"/>
                  </a:lnTo>
                  <a:lnTo>
                    <a:pt x="344271" y="332740"/>
                  </a:lnTo>
                  <a:lnTo>
                    <a:pt x="344295" y="331470"/>
                  </a:lnTo>
                  <a:lnTo>
                    <a:pt x="343555" y="331470"/>
                  </a:lnTo>
                  <a:lnTo>
                    <a:pt x="343030" y="330200"/>
                  </a:lnTo>
                  <a:close/>
                </a:path>
                <a:path w="353694" h="440690">
                  <a:moveTo>
                    <a:pt x="309972" y="330200"/>
                  </a:moveTo>
                  <a:lnTo>
                    <a:pt x="307193" y="330200"/>
                  </a:lnTo>
                  <a:lnTo>
                    <a:pt x="307062" y="331470"/>
                  </a:lnTo>
                  <a:lnTo>
                    <a:pt x="310050" y="331470"/>
                  </a:lnTo>
                  <a:lnTo>
                    <a:pt x="309972" y="330200"/>
                  </a:lnTo>
                  <a:close/>
                </a:path>
                <a:path w="353694" h="440690">
                  <a:moveTo>
                    <a:pt x="318270" y="330200"/>
                  </a:moveTo>
                  <a:lnTo>
                    <a:pt x="310032" y="330200"/>
                  </a:lnTo>
                  <a:lnTo>
                    <a:pt x="310050" y="331470"/>
                  </a:lnTo>
                  <a:lnTo>
                    <a:pt x="318335" y="331470"/>
                  </a:lnTo>
                  <a:lnTo>
                    <a:pt x="318270" y="330200"/>
                  </a:lnTo>
                  <a:close/>
                </a:path>
                <a:path w="353694" h="440690">
                  <a:moveTo>
                    <a:pt x="287747" y="327660"/>
                  </a:moveTo>
                  <a:lnTo>
                    <a:pt x="143456" y="327660"/>
                  </a:lnTo>
                  <a:lnTo>
                    <a:pt x="142340" y="328930"/>
                  </a:lnTo>
                  <a:lnTo>
                    <a:pt x="141273" y="330200"/>
                  </a:lnTo>
                  <a:lnTo>
                    <a:pt x="305093" y="330200"/>
                  </a:lnTo>
                  <a:lnTo>
                    <a:pt x="305242" y="328930"/>
                  </a:lnTo>
                  <a:lnTo>
                    <a:pt x="289346" y="328930"/>
                  </a:lnTo>
                  <a:lnTo>
                    <a:pt x="287747" y="327660"/>
                  </a:lnTo>
                  <a:close/>
                </a:path>
                <a:path w="353694" h="440690">
                  <a:moveTo>
                    <a:pt x="308785" y="328930"/>
                  </a:moveTo>
                  <a:lnTo>
                    <a:pt x="306871" y="328930"/>
                  </a:lnTo>
                  <a:lnTo>
                    <a:pt x="307241" y="330200"/>
                  </a:lnTo>
                  <a:lnTo>
                    <a:pt x="308344" y="330200"/>
                  </a:lnTo>
                  <a:lnTo>
                    <a:pt x="308785" y="328930"/>
                  </a:lnTo>
                  <a:close/>
                </a:path>
                <a:path w="353694" h="440690">
                  <a:moveTo>
                    <a:pt x="313152" y="328930"/>
                  </a:moveTo>
                  <a:lnTo>
                    <a:pt x="310408" y="328930"/>
                  </a:lnTo>
                  <a:lnTo>
                    <a:pt x="310110" y="330200"/>
                  </a:lnTo>
                  <a:lnTo>
                    <a:pt x="313372" y="330200"/>
                  </a:lnTo>
                  <a:lnTo>
                    <a:pt x="313152" y="328930"/>
                  </a:lnTo>
                  <a:close/>
                </a:path>
                <a:path w="353694" h="440690">
                  <a:moveTo>
                    <a:pt x="297416" y="323850"/>
                  </a:moveTo>
                  <a:lnTo>
                    <a:pt x="280446" y="323850"/>
                  </a:lnTo>
                  <a:lnTo>
                    <a:pt x="284377" y="326390"/>
                  </a:lnTo>
                  <a:lnTo>
                    <a:pt x="284847" y="326783"/>
                  </a:lnTo>
                  <a:lnTo>
                    <a:pt x="285803" y="327660"/>
                  </a:lnTo>
                  <a:lnTo>
                    <a:pt x="291123" y="327660"/>
                  </a:lnTo>
                  <a:lnTo>
                    <a:pt x="291863" y="328930"/>
                  </a:lnTo>
                  <a:lnTo>
                    <a:pt x="295108" y="328930"/>
                  </a:lnTo>
                  <a:lnTo>
                    <a:pt x="295513" y="327660"/>
                  </a:lnTo>
                  <a:lnTo>
                    <a:pt x="295865" y="326390"/>
                  </a:lnTo>
                  <a:lnTo>
                    <a:pt x="296170" y="325120"/>
                  </a:lnTo>
                  <a:lnTo>
                    <a:pt x="297416" y="323850"/>
                  </a:lnTo>
                  <a:close/>
                </a:path>
                <a:path w="353694" h="440690">
                  <a:moveTo>
                    <a:pt x="309328" y="327660"/>
                  </a:moveTo>
                  <a:lnTo>
                    <a:pt x="296134" y="327660"/>
                  </a:lnTo>
                  <a:lnTo>
                    <a:pt x="295621" y="328930"/>
                  </a:lnTo>
                  <a:lnTo>
                    <a:pt x="309328" y="328930"/>
                  </a:lnTo>
                  <a:lnTo>
                    <a:pt x="309328" y="327660"/>
                  </a:lnTo>
                  <a:close/>
                </a:path>
                <a:path w="353694" h="440690">
                  <a:moveTo>
                    <a:pt x="283876" y="326390"/>
                  </a:moveTo>
                  <a:lnTo>
                    <a:pt x="146617" y="326390"/>
                  </a:lnTo>
                  <a:lnTo>
                    <a:pt x="146367" y="327660"/>
                  </a:lnTo>
                  <a:lnTo>
                    <a:pt x="284311" y="327660"/>
                  </a:lnTo>
                  <a:lnTo>
                    <a:pt x="283876" y="326390"/>
                  </a:lnTo>
                  <a:close/>
                </a:path>
                <a:path w="353694" h="440690">
                  <a:moveTo>
                    <a:pt x="284419" y="326390"/>
                  </a:moveTo>
                  <a:lnTo>
                    <a:pt x="284311" y="327660"/>
                  </a:lnTo>
                  <a:lnTo>
                    <a:pt x="285630" y="327660"/>
                  </a:lnTo>
                  <a:lnTo>
                    <a:pt x="284847" y="326783"/>
                  </a:lnTo>
                  <a:lnTo>
                    <a:pt x="284419" y="326390"/>
                  </a:lnTo>
                  <a:close/>
                </a:path>
                <a:path w="353694" h="440690">
                  <a:moveTo>
                    <a:pt x="310306" y="326390"/>
                  </a:moveTo>
                  <a:lnTo>
                    <a:pt x="296534" y="326390"/>
                  </a:lnTo>
                  <a:lnTo>
                    <a:pt x="296301" y="327660"/>
                  </a:lnTo>
                  <a:lnTo>
                    <a:pt x="310134" y="327660"/>
                  </a:lnTo>
                  <a:lnTo>
                    <a:pt x="310306" y="326390"/>
                  </a:lnTo>
                  <a:close/>
                </a:path>
                <a:path w="353694" h="440690">
                  <a:moveTo>
                    <a:pt x="284496" y="326390"/>
                  </a:moveTo>
                  <a:lnTo>
                    <a:pt x="284847" y="326783"/>
                  </a:lnTo>
                  <a:lnTo>
                    <a:pt x="284496" y="326390"/>
                  </a:lnTo>
                  <a:close/>
                </a:path>
                <a:path w="353694" h="440690">
                  <a:moveTo>
                    <a:pt x="280309" y="323850"/>
                  </a:moveTo>
                  <a:lnTo>
                    <a:pt x="148240" y="323850"/>
                  </a:lnTo>
                  <a:lnTo>
                    <a:pt x="147500" y="325120"/>
                  </a:lnTo>
                  <a:lnTo>
                    <a:pt x="146892" y="326390"/>
                  </a:lnTo>
                  <a:lnTo>
                    <a:pt x="282969" y="326390"/>
                  </a:lnTo>
                  <a:lnTo>
                    <a:pt x="280309" y="323850"/>
                  </a:lnTo>
                  <a:close/>
                </a:path>
                <a:path w="353694" h="440690">
                  <a:moveTo>
                    <a:pt x="299498" y="325120"/>
                  </a:moveTo>
                  <a:lnTo>
                    <a:pt x="298317" y="325120"/>
                  </a:lnTo>
                  <a:lnTo>
                    <a:pt x="297357" y="326390"/>
                  </a:lnTo>
                  <a:lnTo>
                    <a:pt x="299939" y="326390"/>
                  </a:lnTo>
                  <a:lnTo>
                    <a:pt x="299498" y="325120"/>
                  </a:lnTo>
                  <a:close/>
                </a:path>
                <a:path w="353694" h="440690">
                  <a:moveTo>
                    <a:pt x="142281" y="322580"/>
                  </a:moveTo>
                  <a:lnTo>
                    <a:pt x="97633" y="322580"/>
                  </a:lnTo>
                  <a:lnTo>
                    <a:pt x="97681" y="325120"/>
                  </a:lnTo>
                  <a:lnTo>
                    <a:pt x="140294" y="325120"/>
                  </a:lnTo>
                  <a:lnTo>
                    <a:pt x="142281" y="322580"/>
                  </a:lnTo>
                  <a:close/>
                </a:path>
                <a:path w="353694" h="440690">
                  <a:moveTo>
                    <a:pt x="86688" y="317500"/>
                  </a:moveTo>
                  <a:lnTo>
                    <a:pt x="74513" y="317500"/>
                  </a:lnTo>
                  <a:lnTo>
                    <a:pt x="73195" y="318770"/>
                  </a:lnTo>
                  <a:lnTo>
                    <a:pt x="72515" y="318770"/>
                  </a:lnTo>
                  <a:lnTo>
                    <a:pt x="72610" y="322580"/>
                  </a:lnTo>
                  <a:lnTo>
                    <a:pt x="73988" y="323850"/>
                  </a:lnTo>
                  <a:lnTo>
                    <a:pt x="79387" y="323850"/>
                  </a:lnTo>
                  <a:lnTo>
                    <a:pt x="80705" y="321310"/>
                  </a:lnTo>
                  <a:lnTo>
                    <a:pt x="86771" y="321310"/>
                  </a:lnTo>
                  <a:lnTo>
                    <a:pt x="88787" y="320040"/>
                  </a:lnTo>
                  <a:lnTo>
                    <a:pt x="86688" y="317500"/>
                  </a:lnTo>
                  <a:close/>
                </a:path>
                <a:path w="353694" h="440690">
                  <a:moveTo>
                    <a:pt x="306686" y="322580"/>
                  </a:moveTo>
                  <a:lnTo>
                    <a:pt x="148329" y="322580"/>
                  </a:lnTo>
                  <a:lnTo>
                    <a:pt x="148347" y="323850"/>
                  </a:lnTo>
                  <a:lnTo>
                    <a:pt x="306638" y="323850"/>
                  </a:lnTo>
                  <a:lnTo>
                    <a:pt x="306686" y="322580"/>
                  </a:lnTo>
                  <a:close/>
                </a:path>
                <a:path w="353694" h="440690">
                  <a:moveTo>
                    <a:pt x="87463" y="321310"/>
                  </a:moveTo>
                  <a:lnTo>
                    <a:pt x="82053" y="321310"/>
                  </a:lnTo>
                  <a:lnTo>
                    <a:pt x="82745" y="322580"/>
                  </a:lnTo>
                  <a:lnTo>
                    <a:pt x="87481" y="322580"/>
                  </a:lnTo>
                  <a:lnTo>
                    <a:pt x="87463" y="321310"/>
                  </a:lnTo>
                  <a:close/>
                </a:path>
                <a:path w="353694" h="440690">
                  <a:moveTo>
                    <a:pt x="150888" y="316230"/>
                  </a:moveTo>
                  <a:lnTo>
                    <a:pt x="94114" y="316230"/>
                  </a:lnTo>
                  <a:lnTo>
                    <a:pt x="94812" y="317500"/>
                  </a:lnTo>
                  <a:lnTo>
                    <a:pt x="94854" y="320040"/>
                  </a:lnTo>
                  <a:lnTo>
                    <a:pt x="96929" y="321310"/>
                  </a:lnTo>
                  <a:lnTo>
                    <a:pt x="96941" y="322580"/>
                  </a:lnTo>
                  <a:lnTo>
                    <a:pt x="144291" y="322580"/>
                  </a:lnTo>
                  <a:lnTo>
                    <a:pt x="145591" y="320040"/>
                  </a:lnTo>
                  <a:lnTo>
                    <a:pt x="148299" y="320040"/>
                  </a:lnTo>
                  <a:lnTo>
                    <a:pt x="150888" y="316230"/>
                  </a:lnTo>
                  <a:close/>
                </a:path>
                <a:path w="353694" h="440690">
                  <a:moveTo>
                    <a:pt x="314148" y="320040"/>
                  </a:moveTo>
                  <a:lnTo>
                    <a:pt x="150518" y="320040"/>
                  </a:lnTo>
                  <a:lnTo>
                    <a:pt x="149588" y="321310"/>
                  </a:lnTo>
                  <a:lnTo>
                    <a:pt x="149128" y="322580"/>
                  </a:lnTo>
                  <a:lnTo>
                    <a:pt x="303399" y="322580"/>
                  </a:lnTo>
                  <a:lnTo>
                    <a:pt x="303960" y="321310"/>
                  </a:lnTo>
                  <a:lnTo>
                    <a:pt x="313331" y="321310"/>
                  </a:lnTo>
                  <a:lnTo>
                    <a:pt x="314148" y="320040"/>
                  </a:lnTo>
                  <a:close/>
                </a:path>
                <a:path w="353694" h="440690">
                  <a:moveTo>
                    <a:pt x="304849" y="321310"/>
                  </a:moveTo>
                  <a:lnTo>
                    <a:pt x="303960" y="321310"/>
                  </a:lnTo>
                  <a:lnTo>
                    <a:pt x="304359" y="322580"/>
                  </a:lnTo>
                  <a:lnTo>
                    <a:pt x="304849" y="321310"/>
                  </a:lnTo>
                  <a:close/>
                </a:path>
                <a:path w="353694" h="440690">
                  <a:moveTo>
                    <a:pt x="313015" y="321310"/>
                  </a:moveTo>
                  <a:lnTo>
                    <a:pt x="307205" y="321310"/>
                  </a:lnTo>
                  <a:lnTo>
                    <a:pt x="307652" y="322580"/>
                  </a:lnTo>
                  <a:lnTo>
                    <a:pt x="312991" y="322580"/>
                  </a:lnTo>
                  <a:lnTo>
                    <a:pt x="313015" y="321310"/>
                  </a:lnTo>
                  <a:close/>
                </a:path>
                <a:path w="353694" h="440690">
                  <a:moveTo>
                    <a:pt x="315675" y="318770"/>
                  </a:moveTo>
                  <a:lnTo>
                    <a:pt x="150530" y="318770"/>
                  </a:lnTo>
                  <a:lnTo>
                    <a:pt x="150703" y="320040"/>
                  </a:lnTo>
                  <a:lnTo>
                    <a:pt x="315663" y="320040"/>
                  </a:lnTo>
                  <a:lnTo>
                    <a:pt x="315675" y="318770"/>
                  </a:lnTo>
                  <a:close/>
                </a:path>
                <a:path w="353694" h="440690">
                  <a:moveTo>
                    <a:pt x="62733" y="304800"/>
                  </a:moveTo>
                  <a:lnTo>
                    <a:pt x="45834" y="304800"/>
                  </a:lnTo>
                  <a:lnTo>
                    <a:pt x="46621" y="309880"/>
                  </a:lnTo>
                  <a:lnTo>
                    <a:pt x="44635" y="312420"/>
                  </a:lnTo>
                  <a:lnTo>
                    <a:pt x="33838" y="312420"/>
                  </a:lnTo>
                  <a:lnTo>
                    <a:pt x="35914" y="314960"/>
                  </a:lnTo>
                  <a:lnTo>
                    <a:pt x="35986" y="318770"/>
                  </a:lnTo>
                  <a:lnTo>
                    <a:pt x="40704" y="317500"/>
                  </a:lnTo>
                  <a:lnTo>
                    <a:pt x="44092" y="317500"/>
                  </a:lnTo>
                  <a:lnTo>
                    <a:pt x="44068" y="316230"/>
                  </a:lnTo>
                  <a:lnTo>
                    <a:pt x="46049" y="314960"/>
                  </a:lnTo>
                  <a:lnTo>
                    <a:pt x="52813" y="314960"/>
                  </a:lnTo>
                  <a:lnTo>
                    <a:pt x="55497" y="313690"/>
                  </a:lnTo>
                  <a:lnTo>
                    <a:pt x="54775" y="311150"/>
                  </a:lnTo>
                  <a:lnTo>
                    <a:pt x="54077" y="311150"/>
                  </a:lnTo>
                  <a:lnTo>
                    <a:pt x="54071" y="309880"/>
                  </a:lnTo>
                  <a:lnTo>
                    <a:pt x="55390" y="308610"/>
                  </a:lnTo>
                  <a:lnTo>
                    <a:pt x="66878" y="308610"/>
                  </a:lnTo>
                  <a:lnTo>
                    <a:pt x="62733" y="304800"/>
                  </a:lnTo>
                  <a:close/>
                </a:path>
                <a:path w="353694" h="440690">
                  <a:moveTo>
                    <a:pt x="44092" y="317500"/>
                  </a:moveTo>
                  <a:lnTo>
                    <a:pt x="40704" y="317500"/>
                  </a:lnTo>
                  <a:lnTo>
                    <a:pt x="43448" y="318770"/>
                  </a:lnTo>
                  <a:lnTo>
                    <a:pt x="44116" y="318770"/>
                  </a:lnTo>
                  <a:lnTo>
                    <a:pt x="44092" y="317500"/>
                  </a:lnTo>
                  <a:close/>
                </a:path>
                <a:path w="353694" h="440690">
                  <a:moveTo>
                    <a:pt x="93440" y="316230"/>
                  </a:moveTo>
                  <a:lnTo>
                    <a:pt x="81928" y="316230"/>
                  </a:lnTo>
                  <a:lnTo>
                    <a:pt x="81272" y="317500"/>
                  </a:lnTo>
                  <a:lnTo>
                    <a:pt x="86688" y="317500"/>
                  </a:lnTo>
                  <a:lnTo>
                    <a:pt x="89414" y="318770"/>
                  </a:lnTo>
                  <a:lnTo>
                    <a:pt x="92796" y="318770"/>
                  </a:lnTo>
                  <a:lnTo>
                    <a:pt x="92784" y="317500"/>
                  </a:lnTo>
                  <a:lnTo>
                    <a:pt x="93440" y="316230"/>
                  </a:lnTo>
                  <a:close/>
                </a:path>
                <a:path w="353694" h="440690">
                  <a:moveTo>
                    <a:pt x="320065" y="314960"/>
                  </a:moveTo>
                  <a:lnTo>
                    <a:pt x="153632" y="314960"/>
                  </a:lnTo>
                  <a:lnTo>
                    <a:pt x="153250" y="316230"/>
                  </a:lnTo>
                  <a:lnTo>
                    <a:pt x="151693" y="317500"/>
                  </a:lnTo>
                  <a:lnTo>
                    <a:pt x="151192" y="318770"/>
                  </a:lnTo>
                  <a:lnTo>
                    <a:pt x="317077" y="318770"/>
                  </a:lnTo>
                  <a:lnTo>
                    <a:pt x="317524" y="317500"/>
                  </a:lnTo>
                  <a:lnTo>
                    <a:pt x="318604" y="317500"/>
                  </a:lnTo>
                  <a:lnTo>
                    <a:pt x="318711" y="316230"/>
                  </a:lnTo>
                  <a:lnTo>
                    <a:pt x="319994" y="316230"/>
                  </a:lnTo>
                  <a:lnTo>
                    <a:pt x="320065" y="314960"/>
                  </a:lnTo>
                  <a:close/>
                </a:path>
                <a:path w="353694" h="440690">
                  <a:moveTo>
                    <a:pt x="51471" y="314960"/>
                  </a:moveTo>
                  <a:lnTo>
                    <a:pt x="48095" y="314960"/>
                  </a:lnTo>
                  <a:lnTo>
                    <a:pt x="48787" y="316230"/>
                  </a:lnTo>
                  <a:lnTo>
                    <a:pt x="50815" y="316230"/>
                  </a:lnTo>
                  <a:lnTo>
                    <a:pt x="51471" y="314960"/>
                  </a:lnTo>
                  <a:close/>
                </a:path>
                <a:path w="353694" h="440690">
                  <a:moveTo>
                    <a:pt x="156722" y="311150"/>
                  </a:moveTo>
                  <a:lnTo>
                    <a:pt x="69646" y="311150"/>
                  </a:lnTo>
                  <a:lnTo>
                    <a:pt x="69658" y="312420"/>
                  </a:lnTo>
                  <a:lnTo>
                    <a:pt x="71734" y="313690"/>
                  </a:lnTo>
                  <a:lnTo>
                    <a:pt x="83222" y="313690"/>
                  </a:lnTo>
                  <a:lnTo>
                    <a:pt x="83914" y="314960"/>
                  </a:lnTo>
                  <a:lnTo>
                    <a:pt x="83944" y="316230"/>
                  </a:lnTo>
                  <a:lnTo>
                    <a:pt x="151162" y="316230"/>
                  </a:lnTo>
                  <a:lnTo>
                    <a:pt x="151502" y="314960"/>
                  </a:lnTo>
                  <a:lnTo>
                    <a:pt x="152338" y="313690"/>
                  </a:lnTo>
                  <a:lnTo>
                    <a:pt x="153214" y="312420"/>
                  </a:lnTo>
                  <a:lnTo>
                    <a:pt x="156125" y="312420"/>
                  </a:lnTo>
                  <a:lnTo>
                    <a:pt x="156722" y="311150"/>
                  </a:lnTo>
                  <a:close/>
                </a:path>
                <a:path w="353694" h="440690">
                  <a:moveTo>
                    <a:pt x="83222" y="313690"/>
                  </a:moveTo>
                  <a:lnTo>
                    <a:pt x="77818" y="313690"/>
                  </a:lnTo>
                  <a:lnTo>
                    <a:pt x="79196" y="314960"/>
                  </a:lnTo>
                  <a:lnTo>
                    <a:pt x="81904" y="314960"/>
                  </a:lnTo>
                  <a:lnTo>
                    <a:pt x="83222" y="313690"/>
                  </a:lnTo>
                  <a:close/>
                </a:path>
                <a:path w="353694" h="440690">
                  <a:moveTo>
                    <a:pt x="318687" y="313690"/>
                  </a:moveTo>
                  <a:lnTo>
                    <a:pt x="155254" y="313690"/>
                  </a:lnTo>
                  <a:lnTo>
                    <a:pt x="154175" y="314960"/>
                  </a:lnTo>
                  <a:lnTo>
                    <a:pt x="318156" y="314960"/>
                  </a:lnTo>
                  <a:lnTo>
                    <a:pt x="318687" y="313690"/>
                  </a:lnTo>
                  <a:close/>
                </a:path>
                <a:path w="353694" h="440690">
                  <a:moveTo>
                    <a:pt x="319230" y="313690"/>
                  </a:moveTo>
                  <a:lnTo>
                    <a:pt x="318311" y="314960"/>
                  </a:lnTo>
                  <a:lnTo>
                    <a:pt x="319665" y="314960"/>
                  </a:lnTo>
                  <a:lnTo>
                    <a:pt x="319230" y="313690"/>
                  </a:lnTo>
                  <a:close/>
                </a:path>
                <a:path w="353694" h="440690">
                  <a:moveTo>
                    <a:pt x="318979" y="312420"/>
                  </a:moveTo>
                  <a:lnTo>
                    <a:pt x="155744" y="312420"/>
                  </a:lnTo>
                  <a:lnTo>
                    <a:pt x="155594" y="313690"/>
                  </a:lnTo>
                  <a:lnTo>
                    <a:pt x="318878" y="313690"/>
                  </a:lnTo>
                  <a:lnTo>
                    <a:pt x="318979" y="312420"/>
                  </a:lnTo>
                  <a:close/>
                </a:path>
                <a:path w="353694" h="440690">
                  <a:moveTo>
                    <a:pt x="43895" y="308610"/>
                  </a:moveTo>
                  <a:lnTo>
                    <a:pt x="26985" y="308610"/>
                  </a:lnTo>
                  <a:lnTo>
                    <a:pt x="29764" y="312420"/>
                  </a:lnTo>
                  <a:lnTo>
                    <a:pt x="31763" y="311150"/>
                  </a:lnTo>
                  <a:lnTo>
                    <a:pt x="31745" y="309880"/>
                  </a:lnTo>
                  <a:lnTo>
                    <a:pt x="43913" y="309880"/>
                  </a:lnTo>
                  <a:lnTo>
                    <a:pt x="43895" y="308610"/>
                  </a:lnTo>
                  <a:close/>
                </a:path>
                <a:path w="353694" h="440690">
                  <a:moveTo>
                    <a:pt x="318795" y="309880"/>
                  </a:moveTo>
                  <a:lnTo>
                    <a:pt x="158153" y="309880"/>
                  </a:lnTo>
                  <a:lnTo>
                    <a:pt x="158189" y="311150"/>
                  </a:lnTo>
                  <a:lnTo>
                    <a:pt x="157563" y="311150"/>
                  </a:lnTo>
                  <a:lnTo>
                    <a:pt x="157199" y="312420"/>
                  </a:lnTo>
                  <a:lnTo>
                    <a:pt x="318741" y="312420"/>
                  </a:lnTo>
                  <a:lnTo>
                    <a:pt x="318795" y="309880"/>
                  </a:lnTo>
                  <a:close/>
                </a:path>
                <a:path w="353694" h="440690">
                  <a:moveTo>
                    <a:pt x="43913" y="309880"/>
                  </a:moveTo>
                  <a:lnTo>
                    <a:pt x="35127" y="309880"/>
                  </a:lnTo>
                  <a:lnTo>
                    <a:pt x="35819" y="311150"/>
                  </a:lnTo>
                  <a:lnTo>
                    <a:pt x="43251" y="311150"/>
                  </a:lnTo>
                  <a:lnTo>
                    <a:pt x="43913" y="309880"/>
                  </a:lnTo>
                  <a:close/>
                </a:path>
                <a:path w="353694" h="440690">
                  <a:moveTo>
                    <a:pt x="160032" y="307340"/>
                  </a:moveTo>
                  <a:lnTo>
                    <a:pt x="69568" y="307340"/>
                  </a:lnTo>
                  <a:lnTo>
                    <a:pt x="69586" y="308610"/>
                  </a:lnTo>
                  <a:lnTo>
                    <a:pt x="71632" y="308610"/>
                  </a:lnTo>
                  <a:lnTo>
                    <a:pt x="72318" y="309880"/>
                  </a:lnTo>
                  <a:lnTo>
                    <a:pt x="71656" y="311150"/>
                  </a:lnTo>
                  <a:lnTo>
                    <a:pt x="157109" y="311150"/>
                  </a:lnTo>
                  <a:lnTo>
                    <a:pt x="157229" y="309880"/>
                  </a:lnTo>
                  <a:lnTo>
                    <a:pt x="157748" y="309880"/>
                  </a:lnTo>
                  <a:lnTo>
                    <a:pt x="158601" y="308610"/>
                  </a:lnTo>
                  <a:lnTo>
                    <a:pt x="160032" y="307340"/>
                  </a:lnTo>
                  <a:close/>
                </a:path>
                <a:path w="353694" h="440690">
                  <a:moveTo>
                    <a:pt x="66878" y="308610"/>
                  </a:moveTo>
                  <a:lnTo>
                    <a:pt x="60120" y="308610"/>
                  </a:lnTo>
                  <a:lnTo>
                    <a:pt x="60812" y="309880"/>
                  </a:lnTo>
                  <a:lnTo>
                    <a:pt x="66896" y="309880"/>
                  </a:lnTo>
                  <a:lnTo>
                    <a:pt x="66878" y="308610"/>
                  </a:lnTo>
                  <a:close/>
                </a:path>
                <a:path w="353694" h="440690">
                  <a:moveTo>
                    <a:pt x="319594" y="308610"/>
                  </a:moveTo>
                  <a:lnTo>
                    <a:pt x="159561" y="308610"/>
                  </a:lnTo>
                  <a:lnTo>
                    <a:pt x="159191" y="309880"/>
                  </a:lnTo>
                  <a:lnTo>
                    <a:pt x="319612" y="309880"/>
                  </a:lnTo>
                  <a:lnTo>
                    <a:pt x="319594" y="308610"/>
                  </a:lnTo>
                  <a:close/>
                </a:path>
                <a:path w="353694" h="440690">
                  <a:moveTo>
                    <a:pt x="26245" y="306070"/>
                  </a:moveTo>
                  <a:lnTo>
                    <a:pt x="24915" y="307340"/>
                  </a:lnTo>
                  <a:lnTo>
                    <a:pt x="24957" y="308610"/>
                  </a:lnTo>
                  <a:lnTo>
                    <a:pt x="28321" y="308610"/>
                  </a:lnTo>
                  <a:lnTo>
                    <a:pt x="26245" y="306070"/>
                  </a:lnTo>
                  <a:close/>
                </a:path>
                <a:path w="353694" h="440690">
                  <a:moveTo>
                    <a:pt x="44480" y="304800"/>
                  </a:moveTo>
                  <a:lnTo>
                    <a:pt x="30963" y="304800"/>
                  </a:lnTo>
                  <a:lnTo>
                    <a:pt x="28321" y="308610"/>
                  </a:lnTo>
                  <a:lnTo>
                    <a:pt x="43203" y="308610"/>
                  </a:lnTo>
                  <a:lnTo>
                    <a:pt x="43156" y="306070"/>
                  </a:lnTo>
                  <a:lnTo>
                    <a:pt x="44480" y="304800"/>
                  </a:lnTo>
                  <a:close/>
                </a:path>
                <a:path w="353694" h="440690">
                  <a:moveTo>
                    <a:pt x="310217" y="307340"/>
                  </a:moveTo>
                  <a:lnTo>
                    <a:pt x="161160" y="307340"/>
                  </a:lnTo>
                  <a:lnTo>
                    <a:pt x="160593" y="308610"/>
                  </a:lnTo>
                  <a:lnTo>
                    <a:pt x="310211" y="308610"/>
                  </a:lnTo>
                  <a:lnTo>
                    <a:pt x="310217" y="307340"/>
                  </a:lnTo>
                  <a:close/>
                </a:path>
                <a:path w="353694" h="440690">
                  <a:moveTo>
                    <a:pt x="318974" y="307340"/>
                  </a:moveTo>
                  <a:lnTo>
                    <a:pt x="311613" y="307340"/>
                  </a:lnTo>
                  <a:lnTo>
                    <a:pt x="310897" y="308610"/>
                  </a:lnTo>
                  <a:lnTo>
                    <a:pt x="318765" y="308610"/>
                  </a:lnTo>
                  <a:lnTo>
                    <a:pt x="318974" y="307340"/>
                  </a:lnTo>
                  <a:close/>
                </a:path>
                <a:path w="353694" h="440690">
                  <a:moveTo>
                    <a:pt x="161535" y="306070"/>
                  </a:moveTo>
                  <a:lnTo>
                    <a:pt x="70893" y="306070"/>
                  </a:lnTo>
                  <a:lnTo>
                    <a:pt x="70904" y="307340"/>
                  </a:lnTo>
                  <a:lnTo>
                    <a:pt x="161392" y="307340"/>
                  </a:lnTo>
                  <a:lnTo>
                    <a:pt x="161535" y="306070"/>
                  </a:lnTo>
                  <a:close/>
                </a:path>
                <a:path w="353694" h="440690">
                  <a:moveTo>
                    <a:pt x="307390" y="306070"/>
                  </a:moveTo>
                  <a:lnTo>
                    <a:pt x="163009" y="306070"/>
                  </a:lnTo>
                  <a:lnTo>
                    <a:pt x="162717" y="307340"/>
                  </a:lnTo>
                  <a:lnTo>
                    <a:pt x="307557" y="307340"/>
                  </a:lnTo>
                  <a:lnTo>
                    <a:pt x="307390" y="306070"/>
                  </a:lnTo>
                  <a:close/>
                </a:path>
                <a:path w="353694" h="440690">
                  <a:moveTo>
                    <a:pt x="309805" y="306070"/>
                  </a:moveTo>
                  <a:lnTo>
                    <a:pt x="307390" y="306070"/>
                  </a:lnTo>
                  <a:lnTo>
                    <a:pt x="309072" y="307340"/>
                  </a:lnTo>
                  <a:lnTo>
                    <a:pt x="309227" y="307340"/>
                  </a:lnTo>
                  <a:lnTo>
                    <a:pt x="309805" y="306070"/>
                  </a:lnTo>
                  <a:close/>
                </a:path>
                <a:path w="353694" h="440690">
                  <a:moveTo>
                    <a:pt x="318765" y="304800"/>
                  </a:moveTo>
                  <a:lnTo>
                    <a:pt x="315675" y="304800"/>
                  </a:lnTo>
                  <a:lnTo>
                    <a:pt x="315538" y="306070"/>
                  </a:lnTo>
                  <a:lnTo>
                    <a:pt x="314995" y="306070"/>
                  </a:lnTo>
                  <a:lnTo>
                    <a:pt x="314571" y="307340"/>
                  </a:lnTo>
                  <a:lnTo>
                    <a:pt x="319063" y="307340"/>
                  </a:lnTo>
                  <a:lnTo>
                    <a:pt x="319057" y="306070"/>
                  </a:lnTo>
                  <a:lnTo>
                    <a:pt x="318765" y="304800"/>
                  </a:lnTo>
                  <a:close/>
                </a:path>
                <a:path w="353694" h="440690">
                  <a:moveTo>
                    <a:pt x="45834" y="304800"/>
                  </a:moveTo>
                  <a:lnTo>
                    <a:pt x="44480" y="304800"/>
                  </a:lnTo>
                  <a:lnTo>
                    <a:pt x="45172" y="306070"/>
                  </a:lnTo>
                  <a:lnTo>
                    <a:pt x="45834" y="304800"/>
                  </a:lnTo>
                  <a:close/>
                </a:path>
                <a:path w="353694" h="440690">
                  <a:moveTo>
                    <a:pt x="160611" y="304800"/>
                  </a:moveTo>
                  <a:lnTo>
                    <a:pt x="62733" y="304800"/>
                  </a:lnTo>
                  <a:lnTo>
                    <a:pt x="67504" y="306070"/>
                  </a:lnTo>
                  <a:lnTo>
                    <a:pt x="161213" y="306070"/>
                  </a:lnTo>
                  <a:lnTo>
                    <a:pt x="160611" y="304800"/>
                  </a:lnTo>
                  <a:close/>
                </a:path>
                <a:path w="353694" h="440690">
                  <a:moveTo>
                    <a:pt x="313593" y="304800"/>
                  </a:moveTo>
                  <a:lnTo>
                    <a:pt x="160611" y="304800"/>
                  </a:lnTo>
                  <a:lnTo>
                    <a:pt x="161899" y="306070"/>
                  </a:lnTo>
                  <a:lnTo>
                    <a:pt x="312913" y="306070"/>
                  </a:lnTo>
                  <a:lnTo>
                    <a:pt x="313593" y="304800"/>
                  </a:lnTo>
                  <a:close/>
                </a:path>
                <a:path w="353694" h="440690">
                  <a:moveTo>
                    <a:pt x="315919" y="302260"/>
                  </a:moveTo>
                  <a:lnTo>
                    <a:pt x="34280" y="302260"/>
                  </a:lnTo>
                  <a:lnTo>
                    <a:pt x="34328" y="304800"/>
                  </a:lnTo>
                  <a:lnTo>
                    <a:pt x="315251" y="304800"/>
                  </a:lnTo>
                  <a:lnTo>
                    <a:pt x="315239" y="303530"/>
                  </a:lnTo>
                  <a:lnTo>
                    <a:pt x="316182" y="303530"/>
                  </a:lnTo>
                  <a:lnTo>
                    <a:pt x="315919" y="302260"/>
                  </a:lnTo>
                  <a:close/>
                </a:path>
                <a:path w="353694" h="440690">
                  <a:moveTo>
                    <a:pt x="319445" y="302260"/>
                  </a:moveTo>
                  <a:lnTo>
                    <a:pt x="315991" y="302260"/>
                  </a:lnTo>
                  <a:lnTo>
                    <a:pt x="316295" y="303530"/>
                  </a:lnTo>
                  <a:lnTo>
                    <a:pt x="318347" y="303530"/>
                  </a:lnTo>
                  <a:lnTo>
                    <a:pt x="319445" y="302260"/>
                  </a:lnTo>
                  <a:close/>
                </a:path>
                <a:path w="353694" h="440690">
                  <a:moveTo>
                    <a:pt x="326030" y="302260"/>
                  </a:moveTo>
                  <a:lnTo>
                    <a:pt x="322654" y="302260"/>
                  </a:lnTo>
                  <a:lnTo>
                    <a:pt x="323322" y="303530"/>
                  </a:lnTo>
                  <a:lnTo>
                    <a:pt x="325261" y="303530"/>
                  </a:lnTo>
                  <a:lnTo>
                    <a:pt x="326030" y="302260"/>
                  </a:lnTo>
                  <a:close/>
                </a:path>
                <a:path w="353694" h="440690">
                  <a:moveTo>
                    <a:pt x="319832" y="298450"/>
                  </a:moveTo>
                  <a:lnTo>
                    <a:pt x="32824" y="298450"/>
                  </a:lnTo>
                  <a:lnTo>
                    <a:pt x="34900" y="299720"/>
                  </a:lnTo>
                  <a:lnTo>
                    <a:pt x="34942" y="302260"/>
                  </a:lnTo>
                  <a:lnTo>
                    <a:pt x="321145" y="302260"/>
                  </a:lnTo>
                  <a:lnTo>
                    <a:pt x="321163" y="300990"/>
                  </a:lnTo>
                  <a:lnTo>
                    <a:pt x="151377" y="300990"/>
                  </a:lnTo>
                  <a:lnTo>
                    <a:pt x="151497" y="299720"/>
                  </a:lnTo>
                  <a:lnTo>
                    <a:pt x="320011" y="299720"/>
                  </a:lnTo>
                  <a:lnTo>
                    <a:pt x="319832" y="298450"/>
                  </a:lnTo>
                  <a:close/>
                </a:path>
                <a:path w="353694" h="440690">
                  <a:moveTo>
                    <a:pt x="331070" y="298450"/>
                  </a:moveTo>
                  <a:lnTo>
                    <a:pt x="320244" y="298450"/>
                  </a:lnTo>
                  <a:lnTo>
                    <a:pt x="320441" y="299720"/>
                  </a:lnTo>
                  <a:lnTo>
                    <a:pt x="321503" y="300990"/>
                  </a:lnTo>
                  <a:lnTo>
                    <a:pt x="322409" y="300990"/>
                  </a:lnTo>
                  <a:lnTo>
                    <a:pt x="322606" y="302260"/>
                  </a:lnTo>
                  <a:lnTo>
                    <a:pt x="328309" y="302260"/>
                  </a:lnTo>
                  <a:lnTo>
                    <a:pt x="329400" y="299720"/>
                  </a:lnTo>
                  <a:lnTo>
                    <a:pt x="331064" y="299720"/>
                  </a:lnTo>
                  <a:lnTo>
                    <a:pt x="331070" y="298450"/>
                  </a:lnTo>
                  <a:close/>
                </a:path>
                <a:path w="353694" h="440690">
                  <a:moveTo>
                    <a:pt x="320393" y="299720"/>
                  </a:moveTo>
                  <a:lnTo>
                    <a:pt x="151497" y="299720"/>
                  </a:lnTo>
                  <a:lnTo>
                    <a:pt x="151461" y="300990"/>
                  </a:lnTo>
                  <a:lnTo>
                    <a:pt x="320733" y="300990"/>
                  </a:lnTo>
                  <a:lnTo>
                    <a:pt x="320393" y="299720"/>
                  </a:lnTo>
                  <a:close/>
                </a:path>
                <a:path w="353694" h="440690">
                  <a:moveTo>
                    <a:pt x="330981" y="293370"/>
                  </a:moveTo>
                  <a:lnTo>
                    <a:pt x="27319" y="293370"/>
                  </a:lnTo>
                  <a:lnTo>
                    <a:pt x="24617" y="294640"/>
                  </a:lnTo>
                  <a:lnTo>
                    <a:pt x="24670" y="295910"/>
                  </a:lnTo>
                  <a:lnTo>
                    <a:pt x="25356" y="297180"/>
                  </a:lnTo>
                  <a:lnTo>
                    <a:pt x="25386" y="298450"/>
                  </a:lnTo>
                  <a:lnTo>
                    <a:pt x="332418" y="298450"/>
                  </a:lnTo>
                  <a:lnTo>
                    <a:pt x="333319" y="297180"/>
                  </a:lnTo>
                  <a:lnTo>
                    <a:pt x="333695" y="295910"/>
                  </a:lnTo>
                  <a:lnTo>
                    <a:pt x="334697" y="295910"/>
                  </a:lnTo>
                  <a:lnTo>
                    <a:pt x="334721" y="294640"/>
                  </a:lnTo>
                  <a:lnTo>
                    <a:pt x="330850" y="294640"/>
                  </a:lnTo>
                  <a:lnTo>
                    <a:pt x="330981" y="293370"/>
                  </a:lnTo>
                  <a:close/>
                </a:path>
                <a:path w="353694" h="440690">
                  <a:moveTo>
                    <a:pt x="334429" y="293370"/>
                  </a:moveTo>
                  <a:lnTo>
                    <a:pt x="332263" y="293370"/>
                  </a:lnTo>
                  <a:lnTo>
                    <a:pt x="332043" y="294640"/>
                  </a:lnTo>
                  <a:lnTo>
                    <a:pt x="334703" y="294640"/>
                  </a:lnTo>
                  <a:lnTo>
                    <a:pt x="334429" y="293370"/>
                  </a:lnTo>
                  <a:close/>
                </a:path>
                <a:path w="353694" h="440690">
                  <a:moveTo>
                    <a:pt x="332866" y="292100"/>
                  </a:moveTo>
                  <a:lnTo>
                    <a:pt x="29979" y="292100"/>
                  </a:lnTo>
                  <a:lnTo>
                    <a:pt x="28661" y="293370"/>
                  </a:lnTo>
                  <a:lnTo>
                    <a:pt x="332544" y="293370"/>
                  </a:lnTo>
                  <a:lnTo>
                    <a:pt x="332866" y="292100"/>
                  </a:lnTo>
                  <a:close/>
                </a:path>
                <a:path w="353694" h="440690">
                  <a:moveTo>
                    <a:pt x="40656" y="285750"/>
                  </a:moveTo>
                  <a:lnTo>
                    <a:pt x="37280" y="285750"/>
                  </a:lnTo>
                  <a:lnTo>
                    <a:pt x="35956" y="287020"/>
                  </a:lnTo>
                  <a:lnTo>
                    <a:pt x="36004" y="289560"/>
                  </a:lnTo>
                  <a:lnTo>
                    <a:pt x="34023" y="290830"/>
                  </a:lnTo>
                  <a:lnTo>
                    <a:pt x="32675" y="290830"/>
                  </a:lnTo>
                  <a:lnTo>
                    <a:pt x="32007" y="292100"/>
                  </a:lnTo>
                  <a:lnTo>
                    <a:pt x="333373" y="292100"/>
                  </a:lnTo>
                  <a:lnTo>
                    <a:pt x="333361" y="290830"/>
                  </a:lnTo>
                  <a:lnTo>
                    <a:pt x="333528" y="289560"/>
                  </a:lnTo>
                  <a:lnTo>
                    <a:pt x="333856" y="288290"/>
                  </a:lnTo>
                  <a:lnTo>
                    <a:pt x="42094" y="288290"/>
                  </a:lnTo>
                  <a:lnTo>
                    <a:pt x="42058" y="287020"/>
                  </a:lnTo>
                  <a:lnTo>
                    <a:pt x="40656" y="285750"/>
                  </a:lnTo>
                  <a:close/>
                </a:path>
                <a:path w="353694" h="440690">
                  <a:moveTo>
                    <a:pt x="331076" y="284480"/>
                  </a:moveTo>
                  <a:lnTo>
                    <a:pt x="48065" y="284480"/>
                  </a:lnTo>
                  <a:lnTo>
                    <a:pt x="46741" y="285750"/>
                  </a:lnTo>
                  <a:lnTo>
                    <a:pt x="42094" y="288290"/>
                  </a:lnTo>
                  <a:lnTo>
                    <a:pt x="324056" y="288290"/>
                  </a:lnTo>
                  <a:lnTo>
                    <a:pt x="324396" y="287020"/>
                  </a:lnTo>
                  <a:lnTo>
                    <a:pt x="332490" y="287020"/>
                  </a:lnTo>
                  <a:lnTo>
                    <a:pt x="332484" y="285750"/>
                  </a:lnTo>
                  <a:lnTo>
                    <a:pt x="332269" y="285750"/>
                  </a:lnTo>
                  <a:lnTo>
                    <a:pt x="331076" y="284480"/>
                  </a:lnTo>
                  <a:close/>
                </a:path>
                <a:path w="353694" h="440690">
                  <a:moveTo>
                    <a:pt x="326060" y="287020"/>
                  </a:moveTo>
                  <a:lnTo>
                    <a:pt x="324932" y="287020"/>
                  </a:lnTo>
                  <a:lnTo>
                    <a:pt x="325207" y="288290"/>
                  </a:lnTo>
                  <a:lnTo>
                    <a:pt x="325785" y="288290"/>
                  </a:lnTo>
                  <a:lnTo>
                    <a:pt x="326060" y="287020"/>
                  </a:lnTo>
                  <a:close/>
                </a:path>
                <a:path w="353694" h="440690">
                  <a:moveTo>
                    <a:pt x="337083" y="285750"/>
                  </a:moveTo>
                  <a:lnTo>
                    <a:pt x="333176" y="285750"/>
                  </a:lnTo>
                  <a:lnTo>
                    <a:pt x="334178" y="288290"/>
                  </a:lnTo>
                  <a:lnTo>
                    <a:pt x="335789" y="288290"/>
                  </a:lnTo>
                  <a:lnTo>
                    <a:pt x="336254" y="287020"/>
                  </a:lnTo>
                  <a:lnTo>
                    <a:pt x="336397" y="287020"/>
                  </a:lnTo>
                  <a:lnTo>
                    <a:pt x="337083" y="285750"/>
                  </a:lnTo>
                  <a:close/>
                </a:path>
                <a:path w="353694" h="440690">
                  <a:moveTo>
                    <a:pt x="338312" y="284480"/>
                  </a:moveTo>
                  <a:lnTo>
                    <a:pt x="333122" y="284480"/>
                  </a:lnTo>
                  <a:lnTo>
                    <a:pt x="333104" y="285750"/>
                  </a:lnTo>
                  <a:lnTo>
                    <a:pt x="338169" y="285750"/>
                  </a:lnTo>
                  <a:lnTo>
                    <a:pt x="338312" y="284480"/>
                  </a:lnTo>
                  <a:close/>
                </a:path>
                <a:path w="353694" h="440690">
                  <a:moveTo>
                    <a:pt x="351936" y="248920"/>
                  </a:moveTo>
                  <a:lnTo>
                    <a:pt x="85143" y="248920"/>
                  </a:lnTo>
                  <a:lnTo>
                    <a:pt x="85202" y="252730"/>
                  </a:lnTo>
                  <a:lnTo>
                    <a:pt x="83222" y="254000"/>
                  </a:lnTo>
                  <a:lnTo>
                    <a:pt x="83276" y="256540"/>
                  </a:lnTo>
                  <a:lnTo>
                    <a:pt x="82649" y="257810"/>
                  </a:lnTo>
                  <a:lnTo>
                    <a:pt x="82685" y="260350"/>
                  </a:lnTo>
                  <a:lnTo>
                    <a:pt x="82029" y="260350"/>
                  </a:lnTo>
                  <a:lnTo>
                    <a:pt x="80747" y="264160"/>
                  </a:lnTo>
                  <a:lnTo>
                    <a:pt x="78850" y="269240"/>
                  </a:lnTo>
                  <a:lnTo>
                    <a:pt x="74806" y="270510"/>
                  </a:lnTo>
                  <a:lnTo>
                    <a:pt x="72825" y="273050"/>
                  </a:lnTo>
                  <a:lnTo>
                    <a:pt x="68113" y="273050"/>
                  </a:lnTo>
                  <a:lnTo>
                    <a:pt x="64808" y="276860"/>
                  </a:lnTo>
                  <a:lnTo>
                    <a:pt x="62178" y="280670"/>
                  </a:lnTo>
                  <a:lnTo>
                    <a:pt x="52735" y="280670"/>
                  </a:lnTo>
                  <a:lnTo>
                    <a:pt x="50093" y="284480"/>
                  </a:lnTo>
                  <a:lnTo>
                    <a:pt x="330003" y="284480"/>
                  </a:lnTo>
                  <a:lnTo>
                    <a:pt x="328935" y="283210"/>
                  </a:lnTo>
                  <a:lnTo>
                    <a:pt x="327599" y="283210"/>
                  </a:lnTo>
                  <a:lnTo>
                    <a:pt x="327402" y="281940"/>
                  </a:lnTo>
                  <a:lnTo>
                    <a:pt x="334918" y="281940"/>
                  </a:lnTo>
                  <a:lnTo>
                    <a:pt x="335294" y="280670"/>
                  </a:lnTo>
                  <a:lnTo>
                    <a:pt x="334709" y="279400"/>
                  </a:lnTo>
                  <a:lnTo>
                    <a:pt x="333975" y="278130"/>
                  </a:lnTo>
                  <a:lnTo>
                    <a:pt x="334608" y="276860"/>
                  </a:lnTo>
                  <a:lnTo>
                    <a:pt x="346949" y="276860"/>
                  </a:lnTo>
                  <a:lnTo>
                    <a:pt x="347050" y="274320"/>
                  </a:lnTo>
                  <a:lnTo>
                    <a:pt x="347182" y="274320"/>
                  </a:lnTo>
                  <a:lnTo>
                    <a:pt x="347271" y="273050"/>
                  </a:lnTo>
                  <a:lnTo>
                    <a:pt x="347862" y="271780"/>
                  </a:lnTo>
                  <a:lnTo>
                    <a:pt x="348291" y="270510"/>
                  </a:lnTo>
                  <a:lnTo>
                    <a:pt x="348118" y="267970"/>
                  </a:lnTo>
                  <a:lnTo>
                    <a:pt x="348416" y="266700"/>
                  </a:lnTo>
                  <a:lnTo>
                    <a:pt x="348393" y="265430"/>
                  </a:lnTo>
                  <a:lnTo>
                    <a:pt x="348124" y="264160"/>
                  </a:lnTo>
                  <a:lnTo>
                    <a:pt x="348214" y="261620"/>
                  </a:lnTo>
                  <a:lnTo>
                    <a:pt x="348577" y="260350"/>
                  </a:lnTo>
                  <a:lnTo>
                    <a:pt x="349055" y="259080"/>
                  </a:lnTo>
                  <a:lnTo>
                    <a:pt x="349830" y="259080"/>
                  </a:lnTo>
                  <a:lnTo>
                    <a:pt x="350200" y="256540"/>
                  </a:lnTo>
                  <a:lnTo>
                    <a:pt x="352019" y="254000"/>
                  </a:lnTo>
                  <a:lnTo>
                    <a:pt x="352168" y="251460"/>
                  </a:lnTo>
                  <a:lnTo>
                    <a:pt x="351930" y="250190"/>
                  </a:lnTo>
                  <a:lnTo>
                    <a:pt x="351936" y="248920"/>
                  </a:lnTo>
                  <a:close/>
                </a:path>
                <a:path w="353694" h="440690">
                  <a:moveTo>
                    <a:pt x="337184" y="283210"/>
                  </a:moveTo>
                  <a:lnTo>
                    <a:pt x="332072" y="283210"/>
                  </a:lnTo>
                  <a:lnTo>
                    <a:pt x="332651" y="284480"/>
                  </a:lnTo>
                  <a:lnTo>
                    <a:pt x="337680" y="284480"/>
                  </a:lnTo>
                  <a:lnTo>
                    <a:pt x="337184" y="283210"/>
                  </a:lnTo>
                  <a:close/>
                </a:path>
                <a:path w="353694" h="440690">
                  <a:moveTo>
                    <a:pt x="342929" y="278130"/>
                  </a:moveTo>
                  <a:lnTo>
                    <a:pt x="336069" y="278130"/>
                  </a:lnTo>
                  <a:lnTo>
                    <a:pt x="335532" y="280670"/>
                  </a:lnTo>
                  <a:lnTo>
                    <a:pt x="336099" y="281940"/>
                  </a:lnTo>
                  <a:lnTo>
                    <a:pt x="336773" y="281940"/>
                  </a:lnTo>
                  <a:lnTo>
                    <a:pt x="337882" y="283210"/>
                  </a:lnTo>
                  <a:lnTo>
                    <a:pt x="338634" y="284480"/>
                  </a:lnTo>
                  <a:lnTo>
                    <a:pt x="339576" y="284480"/>
                  </a:lnTo>
                  <a:lnTo>
                    <a:pt x="339863" y="283210"/>
                  </a:lnTo>
                  <a:lnTo>
                    <a:pt x="340250" y="283210"/>
                  </a:lnTo>
                  <a:lnTo>
                    <a:pt x="341163" y="281940"/>
                  </a:lnTo>
                  <a:lnTo>
                    <a:pt x="340799" y="279400"/>
                  </a:lnTo>
                  <a:lnTo>
                    <a:pt x="342929" y="279400"/>
                  </a:lnTo>
                  <a:lnTo>
                    <a:pt x="342929" y="278130"/>
                  </a:lnTo>
                  <a:close/>
                </a:path>
                <a:path w="353694" h="440690">
                  <a:moveTo>
                    <a:pt x="336099" y="281940"/>
                  </a:moveTo>
                  <a:lnTo>
                    <a:pt x="328273" y="281940"/>
                  </a:lnTo>
                  <a:lnTo>
                    <a:pt x="329078" y="283210"/>
                  </a:lnTo>
                  <a:lnTo>
                    <a:pt x="336421" y="283210"/>
                  </a:lnTo>
                  <a:lnTo>
                    <a:pt x="336099" y="281940"/>
                  </a:lnTo>
                  <a:close/>
                </a:path>
                <a:path w="353694" h="440690">
                  <a:moveTo>
                    <a:pt x="60794" y="279400"/>
                  </a:moveTo>
                  <a:lnTo>
                    <a:pt x="53374" y="279400"/>
                  </a:lnTo>
                  <a:lnTo>
                    <a:pt x="52717" y="280670"/>
                  </a:lnTo>
                  <a:lnTo>
                    <a:pt x="62178" y="280670"/>
                  </a:lnTo>
                  <a:lnTo>
                    <a:pt x="60794" y="279400"/>
                  </a:lnTo>
                  <a:close/>
                </a:path>
                <a:path w="353694" h="440690">
                  <a:moveTo>
                    <a:pt x="342744" y="279400"/>
                  </a:moveTo>
                  <a:lnTo>
                    <a:pt x="340799" y="279400"/>
                  </a:lnTo>
                  <a:lnTo>
                    <a:pt x="342064" y="280670"/>
                  </a:lnTo>
                  <a:lnTo>
                    <a:pt x="342225" y="280670"/>
                  </a:lnTo>
                  <a:lnTo>
                    <a:pt x="342744" y="279400"/>
                  </a:lnTo>
                  <a:close/>
                </a:path>
                <a:path w="353694" h="440690">
                  <a:moveTo>
                    <a:pt x="58074" y="278130"/>
                  </a:moveTo>
                  <a:lnTo>
                    <a:pt x="56052" y="278130"/>
                  </a:lnTo>
                  <a:lnTo>
                    <a:pt x="54734" y="279400"/>
                  </a:lnTo>
                  <a:lnTo>
                    <a:pt x="58772" y="279400"/>
                  </a:lnTo>
                  <a:lnTo>
                    <a:pt x="58074" y="278130"/>
                  </a:lnTo>
                  <a:close/>
                </a:path>
                <a:path w="353694" h="440690">
                  <a:moveTo>
                    <a:pt x="343448" y="276860"/>
                  </a:moveTo>
                  <a:lnTo>
                    <a:pt x="334804" y="276860"/>
                  </a:lnTo>
                  <a:lnTo>
                    <a:pt x="334769" y="278130"/>
                  </a:lnTo>
                  <a:lnTo>
                    <a:pt x="343233" y="278130"/>
                  </a:lnTo>
                  <a:lnTo>
                    <a:pt x="343448" y="276860"/>
                  </a:lnTo>
                  <a:close/>
                </a:path>
                <a:path w="353694" h="440690">
                  <a:moveTo>
                    <a:pt x="346865" y="276860"/>
                  </a:moveTo>
                  <a:lnTo>
                    <a:pt x="343686" y="276860"/>
                  </a:lnTo>
                  <a:lnTo>
                    <a:pt x="343686" y="278130"/>
                  </a:lnTo>
                  <a:lnTo>
                    <a:pt x="344533" y="278130"/>
                  </a:lnTo>
                  <a:lnTo>
                    <a:pt x="346865" y="276860"/>
                  </a:lnTo>
                  <a:close/>
                </a:path>
                <a:path w="353694" h="440690">
                  <a:moveTo>
                    <a:pt x="352765" y="247650"/>
                  </a:moveTo>
                  <a:lnTo>
                    <a:pt x="88495" y="247650"/>
                  </a:lnTo>
                  <a:lnTo>
                    <a:pt x="87171" y="248920"/>
                  </a:lnTo>
                  <a:lnTo>
                    <a:pt x="352091" y="248920"/>
                  </a:lnTo>
                  <a:lnTo>
                    <a:pt x="352765" y="247650"/>
                  </a:lnTo>
                  <a:close/>
                </a:path>
                <a:path w="353694" h="440690">
                  <a:moveTo>
                    <a:pt x="351375" y="234950"/>
                  </a:moveTo>
                  <a:lnTo>
                    <a:pt x="84821" y="234950"/>
                  </a:lnTo>
                  <a:lnTo>
                    <a:pt x="83514" y="237490"/>
                  </a:lnTo>
                  <a:lnTo>
                    <a:pt x="82894" y="238760"/>
                  </a:lnTo>
                  <a:lnTo>
                    <a:pt x="83013" y="245110"/>
                  </a:lnTo>
                  <a:lnTo>
                    <a:pt x="83699" y="245110"/>
                  </a:lnTo>
                  <a:lnTo>
                    <a:pt x="83729" y="246380"/>
                  </a:lnTo>
                  <a:lnTo>
                    <a:pt x="84427" y="247650"/>
                  </a:lnTo>
                  <a:lnTo>
                    <a:pt x="86455" y="247650"/>
                  </a:lnTo>
                  <a:lnTo>
                    <a:pt x="87117" y="246380"/>
                  </a:lnTo>
                  <a:lnTo>
                    <a:pt x="353284" y="246380"/>
                  </a:lnTo>
                  <a:lnTo>
                    <a:pt x="352944" y="245110"/>
                  </a:lnTo>
                  <a:lnTo>
                    <a:pt x="353379" y="242570"/>
                  </a:lnTo>
                  <a:lnTo>
                    <a:pt x="351977" y="242570"/>
                  </a:lnTo>
                  <a:lnTo>
                    <a:pt x="351822" y="241300"/>
                  </a:lnTo>
                  <a:lnTo>
                    <a:pt x="351488" y="241300"/>
                  </a:lnTo>
                  <a:lnTo>
                    <a:pt x="351333" y="240030"/>
                  </a:lnTo>
                  <a:lnTo>
                    <a:pt x="351375" y="234950"/>
                  </a:lnTo>
                  <a:close/>
                </a:path>
                <a:path w="353694" h="440690">
                  <a:moveTo>
                    <a:pt x="353296" y="246380"/>
                  </a:moveTo>
                  <a:lnTo>
                    <a:pt x="89819" y="246380"/>
                  </a:lnTo>
                  <a:lnTo>
                    <a:pt x="90511" y="247650"/>
                  </a:lnTo>
                  <a:lnTo>
                    <a:pt x="353153" y="247650"/>
                  </a:lnTo>
                  <a:lnTo>
                    <a:pt x="353296" y="246380"/>
                  </a:lnTo>
                  <a:close/>
                </a:path>
                <a:path w="353694" h="440690">
                  <a:moveTo>
                    <a:pt x="351333" y="232410"/>
                  </a:moveTo>
                  <a:lnTo>
                    <a:pt x="87469" y="232410"/>
                  </a:lnTo>
                  <a:lnTo>
                    <a:pt x="88853" y="233680"/>
                  </a:lnTo>
                  <a:lnTo>
                    <a:pt x="87529" y="234950"/>
                  </a:lnTo>
                  <a:lnTo>
                    <a:pt x="351447" y="234950"/>
                  </a:lnTo>
                  <a:lnTo>
                    <a:pt x="351482" y="233680"/>
                  </a:lnTo>
                  <a:lnTo>
                    <a:pt x="351333" y="232410"/>
                  </a:lnTo>
                  <a:close/>
                </a:path>
                <a:path w="353694" h="440690">
                  <a:moveTo>
                    <a:pt x="348798" y="226060"/>
                  </a:moveTo>
                  <a:lnTo>
                    <a:pt x="81242" y="226060"/>
                  </a:lnTo>
                  <a:lnTo>
                    <a:pt x="81277" y="227330"/>
                  </a:lnTo>
                  <a:lnTo>
                    <a:pt x="83347" y="229870"/>
                  </a:lnTo>
                  <a:lnTo>
                    <a:pt x="83407" y="232410"/>
                  </a:lnTo>
                  <a:lnTo>
                    <a:pt x="84791" y="233680"/>
                  </a:lnTo>
                  <a:lnTo>
                    <a:pt x="86145" y="233680"/>
                  </a:lnTo>
                  <a:lnTo>
                    <a:pt x="87469" y="232410"/>
                  </a:lnTo>
                  <a:lnTo>
                    <a:pt x="351047" y="232410"/>
                  </a:lnTo>
                  <a:lnTo>
                    <a:pt x="350898" y="231140"/>
                  </a:lnTo>
                  <a:lnTo>
                    <a:pt x="350176" y="231140"/>
                  </a:lnTo>
                  <a:lnTo>
                    <a:pt x="350098" y="229870"/>
                  </a:lnTo>
                  <a:lnTo>
                    <a:pt x="349896" y="229870"/>
                  </a:lnTo>
                  <a:lnTo>
                    <a:pt x="349729" y="228600"/>
                  </a:lnTo>
                  <a:lnTo>
                    <a:pt x="349025" y="228600"/>
                  </a:lnTo>
                  <a:lnTo>
                    <a:pt x="349043" y="227330"/>
                  </a:lnTo>
                  <a:lnTo>
                    <a:pt x="348798" y="226060"/>
                  </a:lnTo>
                  <a:close/>
                </a:path>
                <a:path w="353694" h="440690">
                  <a:moveTo>
                    <a:pt x="273085" y="217170"/>
                  </a:moveTo>
                  <a:lnTo>
                    <a:pt x="60758" y="217170"/>
                  </a:lnTo>
                  <a:lnTo>
                    <a:pt x="56791" y="222250"/>
                  </a:lnTo>
                  <a:lnTo>
                    <a:pt x="56111" y="222250"/>
                  </a:lnTo>
                  <a:lnTo>
                    <a:pt x="54793" y="223520"/>
                  </a:lnTo>
                  <a:lnTo>
                    <a:pt x="54823" y="224790"/>
                  </a:lnTo>
                  <a:lnTo>
                    <a:pt x="52843" y="226060"/>
                  </a:lnTo>
                  <a:lnTo>
                    <a:pt x="52873" y="227330"/>
                  </a:lnTo>
                  <a:lnTo>
                    <a:pt x="53570" y="228600"/>
                  </a:lnTo>
                  <a:lnTo>
                    <a:pt x="54244" y="228600"/>
                  </a:lnTo>
                  <a:lnTo>
                    <a:pt x="55563" y="227330"/>
                  </a:lnTo>
                  <a:lnTo>
                    <a:pt x="59613" y="227330"/>
                  </a:lnTo>
                  <a:lnTo>
                    <a:pt x="59601" y="226060"/>
                  </a:lnTo>
                  <a:lnTo>
                    <a:pt x="65685" y="226060"/>
                  </a:lnTo>
                  <a:lnTo>
                    <a:pt x="63627" y="224790"/>
                  </a:lnTo>
                  <a:lnTo>
                    <a:pt x="65637" y="223520"/>
                  </a:lnTo>
                  <a:lnTo>
                    <a:pt x="66980" y="223520"/>
                  </a:lnTo>
                  <a:lnTo>
                    <a:pt x="66962" y="222250"/>
                  </a:lnTo>
                  <a:lnTo>
                    <a:pt x="68280" y="220980"/>
                  </a:lnTo>
                  <a:lnTo>
                    <a:pt x="73672" y="220980"/>
                  </a:lnTo>
                  <a:lnTo>
                    <a:pt x="74990" y="219710"/>
                  </a:lnTo>
                  <a:lnTo>
                    <a:pt x="77699" y="219710"/>
                  </a:lnTo>
                  <a:lnTo>
                    <a:pt x="78361" y="218440"/>
                  </a:lnTo>
                  <a:lnTo>
                    <a:pt x="273903" y="218440"/>
                  </a:lnTo>
                  <a:lnTo>
                    <a:pt x="273085" y="217170"/>
                  </a:lnTo>
                  <a:close/>
                </a:path>
                <a:path w="353694" h="440690">
                  <a:moveTo>
                    <a:pt x="65685" y="226060"/>
                  </a:moveTo>
                  <a:lnTo>
                    <a:pt x="60937" y="226060"/>
                  </a:lnTo>
                  <a:lnTo>
                    <a:pt x="63013" y="227330"/>
                  </a:lnTo>
                  <a:lnTo>
                    <a:pt x="63019" y="228600"/>
                  </a:lnTo>
                  <a:lnTo>
                    <a:pt x="65733" y="228600"/>
                  </a:lnTo>
                  <a:lnTo>
                    <a:pt x="66389" y="227330"/>
                  </a:lnTo>
                  <a:lnTo>
                    <a:pt x="65685" y="226060"/>
                  </a:lnTo>
                  <a:close/>
                </a:path>
                <a:path w="353694" h="440690">
                  <a:moveTo>
                    <a:pt x="278985" y="220980"/>
                  </a:moveTo>
                  <a:lnTo>
                    <a:pt x="81796" y="220980"/>
                  </a:lnTo>
                  <a:lnTo>
                    <a:pt x="81910" y="226060"/>
                  </a:lnTo>
                  <a:lnTo>
                    <a:pt x="347969" y="226060"/>
                  </a:lnTo>
                  <a:lnTo>
                    <a:pt x="346830" y="224790"/>
                  </a:lnTo>
                  <a:lnTo>
                    <a:pt x="280601" y="224790"/>
                  </a:lnTo>
                  <a:lnTo>
                    <a:pt x="280595" y="223520"/>
                  </a:lnTo>
                  <a:lnTo>
                    <a:pt x="280231" y="222250"/>
                  </a:lnTo>
                  <a:lnTo>
                    <a:pt x="279909" y="222250"/>
                  </a:lnTo>
                  <a:lnTo>
                    <a:pt x="278985" y="220980"/>
                  </a:lnTo>
                  <a:close/>
                </a:path>
                <a:path w="353694" h="440690">
                  <a:moveTo>
                    <a:pt x="285731" y="223520"/>
                  </a:moveTo>
                  <a:lnTo>
                    <a:pt x="282778" y="223520"/>
                  </a:lnTo>
                  <a:lnTo>
                    <a:pt x="281347" y="224790"/>
                  </a:lnTo>
                  <a:lnTo>
                    <a:pt x="286638" y="224790"/>
                  </a:lnTo>
                  <a:lnTo>
                    <a:pt x="285731" y="223520"/>
                  </a:lnTo>
                  <a:close/>
                </a:path>
                <a:path w="353694" h="440690">
                  <a:moveTo>
                    <a:pt x="345541" y="222250"/>
                  </a:moveTo>
                  <a:lnTo>
                    <a:pt x="288135" y="222250"/>
                  </a:lnTo>
                  <a:lnTo>
                    <a:pt x="288236" y="223520"/>
                  </a:lnTo>
                  <a:lnTo>
                    <a:pt x="287133" y="223520"/>
                  </a:lnTo>
                  <a:lnTo>
                    <a:pt x="286638" y="224790"/>
                  </a:lnTo>
                  <a:lnTo>
                    <a:pt x="346311" y="224790"/>
                  </a:lnTo>
                  <a:lnTo>
                    <a:pt x="346502" y="223520"/>
                  </a:lnTo>
                  <a:lnTo>
                    <a:pt x="345541" y="222250"/>
                  </a:lnTo>
                  <a:close/>
                </a:path>
                <a:path w="353694" h="440690">
                  <a:moveTo>
                    <a:pt x="344175" y="220980"/>
                  </a:moveTo>
                  <a:lnTo>
                    <a:pt x="288725" y="220980"/>
                  </a:lnTo>
                  <a:lnTo>
                    <a:pt x="288702" y="222250"/>
                  </a:lnTo>
                  <a:lnTo>
                    <a:pt x="345517" y="222250"/>
                  </a:lnTo>
                  <a:lnTo>
                    <a:pt x="344175" y="220980"/>
                  </a:lnTo>
                  <a:close/>
                </a:path>
                <a:path w="353694" h="440690">
                  <a:moveTo>
                    <a:pt x="277702" y="218440"/>
                  </a:moveTo>
                  <a:lnTo>
                    <a:pt x="85137" y="218440"/>
                  </a:lnTo>
                  <a:lnTo>
                    <a:pt x="85823" y="219710"/>
                  </a:lnTo>
                  <a:lnTo>
                    <a:pt x="84499" y="220980"/>
                  </a:lnTo>
                  <a:lnTo>
                    <a:pt x="279050" y="220980"/>
                  </a:lnTo>
                  <a:lnTo>
                    <a:pt x="278150" y="219710"/>
                  </a:lnTo>
                  <a:lnTo>
                    <a:pt x="277702" y="218440"/>
                  </a:lnTo>
                  <a:close/>
                </a:path>
                <a:path w="353694" h="440690">
                  <a:moveTo>
                    <a:pt x="341551" y="219710"/>
                  </a:moveTo>
                  <a:lnTo>
                    <a:pt x="290056" y="219710"/>
                  </a:lnTo>
                  <a:lnTo>
                    <a:pt x="290056" y="220980"/>
                  </a:lnTo>
                  <a:lnTo>
                    <a:pt x="343024" y="220980"/>
                  </a:lnTo>
                  <a:lnTo>
                    <a:pt x="341551" y="219710"/>
                  </a:lnTo>
                  <a:close/>
                </a:path>
                <a:path w="353694" h="440690">
                  <a:moveTo>
                    <a:pt x="81075" y="218440"/>
                  </a:moveTo>
                  <a:lnTo>
                    <a:pt x="78361" y="218440"/>
                  </a:lnTo>
                  <a:lnTo>
                    <a:pt x="79053" y="219710"/>
                  </a:lnTo>
                  <a:lnTo>
                    <a:pt x="81075" y="218440"/>
                  </a:lnTo>
                  <a:close/>
                </a:path>
                <a:path w="353694" h="440690">
                  <a:moveTo>
                    <a:pt x="331434" y="212090"/>
                  </a:moveTo>
                  <a:lnTo>
                    <a:pt x="291887" y="212090"/>
                  </a:lnTo>
                  <a:lnTo>
                    <a:pt x="291857" y="213360"/>
                  </a:lnTo>
                  <a:lnTo>
                    <a:pt x="291696" y="213360"/>
                  </a:lnTo>
                  <a:lnTo>
                    <a:pt x="291398" y="214630"/>
                  </a:lnTo>
                  <a:lnTo>
                    <a:pt x="290682" y="215900"/>
                  </a:lnTo>
                  <a:lnTo>
                    <a:pt x="290730" y="218440"/>
                  </a:lnTo>
                  <a:lnTo>
                    <a:pt x="289889" y="218440"/>
                  </a:lnTo>
                  <a:lnTo>
                    <a:pt x="289906" y="219710"/>
                  </a:lnTo>
                  <a:lnTo>
                    <a:pt x="339881" y="219710"/>
                  </a:lnTo>
                  <a:lnTo>
                    <a:pt x="339022" y="217170"/>
                  </a:lnTo>
                  <a:lnTo>
                    <a:pt x="337369" y="215900"/>
                  </a:lnTo>
                  <a:lnTo>
                    <a:pt x="336564" y="215900"/>
                  </a:lnTo>
                  <a:lnTo>
                    <a:pt x="336331" y="214630"/>
                  </a:lnTo>
                  <a:lnTo>
                    <a:pt x="335305" y="214630"/>
                  </a:lnTo>
                  <a:lnTo>
                    <a:pt x="333319" y="213360"/>
                  </a:lnTo>
                  <a:lnTo>
                    <a:pt x="331434" y="212090"/>
                  </a:lnTo>
                  <a:close/>
                </a:path>
                <a:path w="353694" h="440690">
                  <a:moveTo>
                    <a:pt x="279545" y="205740"/>
                  </a:moveTo>
                  <a:lnTo>
                    <a:pt x="72181" y="205740"/>
                  </a:lnTo>
                  <a:lnTo>
                    <a:pt x="72199" y="207010"/>
                  </a:lnTo>
                  <a:lnTo>
                    <a:pt x="70881" y="208280"/>
                  </a:lnTo>
                  <a:lnTo>
                    <a:pt x="70916" y="209550"/>
                  </a:lnTo>
                  <a:lnTo>
                    <a:pt x="68936" y="212090"/>
                  </a:lnTo>
                  <a:lnTo>
                    <a:pt x="68077" y="212090"/>
                  </a:lnTo>
                  <a:lnTo>
                    <a:pt x="67421" y="213360"/>
                  </a:lnTo>
                  <a:lnTo>
                    <a:pt x="64790" y="217170"/>
                  </a:lnTo>
                  <a:lnTo>
                    <a:pt x="271755" y="217170"/>
                  </a:lnTo>
                  <a:lnTo>
                    <a:pt x="271725" y="215900"/>
                  </a:lnTo>
                  <a:lnTo>
                    <a:pt x="273473" y="215900"/>
                  </a:lnTo>
                  <a:lnTo>
                    <a:pt x="273539" y="214630"/>
                  </a:lnTo>
                  <a:lnTo>
                    <a:pt x="274362" y="213360"/>
                  </a:lnTo>
                  <a:lnTo>
                    <a:pt x="274111" y="212090"/>
                  </a:lnTo>
                  <a:lnTo>
                    <a:pt x="275245" y="210820"/>
                  </a:lnTo>
                  <a:lnTo>
                    <a:pt x="275758" y="210820"/>
                  </a:lnTo>
                  <a:lnTo>
                    <a:pt x="276921" y="209550"/>
                  </a:lnTo>
                  <a:lnTo>
                    <a:pt x="277350" y="208280"/>
                  </a:lnTo>
                  <a:lnTo>
                    <a:pt x="278245" y="207010"/>
                  </a:lnTo>
                  <a:lnTo>
                    <a:pt x="279283" y="207010"/>
                  </a:lnTo>
                  <a:lnTo>
                    <a:pt x="279545" y="205740"/>
                  </a:lnTo>
                  <a:close/>
                </a:path>
                <a:path w="353694" h="440690">
                  <a:moveTo>
                    <a:pt x="327372" y="210820"/>
                  </a:moveTo>
                  <a:lnTo>
                    <a:pt x="293289" y="210820"/>
                  </a:lnTo>
                  <a:lnTo>
                    <a:pt x="292829" y="212090"/>
                  </a:lnTo>
                  <a:lnTo>
                    <a:pt x="329245" y="212090"/>
                  </a:lnTo>
                  <a:lnTo>
                    <a:pt x="327372" y="210820"/>
                  </a:lnTo>
                  <a:close/>
                </a:path>
                <a:path w="353694" h="440690">
                  <a:moveTo>
                    <a:pt x="298729" y="209550"/>
                  </a:moveTo>
                  <a:lnTo>
                    <a:pt x="295048" y="209550"/>
                  </a:lnTo>
                  <a:lnTo>
                    <a:pt x="294517" y="210820"/>
                  </a:lnTo>
                  <a:lnTo>
                    <a:pt x="299248" y="210820"/>
                  </a:lnTo>
                  <a:lnTo>
                    <a:pt x="298729" y="209550"/>
                  </a:lnTo>
                  <a:close/>
                </a:path>
                <a:path w="353694" h="440690">
                  <a:moveTo>
                    <a:pt x="299832" y="209550"/>
                  </a:moveTo>
                  <a:lnTo>
                    <a:pt x="299248" y="210820"/>
                  </a:lnTo>
                  <a:lnTo>
                    <a:pt x="300584" y="210820"/>
                  </a:lnTo>
                  <a:lnTo>
                    <a:pt x="299832" y="209550"/>
                  </a:lnTo>
                  <a:close/>
                </a:path>
                <a:path w="353694" h="440690">
                  <a:moveTo>
                    <a:pt x="311637" y="209550"/>
                  </a:moveTo>
                  <a:lnTo>
                    <a:pt x="300452" y="209550"/>
                  </a:lnTo>
                  <a:lnTo>
                    <a:pt x="300602" y="210820"/>
                  </a:lnTo>
                  <a:lnTo>
                    <a:pt x="312603" y="210820"/>
                  </a:lnTo>
                  <a:lnTo>
                    <a:pt x="311637" y="209550"/>
                  </a:lnTo>
                  <a:close/>
                </a:path>
                <a:path w="353694" h="440690">
                  <a:moveTo>
                    <a:pt x="318729" y="209550"/>
                  </a:moveTo>
                  <a:lnTo>
                    <a:pt x="315305" y="209550"/>
                  </a:lnTo>
                  <a:lnTo>
                    <a:pt x="315377" y="210820"/>
                  </a:lnTo>
                  <a:lnTo>
                    <a:pt x="320339" y="210820"/>
                  </a:lnTo>
                  <a:lnTo>
                    <a:pt x="318729" y="209550"/>
                  </a:lnTo>
                  <a:close/>
                </a:path>
                <a:path w="353694" h="440690">
                  <a:moveTo>
                    <a:pt x="282200" y="203200"/>
                  </a:moveTo>
                  <a:lnTo>
                    <a:pt x="70755" y="203200"/>
                  </a:lnTo>
                  <a:lnTo>
                    <a:pt x="71483" y="205740"/>
                  </a:lnTo>
                  <a:lnTo>
                    <a:pt x="279706" y="205740"/>
                  </a:lnTo>
                  <a:lnTo>
                    <a:pt x="282200" y="203200"/>
                  </a:lnTo>
                  <a:close/>
                </a:path>
                <a:path w="353694" h="440690">
                  <a:moveTo>
                    <a:pt x="285343" y="191770"/>
                  </a:moveTo>
                  <a:lnTo>
                    <a:pt x="129474" y="191770"/>
                  </a:lnTo>
                  <a:lnTo>
                    <a:pt x="129391" y="193040"/>
                  </a:lnTo>
                  <a:lnTo>
                    <a:pt x="131669" y="193040"/>
                  </a:lnTo>
                  <a:lnTo>
                    <a:pt x="129385" y="195580"/>
                  </a:lnTo>
                  <a:lnTo>
                    <a:pt x="82041" y="195580"/>
                  </a:lnTo>
                  <a:lnTo>
                    <a:pt x="74794" y="203200"/>
                  </a:lnTo>
                  <a:lnTo>
                    <a:pt x="284526" y="203200"/>
                  </a:lnTo>
                  <a:lnTo>
                    <a:pt x="285045" y="201930"/>
                  </a:lnTo>
                  <a:lnTo>
                    <a:pt x="285385" y="200660"/>
                  </a:lnTo>
                  <a:lnTo>
                    <a:pt x="285218" y="199390"/>
                  </a:lnTo>
                  <a:lnTo>
                    <a:pt x="285642" y="198120"/>
                  </a:lnTo>
                  <a:lnTo>
                    <a:pt x="285803" y="198120"/>
                  </a:lnTo>
                  <a:lnTo>
                    <a:pt x="285856" y="194310"/>
                  </a:lnTo>
                  <a:lnTo>
                    <a:pt x="285391" y="193040"/>
                  </a:lnTo>
                  <a:lnTo>
                    <a:pt x="285343" y="191770"/>
                  </a:lnTo>
                  <a:close/>
                </a:path>
                <a:path w="353694" h="440690">
                  <a:moveTo>
                    <a:pt x="73392" y="200660"/>
                  </a:moveTo>
                  <a:lnTo>
                    <a:pt x="69318" y="200660"/>
                  </a:lnTo>
                  <a:lnTo>
                    <a:pt x="70726" y="201930"/>
                  </a:lnTo>
                  <a:lnTo>
                    <a:pt x="72074" y="201930"/>
                  </a:lnTo>
                  <a:lnTo>
                    <a:pt x="73392" y="200660"/>
                  </a:lnTo>
                  <a:close/>
                </a:path>
                <a:path w="353694" h="440690">
                  <a:moveTo>
                    <a:pt x="76046" y="199390"/>
                  </a:moveTo>
                  <a:lnTo>
                    <a:pt x="67952" y="199390"/>
                  </a:lnTo>
                  <a:lnTo>
                    <a:pt x="68644" y="200660"/>
                  </a:lnTo>
                  <a:lnTo>
                    <a:pt x="74066" y="200660"/>
                  </a:lnTo>
                  <a:lnTo>
                    <a:pt x="76046" y="199390"/>
                  </a:lnTo>
                  <a:close/>
                </a:path>
                <a:path w="353694" h="440690">
                  <a:moveTo>
                    <a:pt x="80657" y="194310"/>
                  </a:moveTo>
                  <a:lnTo>
                    <a:pt x="63764" y="194310"/>
                  </a:lnTo>
                  <a:lnTo>
                    <a:pt x="63842" y="198120"/>
                  </a:lnTo>
                  <a:lnTo>
                    <a:pt x="65906" y="199390"/>
                  </a:lnTo>
                  <a:lnTo>
                    <a:pt x="76714" y="199390"/>
                  </a:lnTo>
                  <a:lnTo>
                    <a:pt x="76702" y="198120"/>
                  </a:lnTo>
                  <a:lnTo>
                    <a:pt x="80657" y="194310"/>
                  </a:lnTo>
                  <a:close/>
                </a:path>
                <a:path w="353694" h="440690">
                  <a:moveTo>
                    <a:pt x="92044" y="189230"/>
                  </a:moveTo>
                  <a:lnTo>
                    <a:pt x="91418" y="191770"/>
                  </a:lnTo>
                  <a:lnTo>
                    <a:pt x="88060" y="191770"/>
                  </a:lnTo>
                  <a:lnTo>
                    <a:pt x="87397" y="193040"/>
                  </a:lnTo>
                  <a:lnTo>
                    <a:pt x="86723" y="193040"/>
                  </a:lnTo>
                  <a:lnTo>
                    <a:pt x="85399" y="194310"/>
                  </a:lnTo>
                  <a:lnTo>
                    <a:pt x="83377" y="194310"/>
                  </a:lnTo>
                  <a:lnTo>
                    <a:pt x="82721" y="195580"/>
                  </a:lnTo>
                  <a:lnTo>
                    <a:pt x="129385" y="195580"/>
                  </a:lnTo>
                  <a:lnTo>
                    <a:pt x="125227" y="191770"/>
                  </a:lnTo>
                  <a:lnTo>
                    <a:pt x="125209" y="190500"/>
                  </a:lnTo>
                  <a:lnTo>
                    <a:pt x="94090" y="190500"/>
                  </a:lnTo>
                  <a:lnTo>
                    <a:pt x="92044" y="189230"/>
                  </a:lnTo>
                  <a:close/>
                </a:path>
                <a:path w="353694" h="440690">
                  <a:moveTo>
                    <a:pt x="58157" y="186690"/>
                  </a:moveTo>
                  <a:lnTo>
                    <a:pt x="57489" y="186690"/>
                  </a:lnTo>
                  <a:lnTo>
                    <a:pt x="55509" y="189230"/>
                  </a:lnTo>
                  <a:lnTo>
                    <a:pt x="56881" y="189230"/>
                  </a:lnTo>
                  <a:lnTo>
                    <a:pt x="57567" y="190500"/>
                  </a:lnTo>
                  <a:lnTo>
                    <a:pt x="59010" y="194310"/>
                  </a:lnTo>
                  <a:lnTo>
                    <a:pt x="61039" y="194310"/>
                  </a:lnTo>
                  <a:lnTo>
                    <a:pt x="60955" y="190500"/>
                  </a:lnTo>
                  <a:lnTo>
                    <a:pt x="60263" y="189230"/>
                  </a:lnTo>
                  <a:lnTo>
                    <a:pt x="60883" y="187960"/>
                  </a:lnTo>
                  <a:lnTo>
                    <a:pt x="58157" y="186690"/>
                  </a:lnTo>
                  <a:close/>
                </a:path>
                <a:path w="353694" h="440690">
                  <a:moveTo>
                    <a:pt x="72861" y="180340"/>
                  </a:moveTo>
                  <a:lnTo>
                    <a:pt x="63419" y="180340"/>
                  </a:lnTo>
                  <a:lnTo>
                    <a:pt x="62756" y="181610"/>
                  </a:lnTo>
                  <a:lnTo>
                    <a:pt x="62822" y="184150"/>
                  </a:lnTo>
                  <a:lnTo>
                    <a:pt x="60138" y="185420"/>
                  </a:lnTo>
                  <a:lnTo>
                    <a:pt x="61551" y="187960"/>
                  </a:lnTo>
                  <a:lnTo>
                    <a:pt x="62965" y="189230"/>
                  </a:lnTo>
                  <a:lnTo>
                    <a:pt x="63067" y="194310"/>
                  </a:lnTo>
                  <a:lnTo>
                    <a:pt x="81331" y="194310"/>
                  </a:lnTo>
                  <a:lnTo>
                    <a:pt x="81987" y="193040"/>
                  </a:lnTo>
                  <a:lnTo>
                    <a:pt x="82667" y="193040"/>
                  </a:lnTo>
                  <a:lnTo>
                    <a:pt x="86622" y="189230"/>
                  </a:lnTo>
                  <a:lnTo>
                    <a:pt x="78504" y="189230"/>
                  </a:lnTo>
                  <a:lnTo>
                    <a:pt x="77818" y="187960"/>
                  </a:lnTo>
                  <a:lnTo>
                    <a:pt x="77746" y="185420"/>
                  </a:lnTo>
                  <a:lnTo>
                    <a:pt x="75670" y="184150"/>
                  </a:lnTo>
                  <a:lnTo>
                    <a:pt x="75653" y="182880"/>
                  </a:lnTo>
                  <a:lnTo>
                    <a:pt x="74955" y="182880"/>
                  </a:lnTo>
                  <a:lnTo>
                    <a:pt x="74943" y="181610"/>
                  </a:lnTo>
                  <a:lnTo>
                    <a:pt x="72861" y="180340"/>
                  </a:lnTo>
                  <a:close/>
                </a:path>
                <a:path w="353694" h="440690">
                  <a:moveTo>
                    <a:pt x="130399" y="193040"/>
                  </a:moveTo>
                  <a:lnTo>
                    <a:pt x="129480" y="193040"/>
                  </a:lnTo>
                  <a:lnTo>
                    <a:pt x="129844" y="194310"/>
                  </a:lnTo>
                  <a:lnTo>
                    <a:pt x="130399" y="193040"/>
                  </a:lnTo>
                  <a:close/>
                </a:path>
                <a:path w="353694" h="440690">
                  <a:moveTo>
                    <a:pt x="282731" y="186690"/>
                  </a:moveTo>
                  <a:lnTo>
                    <a:pt x="144285" y="186690"/>
                  </a:lnTo>
                  <a:lnTo>
                    <a:pt x="144142" y="187960"/>
                  </a:lnTo>
                  <a:lnTo>
                    <a:pt x="143724" y="187960"/>
                  </a:lnTo>
                  <a:lnTo>
                    <a:pt x="143498" y="189230"/>
                  </a:lnTo>
                  <a:lnTo>
                    <a:pt x="128764" y="189230"/>
                  </a:lnTo>
                  <a:lnTo>
                    <a:pt x="129391" y="191770"/>
                  </a:lnTo>
                  <a:lnTo>
                    <a:pt x="284741" y="191770"/>
                  </a:lnTo>
                  <a:lnTo>
                    <a:pt x="284192" y="190500"/>
                  </a:lnTo>
                  <a:lnTo>
                    <a:pt x="283703" y="189230"/>
                  </a:lnTo>
                  <a:lnTo>
                    <a:pt x="283005" y="187960"/>
                  </a:lnTo>
                  <a:lnTo>
                    <a:pt x="282731" y="186690"/>
                  </a:lnTo>
                  <a:close/>
                </a:path>
                <a:path w="353694" h="440690">
                  <a:moveTo>
                    <a:pt x="98749" y="187960"/>
                  </a:moveTo>
                  <a:lnTo>
                    <a:pt x="95373" y="187960"/>
                  </a:lnTo>
                  <a:lnTo>
                    <a:pt x="94090" y="190500"/>
                  </a:lnTo>
                  <a:lnTo>
                    <a:pt x="100842" y="190500"/>
                  </a:lnTo>
                  <a:lnTo>
                    <a:pt x="100479" y="189230"/>
                  </a:lnTo>
                  <a:lnTo>
                    <a:pt x="98785" y="189230"/>
                  </a:lnTo>
                  <a:lnTo>
                    <a:pt x="98749" y="187960"/>
                  </a:lnTo>
                  <a:close/>
                </a:path>
                <a:path w="353694" h="440690">
                  <a:moveTo>
                    <a:pt x="116930" y="184150"/>
                  </a:moveTo>
                  <a:lnTo>
                    <a:pt x="116309" y="186690"/>
                  </a:lnTo>
                  <a:lnTo>
                    <a:pt x="113601" y="186690"/>
                  </a:lnTo>
                  <a:lnTo>
                    <a:pt x="111609" y="187960"/>
                  </a:lnTo>
                  <a:lnTo>
                    <a:pt x="108907" y="187960"/>
                  </a:lnTo>
                  <a:lnTo>
                    <a:pt x="107607" y="189230"/>
                  </a:lnTo>
                  <a:lnTo>
                    <a:pt x="100842" y="190500"/>
                  </a:lnTo>
                  <a:lnTo>
                    <a:pt x="124517" y="190500"/>
                  </a:lnTo>
                  <a:lnTo>
                    <a:pt x="122453" y="189230"/>
                  </a:lnTo>
                  <a:lnTo>
                    <a:pt x="119751" y="189230"/>
                  </a:lnTo>
                  <a:lnTo>
                    <a:pt x="119674" y="185420"/>
                  </a:lnTo>
                  <a:lnTo>
                    <a:pt x="116930" y="184150"/>
                  </a:lnTo>
                  <a:close/>
                </a:path>
                <a:path w="353694" h="440690">
                  <a:moveTo>
                    <a:pt x="85924" y="187960"/>
                  </a:moveTo>
                  <a:lnTo>
                    <a:pt x="80520" y="187960"/>
                  </a:lnTo>
                  <a:lnTo>
                    <a:pt x="79864" y="189230"/>
                  </a:lnTo>
                  <a:lnTo>
                    <a:pt x="86622" y="189230"/>
                  </a:lnTo>
                  <a:lnTo>
                    <a:pt x="85924" y="187960"/>
                  </a:lnTo>
                  <a:close/>
                </a:path>
                <a:path w="353694" h="440690">
                  <a:moveTo>
                    <a:pt x="100115" y="187960"/>
                  </a:moveTo>
                  <a:lnTo>
                    <a:pt x="98785" y="189230"/>
                  </a:lnTo>
                  <a:lnTo>
                    <a:pt x="100479" y="189230"/>
                  </a:lnTo>
                  <a:lnTo>
                    <a:pt x="100115" y="187960"/>
                  </a:lnTo>
                  <a:close/>
                </a:path>
                <a:path w="353694" h="440690">
                  <a:moveTo>
                    <a:pt x="132176" y="179070"/>
                  </a:moveTo>
                  <a:lnTo>
                    <a:pt x="126146" y="179070"/>
                  </a:lnTo>
                  <a:lnTo>
                    <a:pt x="125042" y="180340"/>
                  </a:lnTo>
                  <a:lnTo>
                    <a:pt x="124326" y="180340"/>
                  </a:lnTo>
                  <a:lnTo>
                    <a:pt x="124255" y="181610"/>
                  </a:lnTo>
                  <a:lnTo>
                    <a:pt x="126486" y="184150"/>
                  </a:lnTo>
                  <a:lnTo>
                    <a:pt x="126945" y="186690"/>
                  </a:lnTo>
                  <a:lnTo>
                    <a:pt x="127643" y="187960"/>
                  </a:lnTo>
                  <a:lnTo>
                    <a:pt x="128860" y="189230"/>
                  </a:lnTo>
                  <a:lnTo>
                    <a:pt x="136859" y="189230"/>
                  </a:lnTo>
                  <a:lnTo>
                    <a:pt x="134103" y="185420"/>
                  </a:lnTo>
                  <a:lnTo>
                    <a:pt x="133351" y="184150"/>
                  </a:lnTo>
                  <a:lnTo>
                    <a:pt x="133411" y="182880"/>
                  </a:lnTo>
                  <a:lnTo>
                    <a:pt x="132248" y="181610"/>
                  </a:lnTo>
                  <a:lnTo>
                    <a:pt x="131806" y="180340"/>
                  </a:lnTo>
                  <a:lnTo>
                    <a:pt x="132176" y="179070"/>
                  </a:lnTo>
                  <a:close/>
                </a:path>
                <a:path w="353694" h="440690">
                  <a:moveTo>
                    <a:pt x="94609" y="184150"/>
                  </a:moveTo>
                  <a:lnTo>
                    <a:pt x="89927" y="186690"/>
                  </a:lnTo>
                  <a:lnTo>
                    <a:pt x="93362" y="187960"/>
                  </a:lnTo>
                  <a:lnTo>
                    <a:pt x="96727" y="187960"/>
                  </a:lnTo>
                  <a:lnTo>
                    <a:pt x="94609" y="184150"/>
                  </a:lnTo>
                  <a:close/>
                </a:path>
                <a:path w="353694" h="440690">
                  <a:moveTo>
                    <a:pt x="278907" y="177800"/>
                  </a:moveTo>
                  <a:lnTo>
                    <a:pt x="131854" y="177800"/>
                  </a:lnTo>
                  <a:lnTo>
                    <a:pt x="131955" y="179070"/>
                  </a:lnTo>
                  <a:lnTo>
                    <a:pt x="132689" y="179070"/>
                  </a:lnTo>
                  <a:lnTo>
                    <a:pt x="132922" y="180340"/>
                  </a:lnTo>
                  <a:lnTo>
                    <a:pt x="133083" y="181610"/>
                  </a:lnTo>
                  <a:lnTo>
                    <a:pt x="134246" y="182880"/>
                  </a:lnTo>
                  <a:lnTo>
                    <a:pt x="134753" y="184150"/>
                  </a:lnTo>
                  <a:lnTo>
                    <a:pt x="136882" y="185420"/>
                  </a:lnTo>
                  <a:lnTo>
                    <a:pt x="138660" y="186690"/>
                  </a:lnTo>
                  <a:lnTo>
                    <a:pt x="139585" y="187960"/>
                  </a:lnTo>
                  <a:lnTo>
                    <a:pt x="142597" y="187960"/>
                  </a:lnTo>
                  <a:lnTo>
                    <a:pt x="143116" y="186690"/>
                  </a:lnTo>
                  <a:lnTo>
                    <a:pt x="282731" y="186690"/>
                  </a:lnTo>
                  <a:lnTo>
                    <a:pt x="281931" y="185420"/>
                  </a:lnTo>
                  <a:lnTo>
                    <a:pt x="280959" y="184150"/>
                  </a:lnTo>
                  <a:lnTo>
                    <a:pt x="281239" y="182880"/>
                  </a:lnTo>
                  <a:lnTo>
                    <a:pt x="279659" y="181610"/>
                  </a:lnTo>
                  <a:lnTo>
                    <a:pt x="278907" y="177800"/>
                  </a:lnTo>
                  <a:close/>
                </a:path>
                <a:path w="353694" h="440690">
                  <a:moveTo>
                    <a:pt x="70815" y="179070"/>
                  </a:moveTo>
                  <a:lnTo>
                    <a:pt x="69467" y="179070"/>
                  </a:lnTo>
                  <a:lnTo>
                    <a:pt x="68805" y="180340"/>
                  </a:lnTo>
                  <a:lnTo>
                    <a:pt x="71507" y="180340"/>
                  </a:lnTo>
                  <a:lnTo>
                    <a:pt x="70815" y="179070"/>
                  </a:lnTo>
                  <a:close/>
                </a:path>
                <a:path w="353694" h="440690">
                  <a:moveTo>
                    <a:pt x="278233" y="176530"/>
                  </a:moveTo>
                  <a:lnTo>
                    <a:pt x="131287" y="176530"/>
                  </a:lnTo>
                  <a:lnTo>
                    <a:pt x="131311" y="177800"/>
                  </a:lnTo>
                  <a:lnTo>
                    <a:pt x="278299" y="177800"/>
                  </a:lnTo>
                  <a:lnTo>
                    <a:pt x="278233" y="176530"/>
                  </a:lnTo>
                  <a:close/>
                </a:path>
                <a:path w="353694" h="440690">
                  <a:moveTo>
                    <a:pt x="277022" y="175260"/>
                  </a:moveTo>
                  <a:lnTo>
                    <a:pt x="130035" y="175260"/>
                  </a:lnTo>
                  <a:lnTo>
                    <a:pt x="131055" y="176530"/>
                  </a:lnTo>
                  <a:lnTo>
                    <a:pt x="277356" y="176530"/>
                  </a:lnTo>
                  <a:lnTo>
                    <a:pt x="277022" y="175260"/>
                  </a:lnTo>
                  <a:close/>
                </a:path>
                <a:path w="353694" h="440690">
                  <a:moveTo>
                    <a:pt x="275835" y="171450"/>
                  </a:moveTo>
                  <a:lnTo>
                    <a:pt x="128716" y="171450"/>
                  </a:lnTo>
                  <a:lnTo>
                    <a:pt x="129754" y="172720"/>
                  </a:lnTo>
                  <a:lnTo>
                    <a:pt x="129748" y="175260"/>
                  </a:lnTo>
                  <a:lnTo>
                    <a:pt x="277004" y="175260"/>
                  </a:lnTo>
                  <a:lnTo>
                    <a:pt x="276300" y="173990"/>
                  </a:lnTo>
                  <a:lnTo>
                    <a:pt x="276122" y="173990"/>
                  </a:lnTo>
                  <a:lnTo>
                    <a:pt x="276020" y="172720"/>
                  </a:lnTo>
                  <a:lnTo>
                    <a:pt x="275835" y="171450"/>
                  </a:lnTo>
                  <a:close/>
                </a:path>
                <a:path w="353694" h="440690">
                  <a:moveTo>
                    <a:pt x="271630" y="170180"/>
                  </a:moveTo>
                  <a:lnTo>
                    <a:pt x="127535" y="170180"/>
                  </a:lnTo>
                  <a:lnTo>
                    <a:pt x="128687" y="171450"/>
                  </a:lnTo>
                  <a:lnTo>
                    <a:pt x="271928" y="171450"/>
                  </a:lnTo>
                  <a:lnTo>
                    <a:pt x="271630" y="170180"/>
                  </a:lnTo>
                  <a:close/>
                </a:path>
                <a:path w="353694" h="440690">
                  <a:moveTo>
                    <a:pt x="269059" y="168910"/>
                  </a:moveTo>
                  <a:lnTo>
                    <a:pt x="127434" y="168910"/>
                  </a:lnTo>
                  <a:lnTo>
                    <a:pt x="127434" y="170180"/>
                  </a:lnTo>
                  <a:lnTo>
                    <a:pt x="269489" y="170180"/>
                  </a:lnTo>
                  <a:lnTo>
                    <a:pt x="269059" y="168910"/>
                  </a:lnTo>
                  <a:close/>
                </a:path>
                <a:path w="353694" h="440690">
                  <a:moveTo>
                    <a:pt x="257797" y="160020"/>
                  </a:moveTo>
                  <a:lnTo>
                    <a:pt x="132600" y="160020"/>
                  </a:lnTo>
                  <a:lnTo>
                    <a:pt x="132284" y="161290"/>
                  </a:lnTo>
                  <a:lnTo>
                    <a:pt x="131860" y="161290"/>
                  </a:lnTo>
                  <a:lnTo>
                    <a:pt x="131860" y="162560"/>
                  </a:lnTo>
                  <a:lnTo>
                    <a:pt x="131007" y="162560"/>
                  </a:lnTo>
                  <a:lnTo>
                    <a:pt x="130363" y="163830"/>
                  </a:lnTo>
                  <a:lnTo>
                    <a:pt x="130148" y="165100"/>
                  </a:lnTo>
                  <a:lnTo>
                    <a:pt x="129176" y="166370"/>
                  </a:lnTo>
                  <a:lnTo>
                    <a:pt x="127869" y="168910"/>
                  </a:lnTo>
                  <a:lnTo>
                    <a:pt x="267872" y="168910"/>
                  </a:lnTo>
                  <a:lnTo>
                    <a:pt x="267592" y="167640"/>
                  </a:lnTo>
                  <a:lnTo>
                    <a:pt x="266977" y="166370"/>
                  </a:lnTo>
                  <a:lnTo>
                    <a:pt x="264902" y="165100"/>
                  </a:lnTo>
                  <a:lnTo>
                    <a:pt x="262337" y="165100"/>
                  </a:lnTo>
                  <a:lnTo>
                    <a:pt x="261054" y="162560"/>
                  </a:lnTo>
                  <a:lnTo>
                    <a:pt x="259593" y="161290"/>
                  </a:lnTo>
                  <a:lnTo>
                    <a:pt x="257797" y="160020"/>
                  </a:lnTo>
                  <a:close/>
                </a:path>
                <a:path w="353694" h="440690">
                  <a:moveTo>
                    <a:pt x="274797" y="162560"/>
                  </a:moveTo>
                  <a:lnTo>
                    <a:pt x="273163" y="162560"/>
                  </a:lnTo>
                  <a:lnTo>
                    <a:pt x="273002" y="163830"/>
                  </a:lnTo>
                  <a:lnTo>
                    <a:pt x="272477" y="163830"/>
                  </a:lnTo>
                  <a:lnTo>
                    <a:pt x="272465" y="165100"/>
                  </a:lnTo>
                  <a:lnTo>
                    <a:pt x="273634" y="165100"/>
                  </a:lnTo>
                  <a:lnTo>
                    <a:pt x="274726" y="163830"/>
                  </a:lnTo>
                  <a:lnTo>
                    <a:pt x="274797" y="162560"/>
                  </a:lnTo>
                  <a:close/>
                </a:path>
                <a:path w="353694" h="440690">
                  <a:moveTo>
                    <a:pt x="274779" y="161290"/>
                  </a:moveTo>
                  <a:lnTo>
                    <a:pt x="271242" y="161290"/>
                  </a:lnTo>
                  <a:lnTo>
                    <a:pt x="271934" y="162560"/>
                  </a:lnTo>
                  <a:lnTo>
                    <a:pt x="274821" y="162560"/>
                  </a:lnTo>
                  <a:lnTo>
                    <a:pt x="274779" y="161290"/>
                  </a:lnTo>
                  <a:close/>
                </a:path>
                <a:path w="353694" h="440690">
                  <a:moveTo>
                    <a:pt x="267765" y="160020"/>
                  </a:moveTo>
                  <a:lnTo>
                    <a:pt x="260762" y="160020"/>
                  </a:lnTo>
                  <a:lnTo>
                    <a:pt x="261340" y="161290"/>
                  </a:lnTo>
                  <a:lnTo>
                    <a:pt x="267383" y="161290"/>
                  </a:lnTo>
                  <a:lnTo>
                    <a:pt x="267765" y="160020"/>
                  </a:lnTo>
                  <a:close/>
                </a:path>
                <a:path w="353694" h="440690">
                  <a:moveTo>
                    <a:pt x="273753" y="160020"/>
                  </a:moveTo>
                  <a:lnTo>
                    <a:pt x="269650" y="160020"/>
                  </a:lnTo>
                  <a:lnTo>
                    <a:pt x="270383" y="161290"/>
                  </a:lnTo>
                  <a:lnTo>
                    <a:pt x="273771" y="161290"/>
                  </a:lnTo>
                  <a:lnTo>
                    <a:pt x="273753" y="160020"/>
                  </a:lnTo>
                  <a:close/>
                </a:path>
                <a:path w="353694" h="440690">
                  <a:moveTo>
                    <a:pt x="256598" y="158750"/>
                  </a:moveTo>
                  <a:lnTo>
                    <a:pt x="133930" y="158750"/>
                  </a:lnTo>
                  <a:lnTo>
                    <a:pt x="133196" y="160020"/>
                  </a:lnTo>
                  <a:lnTo>
                    <a:pt x="257249" y="160020"/>
                  </a:lnTo>
                  <a:lnTo>
                    <a:pt x="256598" y="158750"/>
                  </a:lnTo>
                  <a:close/>
                </a:path>
                <a:path w="353694" h="440690">
                  <a:moveTo>
                    <a:pt x="258034" y="135890"/>
                  </a:moveTo>
                  <a:lnTo>
                    <a:pt x="140688" y="135890"/>
                  </a:lnTo>
                  <a:lnTo>
                    <a:pt x="140730" y="137160"/>
                  </a:lnTo>
                  <a:lnTo>
                    <a:pt x="140318" y="137160"/>
                  </a:lnTo>
                  <a:lnTo>
                    <a:pt x="139489" y="138430"/>
                  </a:lnTo>
                  <a:lnTo>
                    <a:pt x="138893" y="138430"/>
                  </a:lnTo>
                  <a:lnTo>
                    <a:pt x="138869" y="139700"/>
                  </a:lnTo>
                  <a:lnTo>
                    <a:pt x="139859" y="139700"/>
                  </a:lnTo>
                  <a:lnTo>
                    <a:pt x="139817" y="140970"/>
                  </a:lnTo>
                  <a:lnTo>
                    <a:pt x="133286" y="140970"/>
                  </a:lnTo>
                  <a:lnTo>
                    <a:pt x="133214" y="143510"/>
                  </a:lnTo>
                  <a:lnTo>
                    <a:pt x="133691" y="143510"/>
                  </a:lnTo>
                  <a:lnTo>
                    <a:pt x="133703" y="144780"/>
                  </a:lnTo>
                  <a:lnTo>
                    <a:pt x="130411" y="144780"/>
                  </a:lnTo>
                  <a:lnTo>
                    <a:pt x="130411" y="146050"/>
                  </a:lnTo>
                  <a:lnTo>
                    <a:pt x="130178" y="146050"/>
                  </a:lnTo>
                  <a:lnTo>
                    <a:pt x="129796" y="147320"/>
                  </a:lnTo>
                  <a:lnTo>
                    <a:pt x="129933" y="148590"/>
                  </a:lnTo>
                  <a:lnTo>
                    <a:pt x="129790" y="149860"/>
                  </a:lnTo>
                  <a:lnTo>
                    <a:pt x="129295" y="151130"/>
                  </a:lnTo>
                  <a:lnTo>
                    <a:pt x="129313" y="153670"/>
                  </a:lnTo>
                  <a:lnTo>
                    <a:pt x="255453" y="153670"/>
                  </a:lnTo>
                  <a:lnTo>
                    <a:pt x="256413" y="156210"/>
                  </a:lnTo>
                  <a:lnTo>
                    <a:pt x="257559" y="156210"/>
                  </a:lnTo>
                  <a:lnTo>
                    <a:pt x="257767" y="157480"/>
                  </a:lnTo>
                  <a:lnTo>
                    <a:pt x="258716" y="158750"/>
                  </a:lnTo>
                  <a:lnTo>
                    <a:pt x="259527" y="160020"/>
                  </a:lnTo>
                  <a:lnTo>
                    <a:pt x="273712" y="160020"/>
                  </a:lnTo>
                  <a:lnTo>
                    <a:pt x="272537" y="158750"/>
                  </a:lnTo>
                  <a:lnTo>
                    <a:pt x="272262" y="156210"/>
                  </a:lnTo>
                  <a:lnTo>
                    <a:pt x="269232" y="153670"/>
                  </a:lnTo>
                  <a:lnTo>
                    <a:pt x="267926" y="152400"/>
                  </a:lnTo>
                  <a:lnTo>
                    <a:pt x="261740" y="144780"/>
                  </a:lnTo>
                  <a:lnTo>
                    <a:pt x="260672" y="140970"/>
                  </a:lnTo>
                  <a:lnTo>
                    <a:pt x="258716" y="138430"/>
                  </a:lnTo>
                  <a:lnTo>
                    <a:pt x="258034" y="135890"/>
                  </a:lnTo>
                  <a:close/>
                </a:path>
                <a:path w="353694" h="440690">
                  <a:moveTo>
                    <a:pt x="235035" y="157480"/>
                  </a:moveTo>
                  <a:lnTo>
                    <a:pt x="135898" y="157480"/>
                  </a:lnTo>
                  <a:lnTo>
                    <a:pt x="135672" y="158750"/>
                  </a:lnTo>
                  <a:lnTo>
                    <a:pt x="235160" y="158750"/>
                  </a:lnTo>
                  <a:lnTo>
                    <a:pt x="235035" y="157480"/>
                  </a:lnTo>
                  <a:close/>
                </a:path>
                <a:path w="353694" h="440690">
                  <a:moveTo>
                    <a:pt x="255519" y="157480"/>
                  </a:moveTo>
                  <a:lnTo>
                    <a:pt x="236228" y="157480"/>
                  </a:lnTo>
                  <a:lnTo>
                    <a:pt x="235936" y="158750"/>
                  </a:lnTo>
                  <a:lnTo>
                    <a:pt x="255906" y="158750"/>
                  </a:lnTo>
                  <a:lnTo>
                    <a:pt x="255519" y="157480"/>
                  </a:lnTo>
                  <a:close/>
                </a:path>
                <a:path w="353694" h="440690">
                  <a:moveTo>
                    <a:pt x="234391" y="156210"/>
                  </a:moveTo>
                  <a:lnTo>
                    <a:pt x="138278" y="156210"/>
                  </a:lnTo>
                  <a:lnTo>
                    <a:pt x="135964" y="157480"/>
                  </a:lnTo>
                  <a:lnTo>
                    <a:pt x="233973" y="157480"/>
                  </a:lnTo>
                  <a:lnTo>
                    <a:pt x="234391" y="156210"/>
                  </a:lnTo>
                  <a:close/>
                </a:path>
                <a:path w="353694" h="440690">
                  <a:moveTo>
                    <a:pt x="240427" y="156210"/>
                  </a:moveTo>
                  <a:lnTo>
                    <a:pt x="237636" y="156210"/>
                  </a:lnTo>
                  <a:lnTo>
                    <a:pt x="236359" y="157480"/>
                  </a:lnTo>
                  <a:lnTo>
                    <a:pt x="243088" y="157480"/>
                  </a:lnTo>
                  <a:lnTo>
                    <a:pt x="240427" y="156210"/>
                  </a:lnTo>
                  <a:close/>
                </a:path>
                <a:path w="353694" h="440690">
                  <a:moveTo>
                    <a:pt x="255364" y="156210"/>
                  </a:moveTo>
                  <a:lnTo>
                    <a:pt x="248916" y="156210"/>
                  </a:lnTo>
                  <a:lnTo>
                    <a:pt x="244024" y="157480"/>
                  </a:lnTo>
                  <a:lnTo>
                    <a:pt x="255483" y="157480"/>
                  </a:lnTo>
                  <a:lnTo>
                    <a:pt x="255364" y="156210"/>
                  </a:lnTo>
                  <a:close/>
                </a:path>
                <a:path w="353694" h="440690">
                  <a:moveTo>
                    <a:pt x="251952" y="153670"/>
                  </a:moveTo>
                  <a:lnTo>
                    <a:pt x="129343" y="153670"/>
                  </a:lnTo>
                  <a:lnTo>
                    <a:pt x="129945" y="154940"/>
                  </a:lnTo>
                  <a:lnTo>
                    <a:pt x="130929" y="156210"/>
                  </a:lnTo>
                  <a:lnTo>
                    <a:pt x="236771" y="156210"/>
                  </a:lnTo>
                  <a:lnTo>
                    <a:pt x="237099" y="154940"/>
                  </a:lnTo>
                  <a:lnTo>
                    <a:pt x="251105" y="154940"/>
                  </a:lnTo>
                  <a:lnTo>
                    <a:pt x="251952" y="153670"/>
                  </a:lnTo>
                  <a:close/>
                </a:path>
                <a:path w="353694" h="440690">
                  <a:moveTo>
                    <a:pt x="249005" y="154940"/>
                  </a:moveTo>
                  <a:lnTo>
                    <a:pt x="240326" y="154940"/>
                  </a:lnTo>
                  <a:lnTo>
                    <a:pt x="240869" y="156210"/>
                  </a:lnTo>
                  <a:lnTo>
                    <a:pt x="247287" y="156210"/>
                  </a:lnTo>
                  <a:lnTo>
                    <a:pt x="249005" y="154940"/>
                  </a:lnTo>
                  <a:close/>
                </a:path>
                <a:path w="353694" h="440690">
                  <a:moveTo>
                    <a:pt x="254373" y="154940"/>
                  </a:moveTo>
                  <a:lnTo>
                    <a:pt x="252775" y="154940"/>
                  </a:lnTo>
                  <a:lnTo>
                    <a:pt x="252244" y="156210"/>
                  </a:lnTo>
                  <a:lnTo>
                    <a:pt x="254773" y="156210"/>
                  </a:lnTo>
                  <a:lnTo>
                    <a:pt x="254373" y="154940"/>
                  </a:lnTo>
                  <a:close/>
                </a:path>
                <a:path w="353694" h="440690">
                  <a:moveTo>
                    <a:pt x="133131" y="143510"/>
                  </a:moveTo>
                  <a:lnTo>
                    <a:pt x="130196" y="143510"/>
                  </a:lnTo>
                  <a:lnTo>
                    <a:pt x="130202" y="144780"/>
                  </a:lnTo>
                  <a:lnTo>
                    <a:pt x="133608" y="144780"/>
                  </a:lnTo>
                  <a:lnTo>
                    <a:pt x="133131" y="143510"/>
                  </a:lnTo>
                  <a:close/>
                </a:path>
                <a:path w="353694" h="440690">
                  <a:moveTo>
                    <a:pt x="131872" y="140970"/>
                  </a:moveTo>
                  <a:lnTo>
                    <a:pt x="130619" y="140970"/>
                  </a:lnTo>
                  <a:lnTo>
                    <a:pt x="130935" y="142240"/>
                  </a:lnTo>
                  <a:lnTo>
                    <a:pt x="130458" y="143510"/>
                  </a:lnTo>
                  <a:lnTo>
                    <a:pt x="132510" y="143510"/>
                  </a:lnTo>
                  <a:lnTo>
                    <a:pt x="132152" y="142240"/>
                  </a:lnTo>
                  <a:lnTo>
                    <a:pt x="132683" y="142240"/>
                  </a:lnTo>
                  <a:lnTo>
                    <a:pt x="131872" y="140970"/>
                  </a:lnTo>
                  <a:close/>
                </a:path>
                <a:path w="353694" h="440690">
                  <a:moveTo>
                    <a:pt x="137049" y="139700"/>
                  </a:moveTo>
                  <a:lnTo>
                    <a:pt x="136876" y="139700"/>
                  </a:lnTo>
                  <a:lnTo>
                    <a:pt x="135684" y="140970"/>
                  </a:lnTo>
                  <a:lnTo>
                    <a:pt x="138069" y="140970"/>
                  </a:lnTo>
                  <a:lnTo>
                    <a:pt x="137049" y="139700"/>
                  </a:lnTo>
                  <a:close/>
                </a:path>
                <a:path w="353694" h="440690">
                  <a:moveTo>
                    <a:pt x="139215" y="139700"/>
                  </a:moveTo>
                  <a:lnTo>
                    <a:pt x="138278" y="139700"/>
                  </a:lnTo>
                  <a:lnTo>
                    <a:pt x="138069" y="140970"/>
                  </a:lnTo>
                  <a:lnTo>
                    <a:pt x="139573" y="140970"/>
                  </a:lnTo>
                  <a:lnTo>
                    <a:pt x="139215" y="139700"/>
                  </a:lnTo>
                  <a:close/>
                </a:path>
                <a:path w="353694" h="440690">
                  <a:moveTo>
                    <a:pt x="139185" y="137160"/>
                  </a:moveTo>
                  <a:lnTo>
                    <a:pt x="137724" y="137160"/>
                  </a:lnTo>
                  <a:lnTo>
                    <a:pt x="138201" y="138430"/>
                  </a:lnTo>
                  <a:lnTo>
                    <a:pt x="138911" y="138430"/>
                  </a:lnTo>
                  <a:lnTo>
                    <a:pt x="139185" y="137160"/>
                  </a:lnTo>
                  <a:close/>
                </a:path>
                <a:path w="353694" h="440690">
                  <a:moveTo>
                    <a:pt x="257010" y="132080"/>
                  </a:moveTo>
                  <a:lnTo>
                    <a:pt x="137073" y="132080"/>
                  </a:lnTo>
                  <a:lnTo>
                    <a:pt x="136882" y="133350"/>
                  </a:lnTo>
                  <a:lnTo>
                    <a:pt x="136888" y="135890"/>
                  </a:lnTo>
                  <a:lnTo>
                    <a:pt x="137384" y="137160"/>
                  </a:lnTo>
                  <a:lnTo>
                    <a:pt x="139292" y="137160"/>
                  </a:lnTo>
                  <a:lnTo>
                    <a:pt x="139632" y="135890"/>
                  </a:lnTo>
                  <a:lnTo>
                    <a:pt x="258034" y="135890"/>
                  </a:lnTo>
                  <a:lnTo>
                    <a:pt x="257010" y="132080"/>
                  </a:lnTo>
                  <a:close/>
                </a:path>
                <a:path w="353694" h="440690">
                  <a:moveTo>
                    <a:pt x="125346" y="132080"/>
                  </a:moveTo>
                  <a:lnTo>
                    <a:pt x="122579" y="132080"/>
                  </a:lnTo>
                  <a:lnTo>
                    <a:pt x="122853" y="133350"/>
                  </a:lnTo>
                  <a:lnTo>
                    <a:pt x="125483" y="133350"/>
                  </a:lnTo>
                  <a:lnTo>
                    <a:pt x="125346" y="132080"/>
                  </a:lnTo>
                  <a:close/>
                </a:path>
                <a:path w="353694" h="440690">
                  <a:moveTo>
                    <a:pt x="130500" y="124460"/>
                  </a:moveTo>
                  <a:lnTo>
                    <a:pt x="121254" y="124460"/>
                  </a:lnTo>
                  <a:lnTo>
                    <a:pt x="121254" y="125730"/>
                  </a:lnTo>
                  <a:lnTo>
                    <a:pt x="121046" y="125730"/>
                  </a:lnTo>
                  <a:lnTo>
                    <a:pt x="120908" y="127000"/>
                  </a:lnTo>
                  <a:lnTo>
                    <a:pt x="120813" y="128270"/>
                  </a:lnTo>
                  <a:lnTo>
                    <a:pt x="121004" y="129540"/>
                  </a:lnTo>
                  <a:lnTo>
                    <a:pt x="121445" y="130810"/>
                  </a:lnTo>
                  <a:lnTo>
                    <a:pt x="121708" y="132080"/>
                  </a:lnTo>
                  <a:lnTo>
                    <a:pt x="123837" y="132080"/>
                  </a:lnTo>
                  <a:lnTo>
                    <a:pt x="123408" y="130810"/>
                  </a:lnTo>
                  <a:lnTo>
                    <a:pt x="124094" y="130810"/>
                  </a:lnTo>
                  <a:lnTo>
                    <a:pt x="124672" y="129540"/>
                  </a:lnTo>
                  <a:lnTo>
                    <a:pt x="126474" y="129540"/>
                  </a:lnTo>
                  <a:lnTo>
                    <a:pt x="128508" y="128270"/>
                  </a:lnTo>
                  <a:lnTo>
                    <a:pt x="129802" y="127000"/>
                  </a:lnTo>
                  <a:lnTo>
                    <a:pt x="130500" y="124460"/>
                  </a:lnTo>
                  <a:close/>
                </a:path>
                <a:path w="353694" h="440690">
                  <a:moveTo>
                    <a:pt x="126402" y="129540"/>
                  </a:moveTo>
                  <a:lnTo>
                    <a:pt x="124672" y="129540"/>
                  </a:lnTo>
                  <a:lnTo>
                    <a:pt x="125084" y="130810"/>
                  </a:lnTo>
                  <a:lnTo>
                    <a:pt x="125400" y="132080"/>
                  </a:lnTo>
                  <a:lnTo>
                    <a:pt x="125996" y="132080"/>
                  </a:lnTo>
                  <a:lnTo>
                    <a:pt x="126098" y="130810"/>
                  </a:lnTo>
                  <a:lnTo>
                    <a:pt x="126402" y="129540"/>
                  </a:lnTo>
                  <a:close/>
                </a:path>
                <a:path w="353694" h="440690">
                  <a:moveTo>
                    <a:pt x="256318" y="130810"/>
                  </a:moveTo>
                  <a:lnTo>
                    <a:pt x="138845" y="130810"/>
                  </a:lnTo>
                  <a:lnTo>
                    <a:pt x="137586" y="132080"/>
                  </a:lnTo>
                  <a:lnTo>
                    <a:pt x="256938" y="132080"/>
                  </a:lnTo>
                  <a:lnTo>
                    <a:pt x="256318" y="130810"/>
                  </a:lnTo>
                  <a:close/>
                </a:path>
                <a:path w="353694" h="440690">
                  <a:moveTo>
                    <a:pt x="256396" y="129540"/>
                  </a:moveTo>
                  <a:lnTo>
                    <a:pt x="140086" y="129540"/>
                  </a:lnTo>
                  <a:lnTo>
                    <a:pt x="139596" y="130810"/>
                  </a:lnTo>
                  <a:lnTo>
                    <a:pt x="256354" y="130810"/>
                  </a:lnTo>
                  <a:lnTo>
                    <a:pt x="256396" y="129540"/>
                  </a:lnTo>
                  <a:close/>
                </a:path>
                <a:path w="353694" h="440690">
                  <a:moveTo>
                    <a:pt x="256497" y="128270"/>
                  </a:moveTo>
                  <a:lnTo>
                    <a:pt x="140718" y="128270"/>
                  </a:lnTo>
                  <a:lnTo>
                    <a:pt x="140688" y="129540"/>
                  </a:lnTo>
                  <a:lnTo>
                    <a:pt x="256688" y="129540"/>
                  </a:lnTo>
                  <a:lnTo>
                    <a:pt x="256497" y="128270"/>
                  </a:lnTo>
                  <a:close/>
                </a:path>
                <a:path w="353694" h="440690">
                  <a:moveTo>
                    <a:pt x="257255" y="127000"/>
                  </a:moveTo>
                  <a:lnTo>
                    <a:pt x="141362" y="127000"/>
                  </a:lnTo>
                  <a:lnTo>
                    <a:pt x="141398" y="128270"/>
                  </a:lnTo>
                  <a:lnTo>
                    <a:pt x="256956" y="128270"/>
                  </a:lnTo>
                  <a:lnTo>
                    <a:pt x="257255" y="127000"/>
                  </a:lnTo>
                  <a:close/>
                </a:path>
                <a:path w="353694" h="440690">
                  <a:moveTo>
                    <a:pt x="134950" y="125730"/>
                  </a:moveTo>
                  <a:lnTo>
                    <a:pt x="133178" y="125730"/>
                  </a:lnTo>
                  <a:lnTo>
                    <a:pt x="133578" y="127000"/>
                  </a:lnTo>
                  <a:lnTo>
                    <a:pt x="134013" y="127000"/>
                  </a:lnTo>
                  <a:lnTo>
                    <a:pt x="134950" y="125730"/>
                  </a:lnTo>
                  <a:close/>
                </a:path>
                <a:path w="353694" h="440690">
                  <a:moveTo>
                    <a:pt x="260947" y="124460"/>
                  </a:moveTo>
                  <a:lnTo>
                    <a:pt x="139513" y="124460"/>
                  </a:lnTo>
                  <a:lnTo>
                    <a:pt x="140682" y="127000"/>
                  </a:lnTo>
                  <a:lnTo>
                    <a:pt x="258245" y="127000"/>
                  </a:lnTo>
                  <a:lnTo>
                    <a:pt x="258286" y="125730"/>
                  </a:lnTo>
                  <a:lnTo>
                    <a:pt x="260511" y="125730"/>
                  </a:lnTo>
                  <a:lnTo>
                    <a:pt x="260947" y="124460"/>
                  </a:lnTo>
                  <a:close/>
                </a:path>
                <a:path w="353694" h="440690">
                  <a:moveTo>
                    <a:pt x="140461" y="120650"/>
                  </a:moveTo>
                  <a:lnTo>
                    <a:pt x="131961" y="120650"/>
                  </a:lnTo>
                  <a:lnTo>
                    <a:pt x="132230" y="124460"/>
                  </a:lnTo>
                  <a:lnTo>
                    <a:pt x="132928" y="124460"/>
                  </a:lnTo>
                  <a:lnTo>
                    <a:pt x="132695" y="125730"/>
                  </a:lnTo>
                  <a:lnTo>
                    <a:pt x="136292" y="125730"/>
                  </a:lnTo>
                  <a:lnTo>
                    <a:pt x="136513" y="124460"/>
                  </a:lnTo>
                  <a:lnTo>
                    <a:pt x="136871" y="123190"/>
                  </a:lnTo>
                  <a:lnTo>
                    <a:pt x="137706" y="123190"/>
                  </a:lnTo>
                  <a:lnTo>
                    <a:pt x="138493" y="121920"/>
                  </a:lnTo>
                  <a:lnTo>
                    <a:pt x="139626" y="121920"/>
                  </a:lnTo>
                  <a:lnTo>
                    <a:pt x="140461" y="120650"/>
                  </a:lnTo>
                  <a:close/>
                </a:path>
                <a:path w="353694" h="440690">
                  <a:moveTo>
                    <a:pt x="131007" y="121920"/>
                  </a:moveTo>
                  <a:lnTo>
                    <a:pt x="123581" y="121920"/>
                  </a:lnTo>
                  <a:lnTo>
                    <a:pt x="122769" y="123190"/>
                  </a:lnTo>
                  <a:lnTo>
                    <a:pt x="121314" y="124460"/>
                  </a:lnTo>
                  <a:lnTo>
                    <a:pt x="130506" y="124460"/>
                  </a:lnTo>
                  <a:lnTo>
                    <a:pt x="130112" y="123190"/>
                  </a:lnTo>
                  <a:lnTo>
                    <a:pt x="130255" y="123190"/>
                  </a:lnTo>
                  <a:lnTo>
                    <a:pt x="131007" y="121920"/>
                  </a:lnTo>
                  <a:close/>
                </a:path>
                <a:path w="353694" h="440690">
                  <a:moveTo>
                    <a:pt x="258179" y="120650"/>
                  </a:moveTo>
                  <a:lnTo>
                    <a:pt x="140461" y="120650"/>
                  </a:lnTo>
                  <a:lnTo>
                    <a:pt x="139251" y="123190"/>
                  </a:lnTo>
                  <a:lnTo>
                    <a:pt x="138976" y="123190"/>
                  </a:lnTo>
                  <a:lnTo>
                    <a:pt x="138964" y="124460"/>
                  </a:lnTo>
                  <a:lnTo>
                    <a:pt x="262164" y="124460"/>
                  </a:lnTo>
                  <a:lnTo>
                    <a:pt x="262217" y="123190"/>
                  </a:lnTo>
                  <a:lnTo>
                    <a:pt x="262068" y="121920"/>
                  </a:lnTo>
                  <a:lnTo>
                    <a:pt x="258883" y="121920"/>
                  </a:lnTo>
                  <a:lnTo>
                    <a:pt x="258179" y="120650"/>
                  </a:lnTo>
                  <a:close/>
                </a:path>
                <a:path w="353694" h="440690">
                  <a:moveTo>
                    <a:pt x="253365" y="116840"/>
                  </a:moveTo>
                  <a:lnTo>
                    <a:pt x="114472" y="116840"/>
                  </a:lnTo>
                  <a:lnTo>
                    <a:pt x="115349" y="118110"/>
                  </a:lnTo>
                  <a:lnTo>
                    <a:pt x="115826" y="119380"/>
                  </a:lnTo>
                  <a:lnTo>
                    <a:pt x="116632" y="120650"/>
                  </a:lnTo>
                  <a:lnTo>
                    <a:pt x="117586" y="121920"/>
                  </a:lnTo>
                  <a:lnTo>
                    <a:pt x="118260" y="123190"/>
                  </a:lnTo>
                  <a:lnTo>
                    <a:pt x="121547" y="123190"/>
                  </a:lnTo>
                  <a:lnTo>
                    <a:pt x="121911" y="121920"/>
                  </a:lnTo>
                  <a:lnTo>
                    <a:pt x="122072" y="121920"/>
                  </a:lnTo>
                  <a:lnTo>
                    <a:pt x="121696" y="120650"/>
                  </a:lnTo>
                  <a:lnTo>
                    <a:pt x="121875" y="120650"/>
                  </a:lnTo>
                  <a:lnTo>
                    <a:pt x="122400" y="119380"/>
                  </a:lnTo>
                  <a:lnTo>
                    <a:pt x="122758" y="119380"/>
                  </a:lnTo>
                  <a:lnTo>
                    <a:pt x="122752" y="118110"/>
                  </a:lnTo>
                  <a:lnTo>
                    <a:pt x="253175" y="118110"/>
                  </a:lnTo>
                  <a:lnTo>
                    <a:pt x="253365" y="116840"/>
                  </a:lnTo>
                  <a:close/>
                </a:path>
                <a:path w="353694" h="440690">
                  <a:moveTo>
                    <a:pt x="131699" y="120650"/>
                  </a:moveTo>
                  <a:lnTo>
                    <a:pt x="123521" y="120650"/>
                  </a:lnTo>
                  <a:lnTo>
                    <a:pt x="123521" y="121920"/>
                  </a:lnTo>
                  <a:lnTo>
                    <a:pt x="131520" y="121920"/>
                  </a:lnTo>
                  <a:lnTo>
                    <a:pt x="131699" y="120650"/>
                  </a:lnTo>
                  <a:close/>
                </a:path>
                <a:path w="353694" h="440690">
                  <a:moveTo>
                    <a:pt x="253175" y="118110"/>
                  </a:moveTo>
                  <a:lnTo>
                    <a:pt x="123473" y="118110"/>
                  </a:lnTo>
                  <a:lnTo>
                    <a:pt x="123461" y="119380"/>
                  </a:lnTo>
                  <a:lnTo>
                    <a:pt x="124094" y="119380"/>
                  </a:lnTo>
                  <a:lnTo>
                    <a:pt x="123652" y="120650"/>
                  </a:lnTo>
                  <a:lnTo>
                    <a:pt x="254463" y="120650"/>
                  </a:lnTo>
                  <a:lnTo>
                    <a:pt x="254278" y="119380"/>
                  </a:lnTo>
                  <a:lnTo>
                    <a:pt x="253175" y="118110"/>
                  </a:lnTo>
                  <a:close/>
                </a:path>
                <a:path w="353694" h="440690">
                  <a:moveTo>
                    <a:pt x="248206" y="111760"/>
                  </a:moveTo>
                  <a:lnTo>
                    <a:pt x="113572" y="111760"/>
                  </a:lnTo>
                  <a:lnTo>
                    <a:pt x="113530" y="113030"/>
                  </a:lnTo>
                  <a:lnTo>
                    <a:pt x="113715" y="113030"/>
                  </a:lnTo>
                  <a:lnTo>
                    <a:pt x="113774" y="116840"/>
                  </a:lnTo>
                  <a:lnTo>
                    <a:pt x="253383" y="116840"/>
                  </a:lnTo>
                  <a:lnTo>
                    <a:pt x="253186" y="115570"/>
                  </a:lnTo>
                  <a:lnTo>
                    <a:pt x="250735" y="115570"/>
                  </a:lnTo>
                  <a:lnTo>
                    <a:pt x="248635" y="114300"/>
                  </a:lnTo>
                  <a:lnTo>
                    <a:pt x="248206" y="111760"/>
                  </a:lnTo>
                  <a:close/>
                </a:path>
                <a:path w="353694" h="440690">
                  <a:moveTo>
                    <a:pt x="246625" y="107950"/>
                  </a:moveTo>
                  <a:lnTo>
                    <a:pt x="111722" y="107950"/>
                  </a:lnTo>
                  <a:lnTo>
                    <a:pt x="111788" y="109220"/>
                  </a:lnTo>
                  <a:lnTo>
                    <a:pt x="112164" y="110490"/>
                  </a:lnTo>
                  <a:lnTo>
                    <a:pt x="113112" y="110490"/>
                  </a:lnTo>
                  <a:lnTo>
                    <a:pt x="113971" y="111760"/>
                  </a:lnTo>
                  <a:lnTo>
                    <a:pt x="246697" y="111760"/>
                  </a:lnTo>
                  <a:lnTo>
                    <a:pt x="246858" y="109220"/>
                  </a:lnTo>
                  <a:lnTo>
                    <a:pt x="246625" y="107950"/>
                  </a:lnTo>
                  <a:close/>
                </a:path>
                <a:path w="353694" h="440690">
                  <a:moveTo>
                    <a:pt x="230251" y="91440"/>
                  </a:moveTo>
                  <a:lnTo>
                    <a:pt x="106139" y="91440"/>
                  </a:lnTo>
                  <a:lnTo>
                    <a:pt x="105549" y="93980"/>
                  </a:lnTo>
                  <a:lnTo>
                    <a:pt x="105435" y="95250"/>
                  </a:lnTo>
                  <a:lnTo>
                    <a:pt x="103771" y="97790"/>
                  </a:lnTo>
                  <a:lnTo>
                    <a:pt x="103628" y="97790"/>
                  </a:lnTo>
                  <a:lnTo>
                    <a:pt x="104374" y="99060"/>
                  </a:lnTo>
                  <a:lnTo>
                    <a:pt x="105316" y="100330"/>
                  </a:lnTo>
                  <a:lnTo>
                    <a:pt x="106563" y="102870"/>
                  </a:lnTo>
                  <a:lnTo>
                    <a:pt x="109808" y="106680"/>
                  </a:lnTo>
                  <a:lnTo>
                    <a:pt x="110512" y="107950"/>
                  </a:lnTo>
                  <a:lnTo>
                    <a:pt x="246070" y="107950"/>
                  </a:lnTo>
                  <a:lnTo>
                    <a:pt x="246094" y="106680"/>
                  </a:lnTo>
                  <a:lnTo>
                    <a:pt x="245718" y="106680"/>
                  </a:lnTo>
                  <a:lnTo>
                    <a:pt x="245289" y="105410"/>
                  </a:lnTo>
                  <a:lnTo>
                    <a:pt x="245152" y="104140"/>
                  </a:lnTo>
                  <a:lnTo>
                    <a:pt x="243571" y="102870"/>
                  </a:lnTo>
                  <a:lnTo>
                    <a:pt x="242432" y="101600"/>
                  </a:lnTo>
                  <a:lnTo>
                    <a:pt x="241227" y="101600"/>
                  </a:lnTo>
                  <a:lnTo>
                    <a:pt x="240720" y="100330"/>
                  </a:lnTo>
                  <a:lnTo>
                    <a:pt x="240475" y="99060"/>
                  </a:lnTo>
                  <a:lnTo>
                    <a:pt x="238847" y="96520"/>
                  </a:lnTo>
                  <a:lnTo>
                    <a:pt x="236640" y="95250"/>
                  </a:lnTo>
                  <a:lnTo>
                    <a:pt x="234230" y="93980"/>
                  </a:lnTo>
                  <a:lnTo>
                    <a:pt x="233031" y="93980"/>
                  </a:lnTo>
                  <a:lnTo>
                    <a:pt x="231695" y="92710"/>
                  </a:lnTo>
                  <a:lnTo>
                    <a:pt x="230251" y="91440"/>
                  </a:lnTo>
                  <a:close/>
                </a:path>
                <a:path w="353694" h="440690">
                  <a:moveTo>
                    <a:pt x="228754" y="90170"/>
                  </a:moveTo>
                  <a:lnTo>
                    <a:pt x="106318" y="90170"/>
                  </a:lnTo>
                  <a:lnTo>
                    <a:pt x="106217" y="91440"/>
                  </a:lnTo>
                  <a:lnTo>
                    <a:pt x="229130" y="91440"/>
                  </a:lnTo>
                  <a:lnTo>
                    <a:pt x="228754" y="90170"/>
                  </a:lnTo>
                  <a:close/>
                </a:path>
                <a:path w="353694" h="440690">
                  <a:moveTo>
                    <a:pt x="209243" y="88900"/>
                  </a:moveTo>
                  <a:lnTo>
                    <a:pt x="106360" y="88900"/>
                  </a:lnTo>
                  <a:lnTo>
                    <a:pt x="106354" y="90170"/>
                  </a:lnTo>
                  <a:lnTo>
                    <a:pt x="209231" y="90170"/>
                  </a:lnTo>
                  <a:lnTo>
                    <a:pt x="209243" y="88900"/>
                  </a:lnTo>
                  <a:close/>
                </a:path>
                <a:path w="353694" h="440690">
                  <a:moveTo>
                    <a:pt x="222294" y="87630"/>
                  </a:moveTo>
                  <a:lnTo>
                    <a:pt x="220952" y="88900"/>
                  </a:lnTo>
                  <a:lnTo>
                    <a:pt x="210233" y="88900"/>
                  </a:lnTo>
                  <a:lnTo>
                    <a:pt x="209577" y="90170"/>
                  </a:lnTo>
                  <a:lnTo>
                    <a:pt x="224346" y="90170"/>
                  </a:lnTo>
                  <a:lnTo>
                    <a:pt x="223386" y="88900"/>
                  </a:lnTo>
                  <a:lnTo>
                    <a:pt x="222294" y="87630"/>
                  </a:lnTo>
                  <a:close/>
                </a:path>
                <a:path w="353694" h="440690">
                  <a:moveTo>
                    <a:pt x="209983" y="87630"/>
                  </a:moveTo>
                  <a:lnTo>
                    <a:pt x="106026" y="87630"/>
                  </a:lnTo>
                  <a:lnTo>
                    <a:pt x="106020" y="88900"/>
                  </a:lnTo>
                  <a:lnTo>
                    <a:pt x="209750" y="88900"/>
                  </a:lnTo>
                  <a:lnTo>
                    <a:pt x="209983" y="87630"/>
                  </a:lnTo>
                  <a:close/>
                </a:path>
                <a:path w="353694" h="440690">
                  <a:moveTo>
                    <a:pt x="220403" y="87630"/>
                  </a:moveTo>
                  <a:lnTo>
                    <a:pt x="212422" y="87630"/>
                  </a:lnTo>
                  <a:lnTo>
                    <a:pt x="212422" y="88900"/>
                  </a:lnTo>
                  <a:lnTo>
                    <a:pt x="220266" y="88900"/>
                  </a:lnTo>
                  <a:lnTo>
                    <a:pt x="220403" y="87630"/>
                  </a:lnTo>
                  <a:close/>
                </a:path>
                <a:path w="353694" h="440690">
                  <a:moveTo>
                    <a:pt x="209911" y="86360"/>
                  </a:moveTo>
                  <a:lnTo>
                    <a:pt x="106658" y="86360"/>
                  </a:lnTo>
                  <a:lnTo>
                    <a:pt x="106115" y="87630"/>
                  </a:lnTo>
                  <a:lnTo>
                    <a:pt x="210006" y="87630"/>
                  </a:lnTo>
                  <a:lnTo>
                    <a:pt x="209911" y="86360"/>
                  </a:lnTo>
                  <a:close/>
                </a:path>
                <a:path w="353694" h="440690">
                  <a:moveTo>
                    <a:pt x="216222" y="86360"/>
                  </a:moveTo>
                  <a:lnTo>
                    <a:pt x="213048" y="86360"/>
                  </a:lnTo>
                  <a:lnTo>
                    <a:pt x="213210" y="87630"/>
                  </a:lnTo>
                  <a:lnTo>
                    <a:pt x="216771" y="87630"/>
                  </a:lnTo>
                  <a:lnTo>
                    <a:pt x="216222" y="86360"/>
                  </a:lnTo>
                  <a:close/>
                </a:path>
                <a:path w="353694" h="440690">
                  <a:moveTo>
                    <a:pt x="218172" y="86360"/>
                  </a:moveTo>
                  <a:lnTo>
                    <a:pt x="217385" y="86360"/>
                  </a:lnTo>
                  <a:lnTo>
                    <a:pt x="216771" y="87630"/>
                  </a:lnTo>
                  <a:lnTo>
                    <a:pt x="218757" y="87630"/>
                  </a:lnTo>
                  <a:lnTo>
                    <a:pt x="218172" y="86360"/>
                  </a:lnTo>
                  <a:close/>
                </a:path>
                <a:path w="353694" h="440690">
                  <a:moveTo>
                    <a:pt x="211569" y="85090"/>
                  </a:moveTo>
                  <a:lnTo>
                    <a:pt x="107362" y="85090"/>
                  </a:lnTo>
                  <a:lnTo>
                    <a:pt x="107398" y="86360"/>
                  </a:lnTo>
                  <a:lnTo>
                    <a:pt x="211229" y="86360"/>
                  </a:lnTo>
                  <a:lnTo>
                    <a:pt x="211569" y="85090"/>
                  </a:lnTo>
                  <a:close/>
                </a:path>
                <a:path w="353694" h="440690">
                  <a:moveTo>
                    <a:pt x="213734" y="85090"/>
                  </a:moveTo>
                  <a:lnTo>
                    <a:pt x="212607" y="85090"/>
                  </a:lnTo>
                  <a:lnTo>
                    <a:pt x="212685" y="86360"/>
                  </a:lnTo>
                  <a:lnTo>
                    <a:pt x="214432" y="86360"/>
                  </a:lnTo>
                  <a:lnTo>
                    <a:pt x="213734" y="85090"/>
                  </a:lnTo>
                  <a:close/>
                </a:path>
                <a:path w="353694" h="440690">
                  <a:moveTo>
                    <a:pt x="210156" y="80010"/>
                  </a:moveTo>
                  <a:lnTo>
                    <a:pt x="110780" y="80010"/>
                  </a:lnTo>
                  <a:lnTo>
                    <a:pt x="109635" y="81280"/>
                  </a:lnTo>
                  <a:lnTo>
                    <a:pt x="109426" y="82550"/>
                  </a:lnTo>
                  <a:lnTo>
                    <a:pt x="108895" y="83820"/>
                  </a:lnTo>
                  <a:lnTo>
                    <a:pt x="108746" y="85090"/>
                  </a:lnTo>
                  <a:lnTo>
                    <a:pt x="211665" y="85090"/>
                  </a:lnTo>
                  <a:lnTo>
                    <a:pt x="211629" y="83820"/>
                  </a:lnTo>
                  <a:lnTo>
                    <a:pt x="210275" y="83820"/>
                  </a:lnTo>
                  <a:lnTo>
                    <a:pt x="210287" y="82550"/>
                  </a:lnTo>
                  <a:lnTo>
                    <a:pt x="210406" y="81280"/>
                  </a:lnTo>
                  <a:lnTo>
                    <a:pt x="210758" y="81280"/>
                  </a:lnTo>
                  <a:lnTo>
                    <a:pt x="210156" y="80010"/>
                  </a:lnTo>
                  <a:close/>
                </a:path>
                <a:path w="353694" h="440690">
                  <a:moveTo>
                    <a:pt x="118606" y="68580"/>
                  </a:moveTo>
                  <a:lnTo>
                    <a:pt x="115409" y="68580"/>
                  </a:lnTo>
                  <a:lnTo>
                    <a:pt x="113935" y="71120"/>
                  </a:lnTo>
                  <a:lnTo>
                    <a:pt x="113142" y="72390"/>
                  </a:lnTo>
                  <a:lnTo>
                    <a:pt x="112373" y="74930"/>
                  </a:lnTo>
                  <a:lnTo>
                    <a:pt x="112432" y="76200"/>
                  </a:lnTo>
                  <a:lnTo>
                    <a:pt x="112617" y="77470"/>
                  </a:lnTo>
                  <a:lnTo>
                    <a:pt x="112599" y="78740"/>
                  </a:lnTo>
                  <a:lnTo>
                    <a:pt x="112307" y="80010"/>
                  </a:lnTo>
                  <a:lnTo>
                    <a:pt x="208300" y="80010"/>
                  </a:lnTo>
                  <a:lnTo>
                    <a:pt x="208044" y="78740"/>
                  </a:lnTo>
                  <a:lnTo>
                    <a:pt x="206857" y="78740"/>
                  </a:lnTo>
                  <a:lnTo>
                    <a:pt x="206457" y="77470"/>
                  </a:lnTo>
                  <a:lnTo>
                    <a:pt x="205521" y="77470"/>
                  </a:lnTo>
                  <a:lnTo>
                    <a:pt x="205509" y="76200"/>
                  </a:lnTo>
                  <a:lnTo>
                    <a:pt x="205097" y="76200"/>
                  </a:lnTo>
                  <a:lnTo>
                    <a:pt x="205067" y="74930"/>
                  </a:lnTo>
                  <a:lnTo>
                    <a:pt x="204727" y="73660"/>
                  </a:lnTo>
                  <a:lnTo>
                    <a:pt x="204584" y="72390"/>
                  </a:lnTo>
                  <a:lnTo>
                    <a:pt x="204447" y="72390"/>
                  </a:lnTo>
                  <a:lnTo>
                    <a:pt x="204083" y="71120"/>
                  </a:lnTo>
                  <a:lnTo>
                    <a:pt x="203904" y="71120"/>
                  </a:lnTo>
                  <a:lnTo>
                    <a:pt x="203904" y="69850"/>
                  </a:lnTo>
                  <a:lnTo>
                    <a:pt x="118845" y="69850"/>
                  </a:lnTo>
                  <a:lnTo>
                    <a:pt x="118606" y="68580"/>
                  </a:lnTo>
                  <a:close/>
                </a:path>
                <a:path w="353694" h="440690">
                  <a:moveTo>
                    <a:pt x="202807" y="68580"/>
                  </a:moveTo>
                  <a:lnTo>
                    <a:pt x="119053" y="68580"/>
                  </a:lnTo>
                  <a:lnTo>
                    <a:pt x="119053" y="69850"/>
                  </a:lnTo>
                  <a:lnTo>
                    <a:pt x="202819" y="69850"/>
                  </a:lnTo>
                  <a:lnTo>
                    <a:pt x="202807" y="68580"/>
                  </a:lnTo>
                  <a:close/>
                </a:path>
                <a:path w="353694" h="440690">
                  <a:moveTo>
                    <a:pt x="117550" y="67310"/>
                  </a:moveTo>
                  <a:lnTo>
                    <a:pt x="116608" y="67310"/>
                  </a:lnTo>
                  <a:lnTo>
                    <a:pt x="116417" y="68580"/>
                  </a:lnTo>
                  <a:lnTo>
                    <a:pt x="117652" y="68580"/>
                  </a:lnTo>
                  <a:lnTo>
                    <a:pt x="117550" y="67310"/>
                  </a:lnTo>
                  <a:close/>
                </a:path>
                <a:path w="353694" h="440690">
                  <a:moveTo>
                    <a:pt x="202872" y="67310"/>
                  </a:moveTo>
                  <a:lnTo>
                    <a:pt x="120461" y="67310"/>
                  </a:lnTo>
                  <a:lnTo>
                    <a:pt x="120503" y="68580"/>
                  </a:lnTo>
                  <a:lnTo>
                    <a:pt x="202866" y="68580"/>
                  </a:lnTo>
                  <a:lnTo>
                    <a:pt x="202872" y="67310"/>
                  </a:lnTo>
                  <a:close/>
                </a:path>
                <a:path w="353694" h="440690">
                  <a:moveTo>
                    <a:pt x="125322" y="64770"/>
                  </a:moveTo>
                  <a:lnTo>
                    <a:pt x="118522" y="64770"/>
                  </a:lnTo>
                  <a:lnTo>
                    <a:pt x="118481" y="67310"/>
                  </a:lnTo>
                  <a:lnTo>
                    <a:pt x="202616" y="67310"/>
                  </a:lnTo>
                  <a:lnTo>
                    <a:pt x="202687" y="66040"/>
                  </a:lnTo>
                  <a:lnTo>
                    <a:pt x="125871" y="66040"/>
                  </a:lnTo>
                  <a:lnTo>
                    <a:pt x="125322" y="64770"/>
                  </a:lnTo>
                  <a:close/>
                </a:path>
                <a:path w="353694" h="440690">
                  <a:moveTo>
                    <a:pt x="202789" y="64770"/>
                  </a:moveTo>
                  <a:lnTo>
                    <a:pt x="128263" y="64770"/>
                  </a:lnTo>
                  <a:lnTo>
                    <a:pt x="127124" y="66040"/>
                  </a:lnTo>
                  <a:lnTo>
                    <a:pt x="202819" y="66040"/>
                  </a:lnTo>
                  <a:lnTo>
                    <a:pt x="202789" y="64770"/>
                  </a:lnTo>
                  <a:close/>
                </a:path>
                <a:path w="353694" h="440690">
                  <a:moveTo>
                    <a:pt x="123718" y="63500"/>
                  </a:moveTo>
                  <a:lnTo>
                    <a:pt x="120968" y="63500"/>
                  </a:lnTo>
                  <a:lnTo>
                    <a:pt x="120169" y="64770"/>
                  </a:lnTo>
                  <a:lnTo>
                    <a:pt x="123861" y="64770"/>
                  </a:lnTo>
                  <a:lnTo>
                    <a:pt x="123718" y="63500"/>
                  </a:lnTo>
                  <a:close/>
                </a:path>
                <a:path w="353694" h="440690">
                  <a:moveTo>
                    <a:pt x="201960" y="63500"/>
                  </a:moveTo>
                  <a:lnTo>
                    <a:pt x="129629" y="63500"/>
                  </a:lnTo>
                  <a:lnTo>
                    <a:pt x="129629" y="64770"/>
                  </a:lnTo>
                  <a:lnTo>
                    <a:pt x="202461" y="64770"/>
                  </a:lnTo>
                  <a:lnTo>
                    <a:pt x="201960" y="63500"/>
                  </a:lnTo>
                  <a:close/>
                </a:path>
                <a:path w="353694" h="440690">
                  <a:moveTo>
                    <a:pt x="200421" y="58420"/>
                  </a:moveTo>
                  <a:lnTo>
                    <a:pt x="129880" y="58420"/>
                  </a:lnTo>
                  <a:lnTo>
                    <a:pt x="129164" y="59690"/>
                  </a:lnTo>
                  <a:lnTo>
                    <a:pt x="129170" y="60960"/>
                  </a:lnTo>
                  <a:lnTo>
                    <a:pt x="128693" y="60960"/>
                  </a:lnTo>
                  <a:lnTo>
                    <a:pt x="128669" y="62230"/>
                  </a:lnTo>
                  <a:lnTo>
                    <a:pt x="128305" y="62230"/>
                  </a:lnTo>
                  <a:lnTo>
                    <a:pt x="128007" y="63500"/>
                  </a:lnTo>
                  <a:lnTo>
                    <a:pt x="201894" y="63500"/>
                  </a:lnTo>
                  <a:lnTo>
                    <a:pt x="202037" y="62230"/>
                  </a:lnTo>
                  <a:lnTo>
                    <a:pt x="202258" y="60960"/>
                  </a:lnTo>
                  <a:lnTo>
                    <a:pt x="202192" y="59690"/>
                  </a:lnTo>
                  <a:lnTo>
                    <a:pt x="200421" y="58420"/>
                  </a:lnTo>
                  <a:close/>
                </a:path>
                <a:path w="353694" h="440690">
                  <a:moveTo>
                    <a:pt x="200200" y="57150"/>
                  </a:moveTo>
                  <a:lnTo>
                    <a:pt x="129128" y="57150"/>
                  </a:lnTo>
                  <a:lnTo>
                    <a:pt x="129623" y="58420"/>
                  </a:lnTo>
                  <a:lnTo>
                    <a:pt x="200278" y="58420"/>
                  </a:lnTo>
                  <a:lnTo>
                    <a:pt x="200200" y="57150"/>
                  </a:lnTo>
                  <a:close/>
                </a:path>
                <a:path w="353694" h="440690">
                  <a:moveTo>
                    <a:pt x="199854" y="55880"/>
                  </a:moveTo>
                  <a:lnTo>
                    <a:pt x="129349" y="55880"/>
                  </a:lnTo>
                  <a:lnTo>
                    <a:pt x="129176" y="57150"/>
                  </a:lnTo>
                  <a:lnTo>
                    <a:pt x="199950" y="57150"/>
                  </a:lnTo>
                  <a:lnTo>
                    <a:pt x="199854" y="55880"/>
                  </a:lnTo>
                  <a:close/>
                </a:path>
                <a:path w="353694" h="440690">
                  <a:moveTo>
                    <a:pt x="199162" y="54610"/>
                  </a:moveTo>
                  <a:lnTo>
                    <a:pt x="135117" y="54610"/>
                  </a:lnTo>
                  <a:lnTo>
                    <a:pt x="134473" y="55880"/>
                  </a:lnTo>
                  <a:lnTo>
                    <a:pt x="199377" y="55880"/>
                  </a:lnTo>
                  <a:lnTo>
                    <a:pt x="199162" y="54610"/>
                  </a:lnTo>
                  <a:close/>
                </a:path>
                <a:path w="353694" h="440690">
                  <a:moveTo>
                    <a:pt x="197874" y="52070"/>
                  </a:moveTo>
                  <a:lnTo>
                    <a:pt x="137974" y="52070"/>
                  </a:lnTo>
                  <a:lnTo>
                    <a:pt x="136894" y="53340"/>
                  </a:lnTo>
                  <a:lnTo>
                    <a:pt x="135839" y="54610"/>
                  </a:lnTo>
                  <a:lnTo>
                    <a:pt x="198751" y="54610"/>
                  </a:lnTo>
                  <a:lnTo>
                    <a:pt x="198434" y="53340"/>
                  </a:lnTo>
                  <a:lnTo>
                    <a:pt x="197874" y="52070"/>
                  </a:lnTo>
                  <a:close/>
                </a:path>
                <a:path w="353694" h="440690">
                  <a:moveTo>
                    <a:pt x="196198" y="49530"/>
                  </a:moveTo>
                  <a:lnTo>
                    <a:pt x="139865" y="49530"/>
                  </a:lnTo>
                  <a:lnTo>
                    <a:pt x="139245" y="50800"/>
                  </a:lnTo>
                  <a:lnTo>
                    <a:pt x="138821" y="52070"/>
                  </a:lnTo>
                  <a:lnTo>
                    <a:pt x="196907" y="52070"/>
                  </a:lnTo>
                  <a:lnTo>
                    <a:pt x="196907" y="50800"/>
                  </a:lnTo>
                  <a:lnTo>
                    <a:pt x="196412" y="50800"/>
                  </a:lnTo>
                  <a:lnTo>
                    <a:pt x="196198" y="49530"/>
                  </a:lnTo>
                  <a:close/>
                </a:path>
                <a:path w="353694" h="440690">
                  <a:moveTo>
                    <a:pt x="196347" y="48260"/>
                  </a:moveTo>
                  <a:lnTo>
                    <a:pt x="141350" y="48260"/>
                  </a:lnTo>
                  <a:lnTo>
                    <a:pt x="141112" y="49530"/>
                  </a:lnTo>
                  <a:lnTo>
                    <a:pt x="196311" y="49530"/>
                  </a:lnTo>
                  <a:lnTo>
                    <a:pt x="196347" y="48260"/>
                  </a:lnTo>
                  <a:close/>
                </a:path>
                <a:path w="353694" h="440690">
                  <a:moveTo>
                    <a:pt x="195052" y="45720"/>
                  </a:moveTo>
                  <a:lnTo>
                    <a:pt x="144983" y="45720"/>
                  </a:lnTo>
                  <a:lnTo>
                    <a:pt x="144685" y="46990"/>
                  </a:lnTo>
                  <a:lnTo>
                    <a:pt x="141440" y="48260"/>
                  </a:lnTo>
                  <a:lnTo>
                    <a:pt x="196168" y="48260"/>
                  </a:lnTo>
                  <a:lnTo>
                    <a:pt x="195852" y="46990"/>
                  </a:lnTo>
                  <a:lnTo>
                    <a:pt x="195613" y="46990"/>
                  </a:lnTo>
                  <a:lnTo>
                    <a:pt x="195052" y="45720"/>
                  </a:lnTo>
                  <a:close/>
                </a:path>
                <a:path w="353694" h="440690">
                  <a:moveTo>
                    <a:pt x="194933" y="44450"/>
                  </a:moveTo>
                  <a:lnTo>
                    <a:pt x="145508" y="44450"/>
                  </a:lnTo>
                  <a:lnTo>
                    <a:pt x="145478" y="45720"/>
                  </a:lnTo>
                  <a:lnTo>
                    <a:pt x="194945" y="45720"/>
                  </a:lnTo>
                  <a:lnTo>
                    <a:pt x="194933" y="44450"/>
                  </a:lnTo>
                  <a:close/>
                </a:path>
                <a:path w="353694" h="440690">
                  <a:moveTo>
                    <a:pt x="195583" y="43180"/>
                  </a:moveTo>
                  <a:lnTo>
                    <a:pt x="146331" y="43180"/>
                  </a:lnTo>
                  <a:lnTo>
                    <a:pt x="145573" y="44450"/>
                  </a:lnTo>
                  <a:lnTo>
                    <a:pt x="195553" y="44450"/>
                  </a:lnTo>
                  <a:lnTo>
                    <a:pt x="195583" y="43180"/>
                  </a:lnTo>
                  <a:close/>
                </a:path>
                <a:path w="353694" h="440690">
                  <a:moveTo>
                    <a:pt x="194748" y="41910"/>
                  </a:moveTo>
                  <a:lnTo>
                    <a:pt x="148025" y="41910"/>
                  </a:lnTo>
                  <a:lnTo>
                    <a:pt x="147309" y="43180"/>
                  </a:lnTo>
                  <a:lnTo>
                    <a:pt x="194963" y="43180"/>
                  </a:lnTo>
                  <a:lnTo>
                    <a:pt x="194748" y="41910"/>
                  </a:lnTo>
                  <a:close/>
                </a:path>
                <a:path w="353694" h="440690">
                  <a:moveTo>
                    <a:pt x="194581" y="40640"/>
                  </a:moveTo>
                  <a:lnTo>
                    <a:pt x="147053" y="40640"/>
                  </a:lnTo>
                  <a:lnTo>
                    <a:pt x="147733" y="41910"/>
                  </a:lnTo>
                  <a:lnTo>
                    <a:pt x="194730" y="41910"/>
                  </a:lnTo>
                  <a:lnTo>
                    <a:pt x="194581" y="40640"/>
                  </a:lnTo>
                  <a:close/>
                </a:path>
                <a:path w="353694" h="440690">
                  <a:moveTo>
                    <a:pt x="193394" y="39370"/>
                  </a:moveTo>
                  <a:lnTo>
                    <a:pt x="147136" y="39370"/>
                  </a:lnTo>
                  <a:lnTo>
                    <a:pt x="147029" y="40640"/>
                  </a:lnTo>
                  <a:lnTo>
                    <a:pt x="193895" y="40640"/>
                  </a:lnTo>
                  <a:lnTo>
                    <a:pt x="193394" y="39370"/>
                  </a:lnTo>
                  <a:close/>
                </a:path>
                <a:path w="353694" h="440690">
                  <a:moveTo>
                    <a:pt x="192583" y="38100"/>
                  </a:moveTo>
                  <a:lnTo>
                    <a:pt x="148544" y="38100"/>
                  </a:lnTo>
                  <a:lnTo>
                    <a:pt x="147756" y="39370"/>
                  </a:lnTo>
                  <a:lnTo>
                    <a:pt x="192863" y="39370"/>
                  </a:lnTo>
                  <a:lnTo>
                    <a:pt x="192583" y="38100"/>
                  </a:lnTo>
                  <a:close/>
                </a:path>
                <a:path w="353694" h="440690">
                  <a:moveTo>
                    <a:pt x="193328" y="33020"/>
                  </a:moveTo>
                  <a:lnTo>
                    <a:pt x="153537" y="33020"/>
                  </a:lnTo>
                  <a:lnTo>
                    <a:pt x="153375" y="34290"/>
                  </a:lnTo>
                  <a:lnTo>
                    <a:pt x="151842" y="35560"/>
                  </a:lnTo>
                  <a:lnTo>
                    <a:pt x="149683" y="35560"/>
                  </a:lnTo>
                  <a:lnTo>
                    <a:pt x="149552" y="36830"/>
                  </a:lnTo>
                  <a:lnTo>
                    <a:pt x="149170" y="38100"/>
                  </a:lnTo>
                  <a:lnTo>
                    <a:pt x="192487" y="38100"/>
                  </a:lnTo>
                  <a:lnTo>
                    <a:pt x="192487" y="36830"/>
                  </a:lnTo>
                  <a:lnTo>
                    <a:pt x="192929" y="34290"/>
                  </a:lnTo>
                  <a:lnTo>
                    <a:pt x="193317" y="34290"/>
                  </a:lnTo>
                  <a:lnTo>
                    <a:pt x="193328" y="33020"/>
                  </a:lnTo>
                  <a:close/>
                </a:path>
                <a:path w="353694" h="440690">
                  <a:moveTo>
                    <a:pt x="191772" y="26670"/>
                  </a:moveTo>
                  <a:lnTo>
                    <a:pt x="163498" y="26670"/>
                  </a:lnTo>
                  <a:lnTo>
                    <a:pt x="162430" y="29210"/>
                  </a:lnTo>
                  <a:lnTo>
                    <a:pt x="160557" y="30480"/>
                  </a:lnTo>
                  <a:lnTo>
                    <a:pt x="159203" y="31750"/>
                  </a:lnTo>
                  <a:lnTo>
                    <a:pt x="158905" y="33020"/>
                  </a:lnTo>
                  <a:lnTo>
                    <a:pt x="191766" y="33020"/>
                  </a:lnTo>
                  <a:lnTo>
                    <a:pt x="191324" y="31750"/>
                  </a:lnTo>
                  <a:lnTo>
                    <a:pt x="191086" y="30480"/>
                  </a:lnTo>
                  <a:lnTo>
                    <a:pt x="190519" y="29210"/>
                  </a:lnTo>
                  <a:lnTo>
                    <a:pt x="191241" y="29210"/>
                  </a:lnTo>
                  <a:lnTo>
                    <a:pt x="191294" y="27940"/>
                  </a:lnTo>
                  <a:lnTo>
                    <a:pt x="191712" y="27940"/>
                  </a:lnTo>
                  <a:lnTo>
                    <a:pt x="191772" y="26670"/>
                  </a:lnTo>
                  <a:close/>
                </a:path>
                <a:path w="353694" h="440690">
                  <a:moveTo>
                    <a:pt x="191861" y="25400"/>
                  </a:moveTo>
                  <a:lnTo>
                    <a:pt x="165562" y="25400"/>
                  </a:lnTo>
                  <a:lnTo>
                    <a:pt x="165472" y="26670"/>
                  </a:lnTo>
                  <a:lnTo>
                    <a:pt x="191682" y="26670"/>
                  </a:lnTo>
                  <a:lnTo>
                    <a:pt x="191861" y="25400"/>
                  </a:lnTo>
                  <a:close/>
                </a:path>
                <a:path w="353694" h="440690">
                  <a:moveTo>
                    <a:pt x="191915" y="24130"/>
                  </a:moveTo>
                  <a:lnTo>
                    <a:pt x="166355" y="24130"/>
                  </a:lnTo>
                  <a:lnTo>
                    <a:pt x="166331" y="25400"/>
                  </a:lnTo>
                  <a:lnTo>
                    <a:pt x="191945" y="25400"/>
                  </a:lnTo>
                  <a:lnTo>
                    <a:pt x="191915" y="24130"/>
                  </a:lnTo>
                  <a:close/>
                </a:path>
                <a:path w="353694" h="440690">
                  <a:moveTo>
                    <a:pt x="185908" y="11430"/>
                  </a:moveTo>
                  <a:lnTo>
                    <a:pt x="161840" y="11430"/>
                  </a:lnTo>
                  <a:lnTo>
                    <a:pt x="161881" y="12700"/>
                  </a:lnTo>
                  <a:lnTo>
                    <a:pt x="162526" y="13970"/>
                  </a:lnTo>
                  <a:lnTo>
                    <a:pt x="162371" y="13970"/>
                  </a:lnTo>
                  <a:lnTo>
                    <a:pt x="163015" y="16510"/>
                  </a:lnTo>
                  <a:lnTo>
                    <a:pt x="164100" y="17780"/>
                  </a:lnTo>
                  <a:lnTo>
                    <a:pt x="164709" y="19050"/>
                  </a:lnTo>
                  <a:lnTo>
                    <a:pt x="164727" y="21590"/>
                  </a:lnTo>
                  <a:lnTo>
                    <a:pt x="165932" y="21590"/>
                  </a:lnTo>
                  <a:lnTo>
                    <a:pt x="165836" y="24130"/>
                  </a:lnTo>
                  <a:lnTo>
                    <a:pt x="191265" y="24130"/>
                  </a:lnTo>
                  <a:lnTo>
                    <a:pt x="191247" y="22860"/>
                  </a:lnTo>
                  <a:lnTo>
                    <a:pt x="191271" y="21590"/>
                  </a:lnTo>
                  <a:lnTo>
                    <a:pt x="191110" y="20320"/>
                  </a:lnTo>
                  <a:lnTo>
                    <a:pt x="190024" y="20320"/>
                  </a:lnTo>
                  <a:lnTo>
                    <a:pt x="190143" y="19050"/>
                  </a:lnTo>
                  <a:lnTo>
                    <a:pt x="189899" y="17780"/>
                  </a:lnTo>
                  <a:lnTo>
                    <a:pt x="188646" y="17780"/>
                  </a:lnTo>
                  <a:lnTo>
                    <a:pt x="189284" y="16510"/>
                  </a:lnTo>
                  <a:lnTo>
                    <a:pt x="189099" y="15240"/>
                  </a:lnTo>
                  <a:lnTo>
                    <a:pt x="188676" y="15240"/>
                  </a:lnTo>
                  <a:lnTo>
                    <a:pt x="187608" y="13970"/>
                  </a:lnTo>
                  <a:lnTo>
                    <a:pt x="186600" y="12700"/>
                  </a:lnTo>
                  <a:lnTo>
                    <a:pt x="185908" y="11430"/>
                  </a:lnTo>
                  <a:close/>
                </a:path>
                <a:path w="353694" h="440690">
                  <a:moveTo>
                    <a:pt x="180546" y="5080"/>
                  </a:moveTo>
                  <a:lnTo>
                    <a:pt x="168604" y="5080"/>
                  </a:lnTo>
                  <a:lnTo>
                    <a:pt x="166457" y="6350"/>
                  </a:lnTo>
                  <a:lnTo>
                    <a:pt x="165371" y="7620"/>
                  </a:lnTo>
                  <a:lnTo>
                    <a:pt x="164071" y="8890"/>
                  </a:lnTo>
                  <a:lnTo>
                    <a:pt x="163975" y="11430"/>
                  </a:lnTo>
                  <a:lnTo>
                    <a:pt x="185377" y="11430"/>
                  </a:lnTo>
                  <a:lnTo>
                    <a:pt x="185133" y="10160"/>
                  </a:lnTo>
                  <a:lnTo>
                    <a:pt x="184160" y="8890"/>
                  </a:lnTo>
                  <a:lnTo>
                    <a:pt x="181494" y="8890"/>
                  </a:lnTo>
                  <a:lnTo>
                    <a:pt x="181244" y="7620"/>
                  </a:lnTo>
                  <a:lnTo>
                    <a:pt x="180349" y="7620"/>
                  </a:lnTo>
                  <a:lnTo>
                    <a:pt x="179621" y="6350"/>
                  </a:lnTo>
                  <a:lnTo>
                    <a:pt x="180391" y="6350"/>
                  </a:lnTo>
                  <a:lnTo>
                    <a:pt x="180546" y="5080"/>
                  </a:lnTo>
                  <a:close/>
                </a:path>
                <a:path w="353694" h="440690">
                  <a:moveTo>
                    <a:pt x="174891" y="0"/>
                  </a:moveTo>
                  <a:lnTo>
                    <a:pt x="172720" y="0"/>
                  </a:lnTo>
                  <a:lnTo>
                    <a:pt x="172863" y="2540"/>
                  </a:lnTo>
                  <a:lnTo>
                    <a:pt x="172207" y="2540"/>
                  </a:lnTo>
                  <a:lnTo>
                    <a:pt x="171378" y="3810"/>
                  </a:lnTo>
                  <a:lnTo>
                    <a:pt x="170041" y="5080"/>
                  </a:lnTo>
                  <a:lnTo>
                    <a:pt x="179066" y="5080"/>
                  </a:lnTo>
                  <a:lnTo>
                    <a:pt x="178207" y="3810"/>
                  </a:lnTo>
                  <a:lnTo>
                    <a:pt x="177450" y="3810"/>
                  </a:lnTo>
                  <a:lnTo>
                    <a:pt x="176794" y="2540"/>
                  </a:lnTo>
                  <a:lnTo>
                    <a:pt x="176012" y="1270"/>
                  </a:lnTo>
                  <a:lnTo>
                    <a:pt x="174891" y="0"/>
                  </a:lnTo>
                  <a:close/>
                </a:path>
              </a:pathLst>
            </a:custGeom>
            <a:solidFill>
              <a:srgbClr val="FFFFFF"/>
            </a:solidFill>
          </p:spPr>
          <p:txBody>
            <a:bodyPr wrap="square" lIns="0" tIns="0" rIns="0" bIns="0" rtlCol="0"/>
            <a:lstStyle/>
            <a:p>
              <a:endParaRPr/>
            </a:p>
          </p:txBody>
        </p:sp>
        <p:sp>
          <p:nvSpPr>
            <p:cNvPr id="23" name="object 405">
              <a:extLst>
                <a:ext uri="{FF2B5EF4-FFF2-40B4-BE49-F238E27FC236}">
                  <a16:creationId xmlns:a16="http://schemas.microsoft.com/office/drawing/2014/main" id="{741FC89B-BF80-4A06-A036-3AA7449B7811}"/>
                </a:ext>
              </a:extLst>
            </p:cNvPr>
            <p:cNvSpPr/>
            <p:nvPr/>
          </p:nvSpPr>
          <p:spPr>
            <a:xfrm>
              <a:off x="16516423" y="7918195"/>
              <a:ext cx="25400" cy="15240"/>
            </a:xfrm>
            <a:custGeom>
              <a:avLst/>
              <a:gdLst/>
              <a:ahLst/>
              <a:cxnLst/>
              <a:rect l="l" t="t" r="r" b="b"/>
              <a:pathLst>
                <a:path w="25400" h="15240">
                  <a:moveTo>
                    <a:pt x="13146" y="0"/>
                  </a:moveTo>
                  <a:lnTo>
                    <a:pt x="11428" y="560"/>
                  </a:lnTo>
                  <a:lnTo>
                    <a:pt x="8714" y="2654"/>
                  </a:lnTo>
                  <a:lnTo>
                    <a:pt x="8529" y="3614"/>
                  </a:lnTo>
                  <a:lnTo>
                    <a:pt x="8344" y="3763"/>
                  </a:lnTo>
                  <a:lnTo>
                    <a:pt x="7885" y="3787"/>
                  </a:lnTo>
                  <a:lnTo>
                    <a:pt x="7086" y="3018"/>
                  </a:lnTo>
                  <a:lnTo>
                    <a:pt x="6656" y="2994"/>
                  </a:lnTo>
                  <a:lnTo>
                    <a:pt x="6191" y="3268"/>
                  </a:lnTo>
                  <a:lnTo>
                    <a:pt x="5815" y="3745"/>
                  </a:lnTo>
                  <a:lnTo>
                    <a:pt x="3376" y="3942"/>
                  </a:lnTo>
                  <a:lnTo>
                    <a:pt x="2552" y="4771"/>
                  </a:lnTo>
                  <a:lnTo>
                    <a:pt x="1354" y="7092"/>
                  </a:lnTo>
                  <a:lnTo>
                    <a:pt x="733" y="7700"/>
                  </a:lnTo>
                  <a:lnTo>
                    <a:pt x="0" y="8130"/>
                  </a:lnTo>
                  <a:lnTo>
                    <a:pt x="1216" y="8368"/>
                  </a:lnTo>
                  <a:lnTo>
                    <a:pt x="1527" y="8315"/>
                  </a:lnTo>
                  <a:lnTo>
                    <a:pt x="1741" y="8130"/>
                  </a:lnTo>
                  <a:lnTo>
                    <a:pt x="3698" y="7772"/>
                  </a:lnTo>
                  <a:lnTo>
                    <a:pt x="4241" y="7885"/>
                  </a:lnTo>
                  <a:lnTo>
                    <a:pt x="8356" y="10468"/>
                  </a:lnTo>
                  <a:lnTo>
                    <a:pt x="9108" y="10826"/>
                  </a:lnTo>
                  <a:lnTo>
                    <a:pt x="11243" y="12317"/>
                  </a:lnTo>
                  <a:lnTo>
                    <a:pt x="12735" y="13540"/>
                  </a:lnTo>
                  <a:lnTo>
                    <a:pt x="13552" y="14554"/>
                  </a:lnTo>
                  <a:lnTo>
                    <a:pt x="13772" y="14703"/>
                  </a:lnTo>
                  <a:lnTo>
                    <a:pt x="14566" y="14625"/>
                  </a:lnTo>
                  <a:lnTo>
                    <a:pt x="15371" y="13934"/>
                  </a:lnTo>
                  <a:lnTo>
                    <a:pt x="18222" y="13063"/>
                  </a:lnTo>
                  <a:lnTo>
                    <a:pt x="19016" y="13379"/>
                  </a:lnTo>
                  <a:lnTo>
                    <a:pt x="19326" y="13367"/>
                  </a:lnTo>
                  <a:lnTo>
                    <a:pt x="19684" y="13152"/>
                  </a:lnTo>
                  <a:lnTo>
                    <a:pt x="19916" y="12633"/>
                  </a:lnTo>
                  <a:lnTo>
                    <a:pt x="19654" y="11220"/>
                  </a:lnTo>
                  <a:lnTo>
                    <a:pt x="19714" y="10915"/>
                  </a:lnTo>
                  <a:lnTo>
                    <a:pt x="20489" y="9949"/>
                  </a:lnTo>
                  <a:lnTo>
                    <a:pt x="20716" y="8583"/>
                  </a:lnTo>
                  <a:lnTo>
                    <a:pt x="22147" y="7712"/>
                  </a:lnTo>
                  <a:lnTo>
                    <a:pt x="22296" y="7474"/>
                  </a:lnTo>
                  <a:lnTo>
                    <a:pt x="23263" y="7241"/>
                  </a:lnTo>
                  <a:lnTo>
                    <a:pt x="24802" y="6179"/>
                  </a:lnTo>
                  <a:lnTo>
                    <a:pt x="24843" y="5952"/>
                  </a:lnTo>
                  <a:lnTo>
                    <a:pt x="24557" y="5481"/>
                  </a:lnTo>
                  <a:lnTo>
                    <a:pt x="23442" y="4664"/>
                  </a:lnTo>
                  <a:lnTo>
                    <a:pt x="22237" y="2475"/>
                  </a:lnTo>
                  <a:lnTo>
                    <a:pt x="21521" y="1998"/>
                  </a:lnTo>
                  <a:lnTo>
                    <a:pt x="18073" y="1717"/>
                  </a:lnTo>
                  <a:lnTo>
                    <a:pt x="17489" y="1532"/>
                  </a:lnTo>
                  <a:lnTo>
                    <a:pt x="16982" y="1151"/>
                  </a:lnTo>
                  <a:lnTo>
                    <a:pt x="16743" y="835"/>
                  </a:lnTo>
                  <a:lnTo>
                    <a:pt x="15681" y="536"/>
                  </a:lnTo>
                  <a:lnTo>
                    <a:pt x="15443" y="345"/>
                  </a:lnTo>
                  <a:lnTo>
                    <a:pt x="13146" y="0"/>
                  </a:lnTo>
                  <a:close/>
                </a:path>
              </a:pathLst>
            </a:custGeom>
            <a:solidFill>
              <a:srgbClr val="A7A9AC"/>
            </a:solidFill>
          </p:spPr>
          <p:txBody>
            <a:bodyPr wrap="square" lIns="0" tIns="0" rIns="0" bIns="0" rtlCol="0"/>
            <a:lstStyle/>
            <a:p>
              <a:endParaRPr/>
            </a:p>
          </p:txBody>
        </p:sp>
        <p:sp>
          <p:nvSpPr>
            <p:cNvPr id="24" name="object 406">
              <a:extLst>
                <a:ext uri="{FF2B5EF4-FFF2-40B4-BE49-F238E27FC236}">
                  <a16:creationId xmlns:a16="http://schemas.microsoft.com/office/drawing/2014/main" id="{3562B41F-D373-4359-89D1-E14A513B7309}"/>
                </a:ext>
              </a:extLst>
            </p:cNvPr>
            <p:cNvSpPr/>
            <p:nvPr/>
          </p:nvSpPr>
          <p:spPr>
            <a:xfrm>
              <a:off x="16315477" y="7535105"/>
              <a:ext cx="353695" cy="441959"/>
            </a:xfrm>
            <a:custGeom>
              <a:avLst/>
              <a:gdLst/>
              <a:ahLst/>
              <a:cxnLst/>
              <a:rect l="l" t="t" r="r" b="b"/>
              <a:pathLst>
                <a:path w="353694" h="441959">
                  <a:moveTo>
                    <a:pt x="351936" y="250246"/>
                  </a:moveTo>
                  <a:lnTo>
                    <a:pt x="351930" y="250806"/>
                  </a:lnTo>
                  <a:lnTo>
                    <a:pt x="352168" y="251451"/>
                  </a:lnTo>
                  <a:lnTo>
                    <a:pt x="352174" y="252107"/>
                  </a:lnTo>
                  <a:lnTo>
                    <a:pt x="352174" y="252292"/>
                  </a:lnTo>
                  <a:lnTo>
                    <a:pt x="352156" y="252489"/>
                  </a:lnTo>
                  <a:lnTo>
                    <a:pt x="352091" y="252679"/>
                  </a:lnTo>
                  <a:lnTo>
                    <a:pt x="352019" y="255077"/>
                  </a:lnTo>
                  <a:lnTo>
                    <a:pt x="350200" y="256753"/>
                  </a:lnTo>
                  <a:lnTo>
                    <a:pt x="349824" y="259020"/>
                  </a:lnTo>
                  <a:lnTo>
                    <a:pt x="349747" y="259169"/>
                  </a:lnTo>
                  <a:lnTo>
                    <a:pt x="348124" y="262951"/>
                  </a:lnTo>
                  <a:lnTo>
                    <a:pt x="348124" y="263386"/>
                  </a:lnTo>
                  <a:lnTo>
                    <a:pt x="348124" y="264824"/>
                  </a:lnTo>
                  <a:lnTo>
                    <a:pt x="348392" y="266172"/>
                  </a:lnTo>
                  <a:lnTo>
                    <a:pt x="348416" y="267777"/>
                  </a:lnTo>
                  <a:lnTo>
                    <a:pt x="348118" y="269017"/>
                  </a:lnTo>
                  <a:lnTo>
                    <a:pt x="348291" y="270646"/>
                  </a:lnTo>
                  <a:lnTo>
                    <a:pt x="347903" y="272238"/>
                  </a:lnTo>
                  <a:lnTo>
                    <a:pt x="347271" y="273056"/>
                  </a:lnTo>
                  <a:lnTo>
                    <a:pt x="347182" y="274433"/>
                  </a:lnTo>
                  <a:lnTo>
                    <a:pt x="347050" y="275221"/>
                  </a:lnTo>
                  <a:lnTo>
                    <a:pt x="346949" y="276760"/>
                  </a:lnTo>
                  <a:lnTo>
                    <a:pt x="346865" y="276921"/>
                  </a:lnTo>
                  <a:lnTo>
                    <a:pt x="344533" y="278842"/>
                  </a:lnTo>
                  <a:lnTo>
                    <a:pt x="344354" y="278895"/>
                  </a:lnTo>
                  <a:lnTo>
                    <a:pt x="344110" y="278943"/>
                  </a:lnTo>
                  <a:lnTo>
                    <a:pt x="343967" y="278955"/>
                  </a:lnTo>
                  <a:lnTo>
                    <a:pt x="343764" y="278830"/>
                  </a:lnTo>
                  <a:lnTo>
                    <a:pt x="343704" y="278657"/>
                  </a:lnTo>
                  <a:lnTo>
                    <a:pt x="343686" y="277929"/>
                  </a:lnTo>
                  <a:lnTo>
                    <a:pt x="343448" y="277893"/>
                  </a:lnTo>
                  <a:lnTo>
                    <a:pt x="343233" y="278263"/>
                  </a:lnTo>
                  <a:lnTo>
                    <a:pt x="342911" y="278639"/>
                  </a:lnTo>
                  <a:lnTo>
                    <a:pt x="342929" y="278859"/>
                  </a:lnTo>
                  <a:lnTo>
                    <a:pt x="342929" y="279563"/>
                  </a:lnTo>
                  <a:lnTo>
                    <a:pt x="342744" y="280172"/>
                  </a:lnTo>
                  <a:lnTo>
                    <a:pt x="342225" y="280530"/>
                  </a:lnTo>
                  <a:lnTo>
                    <a:pt x="342064" y="280565"/>
                  </a:lnTo>
                  <a:lnTo>
                    <a:pt x="341885" y="280553"/>
                  </a:lnTo>
                  <a:lnTo>
                    <a:pt x="340799" y="280452"/>
                  </a:lnTo>
                  <a:lnTo>
                    <a:pt x="341163" y="282289"/>
                  </a:lnTo>
                  <a:lnTo>
                    <a:pt x="340507" y="283297"/>
                  </a:lnTo>
                  <a:lnTo>
                    <a:pt x="340250" y="283673"/>
                  </a:lnTo>
                  <a:lnTo>
                    <a:pt x="340018" y="283679"/>
                  </a:lnTo>
                  <a:lnTo>
                    <a:pt x="340083" y="283828"/>
                  </a:lnTo>
                  <a:lnTo>
                    <a:pt x="340048" y="284061"/>
                  </a:lnTo>
                  <a:lnTo>
                    <a:pt x="339863" y="284043"/>
                  </a:lnTo>
                  <a:lnTo>
                    <a:pt x="339576" y="284735"/>
                  </a:lnTo>
                  <a:lnTo>
                    <a:pt x="339010" y="284800"/>
                  </a:lnTo>
                  <a:lnTo>
                    <a:pt x="338813" y="284800"/>
                  </a:lnTo>
                  <a:lnTo>
                    <a:pt x="338634" y="284681"/>
                  </a:lnTo>
                  <a:lnTo>
                    <a:pt x="338491" y="284496"/>
                  </a:lnTo>
                  <a:lnTo>
                    <a:pt x="337882" y="283679"/>
                  </a:lnTo>
                  <a:lnTo>
                    <a:pt x="336773" y="282993"/>
                  </a:lnTo>
                  <a:lnTo>
                    <a:pt x="336099" y="282021"/>
                  </a:lnTo>
                  <a:lnTo>
                    <a:pt x="335532" y="280715"/>
                  </a:lnTo>
                  <a:lnTo>
                    <a:pt x="336069" y="279086"/>
                  </a:lnTo>
                  <a:lnTo>
                    <a:pt x="334936" y="278848"/>
                  </a:lnTo>
                  <a:lnTo>
                    <a:pt x="334769" y="278728"/>
                  </a:lnTo>
                  <a:lnTo>
                    <a:pt x="334804" y="277338"/>
                  </a:lnTo>
                  <a:lnTo>
                    <a:pt x="333916" y="278442"/>
                  </a:lnTo>
                  <a:lnTo>
                    <a:pt x="333916" y="278621"/>
                  </a:lnTo>
                  <a:lnTo>
                    <a:pt x="333916" y="278818"/>
                  </a:lnTo>
                  <a:lnTo>
                    <a:pt x="333975" y="278967"/>
                  </a:lnTo>
                  <a:lnTo>
                    <a:pt x="334649" y="279480"/>
                  </a:lnTo>
                  <a:lnTo>
                    <a:pt x="335294" y="280732"/>
                  </a:lnTo>
                  <a:lnTo>
                    <a:pt x="334912" y="282158"/>
                  </a:lnTo>
                  <a:lnTo>
                    <a:pt x="336021" y="282689"/>
                  </a:lnTo>
                  <a:lnTo>
                    <a:pt x="336141" y="282856"/>
                  </a:lnTo>
                  <a:lnTo>
                    <a:pt x="336099" y="283017"/>
                  </a:lnTo>
                  <a:lnTo>
                    <a:pt x="336242" y="283130"/>
                  </a:lnTo>
                  <a:lnTo>
                    <a:pt x="336421" y="283232"/>
                  </a:lnTo>
                  <a:lnTo>
                    <a:pt x="336433" y="283488"/>
                  </a:lnTo>
                  <a:lnTo>
                    <a:pt x="336534" y="283637"/>
                  </a:lnTo>
                  <a:lnTo>
                    <a:pt x="336671" y="283631"/>
                  </a:lnTo>
                  <a:lnTo>
                    <a:pt x="336862" y="283661"/>
                  </a:lnTo>
                  <a:lnTo>
                    <a:pt x="337184" y="284246"/>
                  </a:lnTo>
                  <a:lnTo>
                    <a:pt x="337679" y="284729"/>
                  </a:lnTo>
                  <a:lnTo>
                    <a:pt x="338169" y="284944"/>
                  </a:lnTo>
                  <a:lnTo>
                    <a:pt x="338312" y="285075"/>
                  </a:lnTo>
                  <a:lnTo>
                    <a:pt x="338169" y="286405"/>
                  </a:lnTo>
                  <a:lnTo>
                    <a:pt x="337083" y="286811"/>
                  </a:lnTo>
                  <a:lnTo>
                    <a:pt x="336397" y="287526"/>
                  </a:lnTo>
                  <a:lnTo>
                    <a:pt x="336254" y="287998"/>
                  </a:lnTo>
                  <a:lnTo>
                    <a:pt x="335789" y="288546"/>
                  </a:lnTo>
                  <a:lnTo>
                    <a:pt x="335168" y="288582"/>
                  </a:lnTo>
                  <a:lnTo>
                    <a:pt x="333104" y="285928"/>
                  </a:lnTo>
                  <a:lnTo>
                    <a:pt x="333104" y="285773"/>
                  </a:lnTo>
                  <a:lnTo>
                    <a:pt x="333104" y="285600"/>
                  </a:lnTo>
                  <a:lnTo>
                    <a:pt x="333122" y="285427"/>
                  </a:lnTo>
                  <a:lnTo>
                    <a:pt x="333122" y="285272"/>
                  </a:lnTo>
                  <a:lnTo>
                    <a:pt x="333110" y="284890"/>
                  </a:lnTo>
                  <a:lnTo>
                    <a:pt x="333075" y="284622"/>
                  </a:lnTo>
                  <a:lnTo>
                    <a:pt x="332651" y="284365"/>
                  </a:lnTo>
                  <a:lnTo>
                    <a:pt x="332072" y="284115"/>
                  </a:lnTo>
                  <a:lnTo>
                    <a:pt x="331267" y="284252"/>
                  </a:lnTo>
                  <a:lnTo>
                    <a:pt x="330647" y="283715"/>
                  </a:lnTo>
                  <a:lnTo>
                    <a:pt x="329001" y="283256"/>
                  </a:lnTo>
                  <a:lnTo>
                    <a:pt x="329060" y="283100"/>
                  </a:lnTo>
                  <a:lnTo>
                    <a:pt x="328273" y="282098"/>
                  </a:lnTo>
                  <a:lnTo>
                    <a:pt x="327402" y="281908"/>
                  </a:lnTo>
                  <a:lnTo>
                    <a:pt x="327414" y="282498"/>
                  </a:lnTo>
                  <a:lnTo>
                    <a:pt x="327599" y="283071"/>
                  </a:lnTo>
                  <a:lnTo>
                    <a:pt x="327951" y="283458"/>
                  </a:lnTo>
                  <a:lnTo>
                    <a:pt x="328935" y="284168"/>
                  </a:lnTo>
                  <a:lnTo>
                    <a:pt x="330003" y="284693"/>
                  </a:lnTo>
                  <a:lnTo>
                    <a:pt x="330969" y="284795"/>
                  </a:lnTo>
                  <a:lnTo>
                    <a:pt x="332204" y="285624"/>
                  </a:lnTo>
                  <a:lnTo>
                    <a:pt x="332305" y="285803"/>
                  </a:lnTo>
                  <a:lnTo>
                    <a:pt x="332293" y="286172"/>
                  </a:lnTo>
                  <a:lnTo>
                    <a:pt x="332484" y="286554"/>
                  </a:lnTo>
                  <a:lnTo>
                    <a:pt x="332490" y="287037"/>
                  </a:lnTo>
                  <a:lnTo>
                    <a:pt x="332490" y="287228"/>
                  </a:lnTo>
                  <a:lnTo>
                    <a:pt x="331231" y="287992"/>
                  </a:lnTo>
                  <a:lnTo>
                    <a:pt x="330754" y="287992"/>
                  </a:lnTo>
                  <a:lnTo>
                    <a:pt x="330247" y="287992"/>
                  </a:lnTo>
                  <a:lnTo>
                    <a:pt x="329716" y="287896"/>
                  </a:lnTo>
                  <a:lnTo>
                    <a:pt x="329126" y="287664"/>
                  </a:lnTo>
                  <a:lnTo>
                    <a:pt x="328947" y="287646"/>
                  </a:lnTo>
                  <a:lnTo>
                    <a:pt x="328738" y="287646"/>
                  </a:lnTo>
                  <a:lnTo>
                    <a:pt x="328511" y="287652"/>
                  </a:lnTo>
                  <a:lnTo>
                    <a:pt x="328189" y="287658"/>
                  </a:lnTo>
                  <a:lnTo>
                    <a:pt x="327784" y="287580"/>
                  </a:lnTo>
                  <a:lnTo>
                    <a:pt x="327456" y="287175"/>
                  </a:lnTo>
                  <a:lnTo>
                    <a:pt x="326907" y="287282"/>
                  </a:lnTo>
                  <a:lnTo>
                    <a:pt x="326674" y="287449"/>
                  </a:lnTo>
                  <a:lnTo>
                    <a:pt x="326275" y="287777"/>
                  </a:lnTo>
                  <a:lnTo>
                    <a:pt x="326060" y="288033"/>
                  </a:lnTo>
                  <a:lnTo>
                    <a:pt x="325785" y="288135"/>
                  </a:lnTo>
                  <a:lnTo>
                    <a:pt x="325541" y="288129"/>
                  </a:lnTo>
                  <a:lnTo>
                    <a:pt x="325207" y="288123"/>
                  </a:lnTo>
                  <a:lnTo>
                    <a:pt x="324932" y="287992"/>
                  </a:lnTo>
                  <a:lnTo>
                    <a:pt x="324682" y="287998"/>
                  </a:lnTo>
                  <a:lnTo>
                    <a:pt x="324396" y="288004"/>
                  </a:lnTo>
                  <a:lnTo>
                    <a:pt x="324056" y="288123"/>
                  </a:lnTo>
                  <a:lnTo>
                    <a:pt x="323578" y="288910"/>
                  </a:lnTo>
                  <a:lnTo>
                    <a:pt x="324056" y="288869"/>
                  </a:lnTo>
                  <a:lnTo>
                    <a:pt x="324891" y="288552"/>
                  </a:lnTo>
                  <a:lnTo>
                    <a:pt x="325344" y="288546"/>
                  </a:lnTo>
                  <a:lnTo>
                    <a:pt x="326078" y="288713"/>
                  </a:lnTo>
                  <a:lnTo>
                    <a:pt x="326656" y="288791"/>
                  </a:lnTo>
                  <a:lnTo>
                    <a:pt x="327235" y="288791"/>
                  </a:lnTo>
                  <a:lnTo>
                    <a:pt x="327802" y="288791"/>
                  </a:lnTo>
                  <a:lnTo>
                    <a:pt x="328380" y="288719"/>
                  </a:lnTo>
                  <a:lnTo>
                    <a:pt x="329120" y="288570"/>
                  </a:lnTo>
                  <a:lnTo>
                    <a:pt x="329317" y="288594"/>
                  </a:lnTo>
                  <a:lnTo>
                    <a:pt x="329579" y="289083"/>
                  </a:lnTo>
                  <a:lnTo>
                    <a:pt x="329865" y="289161"/>
                  </a:lnTo>
                  <a:lnTo>
                    <a:pt x="330253" y="289173"/>
                  </a:lnTo>
                  <a:lnTo>
                    <a:pt x="330426" y="289173"/>
                  </a:lnTo>
                  <a:lnTo>
                    <a:pt x="330605" y="289149"/>
                  </a:lnTo>
                  <a:lnTo>
                    <a:pt x="330778" y="289125"/>
                  </a:lnTo>
                  <a:lnTo>
                    <a:pt x="331011" y="288904"/>
                  </a:lnTo>
                  <a:lnTo>
                    <a:pt x="331208" y="288648"/>
                  </a:lnTo>
                  <a:lnTo>
                    <a:pt x="331601" y="288642"/>
                  </a:lnTo>
                  <a:lnTo>
                    <a:pt x="331732" y="288642"/>
                  </a:lnTo>
                  <a:lnTo>
                    <a:pt x="331882" y="288678"/>
                  </a:lnTo>
                  <a:lnTo>
                    <a:pt x="332037" y="288755"/>
                  </a:lnTo>
                  <a:lnTo>
                    <a:pt x="332234" y="288958"/>
                  </a:lnTo>
                  <a:lnTo>
                    <a:pt x="332424" y="288982"/>
                  </a:lnTo>
                  <a:lnTo>
                    <a:pt x="332627" y="288994"/>
                  </a:lnTo>
                  <a:lnTo>
                    <a:pt x="332914" y="288791"/>
                  </a:lnTo>
                  <a:lnTo>
                    <a:pt x="333277" y="288779"/>
                  </a:lnTo>
                  <a:lnTo>
                    <a:pt x="333474" y="288767"/>
                  </a:lnTo>
                  <a:lnTo>
                    <a:pt x="333707" y="288892"/>
                  </a:lnTo>
                  <a:lnTo>
                    <a:pt x="333820" y="289125"/>
                  </a:lnTo>
                  <a:lnTo>
                    <a:pt x="333856" y="289256"/>
                  </a:lnTo>
                  <a:lnTo>
                    <a:pt x="333528" y="290032"/>
                  </a:lnTo>
                  <a:lnTo>
                    <a:pt x="333361" y="291010"/>
                  </a:lnTo>
                  <a:lnTo>
                    <a:pt x="333361" y="291690"/>
                  </a:lnTo>
                  <a:lnTo>
                    <a:pt x="333367" y="291857"/>
                  </a:lnTo>
                  <a:lnTo>
                    <a:pt x="333319" y="292036"/>
                  </a:lnTo>
                  <a:lnTo>
                    <a:pt x="332866" y="292245"/>
                  </a:lnTo>
                  <a:lnTo>
                    <a:pt x="332776" y="292585"/>
                  </a:lnTo>
                  <a:lnTo>
                    <a:pt x="331601" y="294118"/>
                  </a:lnTo>
                  <a:lnTo>
                    <a:pt x="331219" y="294112"/>
                  </a:lnTo>
                  <a:lnTo>
                    <a:pt x="330981" y="294207"/>
                  </a:lnTo>
                  <a:lnTo>
                    <a:pt x="330945" y="294392"/>
                  </a:lnTo>
                  <a:lnTo>
                    <a:pt x="330915" y="294547"/>
                  </a:lnTo>
                  <a:lnTo>
                    <a:pt x="330850" y="294786"/>
                  </a:lnTo>
                  <a:lnTo>
                    <a:pt x="331470" y="294947"/>
                  </a:lnTo>
                  <a:lnTo>
                    <a:pt x="331870" y="295168"/>
                  </a:lnTo>
                  <a:lnTo>
                    <a:pt x="332007" y="295221"/>
                  </a:lnTo>
                  <a:lnTo>
                    <a:pt x="332150" y="294708"/>
                  </a:lnTo>
                  <a:lnTo>
                    <a:pt x="332263" y="294309"/>
                  </a:lnTo>
                  <a:lnTo>
                    <a:pt x="332705" y="294255"/>
                  </a:lnTo>
                  <a:lnTo>
                    <a:pt x="332848" y="294273"/>
                  </a:lnTo>
                  <a:lnTo>
                    <a:pt x="333033" y="294416"/>
                  </a:lnTo>
                  <a:lnTo>
                    <a:pt x="333385" y="294428"/>
                  </a:lnTo>
                  <a:lnTo>
                    <a:pt x="333719" y="294255"/>
                  </a:lnTo>
                  <a:lnTo>
                    <a:pt x="334071" y="294243"/>
                  </a:lnTo>
                  <a:lnTo>
                    <a:pt x="334429" y="294237"/>
                  </a:lnTo>
                  <a:lnTo>
                    <a:pt x="334703" y="294583"/>
                  </a:lnTo>
                  <a:lnTo>
                    <a:pt x="334697" y="295102"/>
                  </a:lnTo>
                  <a:lnTo>
                    <a:pt x="334721" y="295287"/>
                  </a:lnTo>
                  <a:lnTo>
                    <a:pt x="334697" y="296498"/>
                  </a:lnTo>
                  <a:lnTo>
                    <a:pt x="333695" y="296957"/>
                  </a:lnTo>
                  <a:lnTo>
                    <a:pt x="333319" y="297601"/>
                  </a:lnTo>
                  <a:lnTo>
                    <a:pt x="332418" y="298687"/>
                  </a:lnTo>
                  <a:lnTo>
                    <a:pt x="331070" y="299265"/>
                  </a:lnTo>
                  <a:lnTo>
                    <a:pt x="331070" y="300452"/>
                  </a:lnTo>
                  <a:lnTo>
                    <a:pt x="330963" y="300673"/>
                  </a:lnTo>
                  <a:lnTo>
                    <a:pt x="329400" y="300643"/>
                  </a:lnTo>
                  <a:lnTo>
                    <a:pt x="328309" y="302325"/>
                  </a:lnTo>
                  <a:lnTo>
                    <a:pt x="326847" y="303065"/>
                  </a:lnTo>
                  <a:lnTo>
                    <a:pt x="326030" y="303268"/>
                  </a:lnTo>
                  <a:lnTo>
                    <a:pt x="325261" y="303495"/>
                  </a:lnTo>
                  <a:lnTo>
                    <a:pt x="324443" y="303495"/>
                  </a:lnTo>
                  <a:lnTo>
                    <a:pt x="323889" y="303495"/>
                  </a:lnTo>
                  <a:lnTo>
                    <a:pt x="323322" y="303387"/>
                  </a:lnTo>
                  <a:lnTo>
                    <a:pt x="322409" y="301389"/>
                  </a:lnTo>
                  <a:lnTo>
                    <a:pt x="321503" y="301001"/>
                  </a:lnTo>
                  <a:lnTo>
                    <a:pt x="320441" y="300208"/>
                  </a:lnTo>
                  <a:lnTo>
                    <a:pt x="320244" y="299259"/>
                  </a:lnTo>
                  <a:lnTo>
                    <a:pt x="319832" y="298520"/>
                  </a:lnTo>
                  <a:lnTo>
                    <a:pt x="319838" y="299045"/>
                  </a:lnTo>
                  <a:lnTo>
                    <a:pt x="320005" y="299844"/>
                  </a:lnTo>
                  <a:lnTo>
                    <a:pt x="320005" y="300351"/>
                  </a:lnTo>
                  <a:lnTo>
                    <a:pt x="320005" y="300494"/>
                  </a:lnTo>
                  <a:lnTo>
                    <a:pt x="320089" y="300733"/>
                  </a:lnTo>
                  <a:lnTo>
                    <a:pt x="320393" y="300792"/>
                  </a:lnTo>
                  <a:lnTo>
                    <a:pt x="320733" y="300888"/>
                  </a:lnTo>
                  <a:lnTo>
                    <a:pt x="321073" y="301305"/>
                  </a:lnTo>
                  <a:lnTo>
                    <a:pt x="321163" y="301681"/>
                  </a:lnTo>
                  <a:lnTo>
                    <a:pt x="321163" y="302009"/>
                  </a:lnTo>
                  <a:lnTo>
                    <a:pt x="321151" y="302188"/>
                  </a:lnTo>
                  <a:lnTo>
                    <a:pt x="321091" y="302331"/>
                  </a:lnTo>
                  <a:lnTo>
                    <a:pt x="320190" y="302725"/>
                  </a:lnTo>
                  <a:lnTo>
                    <a:pt x="319445" y="302856"/>
                  </a:lnTo>
                  <a:lnTo>
                    <a:pt x="318347" y="303656"/>
                  </a:lnTo>
                  <a:lnTo>
                    <a:pt x="317303" y="303673"/>
                  </a:lnTo>
                  <a:lnTo>
                    <a:pt x="316784" y="303673"/>
                  </a:lnTo>
                  <a:lnTo>
                    <a:pt x="316295" y="303447"/>
                  </a:lnTo>
                  <a:lnTo>
                    <a:pt x="315991" y="302952"/>
                  </a:lnTo>
                  <a:lnTo>
                    <a:pt x="316027" y="303166"/>
                  </a:lnTo>
                  <a:lnTo>
                    <a:pt x="316182" y="303495"/>
                  </a:lnTo>
                  <a:lnTo>
                    <a:pt x="316200" y="303817"/>
                  </a:lnTo>
                  <a:lnTo>
                    <a:pt x="316218" y="304127"/>
                  </a:lnTo>
                  <a:lnTo>
                    <a:pt x="315967" y="304431"/>
                  </a:lnTo>
                  <a:lnTo>
                    <a:pt x="315556" y="304509"/>
                  </a:lnTo>
                  <a:lnTo>
                    <a:pt x="315383" y="304479"/>
                  </a:lnTo>
                  <a:lnTo>
                    <a:pt x="315120" y="304306"/>
                  </a:lnTo>
                  <a:lnTo>
                    <a:pt x="315239" y="304562"/>
                  </a:lnTo>
                  <a:lnTo>
                    <a:pt x="315245" y="304717"/>
                  </a:lnTo>
                  <a:lnTo>
                    <a:pt x="315251" y="305016"/>
                  </a:lnTo>
                  <a:lnTo>
                    <a:pt x="315019" y="305272"/>
                  </a:lnTo>
                  <a:lnTo>
                    <a:pt x="314637" y="305421"/>
                  </a:lnTo>
                  <a:lnTo>
                    <a:pt x="313593" y="305439"/>
                  </a:lnTo>
                  <a:lnTo>
                    <a:pt x="312913" y="306393"/>
                  </a:lnTo>
                  <a:lnTo>
                    <a:pt x="311720" y="306507"/>
                  </a:lnTo>
                  <a:lnTo>
                    <a:pt x="311428" y="306399"/>
                  </a:lnTo>
                  <a:lnTo>
                    <a:pt x="311255" y="306364"/>
                  </a:lnTo>
                  <a:lnTo>
                    <a:pt x="311082" y="306364"/>
                  </a:lnTo>
                  <a:lnTo>
                    <a:pt x="310450" y="306358"/>
                  </a:lnTo>
                  <a:lnTo>
                    <a:pt x="309805" y="306865"/>
                  </a:lnTo>
                  <a:lnTo>
                    <a:pt x="309227" y="307282"/>
                  </a:lnTo>
                  <a:lnTo>
                    <a:pt x="309066" y="307318"/>
                  </a:lnTo>
                  <a:lnTo>
                    <a:pt x="307390" y="307073"/>
                  </a:lnTo>
                  <a:lnTo>
                    <a:pt x="307557" y="307419"/>
                  </a:lnTo>
                  <a:lnTo>
                    <a:pt x="308272" y="307921"/>
                  </a:lnTo>
                  <a:lnTo>
                    <a:pt x="308565" y="307998"/>
                  </a:lnTo>
                  <a:lnTo>
                    <a:pt x="308869" y="308028"/>
                  </a:lnTo>
                  <a:lnTo>
                    <a:pt x="309173" y="307879"/>
                  </a:lnTo>
                  <a:lnTo>
                    <a:pt x="309519" y="307873"/>
                  </a:lnTo>
                  <a:lnTo>
                    <a:pt x="309752" y="307867"/>
                  </a:lnTo>
                  <a:lnTo>
                    <a:pt x="310026" y="307986"/>
                  </a:lnTo>
                  <a:lnTo>
                    <a:pt x="310181" y="308261"/>
                  </a:lnTo>
                  <a:lnTo>
                    <a:pt x="310217" y="308463"/>
                  </a:lnTo>
                  <a:lnTo>
                    <a:pt x="310211" y="308815"/>
                  </a:lnTo>
                  <a:lnTo>
                    <a:pt x="310056" y="309137"/>
                  </a:lnTo>
                  <a:lnTo>
                    <a:pt x="310062" y="309310"/>
                  </a:lnTo>
                  <a:lnTo>
                    <a:pt x="310187" y="309489"/>
                  </a:lnTo>
                  <a:lnTo>
                    <a:pt x="310617" y="309561"/>
                  </a:lnTo>
                  <a:lnTo>
                    <a:pt x="310897" y="308541"/>
                  </a:lnTo>
                  <a:lnTo>
                    <a:pt x="311207" y="308016"/>
                  </a:lnTo>
                  <a:lnTo>
                    <a:pt x="311613" y="307372"/>
                  </a:lnTo>
                  <a:lnTo>
                    <a:pt x="312382" y="307366"/>
                  </a:lnTo>
                  <a:lnTo>
                    <a:pt x="312895" y="307264"/>
                  </a:lnTo>
                  <a:lnTo>
                    <a:pt x="313223" y="307324"/>
                  </a:lnTo>
                  <a:lnTo>
                    <a:pt x="313432" y="307354"/>
                  </a:lnTo>
                  <a:lnTo>
                    <a:pt x="313641" y="307354"/>
                  </a:lnTo>
                  <a:lnTo>
                    <a:pt x="314130" y="307354"/>
                  </a:lnTo>
                  <a:lnTo>
                    <a:pt x="314571" y="307199"/>
                  </a:lnTo>
                  <a:lnTo>
                    <a:pt x="314995" y="306996"/>
                  </a:lnTo>
                  <a:lnTo>
                    <a:pt x="315538" y="306250"/>
                  </a:lnTo>
                  <a:lnTo>
                    <a:pt x="315675" y="305308"/>
                  </a:lnTo>
                  <a:lnTo>
                    <a:pt x="316749" y="304741"/>
                  </a:lnTo>
                  <a:lnTo>
                    <a:pt x="318353" y="304914"/>
                  </a:lnTo>
                  <a:lnTo>
                    <a:pt x="318765" y="305767"/>
                  </a:lnTo>
                  <a:lnTo>
                    <a:pt x="319057" y="306519"/>
                  </a:lnTo>
                  <a:lnTo>
                    <a:pt x="319057" y="307336"/>
                  </a:lnTo>
                  <a:lnTo>
                    <a:pt x="319063" y="307795"/>
                  </a:lnTo>
                  <a:lnTo>
                    <a:pt x="318974" y="308278"/>
                  </a:lnTo>
                  <a:lnTo>
                    <a:pt x="318759" y="308779"/>
                  </a:lnTo>
                  <a:lnTo>
                    <a:pt x="318902" y="308994"/>
                  </a:lnTo>
                  <a:lnTo>
                    <a:pt x="319093" y="309113"/>
                  </a:lnTo>
                  <a:lnTo>
                    <a:pt x="319278" y="309251"/>
                  </a:lnTo>
                  <a:lnTo>
                    <a:pt x="319594" y="309388"/>
                  </a:lnTo>
                  <a:lnTo>
                    <a:pt x="319612" y="309776"/>
                  </a:lnTo>
                  <a:lnTo>
                    <a:pt x="319612" y="309937"/>
                  </a:lnTo>
                  <a:lnTo>
                    <a:pt x="319546" y="310092"/>
                  </a:lnTo>
                  <a:lnTo>
                    <a:pt x="319385" y="310295"/>
                  </a:lnTo>
                  <a:lnTo>
                    <a:pt x="318795" y="310700"/>
                  </a:lnTo>
                  <a:lnTo>
                    <a:pt x="318908" y="311690"/>
                  </a:lnTo>
                  <a:lnTo>
                    <a:pt x="318741" y="312346"/>
                  </a:lnTo>
                  <a:lnTo>
                    <a:pt x="318896" y="312597"/>
                  </a:lnTo>
                  <a:lnTo>
                    <a:pt x="318979" y="312883"/>
                  </a:lnTo>
                  <a:lnTo>
                    <a:pt x="318979" y="313176"/>
                  </a:lnTo>
                  <a:lnTo>
                    <a:pt x="318979" y="313498"/>
                  </a:lnTo>
                  <a:lnTo>
                    <a:pt x="318878" y="313814"/>
                  </a:lnTo>
                  <a:lnTo>
                    <a:pt x="318687" y="314082"/>
                  </a:lnTo>
                  <a:lnTo>
                    <a:pt x="318156" y="314935"/>
                  </a:lnTo>
                  <a:lnTo>
                    <a:pt x="317238" y="315096"/>
                  </a:lnTo>
                  <a:lnTo>
                    <a:pt x="316313" y="315090"/>
                  </a:lnTo>
                  <a:lnTo>
                    <a:pt x="315657" y="315090"/>
                  </a:lnTo>
                  <a:lnTo>
                    <a:pt x="314959" y="315013"/>
                  </a:lnTo>
                  <a:lnTo>
                    <a:pt x="314315" y="315013"/>
                  </a:lnTo>
                  <a:lnTo>
                    <a:pt x="313820" y="315013"/>
                  </a:lnTo>
                  <a:lnTo>
                    <a:pt x="313361" y="315066"/>
                  </a:lnTo>
                  <a:lnTo>
                    <a:pt x="312967" y="315222"/>
                  </a:lnTo>
                  <a:lnTo>
                    <a:pt x="313492" y="315514"/>
                  </a:lnTo>
                  <a:lnTo>
                    <a:pt x="314285" y="315347"/>
                  </a:lnTo>
                  <a:lnTo>
                    <a:pt x="314864" y="315526"/>
                  </a:lnTo>
                  <a:lnTo>
                    <a:pt x="316725" y="315860"/>
                  </a:lnTo>
                  <a:lnTo>
                    <a:pt x="317488" y="315556"/>
                  </a:lnTo>
                  <a:lnTo>
                    <a:pt x="318311" y="315156"/>
                  </a:lnTo>
                  <a:lnTo>
                    <a:pt x="319075" y="314732"/>
                  </a:lnTo>
                  <a:lnTo>
                    <a:pt x="319230" y="314691"/>
                  </a:lnTo>
                  <a:lnTo>
                    <a:pt x="319665" y="314977"/>
                  </a:lnTo>
                  <a:lnTo>
                    <a:pt x="319826" y="315406"/>
                  </a:lnTo>
                  <a:lnTo>
                    <a:pt x="319994" y="315556"/>
                  </a:lnTo>
                  <a:lnTo>
                    <a:pt x="320053" y="315687"/>
                  </a:lnTo>
                  <a:lnTo>
                    <a:pt x="320065" y="315836"/>
                  </a:lnTo>
                  <a:lnTo>
                    <a:pt x="319994" y="316832"/>
                  </a:lnTo>
                  <a:lnTo>
                    <a:pt x="318711" y="317005"/>
                  </a:lnTo>
                  <a:lnTo>
                    <a:pt x="318604" y="317476"/>
                  </a:lnTo>
                  <a:lnTo>
                    <a:pt x="318496" y="317608"/>
                  </a:lnTo>
                  <a:lnTo>
                    <a:pt x="317524" y="317608"/>
                  </a:lnTo>
                  <a:lnTo>
                    <a:pt x="317077" y="319302"/>
                  </a:lnTo>
                  <a:lnTo>
                    <a:pt x="315848" y="319391"/>
                  </a:lnTo>
                  <a:lnTo>
                    <a:pt x="315681" y="319385"/>
                  </a:lnTo>
                  <a:lnTo>
                    <a:pt x="315675" y="319671"/>
                  </a:lnTo>
                  <a:lnTo>
                    <a:pt x="315675" y="319928"/>
                  </a:lnTo>
                  <a:lnTo>
                    <a:pt x="315663" y="320077"/>
                  </a:lnTo>
                  <a:lnTo>
                    <a:pt x="315574" y="320208"/>
                  </a:lnTo>
                  <a:lnTo>
                    <a:pt x="314768" y="320817"/>
                  </a:lnTo>
                  <a:lnTo>
                    <a:pt x="314148" y="321115"/>
                  </a:lnTo>
                  <a:lnTo>
                    <a:pt x="313331" y="321849"/>
                  </a:lnTo>
                  <a:lnTo>
                    <a:pt x="313313" y="322111"/>
                  </a:lnTo>
                  <a:lnTo>
                    <a:pt x="313170" y="322183"/>
                  </a:lnTo>
                  <a:lnTo>
                    <a:pt x="313032" y="322296"/>
                  </a:lnTo>
                  <a:lnTo>
                    <a:pt x="312991" y="322445"/>
                  </a:lnTo>
                  <a:lnTo>
                    <a:pt x="312681" y="322922"/>
                  </a:lnTo>
                  <a:lnTo>
                    <a:pt x="312084" y="323131"/>
                  </a:lnTo>
                  <a:lnTo>
                    <a:pt x="311637" y="323137"/>
                  </a:lnTo>
                  <a:lnTo>
                    <a:pt x="311100" y="323137"/>
                  </a:lnTo>
                  <a:lnTo>
                    <a:pt x="310497" y="323012"/>
                  </a:lnTo>
                  <a:lnTo>
                    <a:pt x="309931" y="322743"/>
                  </a:lnTo>
                  <a:lnTo>
                    <a:pt x="309758" y="322654"/>
                  </a:lnTo>
                  <a:lnTo>
                    <a:pt x="308923" y="322457"/>
                  </a:lnTo>
                  <a:lnTo>
                    <a:pt x="308678" y="322463"/>
                  </a:lnTo>
                  <a:lnTo>
                    <a:pt x="308463" y="322511"/>
                  </a:lnTo>
                  <a:lnTo>
                    <a:pt x="308290" y="322552"/>
                  </a:lnTo>
                  <a:lnTo>
                    <a:pt x="308088" y="322552"/>
                  </a:lnTo>
                  <a:lnTo>
                    <a:pt x="307652" y="322552"/>
                  </a:lnTo>
                  <a:lnTo>
                    <a:pt x="307205" y="322362"/>
                  </a:lnTo>
                  <a:lnTo>
                    <a:pt x="306650" y="321849"/>
                  </a:lnTo>
                  <a:lnTo>
                    <a:pt x="306364" y="321950"/>
                  </a:lnTo>
                  <a:lnTo>
                    <a:pt x="305988" y="322320"/>
                  </a:lnTo>
                  <a:lnTo>
                    <a:pt x="305493" y="322344"/>
                  </a:lnTo>
                  <a:lnTo>
                    <a:pt x="305260" y="322350"/>
                  </a:lnTo>
                  <a:lnTo>
                    <a:pt x="305039" y="322230"/>
                  </a:lnTo>
                  <a:lnTo>
                    <a:pt x="304849" y="321998"/>
                  </a:lnTo>
                  <a:lnTo>
                    <a:pt x="304359" y="322445"/>
                  </a:lnTo>
                  <a:lnTo>
                    <a:pt x="303960" y="322391"/>
                  </a:lnTo>
                  <a:lnTo>
                    <a:pt x="303644" y="322421"/>
                  </a:lnTo>
                  <a:lnTo>
                    <a:pt x="303501" y="322439"/>
                  </a:lnTo>
                  <a:lnTo>
                    <a:pt x="303226" y="322517"/>
                  </a:lnTo>
                  <a:lnTo>
                    <a:pt x="303459" y="322624"/>
                  </a:lnTo>
                  <a:lnTo>
                    <a:pt x="306686" y="323590"/>
                  </a:lnTo>
                  <a:lnTo>
                    <a:pt x="306638" y="324109"/>
                  </a:lnTo>
                  <a:lnTo>
                    <a:pt x="306304" y="324193"/>
                  </a:lnTo>
                  <a:lnTo>
                    <a:pt x="306083" y="324211"/>
                  </a:lnTo>
                  <a:lnTo>
                    <a:pt x="305767" y="324169"/>
                  </a:lnTo>
                  <a:lnTo>
                    <a:pt x="305582" y="324157"/>
                  </a:lnTo>
                  <a:lnTo>
                    <a:pt x="305403" y="324157"/>
                  </a:lnTo>
                  <a:lnTo>
                    <a:pt x="304216" y="324151"/>
                  </a:lnTo>
                  <a:lnTo>
                    <a:pt x="303101" y="324682"/>
                  </a:lnTo>
                  <a:lnTo>
                    <a:pt x="301711" y="324688"/>
                  </a:lnTo>
                  <a:lnTo>
                    <a:pt x="301508" y="324682"/>
                  </a:lnTo>
                  <a:lnTo>
                    <a:pt x="301276" y="324634"/>
                  </a:lnTo>
                  <a:lnTo>
                    <a:pt x="300942" y="324318"/>
                  </a:lnTo>
                  <a:lnTo>
                    <a:pt x="300691" y="323859"/>
                  </a:lnTo>
                  <a:lnTo>
                    <a:pt x="300506" y="323901"/>
                  </a:lnTo>
                  <a:lnTo>
                    <a:pt x="300327" y="323936"/>
                  </a:lnTo>
                  <a:lnTo>
                    <a:pt x="300136" y="324193"/>
                  </a:lnTo>
                  <a:lnTo>
                    <a:pt x="299898" y="324360"/>
                  </a:lnTo>
                  <a:lnTo>
                    <a:pt x="299653" y="324443"/>
                  </a:lnTo>
                  <a:lnTo>
                    <a:pt x="299355" y="324545"/>
                  </a:lnTo>
                  <a:lnTo>
                    <a:pt x="299110" y="324557"/>
                  </a:lnTo>
                  <a:lnTo>
                    <a:pt x="298872" y="324557"/>
                  </a:lnTo>
                  <a:lnTo>
                    <a:pt x="298663" y="324557"/>
                  </a:lnTo>
                  <a:lnTo>
                    <a:pt x="298460" y="324551"/>
                  </a:lnTo>
                  <a:lnTo>
                    <a:pt x="298281" y="324551"/>
                  </a:lnTo>
                  <a:lnTo>
                    <a:pt x="297953" y="324551"/>
                  </a:lnTo>
                  <a:lnTo>
                    <a:pt x="297691" y="324586"/>
                  </a:lnTo>
                  <a:lnTo>
                    <a:pt x="297506" y="324736"/>
                  </a:lnTo>
                  <a:lnTo>
                    <a:pt x="296170" y="325046"/>
                  </a:lnTo>
                  <a:lnTo>
                    <a:pt x="295865" y="326776"/>
                  </a:lnTo>
                  <a:lnTo>
                    <a:pt x="295513" y="327939"/>
                  </a:lnTo>
                  <a:lnTo>
                    <a:pt x="295108" y="328828"/>
                  </a:lnTo>
                  <a:lnTo>
                    <a:pt x="294010" y="328851"/>
                  </a:lnTo>
                  <a:lnTo>
                    <a:pt x="293473" y="328995"/>
                  </a:lnTo>
                  <a:lnTo>
                    <a:pt x="291923" y="328851"/>
                  </a:lnTo>
                  <a:lnTo>
                    <a:pt x="291123" y="328494"/>
                  </a:lnTo>
                  <a:lnTo>
                    <a:pt x="290181" y="328112"/>
                  </a:lnTo>
                  <a:lnTo>
                    <a:pt x="289382" y="328010"/>
                  </a:lnTo>
                  <a:lnTo>
                    <a:pt x="289030" y="328064"/>
                  </a:lnTo>
                  <a:lnTo>
                    <a:pt x="288684" y="328088"/>
                  </a:lnTo>
                  <a:lnTo>
                    <a:pt x="288356" y="328088"/>
                  </a:lnTo>
                  <a:lnTo>
                    <a:pt x="287013" y="328088"/>
                  </a:lnTo>
                  <a:lnTo>
                    <a:pt x="285803" y="327682"/>
                  </a:lnTo>
                  <a:lnTo>
                    <a:pt x="284771" y="327014"/>
                  </a:lnTo>
                  <a:lnTo>
                    <a:pt x="284484" y="326847"/>
                  </a:lnTo>
                  <a:lnTo>
                    <a:pt x="284377" y="326656"/>
                  </a:lnTo>
                  <a:lnTo>
                    <a:pt x="284377" y="326519"/>
                  </a:lnTo>
                  <a:lnTo>
                    <a:pt x="280446" y="324175"/>
                  </a:lnTo>
                  <a:lnTo>
                    <a:pt x="280309" y="324378"/>
                  </a:lnTo>
                  <a:lnTo>
                    <a:pt x="282963" y="326656"/>
                  </a:lnTo>
                  <a:lnTo>
                    <a:pt x="283685" y="327169"/>
                  </a:lnTo>
                  <a:lnTo>
                    <a:pt x="283876" y="327283"/>
                  </a:lnTo>
                  <a:lnTo>
                    <a:pt x="284091" y="327408"/>
                  </a:lnTo>
                  <a:lnTo>
                    <a:pt x="284311" y="327527"/>
                  </a:lnTo>
                  <a:lnTo>
                    <a:pt x="284496" y="327378"/>
                  </a:lnTo>
                  <a:lnTo>
                    <a:pt x="285630" y="327987"/>
                  </a:lnTo>
                  <a:lnTo>
                    <a:pt x="286852" y="328523"/>
                  </a:lnTo>
                  <a:lnTo>
                    <a:pt x="287747" y="328690"/>
                  </a:lnTo>
                  <a:lnTo>
                    <a:pt x="288523" y="328756"/>
                  </a:lnTo>
                  <a:lnTo>
                    <a:pt x="289346" y="328857"/>
                  </a:lnTo>
                  <a:lnTo>
                    <a:pt x="290157" y="329007"/>
                  </a:lnTo>
                  <a:lnTo>
                    <a:pt x="291159" y="329203"/>
                  </a:lnTo>
                  <a:lnTo>
                    <a:pt x="292084" y="329460"/>
                  </a:lnTo>
                  <a:lnTo>
                    <a:pt x="292889" y="329842"/>
                  </a:lnTo>
                  <a:lnTo>
                    <a:pt x="294207" y="329394"/>
                  </a:lnTo>
                  <a:lnTo>
                    <a:pt x="295621" y="329794"/>
                  </a:lnTo>
                  <a:lnTo>
                    <a:pt x="296134" y="328327"/>
                  </a:lnTo>
                  <a:lnTo>
                    <a:pt x="296265" y="328171"/>
                  </a:lnTo>
                  <a:lnTo>
                    <a:pt x="296331" y="328040"/>
                  </a:lnTo>
                  <a:lnTo>
                    <a:pt x="299116" y="326143"/>
                  </a:lnTo>
                  <a:lnTo>
                    <a:pt x="299313" y="326149"/>
                  </a:lnTo>
                  <a:lnTo>
                    <a:pt x="299498" y="326179"/>
                  </a:lnTo>
                  <a:lnTo>
                    <a:pt x="299939" y="326418"/>
                  </a:lnTo>
                  <a:lnTo>
                    <a:pt x="300405" y="326489"/>
                  </a:lnTo>
                  <a:lnTo>
                    <a:pt x="300906" y="326489"/>
                  </a:lnTo>
                  <a:lnTo>
                    <a:pt x="301711" y="326495"/>
                  </a:lnTo>
                  <a:lnTo>
                    <a:pt x="302582" y="326281"/>
                  </a:lnTo>
                  <a:lnTo>
                    <a:pt x="303447" y="326275"/>
                  </a:lnTo>
                  <a:lnTo>
                    <a:pt x="303870" y="326275"/>
                  </a:lnTo>
                  <a:lnTo>
                    <a:pt x="304306" y="326328"/>
                  </a:lnTo>
                  <a:lnTo>
                    <a:pt x="304717" y="326501"/>
                  </a:lnTo>
                  <a:lnTo>
                    <a:pt x="309889" y="326603"/>
                  </a:lnTo>
                  <a:lnTo>
                    <a:pt x="310026" y="326650"/>
                  </a:lnTo>
                  <a:lnTo>
                    <a:pt x="310199" y="326782"/>
                  </a:lnTo>
                  <a:lnTo>
                    <a:pt x="310306" y="326978"/>
                  </a:lnTo>
                  <a:lnTo>
                    <a:pt x="310306" y="327181"/>
                  </a:lnTo>
                  <a:lnTo>
                    <a:pt x="310306" y="327462"/>
                  </a:lnTo>
                  <a:lnTo>
                    <a:pt x="310133" y="327706"/>
                  </a:lnTo>
                  <a:lnTo>
                    <a:pt x="309883" y="327897"/>
                  </a:lnTo>
                  <a:lnTo>
                    <a:pt x="309752" y="327939"/>
                  </a:lnTo>
                  <a:lnTo>
                    <a:pt x="309471" y="328171"/>
                  </a:lnTo>
                  <a:lnTo>
                    <a:pt x="309328" y="328410"/>
                  </a:lnTo>
                  <a:lnTo>
                    <a:pt x="309334" y="328565"/>
                  </a:lnTo>
                  <a:lnTo>
                    <a:pt x="309328" y="328953"/>
                  </a:lnTo>
                  <a:lnTo>
                    <a:pt x="309215" y="329245"/>
                  </a:lnTo>
                  <a:lnTo>
                    <a:pt x="309221" y="329537"/>
                  </a:lnTo>
                  <a:lnTo>
                    <a:pt x="309137" y="329698"/>
                  </a:lnTo>
                  <a:lnTo>
                    <a:pt x="308785" y="330015"/>
                  </a:lnTo>
                  <a:lnTo>
                    <a:pt x="308344" y="330152"/>
                  </a:lnTo>
                  <a:lnTo>
                    <a:pt x="307903" y="330152"/>
                  </a:lnTo>
                  <a:lnTo>
                    <a:pt x="307575" y="330152"/>
                  </a:lnTo>
                  <a:lnTo>
                    <a:pt x="307241" y="330074"/>
                  </a:lnTo>
                  <a:lnTo>
                    <a:pt x="306871" y="329919"/>
                  </a:lnTo>
                  <a:lnTo>
                    <a:pt x="305976" y="329269"/>
                  </a:lnTo>
                  <a:lnTo>
                    <a:pt x="305242" y="329627"/>
                  </a:lnTo>
                  <a:lnTo>
                    <a:pt x="305087" y="331208"/>
                  </a:lnTo>
                  <a:lnTo>
                    <a:pt x="303691" y="331279"/>
                  </a:lnTo>
                  <a:lnTo>
                    <a:pt x="303363" y="331613"/>
                  </a:lnTo>
                  <a:lnTo>
                    <a:pt x="302999" y="331923"/>
                  </a:lnTo>
                  <a:lnTo>
                    <a:pt x="302540" y="331935"/>
                  </a:lnTo>
                  <a:lnTo>
                    <a:pt x="302290" y="331905"/>
                  </a:lnTo>
                  <a:lnTo>
                    <a:pt x="302135" y="331876"/>
                  </a:lnTo>
                  <a:lnTo>
                    <a:pt x="302009" y="332365"/>
                  </a:lnTo>
                  <a:lnTo>
                    <a:pt x="302242" y="332699"/>
                  </a:lnTo>
                  <a:lnTo>
                    <a:pt x="302433" y="332764"/>
                  </a:lnTo>
                  <a:lnTo>
                    <a:pt x="303363" y="332466"/>
                  </a:lnTo>
                  <a:lnTo>
                    <a:pt x="303542" y="332490"/>
                  </a:lnTo>
                  <a:lnTo>
                    <a:pt x="303691" y="332579"/>
                  </a:lnTo>
                  <a:lnTo>
                    <a:pt x="303846" y="332615"/>
                  </a:lnTo>
                  <a:lnTo>
                    <a:pt x="304019" y="332615"/>
                  </a:lnTo>
                  <a:lnTo>
                    <a:pt x="304503" y="332621"/>
                  </a:lnTo>
                  <a:lnTo>
                    <a:pt x="305111" y="332281"/>
                  </a:lnTo>
                  <a:lnTo>
                    <a:pt x="305743" y="332019"/>
                  </a:lnTo>
                  <a:lnTo>
                    <a:pt x="306131" y="331864"/>
                  </a:lnTo>
                  <a:lnTo>
                    <a:pt x="306495" y="331732"/>
                  </a:lnTo>
                  <a:lnTo>
                    <a:pt x="306859" y="331685"/>
                  </a:lnTo>
                  <a:lnTo>
                    <a:pt x="307062" y="331434"/>
                  </a:lnTo>
                  <a:lnTo>
                    <a:pt x="307193" y="330939"/>
                  </a:lnTo>
                  <a:lnTo>
                    <a:pt x="307795" y="330915"/>
                  </a:lnTo>
                  <a:lnTo>
                    <a:pt x="307944" y="330927"/>
                  </a:lnTo>
                  <a:lnTo>
                    <a:pt x="308225" y="331148"/>
                  </a:lnTo>
                  <a:lnTo>
                    <a:pt x="308475" y="331184"/>
                  </a:lnTo>
                  <a:lnTo>
                    <a:pt x="308791" y="331196"/>
                  </a:lnTo>
                  <a:lnTo>
                    <a:pt x="309155" y="330832"/>
                  </a:lnTo>
                  <a:lnTo>
                    <a:pt x="309585" y="330689"/>
                  </a:lnTo>
                  <a:lnTo>
                    <a:pt x="309782" y="330701"/>
                  </a:lnTo>
                  <a:lnTo>
                    <a:pt x="309972" y="330975"/>
                  </a:lnTo>
                  <a:lnTo>
                    <a:pt x="310020" y="331178"/>
                  </a:lnTo>
                  <a:lnTo>
                    <a:pt x="310050" y="331375"/>
                  </a:lnTo>
                  <a:lnTo>
                    <a:pt x="310032" y="331184"/>
                  </a:lnTo>
                  <a:lnTo>
                    <a:pt x="309865" y="330534"/>
                  </a:lnTo>
                  <a:lnTo>
                    <a:pt x="309865" y="330378"/>
                  </a:lnTo>
                  <a:lnTo>
                    <a:pt x="310050" y="330211"/>
                  </a:lnTo>
                  <a:lnTo>
                    <a:pt x="310730" y="329669"/>
                  </a:lnTo>
                  <a:lnTo>
                    <a:pt x="311148" y="329675"/>
                  </a:lnTo>
                  <a:lnTo>
                    <a:pt x="311511" y="329794"/>
                  </a:lnTo>
                  <a:lnTo>
                    <a:pt x="311792" y="329788"/>
                  </a:lnTo>
                  <a:lnTo>
                    <a:pt x="312012" y="329782"/>
                  </a:lnTo>
                  <a:lnTo>
                    <a:pt x="312251" y="329555"/>
                  </a:lnTo>
                  <a:lnTo>
                    <a:pt x="312442" y="329442"/>
                  </a:lnTo>
                  <a:lnTo>
                    <a:pt x="313152" y="329484"/>
                  </a:lnTo>
                  <a:lnTo>
                    <a:pt x="313372" y="330080"/>
                  </a:lnTo>
                  <a:lnTo>
                    <a:pt x="313742" y="330199"/>
                  </a:lnTo>
                  <a:lnTo>
                    <a:pt x="315299" y="330205"/>
                  </a:lnTo>
                  <a:lnTo>
                    <a:pt x="316510" y="330683"/>
                  </a:lnTo>
                  <a:lnTo>
                    <a:pt x="317918" y="330677"/>
                  </a:lnTo>
                  <a:lnTo>
                    <a:pt x="318061" y="330677"/>
                  </a:lnTo>
                  <a:lnTo>
                    <a:pt x="318270" y="330760"/>
                  </a:lnTo>
                  <a:lnTo>
                    <a:pt x="318335" y="331583"/>
                  </a:lnTo>
                  <a:lnTo>
                    <a:pt x="319475" y="331530"/>
                  </a:lnTo>
                  <a:lnTo>
                    <a:pt x="319976" y="332234"/>
                  </a:lnTo>
                  <a:lnTo>
                    <a:pt x="319999" y="332377"/>
                  </a:lnTo>
                  <a:lnTo>
                    <a:pt x="319767" y="333975"/>
                  </a:lnTo>
                  <a:lnTo>
                    <a:pt x="319838" y="334262"/>
                  </a:lnTo>
                  <a:lnTo>
                    <a:pt x="320107" y="334506"/>
                  </a:lnTo>
                  <a:lnTo>
                    <a:pt x="320131" y="334900"/>
                  </a:lnTo>
                  <a:lnTo>
                    <a:pt x="320137" y="335156"/>
                  </a:lnTo>
                  <a:lnTo>
                    <a:pt x="319946" y="335377"/>
                  </a:lnTo>
                  <a:lnTo>
                    <a:pt x="319642" y="335526"/>
                  </a:lnTo>
                  <a:lnTo>
                    <a:pt x="319486" y="335562"/>
                  </a:lnTo>
                  <a:lnTo>
                    <a:pt x="319302" y="335568"/>
                  </a:lnTo>
                  <a:lnTo>
                    <a:pt x="318461" y="335562"/>
                  </a:lnTo>
                  <a:lnTo>
                    <a:pt x="317494" y="335150"/>
                  </a:lnTo>
                  <a:lnTo>
                    <a:pt x="316611" y="335156"/>
                  </a:lnTo>
                  <a:lnTo>
                    <a:pt x="316421" y="335162"/>
                  </a:lnTo>
                  <a:lnTo>
                    <a:pt x="315997" y="335395"/>
                  </a:lnTo>
                  <a:lnTo>
                    <a:pt x="315520" y="335449"/>
                  </a:lnTo>
                  <a:lnTo>
                    <a:pt x="315037" y="335449"/>
                  </a:lnTo>
                  <a:lnTo>
                    <a:pt x="314559" y="335449"/>
                  </a:lnTo>
                  <a:lnTo>
                    <a:pt x="314070" y="335401"/>
                  </a:lnTo>
                  <a:lnTo>
                    <a:pt x="313617" y="335401"/>
                  </a:lnTo>
                  <a:lnTo>
                    <a:pt x="313259" y="335401"/>
                  </a:lnTo>
                  <a:lnTo>
                    <a:pt x="312919" y="335431"/>
                  </a:lnTo>
                  <a:lnTo>
                    <a:pt x="312615" y="335538"/>
                  </a:lnTo>
                  <a:lnTo>
                    <a:pt x="312460" y="335532"/>
                  </a:lnTo>
                  <a:lnTo>
                    <a:pt x="312012" y="335299"/>
                  </a:lnTo>
                  <a:lnTo>
                    <a:pt x="311774" y="334846"/>
                  </a:lnTo>
                  <a:lnTo>
                    <a:pt x="311601" y="334942"/>
                  </a:lnTo>
                  <a:lnTo>
                    <a:pt x="311470" y="334989"/>
                  </a:lnTo>
                  <a:lnTo>
                    <a:pt x="311637" y="335914"/>
                  </a:lnTo>
                  <a:lnTo>
                    <a:pt x="311810" y="335938"/>
                  </a:lnTo>
                  <a:lnTo>
                    <a:pt x="312215" y="335950"/>
                  </a:lnTo>
                  <a:lnTo>
                    <a:pt x="312812" y="335568"/>
                  </a:lnTo>
                  <a:lnTo>
                    <a:pt x="313498" y="335556"/>
                  </a:lnTo>
                  <a:lnTo>
                    <a:pt x="315389" y="335622"/>
                  </a:lnTo>
                  <a:lnTo>
                    <a:pt x="316653" y="335693"/>
                  </a:lnTo>
                  <a:lnTo>
                    <a:pt x="318532" y="335693"/>
                  </a:lnTo>
                  <a:lnTo>
                    <a:pt x="319051" y="335914"/>
                  </a:lnTo>
                  <a:lnTo>
                    <a:pt x="319391" y="335777"/>
                  </a:lnTo>
                  <a:lnTo>
                    <a:pt x="319838" y="335496"/>
                  </a:lnTo>
                  <a:lnTo>
                    <a:pt x="320322" y="335431"/>
                  </a:lnTo>
                  <a:lnTo>
                    <a:pt x="320453" y="335419"/>
                  </a:lnTo>
                  <a:lnTo>
                    <a:pt x="320668" y="335419"/>
                  </a:lnTo>
                  <a:lnTo>
                    <a:pt x="320858" y="335467"/>
                  </a:lnTo>
                  <a:lnTo>
                    <a:pt x="321031" y="335574"/>
                  </a:lnTo>
                  <a:lnTo>
                    <a:pt x="321586" y="335222"/>
                  </a:lnTo>
                  <a:lnTo>
                    <a:pt x="322284" y="335472"/>
                  </a:lnTo>
                  <a:lnTo>
                    <a:pt x="322630" y="335138"/>
                  </a:lnTo>
                  <a:lnTo>
                    <a:pt x="323429" y="334637"/>
                  </a:lnTo>
                  <a:lnTo>
                    <a:pt x="324294" y="333605"/>
                  </a:lnTo>
                  <a:lnTo>
                    <a:pt x="325499" y="333588"/>
                  </a:lnTo>
                  <a:lnTo>
                    <a:pt x="325803" y="333588"/>
                  </a:lnTo>
                  <a:lnTo>
                    <a:pt x="326125" y="333659"/>
                  </a:lnTo>
                  <a:lnTo>
                    <a:pt x="326454" y="333826"/>
                  </a:lnTo>
                  <a:lnTo>
                    <a:pt x="328010" y="333450"/>
                  </a:lnTo>
                  <a:lnTo>
                    <a:pt x="329370" y="332800"/>
                  </a:lnTo>
                  <a:lnTo>
                    <a:pt x="330945" y="332800"/>
                  </a:lnTo>
                  <a:lnTo>
                    <a:pt x="331392" y="332800"/>
                  </a:lnTo>
                  <a:lnTo>
                    <a:pt x="331846" y="332854"/>
                  </a:lnTo>
                  <a:lnTo>
                    <a:pt x="332323" y="332973"/>
                  </a:lnTo>
                  <a:lnTo>
                    <a:pt x="332693" y="332890"/>
                  </a:lnTo>
                  <a:lnTo>
                    <a:pt x="333087" y="332878"/>
                  </a:lnTo>
                  <a:lnTo>
                    <a:pt x="333486" y="332878"/>
                  </a:lnTo>
                  <a:lnTo>
                    <a:pt x="333826" y="332878"/>
                  </a:lnTo>
                  <a:lnTo>
                    <a:pt x="334124" y="332884"/>
                  </a:lnTo>
                  <a:lnTo>
                    <a:pt x="334411" y="332884"/>
                  </a:lnTo>
                  <a:lnTo>
                    <a:pt x="335001" y="332884"/>
                  </a:lnTo>
                  <a:lnTo>
                    <a:pt x="335574" y="332854"/>
                  </a:lnTo>
                  <a:lnTo>
                    <a:pt x="336027" y="332681"/>
                  </a:lnTo>
                  <a:lnTo>
                    <a:pt x="337590" y="331458"/>
                  </a:lnTo>
                  <a:lnTo>
                    <a:pt x="340185" y="331273"/>
                  </a:lnTo>
                  <a:lnTo>
                    <a:pt x="342243" y="330993"/>
                  </a:lnTo>
                  <a:lnTo>
                    <a:pt x="343030" y="331035"/>
                  </a:lnTo>
                  <a:lnTo>
                    <a:pt x="343555" y="331571"/>
                  </a:lnTo>
                  <a:lnTo>
                    <a:pt x="343943" y="331864"/>
                  </a:lnTo>
                  <a:lnTo>
                    <a:pt x="343811" y="332037"/>
                  </a:lnTo>
                  <a:lnTo>
                    <a:pt x="343984" y="331899"/>
                  </a:lnTo>
                  <a:lnTo>
                    <a:pt x="344199" y="332168"/>
                  </a:lnTo>
                  <a:lnTo>
                    <a:pt x="344295" y="332442"/>
                  </a:lnTo>
                  <a:lnTo>
                    <a:pt x="344295" y="332699"/>
                  </a:lnTo>
                  <a:lnTo>
                    <a:pt x="344271" y="333319"/>
                  </a:lnTo>
                  <a:lnTo>
                    <a:pt x="343865" y="333737"/>
                  </a:lnTo>
                  <a:lnTo>
                    <a:pt x="343889" y="334172"/>
                  </a:lnTo>
                  <a:lnTo>
                    <a:pt x="343829" y="335622"/>
                  </a:lnTo>
                  <a:lnTo>
                    <a:pt x="343764" y="335759"/>
                  </a:lnTo>
                  <a:lnTo>
                    <a:pt x="342958" y="336558"/>
                  </a:lnTo>
                  <a:lnTo>
                    <a:pt x="341610" y="336498"/>
                  </a:lnTo>
                  <a:lnTo>
                    <a:pt x="341079" y="337101"/>
                  </a:lnTo>
                  <a:lnTo>
                    <a:pt x="340883" y="337226"/>
                  </a:lnTo>
                  <a:lnTo>
                    <a:pt x="340829" y="337369"/>
                  </a:lnTo>
                  <a:lnTo>
                    <a:pt x="340823" y="337596"/>
                  </a:lnTo>
                  <a:lnTo>
                    <a:pt x="340829" y="337733"/>
                  </a:lnTo>
                  <a:lnTo>
                    <a:pt x="340883" y="338019"/>
                  </a:lnTo>
                  <a:lnTo>
                    <a:pt x="340954" y="338198"/>
                  </a:lnTo>
                  <a:lnTo>
                    <a:pt x="341032" y="338354"/>
                  </a:lnTo>
                  <a:lnTo>
                    <a:pt x="340829" y="338455"/>
                  </a:lnTo>
                  <a:lnTo>
                    <a:pt x="341050" y="338413"/>
                  </a:lnTo>
                  <a:lnTo>
                    <a:pt x="341276" y="339845"/>
                  </a:lnTo>
                  <a:lnTo>
                    <a:pt x="341944" y="341121"/>
                  </a:lnTo>
                  <a:lnTo>
                    <a:pt x="342762" y="342696"/>
                  </a:lnTo>
                  <a:lnTo>
                    <a:pt x="343012" y="343919"/>
                  </a:lnTo>
                  <a:lnTo>
                    <a:pt x="343096" y="345010"/>
                  </a:lnTo>
                  <a:lnTo>
                    <a:pt x="343096" y="346036"/>
                  </a:lnTo>
                  <a:lnTo>
                    <a:pt x="343096" y="346818"/>
                  </a:lnTo>
                  <a:lnTo>
                    <a:pt x="343048" y="347563"/>
                  </a:lnTo>
                  <a:lnTo>
                    <a:pt x="343000" y="348303"/>
                  </a:lnTo>
                  <a:lnTo>
                    <a:pt x="342213" y="349448"/>
                  </a:lnTo>
                  <a:lnTo>
                    <a:pt x="341181" y="350999"/>
                  </a:lnTo>
                  <a:lnTo>
                    <a:pt x="340358" y="351297"/>
                  </a:lnTo>
                  <a:lnTo>
                    <a:pt x="339767" y="352043"/>
                  </a:lnTo>
                  <a:lnTo>
                    <a:pt x="338789" y="352210"/>
                  </a:lnTo>
                  <a:lnTo>
                    <a:pt x="337709" y="353642"/>
                  </a:lnTo>
                  <a:lnTo>
                    <a:pt x="337554" y="353737"/>
                  </a:lnTo>
                  <a:lnTo>
                    <a:pt x="335639" y="353898"/>
                  </a:lnTo>
                  <a:lnTo>
                    <a:pt x="334804" y="354674"/>
                  </a:lnTo>
                  <a:lnTo>
                    <a:pt x="334661" y="354739"/>
                  </a:lnTo>
                  <a:lnTo>
                    <a:pt x="334447" y="354685"/>
                  </a:lnTo>
                  <a:lnTo>
                    <a:pt x="334315" y="354668"/>
                  </a:lnTo>
                  <a:lnTo>
                    <a:pt x="334172" y="354668"/>
                  </a:lnTo>
                  <a:lnTo>
                    <a:pt x="333868" y="354668"/>
                  </a:lnTo>
                  <a:lnTo>
                    <a:pt x="333570" y="354757"/>
                  </a:lnTo>
                  <a:lnTo>
                    <a:pt x="333277" y="354900"/>
                  </a:lnTo>
                  <a:lnTo>
                    <a:pt x="333128" y="354984"/>
                  </a:lnTo>
                  <a:lnTo>
                    <a:pt x="333110" y="355318"/>
                  </a:lnTo>
                  <a:lnTo>
                    <a:pt x="332896" y="355431"/>
                  </a:lnTo>
                  <a:lnTo>
                    <a:pt x="332627" y="355670"/>
                  </a:lnTo>
                  <a:lnTo>
                    <a:pt x="332568" y="355801"/>
                  </a:lnTo>
                  <a:lnTo>
                    <a:pt x="332568" y="355944"/>
                  </a:lnTo>
                  <a:lnTo>
                    <a:pt x="332335" y="356642"/>
                  </a:lnTo>
                  <a:lnTo>
                    <a:pt x="331649" y="356743"/>
                  </a:lnTo>
                  <a:lnTo>
                    <a:pt x="331351" y="356988"/>
                  </a:lnTo>
                  <a:lnTo>
                    <a:pt x="331202" y="357036"/>
                  </a:lnTo>
                  <a:lnTo>
                    <a:pt x="331047" y="356982"/>
                  </a:lnTo>
                  <a:lnTo>
                    <a:pt x="330724" y="356970"/>
                  </a:lnTo>
                  <a:lnTo>
                    <a:pt x="330313" y="357238"/>
                  </a:lnTo>
                  <a:lnTo>
                    <a:pt x="329794" y="357250"/>
                  </a:lnTo>
                  <a:lnTo>
                    <a:pt x="329555" y="357238"/>
                  </a:lnTo>
                  <a:lnTo>
                    <a:pt x="327879" y="357167"/>
                  </a:lnTo>
                  <a:lnTo>
                    <a:pt x="327062" y="357578"/>
                  </a:lnTo>
                  <a:lnTo>
                    <a:pt x="326543" y="359010"/>
                  </a:lnTo>
                  <a:lnTo>
                    <a:pt x="325308" y="359308"/>
                  </a:lnTo>
                  <a:lnTo>
                    <a:pt x="324557" y="359821"/>
                  </a:lnTo>
                  <a:lnTo>
                    <a:pt x="324211" y="360460"/>
                  </a:lnTo>
                  <a:lnTo>
                    <a:pt x="323775" y="361169"/>
                  </a:lnTo>
                  <a:lnTo>
                    <a:pt x="322767" y="362368"/>
                  </a:lnTo>
                  <a:lnTo>
                    <a:pt x="322684" y="362523"/>
                  </a:lnTo>
                  <a:lnTo>
                    <a:pt x="322654" y="362673"/>
                  </a:lnTo>
                  <a:lnTo>
                    <a:pt x="322654" y="362822"/>
                  </a:lnTo>
                  <a:lnTo>
                    <a:pt x="322648" y="363102"/>
                  </a:lnTo>
                  <a:lnTo>
                    <a:pt x="322767" y="363412"/>
                  </a:lnTo>
                  <a:lnTo>
                    <a:pt x="322767" y="363776"/>
                  </a:lnTo>
                  <a:lnTo>
                    <a:pt x="322773" y="364056"/>
                  </a:lnTo>
                  <a:lnTo>
                    <a:pt x="322678" y="364373"/>
                  </a:lnTo>
                  <a:lnTo>
                    <a:pt x="322397" y="364647"/>
                  </a:lnTo>
                  <a:lnTo>
                    <a:pt x="322451" y="365196"/>
                  </a:lnTo>
                  <a:lnTo>
                    <a:pt x="322725" y="365738"/>
                  </a:lnTo>
                  <a:lnTo>
                    <a:pt x="322940" y="366430"/>
                  </a:lnTo>
                  <a:lnTo>
                    <a:pt x="322946" y="366794"/>
                  </a:lnTo>
                  <a:lnTo>
                    <a:pt x="323304" y="367307"/>
                  </a:lnTo>
                  <a:lnTo>
                    <a:pt x="323316" y="367999"/>
                  </a:lnTo>
                  <a:lnTo>
                    <a:pt x="322439" y="369103"/>
                  </a:lnTo>
                  <a:lnTo>
                    <a:pt x="322004" y="369103"/>
                  </a:lnTo>
                  <a:lnTo>
                    <a:pt x="321717" y="369103"/>
                  </a:lnTo>
                  <a:lnTo>
                    <a:pt x="321431" y="369007"/>
                  </a:lnTo>
                  <a:lnTo>
                    <a:pt x="321169" y="368858"/>
                  </a:lnTo>
                  <a:lnTo>
                    <a:pt x="320339" y="368781"/>
                  </a:lnTo>
                  <a:lnTo>
                    <a:pt x="319463" y="368578"/>
                  </a:lnTo>
                  <a:lnTo>
                    <a:pt x="318598" y="368578"/>
                  </a:lnTo>
                  <a:lnTo>
                    <a:pt x="318425" y="368578"/>
                  </a:lnTo>
                  <a:lnTo>
                    <a:pt x="318252" y="368590"/>
                  </a:lnTo>
                  <a:lnTo>
                    <a:pt x="318079" y="368608"/>
                  </a:lnTo>
                  <a:lnTo>
                    <a:pt x="317667" y="368655"/>
                  </a:lnTo>
                  <a:lnTo>
                    <a:pt x="317321" y="368745"/>
                  </a:lnTo>
                  <a:lnTo>
                    <a:pt x="316981" y="368912"/>
                  </a:lnTo>
                  <a:lnTo>
                    <a:pt x="316772" y="368924"/>
                  </a:lnTo>
                  <a:lnTo>
                    <a:pt x="316415" y="368447"/>
                  </a:lnTo>
                  <a:lnTo>
                    <a:pt x="315943" y="367975"/>
                  </a:lnTo>
                  <a:lnTo>
                    <a:pt x="315627" y="367999"/>
                  </a:lnTo>
                  <a:lnTo>
                    <a:pt x="315418" y="368035"/>
                  </a:lnTo>
                  <a:lnTo>
                    <a:pt x="315263" y="368172"/>
                  </a:lnTo>
                  <a:lnTo>
                    <a:pt x="314971" y="368363"/>
                  </a:lnTo>
                  <a:lnTo>
                    <a:pt x="314649" y="368411"/>
                  </a:lnTo>
                  <a:lnTo>
                    <a:pt x="314351" y="368411"/>
                  </a:lnTo>
                  <a:lnTo>
                    <a:pt x="313933" y="368411"/>
                  </a:lnTo>
                  <a:lnTo>
                    <a:pt x="313534" y="368321"/>
                  </a:lnTo>
                  <a:lnTo>
                    <a:pt x="313211" y="368321"/>
                  </a:lnTo>
                  <a:lnTo>
                    <a:pt x="312794" y="368345"/>
                  </a:lnTo>
                  <a:lnTo>
                    <a:pt x="312561" y="368399"/>
                  </a:lnTo>
                  <a:lnTo>
                    <a:pt x="312358" y="368918"/>
                  </a:lnTo>
                  <a:lnTo>
                    <a:pt x="312209" y="369061"/>
                  </a:lnTo>
                  <a:lnTo>
                    <a:pt x="310468" y="369514"/>
                  </a:lnTo>
                  <a:lnTo>
                    <a:pt x="309823" y="371495"/>
                  </a:lnTo>
                  <a:lnTo>
                    <a:pt x="308374" y="372449"/>
                  </a:lnTo>
                  <a:lnTo>
                    <a:pt x="308231" y="372759"/>
                  </a:lnTo>
                  <a:lnTo>
                    <a:pt x="308099" y="372795"/>
                  </a:lnTo>
                  <a:lnTo>
                    <a:pt x="307455" y="373761"/>
                  </a:lnTo>
                  <a:lnTo>
                    <a:pt x="306531" y="373910"/>
                  </a:lnTo>
                  <a:lnTo>
                    <a:pt x="305803" y="373904"/>
                  </a:lnTo>
                  <a:lnTo>
                    <a:pt x="305600" y="373904"/>
                  </a:lnTo>
                  <a:lnTo>
                    <a:pt x="304467" y="374769"/>
                  </a:lnTo>
                  <a:lnTo>
                    <a:pt x="302111" y="375175"/>
                  </a:lnTo>
                  <a:lnTo>
                    <a:pt x="301496" y="375276"/>
                  </a:lnTo>
                  <a:lnTo>
                    <a:pt x="301270" y="375497"/>
                  </a:lnTo>
                  <a:lnTo>
                    <a:pt x="301055" y="375545"/>
                  </a:lnTo>
                  <a:lnTo>
                    <a:pt x="299421" y="376589"/>
                  </a:lnTo>
                  <a:lnTo>
                    <a:pt x="296778" y="376893"/>
                  </a:lnTo>
                  <a:lnTo>
                    <a:pt x="294893" y="377179"/>
                  </a:lnTo>
                  <a:lnTo>
                    <a:pt x="294720" y="377376"/>
                  </a:lnTo>
                  <a:lnTo>
                    <a:pt x="294583" y="377465"/>
                  </a:lnTo>
                  <a:lnTo>
                    <a:pt x="294171" y="377746"/>
                  </a:lnTo>
                  <a:lnTo>
                    <a:pt x="293796" y="377734"/>
                  </a:lnTo>
                  <a:lnTo>
                    <a:pt x="293617" y="377847"/>
                  </a:lnTo>
                  <a:lnTo>
                    <a:pt x="293259" y="378086"/>
                  </a:lnTo>
                  <a:lnTo>
                    <a:pt x="293074" y="378426"/>
                  </a:lnTo>
                  <a:lnTo>
                    <a:pt x="292943" y="378825"/>
                  </a:lnTo>
                  <a:lnTo>
                    <a:pt x="292811" y="378963"/>
                  </a:lnTo>
                  <a:lnTo>
                    <a:pt x="292674" y="378957"/>
                  </a:lnTo>
                  <a:lnTo>
                    <a:pt x="292609" y="379195"/>
                  </a:lnTo>
                  <a:lnTo>
                    <a:pt x="292555" y="379434"/>
                  </a:lnTo>
                  <a:lnTo>
                    <a:pt x="292495" y="379643"/>
                  </a:lnTo>
                  <a:lnTo>
                    <a:pt x="291225" y="380364"/>
                  </a:lnTo>
                  <a:lnTo>
                    <a:pt x="290783" y="381599"/>
                  </a:lnTo>
                  <a:lnTo>
                    <a:pt x="289859" y="382458"/>
                  </a:lnTo>
                  <a:lnTo>
                    <a:pt x="289382" y="383353"/>
                  </a:lnTo>
                  <a:lnTo>
                    <a:pt x="288206" y="383144"/>
                  </a:lnTo>
                  <a:lnTo>
                    <a:pt x="287628" y="383657"/>
                  </a:lnTo>
                  <a:lnTo>
                    <a:pt x="286566" y="383216"/>
                  </a:lnTo>
                  <a:lnTo>
                    <a:pt x="286393" y="383257"/>
                  </a:lnTo>
                  <a:lnTo>
                    <a:pt x="286250" y="383240"/>
                  </a:lnTo>
                  <a:lnTo>
                    <a:pt x="285433" y="382566"/>
                  </a:lnTo>
                  <a:lnTo>
                    <a:pt x="284765" y="382410"/>
                  </a:lnTo>
                  <a:lnTo>
                    <a:pt x="284025" y="382351"/>
                  </a:lnTo>
                  <a:lnTo>
                    <a:pt x="284007" y="382345"/>
                  </a:lnTo>
                  <a:lnTo>
                    <a:pt x="283971" y="382345"/>
                  </a:lnTo>
                  <a:lnTo>
                    <a:pt x="283262" y="382297"/>
                  </a:lnTo>
                  <a:lnTo>
                    <a:pt x="282474" y="382345"/>
                  </a:lnTo>
                  <a:lnTo>
                    <a:pt x="281538" y="382124"/>
                  </a:lnTo>
                  <a:lnTo>
                    <a:pt x="280947" y="381540"/>
                  </a:lnTo>
                  <a:lnTo>
                    <a:pt x="280458" y="381009"/>
                  </a:lnTo>
                  <a:lnTo>
                    <a:pt x="279868" y="380895"/>
                  </a:lnTo>
                  <a:lnTo>
                    <a:pt x="279074" y="380860"/>
                  </a:lnTo>
                  <a:lnTo>
                    <a:pt x="278096" y="380937"/>
                  </a:lnTo>
                  <a:lnTo>
                    <a:pt x="277118" y="380520"/>
                  </a:lnTo>
                  <a:lnTo>
                    <a:pt x="276181" y="380508"/>
                  </a:lnTo>
                  <a:lnTo>
                    <a:pt x="275400" y="380060"/>
                  </a:lnTo>
                  <a:lnTo>
                    <a:pt x="274666" y="379374"/>
                  </a:lnTo>
                  <a:lnTo>
                    <a:pt x="274535" y="379255"/>
                  </a:lnTo>
                  <a:lnTo>
                    <a:pt x="273026" y="378581"/>
                  </a:lnTo>
                  <a:lnTo>
                    <a:pt x="271600" y="379052"/>
                  </a:lnTo>
                  <a:lnTo>
                    <a:pt x="270043" y="378295"/>
                  </a:lnTo>
                  <a:lnTo>
                    <a:pt x="269912" y="378211"/>
                  </a:lnTo>
                  <a:lnTo>
                    <a:pt x="269333" y="378122"/>
                  </a:lnTo>
                  <a:lnTo>
                    <a:pt x="268922" y="378128"/>
                  </a:lnTo>
                  <a:lnTo>
                    <a:pt x="268457" y="378235"/>
                  </a:lnTo>
                  <a:lnTo>
                    <a:pt x="268027" y="378241"/>
                  </a:lnTo>
                  <a:lnTo>
                    <a:pt x="267848" y="378235"/>
                  </a:lnTo>
                  <a:lnTo>
                    <a:pt x="267013" y="378086"/>
                  </a:lnTo>
                  <a:lnTo>
                    <a:pt x="266435" y="377937"/>
                  </a:lnTo>
                  <a:lnTo>
                    <a:pt x="265790" y="377865"/>
                  </a:lnTo>
                  <a:lnTo>
                    <a:pt x="265462" y="377823"/>
                  </a:lnTo>
                  <a:lnTo>
                    <a:pt x="265182" y="377811"/>
                  </a:lnTo>
                  <a:lnTo>
                    <a:pt x="264860" y="377805"/>
                  </a:lnTo>
                  <a:lnTo>
                    <a:pt x="264490" y="378062"/>
                  </a:lnTo>
                  <a:lnTo>
                    <a:pt x="264120" y="378199"/>
                  </a:lnTo>
                  <a:lnTo>
                    <a:pt x="263732" y="378199"/>
                  </a:lnTo>
                  <a:lnTo>
                    <a:pt x="263404" y="378205"/>
                  </a:lnTo>
                  <a:lnTo>
                    <a:pt x="263064" y="378098"/>
                  </a:lnTo>
                  <a:lnTo>
                    <a:pt x="262778" y="377853"/>
                  </a:lnTo>
                  <a:lnTo>
                    <a:pt x="261973" y="377907"/>
                  </a:lnTo>
                  <a:lnTo>
                    <a:pt x="261340" y="378247"/>
                  </a:lnTo>
                  <a:lnTo>
                    <a:pt x="260690" y="378617"/>
                  </a:lnTo>
                  <a:lnTo>
                    <a:pt x="259855" y="379106"/>
                  </a:lnTo>
                  <a:lnTo>
                    <a:pt x="259062" y="379619"/>
                  </a:lnTo>
                  <a:lnTo>
                    <a:pt x="257970" y="379625"/>
                  </a:lnTo>
                  <a:lnTo>
                    <a:pt x="257815" y="379625"/>
                  </a:lnTo>
                  <a:lnTo>
                    <a:pt x="257648" y="379613"/>
                  </a:lnTo>
                  <a:lnTo>
                    <a:pt x="256819" y="379637"/>
                  </a:lnTo>
                  <a:lnTo>
                    <a:pt x="256133" y="379661"/>
                  </a:lnTo>
                  <a:lnTo>
                    <a:pt x="255459" y="379678"/>
                  </a:lnTo>
                  <a:lnTo>
                    <a:pt x="255018" y="379678"/>
                  </a:lnTo>
                  <a:lnTo>
                    <a:pt x="254630" y="379684"/>
                  </a:lnTo>
                  <a:lnTo>
                    <a:pt x="254236" y="379684"/>
                  </a:lnTo>
                  <a:lnTo>
                    <a:pt x="253169" y="379684"/>
                  </a:lnTo>
                  <a:lnTo>
                    <a:pt x="252071" y="379661"/>
                  </a:lnTo>
                  <a:lnTo>
                    <a:pt x="250872" y="379625"/>
                  </a:lnTo>
                  <a:lnTo>
                    <a:pt x="250025" y="379804"/>
                  </a:lnTo>
                  <a:lnTo>
                    <a:pt x="249488" y="379857"/>
                  </a:lnTo>
                  <a:lnTo>
                    <a:pt x="248957" y="380412"/>
                  </a:lnTo>
                  <a:lnTo>
                    <a:pt x="248778" y="380490"/>
                  </a:lnTo>
                  <a:lnTo>
                    <a:pt x="248641" y="380484"/>
                  </a:lnTo>
                  <a:lnTo>
                    <a:pt x="246959" y="380478"/>
                  </a:lnTo>
                  <a:lnTo>
                    <a:pt x="245217" y="381128"/>
                  </a:lnTo>
                  <a:lnTo>
                    <a:pt x="243416" y="381468"/>
                  </a:lnTo>
                  <a:lnTo>
                    <a:pt x="242730" y="382029"/>
                  </a:lnTo>
                  <a:lnTo>
                    <a:pt x="241883" y="382208"/>
                  </a:lnTo>
                  <a:lnTo>
                    <a:pt x="241436" y="382768"/>
                  </a:lnTo>
                  <a:lnTo>
                    <a:pt x="241269" y="382906"/>
                  </a:lnTo>
                  <a:lnTo>
                    <a:pt x="241066" y="382959"/>
                  </a:lnTo>
                  <a:lnTo>
                    <a:pt x="240881" y="382959"/>
                  </a:lnTo>
                  <a:lnTo>
                    <a:pt x="240577" y="382953"/>
                  </a:lnTo>
                  <a:lnTo>
                    <a:pt x="240296" y="382858"/>
                  </a:lnTo>
                  <a:lnTo>
                    <a:pt x="240081" y="382822"/>
                  </a:lnTo>
                  <a:lnTo>
                    <a:pt x="239914" y="382792"/>
                  </a:lnTo>
                  <a:lnTo>
                    <a:pt x="239753" y="382828"/>
                  </a:lnTo>
                  <a:lnTo>
                    <a:pt x="239730" y="383013"/>
                  </a:lnTo>
                  <a:lnTo>
                    <a:pt x="240135" y="383347"/>
                  </a:lnTo>
                  <a:lnTo>
                    <a:pt x="240469" y="383681"/>
                  </a:lnTo>
                  <a:lnTo>
                    <a:pt x="240469" y="384176"/>
                  </a:lnTo>
                  <a:lnTo>
                    <a:pt x="240469" y="384337"/>
                  </a:lnTo>
                  <a:lnTo>
                    <a:pt x="240439" y="384504"/>
                  </a:lnTo>
                  <a:lnTo>
                    <a:pt x="240374" y="384641"/>
                  </a:lnTo>
                  <a:lnTo>
                    <a:pt x="240219" y="385184"/>
                  </a:lnTo>
                  <a:lnTo>
                    <a:pt x="239944" y="385810"/>
                  </a:lnTo>
                  <a:lnTo>
                    <a:pt x="239336" y="386031"/>
                  </a:lnTo>
                  <a:lnTo>
                    <a:pt x="239199" y="386031"/>
                  </a:lnTo>
                  <a:lnTo>
                    <a:pt x="237797" y="385572"/>
                  </a:lnTo>
                  <a:lnTo>
                    <a:pt x="237212" y="384838"/>
                  </a:lnTo>
                  <a:lnTo>
                    <a:pt x="236157" y="383949"/>
                  </a:lnTo>
                  <a:lnTo>
                    <a:pt x="235411" y="382750"/>
                  </a:lnTo>
                  <a:lnTo>
                    <a:pt x="233950" y="382506"/>
                  </a:lnTo>
                  <a:lnTo>
                    <a:pt x="232786" y="382148"/>
                  </a:lnTo>
                  <a:lnTo>
                    <a:pt x="232524" y="382029"/>
                  </a:lnTo>
                  <a:lnTo>
                    <a:pt x="232393" y="381772"/>
                  </a:lnTo>
                  <a:lnTo>
                    <a:pt x="232399" y="381546"/>
                  </a:lnTo>
                  <a:lnTo>
                    <a:pt x="232399" y="381301"/>
                  </a:lnTo>
                  <a:lnTo>
                    <a:pt x="232512" y="381068"/>
                  </a:lnTo>
                  <a:lnTo>
                    <a:pt x="232733" y="380931"/>
                  </a:lnTo>
                  <a:lnTo>
                    <a:pt x="233144" y="380842"/>
                  </a:lnTo>
                  <a:lnTo>
                    <a:pt x="233150" y="380138"/>
                  </a:lnTo>
                  <a:lnTo>
                    <a:pt x="233759" y="379875"/>
                  </a:lnTo>
                  <a:lnTo>
                    <a:pt x="234242" y="379875"/>
                  </a:lnTo>
                  <a:lnTo>
                    <a:pt x="234415" y="379875"/>
                  </a:lnTo>
                  <a:lnTo>
                    <a:pt x="234582" y="379905"/>
                  </a:lnTo>
                  <a:lnTo>
                    <a:pt x="234737" y="379971"/>
                  </a:lnTo>
                  <a:lnTo>
                    <a:pt x="235375" y="379965"/>
                  </a:lnTo>
                  <a:lnTo>
                    <a:pt x="235846" y="380114"/>
                  </a:lnTo>
                  <a:lnTo>
                    <a:pt x="236222" y="380114"/>
                  </a:lnTo>
                  <a:lnTo>
                    <a:pt x="236413" y="380108"/>
                  </a:lnTo>
                  <a:lnTo>
                    <a:pt x="236562" y="380084"/>
                  </a:lnTo>
                  <a:lnTo>
                    <a:pt x="236705" y="379983"/>
                  </a:lnTo>
                  <a:lnTo>
                    <a:pt x="236592" y="379619"/>
                  </a:lnTo>
                  <a:lnTo>
                    <a:pt x="236580" y="379452"/>
                  </a:lnTo>
                  <a:lnTo>
                    <a:pt x="236234" y="379446"/>
                  </a:lnTo>
                  <a:lnTo>
                    <a:pt x="236019" y="379476"/>
                  </a:lnTo>
                  <a:lnTo>
                    <a:pt x="235775" y="379488"/>
                  </a:lnTo>
                  <a:lnTo>
                    <a:pt x="235208" y="379488"/>
                  </a:lnTo>
                  <a:lnTo>
                    <a:pt x="234582" y="379177"/>
                  </a:lnTo>
                  <a:lnTo>
                    <a:pt x="234546" y="378515"/>
                  </a:lnTo>
                  <a:lnTo>
                    <a:pt x="234266" y="378647"/>
                  </a:lnTo>
                  <a:lnTo>
                    <a:pt x="233938" y="378700"/>
                  </a:lnTo>
                  <a:lnTo>
                    <a:pt x="233437" y="378617"/>
                  </a:lnTo>
                  <a:lnTo>
                    <a:pt x="233264" y="378247"/>
                  </a:lnTo>
                  <a:lnTo>
                    <a:pt x="233162" y="378014"/>
                  </a:lnTo>
                  <a:lnTo>
                    <a:pt x="233037" y="377740"/>
                  </a:lnTo>
                  <a:lnTo>
                    <a:pt x="232900" y="377668"/>
                  </a:lnTo>
                  <a:lnTo>
                    <a:pt x="232667" y="378581"/>
                  </a:lnTo>
                  <a:lnTo>
                    <a:pt x="232870" y="379058"/>
                  </a:lnTo>
                  <a:lnTo>
                    <a:pt x="232876" y="379565"/>
                  </a:lnTo>
                  <a:lnTo>
                    <a:pt x="232876" y="379702"/>
                  </a:lnTo>
                  <a:lnTo>
                    <a:pt x="232667" y="379977"/>
                  </a:lnTo>
                  <a:lnTo>
                    <a:pt x="231540" y="379738"/>
                  </a:lnTo>
                  <a:lnTo>
                    <a:pt x="231241" y="378748"/>
                  </a:lnTo>
                  <a:lnTo>
                    <a:pt x="230526" y="378503"/>
                  </a:lnTo>
                  <a:lnTo>
                    <a:pt x="230711" y="379470"/>
                  </a:lnTo>
                  <a:lnTo>
                    <a:pt x="230651" y="380245"/>
                  </a:lnTo>
                  <a:lnTo>
                    <a:pt x="231713" y="380746"/>
                  </a:lnTo>
                  <a:lnTo>
                    <a:pt x="231874" y="380913"/>
                  </a:lnTo>
                  <a:lnTo>
                    <a:pt x="231933" y="381170"/>
                  </a:lnTo>
                  <a:lnTo>
                    <a:pt x="231880" y="381641"/>
                  </a:lnTo>
                  <a:lnTo>
                    <a:pt x="231426" y="381707"/>
                  </a:lnTo>
                  <a:lnTo>
                    <a:pt x="231212" y="381790"/>
                  </a:lnTo>
                  <a:lnTo>
                    <a:pt x="227674" y="381343"/>
                  </a:lnTo>
                  <a:lnTo>
                    <a:pt x="227537" y="381289"/>
                  </a:lnTo>
                  <a:lnTo>
                    <a:pt x="227442" y="381092"/>
                  </a:lnTo>
                  <a:lnTo>
                    <a:pt x="227412" y="380955"/>
                  </a:lnTo>
                  <a:lnTo>
                    <a:pt x="227466" y="380096"/>
                  </a:lnTo>
                  <a:lnTo>
                    <a:pt x="228307" y="379857"/>
                  </a:lnTo>
                  <a:lnTo>
                    <a:pt x="228587" y="379583"/>
                  </a:lnTo>
                  <a:lnTo>
                    <a:pt x="228599" y="379452"/>
                  </a:lnTo>
                  <a:lnTo>
                    <a:pt x="228605" y="378987"/>
                  </a:lnTo>
                  <a:lnTo>
                    <a:pt x="228247" y="378390"/>
                  </a:lnTo>
                  <a:lnTo>
                    <a:pt x="227967" y="377907"/>
                  </a:lnTo>
                  <a:lnTo>
                    <a:pt x="227161" y="377621"/>
                  </a:lnTo>
                  <a:lnTo>
                    <a:pt x="226487" y="377901"/>
                  </a:lnTo>
                  <a:lnTo>
                    <a:pt x="226207" y="377913"/>
                  </a:lnTo>
                  <a:lnTo>
                    <a:pt x="226112" y="378295"/>
                  </a:lnTo>
                  <a:lnTo>
                    <a:pt x="226159" y="378503"/>
                  </a:lnTo>
                  <a:lnTo>
                    <a:pt x="226672" y="378670"/>
                  </a:lnTo>
                  <a:lnTo>
                    <a:pt x="226762" y="379189"/>
                  </a:lnTo>
                  <a:lnTo>
                    <a:pt x="226720" y="379410"/>
                  </a:lnTo>
                  <a:lnTo>
                    <a:pt x="226571" y="379571"/>
                  </a:lnTo>
                  <a:lnTo>
                    <a:pt x="226410" y="379661"/>
                  </a:lnTo>
                  <a:lnTo>
                    <a:pt x="226386" y="379798"/>
                  </a:lnTo>
                  <a:lnTo>
                    <a:pt x="226434" y="379977"/>
                  </a:lnTo>
                  <a:lnTo>
                    <a:pt x="226643" y="380078"/>
                  </a:lnTo>
                  <a:lnTo>
                    <a:pt x="226798" y="380138"/>
                  </a:lnTo>
                  <a:lnTo>
                    <a:pt x="226863" y="380299"/>
                  </a:lnTo>
                  <a:lnTo>
                    <a:pt x="226863" y="381188"/>
                  </a:lnTo>
                  <a:lnTo>
                    <a:pt x="226798" y="381349"/>
                  </a:lnTo>
                  <a:lnTo>
                    <a:pt x="226643" y="381408"/>
                  </a:lnTo>
                  <a:lnTo>
                    <a:pt x="225897" y="381396"/>
                  </a:lnTo>
                  <a:lnTo>
                    <a:pt x="225068" y="382005"/>
                  </a:lnTo>
                  <a:lnTo>
                    <a:pt x="224269" y="382023"/>
                  </a:lnTo>
                  <a:lnTo>
                    <a:pt x="223756" y="382023"/>
                  </a:lnTo>
                  <a:lnTo>
                    <a:pt x="223302" y="381701"/>
                  </a:lnTo>
                  <a:lnTo>
                    <a:pt x="223040" y="381003"/>
                  </a:lnTo>
                  <a:lnTo>
                    <a:pt x="223034" y="380866"/>
                  </a:lnTo>
                  <a:lnTo>
                    <a:pt x="223547" y="378700"/>
                  </a:lnTo>
                  <a:lnTo>
                    <a:pt x="223660" y="378557"/>
                  </a:lnTo>
                  <a:lnTo>
                    <a:pt x="224012" y="378408"/>
                  </a:lnTo>
                  <a:lnTo>
                    <a:pt x="224054" y="377817"/>
                  </a:lnTo>
                  <a:lnTo>
                    <a:pt x="224137" y="377400"/>
                  </a:lnTo>
                  <a:lnTo>
                    <a:pt x="223994" y="377221"/>
                  </a:lnTo>
                  <a:lnTo>
                    <a:pt x="223779" y="377161"/>
                  </a:lnTo>
                  <a:lnTo>
                    <a:pt x="223511" y="377102"/>
                  </a:lnTo>
                  <a:lnTo>
                    <a:pt x="223368" y="377060"/>
                  </a:lnTo>
                  <a:lnTo>
                    <a:pt x="223117" y="376970"/>
                  </a:lnTo>
                  <a:lnTo>
                    <a:pt x="222533" y="377173"/>
                  </a:lnTo>
                  <a:lnTo>
                    <a:pt x="222079" y="377722"/>
                  </a:lnTo>
                  <a:lnTo>
                    <a:pt x="221197" y="377823"/>
                  </a:lnTo>
                  <a:lnTo>
                    <a:pt x="221328" y="378271"/>
                  </a:lnTo>
                  <a:lnTo>
                    <a:pt x="221948" y="378670"/>
                  </a:lnTo>
                  <a:lnTo>
                    <a:pt x="222300" y="379362"/>
                  </a:lnTo>
                  <a:lnTo>
                    <a:pt x="222336" y="379684"/>
                  </a:lnTo>
                  <a:lnTo>
                    <a:pt x="222753" y="380150"/>
                  </a:lnTo>
                  <a:lnTo>
                    <a:pt x="222765" y="380758"/>
                  </a:lnTo>
                  <a:lnTo>
                    <a:pt x="222765" y="380955"/>
                  </a:lnTo>
                  <a:lnTo>
                    <a:pt x="222712" y="381176"/>
                  </a:lnTo>
                  <a:lnTo>
                    <a:pt x="222533" y="381426"/>
                  </a:lnTo>
                  <a:lnTo>
                    <a:pt x="222151" y="381748"/>
                  </a:lnTo>
                  <a:lnTo>
                    <a:pt x="221668" y="381987"/>
                  </a:lnTo>
                  <a:lnTo>
                    <a:pt x="221137" y="381987"/>
                  </a:lnTo>
                  <a:lnTo>
                    <a:pt x="220928" y="381987"/>
                  </a:lnTo>
                  <a:lnTo>
                    <a:pt x="220725" y="381951"/>
                  </a:lnTo>
                  <a:lnTo>
                    <a:pt x="220528" y="381880"/>
                  </a:lnTo>
                  <a:lnTo>
                    <a:pt x="219831" y="381206"/>
                  </a:lnTo>
                  <a:lnTo>
                    <a:pt x="219300" y="380704"/>
                  </a:lnTo>
                  <a:lnTo>
                    <a:pt x="218715" y="380233"/>
                  </a:lnTo>
                  <a:lnTo>
                    <a:pt x="214152" y="378145"/>
                  </a:lnTo>
                  <a:lnTo>
                    <a:pt x="212720" y="376935"/>
                  </a:lnTo>
                  <a:lnTo>
                    <a:pt x="212410" y="376666"/>
                  </a:lnTo>
                  <a:lnTo>
                    <a:pt x="212154" y="376410"/>
                  </a:lnTo>
                  <a:lnTo>
                    <a:pt x="211927" y="376117"/>
                  </a:lnTo>
                  <a:lnTo>
                    <a:pt x="211653" y="375795"/>
                  </a:lnTo>
                  <a:lnTo>
                    <a:pt x="211438" y="375455"/>
                  </a:lnTo>
                  <a:lnTo>
                    <a:pt x="211223" y="375133"/>
                  </a:lnTo>
                  <a:lnTo>
                    <a:pt x="210871" y="374614"/>
                  </a:lnTo>
                  <a:lnTo>
                    <a:pt x="210543" y="374173"/>
                  </a:lnTo>
                  <a:lnTo>
                    <a:pt x="210024" y="373815"/>
                  </a:lnTo>
                  <a:lnTo>
                    <a:pt x="209213" y="373803"/>
                  </a:lnTo>
                  <a:lnTo>
                    <a:pt x="207656" y="373045"/>
                  </a:lnTo>
                  <a:lnTo>
                    <a:pt x="206708" y="372634"/>
                  </a:lnTo>
                  <a:lnTo>
                    <a:pt x="207996" y="373827"/>
                  </a:lnTo>
                  <a:lnTo>
                    <a:pt x="208879" y="374853"/>
                  </a:lnTo>
                  <a:lnTo>
                    <a:pt x="209392" y="375080"/>
                  </a:lnTo>
                  <a:lnTo>
                    <a:pt x="210794" y="375527"/>
                  </a:lnTo>
                  <a:lnTo>
                    <a:pt x="211987" y="376756"/>
                  </a:lnTo>
                  <a:lnTo>
                    <a:pt x="212446" y="378032"/>
                  </a:lnTo>
                  <a:lnTo>
                    <a:pt x="212959" y="379428"/>
                  </a:lnTo>
                  <a:lnTo>
                    <a:pt x="212947" y="379607"/>
                  </a:lnTo>
                  <a:lnTo>
                    <a:pt x="212661" y="380114"/>
                  </a:lnTo>
                  <a:lnTo>
                    <a:pt x="212762" y="381253"/>
                  </a:lnTo>
                  <a:lnTo>
                    <a:pt x="211820" y="381736"/>
                  </a:lnTo>
                  <a:lnTo>
                    <a:pt x="210293" y="381856"/>
                  </a:lnTo>
                  <a:lnTo>
                    <a:pt x="209267" y="381456"/>
                  </a:lnTo>
                  <a:lnTo>
                    <a:pt x="209326" y="381671"/>
                  </a:lnTo>
                  <a:lnTo>
                    <a:pt x="209452" y="381969"/>
                  </a:lnTo>
                  <a:lnTo>
                    <a:pt x="209458" y="382267"/>
                  </a:lnTo>
                  <a:lnTo>
                    <a:pt x="209481" y="382518"/>
                  </a:lnTo>
                  <a:lnTo>
                    <a:pt x="209297" y="382816"/>
                  </a:lnTo>
                  <a:lnTo>
                    <a:pt x="208927" y="382888"/>
                  </a:lnTo>
                  <a:lnTo>
                    <a:pt x="207954" y="382971"/>
                  </a:lnTo>
                  <a:lnTo>
                    <a:pt x="207185" y="383669"/>
                  </a:lnTo>
                  <a:lnTo>
                    <a:pt x="206207" y="384045"/>
                  </a:lnTo>
                  <a:lnTo>
                    <a:pt x="203546" y="384289"/>
                  </a:lnTo>
                  <a:lnTo>
                    <a:pt x="203367" y="384468"/>
                  </a:lnTo>
                  <a:lnTo>
                    <a:pt x="203063" y="385423"/>
                  </a:lnTo>
                  <a:lnTo>
                    <a:pt x="202872" y="385411"/>
                  </a:lnTo>
                  <a:lnTo>
                    <a:pt x="202520" y="385834"/>
                  </a:lnTo>
                  <a:lnTo>
                    <a:pt x="202359" y="386061"/>
                  </a:lnTo>
                  <a:lnTo>
                    <a:pt x="202443" y="386455"/>
                  </a:lnTo>
                  <a:lnTo>
                    <a:pt x="202443" y="386723"/>
                  </a:lnTo>
                  <a:lnTo>
                    <a:pt x="202431" y="386997"/>
                  </a:lnTo>
                  <a:lnTo>
                    <a:pt x="202330" y="387129"/>
                  </a:lnTo>
                  <a:lnTo>
                    <a:pt x="202234" y="387260"/>
                  </a:lnTo>
                  <a:lnTo>
                    <a:pt x="202067" y="387326"/>
                  </a:lnTo>
                  <a:lnTo>
                    <a:pt x="201894" y="387326"/>
                  </a:lnTo>
                  <a:lnTo>
                    <a:pt x="201793" y="387606"/>
                  </a:lnTo>
                  <a:lnTo>
                    <a:pt x="201477" y="387725"/>
                  </a:lnTo>
                  <a:lnTo>
                    <a:pt x="201244" y="387725"/>
                  </a:lnTo>
                  <a:lnTo>
                    <a:pt x="201029" y="387725"/>
                  </a:lnTo>
                  <a:lnTo>
                    <a:pt x="200814" y="387666"/>
                  </a:lnTo>
                  <a:lnTo>
                    <a:pt x="200600" y="387498"/>
                  </a:lnTo>
                  <a:lnTo>
                    <a:pt x="199478" y="385983"/>
                  </a:lnTo>
                  <a:lnTo>
                    <a:pt x="197528" y="386741"/>
                  </a:lnTo>
                  <a:lnTo>
                    <a:pt x="196054" y="385685"/>
                  </a:lnTo>
                  <a:lnTo>
                    <a:pt x="195798" y="385620"/>
                  </a:lnTo>
                  <a:lnTo>
                    <a:pt x="195637" y="385602"/>
                  </a:lnTo>
                  <a:lnTo>
                    <a:pt x="195482" y="385596"/>
                  </a:lnTo>
                  <a:lnTo>
                    <a:pt x="194408" y="385584"/>
                  </a:lnTo>
                  <a:lnTo>
                    <a:pt x="193561" y="386568"/>
                  </a:lnTo>
                  <a:lnTo>
                    <a:pt x="192374" y="386962"/>
                  </a:lnTo>
                  <a:lnTo>
                    <a:pt x="192135" y="386956"/>
                  </a:lnTo>
                  <a:lnTo>
                    <a:pt x="191992" y="386914"/>
                  </a:lnTo>
                  <a:lnTo>
                    <a:pt x="191837" y="386872"/>
                  </a:lnTo>
                  <a:lnTo>
                    <a:pt x="191569" y="386789"/>
                  </a:lnTo>
                  <a:lnTo>
                    <a:pt x="191354" y="386723"/>
                  </a:lnTo>
                  <a:lnTo>
                    <a:pt x="191199" y="386723"/>
                  </a:lnTo>
                  <a:lnTo>
                    <a:pt x="191044" y="386735"/>
                  </a:lnTo>
                  <a:lnTo>
                    <a:pt x="190889" y="386896"/>
                  </a:lnTo>
                  <a:lnTo>
                    <a:pt x="190740" y="387021"/>
                  </a:lnTo>
                  <a:lnTo>
                    <a:pt x="190608" y="387063"/>
                  </a:lnTo>
                  <a:lnTo>
                    <a:pt x="190447" y="387385"/>
                  </a:lnTo>
                  <a:lnTo>
                    <a:pt x="190173" y="387385"/>
                  </a:lnTo>
                  <a:lnTo>
                    <a:pt x="186159" y="388023"/>
                  </a:lnTo>
                  <a:lnTo>
                    <a:pt x="185675" y="388196"/>
                  </a:lnTo>
                  <a:lnTo>
                    <a:pt x="185127" y="388799"/>
                  </a:lnTo>
                  <a:lnTo>
                    <a:pt x="184924" y="389258"/>
                  </a:lnTo>
                  <a:lnTo>
                    <a:pt x="185079" y="389544"/>
                  </a:lnTo>
                  <a:lnTo>
                    <a:pt x="185103" y="389771"/>
                  </a:lnTo>
                  <a:lnTo>
                    <a:pt x="184936" y="389884"/>
                  </a:lnTo>
                  <a:lnTo>
                    <a:pt x="184739" y="389932"/>
                  </a:lnTo>
                  <a:lnTo>
                    <a:pt x="184304" y="389855"/>
                  </a:lnTo>
                  <a:lnTo>
                    <a:pt x="184184" y="389538"/>
                  </a:lnTo>
                  <a:lnTo>
                    <a:pt x="184023" y="389592"/>
                  </a:lnTo>
                  <a:lnTo>
                    <a:pt x="183534" y="389467"/>
                  </a:lnTo>
                  <a:lnTo>
                    <a:pt x="183343" y="389121"/>
                  </a:lnTo>
                  <a:lnTo>
                    <a:pt x="183009" y="389145"/>
                  </a:lnTo>
                  <a:lnTo>
                    <a:pt x="182860" y="389157"/>
                  </a:lnTo>
                  <a:lnTo>
                    <a:pt x="182699" y="389049"/>
                  </a:lnTo>
                  <a:lnTo>
                    <a:pt x="182675" y="388918"/>
                  </a:lnTo>
                  <a:lnTo>
                    <a:pt x="182687" y="388709"/>
                  </a:lnTo>
                  <a:lnTo>
                    <a:pt x="182717" y="388489"/>
                  </a:lnTo>
                  <a:lnTo>
                    <a:pt x="182717" y="388292"/>
                  </a:lnTo>
                  <a:lnTo>
                    <a:pt x="182687" y="387952"/>
                  </a:lnTo>
                  <a:lnTo>
                    <a:pt x="182484" y="387815"/>
                  </a:lnTo>
                  <a:lnTo>
                    <a:pt x="182180" y="388023"/>
                  </a:lnTo>
                  <a:lnTo>
                    <a:pt x="181834" y="388155"/>
                  </a:lnTo>
                  <a:lnTo>
                    <a:pt x="181494" y="388155"/>
                  </a:lnTo>
                  <a:lnTo>
                    <a:pt x="181190" y="388161"/>
                  </a:lnTo>
                  <a:lnTo>
                    <a:pt x="180874" y="388041"/>
                  </a:lnTo>
                  <a:lnTo>
                    <a:pt x="180689" y="387797"/>
                  </a:lnTo>
                  <a:lnTo>
                    <a:pt x="180313" y="387451"/>
                  </a:lnTo>
                  <a:lnTo>
                    <a:pt x="180086" y="387039"/>
                  </a:lnTo>
                  <a:lnTo>
                    <a:pt x="180092" y="386568"/>
                  </a:lnTo>
                  <a:lnTo>
                    <a:pt x="179913" y="386407"/>
                  </a:lnTo>
                  <a:lnTo>
                    <a:pt x="179770" y="386401"/>
                  </a:lnTo>
                  <a:lnTo>
                    <a:pt x="179508" y="386628"/>
                  </a:lnTo>
                  <a:lnTo>
                    <a:pt x="179138" y="386836"/>
                  </a:lnTo>
                  <a:lnTo>
                    <a:pt x="178977" y="386938"/>
                  </a:lnTo>
                  <a:lnTo>
                    <a:pt x="178434" y="387248"/>
                  </a:lnTo>
                  <a:lnTo>
                    <a:pt x="178112" y="387815"/>
                  </a:lnTo>
                  <a:lnTo>
                    <a:pt x="177879" y="388357"/>
                  </a:lnTo>
                  <a:lnTo>
                    <a:pt x="178011" y="388495"/>
                  </a:lnTo>
                  <a:lnTo>
                    <a:pt x="178172" y="388554"/>
                  </a:lnTo>
                  <a:lnTo>
                    <a:pt x="178446" y="388560"/>
                  </a:lnTo>
                  <a:lnTo>
                    <a:pt x="178607" y="388304"/>
                  </a:lnTo>
                  <a:lnTo>
                    <a:pt x="178881" y="388173"/>
                  </a:lnTo>
                  <a:lnTo>
                    <a:pt x="179084" y="388196"/>
                  </a:lnTo>
                  <a:lnTo>
                    <a:pt x="179317" y="388196"/>
                  </a:lnTo>
                  <a:lnTo>
                    <a:pt x="179526" y="388274"/>
                  </a:lnTo>
                  <a:lnTo>
                    <a:pt x="179663" y="388316"/>
                  </a:lnTo>
                  <a:lnTo>
                    <a:pt x="180057" y="389002"/>
                  </a:lnTo>
                  <a:lnTo>
                    <a:pt x="180164" y="389795"/>
                  </a:lnTo>
                  <a:lnTo>
                    <a:pt x="180546" y="389723"/>
                  </a:lnTo>
                  <a:lnTo>
                    <a:pt x="180808" y="389598"/>
                  </a:lnTo>
                  <a:lnTo>
                    <a:pt x="181029" y="389383"/>
                  </a:lnTo>
                  <a:lnTo>
                    <a:pt x="181375" y="389366"/>
                  </a:lnTo>
                  <a:lnTo>
                    <a:pt x="181566" y="389366"/>
                  </a:lnTo>
                  <a:lnTo>
                    <a:pt x="181762" y="389473"/>
                  </a:lnTo>
                  <a:lnTo>
                    <a:pt x="181912" y="389652"/>
                  </a:lnTo>
                  <a:lnTo>
                    <a:pt x="181965" y="389783"/>
                  </a:lnTo>
                  <a:lnTo>
                    <a:pt x="182007" y="390195"/>
                  </a:lnTo>
                  <a:lnTo>
                    <a:pt x="182126" y="390415"/>
                  </a:lnTo>
                  <a:lnTo>
                    <a:pt x="182389" y="390463"/>
                  </a:lnTo>
                  <a:lnTo>
                    <a:pt x="182633" y="390338"/>
                  </a:lnTo>
                  <a:lnTo>
                    <a:pt x="182872" y="390272"/>
                  </a:lnTo>
                  <a:lnTo>
                    <a:pt x="183111" y="390272"/>
                  </a:lnTo>
                  <a:lnTo>
                    <a:pt x="183421" y="390272"/>
                  </a:lnTo>
                  <a:lnTo>
                    <a:pt x="183713" y="390397"/>
                  </a:lnTo>
                  <a:lnTo>
                    <a:pt x="183981" y="390624"/>
                  </a:lnTo>
                  <a:lnTo>
                    <a:pt x="184244" y="391555"/>
                  </a:lnTo>
                  <a:lnTo>
                    <a:pt x="184041" y="392032"/>
                  </a:lnTo>
                  <a:lnTo>
                    <a:pt x="184733" y="392151"/>
                  </a:lnTo>
                  <a:lnTo>
                    <a:pt x="184870" y="392235"/>
                  </a:lnTo>
                  <a:lnTo>
                    <a:pt x="185061" y="392491"/>
                  </a:lnTo>
                  <a:lnTo>
                    <a:pt x="185151" y="392771"/>
                  </a:lnTo>
                  <a:lnTo>
                    <a:pt x="185151" y="393034"/>
                  </a:lnTo>
                  <a:lnTo>
                    <a:pt x="185145" y="393475"/>
                  </a:lnTo>
                  <a:lnTo>
                    <a:pt x="184960" y="393875"/>
                  </a:lnTo>
                  <a:lnTo>
                    <a:pt x="184799" y="394334"/>
                  </a:lnTo>
                  <a:lnTo>
                    <a:pt x="183832" y="395342"/>
                  </a:lnTo>
                  <a:lnTo>
                    <a:pt x="183999" y="395712"/>
                  </a:lnTo>
                  <a:lnTo>
                    <a:pt x="183850" y="396756"/>
                  </a:lnTo>
                  <a:lnTo>
                    <a:pt x="183737" y="396959"/>
                  </a:lnTo>
                  <a:lnTo>
                    <a:pt x="181279" y="396887"/>
                  </a:lnTo>
                  <a:lnTo>
                    <a:pt x="179371" y="397818"/>
                  </a:lnTo>
                  <a:lnTo>
                    <a:pt x="179210" y="397848"/>
                  </a:lnTo>
                  <a:lnTo>
                    <a:pt x="178613" y="397782"/>
                  </a:lnTo>
                  <a:lnTo>
                    <a:pt x="178559" y="397168"/>
                  </a:lnTo>
                  <a:lnTo>
                    <a:pt x="178506" y="396971"/>
                  </a:lnTo>
                  <a:lnTo>
                    <a:pt x="178530" y="396810"/>
                  </a:lnTo>
                  <a:lnTo>
                    <a:pt x="178577" y="396571"/>
                  </a:lnTo>
                  <a:lnTo>
                    <a:pt x="178309" y="396488"/>
                  </a:lnTo>
                  <a:lnTo>
                    <a:pt x="177903" y="396368"/>
                  </a:lnTo>
                  <a:lnTo>
                    <a:pt x="177694" y="396374"/>
                  </a:lnTo>
                  <a:lnTo>
                    <a:pt x="176835" y="396368"/>
                  </a:lnTo>
                  <a:lnTo>
                    <a:pt x="175810" y="396291"/>
                  </a:lnTo>
                  <a:lnTo>
                    <a:pt x="175273" y="395599"/>
                  </a:lnTo>
                  <a:lnTo>
                    <a:pt x="174265" y="395462"/>
                  </a:lnTo>
                  <a:lnTo>
                    <a:pt x="173364" y="395229"/>
                  </a:lnTo>
                  <a:lnTo>
                    <a:pt x="172254" y="395134"/>
                  </a:lnTo>
                  <a:lnTo>
                    <a:pt x="172117" y="395086"/>
                  </a:lnTo>
                  <a:lnTo>
                    <a:pt x="171879" y="394638"/>
                  </a:lnTo>
                  <a:lnTo>
                    <a:pt x="171592" y="394227"/>
                  </a:lnTo>
                  <a:lnTo>
                    <a:pt x="171431" y="394269"/>
                  </a:lnTo>
                  <a:lnTo>
                    <a:pt x="171222" y="394310"/>
                  </a:lnTo>
                  <a:lnTo>
                    <a:pt x="170310" y="394287"/>
                  </a:lnTo>
                  <a:lnTo>
                    <a:pt x="169463" y="394943"/>
                  </a:lnTo>
                  <a:lnTo>
                    <a:pt x="168479" y="394996"/>
                  </a:lnTo>
                  <a:lnTo>
                    <a:pt x="168335" y="394967"/>
                  </a:lnTo>
                  <a:lnTo>
                    <a:pt x="167644" y="394000"/>
                  </a:lnTo>
                  <a:lnTo>
                    <a:pt x="166558" y="394633"/>
                  </a:lnTo>
                  <a:lnTo>
                    <a:pt x="165520" y="394048"/>
                  </a:lnTo>
                  <a:lnTo>
                    <a:pt x="165389" y="394054"/>
                  </a:lnTo>
                  <a:lnTo>
                    <a:pt x="164494" y="394048"/>
                  </a:lnTo>
                  <a:lnTo>
                    <a:pt x="163725" y="393434"/>
                  </a:lnTo>
                  <a:lnTo>
                    <a:pt x="163134" y="393451"/>
                  </a:lnTo>
                  <a:lnTo>
                    <a:pt x="162842" y="393493"/>
                  </a:lnTo>
                  <a:lnTo>
                    <a:pt x="162591" y="393493"/>
                  </a:lnTo>
                  <a:lnTo>
                    <a:pt x="162353" y="393493"/>
                  </a:lnTo>
                  <a:lnTo>
                    <a:pt x="162078" y="393493"/>
                  </a:lnTo>
                  <a:lnTo>
                    <a:pt x="161679" y="393493"/>
                  </a:lnTo>
                  <a:lnTo>
                    <a:pt x="161321" y="393511"/>
                  </a:lnTo>
                  <a:lnTo>
                    <a:pt x="160915" y="393660"/>
                  </a:lnTo>
                  <a:lnTo>
                    <a:pt x="160766" y="393720"/>
                  </a:lnTo>
                  <a:lnTo>
                    <a:pt x="160509" y="393845"/>
                  </a:lnTo>
                  <a:lnTo>
                    <a:pt x="160498" y="394245"/>
                  </a:lnTo>
                  <a:lnTo>
                    <a:pt x="160665" y="394674"/>
                  </a:lnTo>
                  <a:lnTo>
                    <a:pt x="160671" y="395128"/>
                  </a:lnTo>
                  <a:lnTo>
                    <a:pt x="160677" y="395450"/>
                  </a:lnTo>
                  <a:lnTo>
                    <a:pt x="160563" y="395802"/>
                  </a:lnTo>
                  <a:lnTo>
                    <a:pt x="160205" y="396100"/>
                  </a:lnTo>
                  <a:lnTo>
                    <a:pt x="159692" y="396392"/>
                  </a:lnTo>
                  <a:lnTo>
                    <a:pt x="159525" y="396315"/>
                  </a:lnTo>
                  <a:lnTo>
                    <a:pt x="159173" y="396696"/>
                  </a:lnTo>
                  <a:lnTo>
                    <a:pt x="159245" y="397180"/>
                  </a:lnTo>
                  <a:lnTo>
                    <a:pt x="159853" y="397842"/>
                  </a:lnTo>
                  <a:lnTo>
                    <a:pt x="161112" y="398468"/>
                  </a:lnTo>
                  <a:lnTo>
                    <a:pt x="161154" y="399566"/>
                  </a:lnTo>
                  <a:lnTo>
                    <a:pt x="161130" y="399786"/>
                  </a:lnTo>
                  <a:lnTo>
                    <a:pt x="160826" y="400580"/>
                  </a:lnTo>
                  <a:lnTo>
                    <a:pt x="160450" y="401987"/>
                  </a:lnTo>
                  <a:lnTo>
                    <a:pt x="159120" y="402095"/>
                  </a:lnTo>
                  <a:lnTo>
                    <a:pt x="158953" y="402059"/>
                  </a:lnTo>
                  <a:lnTo>
                    <a:pt x="158672" y="401606"/>
                  </a:lnTo>
                  <a:lnTo>
                    <a:pt x="158613" y="401188"/>
                  </a:lnTo>
                  <a:lnTo>
                    <a:pt x="158613" y="400782"/>
                  </a:lnTo>
                  <a:lnTo>
                    <a:pt x="158613" y="400341"/>
                  </a:lnTo>
                  <a:lnTo>
                    <a:pt x="158684" y="399911"/>
                  </a:lnTo>
                  <a:lnTo>
                    <a:pt x="158684" y="399524"/>
                  </a:lnTo>
                  <a:lnTo>
                    <a:pt x="158672" y="398993"/>
                  </a:lnTo>
                  <a:lnTo>
                    <a:pt x="158583" y="398581"/>
                  </a:lnTo>
                  <a:lnTo>
                    <a:pt x="158028" y="398158"/>
                  </a:lnTo>
                  <a:lnTo>
                    <a:pt x="157885" y="397877"/>
                  </a:lnTo>
                  <a:lnTo>
                    <a:pt x="157414" y="397800"/>
                  </a:lnTo>
                  <a:lnTo>
                    <a:pt x="157360" y="397257"/>
                  </a:lnTo>
                  <a:lnTo>
                    <a:pt x="157014" y="397120"/>
                  </a:lnTo>
                  <a:lnTo>
                    <a:pt x="156758" y="396911"/>
                  </a:lnTo>
                  <a:lnTo>
                    <a:pt x="156561" y="396667"/>
                  </a:lnTo>
                  <a:lnTo>
                    <a:pt x="156161" y="396136"/>
                  </a:lnTo>
                  <a:lnTo>
                    <a:pt x="155946" y="395491"/>
                  </a:lnTo>
                  <a:lnTo>
                    <a:pt x="155624" y="395086"/>
                  </a:lnTo>
                  <a:lnTo>
                    <a:pt x="153662" y="394800"/>
                  </a:lnTo>
                  <a:lnTo>
                    <a:pt x="152534" y="392479"/>
                  </a:lnTo>
                  <a:lnTo>
                    <a:pt x="151264" y="391924"/>
                  </a:lnTo>
                  <a:lnTo>
                    <a:pt x="148108" y="390547"/>
                  </a:lnTo>
                  <a:lnTo>
                    <a:pt x="146170" y="388000"/>
                  </a:lnTo>
                  <a:lnTo>
                    <a:pt x="142740" y="387099"/>
                  </a:lnTo>
                  <a:lnTo>
                    <a:pt x="137741" y="386246"/>
                  </a:lnTo>
                  <a:lnTo>
                    <a:pt x="136423" y="386073"/>
                  </a:lnTo>
                  <a:lnTo>
                    <a:pt x="136226" y="386741"/>
                  </a:lnTo>
                  <a:lnTo>
                    <a:pt x="135582" y="387194"/>
                  </a:lnTo>
                  <a:lnTo>
                    <a:pt x="135093" y="387457"/>
                  </a:lnTo>
                  <a:lnTo>
                    <a:pt x="134950" y="387481"/>
                  </a:lnTo>
                  <a:lnTo>
                    <a:pt x="134413" y="387427"/>
                  </a:lnTo>
                  <a:lnTo>
                    <a:pt x="134121" y="388131"/>
                  </a:lnTo>
                  <a:lnTo>
                    <a:pt x="133339" y="388274"/>
                  </a:lnTo>
                  <a:lnTo>
                    <a:pt x="131932" y="388238"/>
                  </a:lnTo>
                  <a:lnTo>
                    <a:pt x="131592" y="388435"/>
                  </a:lnTo>
                  <a:lnTo>
                    <a:pt x="131234" y="388483"/>
                  </a:lnTo>
                  <a:lnTo>
                    <a:pt x="130912" y="388483"/>
                  </a:lnTo>
                  <a:lnTo>
                    <a:pt x="130566" y="388483"/>
                  </a:lnTo>
                  <a:lnTo>
                    <a:pt x="130243" y="388435"/>
                  </a:lnTo>
                  <a:lnTo>
                    <a:pt x="129963" y="388435"/>
                  </a:lnTo>
                  <a:lnTo>
                    <a:pt x="129468" y="388453"/>
                  </a:lnTo>
                  <a:lnTo>
                    <a:pt x="129140" y="388518"/>
                  </a:lnTo>
                  <a:lnTo>
                    <a:pt x="128788" y="389366"/>
                  </a:lnTo>
                  <a:lnTo>
                    <a:pt x="128633" y="389527"/>
                  </a:lnTo>
                  <a:lnTo>
                    <a:pt x="128406" y="389503"/>
                  </a:lnTo>
                  <a:lnTo>
                    <a:pt x="128251" y="389783"/>
                  </a:lnTo>
                  <a:lnTo>
                    <a:pt x="128084" y="389908"/>
                  </a:lnTo>
                  <a:lnTo>
                    <a:pt x="127392" y="389640"/>
                  </a:lnTo>
                  <a:lnTo>
                    <a:pt x="126861" y="389556"/>
                  </a:lnTo>
                  <a:lnTo>
                    <a:pt x="126342" y="389556"/>
                  </a:lnTo>
                  <a:lnTo>
                    <a:pt x="125114" y="389550"/>
                  </a:lnTo>
                  <a:lnTo>
                    <a:pt x="123939" y="390034"/>
                  </a:lnTo>
                  <a:lnTo>
                    <a:pt x="122501" y="390051"/>
                  </a:lnTo>
                  <a:lnTo>
                    <a:pt x="122125" y="390445"/>
                  </a:lnTo>
                  <a:lnTo>
                    <a:pt x="121600" y="390433"/>
                  </a:lnTo>
                  <a:lnTo>
                    <a:pt x="121183" y="390451"/>
                  </a:lnTo>
                  <a:lnTo>
                    <a:pt x="120712" y="390469"/>
                  </a:lnTo>
                  <a:lnTo>
                    <a:pt x="120389" y="390505"/>
                  </a:lnTo>
                  <a:lnTo>
                    <a:pt x="120169" y="390869"/>
                  </a:lnTo>
                  <a:lnTo>
                    <a:pt x="119650" y="391400"/>
                  </a:lnTo>
                  <a:lnTo>
                    <a:pt x="119811" y="392348"/>
                  </a:lnTo>
                  <a:lnTo>
                    <a:pt x="118982" y="393040"/>
                  </a:lnTo>
                  <a:lnTo>
                    <a:pt x="118952" y="393517"/>
                  </a:lnTo>
                  <a:lnTo>
                    <a:pt x="118588" y="393636"/>
                  </a:lnTo>
                  <a:lnTo>
                    <a:pt x="118439" y="393714"/>
                  </a:lnTo>
                  <a:lnTo>
                    <a:pt x="117628" y="393803"/>
                  </a:lnTo>
                  <a:lnTo>
                    <a:pt x="116948" y="394275"/>
                  </a:lnTo>
                  <a:lnTo>
                    <a:pt x="116202" y="394454"/>
                  </a:lnTo>
                  <a:lnTo>
                    <a:pt x="116095" y="394716"/>
                  </a:lnTo>
                  <a:lnTo>
                    <a:pt x="116190" y="395104"/>
                  </a:lnTo>
                  <a:lnTo>
                    <a:pt x="115635" y="395354"/>
                  </a:lnTo>
                  <a:lnTo>
                    <a:pt x="114848" y="395301"/>
                  </a:lnTo>
                  <a:lnTo>
                    <a:pt x="114079" y="395384"/>
                  </a:lnTo>
                  <a:lnTo>
                    <a:pt x="113458" y="394627"/>
                  </a:lnTo>
                  <a:lnTo>
                    <a:pt x="112963" y="393613"/>
                  </a:lnTo>
                  <a:lnTo>
                    <a:pt x="112432" y="393195"/>
                  </a:lnTo>
                  <a:lnTo>
                    <a:pt x="112432" y="392742"/>
                  </a:lnTo>
                  <a:lnTo>
                    <a:pt x="112003" y="392598"/>
                  </a:lnTo>
                  <a:lnTo>
                    <a:pt x="111925" y="392885"/>
                  </a:lnTo>
                  <a:lnTo>
                    <a:pt x="111925" y="393583"/>
                  </a:lnTo>
                  <a:lnTo>
                    <a:pt x="112241" y="394597"/>
                  </a:lnTo>
                  <a:lnTo>
                    <a:pt x="112695" y="395551"/>
                  </a:lnTo>
                  <a:lnTo>
                    <a:pt x="112701" y="395724"/>
                  </a:lnTo>
                  <a:lnTo>
                    <a:pt x="112450" y="396380"/>
                  </a:lnTo>
                  <a:lnTo>
                    <a:pt x="111699" y="397209"/>
                  </a:lnTo>
                  <a:lnTo>
                    <a:pt x="111257" y="397567"/>
                  </a:lnTo>
                  <a:lnTo>
                    <a:pt x="111025" y="398003"/>
                  </a:lnTo>
                  <a:lnTo>
                    <a:pt x="109867" y="399691"/>
                  </a:lnTo>
                  <a:lnTo>
                    <a:pt x="109814" y="399876"/>
                  </a:lnTo>
                  <a:lnTo>
                    <a:pt x="109551" y="400174"/>
                  </a:lnTo>
                  <a:lnTo>
                    <a:pt x="109271" y="400657"/>
                  </a:lnTo>
                  <a:lnTo>
                    <a:pt x="109193" y="401212"/>
                  </a:lnTo>
                  <a:lnTo>
                    <a:pt x="109152" y="401576"/>
                  </a:lnTo>
                  <a:lnTo>
                    <a:pt x="108973" y="402107"/>
                  </a:lnTo>
                  <a:lnTo>
                    <a:pt x="108734" y="402554"/>
                  </a:lnTo>
                  <a:lnTo>
                    <a:pt x="108483" y="402918"/>
                  </a:lnTo>
                  <a:lnTo>
                    <a:pt x="108746" y="403371"/>
                  </a:lnTo>
                  <a:lnTo>
                    <a:pt x="108919" y="403473"/>
                  </a:lnTo>
                  <a:lnTo>
                    <a:pt x="109026" y="403628"/>
                  </a:lnTo>
                  <a:lnTo>
                    <a:pt x="108979" y="403807"/>
                  </a:lnTo>
                  <a:lnTo>
                    <a:pt x="108967" y="403991"/>
                  </a:lnTo>
                  <a:lnTo>
                    <a:pt x="108961" y="404528"/>
                  </a:lnTo>
                  <a:lnTo>
                    <a:pt x="109396" y="405023"/>
                  </a:lnTo>
                  <a:lnTo>
                    <a:pt x="109796" y="405668"/>
                  </a:lnTo>
                  <a:lnTo>
                    <a:pt x="109832" y="405894"/>
                  </a:lnTo>
                  <a:lnTo>
                    <a:pt x="108800" y="406658"/>
                  </a:lnTo>
                  <a:lnTo>
                    <a:pt x="107792" y="406717"/>
                  </a:lnTo>
                  <a:lnTo>
                    <a:pt x="106766" y="407063"/>
                  </a:lnTo>
                  <a:lnTo>
                    <a:pt x="106754" y="407773"/>
                  </a:lnTo>
                  <a:lnTo>
                    <a:pt x="106390" y="408400"/>
                  </a:lnTo>
                  <a:lnTo>
                    <a:pt x="106408" y="408829"/>
                  </a:lnTo>
                  <a:lnTo>
                    <a:pt x="106414" y="409026"/>
                  </a:lnTo>
                  <a:lnTo>
                    <a:pt x="106461" y="409163"/>
                  </a:lnTo>
                  <a:lnTo>
                    <a:pt x="106616" y="409282"/>
                  </a:lnTo>
                  <a:lnTo>
                    <a:pt x="107559" y="409712"/>
                  </a:lnTo>
                  <a:lnTo>
                    <a:pt x="108466" y="410308"/>
                  </a:lnTo>
                  <a:lnTo>
                    <a:pt x="109438" y="410302"/>
                  </a:lnTo>
                  <a:lnTo>
                    <a:pt x="109587" y="410302"/>
                  </a:lnTo>
                  <a:lnTo>
                    <a:pt x="109772" y="410314"/>
                  </a:lnTo>
                  <a:lnTo>
                    <a:pt x="109981" y="410422"/>
                  </a:lnTo>
                  <a:lnTo>
                    <a:pt x="110040" y="410624"/>
                  </a:lnTo>
                  <a:lnTo>
                    <a:pt x="110040" y="410786"/>
                  </a:lnTo>
                  <a:lnTo>
                    <a:pt x="110034" y="410959"/>
                  </a:lnTo>
                  <a:lnTo>
                    <a:pt x="109987" y="411167"/>
                  </a:lnTo>
                  <a:lnTo>
                    <a:pt x="109784" y="411263"/>
                  </a:lnTo>
                  <a:lnTo>
                    <a:pt x="109265" y="411537"/>
                  </a:lnTo>
                  <a:lnTo>
                    <a:pt x="108883" y="412122"/>
                  </a:lnTo>
                  <a:lnTo>
                    <a:pt x="108561" y="412754"/>
                  </a:lnTo>
                  <a:lnTo>
                    <a:pt x="108346" y="413177"/>
                  </a:lnTo>
                  <a:lnTo>
                    <a:pt x="108173" y="413577"/>
                  </a:lnTo>
                  <a:lnTo>
                    <a:pt x="107994" y="413911"/>
                  </a:lnTo>
                  <a:lnTo>
                    <a:pt x="107792" y="414030"/>
                  </a:lnTo>
                  <a:lnTo>
                    <a:pt x="107678" y="414030"/>
                  </a:lnTo>
                  <a:lnTo>
                    <a:pt x="107654" y="414144"/>
                  </a:lnTo>
                  <a:lnTo>
                    <a:pt x="107672" y="414520"/>
                  </a:lnTo>
                  <a:lnTo>
                    <a:pt x="107481" y="414746"/>
                  </a:lnTo>
                  <a:lnTo>
                    <a:pt x="107279" y="415390"/>
                  </a:lnTo>
                  <a:lnTo>
                    <a:pt x="106640" y="415408"/>
                  </a:lnTo>
                  <a:lnTo>
                    <a:pt x="106247" y="415396"/>
                  </a:lnTo>
                  <a:lnTo>
                    <a:pt x="105758" y="415420"/>
                  </a:lnTo>
                  <a:lnTo>
                    <a:pt x="105620" y="415379"/>
                  </a:lnTo>
                  <a:lnTo>
                    <a:pt x="105614" y="415647"/>
                  </a:lnTo>
                  <a:lnTo>
                    <a:pt x="105620" y="415784"/>
                  </a:lnTo>
                  <a:lnTo>
                    <a:pt x="105620" y="416047"/>
                  </a:lnTo>
                  <a:lnTo>
                    <a:pt x="105543" y="416530"/>
                  </a:lnTo>
                  <a:lnTo>
                    <a:pt x="105095" y="416566"/>
                  </a:lnTo>
                  <a:lnTo>
                    <a:pt x="104606" y="416673"/>
                  </a:lnTo>
                  <a:lnTo>
                    <a:pt x="104421" y="416715"/>
                  </a:lnTo>
                  <a:lnTo>
                    <a:pt x="104147" y="417007"/>
                  </a:lnTo>
                  <a:lnTo>
                    <a:pt x="102894" y="417705"/>
                  </a:lnTo>
                  <a:lnTo>
                    <a:pt x="102674" y="418224"/>
                  </a:lnTo>
                  <a:lnTo>
                    <a:pt x="102280" y="418844"/>
                  </a:lnTo>
                  <a:lnTo>
                    <a:pt x="101636" y="418928"/>
                  </a:lnTo>
                  <a:lnTo>
                    <a:pt x="101600" y="419119"/>
                  </a:lnTo>
                  <a:lnTo>
                    <a:pt x="101600" y="419453"/>
                  </a:lnTo>
                  <a:lnTo>
                    <a:pt x="101642" y="419721"/>
                  </a:lnTo>
                  <a:lnTo>
                    <a:pt x="101642" y="420001"/>
                  </a:lnTo>
                  <a:lnTo>
                    <a:pt x="101648" y="420317"/>
                  </a:lnTo>
                  <a:lnTo>
                    <a:pt x="101576" y="420681"/>
                  </a:lnTo>
                  <a:lnTo>
                    <a:pt x="101290" y="420950"/>
                  </a:lnTo>
                  <a:lnTo>
                    <a:pt x="101284" y="421272"/>
                  </a:lnTo>
                  <a:lnTo>
                    <a:pt x="101236" y="421660"/>
                  </a:lnTo>
                  <a:lnTo>
                    <a:pt x="101236" y="422071"/>
                  </a:lnTo>
                  <a:lnTo>
                    <a:pt x="101236" y="422632"/>
                  </a:lnTo>
                  <a:lnTo>
                    <a:pt x="101320" y="423204"/>
                  </a:lnTo>
                  <a:lnTo>
                    <a:pt x="101654" y="423610"/>
                  </a:lnTo>
                  <a:lnTo>
                    <a:pt x="101719" y="423795"/>
                  </a:lnTo>
                  <a:lnTo>
                    <a:pt x="101522" y="424117"/>
                  </a:lnTo>
                  <a:lnTo>
                    <a:pt x="101254" y="424201"/>
                  </a:lnTo>
                  <a:lnTo>
                    <a:pt x="101033" y="424195"/>
                  </a:lnTo>
                  <a:lnTo>
                    <a:pt x="100717" y="424189"/>
                  </a:lnTo>
                  <a:lnTo>
                    <a:pt x="100401" y="424087"/>
                  </a:lnTo>
                  <a:lnTo>
                    <a:pt x="100204" y="424093"/>
                  </a:lnTo>
                  <a:lnTo>
                    <a:pt x="100049" y="424117"/>
                  </a:lnTo>
                  <a:lnTo>
                    <a:pt x="99906" y="424141"/>
                  </a:lnTo>
                  <a:lnTo>
                    <a:pt x="99488" y="424111"/>
                  </a:lnTo>
                  <a:lnTo>
                    <a:pt x="99047" y="424958"/>
                  </a:lnTo>
                  <a:lnTo>
                    <a:pt x="98236" y="425018"/>
                  </a:lnTo>
                  <a:lnTo>
                    <a:pt x="98045" y="425018"/>
                  </a:lnTo>
                  <a:lnTo>
                    <a:pt x="97848" y="424958"/>
                  </a:lnTo>
                  <a:lnTo>
                    <a:pt x="97603" y="424797"/>
                  </a:lnTo>
                  <a:lnTo>
                    <a:pt x="97210" y="424284"/>
                  </a:lnTo>
                  <a:lnTo>
                    <a:pt x="96494" y="424213"/>
                  </a:lnTo>
                  <a:lnTo>
                    <a:pt x="95903" y="423562"/>
                  </a:lnTo>
                  <a:lnTo>
                    <a:pt x="95814" y="423413"/>
                  </a:lnTo>
                  <a:lnTo>
                    <a:pt x="95760" y="423270"/>
                  </a:lnTo>
                  <a:lnTo>
                    <a:pt x="95760" y="423115"/>
                  </a:lnTo>
                  <a:lnTo>
                    <a:pt x="95784" y="422668"/>
                  </a:lnTo>
                  <a:lnTo>
                    <a:pt x="96166" y="422536"/>
                  </a:lnTo>
                  <a:lnTo>
                    <a:pt x="96410" y="422387"/>
                  </a:lnTo>
                  <a:lnTo>
                    <a:pt x="96685" y="422238"/>
                  </a:lnTo>
                  <a:lnTo>
                    <a:pt x="96834" y="422119"/>
                  </a:lnTo>
                  <a:lnTo>
                    <a:pt x="96828" y="421940"/>
                  </a:lnTo>
                  <a:lnTo>
                    <a:pt x="96816" y="421809"/>
                  </a:lnTo>
                  <a:lnTo>
                    <a:pt x="96572" y="421266"/>
                  </a:lnTo>
                  <a:lnTo>
                    <a:pt x="96106" y="420640"/>
                  </a:lnTo>
                  <a:lnTo>
                    <a:pt x="95820" y="420681"/>
                  </a:lnTo>
                  <a:lnTo>
                    <a:pt x="95408" y="420747"/>
                  </a:lnTo>
                  <a:lnTo>
                    <a:pt x="95217" y="421003"/>
                  </a:lnTo>
                  <a:lnTo>
                    <a:pt x="95212" y="421725"/>
                  </a:lnTo>
                  <a:lnTo>
                    <a:pt x="95444" y="422405"/>
                  </a:lnTo>
                  <a:lnTo>
                    <a:pt x="95450" y="423097"/>
                  </a:lnTo>
                  <a:lnTo>
                    <a:pt x="95450" y="423407"/>
                  </a:lnTo>
                  <a:lnTo>
                    <a:pt x="94054" y="424535"/>
                  </a:lnTo>
                  <a:lnTo>
                    <a:pt x="93828" y="424535"/>
                  </a:lnTo>
                  <a:lnTo>
                    <a:pt x="93589" y="424463"/>
                  </a:lnTo>
                  <a:lnTo>
                    <a:pt x="93368" y="424254"/>
                  </a:lnTo>
                  <a:lnTo>
                    <a:pt x="92802" y="423354"/>
                  </a:lnTo>
                  <a:lnTo>
                    <a:pt x="91812" y="422853"/>
                  </a:lnTo>
                  <a:lnTo>
                    <a:pt x="91048" y="422441"/>
                  </a:lnTo>
                  <a:lnTo>
                    <a:pt x="90935" y="422274"/>
                  </a:lnTo>
                  <a:lnTo>
                    <a:pt x="90917" y="422089"/>
                  </a:lnTo>
                  <a:lnTo>
                    <a:pt x="90917" y="421475"/>
                  </a:lnTo>
                  <a:lnTo>
                    <a:pt x="91096" y="421081"/>
                  </a:lnTo>
                  <a:lnTo>
                    <a:pt x="91310" y="420657"/>
                  </a:lnTo>
                  <a:lnTo>
                    <a:pt x="90744" y="419870"/>
                  </a:lnTo>
                  <a:lnTo>
                    <a:pt x="90350" y="419852"/>
                  </a:lnTo>
                  <a:lnTo>
                    <a:pt x="90207" y="419524"/>
                  </a:lnTo>
                  <a:lnTo>
                    <a:pt x="90094" y="419286"/>
                  </a:lnTo>
                  <a:lnTo>
                    <a:pt x="89968" y="419023"/>
                  </a:lnTo>
                  <a:lnTo>
                    <a:pt x="89849" y="418755"/>
                  </a:lnTo>
                  <a:lnTo>
                    <a:pt x="89712" y="418635"/>
                  </a:lnTo>
                  <a:lnTo>
                    <a:pt x="89336" y="418110"/>
                  </a:lnTo>
                  <a:lnTo>
                    <a:pt x="88340" y="418033"/>
                  </a:lnTo>
                  <a:lnTo>
                    <a:pt x="87785" y="418009"/>
                  </a:lnTo>
                  <a:lnTo>
                    <a:pt x="87648" y="417955"/>
                  </a:lnTo>
                  <a:lnTo>
                    <a:pt x="87308" y="417645"/>
                  </a:lnTo>
                  <a:lnTo>
                    <a:pt x="87356" y="417216"/>
                  </a:lnTo>
                  <a:lnTo>
                    <a:pt x="87332" y="416947"/>
                  </a:lnTo>
                  <a:lnTo>
                    <a:pt x="87278" y="416637"/>
                  </a:lnTo>
                  <a:lnTo>
                    <a:pt x="87123" y="416625"/>
                  </a:lnTo>
                  <a:lnTo>
                    <a:pt x="86735" y="416631"/>
                  </a:lnTo>
                  <a:lnTo>
                    <a:pt x="86688" y="417550"/>
                  </a:lnTo>
                  <a:lnTo>
                    <a:pt x="85894" y="417639"/>
                  </a:lnTo>
                  <a:lnTo>
                    <a:pt x="85697" y="417621"/>
                  </a:lnTo>
                  <a:lnTo>
                    <a:pt x="85363" y="417508"/>
                  </a:lnTo>
                  <a:lnTo>
                    <a:pt x="85083" y="417466"/>
                  </a:lnTo>
                  <a:lnTo>
                    <a:pt x="84821" y="417466"/>
                  </a:lnTo>
                  <a:lnTo>
                    <a:pt x="84003" y="417460"/>
                  </a:lnTo>
                  <a:lnTo>
                    <a:pt x="83341" y="417902"/>
                  </a:lnTo>
                  <a:lnTo>
                    <a:pt x="82166" y="418081"/>
                  </a:lnTo>
                  <a:lnTo>
                    <a:pt x="81796" y="417926"/>
                  </a:lnTo>
                  <a:lnTo>
                    <a:pt x="81152" y="417908"/>
                  </a:lnTo>
                  <a:lnTo>
                    <a:pt x="81081" y="417299"/>
                  </a:lnTo>
                  <a:lnTo>
                    <a:pt x="81104" y="417138"/>
                  </a:lnTo>
                  <a:lnTo>
                    <a:pt x="81367" y="416321"/>
                  </a:lnTo>
                  <a:lnTo>
                    <a:pt x="81212" y="416309"/>
                  </a:lnTo>
                  <a:lnTo>
                    <a:pt x="80920" y="416309"/>
                  </a:lnTo>
                  <a:lnTo>
                    <a:pt x="80693" y="416333"/>
                  </a:lnTo>
                  <a:lnTo>
                    <a:pt x="80448" y="416333"/>
                  </a:lnTo>
                  <a:lnTo>
                    <a:pt x="78915" y="414955"/>
                  </a:lnTo>
                  <a:lnTo>
                    <a:pt x="78868" y="414591"/>
                  </a:lnTo>
                  <a:lnTo>
                    <a:pt x="78802" y="413953"/>
                  </a:lnTo>
                  <a:lnTo>
                    <a:pt x="78736" y="413350"/>
                  </a:lnTo>
                  <a:lnTo>
                    <a:pt x="78599" y="412790"/>
                  </a:lnTo>
                  <a:lnTo>
                    <a:pt x="77943" y="412551"/>
                  </a:lnTo>
                  <a:lnTo>
                    <a:pt x="77520" y="412253"/>
                  </a:lnTo>
                  <a:lnTo>
                    <a:pt x="77054" y="412265"/>
                  </a:lnTo>
                  <a:lnTo>
                    <a:pt x="76917" y="412265"/>
                  </a:lnTo>
                  <a:lnTo>
                    <a:pt x="76762" y="412289"/>
                  </a:lnTo>
                  <a:lnTo>
                    <a:pt x="76589" y="412348"/>
                  </a:lnTo>
                  <a:lnTo>
                    <a:pt x="76416" y="412330"/>
                  </a:lnTo>
                  <a:lnTo>
                    <a:pt x="74806" y="411454"/>
                  </a:lnTo>
                  <a:lnTo>
                    <a:pt x="74662" y="411704"/>
                  </a:lnTo>
                  <a:lnTo>
                    <a:pt x="74394" y="411800"/>
                  </a:lnTo>
                  <a:lnTo>
                    <a:pt x="74215" y="411877"/>
                  </a:lnTo>
                  <a:lnTo>
                    <a:pt x="73970" y="411990"/>
                  </a:lnTo>
                  <a:lnTo>
                    <a:pt x="73899" y="412175"/>
                  </a:lnTo>
                  <a:lnTo>
                    <a:pt x="74573" y="412969"/>
                  </a:lnTo>
                  <a:lnTo>
                    <a:pt x="75503" y="413333"/>
                  </a:lnTo>
                  <a:lnTo>
                    <a:pt x="76303" y="413601"/>
                  </a:lnTo>
                  <a:lnTo>
                    <a:pt x="76440" y="413732"/>
                  </a:lnTo>
                  <a:lnTo>
                    <a:pt x="76506" y="413953"/>
                  </a:lnTo>
                  <a:lnTo>
                    <a:pt x="76428" y="414770"/>
                  </a:lnTo>
                  <a:lnTo>
                    <a:pt x="75736" y="414788"/>
                  </a:lnTo>
                  <a:lnTo>
                    <a:pt x="75539" y="415086"/>
                  </a:lnTo>
                  <a:lnTo>
                    <a:pt x="75670" y="416011"/>
                  </a:lnTo>
                  <a:lnTo>
                    <a:pt x="75611" y="416226"/>
                  </a:lnTo>
                  <a:lnTo>
                    <a:pt x="75217" y="416321"/>
                  </a:lnTo>
                  <a:lnTo>
                    <a:pt x="74937" y="416416"/>
                  </a:lnTo>
                  <a:lnTo>
                    <a:pt x="74585" y="416416"/>
                  </a:lnTo>
                  <a:lnTo>
                    <a:pt x="74430" y="416416"/>
                  </a:lnTo>
                  <a:lnTo>
                    <a:pt x="74275" y="416399"/>
                  </a:lnTo>
                  <a:lnTo>
                    <a:pt x="74120" y="416357"/>
                  </a:lnTo>
                  <a:lnTo>
                    <a:pt x="73970" y="416237"/>
                  </a:lnTo>
                  <a:lnTo>
                    <a:pt x="73869" y="416011"/>
                  </a:lnTo>
                  <a:lnTo>
                    <a:pt x="73845" y="415784"/>
                  </a:lnTo>
                  <a:lnTo>
                    <a:pt x="73845" y="415587"/>
                  </a:lnTo>
                  <a:lnTo>
                    <a:pt x="73845" y="415396"/>
                  </a:lnTo>
                  <a:lnTo>
                    <a:pt x="73869" y="415223"/>
                  </a:lnTo>
                  <a:lnTo>
                    <a:pt x="73869" y="415092"/>
                  </a:lnTo>
                  <a:lnTo>
                    <a:pt x="73827" y="414788"/>
                  </a:lnTo>
                  <a:lnTo>
                    <a:pt x="71710" y="413225"/>
                  </a:lnTo>
                  <a:lnTo>
                    <a:pt x="70737" y="412820"/>
                  </a:lnTo>
                  <a:lnTo>
                    <a:pt x="69723" y="412623"/>
                  </a:lnTo>
                  <a:lnTo>
                    <a:pt x="68602" y="412557"/>
                  </a:lnTo>
                  <a:lnTo>
                    <a:pt x="68441" y="412545"/>
                  </a:lnTo>
                  <a:lnTo>
                    <a:pt x="68274" y="412539"/>
                  </a:lnTo>
                  <a:lnTo>
                    <a:pt x="68113" y="412539"/>
                  </a:lnTo>
                  <a:lnTo>
                    <a:pt x="67188" y="412539"/>
                  </a:lnTo>
                  <a:lnTo>
                    <a:pt x="66204" y="412688"/>
                  </a:lnTo>
                  <a:lnTo>
                    <a:pt x="65226" y="412688"/>
                  </a:lnTo>
                  <a:lnTo>
                    <a:pt x="64767" y="412688"/>
                  </a:lnTo>
                  <a:lnTo>
                    <a:pt x="64319" y="412659"/>
                  </a:lnTo>
                  <a:lnTo>
                    <a:pt x="63878" y="412563"/>
                  </a:lnTo>
                  <a:lnTo>
                    <a:pt x="63520" y="412611"/>
                  </a:lnTo>
                  <a:lnTo>
                    <a:pt x="62142" y="414293"/>
                  </a:lnTo>
                  <a:lnTo>
                    <a:pt x="62011" y="414388"/>
                  </a:lnTo>
                  <a:lnTo>
                    <a:pt x="61862" y="414364"/>
                  </a:lnTo>
                  <a:lnTo>
                    <a:pt x="61200" y="414335"/>
                  </a:lnTo>
                  <a:lnTo>
                    <a:pt x="60836" y="414842"/>
                  </a:lnTo>
                  <a:lnTo>
                    <a:pt x="60072" y="414872"/>
                  </a:lnTo>
                  <a:lnTo>
                    <a:pt x="59923" y="414866"/>
                  </a:lnTo>
                  <a:lnTo>
                    <a:pt x="59589" y="415056"/>
                  </a:lnTo>
                  <a:lnTo>
                    <a:pt x="59249" y="415140"/>
                  </a:lnTo>
                  <a:lnTo>
                    <a:pt x="58909" y="415140"/>
                  </a:lnTo>
                  <a:lnTo>
                    <a:pt x="58014" y="415134"/>
                  </a:lnTo>
                  <a:lnTo>
                    <a:pt x="57185" y="414627"/>
                  </a:lnTo>
                  <a:lnTo>
                    <a:pt x="56499" y="414436"/>
                  </a:lnTo>
                  <a:lnTo>
                    <a:pt x="56153" y="414836"/>
                  </a:lnTo>
                  <a:lnTo>
                    <a:pt x="55694" y="414955"/>
                  </a:lnTo>
                  <a:lnTo>
                    <a:pt x="55259" y="414949"/>
                  </a:lnTo>
                  <a:lnTo>
                    <a:pt x="55050" y="414949"/>
                  </a:lnTo>
                  <a:lnTo>
                    <a:pt x="54841" y="414925"/>
                  </a:lnTo>
                  <a:lnTo>
                    <a:pt x="54638" y="414901"/>
                  </a:lnTo>
                  <a:lnTo>
                    <a:pt x="54221" y="414830"/>
                  </a:lnTo>
                  <a:lnTo>
                    <a:pt x="53881" y="414764"/>
                  </a:lnTo>
                  <a:lnTo>
                    <a:pt x="53612" y="414764"/>
                  </a:lnTo>
                  <a:lnTo>
                    <a:pt x="53469" y="414770"/>
                  </a:lnTo>
                  <a:lnTo>
                    <a:pt x="53171" y="414722"/>
                  </a:lnTo>
                  <a:lnTo>
                    <a:pt x="52700" y="415361"/>
                  </a:lnTo>
                  <a:lnTo>
                    <a:pt x="52037" y="415396"/>
                  </a:lnTo>
                  <a:lnTo>
                    <a:pt x="51888" y="415396"/>
                  </a:lnTo>
                  <a:lnTo>
                    <a:pt x="51739" y="415367"/>
                  </a:lnTo>
                  <a:lnTo>
                    <a:pt x="51590" y="415277"/>
                  </a:lnTo>
                  <a:lnTo>
                    <a:pt x="51298" y="415247"/>
                  </a:lnTo>
                  <a:lnTo>
                    <a:pt x="50916" y="414919"/>
                  </a:lnTo>
                  <a:lnTo>
                    <a:pt x="50964" y="414460"/>
                  </a:lnTo>
                  <a:lnTo>
                    <a:pt x="50928" y="414156"/>
                  </a:lnTo>
                  <a:lnTo>
                    <a:pt x="50856" y="413822"/>
                  </a:lnTo>
                  <a:lnTo>
                    <a:pt x="50588" y="413720"/>
                  </a:lnTo>
                  <a:lnTo>
                    <a:pt x="50141" y="413744"/>
                  </a:lnTo>
                  <a:lnTo>
                    <a:pt x="49944" y="414030"/>
                  </a:lnTo>
                  <a:lnTo>
                    <a:pt x="49496" y="414305"/>
                  </a:lnTo>
                  <a:lnTo>
                    <a:pt x="49443" y="414442"/>
                  </a:lnTo>
                  <a:lnTo>
                    <a:pt x="49365" y="414579"/>
                  </a:lnTo>
                  <a:lnTo>
                    <a:pt x="49150" y="414603"/>
                  </a:lnTo>
                  <a:lnTo>
                    <a:pt x="48840" y="414543"/>
                  </a:lnTo>
                  <a:lnTo>
                    <a:pt x="48816" y="414359"/>
                  </a:lnTo>
                  <a:lnTo>
                    <a:pt x="48667" y="414233"/>
                  </a:lnTo>
                  <a:lnTo>
                    <a:pt x="48548" y="414096"/>
                  </a:lnTo>
                  <a:lnTo>
                    <a:pt x="48345" y="414019"/>
                  </a:lnTo>
                  <a:lnTo>
                    <a:pt x="47922" y="414168"/>
                  </a:lnTo>
                  <a:lnTo>
                    <a:pt x="47498" y="414979"/>
                  </a:lnTo>
                  <a:lnTo>
                    <a:pt x="47462" y="415122"/>
                  </a:lnTo>
                  <a:lnTo>
                    <a:pt x="47456" y="415420"/>
                  </a:lnTo>
                  <a:lnTo>
                    <a:pt x="47588" y="415695"/>
                  </a:lnTo>
                  <a:lnTo>
                    <a:pt x="47820" y="416059"/>
                  </a:lnTo>
                  <a:lnTo>
                    <a:pt x="47868" y="416202"/>
                  </a:lnTo>
                  <a:lnTo>
                    <a:pt x="47880" y="416375"/>
                  </a:lnTo>
                  <a:lnTo>
                    <a:pt x="47850" y="417037"/>
                  </a:lnTo>
                  <a:lnTo>
                    <a:pt x="47254" y="417341"/>
                  </a:lnTo>
                  <a:lnTo>
                    <a:pt x="47134" y="417693"/>
                  </a:lnTo>
                  <a:lnTo>
                    <a:pt x="46872" y="418110"/>
                  </a:lnTo>
                  <a:lnTo>
                    <a:pt x="46424" y="418552"/>
                  </a:lnTo>
                  <a:lnTo>
                    <a:pt x="46442" y="418862"/>
                  </a:lnTo>
                  <a:lnTo>
                    <a:pt x="46460" y="418999"/>
                  </a:lnTo>
                  <a:lnTo>
                    <a:pt x="46788" y="419196"/>
                  </a:lnTo>
                  <a:lnTo>
                    <a:pt x="46955" y="419441"/>
                  </a:lnTo>
                  <a:lnTo>
                    <a:pt x="46943" y="419685"/>
                  </a:lnTo>
                  <a:lnTo>
                    <a:pt x="46920" y="420216"/>
                  </a:lnTo>
                  <a:lnTo>
                    <a:pt x="46418" y="420741"/>
                  </a:lnTo>
                  <a:lnTo>
                    <a:pt x="46401" y="420896"/>
                  </a:lnTo>
                  <a:lnTo>
                    <a:pt x="46293" y="421063"/>
                  </a:lnTo>
                  <a:lnTo>
                    <a:pt x="46108" y="421045"/>
                  </a:lnTo>
                  <a:lnTo>
                    <a:pt x="45870" y="421278"/>
                  </a:lnTo>
                  <a:lnTo>
                    <a:pt x="45643" y="421594"/>
                  </a:lnTo>
                  <a:lnTo>
                    <a:pt x="45404" y="421874"/>
                  </a:lnTo>
                  <a:lnTo>
                    <a:pt x="45154" y="422250"/>
                  </a:lnTo>
                  <a:lnTo>
                    <a:pt x="44689" y="422268"/>
                  </a:lnTo>
                  <a:lnTo>
                    <a:pt x="44480" y="422268"/>
                  </a:lnTo>
                  <a:lnTo>
                    <a:pt x="44283" y="422173"/>
                  </a:lnTo>
                  <a:lnTo>
                    <a:pt x="44092" y="422006"/>
                  </a:lnTo>
                  <a:lnTo>
                    <a:pt x="43591" y="421886"/>
                  </a:lnTo>
                  <a:lnTo>
                    <a:pt x="43036" y="421868"/>
                  </a:lnTo>
                  <a:lnTo>
                    <a:pt x="42523" y="421457"/>
                  </a:lnTo>
                  <a:lnTo>
                    <a:pt x="42368" y="421493"/>
                  </a:lnTo>
                  <a:lnTo>
                    <a:pt x="42040" y="421564"/>
                  </a:lnTo>
                  <a:lnTo>
                    <a:pt x="39195" y="423992"/>
                  </a:lnTo>
                  <a:lnTo>
                    <a:pt x="39046" y="424057"/>
                  </a:lnTo>
                  <a:lnTo>
                    <a:pt x="38897" y="424075"/>
                  </a:lnTo>
                  <a:lnTo>
                    <a:pt x="38676" y="424075"/>
                  </a:lnTo>
                  <a:lnTo>
                    <a:pt x="38402" y="423974"/>
                  </a:lnTo>
                  <a:lnTo>
                    <a:pt x="38258" y="423735"/>
                  </a:lnTo>
                  <a:lnTo>
                    <a:pt x="37668" y="423741"/>
                  </a:lnTo>
                  <a:lnTo>
                    <a:pt x="37054" y="424296"/>
                  </a:lnTo>
                  <a:lnTo>
                    <a:pt x="36779" y="424881"/>
                  </a:lnTo>
                  <a:lnTo>
                    <a:pt x="36833" y="425227"/>
                  </a:lnTo>
                  <a:lnTo>
                    <a:pt x="36887" y="425555"/>
                  </a:lnTo>
                  <a:lnTo>
                    <a:pt x="36887" y="425877"/>
                  </a:lnTo>
                  <a:lnTo>
                    <a:pt x="36898" y="426366"/>
                  </a:lnTo>
                  <a:lnTo>
                    <a:pt x="36731" y="426867"/>
                  </a:lnTo>
                  <a:lnTo>
                    <a:pt x="36248" y="427296"/>
                  </a:lnTo>
                  <a:lnTo>
                    <a:pt x="36183" y="427768"/>
                  </a:lnTo>
                  <a:lnTo>
                    <a:pt x="35723" y="427964"/>
                  </a:lnTo>
                  <a:lnTo>
                    <a:pt x="35377" y="427994"/>
                  </a:lnTo>
                  <a:lnTo>
                    <a:pt x="35198" y="427935"/>
                  </a:lnTo>
                  <a:lnTo>
                    <a:pt x="34930" y="427660"/>
                  </a:lnTo>
                  <a:lnTo>
                    <a:pt x="35014" y="427338"/>
                  </a:lnTo>
                  <a:lnTo>
                    <a:pt x="34972" y="427141"/>
                  </a:lnTo>
                  <a:lnTo>
                    <a:pt x="34918" y="426933"/>
                  </a:lnTo>
                  <a:lnTo>
                    <a:pt x="34614" y="426831"/>
                  </a:lnTo>
                  <a:lnTo>
                    <a:pt x="34477" y="426783"/>
                  </a:lnTo>
                  <a:lnTo>
                    <a:pt x="34399" y="426581"/>
                  </a:lnTo>
                  <a:lnTo>
                    <a:pt x="34453" y="426432"/>
                  </a:lnTo>
                  <a:lnTo>
                    <a:pt x="34471" y="426300"/>
                  </a:lnTo>
                  <a:lnTo>
                    <a:pt x="34495" y="425966"/>
                  </a:lnTo>
                  <a:lnTo>
                    <a:pt x="34059" y="425602"/>
                  </a:lnTo>
                  <a:lnTo>
                    <a:pt x="33821" y="425137"/>
                  </a:lnTo>
                  <a:lnTo>
                    <a:pt x="33582" y="424833"/>
                  </a:lnTo>
                  <a:lnTo>
                    <a:pt x="33636" y="424427"/>
                  </a:lnTo>
                  <a:lnTo>
                    <a:pt x="33594" y="424099"/>
                  </a:lnTo>
                  <a:lnTo>
                    <a:pt x="33552" y="423712"/>
                  </a:lnTo>
                  <a:lnTo>
                    <a:pt x="33385" y="423610"/>
                  </a:lnTo>
                  <a:lnTo>
                    <a:pt x="33164" y="423884"/>
                  </a:lnTo>
                  <a:lnTo>
                    <a:pt x="33123" y="424189"/>
                  </a:lnTo>
                  <a:lnTo>
                    <a:pt x="33117" y="424547"/>
                  </a:lnTo>
                  <a:lnTo>
                    <a:pt x="33117" y="424761"/>
                  </a:lnTo>
                  <a:lnTo>
                    <a:pt x="33135" y="424982"/>
                  </a:lnTo>
                  <a:lnTo>
                    <a:pt x="33135" y="425215"/>
                  </a:lnTo>
                  <a:lnTo>
                    <a:pt x="33141" y="425668"/>
                  </a:lnTo>
                  <a:lnTo>
                    <a:pt x="33063" y="426187"/>
                  </a:lnTo>
                  <a:lnTo>
                    <a:pt x="32634" y="426587"/>
                  </a:lnTo>
                  <a:lnTo>
                    <a:pt x="32616" y="426891"/>
                  </a:lnTo>
                  <a:lnTo>
                    <a:pt x="32705" y="427147"/>
                  </a:lnTo>
                  <a:lnTo>
                    <a:pt x="32866" y="427302"/>
                  </a:lnTo>
                  <a:lnTo>
                    <a:pt x="31620" y="428430"/>
                  </a:lnTo>
                  <a:lnTo>
                    <a:pt x="31435" y="428680"/>
                  </a:lnTo>
                  <a:lnTo>
                    <a:pt x="31130" y="429086"/>
                  </a:lnTo>
                  <a:lnTo>
                    <a:pt x="31172" y="429330"/>
                  </a:lnTo>
                  <a:lnTo>
                    <a:pt x="31172" y="429891"/>
                  </a:lnTo>
                  <a:lnTo>
                    <a:pt x="30981" y="430273"/>
                  </a:lnTo>
                  <a:lnTo>
                    <a:pt x="30683" y="430619"/>
                  </a:lnTo>
                  <a:lnTo>
                    <a:pt x="30248" y="430869"/>
                  </a:lnTo>
                  <a:lnTo>
                    <a:pt x="29836" y="431007"/>
                  </a:lnTo>
                  <a:lnTo>
                    <a:pt x="29418" y="431007"/>
                  </a:lnTo>
                  <a:lnTo>
                    <a:pt x="29240" y="431007"/>
                  </a:lnTo>
                  <a:lnTo>
                    <a:pt x="29073" y="430983"/>
                  </a:lnTo>
                  <a:lnTo>
                    <a:pt x="28905" y="430923"/>
                  </a:lnTo>
                  <a:lnTo>
                    <a:pt x="28756" y="430995"/>
                  </a:lnTo>
                  <a:lnTo>
                    <a:pt x="28649" y="431162"/>
                  </a:lnTo>
                  <a:lnTo>
                    <a:pt x="29090" y="431490"/>
                  </a:lnTo>
                  <a:lnTo>
                    <a:pt x="29937" y="431197"/>
                  </a:lnTo>
                  <a:lnTo>
                    <a:pt x="30701" y="431591"/>
                  </a:lnTo>
                  <a:lnTo>
                    <a:pt x="30844" y="431710"/>
                  </a:lnTo>
                  <a:lnTo>
                    <a:pt x="31500" y="431764"/>
                  </a:lnTo>
                  <a:lnTo>
                    <a:pt x="31530" y="432414"/>
                  </a:lnTo>
                  <a:lnTo>
                    <a:pt x="31548" y="432546"/>
                  </a:lnTo>
                  <a:lnTo>
                    <a:pt x="31685" y="432695"/>
                  </a:lnTo>
                  <a:lnTo>
                    <a:pt x="31960" y="432963"/>
                  </a:lnTo>
                  <a:lnTo>
                    <a:pt x="31965" y="433237"/>
                  </a:lnTo>
                  <a:lnTo>
                    <a:pt x="32174" y="433488"/>
                  </a:lnTo>
                  <a:lnTo>
                    <a:pt x="32323" y="433721"/>
                  </a:lnTo>
                  <a:lnTo>
                    <a:pt x="32329" y="433995"/>
                  </a:lnTo>
                  <a:lnTo>
                    <a:pt x="32329" y="434174"/>
                  </a:lnTo>
                  <a:lnTo>
                    <a:pt x="32258" y="434353"/>
                  </a:lnTo>
                  <a:lnTo>
                    <a:pt x="32097" y="434532"/>
                  </a:lnTo>
                  <a:lnTo>
                    <a:pt x="31661" y="434788"/>
                  </a:lnTo>
                  <a:lnTo>
                    <a:pt x="31971" y="435725"/>
                  </a:lnTo>
                  <a:lnTo>
                    <a:pt x="31190" y="436286"/>
                  </a:lnTo>
                  <a:lnTo>
                    <a:pt x="30379" y="436799"/>
                  </a:lnTo>
                  <a:lnTo>
                    <a:pt x="30701" y="437729"/>
                  </a:lnTo>
                  <a:lnTo>
                    <a:pt x="29407" y="438332"/>
                  </a:lnTo>
                  <a:lnTo>
                    <a:pt x="29228" y="438349"/>
                  </a:lnTo>
                  <a:lnTo>
                    <a:pt x="28673" y="438349"/>
                  </a:lnTo>
                  <a:lnTo>
                    <a:pt x="28017" y="438170"/>
                  </a:lnTo>
                  <a:lnTo>
                    <a:pt x="27432" y="438176"/>
                  </a:lnTo>
                  <a:lnTo>
                    <a:pt x="27104" y="438176"/>
                  </a:lnTo>
                  <a:lnTo>
                    <a:pt x="26800" y="438230"/>
                  </a:lnTo>
                  <a:lnTo>
                    <a:pt x="26549" y="438373"/>
                  </a:lnTo>
                  <a:lnTo>
                    <a:pt x="26209" y="439429"/>
                  </a:lnTo>
                  <a:lnTo>
                    <a:pt x="25094" y="440252"/>
                  </a:lnTo>
                  <a:lnTo>
                    <a:pt x="25130" y="441093"/>
                  </a:lnTo>
                  <a:lnTo>
                    <a:pt x="25142" y="441290"/>
                  </a:lnTo>
                  <a:lnTo>
                    <a:pt x="25195" y="441463"/>
                  </a:lnTo>
                  <a:lnTo>
                    <a:pt x="23811" y="441779"/>
                  </a:lnTo>
                  <a:lnTo>
                    <a:pt x="23662" y="441749"/>
                  </a:lnTo>
                  <a:lnTo>
                    <a:pt x="23334" y="441338"/>
                  </a:lnTo>
                  <a:lnTo>
                    <a:pt x="22970" y="440968"/>
                  </a:lnTo>
                  <a:lnTo>
                    <a:pt x="22654" y="440986"/>
                  </a:lnTo>
                  <a:lnTo>
                    <a:pt x="22487" y="441004"/>
                  </a:lnTo>
                  <a:lnTo>
                    <a:pt x="22344" y="440843"/>
                  </a:lnTo>
                  <a:lnTo>
                    <a:pt x="21861" y="439501"/>
                  </a:lnTo>
                  <a:lnTo>
                    <a:pt x="21616" y="438153"/>
                  </a:lnTo>
                  <a:lnTo>
                    <a:pt x="21545" y="436548"/>
                  </a:lnTo>
                  <a:lnTo>
                    <a:pt x="21062" y="435737"/>
                  </a:lnTo>
                  <a:lnTo>
                    <a:pt x="21312" y="435182"/>
                  </a:lnTo>
                  <a:lnTo>
                    <a:pt x="20751" y="434651"/>
                  </a:lnTo>
                  <a:lnTo>
                    <a:pt x="20674" y="434508"/>
                  </a:lnTo>
                  <a:lnTo>
                    <a:pt x="20740" y="434287"/>
                  </a:lnTo>
                  <a:lnTo>
                    <a:pt x="20757" y="434055"/>
                  </a:lnTo>
                  <a:lnTo>
                    <a:pt x="20835" y="433255"/>
                  </a:lnTo>
                  <a:lnTo>
                    <a:pt x="19433" y="433041"/>
                  </a:lnTo>
                  <a:lnTo>
                    <a:pt x="19016" y="431812"/>
                  </a:lnTo>
                  <a:lnTo>
                    <a:pt x="18920" y="431520"/>
                  </a:lnTo>
                  <a:lnTo>
                    <a:pt x="18771" y="431484"/>
                  </a:lnTo>
                  <a:lnTo>
                    <a:pt x="18479" y="431400"/>
                  </a:lnTo>
                  <a:lnTo>
                    <a:pt x="18234" y="431341"/>
                  </a:lnTo>
                  <a:lnTo>
                    <a:pt x="17870" y="431287"/>
                  </a:lnTo>
                  <a:lnTo>
                    <a:pt x="17632" y="430971"/>
                  </a:lnTo>
                  <a:lnTo>
                    <a:pt x="17107" y="430852"/>
                  </a:lnTo>
                  <a:lnTo>
                    <a:pt x="17083" y="430440"/>
                  </a:lnTo>
                  <a:lnTo>
                    <a:pt x="16862" y="430500"/>
                  </a:lnTo>
                  <a:lnTo>
                    <a:pt x="16683" y="430523"/>
                  </a:lnTo>
                  <a:lnTo>
                    <a:pt x="16522" y="430607"/>
                  </a:lnTo>
                  <a:lnTo>
                    <a:pt x="16135" y="430810"/>
                  </a:lnTo>
                  <a:lnTo>
                    <a:pt x="15777" y="430869"/>
                  </a:lnTo>
                  <a:lnTo>
                    <a:pt x="15484" y="430869"/>
                  </a:lnTo>
                  <a:lnTo>
                    <a:pt x="15097" y="430869"/>
                  </a:lnTo>
                  <a:lnTo>
                    <a:pt x="14828" y="430774"/>
                  </a:lnTo>
                  <a:lnTo>
                    <a:pt x="14435" y="430225"/>
                  </a:lnTo>
                  <a:lnTo>
                    <a:pt x="13122" y="430613"/>
                  </a:lnTo>
                  <a:lnTo>
                    <a:pt x="12568" y="429211"/>
                  </a:lnTo>
                  <a:lnTo>
                    <a:pt x="12418" y="428746"/>
                  </a:lnTo>
                  <a:lnTo>
                    <a:pt x="11947" y="428549"/>
                  </a:lnTo>
                  <a:lnTo>
                    <a:pt x="11416" y="428382"/>
                  </a:lnTo>
                  <a:lnTo>
                    <a:pt x="8923" y="429390"/>
                  </a:lnTo>
                  <a:lnTo>
                    <a:pt x="8851" y="429539"/>
                  </a:lnTo>
                  <a:lnTo>
                    <a:pt x="8822" y="429706"/>
                  </a:lnTo>
                  <a:lnTo>
                    <a:pt x="8822" y="429873"/>
                  </a:lnTo>
                  <a:lnTo>
                    <a:pt x="8822" y="430297"/>
                  </a:lnTo>
                  <a:lnTo>
                    <a:pt x="9024" y="430762"/>
                  </a:lnTo>
                  <a:lnTo>
                    <a:pt x="9263" y="431102"/>
                  </a:lnTo>
                  <a:lnTo>
                    <a:pt x="9293" y="431287"/>
                  </a:lnTo>
                  <a:lnTo>
                    <a:pt x="8857" y="433023"/>
                  </a:lnTo>
                  <a:lnTo>
                    <a:pt x="7092" y="433369"/>
                  </a:lnTo>
                  <a:lnTo>
                    <a:pt x="6036" y="434031"/>
                  </a:lnTo>
                  <a:lnTo>
                    <a:pt x="5887" y="434061"/>
                  </a:lnTo>
                  <a:lnTo>
                    <a:pt x="5440" y="434001"/>
                  </a:lnTo>
                  <a:lnTo>
                    <a:pt x="4515" y="434126"/>
                  </a:lnTo>
                  <a:lnTo>
                    <a:pt x="3435" y="434800"/>
                  </a:lnTo>
                  <a:lnTo>
                    <a:pt x="2403" y="434812"/>
                  </a:lnTo>
                  <a:lnTo>
                    <a:pt x="1920" y="434812"/>
                  </a:lnTo>
                  <a:lnTo>
                    <a:pt x="1455" y="434651"/>
                  </a:lnTo>
                  <a:lnTo>
                    <a:pt x="1091" y="434228"/>
                  </a:lnTo>
                  <a:lnTo>
                    <a:pt x="1031" y="434067"/>
                  </a:lnTo>
                  <a:lnTo>
                    <a:pt x="1073" y="433488"/>
                  </a:lnTo>
                  <a:lnTo>
                    <a:pt x="375" y="433190"/>
                  </a:lnTo>
                  <a:lnTo>
                    <a:pt x="23" y="432492"/>
                  </a:lnTo>
                  <a:lnTo>
                    <a:pt x="0" y="432361"/>
                  </a:lnTo>
                  <a:lnTo>
                    <a:pt x="35" y="431627"/>
                  </a:lnTo>
                  <a:lnTo>
                    <a:pt x="650" y="431376"/>
                  </a:lnTo>
                  <a:lnTo>
                    <a:pt x="769" y="430995"/>
                  </a:lnTo>
                  <a:lnTo>
                    <a:pt x="841" y="430792"/>
                  </a:lnTo>
                  <a:lnTo>
                    <a:pt x="870" y="430577"/>
                  </a:lnTo>
                  <a:lnTo>
                    <a:pt x="870" y="430362"/>
                  </a:lnTo>
                  <a:lnTo>
                    <a:pt x="870" y="429605"/>
                  </a:lnTo>
                  <a:lnTo>
                    <a:pt x="507" y="428746"/>
                  </a:lnTo>
                  <a:lnTo>
                    <a:pt x="292" y="428042"/>
                  </a:lnTo>
                  <a:lnTo>
                    <a:pt x="304" y="427869"/>
                  </a:lnTo>
                  <a:lnTo>
                    <a:pt x="1950" y="424821"/>
                  </a:lnTo>
                  <a:lnTo>
                    <a:pt x="2380" y="424511"/>
                  </a:lnTo>
                  <a:lnTo>
                    <a:pt x="2767" y="424457"/>
                  </a:lnTo>
                  <a:lnTo>
                    <a:pt x="3119" y="424457"/>
                  </a:lnTo>
                  <a:lnTo>
                    <a:pt x="3465" y="424457"/>
                  </a:lnTo>
                  <a:lnTo>
                    <a:pt x="3799" y="424505"/>
                  </a:lnTo>
                  <a:lnTo>
                    <a:pt x="4074" y="424505"/>
                  </a:lnTo>
                  <a:lnTo>
                    <a:pt x="4598" y="424475"/>
                  </a:lnTo>
                  <a:lnTo>
                    <a:pt x="4879" y="424439"/>
                  </a:lnTo>
                  <a:lnTo>
                    <a:pt x="5147" y="423574"/>
                  </a:lnTo>
                  <a:lnTo>
                    <a:pt x="5332" y="423300"/>
                  </a:lnTo>
                  <a:lnTo>
                    <a:pt x="5577" y="422363"/>
                  </a:lnTo>
                  <a:lnTo>
                    <a:pt x="6483" y="422304"/>
                  </a:lnTo>
                  <a:lnTo>
                    <a:pt x="6847" y="422328"/>
                  </a:lnTo>
                  <a:lnTo>
                    <a:pt x="8386" y="421236"/>
                  </a:lnTo>
                  <a:lnTo>
                    <a:pt x="9979" y="420962"/>
                  </a:lnTo>
                  <a:lnTo>
                    <a:pt x="11560" y="420490"/>
                  </a:lnTo>
                  <a:lnTo>
                    <a:pt x="11732" y="420461"/>
                  </a:lnTo>
                  <a:lnTo>
                    <a:pt x="12735" y="420508"/>
                  </a:lnTo>
                  <a:lnTo>
                    <a:pt x="12824" y="421546"/>
                  </a:lnTo>
                  <a:lnTo>
                    <a:pt x="13075" y="421821"/>
                  </a:lnTo>
                  <a:lnTo>
                    <a:pt x="13534" y="422161"/>
                  </a:lnTo>
                  <a:lnTo>
                    <a:pt x="13862" y="422757"/>
                  </a:lnTo>
                  <a:lnTo>
                    <a:pt x="14184" y="422721"/>
                  </a:lnTo>
                  <a:lnTo>
                    <a:pt x="14757" y="422167"/>
                  </a:lnTo>
                  <a:lnTo>
                    <a:pt x="15204" y="421361"/>
                  </a:lnTo>
                  <a:lnTo>
                    <a:pt x="15836" y="420819"/>
                  </a:lnTo>
                  <a:lnTo>
                    <a:pt x="15824" y="420634"/>
                  </a:lnTo>
                  <a:lnTo>
                    <a:pt x="15824" y="420103"/>
                  </a:lnTo>
                  <a:lnTo>
                    <a:pt x="16057" y="419459"/>
                  </a:lnTo>
                  <a:lnTo>
                    <a:pt x="16624" y="419166"/>
                  </a:lnTo>
                  <a:lnTo>
                    <a:pt x="16779" y="419119"/>
                  </a:lnTo>
                  <a:lnTo>
                    <a:pt x="17184" y="419148"/>
                  </a:lnTo>
                  <a:lnTo>
                    <a:pt x="17280" y="419423"/>
                  </a:lnTo>
                  <a:lnTo>
                    <a:pt x="17507" y="419584"/>
                  </a:lnTo>
                  <a:lnTo>
                    <a:pt x="17668" y="419614"/>
                  </a:lnTo>
                  <a:lnTo>
                    <a:pt x="17823" y="419614"/>
                  </a:lnTo>
                  <a:lnTo>
                    <a:pt x="19236" y="419637"/>
                  </a:lnTo>
                  <a:lnTo>
                    <a:pt x="20382" y="417848"/>
                  </a:lnTo>
                  <a:lnTo>
                    <a:pt x="21497" y="416989"/>
                  </a:lnTo>
                  <a:lnTo>
                    <a:pt x="23436" y="416631"/>
                  </a:lnTo>
                  <a:lnTo>
                    <a:pt x="23823" y="415909"/>
                  </a:lnTo>
                  <a:lnTo>
                    <a:pt x="23513" y="415021"/>
                  </a:lnTo>
                  <a:lnTo>
                    <a:pt x="23984" y="413923"/>
                  </a:lnTo>
                  <a:lnTo>
                    <a:pt x="24128" y="413696"/>
                  </a:lnTo>
                  <a:lnTo>
                    <a:pt x="24360" y="413589"/>
                  </a:lnTo>
                  <a:lnTo>
                    <a:pt x="24551" y="413595"/>
                  </a:lnTo>
                  <a:lnTo>
                    <a:pt x="24849" y="413607"/>
                  </a:lnTo>
                  <a:lnTo>
                    <a:pt x="25070" y="413732"/>
                  </a:lnTo>
                  <a:lnTo>
                    <a:pt x="25219" y="413720"/>
                  </a:lnTo>
                  <a:lnTo>
                    <a:pt x="25350" y="413690"/>
                  </a:lnTo>
                  <a:lnTo>
                    <a:pt x="26102" y="413213"/>
                  </a:lnTo>
                  <a:lnTo>
                    <a:pt x="26633" y="413112"/>
                  </a:lnTo>
                  <a:lnTo>
                    <a:pt x="26758" y="412456"/>
                  </a:lnTo>
                  <a:lnTo>
                    <a:pt x="28124" y="410923"/>
                  </a:lnTo>
                  <a:lnTo>
                    <a:pt x="28130" y="410362"/>
                  </a:lnTo>
                  <a:lnTo>
                    <a:pt x="28363" y="409915"/>
                  </a:lnTo>
                  <a:lnTo>
                    <a:pt x="28357" y="409599"/>
                  </a:lnTo>
                  <a:lnTo>
                    <a:pt x="28351" y="409449"/>
                  </a:lnTo>
                  <a:lnTo>
                    <a:pt x="28214" y="409223"/>
                  </a:lnTo>
                  <a:lnTo>
                    <a:pt x="28166" y="409062"/>
                  </a:lnTo>
                  <a:lnTo>
                    <a:pt x="28190" y="408680"/>
                  </a:lnTo>
                  <a:lnTo>
                    <a:pt x="28261" y="408185"/>
                  </a:lnTo>
                  <a:lnTo>
                    <a:pt x="28512" y="407803"/>
                  </a:lnTo>
                  <a:lnTo>
                    <a:pt x="28703" y="407547"/>
                  </a:lnTo>
                  <a:lnTo>
                    <a:pt x="28941" y="407391"/>
                  </a:lnTo>
                  <a:lnTo>
                    <a:pt x="29245" y="407380"/>
                  </a:lnTo>
                  <a:lnTo>
                    <a:pt x="29454" y="407386"/>
                  </a:lnTo>
                  <a:lnTo>
                    <a:pt x="29961" y="407356"/>
                  </a:lnTo>
                  <a:lnTo>
                    <a:pt x="30170" y="407356"/>
                  </a:lnTo>
                  <a:lnTo>
                    <a:pt x="30194" y="406998"/>
                  </a:lnTo>
                  <a:lnTo>
                    <a:pt x="30200" y="406419"/>
                  </a:lnTo>
                  <a:lnTo>
                    <a:pt x="30635" y="406127"/>
                  </a:lnTo>
                  <a:lnTo>
                    <a:pt x="31029" y="406163"/>
                  </a:lnTo>
                  <a:lnTo>
                    <a:pt x="31417" y="406163"/>
                  </a:lnTo>
                  <a:lnTo>
                    <a:pt x="31828" y="406288"/>
                  </a:lnTo>
                  <a:lnTo>
                    <a:pt x="32168" y="406288"/>
                  </a:lnTo>
                  <a:lnTo>
                    <a:pt x="33039" y="405023"/>
                  </a:lnTo>
                  <a:lnTo>
                    <a:pt x="33349" y="404361"/>
                  </a:lnTo>
                  <a:lnTo>
                    <a:pt x="33516" y="404009"/>
                  </a:lnTo>
                  <a:lnTo>
                    <a:pt x="33707" y="403717"/>
                  </a:lnTo>
                  <a:lnTo>
                    <a:pt x="33976" y="403467"/>
                  </a:lnTo>
                  <a:lnTo>
                    <a:pt x="34029" y="403216"/>
                  </a:lnTo>
                  <a:lnTo>
                    <a:pt x="34041" y="402924"/>
                  </a:lnTo>
                  <a:lnTo>
                    <a:pt x="34041" y="402608"/>
                  </a:lnTo>
                  <a:lnTo>
                    <a:pt x="34041" y="402405"/>
                  </a:lnTo>
                  <a:lnTo>
                    <a:pt x="34035" y="402196"/>
                  </a:lnTo>
                  <a:lnTo>
                    <a:pt x="34035" y="401975"/>
                  </a:lnTo>
                  <a:lnTo>
                    <a:pt x="34035" y="401146"/>
                  </a:lnTo>
                  <a:lnTo>
                    <a:pt x="34107" y="400210"/>
                  </a:lnTo>
                  <a:lnTo>
                    <a:pt x="34870" y="399530"/>
                  </a:lnTo>
                  <a:lnTo>
                    <a:pt x="34882" y="399393"/>
                  </a:lnTo>
                  <a:lnTo>
                    <a:pt x="34888" y="398766"/>
                  </a:lnTo>
                  <a:lnTo>
                    <a:pt x="34620" y="398062"/>
                  </a:lnTo>
                  <a:lnTo>
                    <a:pt x="34614" y="397311"/>
                  </a:lnTo>
                  <a:lnTo>
                    <a:pt x="34662" y="397174"/>
                  </a:lnTo>
                  <a:lnTo>
                    <a:pt x="34870" y="396893"/>
                  </a:lnTo>
                  <a:lnTo>
                    <a:pt x="35193" y="396762"/>
                  </a:lnTo>
                  <a:lnTo>
                    <a:pt x="35509" y="396762"/>
                  </a:lnTo>
                  <a:lnTo>
                    <a:pt x="35640" y="396762"/>
                  </a:lnTo>
                  <a:lnTo>
                    <a:pt x="35896" y="396822"/>
                  </a:lnTo>
                  <a:lnTo>
                    <a:pt x="36159" y="397084"/>
                  </a:lnTo>
                  <a:lnTo>
                    <a:pt x="36451" y="397138"/>
                  </a:lnTo>
                  <a:lnTo>
                    <a:pt x="36636" y="397138"/>
                  </a:lnTo>
                  <a:lnTo>
                    <a:pt x="36851" y="397054"/>
                  </a:lnTo>
                  <a:lnTo>
                    <a:pt x="37012" y="396977"/>
                  </a:lnTo>
                  <a:lnTo>
                    <a:pt x="38491" y="395599"/>
                  </a:lnTo>
                  <a:lnTo>
                    <a:pt x="38700" y="395521"/>
                  </a:lnTo>
                  <a:lnTo>
                    <a:pt x="39231" y="395975"/>
                  </a:lnTo>
                  <a:lnTo>
                    <a:pt x="39308" y="396106"/>
                  </a:lnTo>
                  <a:lnTo>
                    <a:pt x="39774" y="398790"/>
                  </a:lnTo>
                  <a:lnTo>
                    <a:pt x="40102" y="399023"/>
                  </a:lnTo>
                  <a:lnTo>
                    <a:pt x="41456" y="398754"/>
                  </a:lnTo>
                  <a:lnTo>
                    <a:pt x="43597" y="398611"/>
                  </a:lnTo>
                  <a:lnTo>
                    <a:pt x="44724" y="398563"/>
                  </a:lnTo>
                  <a:lnTo>
                    <a:pt x="44587" y="398474"/>
                  </a:lnTo>
                  <a:lnTo>
                    <a:pt x="44414" y="398373"/>
                  </a:lnTo>
                  <a:lnTo>
                    <a:pt x="44188" y="398289"/>
                  </a:lnTo>
                  <a:lnTo>
                    <a:pt x="43913" y="398241"/>
                  </a:lnTo>
                  <a:lnTo>
                    <a:pt x="43728" y="398223"/>
                  </a:lnTo>
                  <a:lnTo>
                    <a:pt x="43526" y="398223"/>
                  </a:lnTo>
                  <a:lnTo>
                    <a:pt x="43096" y="398223"/>
                  </a:lnTo>
                  <a:lnTo>
                    <a:pt x="42595" y="398289"/>
                  </a:lnTo>
                  <a:lnTo>
                    <a:pt x="42100" y="398289"/>
                  </a:lnTo>
                  <a:lnTo>
                    <a:pt x="41653" y="398289"/>
                  </a:lnTo>
                  <a:lnTo>
                    <a:pt x="41199" y="398241"/>
                  </a:lnTo>
                  <a:lnTo>
                    <a:pt x="40817" y="397979"/>
                  </a:lnTo>
                  <a:lnTo>
                    <a:pt x="40722" y="397836"/>
                  </a:lnTo>
                  <a:lnTo>
                    <a:pt x="40638" y="397442"/>
                  </a:lnTo>
                  <a:lnTo>
                    <a:pt x="40430" y="397007"/>
                  </a:lnTo>
                  <a:lnTo>
                    <a:pt x="40430" y="396523"/>
                  </a:lnTo>
                  <a:lnTo>
                    <a:pt x="40436" y="396362"/>
                  </a:lnTo>
                  <a:lnTo>
                    <a:pt x="40281" y="395808"/>
                  </a:lnTo>
                  <a:lnTo>
                    <a:pt x="39672" y="395324"/>
                  </a:lnTo>
                  <a:lnTo>
                    <a:pt x="39648" y="394537"/>
                  </a:lnTo>
                  <a:lnTo>
                    <a:pt x="39660" y="394316"/>
                  </a:lnTo>
                  <a:lnTo>
                    <a:pt x="39708" y="394167"/>
                  </a:lnTo>
                  <a:lnTo>
                    <a:pt x="39875" y="393791"/>
                  </a:lnTo>
                  <a:lnTo>
                    <a:pt x="40239" y="393601"/>
                  </a:lnTo>
                  <a:lnTo>
                    <a:pt x="40585" y="393607"/>
                  </a:lnTo>
                  <a:lnTo>
                    <a:pt x="40823" y="393630"/>
                  </a:lnTo>
                  <a:lnTo>
                    <a:pt x="41038" y="393780"/>
                  </a:lnTo>
                  <a:lnTo>
                    <a:pt x="41175" y="394036"/>
                  </a:lnTo>
                  <a:lnTo>
                    <a:pt x="41313" y="394072"/>
                  </a:lnTo>
                  <a:lnTo>
                    <a:pt x="41593" y="394090"/>
                  </a:lnTo>
                  <a:lnTo>
                    <a:pt x="41730" y="394090"/>
                  </a:lnTo>
                  <a:lnTo>
                    <a:pt x="41897" y="394066"/>
                  </a:lnTo>
                  <a:lnTo>
                    <a:pt x="42082" y="394042"/>
                  </a:lnTo>
                  <a:lnTo>
                    <a:pt x="42822" y="393404"/>
                  </a:lnTo>
                  <a:lnTo>
                    <a:pt x="42983" y="393350"/>
                  </a:lnTo>
                  <a:lnTo>
                    <a:pt x="43907" y="393428"/>
                  </a:lnTo>
                  <a:lnTo>
                    <a:pt x="44832" y="393774"/>
                  </a:lnTo>
                  <a:lnTo>
                    <a:pt x="45583" y="393774"/>
                  </a:lnTo>
                  <a:lnTo>
                    <a:pt x="46246" y="393756"/>
                  </a:lnTo>
                  <a:lnTo>
                    <a:pt x="46747" y="393559"/>
                  </a:lnTo>
                  <a:lnTo>
                    <a:pt x="47182" y="392628"/>
                  </a:lnTo>
                  <a:lnTo>
                    <a:pt x="47641" y="391543"/>
                  </a:lnTo>
                  <a:lnTo>
                    <a:pt x="47146" y="389759"/>
                  </a:lnTo>
                  <a:lnTo>
                    <a:pt x="47814" y="388554"/>
                  </a:lnTo>
                  <a:lnTo>
                    <a:pt x="47963" y="388447"/>
                  </a:lnTo>
                  <a:lnTo>
                    <a:pt x="48524" y="388351"/>
                  </a:lnTo>
                  <a:lnTo>
                    <a:pt x="48870" y="387958"/>
                  </a:lnTo>
                  <a:lnTo>
                    <a:pt x="49478" y="387940"/>
                  </a:lnTo>
                  <a:lnTo>
                    <a:pt x="51047" y="386323"/>
                  </a:lnTo>
                  <a:lnTo>
                    <a:pt x="53344" y="386371"/>
                  </a:lnTo>
                  <a:lnTo>
                    <a:pt x="53403" y="384277"/>
                  </a:lnTo>
                  <a:lnTo>
                    <a:pt x="53278" y="384140"/>
                  </a:lnTo>
                  <a:lnTo>
                    <a:pt x="53207" y="383967"/>
                  </a:lnTo>
                  <a:lnTo>
                    <a:pt x="53207" y="383818"/>
                  </a:lnTo>
                  <a:lnTo>
                    <a:pt x="53213" y="383556"/>
                  </a:lnTo>
                  <a:lnTo>
                    <a:pt x="53344" y="383359"/>
                  </a:lnTo>
                  <a:lnTo>
                    <a:pt x="53439" y="383198"/>
                  </a:lnTo>
                  <a:lnTo>
                    <a:pt x="54161" y="382846"/>
                  </a:lnTo>
                  <a:lnTo>
                    <a:pt x="54781" y="382303"/>
                  </a:lnTo>
                  <a:lnTo>
                    <a:pt x="55676" y="382124"/>
                  </a:lnTo>
                  <a:lnTo>
                    <a:pt x="55998" y="381390"/>
                  </a:lnTo>
                  <a:lnTo>
                    <a:pt x="56547" y="380722"/>
                  </a:lnTo>
                  <a:lnTo>
                    <a:pt x="57376" y="380341"/>
                  </a:lnTo>
                  <a:lnTo>
                    <a:pt x="57686" y="379869"/>
                  </a:lnTo>
                  <a:lnTo>
                    <a:pt x="57656" y="379631"/>
                  </a:lnTo>
                  <a:lnTo>
                    <a:pt x="57639" y="379386"/>
                  </a:lnTo>
                  <a:lnTo>
                    <a:pt x="57639" y="379136"/>
                  </a:lnTo>
                  <a:lnTo>
                    <a:pt x="57644" y="377722"/>
                  </a:lnTo>
                  <a:lnTo>
                    <a:pt x="58044" y="376088"/>
                  </a:lnTo>
                  <a:lnTo>
                    <a:pt x="58044" y="374292"/>
                  </a:lnTo>
                  <a:lnTo>
                    <a:pt x="58044" y="373869"/>
                  </a:lnTo>
                  <a:lnTo>
                    <a:pt x="58032" y="373427"/>
                  </a:lnTo>
                  <a:lnTo>
                    <a:pt x="57984" y="373022"/>
                  </a:lnTo>
                  <a:lnTo>
                    <a:pt x="57895" y="372741"/>
                  </a:lnTo>
                  <a:lnTo>
                    <a:pt x="57853" y="372479"/>
                  </a:lnTo>
                  <a:lnTo>
                    <a:pt x="57859" y="372234"/>
                  </a:lnTo>
                  <a:lnTo>
                    <a:pt x="57871" y="370964"/>
                  </a:lnTo>
                  <a:lnTo>
                    <a:pt x="58790" y="370164"/>
                  </a:lnTo>
                  <a:lnTo>
                    <a:pt x="59040" y="369168"/>
                  </a:lnTo>
                  <a:lnTo>
                    <a:pt x="59118" y="369025"/>
                  </a:lnTo>
                  <a:lnTo>
                    <a:pt x="59410" y="368942"/>
                  </a:lnTo>
                  <a:lnTo>
                    <a:pt x="59816" y="367098"/>
                  </a:lnTo>
                  <a:lnTo>
                    <a:pt x="60150" y="365208"/>
                  </a:lnTo>
                  <a:lnTo>
                    <a:pt x="60150" y="363335"/>
                  </a:lnTo>
                  <a:lnTo>
                    <a:pt x="60150" y="363090"/>
                  </a:lnTo>
                  <a:lnTo>
                    <a:pt x="60144" y="362851"/>
                  </a:lnTo>
                  <a:lnTo>
                    <a:pt x="60132" y="362613"/>
                  </a:lnTo>
                  <a:lnTo>
                    <a:pt x="60174" y="362470"/>
                  </a:lnTo>
                  <a:lnTo>
                    <a:pt x="60520" y="361987"/>
                  </a:lnTo>
                  <a:lnTo>
                    <a:pt x="60687" y="361897"/>
                  </a:lnTo>
                  <a:lnTo>
                    <a:pt x="61474" y="361897"/>
                  </a:lnTo>
                  <a:lnTo>
                    <a:pt x="62106" y="361718"/>
                  </a:lnTo>
                  <a:lnTo>
                    <a:pt x="62762" y="361718"/>
                  </a:lnTo>
                  <a:lnTo>
                    <a:pt x="63257" y="361712"/>
                  </a:lnTo>
                  <a:lnTo>
                    <a:pt x="63770" y="361831"/>
                  </a:lnTo>
                  <a:lnTo>
                    <a:pt x="64277" y="362213"/>
                  </a:lnTo>
                  <a:lnTo>
                    <a:pt x="65685" y="362273"/>
                  </a:lnTo>
                  <a:lnTo>
                    <a:pt x="66317" y="362726"/>
                  </a:lnTo>
                  <a:lnTo>
                    <a:pt x="66228" y="363263"/>
                  </a:lnTo>
                  <a:lnTo>
                    <a:pt x="66455" y="363174"/>
                  </a:lnTo>
                  <a:lnTo>
                    <a:pt x="66651" y="363191"/>
                  </a:lnTo>
                  <a:lnTo>
                    <a:pt x="67331" y="363991"/>
                  </a:lnTo>
                  <a:lnTo>
                    <a:pt x="68226" y="364760"/>
                  </a:lnTo>
                  <a:lnTo>
                    <a:pt x="68918" y="364742"/>
                  </a:lnTo>
                  <a:lnTo>
                    <a:pt x="69151" y="364766"/>
                  </a:lnTo>
                  <a:lnTo>
                    <a:pt x="71066" y="364808"/>
                  </a:lnTo>
                  <a:lnTo>
                    <a:pt x="71286" y="362756"/>
                  </a:lnTo>
                  <a:lnTo>
                    <a:pt x="72819" y="361366"/>
                  </a:lnTo>
                  <a:lnTo>
                    <a:pt x="72837" y="360770"/>
                  </a:lnTo>
                  <a:lnTo>
                    <a:pt x="73243" y="360454"/>
                  </a:lnTo>
                  <a:lnTo>
                    <a:pt x="73553" y="360251"/>
                  </a:lnTo>
                  <a:lnTo>
                    <a:pt x="73899" y="360024"/>
                  </a:lnTo>
                  <a:lnTo>
                    <a:pt x="74102" y="359905"/>
                  </a:lnTo>
                  <a:lnTo>
                    <a:pt x="74096" y="359648"/>
                  </a:lnTo>
                  <a:lnTo>
                    <a:pt x="74090" y="359517"/>
                  </a:lnTo>
                  <a:lnTo>
                    <a:pt x="74412" y="359219"/>
                  </a:lnTo>
                  <a:lnTo>
                    <a:pt x="74680" y="359153"/>
                  </a:lnTo>
                  <a:lnTo>
                    <a:pt x="74919" y="359153"/>
                  </a:lnTo>
                  <a:lnTo>
                    <a:pt x="75271" y="359159"/>
                  </a:lnTo>
                  <a:lnTo>
                    <a:pt x="75587" y="359255"/>
                  </a:lnTo>
                  <a:lnTo>
                    <a:pt x="75909" y="359255"/>
                  </a:lnTo>
                  <a:lnTo>
                    <a:pt x="76052" y="359249"/>
                  </a:lnTo>
                  <a:lnTo>
                    <a:pt x="76201" y="359231"/>
                  </a:lnTo>
                  <a:lnTo>
                    <a:pt x="76368" y="359183"/>
                  </a:lnTo>
                  <a:lnTo>
                    <a:pt x="76744" y="358885"/>
                  </a:lnTo>
                  <a:lnTo>
                    <a:pt x="77299" y="358563"/>
                  </a:lnTo>
                  <a:lnTo>
                    <a:pt x="77776" y="358235"/>
                  </a:lnTo>
                  <a:lnTo>
                    <a:pt x="77561" y="358157"/>
                  </a:lnTo>
                  <a:lnTo>
                    <a:pt x="77233" y="358097"/>
                  </a:lnTo>
                  <a:lnTo>
                    <a:pt x="76917" y="358103"/>
                  </a:lnTo>
                  <a:lnTo>
                    <a:pt x="76559" y="358103"/>
                  </a:lnTo>
                  <a:lnTo>
                    <a:pt x="76207" y="358163"/>
                  </a:lnTo>
                  <a:lnTo>
                    <a:pt x="76022" y="358235"/>
                  </a:lnTo>
                  <a:lnTo>
                    <a:pt x="75784" y="358324"/>
                  </a:lnTo>
                  <a:lnTo>
                    <a:pt x="75152" y="358300"/>
                  </a:lnTo>
                  <a:lnTo>
                    <a:pt x="74829" y="357877"/>
                  </a:lnTo>
                  <a:lnTo>
                    <a:pt x="74817" y="357537"/>
                  </a:lnTo>
                  <a:lnTo>
                    <a:pt x="74394" y="355717"/>
                  </a:lnTo>
                  <a:lnTo>
                    <a:pt x="74012" y="355473"/>
                  </a:lnTo>
                  <a:lnTo>
                    <a:pt x="73964" y="355067"/>
                  </a:lnTo>
                  <a:lnTo>
                    <a:pt x="73970" y="354799"/>
                  </a:lnTo>
                  <a:lnTo>
                    <a:pt x="73959" y="354489"/>
                  </a:lnTo>
                  <a:lnTo>
                    <a:pt x="73959" y="354310"/>
                  </a:lnTo>
                  <a:lnTo>
                    <a:pt x="73786" y="354178"/>
                  </a:lnTo>
                  <a:lnTo>
                    <a:pt x="73261" y="353862"/>
                  </a:lnTo>
                  <a:lnTo>
                    <a:pt x="73261" y="353510"/>
                  </a:lnTo>
                  <a:lnTo>
                    <a:pt x="73052" y="353135"/>
                  </a:lnTo>
                  <a:lnTo>
                    <a:pt x="73016" y="352974"/>
                  </a:lnTo>
                  <a:lnTo>
                    <a:pt x="73338" y="352502"/>
                  </a:lnTo>
                  <a:lnTo>
                    <a:pt x="73786" y="352478"/>
                  </a:lnTo>
                  <a:lnTo>
                    <a:pt x="74137" y="352484"/>
                  </a:lnTo>
                  <a:lnTo>
                    <a:pt x="74364" y="352484"/>
                  </a:lnTo>
                  <a:lnTo>
                    <a:pt x="74835" y="352461"/>
                  </a:lnTo>
                  <a:lnTo>
                    <a:pt x="75056" y="352490"/>
                  </a:lnTo>
                  <a:lnTo>
                    <a:pt x="75187" y="351995"/>
                  </a:lnTo>
                  <a:lnTo>
                    <a:pt x="75217" y="351285"/>
                  </a:lnTo>
                  <a:lnTo>
                    <a:pt x="74943" y="350934"/>
                  </a:lnTo>
                  <a:lnTo>
                    <a:pt x="74650" y="350588"/>
                  </a:lnTo>
                  <a:lnTo>
                    <a:pt x="74644" y="350075"/>
                  </a:lnTo>
                  <a:lnTo>
                    <a:pt x="74644" y="349931"/>
                  </a:lnTo>
                  <a:lnTo>
                    <a:pt x="74674" y="349788"/>
                  </a:lnTo>
                  <a:lnTo>
                    <a:pt x="74716" y="349633"/>
                  </a:lnTo>
                  <a:lnTo>
                    <a:pt x="74812" y="349496"/>
                  </a:lnTo>
                  <a:lnTo>
                    <a:pt x="75503" y="349383"/>
                  </a:lnTo>
                  <a:lnTo>
                    <a:pt x="75784" y="349186"/>
                  </a:lnTo>
                  <a:lnTo>
                    <a:pt x="76225" y="348810"/>
                  </a:lnTo>
                  <a:lnTo>
                    <a:pt x="78116" y="348440"/>
                  </a:lnTo>
                  <a:lnTo>
                    <a:pt x="79774" y="347605"/>
                  </a:lnTo>
                  <a:lnTo>
                    <a:pt x="81779" y="347599"/>
                  </a:lnTo>
                  <a:lnTo>
                    <a:pt x="82053" y="347599"/>
                  </a:lnTo>
                  <a:lnTo>
                    <a:pt x="82339" y="347617"/>
                  </a:lnTo>
                  <a:lnTo>
                    <a:pt x="82626" y="347653"/>
                  </a:lnTo>
                  <a:lnTo>
                    <a:pt x="83121" y="347462"/>
                  </a:lnTo>
                  <a:lnTo>
                    <a:pt x="83640" y="347408"/>
                  </a:lnTo>
                  <a:lnTo>
                    <a:pt x="84164" y="347408"/>
                  </a:lnTo>
                  <a:lnTo>
                    <a:pt x="84928" y="347408"/>
                  </a:lnTo>
                  <a:lnTo>
                    <a:pt x="85697" y="347522"/>
                  </a:lnTo>
                  <a:lnTo>
                    <a:pt x="86407" y="347522"/>
                  </a:lnTo>
                  <a:lnTo>
                    <a:pt x="87201" y="347516"/>
                  </a:lnTo>
                  <a:lnTo>
                    <a:pt x="87899" y="347390"/>
                  </a:lnTo>
                  <a:lnTo>
                    <a:pt x="88459" y="346907"/>
                  </a:lnTo>
                  <a:lnTo>
                    <a:pt x="88740" y="346615"/>
                  </a:lnTo>
                  <a:lnTo>
                    <a:pt x="89074" y="346496"/>
                  </a:lnTo>
                  <a:lnTo>
                    <a:pt x="89384" y="346496"/>
                  </a:lnTo>
                  <a:lnTo>
                    <a:pt x="90082" y="346514"/>
                  </a:lnTo>
                  <a:lnTo>
                    <a:pt x="90690" y="346979"/>
                  </a:lnTo>
                  <a:lnTo>
                    <a:pt x="91108" y="346955"/>
                  </a:lnTo>
                  <a:lnTo>
                    <a:pt x="91328" y="346949"/>
                  </a:lnTo>
                  <a:lnTo>
                    <a:pt x="91495" y="346889"/>
                  </a:lnTo>
                  <a:lnTo>
                    <a:pt x="91722" y="346537"/>
                  </a:lnTo>
                  <a:lnTo>
                    <a:pt x="92169" y="346269"/>
                  </a:lnTo>
                  <a:lnTo>
                    <a:pt x="92641" y="346090"/>
                  </a:lnTo>
                  <a:lnTo>
                    <a:pt x="93130" y="346090"/>
                  </a:lnTo>
                  <a:lnTo>
                    <a:pt x="93416" y="346090"/>
                  </a:lnTo>
                  <a:lnTo>
                    <a:pt x="93714" y="346156"/>
                  </a:lnTo>
                  <a:lnTo>
                    <a:pt x="94019" y="346347"/>
                  </a:lnTo>
                  <a:lnTo>
                    <a:pt x="94156" y="346484"/>
                  </a:lnTo>
                  <a:lnTo>
                    <a:pt x="94388" y="346555"/>
                  </a:lnTo>
                  <a:lnTo>
                    <a:pt x="94639" y="346555"/>
                  </a:lnTo>
                  <a:lnTo>
                    <a:pt x="94895" y="346555"/>
                  </a:lnTo>
                  <a:lnTo>
                    <a:pt x="95152" y="346472"/>
                  </a:lnTo>
                  <a:lnTo>
                    <a:pt x="95510" y="346299"/>
                  </a:lnTo>
                  <a:lnTo>
                    <a:pt x="95337" y="345410"/>
                  </a:lnTo>
                  <a:lnTo>
                    <a:pt x="96112" y="345303"/>
                  </a:lnTo>
                  <a:lnTo>
                    <a:pt x="96285" y="345315"/>
                  </a:lnTo>
                  <a:lnTo>
                    <a:pt x="96500" y="345446"/>
                  </a:lnTo>
                  <a:lnTo>
                    <a:pt x="97257" y="346800"/>
                  </a:lnTo>
                  <a:lnTo>
                    <a:pt x="98105" y="346299"/>
                  </a:lnTo>
                  <a:lnTo>
                    <a:pt x="99345" y="346514"/>
                  </a:lnTo>
                  <a:lnTo>
                    <a:pt x="99608" y="346561"/>
                  </a:lnTo>
                  <a:lnTo>
                    <a:pt x="99822" y="346633"/>
                  </a:lnTo>
                  <a:lnTo>
                    <a:pt x="100043" y="346746"/>
                  </a:lnTo>
                  <a:lnTo>
                    <a:pt x="101188" y="346979"/>
                  </a:lnTo>
                  <a:lnTo>
                    <a:pt x="102465" y="347486"/>
                  </a:lnTo>
                  <a:lnTo>
                    <a:pt x="103640" y="347480"/>
                  </a:lnTo>
                  <a:lnTo>
                    <a:pt x="104439" y="347480"/>
                  </a:lnTo>
                  <a:lnTo>
                    <a:pt x="105173" y="347271"/>
                  </a:lnTo>
                  <a:lnTo>
                    <a:pt x="105901" y="346555"/>
                  </a:lnTo>
                  <a:lnTo>
                    <a:pt x="106211" y="346394"/>
                  </a:lnTo>
                  <a:lnTo>
                    <a:pt x="106521" y="346329"/>
                  </a:lnTo>
                  <a:lnTo>
                    <a:pt x="106825" y="346329"/>
                  </a:lnTo>
                  <a:lnTo>
                    <a:pt x="107636" y="346335"/>
                  </a:lnTo>
                  <a:lnTo>
                    <a:pt x="108376" y="346752"/>
                  </a:lnTo>
                  <a:lnTo>
                    <a:pt x="109056" y="347021"/>
                  </a:lnTo>
                  <a:lnTo>
                    <a:pt x="109873" y="347629"/>
                  </a:lnTo>
                  <a:lnTo>
                    <a:pt x="110673" y="348261"/>
                  </a:lnTo>
                  <a:lnTo>
                    <a:pt x="111651" y="348727"/>
                  </a:lnTo>
                  <a:lnTo>
                    <a:pt x="112754" y="348786"/>
                  </a:lnTo>
                  <a:lnTo>
                    <a:pt x="112826" y="350033"/>
                  </a:lnTo>
                  <a:lnTo>
                    <a:pt x="113232" y="350170"/>
                  </a:lnTo>
                  <a:lnTo>
                    <a:pt x="113768" y="350546"/>
                  </a:lnTo>
                  <a:lnTo>
                    <a:pt x="114293" y="350647"/>
                  </a:lnTo>
                  <a:lnTo>
                    <a:pt x="114866" y="350653"/>
                  </a:lnTo>
                  <a:lnTo>
                    <a:pt x="115498" y="350653"/>
                  </a:lnTo>
                  <a:lnTo>
                    <a:pt x="116190" y="350522"/>
                  </a:lnTo>
                  <a:lnTo>
                    <a:pt x="116924" y="350522"/>
                  </a:lnTo>
                  <a:lnTo>
                    <a:pt x="117180" y="350522"/>
                  </a:lnTo>
                  <a:lnTo>
                    <a:pt x="117437" y="350534"/>
                  </a:lnTo>
                  <a:lnTo>
                    <a:pt x="117705" y="350582"/>
                  </a:lnTo>
                  <a:lnTo>
                    <a:pt x="117842" y="350641"/>
                  </a:lnTo>
                  <a:lnTo>
                    <a:pt x="118045" y="351118"/>
                  </a:lnTo>
                  <a:lnTo>
                    <a:pt x="118409" y="351226"/>
                  </a:lnTo>
                  <a:lnTo>
                    <a:pt x="118898" y="351238"/>
                  </a:lnTo>
                  <a:lnTo>
                    <a:pt x="119226" y="351238"/>
                  </a:lnTo>
                  <a:lnTo>
                    <a:pt x="119578" y="351172"/>
                  </a:lnTo>
                  <a:lnTo>
                    <a:pt x="119882" y="351124"/>
                  </a:lnTo>
                  <a:lnTo>
                    <a:pt x="120539" y="351136"/>
                  </a:lnTo>
                  <a:lnTo>
                    <a:pt x="120616" y="350796"/>
                  </a:lnTo>
                  <a:lnTo>
                    <a:pt x="121171" y="350594"/>
                  </a:lnTo>
                  <a:lnTo>
                    <a:pt x="122054" y="350057"/>
                  </a:lnTo>
                  <a:lnTo>
                    <a:pt x="123157" y="350480"/>
                  </a:lnTo>
                  <a:lnTo>
                    <a:pt x="123473" y="349735"/>
                  </a:lnTo>
                  <a:lnTo>
                    <a:pt x="123730" y="349532"/>
                  </a:lnTo>
                  <a:lnTo>
                    <a:pt x="123945" y="349496"/>
                  </a:lnTo>
                  <a:lnTo>
                    <a:pt x="124159" y="349496"/>
                  </a:lnTo>
                  <a:lnTo>
                    <a:pt x="124577" y="349502"/>
                  </a:lnTo>
                  <a:lnTo>
                    <a:pt x="125036" y="349609"/>
                  </a:lnTo>
                  <a:lnTo>
                    <a:pt x="125376" y="349609"/>
                  </a:lnTo>
                  <a:lnTo>
                    <a:pt x="125549" y="349597"/>
                  </a:lnTo>
                  <a:lnTo>
                    <a:pt x="125979" y="349162"/>
                  </a:lnTo>
                  <a:lnTo>
                    <a:pt x="126480" y="349007"/>
                  </a:lnTo>
                  <a:lnTo>
                    <a:pt x="126963" y="349007"/>
                  </a:lnTo>
                  <a:lnTo>
                    <a:pt x="127917" y="349019"/>
                  </a:lnTo>
                  <a:lnTo>
                    <a:pt x="128860" y="349532"/>
                  </a:lnTo>
                  <a:lnTo>
                    <a:pt x="129665" y="349520"/>
                  </a:lnTo>
                  <a:lnTo>
                    <a:pt x="130094" y="349514"/>
                  </a:lnTo>
                  <a:lnTo>
                    <a:pt x="130470" y="349401"/>
                  </a:lnTo>
                  <a:lnTo>
                    <a:pt x="130858" y="349031"/>
                  </a:lnTo>
                  <a:lnTo>
                    <a:pt x="131013" y="348953"/>
                  </a:lnTo>
                  <a:lnTo>
                    <a:pt x="131413" y="348947"/>
                  </a:lnTo>
                  <a:lnTo>
                    <a:pt x="131782" y="349096"/>
                  </a:lnTo>
                  <a:lnTo>
                    <a:pt x="131800" y="349502"/>
                  </a:lnTo>
                  <a:lnTo>
                    <a:pt x="131782" y="349639"/>
                  </a:lnTo>
                  <a:lnTo>
                    <a:pt x="131663" y="350236"/>
                  </a:lnTo>
                  <a:lnTo>
                    <a:pt x="132057" y="350110"/>
                  </a:lnTo>
                  <a:lnTo>
                    <a:pt x="132433" y="349102"/>
                  </a:lnTo>
                  <a:lnTo>
                    <a:pt x="132623" y="348613"/>
                  </a:lnTo>
                  <a:lnTo>
                    <a:pt x="132707" y="348351"/>
                  </a:lnTo>
                  <a:lnTo>
                    <a:pt x="132707" y="348202"/>
                  </a:lnTo>
                  <a:lnTo>
                    <a:pt x="132707" y="347897"/>
                  </a:lnTo>
                  <a:lnTo>
                    <a:pt x="132606" y="347545"/>
                  </a:lnTo>
                  <a:lnTo>
                    <a:pt x="132445" y="347200"/>
                  </a:lnTo>
                  <a:lnTo>
                    <a:pt x="132224" y="346502"/>
                  </a:lnTo>
                  <a:lnTo>
                    <a:pt x="132075" y="345804"/>
                  </a:lnTo>
                  <a:lnTo>
                    <a:pt x="132075" y="345148"/>
                  </a:lnTo>
                  <a:lnTo>
                    <a:pt x="132075" y="344682"/>
                  </a:lnTo>
                  <a:lnTo>
                    <a:pt x="132152" y="344247"/>
                  </a:lnTo>
                  <a:lnTo>
                    <a:pt x="132349" y="343853"/>
                  </a:lnTo>
                  <a:lnTo>
                    <a:pt x="131985" y="342791"/>
                  </a:lnTo>
                  <a:lnTo>
                    <a:pt x="132021" y="341587"/>
                  </a:lnTo>
                  <a:lnTo>
                    <a:pt x="131794" y="340590"/>
                  </a:lnTo>
                  <a:lnTo>
                    <a:pt x="131908" y="340095"/>
                  </a:lnTo>
                  <a:lnTo>
                    <a:pt x="132218" y="339845"/>
                  </a:lnTo>
                  <a:lnTo>
                    <a:pt x="132588" y="339857"/>
                  </a:lnTo>
                  <a:lnTo>
                    <a:pt x="132731" y="339863"/>
                  </a:lnTo>
                  <a:lnTo>
                    <a:pt x="132874" y="339910"/>
                  </a:lnTo>
                  <a:lnTo>
                    <a:pt x="133363" y="340203"/>
                  </a:lnTo>
                  <a:lnTo>
                    <a:pt x="133375" y="339791"/>
                  </a:lnTo>
                  <a:lnTo>
                    <a:pt x="133315" y="339517"/>
                  </a:lnTo>
                  <a:lnTo>
                    <a:pt x="133315" y="339195"/>
                  </a:lnTo>
                  <a:lnTo>
                    <a:pt x="133309" y="338855"/>
                  </a:lnTo>
                  <a:lnTo>
                    <a:pt x="133399" y="338479"/>
                  </a:lnTo>
                  <a:lnTo>
                    <a:pt x="133715" y="338049"/>
                  </a:lnTo>
                  <a:lnTo>
                    <a:pt x="134270" y="337715"/>
                  </a:lnTo>
                  <a:lnTo>
                    <a:pt x="134908" y="337292"/>
                  </a:lnTo>
                  <a:lnTo>
                    <a:pt x="134872" y="336874"/>
                  </a:lnTo>
                  <a:lnTo>
                    <a:pt x="134842" y="336648"/>
                  </a:lnTo>
                  <a:lnTo>
                    <a:pt x="134747" y="336463"/>
                  </a:lnTo>
                  <a:lnTo>
                    <a:pt x="134681" y="336266"/>
                  </a:lnTo>
                  <a:lnTo>
                    <a:pt x="134538" y="336075"/>
                  </a:lnTo>
                  <a:lnTo>
                    <a:pt x="134532" y="335741"/>
                  </a:lnTo>
                  <a:lnTo>
                    <a:pt x="135868" y="334619"/>
                  </a:lnTo>
                  <a:lnTo>
                    <a:pt x="136924" y="335079"/>
                  </a:lnTo>
                  <a:lnTo>
                    <a:pt x="138314" y="334154"/>
                  </a:lnTo>
                  <a:lnTo>
                    <a:pt x="139060" y="332866"/>
                  </a:lnTo>
                  <a:lnTo>
                    <a:pt x="139692" y="331369"/>
                  </a:lnTo>
                  <a:lnTo>
                    <a:pt x="141273" y="330176"/>
                  </a:lnTo>
                  <a:lnTo>
                    <a:pt x="142340" y="329341"/>
                  </a:lnTo>
                  <a:lnTo>
                    <a:pt x="143456" y="327921"/>
                  </a:lnTo>
                  <a:lnTo>
                    <a:pt x="143903" y="327533"/>
                  </a:lnTo>
                  <a:lnTo>
                    <a:pt x="144512" y="327551"/>
                  </a:lnTo>
                  <a:lnTo>
                    <a:pt x="145054" y="327545"/>
                  </a:lnTo>
                  <a:lnTo>
                    <a:pt x="145830" y="327551"/>
                  </a:lnTo>
                  <a:lnTo>
                    <a:pt x="146367" y="327509"/>
                  </a:lnTo>
                  <a:lnTo>
                    <a:pt x="146575" y="327086"/>
                  </a:lnTo>
                  <a:lnTo>
                    <a:pt x="146772" y="326966"/>
                  </a:lnTo>
                  <a:lnTo>
                    <a:pt x="147500" y="325952"/>
                  </a:lnTo>
                  <a:lnTo>
                    <a:pt x="148240" y="324915"/>
                  </a:lnTo>
                  <a:lnTo>
                    <a:pt x="148371" y="323805"/>
                  </a:lnTo>
                  <a:lnTo>
                    <a:pt x="148341" y="323626"/>
                  </a:lnTo>
                  <a:lnTo>
                    <a:pt x="148347" y="323495"/>
                  </a:lnTo>
                  <a:lnTo>
                    <a:pt x="149128" y="322624"/>
                  </a:lnTo>
                  <a:lnTo>
                    <a:pt x="149588" y="321717"/>
                  </a:lnTo>
                  <a:lnTo>
                    <a:pt x="150518" y="320984"/>
                  </a:lnTo>
                  <a:lnTo>
                    <a:pt x="150703" y="320554"/>
                  </a:lnTo>
                  <a:lnTo>
                    <a:pt x="150530" y="319731"/>
                  </a:lnTo>
                  <a:lnTo>
                    <a:pt x="151192" y="319319"/>
                  </a:lnTo>
                  <a:lnTo>
                    <a:pt x="151693" y="318490"/>
                  </a:lnTo>
                  <a:lnTo>
                    <a:pt x="152522" y="317822"/>
                  </a:lnTo>
                  <a:lnTo>
                    <a:pt x="153250" y="317256"/>
                  </a:lnTo>
                  <a:lnTo>
                    <a:pt x="153632" y="315997"/>
                  </a:lnTo>
                  <a:lnTo>
                    <a:pt x="154175" y="314935"/>
                  </a:lnTo>
                  <a:lnTo>
                    <a:pt x="155254" y="314029"/>
                  </a:lnTo>
                  <a:lnTo>
                    <a:pt x="155415" y="313969"/>
                  </a:lnTo>
                  <a:lnTo>
                    <a:pt x="155594" y="313915"/>
                  </a:lnTo>
                  <a:lnTo>
                    <a:pt x="155744" y="313492"/>
                  </a:lnTo>
                  <a:lnTo>
                    <a:pt x="156161" y="313349"/>
                  </a:lnTo>
                  <a:lnTo>
                    <a:pt x="156459" y="313229"/>
                  </a:lnTo>
                  <a:lnTo>
                    <a:pt x="156829" y="313080"/>
                  </a:lnTo>
                  <a:lnTo>
                    <a:pt x="157086" y="312967"/>
                  </a:lnTo>
                  <a:lnTo>
                    <a:pt x="157199" y="312585"/>
                  </a:lnTo>
                  <a:lnTo>
                    <a:pt x="157563" y="311923"/>
                  </a:lnTo>
                  <a:lnTo>
                    <a:pt x="158189" y="311159"/>
                  </a:lnTo>
                  <a:lnTo>
                    <a:pt x="158177" y="310503"/>
                  </a:lnTo>
                  <a:lnTo>
                    <a:pt x="158165" y="310324"/>
                  </a:lnTo>
                  <a:lnTo>
                    <a:pt x="159191" y="310008"/>
                  </a:lnTo>
                  <a:lnTo>
                    <a:pt x="159561" y="308899"/>
                  </a:lnTo>
                  <a:lnTo>
                    <a:pt x="160593" y="308505"/>
                  </a:lnTo>
                  <a:lnTo>
                    <a:pt x="161160" y="307431"/>
                  </a:lnTo>
                  <a:lnTo>
                    <a:pt x="162717" y="307354"/>
                  </a:lnTo>
                  <a:lnTo>
                    <a:pt x="163009" y="306382"/>
                  </a:lnTo>
                  <a:lnTo>
                    <a:pt x="163027" y="306215"/>
                  </a:lnTo>
                  <a:lnTo>
                    <a:pt x="162424" y="306221"/>
                  </a:lnTo>
                  <a:lnTo>
                    <a:pt x="161899" y="305982"/>
                  </a:lnTo>
                  <a:lnTo>
                    <a:pt x="160611" y="305881"/>
                  </a:lnTo>
                  <a:lnTo>
                    <a:pt x="160826" y="306059"/>
                  </a:lnTo>
                  <a:lnTo>
                    <a:pt x="160957" y="306161"/>
                  </a:lnTo>
                  <a:lnTo>
                    <a:pt x="161213" y="306376"/>
                  </a:lnTo>
                  <a:lnTo>
                    <a:pt x="161541" y="306531"/>
                  </a:lnTo>
                  <a:lnTo>
                    <a:pt x="161583" y="306924"/>
                  </a:lnTo>
                  <a:lnTo>
                    <a:pt x="161535" y="307139"/>
                  </a:lnTo>
                  <a:lnTo>
                    <a:pt x="161392" y="307276"/>
                  </a:lnTo>
                  <a:lnTo>
                    <a:pt x="160032" y="307879"/>
                  </a:lnTo>
                  <a:lnTo>
                    <a:pt x="158601" y="308726"/>
                  </a:lnTo>
                  <a:lnTo>
                    <a:pt x="157748" y="310008"/>
                  </a:lnTo>
                  <a:lnTo>
                    <a:pt x="157229" y="310187"/>
                  </a:lnTo>
                  <a:lnTo>
                    <a:pt x="157109" y="311100"/>
                  </a:lnTo>
                  <a:lnTo>
                    <a:pt x="156722" y="311505"/>
                  </a:lnTo>
                  <a:lnTo>
                    <a:pt x="156125" y="312454"/>
                  </a:lnTo>
                  <a:lnTo>
                    <a:pt x="154801" y="312418"/>
                  </a:lnTo>
                  <a:lnTo>
                    <a:pt x="154437" y="312913"/>
                  </a:lnTo>
                  <a:lnTo>
                    <a:pt x="153214" y="313480"/>
                  </a:lnTo>
                  <a:lnTo>
                    <a:pt x="152338" y="314231"/>
                  </a:lnTo>
                  <a:lnTo>
                    <a:pt x="151496" y="315377"/>
                  </a:lnTo>
                  <a:lnTo>
                    <a:pt x="151162" y="316510"/>
                  </a:lnTo>
                  <a:lnTo>
                    <a:pt x="151031" y="316659"/>
                  </a:lnTo>
                  <a:lnTo>
                    <a:pt x="150864" y="316689"/>
                  </a:lnTo>
                  <a:lnTo>
                    <a:pt x="148299" y="320781"/>
                  </a:lnTo>
                  <a:lnTo>
                    <a:pt x="145591" y="320846"/>
                  </a:lnTo>
                  <a:lnTo>
                    <a:pt x="144285" y="322898"/>
                  </a:lnTo>
                  <a:lnTo>
                    <a:pt x="142281" y="323626"/>
                  </a:lnTo>
                  <a:lnTo>
                    <a:pt x="140294" y="325696"/>
                  </a:lnTo>
                  <a:lnTo>
                    <a:pt x="136912" y="325774"/>
                  </a:lnTo>
                  <a:lnTo>
                    <a:pt x="136220" y="325111"/>
                  </a:lnTo>
                  <a:lnTo>
                    <a:pt x="132856" y="325869"/>
                  </a:lnTo>
                  <a:lnTo>
                    <a:pt x="128156" y="327324"/>
                  </a:lnTo>
                  <a:lnTo>
                    <a:pt x="127571" y="331392"/>
                  </a:lnTo>
                  <a:lnTo>
                    <a:pt x="126253" y="332776"/>
                  </a:lnTo>
                  <a:lnTo>
                    <a:pt x="126313" y="335478"/>
                  </a:lnTo>
                  <a:lnTo>
                    <a:pt x="123611" y="335538"/>
                  </a:lnTo>
                  <a:lnTo>
                    <a:pt x="122948" y="336230"/>
                  </a:lnTo>
                  <a:lnTo>
                    <a:pt x="122274" y="336248"/>
                  </a:lnTo>
                  <a:lnTo>
                    <a:pt x="121612" y="336940"/>
                  </a:lnTo>
                  <a:lnTo>
                    <a:pt x="114854" y="337095"/>
                  </a:lnTo>
                  <a:lnTo>
                    <a:pt x="114168" y="336433"/>
                  </a:lnTo>
                  <a:lnTo>
                    <a:pt x="110780" y="336510"/>
                  </a:lnTo>
                  <a:lnTo>
                    <a:pt x="110094" y="335848"/>
                  </a:lnTo>
                  <a:lnTo>
                    <a:pt x="108060" y="335884"/>
                  </a:lnTo>
                  <a:lnTo>
                    <a:pt x="106682" y="334572"/>
                  </a:lnTo>
                  <a:lnTo>
                    <a:pt x="106664" y="333898"/>
                  </a:lnTo>
                  <a:lnTo>
                    <a:pt x="102519" y="329937"/>
                  </a:lnTo>
                  <a:lnTo>
                    <a:pt x="100496" y="329985"/>
                  </a:lnTo>
                  <a:lnTo>
                    <a:pt x="99107" y="328661"/>
                  </a:lnTo>
                  <a:lnTo>
                    <a:pt x="99077" y="327306"/>
                  </a:lnTo>
                  <a:lnTo>
                    <a:pt x="98385" y="326650"/>
                  </a:lnTo>
                  <a:lnTo>
                    <a:pt x="98373" y="325964"/>
                  </a:lnTo>
                  <a:lnTo>
                    <a:pt x="97681" y="325308"/>
                  </a:lnTo>
                  <a:lnTo>
                    <a:pt x="97633" y="323280"/>
                  </a:lnTo>
                  <a:lnTo>
                    <a:pt x="96941" y="322618"/>
                  </a:lnTo>
                  <a:lnTo>
                    <a:pt x="96929" y="321950"/>
                  </a:lnTo>
                  <a:lnTo>
                    <a:pt x="95546" y="320626"/>
                  </a:lnTo>
                  <a:lnTo>
                    <a:pt x="94854" y="319964"/>
                  </a:lnTo>
                  <a:lnTo>
                    <a:pt x="94812" y="317936"/>
                  </a:lnTo>
                  <a:lnTo>
                    <a:pt x="94114" y="317274"/>
                  </a:lnTo>
                  <a:lnTo>
                    <a:pt x="93440" y="317291"/>
                  </a:lnTo>
                  <a:lnTo>
                    <a:pt x="92784" y="317977"/>
                  </a:lnTo>
                  <a:lnTo>
                    <a:pt x="92796" y="318657"/>
                  </a:lnTo>
                  <a:lnTo>
                    <a:pt x="92128" y="319349"/>
                  </a:lnTo>
                  <a:lnTo>
                    <a:pt x="90106" y="319397"/>
                  </a:lnTo>
                  <a:lnTo>
                    <a:pt x="89414" y="318729"/>
                  </a:lnTo>
                  <a:lnTo>
                    <a:pt x="86688" y="318121"/>
                  </a:lnTo>
                  <a:lnTo>
                    <a:pt x="88787" y="320775"/>
                  </a:lnTo>
                  <a:lnTo>
                    <a:pt x="86771" y="321497"/>
                  </a:lnTo>
                  <a:lnTo>
                    <a:pt x="87463" y="322165"/>
                  </a:lnTo>
                  <a:lnTo>
                    <a:pt x="87481" y="322833"/>
                  </a:lnTo>
                  <a:lnTo>
                    <a:pt x="82745" y="322940"/>
                  </a:lnTo>
                  <a:lnTo>
                    <a:pt x="82053" y="322284"/>
                  </a:lnTo>
                  <a:lnTo>
                    <a:pt x="80705" y="322320"/>
                  </a:lnTo>
                  <a:lnTo>
                    <a:pt x="79387" y="323692"/>
                  </a:lnTo>
                  <a:lnTo>
                    <a:pt x="79404" y="324372"/>
                  </a:lnTo>
                  <a:lnTo>
                    <a:pt x="73988" y="324491"/>
                  </a:lnTo>
                  <a:lnTo>
                    <a:pt x="72610" y="323173"/>
                  </a:lnTo>
                  <a:lnTo>
                    <a:pt x="72515" y="319123"/>
                  </a:lnTo>
                  <a:lnTo>
                    <a:pt x="73195" y="319105"/>
                  </a:lnTo>
                  <a:lnTo>
                    <a:pt x="74513" y="317727"/>
                  </a:lnTo>
                  <a:lnTo>
                    <a:pt x="75867" y="317691"/>
                  </a:lnTo>
                  <a:lnTo>
                    <a:pt x="76559" y="318347"/>
                  </a:lnTo>
                  <a:lnTo>
                    <a:pt x="78587" y="318299"/>
                  </a:lnTo>
                  <a:lnTo>
                    <a:pt x="79243" y="317614"/>
                  </a:lnTo>
                  <a:lnTo>
                    <a:pt x="81272" y="317566"/>
                  </a:lnTo>
                  <a:lnTo>
                    <a:pt x="81928" y="316874"/>
                  </a:lnTo>
                  <a:lnTo>
                    <a:pt x="83288" y="316844"/>
                  </a:lnTo>
                  <a:lnTo>
                    <a:pt x="83944" y="316158"/>
                  </a:lnTo>
                  <a:lnTo>
                    <a:pt x="83914" y="314798"/>
                  </a:lnTo>
                  <a:lnTo>
                    <a:pt x="83222" y="314148"/>
                  </a:lnTo>
                  <a:lnTo>
                    <a:pt x="81898" y="315520"/>
                  </a:lnTo>
                  <a:lnTo>
                    <a:pt x="79196" y="315585"/>
                  </a:lnTo>
                  <a:lnTo>
                    <a:pt x="77818" y="314267"/>
                  </a:lnTo>
                  <a:lnTo>
                    <a:pt x="71734" y="314404"/>
                  </a:lnTo>
                  <a:lnTo>
                    <a:pt x="69658" y="312418"/>
                  </a:lnTo>
                  <a:lnTo>
                    <a:pt x="69646" y="311750"/>
                  </a:lnTo>
                  <a:lnTo>
                    <a:pt x="70302" y="311052"/>
                  </a:lnTo>
                  <a:lnTo>
                    <a:pt x="71656" y="311016"/>
                  </a:lnTo>
                  <a:lnTo>
                    <a:pt x="72318" y="310330"/>
                  </a:lnTo>
                  <a:lnTo>
                    <a:pt x="71632" y="309668"/>
                  </a:lnTo>
                  <a:lnTo>
                    <a:pt x="70272" y="309704"/>
                  </a:lnTo>
                  <a:lnTo>
                    <a:pt x="69586" y="309036"/>
                  </a:lnTo>
                  <a:lnTo>
                    <a:pt x="69568" y="308368"/>
                  </a:lnTo>
                  <a:lnTo>
                    <a:pt x="70242" y="308350"/>
                  </a:lnTo>
                  <a:lnTo>
                    <a:pt x="70904" y="307658"/>
                  </a:lnTo>
                  <a:lnTo>
                    <a:pt x="70893" y="306984"/>
                  </a:lnTo>
                  <a:lnTo>
                    <a:pt x="70201" y="306316"/>
                  </a:lnTo>
                  <a:lnTo>
                    <a:pt x="69539" y="307014"/>
                  </a:lnTo>
                  <a:lnTo>
                    <a:pt x="67504" y="307056"/>
                  </a:lnTo>
                  <a:lnTo>
                    <a:pt x="62733" y="305135"/>
                  </a:lnTo>
                  <a:lnTo>
                    <a:pt x="66878" y="309096"/>
                  </a:lnTo>
                  <a:lnTo>
                    <a:pt x="66896" y="309770"/>
                  </a:lnTo>
                  <a:lnTo>
                    <a:pt x="60812" y="309919"/>
                  </a:lnTo>
                  <a:lnTo>
                    <a:pt x="60120" y="309257"/>
                  </a:lnTo>
                  <a:lnTo>
                    <a:pt x="55390" y="309358"/>
                  </a:lnTo>
                  <a:lnTo>
                    <a:pt x="54066" y="310742"/>
                  </a:lnTo>
                  <a:lnTo>
                    <a:pt x="54077" y="311422"/>
                  </a:lnTo>
                  <a:lnTo>
                    <a:pt x="54775" y="312078"/>
                  </a:lnTo>
                  <a:lnTo>
                    <a:pt x="55497" y="314094"/>
                  </a:lnTo>
                  <a:lnTo>
                    <a:pt x="52813" y="314828"/>
                  </a:lnTo>
                  <a:lnTo>
                    <a:pt x="51471" y="315538"/>
                  </a:lnTo>
                  <a:lnTo>
                    <a:pt x="50815" y="316230"/>
                  </a:lnTo>
                  <a:lnTo>
                    <a:pt x="48787" y="316277"/>
                  </a:lnTo>
                  <a:lnTo>
                    <a:pt x="48095" y="315615"/>
                  </a:lnTo>
                  <a:lnTo>
                    <a:pt x="47415" y="315627"/>
                  </a:lnTo>
                  <a:lnTo>
                    <a:pt x="46723" y="314977"/>
                  </a:lnTo>
                  <a:lnTo>
                    <a:pt x="46049" y="314989"/>
                  </a:lnTo>
                  <a:lnTo>
                    <a:pt x="44068" y="317059"/>
                  </a:lnTo>
                  <a:lnTo>
                    <a:pt x="44116" y="319081"/>
                  </a:lnTo>
                  <a:lnTo>
                    <a:pt x="43448" y="319779"/>
                  </a:lnTo>
                  <a:lnTo>
                    <a:pt x="40704" y="317810"/>
                  </a:lnTo>
                  <a:lnTo>
                    <a:pt x="35986" y="318598"/>
                  </a:lnTo>
                  <a:lnTo>
                    <a:pt x="35914" y="315216"/>
                  </a:lnTo>
                  <a:lnTo>
                    <a:pt x="33838" y="313235"/>
                  </a:lnTo>
                  <a:lnTo>
                    <a:pt x="34495" y="312537"/>
                  </a:lnTo>
                  <a:lnTo>
                    <a:pt x="39225" y="312436"/>
                  </a:lnTo>
                  <a:lnTo>
                    <a:pt x="39917" y="313092"/>
                  </a:lnTo>
                  <a:lnTo>
                    <a:pt x="40597" y="313074"/>
                  </a:lnTo>
                  <a:lnTo>
                    <a:pt x="41259" y="312388"/>
                  </a:lnTo>
                  <a:lnTo>
                    <a:pt x="44635" y="312311"/>
                  </a:lnTo>
                  <a:lnTo>
                    <a:pt x="46615" y="310241"/>
                  </a:lnTo>
                  <a:lnTo>
                    <a:pt x="45834" y="305523"/>
                  </a:lnTo>
                  <a:lnTo>
                    <a:pt x="45172" y="306215"/>
                  </a:lnTo>
                  <a:lnTo>
                    <a:pt x="44480" y="305552"/>
                  </a:lnTo>
                  <a:lnTo>
                    <a:pt x="43156" y="306930"/>
                  </a:lnTo>
                  <a:lnTo>
                    <a:pt x="43203" y="308964"/>
                  </a:lnTo>
                  <a:lnTo>
                    <a:pt x="43895" y="309621"/>
                  </a:lnTo>
                  <a:lnTo>
                    <a:pt x="43913" y="310295"/>
                  </a:lnTo>
                  <a:lnTo>
                    <a:pt x="43251" y="310992"/>
                  </a:lnTo>
                  <a:lnTo>
                    <a:pt x="35819" y="311159"/>
                  </a:lnTo>
                  <a:lnTo>
                    <a:pt x="35127" y="310497"/>
                  </a:lnTo>
                  <a:lnTo>
                    <a:pt x="33099" y="310539"/>
                  </a:lnTo>
                  <a:lnTo>
                    <a:pt x="32413" y="309877"/>
                  </a:lnTo>
                  <a:lnTo>
                    <a:pt x="31745" y="310575"/>
                  </a:lnTo>
                  <a:lnTo>
                    <a:pt x="31763" y="311255"/>
                  </a:lnTo>
                  <a:lnTo>
                    <a:pt x="29764" y="312651"/>
                  </a:lnTo>
                  <a:lnTo>
                    <a:pt x="26979" y="309328"/>
                  </a:lnTo>
                  <a:lnTo>
                    <a:pt x="25631" y="309364"/>
                  </a:lnTo>
                  <a:lnTo>
                    <a:pt x="24957" y="309376"/>
                  </a:lnTo>
                  <a:lnTo>
                    <a:pt x="24915" y="307348"/>
                  </a:lnTo>
                  <a:lnTo>
                    <a:pt x="26245" y="306644"/>
                  </a:lnTo>
                  <a:lnTo>
                    <a:pt x="26937" y="307294"/>
                  </a:lnTo>
                  <a:lnTo>
                    <a:pt x="28321" y="308624"/>
                  </a:lnTo>
                  <a:lnTo>
                    <a:pt x="30963" y="305857"/>
                  </a:lnTo>
                  <a:lnTo>
                    <a:pt x="33671" y="305797"/>
                  </a:lnTo>
                  <a:lnTo>
                    <a:pt x="34328" y="305105"/>
                  </a:lnTo>
                  <a:lnTo>
                    <a:pt x="34280" y="303077"/>
                  </a:lnTo>
                  <a:lnTo>
                    <a:pt x="34942" y="302385"/>
                  </a:lnTo>
                  <a:lnTo>
                    <a:pt x="34900" y="300357"/>
                  </a:lnTo>
                  <a:lnTo>
                    <a:pt x="32824" y="298371"/>
                  </a:lnTo>
                  <a:lnTo>
                    <a:pt x="25386" y="298544"/>
                  </a:lnTo>
                  <a:lnTo>
                    <a:pt x="25356" y="297190"/>
                  </a:lnTo>
                  <a:lnTo>
                    <a:pt x="24670" y="296533"/>
                  </a:lnTo>
                  <a:lnTo>
                    <a:pt x="24617" y="294505"/>
                  </a:lnTo>
                  <a:lnTo>
                    <a:pt x="27319" y="294446"/>
                  </a:lnTo>
                  <a:lnTo>
                    <a:pt x="28661" y="293736"/>
                  </a:lnTo>
                  <a:lnTo>
                    <a:pt x="29979" y="292358"/>
                  </a:lnTo>
                  <a:lnTo>
                    <a:pt x="32007" y="292310"/>
                  </a:lnTo>
                  <a:lnTo>
                    <a:pt x="32675" y="291618"/>
                  </a:lnTo>
                  <a:lnTo>
                    <a:pt x="34023" y="291589"/>
                  </a:lnTo>
                  <a:lnTo>
                    <a:pt x="36004" y="289513"/>
                  </a:lnTo>
                  <a:lnTo>
                    <a:pt x="35956" y="287485"/>
                  </a:lnTo>
                  <a:lnTo>
                    <a:pt x="37280" y="286101"/>
                  </a:lnTo>
                  <a:lnTo>
                    <a:pt x="38628" y="286071"/>
                  </a:lnTo>
                  <a:lnTo>
                    <a:pt x="40656" y="286023"/>
                  </a:lnTo>
                  <a:lnTo>
                    <a:pt x="42058" y="288028"/>
                  </a:lnTo>
                  <a:lnTo>
                    <a:pt x="42094" y="289376"/>
                  </a:lnTo>
                  <a:lnTo>
                    <a:pt x="46741" y="285886"/>
                  </a:lnTo>
                  <a:lnTo>
                    <a:pt x="48065" y="284502"/>
                  </a:lnTo>
                  <a:lnTo>
                    <a:pt x="50087" y="284455"/>
                  </a:lnTo>
                  <a:lnTo>
                    <a:pt x="52735" y="281693"/>
                  </a:lnTo>
                  <a:lnTo>
                    <a:pt x="52717" y="281019"/>
                  </a:lnTo>
                  <a:lnTo>
                    <a:pt x="53374" y="280333"/>
                  </a:lnTo>
                  <a:lnTo>
                    <a:pt x="54734" y="280297"/>
                  </a:lnTo>
                  <a:lnTo>
                    <a:pt x="56052" y="278919"/>
                  </a:lnTo>
                  <a:lnTo>
                    <a:pt x="58074" y="278871"/>
                  </a:lnTo>
                  <a:lnTo>
                    <a:pt x="58772" y="279522"/>
                  </a:lnTo>
                  <a:lnTo>
                    <a:pt x="60794" y="279480"/>
                  </a:lnTo>
                  <a:lnTo>
                    <a:pt x="62178" y="280804"/>
                  </a:lnTo>
                  <a:lnTo>
                    <a:pt x="64808" y="277362"/>
                  </a:lnTo>
                  <a:lnTo>
                    <a:pt x="65470" y="276676"/>
                  </a:lnTo>
                  <a:lnTo>
                    <a:pt x="68113" y="273909"/>
                  </a:lnTo>
                  <a:lnTo>
                    <a:pt x="68787" y="273891"/>
                  </a:lnTo>
                  <a:lnTo>
                    <a:pt x="69449" y="273199"/>
                  </a:lnTo>
                  <a:lnTo>
                    <a:pt x="72825" y="273121"/>
                  </a:lnTo>
                  <a:lnTo>
                    <a:pt x="74806" y="271045"/>
                  </a:lnTo>
                  <a:lnTo>
                    <a:pt x="78850" y="270282"/>
                  </a:lnTo>
                  <a:lnTo>
                    <a:pt x="80747" y="264830"/>
                  </a:lnTo>
                  <a:lnTo>
                    <a:pt x="82029" y="261418"/>
                  </a:lnTo>
                  <a:lnTo>
                    <a:pt x="82685" y="260726"/>
                  </a:lnTo>
                  <a:lnTo>
                    <a:pt x="82643" y="258698"/>
                  </a:lnTo>
                  <a:lnTo>
                    <a:pt x="83276" y="256658"/>
                  </a:lnTo>
                  <a:lnTo>
                    <a:pt x="83222" y="254624"/>
                  </a:lnTo>
                  <a:lnTo>
                    <a:pt x="84552" y="253246"/>
                  </a:lnTo>
                  <a:lnTo>
                    <a:pt x="85202" y="252560"/>
                  </a:lnTo>
                  <a:lnTo>
                    <a:pt x="85143" y="249852"/>
                  </a:lnTo>
                  <a:lnTo>
                    <a:pt x="87171" y="249804"/>
                  </a:lnTo>
                  <a:lnTo>
                    <a:pt x="87839" y="249112"/>
                  </a:lnTo>
                  <a:lnTo>
                    <a:pt x="88495" y="248420"/>
                  </a:lnTo>
                  <a:lnTo>
                    <a:pt x="89849" y="248391"/>
                  </a:lnTo>
                  <a:lnTo>
                    <a:pt x="90511" y="247699"/>
                  </a:lnTo>
                  <a:lnTo>
                    <a:pt x="89819" y="247043"/>
                  </a:lnTo>
                  <a:lnTo>
                    <a:pt x="87117" y="247102"/>
                  </a:lnTo>
                  <a:lnTo>
                    <a:pt x="86455" y="247794"/>
                  </a:lnTo>
                  <a:lnTo>
                    <a:pt x="84427" y="247836"/>
                  </a:lnTo>
                  <a:lnTo>
                    <a:pt x="83729" y="247174"/>
                  </a:lnTo>
                  <a:lnTo>
                    <a:pt x="83699" y="245832"/>
                  </a:lnTo>
                  <a:lnTo>
                    <a:pt x="83013" y="245164"/>
                  </a:lnTo>
                  <a:lnTo>
                    <a:pt x="82894" y="239753"/>
                  </a:lnTo>
                  <a:lnTo>
                    <a:pt x="83514" y="237713"/>
                  </a:lnTo>
                  <a:lnTo>
                    <a:pt x="84821" y="235661"/>
                  </a:lnTo>
                  <a:lnTo>
                    <a:pt x="87529" y="235602"/>
                  </a:lnTo>
                  <a:lnTo>
                    <a:pt x="88853" y="234212"/>
                  </a:lnTo>
                  <a:lnTo>
                    <a:pt x="87469" y="232894"/>
                  </a:lnTo>
                  <a:lnTo>
                    <a:pt x="86145" y="234266"/>
                  </a:lnTo>
                  <a:lnTo>
                    <a:pt x="84791" y="234301"/>
                  </a:lnTo>
                  <a:lnTo>
                    <a:pt x="83407" y="232983"/>
                  </a:lnTo>
                  <a:lnTo>
                    <a:pt x="83383" y="231629"/>
                  </a:lnTo>
                  <a:lnTo>
                    <a:pt x="83347" y="230275"/>
                  </a:lnTo>
                  <a:lnTo>
                    <a:pt x="81277" y="228301"/>
                  </a:lnTo>
                  <a:lnTo>
                    <a:pt x="81242" y="226947"/>
                  </a:lnTo>
                  <a:lnTo>
                    <a:pt x="81904" y="226255"/>
                  </a:lnTo>
                  <a:lnTo>
                    <a:pt x="81796" y="221525"/>
                  </a:lnTo>
                  <a:lnTo>
                    <a:pt x="84499" y="221465"/>
                  </a:lnTo>
                  <a:lnTo>
                    <a:pt x="85823" y="220075"/>
                  </a:lnTo>
                  <a:lnTo>
                    <a:pt x="85131" y="219419"/>
                  </a:lnTo>
                  <a:lnTo>
                    <a:pt x="83103" y="219461"/>
                  </a:lnTo>
                  <a:lnTo>
                    <a:pt x="82411" y="218805"/>
                  </a:lnTo>
                  <a:lnTo>
                    <a:pt x="81737" y="218817"/>
                  </a:lnTo>
                  <a:lnTo>
                    <a:pt x="81075" y="219508"/>
                  </a:lnTo>
                  <a:lnTo>
                    <a:pt x="79053" y="219550"/>
                  </a:lnTo>
                  <a:lnTo>
                    <a:pt x="78361" y="218894"/>
                  </a:lnTo>
                  <a:lnTo>
                    <a:pt x="77699" y="219580"/>
                  </a:lnTo>
                  <a:lnTo>
                    <a:pt x="74990" y="219652"/>
                  </a:lnTo>
                  <a:lnTo>
                    <a:pt x="73672" y="221036"/>
                  </a:lnTo>
                  <a:lnTo>
                    <a:pt x="70290" y="221107"/>
                  </a:lnTo>
                  <a:lnTo>
                    <a:pt x="69634" y="221793"/>
                  </a:lnTo>
                  <a:lnTo>
                    <a:pt x="68280" y="221823"/>
                  </a:lnTo>
                  <a:lnTo>
                    <a:pt x="66962" y="223213"/>
                  </a:lnTo>
                  <a:lnTo>
                    <a:pt x="66980" y="223887"/>
                  </a:lnTo>
                  <a:lnTo>
                    <a:pt x="66311" y="224579"/>
                  </a:lnTo>
                  <a:lnTo>
                    <a:pt x="65637" y="224591"/>
                  </a:lnTo>
                  <a:lnTo>
                    <a:pt x="63627" y="225318"/>
                  </a:lnTo>
                  <a:lnTo>
                    <a:pt x="65685" y="226619"/>
                  </a:lnTo>
                  <a:lnTo>
                    <a:pt x="66389" y="227961"/>
                  </a:lnTo>
                  <a:lnTo>
                    <a:pt x="65733" y="228653"/>
                  </a:lnTo>
                  <a:lnTo>
                    <a:pt x="63019" y="228712"/>
                  </a:lnTo>
                  <a:lnTo>
                    <a:pt x="63007" y="228032"/>
                  </a:lnTo>
                  <a:lnTo>
                    <a:pt x="60937" y="226052"/>
                  </a:lnTo>
                  <a:lnTo>
                    <a:pt x="60263" y="226064"/>
                  </a:lnTo>
                  <a:lnTo>
                    <a:pt x="59601" y="226756"/>
                  </a:lnTo>
                  <a:lnTo>
                    <a:pt x="59613" y="227442"/>
                  </a:lnTo>
                  <a:lnTo>
                    <a:pt x="58957" y="228134"/>
                  </a:lnTo>
                  <a:lnTo>
                    <a:pt x="58283" y="228146"/>
                  </a:lnTo>
                  <a:lnTo>
                    <a:pt x="57585" y="227484"/>
                  </a:lnTo>
                  <a:lnTo>
                    <a:pt x="55557" y="227525"/>
                  </a:lnTo>
                  <a:lnTo>
                    <a:pt x="54244" y="228909"/>
                  </a:lnTo>
                  <a:lnTo>
                    <a:pt x="53564" y="228927"/>
                  </a:lnTo>
                  <a:lnTo>
                    <a:pt x="52873" y="228265"/>
                  </a:lnTo>
                  <a:lnTo>
                    <a:pt x="52843" y="226911"/>
                  </a:lnTo>
                  <a:lnTo>
                    <a:pt x="54823" y="224835"/>
                  </a:lnTo>
                  <a:lnTo>
                    <a:pt x="54793" y="223487"/>
                  </a:lnTo>
                  <a:lnTo>
                    <a:pt x="56111" y="222103"/>
                  </a:lnTo>
                  <a:lnTo>
                    <a:pt x="56791" y="222085"/>
                  </a:lnTo>
                  <a:lnTo>
                    <a:pt x="58772" y="220021"/>
                  </a:lnTo>
                  <a:lnTo>
                    <a:pt x="60090" y="218626"/>
                  </a:lnTo>
                  <a:lnTo>
                    <a:pt x="60758" y="217946"/>
                  </a:lnTo>
                  <a:lnTo>
                    <a:pt x="63448" y="217200"/>
                  </a:lnTo>
                  <a:lnTo>
                    <a:pt x="64790" y="217170"/>
                  </a:lnTo>
                  <a:lnTo>
                    <a:pt x="67439" y="214408"/>
                  </a:lnTo>
                  <a:lnTo>
                    <a:pt x="67421" y="213728"/>
                  </a:lnTo>
                  <a:lnTo>
                    <a:pt x="68077" y="213043"/>
                  </a:lnTo>
                  <a:lnTo>
                    <a:pt x="68757" y="213031"/>
                  </a:lnTo>
                  <a:lnTo>
                    <a:pt x="69419" y="212339"/>
                  </a:lnTo>
                  <a:lnTo>
                    <a:pt x="68936" y="212261"/>
                  </a:lnTo>
                  <a:lnTo>
                    <a:pt x="70916" y="210185"/>
                  </a:lnTo>
                  <a:lnTo>
                    <a:pt x="70881" y="208831"/>
                  </a:lnTo>
                  <a:lnTo>
                    <a:pt x="71531" y="208127"/>
                  </a:lnTo>
                  <a:lnTo>
                    <a:pt x="72199" y="207441"/>
                  </a:lnTo>
                  <a:lnTo>
                    <a:pt x="72181" y="206761"/>
                  </a:lnTo>
                  <a:lnTo>
                    <a:pt x="71483" y="206111"/>
                  </a:lnTo>
                  <a:lnTo>
                    <a:pt x="70755" y="204101"/>
                  </a:lnTo>
                  <a:lnTo>
                    <a:pt x="73446" y="203355"/>
                  </a:lnTo>
                  <a:lnTo>
                    <a:pt x="74794" y="203326"/>
                  </a:lnTo>
                  <a:lnTo>
                    <a:pt x="82041" y="195691"/>
                  </a:lnTo>
                  <a:lnTo>
                    <a:pt x="82721" y="195679"/>
                  </a:lnTo>
                  <a:lnTo>
                    <a:pt x="83377" y="194981"/>
                  </a:lnTo>
                  <a:lnTo>
                    <a:pt x="85399" y="194939"/>
                  </a:lnTo>
                  <a:lnTo>
                    <a:pt x="86723" y="193543"/>
                  </a:lnTo>
                  <a:lnTo>
                    <a:pt x="87397" y="193525"/>
                  </a:lnTo>
                  <a:lnTo>
                    <a:pt x="88060" y="192839"/>
                  </a:lnTo>
                  <a:lnTo>
                    <a:pt x="90088" y="192786"/>
                  </a:lnTo>
                  <a:lnTo>
                    <a:pt x="91418" y="192070"/>
                  </a:lnTo>
                  <a:lnTo>
                    <a:pt x="92044" y="190030"/>
                  </a:lnTo>
                  <a:lnTo>
                    <a:pt x="94084" y="190656"/>
                  </a:lnTo>
                  <a:lnTo>
                    <a:pt x="94102" y="191330"/>
                  </a:lnTo>
                  <a:lnTo>
                    <a:pt x="95373" y="187918"/>
                  </a:lnTo>
                  <a:lnTo>
                    <a:pt x="93362" y="188640"/>
                  </a:lnTo>
                  <a:lnTo>
                    <a:pt x="89927" y="186701"/>
                  </a:lnTo>
                  <a:lnTo>
                    <a:pt x="94609" y="184548"/>
                  </a:lnTo>
                  <a:lnTo>
                    <a:pt x="96727" y="187882"/>
                  </a:lnTo>
                  <a:lnTo>
                    <a:pt x="98749" y="187829"/>
                  </a:lnTo>
                  <a:lnTo>
                    <a:pt x="98785" y="189183"/>
                  </a:lnTo>
                  <a:lnTo>
                    <a:pt x="100115" y="188473"/>
                  </a:lnTo>
                  <a:lnTo>
                    <a:pt x="100842" y="190477"/>
                  </a:lnTo>
                  <a:lnTo>
                    <a:pt x="107607" y="190310"/>
                  </a:lnTo>
                  <a:lnTo>
                    <a:pt x="108907" y="188246"/>
                  </a:lnTo>
                  <a:lnTo>
                    <a:pt x="111609" y="188181"/>
                  </a:lnTo>
                  <a:lnTo>
                    <a:pt x="113601" y="186773"/>
                  </a:lnTo>
                  <a:lnTo>
                    <a:pt x="116309" y="186707"/>
                  </a:lnTo>
                  <a:lnTo>
                    <a:pt x="116930" y="184667"/>
                  </a:lnTo>
                  <a:lnTo>
                    <a:pt x="119674" y="185944"/>
                  </a:lnTo>
                  <a:lnTo>
                    <a:pt x="119715" y="187972"/>
                  </a:lnTo>
                  <a:lnTo>
                    <a:pt x="119751" y="189326"/>
                  </a:lnTo>
                  <a:lnTo>
                    <a:pt x="122453" y="189260"/>
                  </a:lnTo>
                  <a:lnTo>
                    <a:pt x="124517" y="190555"/>
                  </a:lnTo>
                  <a:lnTo>
                    <a:pt x="125209" y="191217"/>
                  </a:lnTo>
                  <a:lnTo>
                    <a:pt x="125227" y="191891"/>
                  </a:lnTo>
                  <a:lnTo>
                    <a:pt x="129385" y="195846"/>
                  </a:lnTo>
                  <a:lnTo>
                    <a:pt x="131669" y="193847"/>
                  </a:lnTo>
                  <a:lnTo>
                    <a:pt x="131514" y="193782"/>
                  </a:lnTo>
                  <a:lnTo>
                    <a:pt x="131055" y="193776"/>
                  </a:lnTo>
                  <a:lnTo>
                    <a:pt x="130399" y="194003"/>
                  </a:lnTo>
                  <a:lnTo>
                    <a:pt x="130023" y="194223"/>
                  </a:lnTo>
                  <a:lnTo>
                    <a:pt x="129844" y="194265"/>
                  </a:lnTo>
                  <a:lnTo>
                    <a:pt x="129480" y="193985"/>
                  </a:lnTo>
                  <a:lnTo>
                    <a:pt x="129391" y="193663"/>
                  </a:lnTo>
                  <a:lnTo>
                    <a:pt x="129396" y="193376"/>
                  </a:lnTo>
                  <a:lnTo>
                    <a:pt x="129396" y="193054"/>
                  </a:lnTo>
                  <a:lnTo>
                    <a:pt x="129474" y="192744"/>
                  </a:lnTo>
                  <a:lnTo>
                    <a:pt x="129474" y="192458"/>
                  </a:lnTo>
                  <a:lnTo>
                    <a:pt x="129474" y="192297"/>
                  </a:lnTo>
                  <a:lnTo>
                    <a:pt x="129456" y="192147"/>
                  </a:lnTo>
                  <a:lnTo>
                    <a:pt x="129391" y="191968"/>
                  </a:lnTo>
                  <a:lnTo>
                    <a:pt x="128776" y="189326"/>
                  </a:lnTo>
                  <a:lnTo>
                    <a:pt x="128776" y="189189"/>
                  </a:lnTo>
                  <a:lnTo>
                    <a:pt x="127637" y="187859"/>
                  </a:lnTo>
                  <a:lnTo>
                    <a:pt x="126945" y="186648"/>
                  </a:lnTo>
                  <a:lnTo>
                    <a:pt x="126486" y="184995"/>
                  </a:lnTo>
                  <a:lnTo>
                    <a:pt x="124255" y="181840"/>
                  </a:lnTo>
                  <a:lnTo>
                    <a:pt x="124326" y="181190"/>
                  </a:lnTo>
                  <a:lnTo>
                    <a:pt x="124768" y="181118"/>
                  </a:lnTo>
                  <a:lnTo>
                    <a:pt x="124803" y="180599"/>
                  </a:lnTo>
                  <a:lnTo>
                    <a:pt x="125042" y="180367"/>
                  </a:lnTo>
                  <a:lnTo>
                    <a:pt x="126140" y="179872"/>
                  </a:lnTo>
                  <a:lnTo>
                    <a:pt x="127207" y="179645"/>
                  </a:lnTo>
                  <a:lnTo>
                    <a:pt x="128287" y="179555"/>
                  </a:lnTo>
                  <a:lnTo>
                    <a:pt x="128627" y="179538"/>
                  </a:lnTo>
                  <a:lnTo>
                    <a:pt x="129021" y="179538"/>
                  </a:lnTo>
                  <a:lnTo>
                    <a:pt x="129367" y="179400"/>
                  </a:lnTo>
                  <a:lnTo>
                    <a:pt x="129713" y="179275"/>
                  </a:lnTo>
                  <a:lnTo>
                    <a:pt x="130112" y="179275"/>
                  </a:lnTo>
                  <a:lnTo>
                    <a:pt x="130500" y="179359"/>
                  </a:lnTo>
                  <a:lnTo>
                    <a:pt x="130762" y="179400"/>
                  </a:lnTo>
                  <a:lnTo>
                    <a:pt x="131025" y="179490"/>
                  </a:lnTo>
                  <a:lnTo>
                    <a:pt x="131180" y="179573"/>
                  </a:lnTo>
                  <a:lnTo>
                    <a:pt x="132176" y="180122"/>
                  </a:lnTo>
                  <a:lnTo>
                    <a:pt x="131806" y="181357"/>
                  </a:lnTo>
                  <a:lnTo>
                    <a:pt x="132248" y="182216"/>
                  </a:lnTo>
                  <a:lnTo>
                    <a:pt x="133411" y="183212"/>
                  </a:lnTo>
                  <a:lnTo>
                    <a:pt x="133345" y="184482"/>
                  </a:lnTo>
                  <a:lnTo>
                    <a:pt x="134097" y="185681"/>
                  </a:lnTo>
                  <a:lnTo>
                    <a:pt x="136739" y="189075"/>
                  </a:lnTo>
                  <a:lnTo>
                    <a:pt x="136859" y="189231"/>
                  </a:lnTo>
                  <a:lnTo>
                    <a:pt x="137038" y="189171"/>
                  </a:lnTo>
                  <a:lnTo>
                    <a:pt x="137873" y="189272"/>
                  </a:lnTo>
                  <a:lnTo>
                    <a:pt x="138344" y="189809"/>
                  </a:lnTo>
                  <a:lnTo>
                    <a:pt x="138994" y="189887"/>
                  </a:lnTo>
                  <a:lnTo>
                    <a:pt x="142633" y="189648"/>
                  </a:lnTo>
                  <a:lnTo>
                    <a:pt x="143724" y="188849"/>
                  </a:lnTo>
                  <a:lnTo>
                    <a:pt x="144142" y="188211"/>
                  </a:lnTo>
                  <a:lnTo>
                    <a:pt x="144279" y="187453"/>
                  </a:lnTo>
                  <a:lnTo>
                    <a:pt x="144798" y="186857"/>
                  </a:lnTo>
                  <a:lnTo>
                    <a:pt x="144810" y="186636"/>
                  </a:lnTo>
                  <a:lnTo>
                    <a:pt x="144565" y="186558"/>
                  </a:lnTo>
                  <a:lnTo>
                    <a:pt x="143521" y="186570"/>
                  </a:lnTo>
                  <a:lnTo>
                    <a:pt x="143384" y="186958"/>
                  </a:lnTo>
                  <a:lnTo>
                    <a:pt x="143092" y="187113"/>
                  </a:lnTo>
                  <a:lnTo>
                    <a:pt x="143122" y="187310"/>
                  </a:lnTo>
                  <a:lnTo>
                    <a:pt x="143152" y="187471"/>
                  </a:lnTo>
                  <a:lnTo>
                    <a:pt x="143038" y="187614"/>
                  </a:lnTo>
                  <a:lnTo>
                    <a:pt x="142597" y="187924"/>
                  </a:lnTo>
                  <a:lnTo>
                    <a:pt x="142048" y="187966"/>
                  </a:lnTo>
                  <a:lnTo>
                    <a:pt x="141613" y="187966"/>
                  </a:lnTo>
                  <a:lnTo>
                    <a:pt x="140640" y="187966"/>
                  </a:lnTo>
                  <a:lnTo>
                    <a:pt x="139585" y="187912"/>
                  </a:lnTo>
                  <a:lnTo>
                    <a:pt x="138660" y="187328"/>
                  </a:lnTo>
                  <a:lnTo>
                    <a:pt x="136882" y="185932"/>
                  </a:lnTo>
                  <a:lnTo>
                    <a:pt x="134831" y="184417"/>
                  </a:lnTo>
                  <a:lnTo>
                    <a:pt x="134246" y="183128"/>
                  </a:lnTo>
                  <a:lnTo>
                    <a:pt x="133083" y="181906"/>
                  </a:lnTo>
                  <a:lnTo>
                    <a:pt x="132922" y="180397"/>
                  </a:lnTo>
                  <a:lnTo>
                    <a:pt x="132689" y="180158"/>
                  </a:lnTo>
                  <a:lnTo>
                    <a:pt x="132492" y="179901"/>
                  </a:lnTo>
                  <a:lnTo>
                    <a:pt x="132307" y="179639"/>
                  </a:lnTo>
                  <a:lnTo>
                    <a:pt x="132146" y="179400"/>
                  </a:lnTo>
                  <a:lnTo>
                    <a:pt x="131955" y="179168"/>
                  </a:lnTo>
                  <a:lnTo>
                    <a:pt x="131854" y="178858"/>
                  </a:lnTo>
                  <a:lnTo>
                    <a:pt x="132069" y="178792"/>
                  </a:lnTo>
                  <a:lnTo>
                    <a:pt x="131854" y="178846"/>
                  </a:lnTo>
                  <a:lnTo>
                    <a:pt x="131830" y="178673"/>
                  </a:lnTo>
                  <a:lnTo>
                    <a:pt x="131848" y="178446"/>
                  </a:lnTo>
                  <a:lnTo>
                    <a:pt x="131848" y="178279"/>
                  </a:lnTo>
                  <a:lnTo>
                    <a:pt x="131657" y="178005"/>
                  </a:lnTo>
                  <a:lnTo>
                    <a:pt x="131425" y="177778"/>
                  </a:lnTo>
                  <a:lnTo>
                    <a:pt x="131299" y="177510"/>
                  </a:lnTo>
                  <a:lnTo>
                    <a:pt x="131299" y="177372"/>
                  </a:lnTo>
                  <a:lnTo>
                    <a:pt x="131311" y="177235"/>
                  </a:lnTo>
                  <a:lnTo>
                    <a:pt x="131263" y="177032"/>
                  </a:lnTo>
                  <a:lnTo>
                    <a:pt x="131114" y="176740"/>
                  </a:lnTo>
                  <a:lnTo>
                    <a:pt x="131073" y="176579"/>
                  </a:lnTo>
                  <a:lnTo>
                    <a:pt x="130035" y="175547"/>
                  </a:lnTo>
                  <a:lnTo>
                    <a:pt x="129748" y="175100"/>
                  </a:lnTo>
                  <a:lnTo>
                    <a:pt x="129671" y="174652"/>
                  </a:lnTo>
                  <a:lnTo>
                    <a:pt x="129671" y="174229"/>
                  </a:lnTo>
                  <a:lnTo>
                    <a:pt x="129671" y="173889"/>
                  </a:lnTo>
                  <a:lnTo>
                    <a:pt x="129719" y="173561"/>
                  </a:lnTo>
                  <a:lnTo>
                    <a:pt x="129754" y="173227"/>
                  </a:lnTo>
                  <a:lnTo>
                    <a:pt x="128716" y="172410"/>
                  </a:lnTo>
                  <a:lnTo>
                    <a:pt x="128627" y="172237"/>
                  </a:lnTo>
                  <a:lnTo>
                    <a:pt x="128687" y="171401"/>
                  </a:lnTo>
                  <a:lnTo>
                    <a:pt x="127535" y="171115"/>
                  </a:lnTo>
                  <a:lnTo>
                    <a:pt x="127434" y="170173"/>
                  </a:lnTo>
                  <a:lnTo>
                    <a:pt x="127434" y="169880"/>
                  </a:lnTo>
                  <a:lnTo>
                    <a:pt x="127595" y="169588"/>
                  </a:lnTo>
                  <a:lnTo>
                    <a:pt x="127869" y="169320"/>
                  </a:lnTo>
                  <a:lnTo>
                    <a:pt x="129176" y="166767"/>
                  </a:lnTo>
                  <a:lnTo>
                    <a:pt x="129593" y="166117"/>
                  </a:lnTo>
                  <a:lnTo>
                    <a:pt x="130148" y="165210"/>
                  </a:lnTo>
                  <a:lnTo>
                    <a:pt x="130315" y="164273"/>
                  </a:lnTo>
                  <a:lnTo>
                    <a:pt x="131007" y="163438"/>
                  </a:lnTo>
                  <a:lnTo>
                    <a:pt x="131854" y="162985"/>
                  </a:lnTo>
                  <a:lnTo>
                    <a:pt x="131854" y="162353"/>
                  </a:lnTo>
                  <a:lnTo>
                    <a:pt x="131908" y="162186"/>
                  </a:lnTo>
                  <a:lnTo>
                    <a:pt x="132445" y="161977"/>
                  </a:lnTo>
                  <a:lnTo>
                    <a:pt x="132283" y="161482"/>
                  </a:lnTo>
                  <a:lnTo>
                    <a:pt x="132600" y="160897"/>
                  </a:lnTo>
                  <a:lnTo>
                    <a:pt x="133196" y="160271"/>
                  </a:lnTo>
                  <a:lnTo>
                    <a:pt x="133930" y="159609"/>
                  </a:lnTo>
                  <a:lnTo>
                    <a:pt x="134801" y="159567"/>
                  </a:lnTo>
                  <a:lnTo>
                    <a:pt x="135087" y="159036"/>
                  </a:lnTo>
                  <a:lnTo>
                    <a:pt x="135672" y="158893"/>
                  </a:lnTo>
                  <a:lnTo>
                    <a:pt x="135898" y="158493"/>
                  </a:lnTo>
                  <a:lnTo>
                    <a:pt x="138278" y="156919"/>
                  </a:lnTo>
                  <a:lnTo>
                    <a:pt x="138845" y="156579"/>
                  </a:lnTo>
                  <a:lnTo>
                    <a:pt x="138004" y="156394"/>
                  </a:lnTo>
                  <a:lnTo>
                    <a:pt x="136817" y="156561"/>
                  </a:lnTo>
                  <a:lnTo>
                    <a:pt x="135898" y="156030"/>
                  </a:lnTo>
                  <a:lnTo>
                    <a:pt x="135349" y="156650"/>
                  </a:lnTo>
                  <a:lnTo>
                    <a:pt x="134604" y="156799"/>
                  </a:lnTo>
                  <a:lnTo>
                    <a:pt x="133912" y="156799"/>
                  </a:lnTo>
                  <a:lnTo>
                    <a:pt x="133292" y="156799"/>
                  </a:lnTo>
                  <a:lnTo>
                    <a:pt x="132719" y="156710"/>
                  </a:lnTo>
                  <a:lnTo>
                    <a:pt x="132283" y="156710"/>
                  </a:lnTo>
                  <a:lnTo>
                    <a:pt x="132099" y="156698"/>
                  </a:lnTo>
                  <a:lnTo>
                    <a:pt x="129301" y="153310"/>
                  </a:lnTo>
                  <a:lnTo>
                    <a:pt x="129283" y="151795"/>
                  </a:lnTo>
                  <a:lnTo>
                    <a:pt x="129719" y="150435"/>
                  </a:lnTo>
                  <a:lnTo>
                    <a:pt x="129820" y="150148"/>
                  </a:lnTo>
                  <a:lnTo>
                    <a:pt x="129790" y="150363"/>
                  </a:lnTo>
                  <a:lnTo>
                    <a:pt x="129814" y="150154"/>
                  </a:lnTo>
                  <a:lnTo>
                    <a:pt x="129933" y="149116"/>
                  </a:lnTo>
                  <a:lnTo>
                    <a:pt x="129796" y="147941"/>
                  </a:lnTo>
                  <a:lnTo>
                    <a:pt x="130148" y="146915"/>
                  </a:lnTo>
                  <a:lnTo>
                    <a:pt x="130333" y="146659"/>
                  </a:lnTo>
                  <a:lnTo>
                    <a:pt x="130387" y="146450"/>
                  </a:lnTo>
                  <a:lnTo>
                    <a:pt x="130405" y="146212"/>
                  </a:lnTo>
                  <a:lnTo>
                    <a:pt x="130411" y="146074"/>
                  </a:lnTo>
                  <a:lnTo>
                    <a:pt x="130411" y="145561"/>
                  </a:lnTo>
                  <a:lnTo>
                    <a:pt x="130202" y="144959"/>
                  </a:lnTo>
                  <a:lnTo>
                    <a:pt x="130196" y="144321"/>
                  </a:lnTo>
                  <a:lnTo>
                    <a:pt x="130196" y="144022"/>
                  </a:lnTo>
                  <a:lnTo>
                    <a:pt x="130249" y="143718"/>
                  </a:lnTo>
                  <a:lnTo>
                    <a:pt x="130399" y="143426"/>
                  </a:lnTo>
                  <a:lnTo>
                    <a:pt x="130935" y="143086"/>
                  </a:lnTo>
                  <a:lnTo>
                    <a:pt x="130613" y="141708"/>
                  </a:lnTo>
                  <a:lnTo>
                    <a:pt x="131753" y="141517"/>
                  </a:lnTo>
                  <a:lnTo>
                    <a:pt x="132683" y="142084"/>
                  </a:lnTo>
                  <a:lnTo>
                    <a:pt x="132152" y="143038"/>
                  </a:lnTo>
                  <a:lnTo>
                    <a:pt x="132510" y="143557"/>
                  </a:lnTo>
                  <a:lnTo>
                    <a:pt x="132635" y="144225"/>
                  </a:lnTo>
                  <a:lnTo>
                    <a:pt x="133131" y="144535"/>
                  </a:lnTo>
                  <a:lnTo>
                    <a:pt x="133602" y="145066"/>
                  </a:lnTo>
                  <a:lnTo>
                    <a:pt x="133691" y="144255"/>
                  </a:lnTo>
                  <a:lnTo>
                    <a:pt x="133214" y="143402"/>
                  </a:lnTo>
                  <a:lnTo>
                    <a:pt x="133208" y="142489"/>
                  </a:lnTo>
                  <a:lnTo>
                    <a:pt x="133208" y="142132"/>
                  </a:lnTo>
                  <a:lnTo>
                    <a:pt x="133286" y="141768"/>
                  </a:lnTo>
                  <a:lnTo>
                    <a:pt x="133500" y="141422"/>
                  </a:lnTo>
                  <a:lnTo>
                    <a:pt x="133638" y="141314"/>
                  </a:lnTo>
                  <a:lnTo>
                    <a:pt x="134950" y="141034"/>
                  </a:lnTo>
                  <a:lnTo>
                    <a:pt x="135683" y="141338"/>
                  </a:lnTo>
                  <a:lnTo>
                    <a:pt x="136876" y="140724"/>
                  </a:lnTo>
                  <a:lnTo>
                    <a:pt x="137049" y="140706"/>
                  </a:lnTo>
                  <a:lnTo>
                    <a:pt x="138069" y="141034"/>
                  </a:lnTo>
                  <a:lnTo>
                    <a:pt x="138278" y="140766"/>
                  </a:lnTo>
                  <a:lnTo>
                    <a:pt x="138571" y="140664"/>
                  </a:lnTo>
                  <a:lnTo>
                    <a:pt x="138833" y="140670"/>
                  </a:lnTo>
                  <a:lnTo>
                    <a:pt x="139215" y="140676"/>
                  </a:lnTo>
                  <a:lnTo>
                    <a:pt x="139567" y="140807"/>
                  </a:lnTo>
                  <a:lnTo>
                    <a:pt x="139746" y="140801"/>
                  </a:lnTo>
                  <a:lnTo>
                    <a:pt x="139859" y="140587"/>
                  </a:lnTo>
                  <a:lnTo>
                    <a:pt x="139859" y="140455"/>
                  </a:lnTo>
                  <a:lnTo>
                    <a:pt x="139710" y="140265"/>
                  </a:lnTo>
                  <a:lnTo>
                    <a:pt x="139465" y="140187"/>
                  </a:lnTo>
                  <a:lnTo>
                    <a:pt x="139256" y="140115"/>
                  </a:lnTo>
                  <a:lnTo>
                    <a:pt x="138881" y="140002"/>
                  </a:lnTo>
                  <a:lnTo>
                    <a:pt x="138869" y="139579"/>
                  </a:lnTo>
                  <a:lnTo>
                    <a:pt x="138893" y="139388"/>
                  </a:lnTo>
                  <a:lnTo>
                    <a:pt x="139489" y="138272"/>
                  </a:lnTo>
                  <a:lnTo>
                    <a:pt x="140318" y="137783"/>
                  </a:lnTo>
                  <a:lnTo>
                    <a:pt x="140730" y="137002"/>
                  </a:lnTo>
                  <a:lnTo>
                    <a:pt x="140479" y="136769"/>
                  </a:lnTo>
                  <a:lnTo>
                    <a:pt x="140193" y="136769"/>
                  </a:lnTo>
                  <a:lnTo>
                    <a:pt x="139185" y="137807"/>
                  </a:lnTo>
                  <a:lnTo>
                    <a:pt x="138911" y="138362"/>
                  </a:lnTo>
                  <a:lnTo>
                    <a:pt x="138314" y="138463"/>
                  </a:lnTo>
                  <a:lnTo>
                    <a:pt x="137789" y="138278"/>
                  </a:lnTo>
                  <a:lnTo>
                    <a:pt x="137658" y="138129"/>
                  </a:lnTo>
                  <a:lnTo>
                    <a:pt x="137383" y="137043"/>
                  </a:lnTo>
                  <a:lnTo>
                    <a:pt x="136888" y="135797"/>
                  </a:lnTo>
                  <a:lnTo>
                    <a:pt x="136888" y="134586"/>
                  </a:lnTo>
                  <a:lnTo>
                    <a:pt x="136882" y="133870"/>
                  </a:lnTo>
                  <a:lnTo>
                    <a:pt x="137073" y="133166"/>
                  </a:lnTo>
                  <a:lnTo>
                    <a:pt x="137586" y="132588"/>
                  </a:lnTo>
                  <a:lnTo>
                    <a:pt x="138797" y="130977"/>
                  </a:lnTo>
                  <a:lnTo>
                    <a:pt x="138940" y="130864"/>
                  </a:lnTo>
                  <a:lnTo>
                    <a:pt x="139084" y="130906"/>
                  </a:lnTo>
                  <a:lnTo>
                    <a:pt x="139596" y="130947"/>
                  </a:lnTo>
                  <a:lnTo>
                    <a:pt x="140086" y="130351"/>
                  </a:lnTo>
                  <a:lnTo>
                    <a:pt x="140688" y="129909"/>
                  </a:lnTo>
                  <a:lnTo>
                    <a:pt x="140718" y="129003"/>
                  </a:lnTo>
                  <a:lnTo>
                    <a:pt x="141398" y="128400"/>
                  </a:lnTo>
                  <a:lnTo>
                    <a:pt x="141362" y="127893"/>
                  </a:lnTo>
                  <a:lnTo>
                    <a:pt x="141362" y="127762"/>
                  </a:lnTo>
                  <a:lnTo>
                    <a:pt x="141326" y="127619"/>
                  </a:lnTo>
                  <a:lnTo>
                    <a:pt x="141243" y="127488"/>
                  </a:lnTo>
                  <a:lnTo>
                    <a:pt x="140682" y="126891"/>
                  </a:lnTo>
                  <a:lnTo>
                    <a:pt x="140062" y="126104"/>
                  </a:lnTo>
                  <a:lnTo>
                    <a:pt x="139513" y="125376"/>
                  </a:lnTo>
                  <a:lnTo>
                    <a:pt x="139424" y="125012"/>
                  </a:lnTo>
                  <a:lnTo>
                    <a:pt x="139089" y="124839"/>
                  </a:lnTo>
                  <a:lnTo>
                    <a:pt x="138964" y="124487"/>
                  </a:lnTo>
                  <a:lnTo>
                    <a:pt x="138976" y="124177"/>
                  </a:lnTo>
                  <a:lnTo>
                    <a:pt x="138976" y="123807"/>
                  </a:lnTo>
                  <a:lnTo>
                    <a:pt x="139095" y="123426"/>
                  </a:lnTo>
                  <a:lnTo>
                    <a:pt x="139251" y="123115"/>
                  </a:lnTo>
                  <a:lnTo>
                    <a:pt x="140461" y="121666"/>
                  </a:lnTo>
                  <a:lnTo>
                    <a:pt x="139626" y="122083"/>
                  </a:lnTo>
                  <a:lnTo>
                    <a:pt x="138493" y="122871"/>
                  </a:lnTo>
                  <a:lnTo>
                    <a:pt x="137706" y="123080"/>
                  </a:lnTo>
                  <a:lnTo>
                    <a:pt x="136871" y="123801"/>
                  </a:lnTo>
                  <a:lnTo>
                    <a:pt x="136513" y="124511"/>
                  </a:lnTo>
                  <a:lnTo>
                    <a:pt x="136310" y="125561"/>
                  </a:lnTo>
                  <a:lnTo>
                    <a:pt x="136226" y="125716"/>
                  </a:lnTo>
                  <a:lnTo>
                    <a:pt x="135463" y="125859"/>
                  </a:lnTo>
                  <a:lnTo>
                    <a:pt x="134950" y="126641"/>
                  </a:lnTo>
                  <a:lnTo>
                    <a:pt x="134085" y="126861"/>
                  </a:lnTo>
                  <a:lnTo>
                    <a:pt x="133578" y="126838"/>
                  </a:lnTo>
                  <a:lnTo>
                    <a:pt x="133178" y="126718"/>
                  </a:lnTo>
                  <a:lnTo>
                    <a:pt x="132808" y="126456"/>
                  </a:lnTo>
                  <a:lnTo>
                    <a:pt x="132695" y="126313"/>
                  </a:lnTo>
                  <a:lnTo>
                    <a:pt x="132928" y="125245"/>
                  </a:lnTo>
                  <a:lnTo>
                    <a:pt x="132295" y="124577"/>
                  </a:lnTo>
                  <a:lnTo>
                    <a:pt x="132230" y="124440"/>
                  </a:lnTo>
                  <a:lnTo>
                    <a:pt x="131961" y="121403"/>
                  </a:lnTo>
                  <a:lnTo>
                    <a:pt x="131699" y="121183"/>
                  </a:lnTo>
                  <a:lnTo>
                    <a:pt x="131520" y="121928"/>
                  </a:lnTo>
                  <a:lnTo>
                    <a:pt x="131007" y="122805"/>
                  </a:lnTo>
                  <a:lnTo>
                    <a:pt x="130255" y="123103"/>
                  </a:lnTo>
                  <a:lnTo>
                    <a:pt x="130124" y="123354"/>
                  </a:lnTo>
                  <a:lnTo>
                    <a:pt x="130118" y="123491"/>
                  </a:lnTo>
                  <a:lnTo>
                    <a:pt x="130112" y="123909"/>
                  </a:lnTo>
                  <a:lnTo>
                    <a:pt x="130506" y="124434"/>
                  </a:lnTo>
                  <a:lnTo>
                    <a:pt x="130524" y="125000"/>
                  </a:lnTo>
                  <a:lnTo>
                    <a:pt x="130500" y="125185"/>
                  </a:lnTo>
                  <a:lnTo>
                    <a:pt x="129802" y="126987"/>
                  </a:lnTo>
                  <a:lnTo>
                    <a:pt x="128508" y="129062"/>
                  </a:lnTo>
                  <a:lnTo>
                    <a:pt x="126736" y="130381"/>
                  </a:lnTo>
                  <a:lnTo>
                    <a:pt x="126551" y="130524"/>
                  </a:lnTo>
                  <a:lnTo>
                    <a:pt x="126402" y="130601"/>
                  </a:lnTo>
                  <a:lnTo>
                    <a:pt x="126134" y="130661"/>
                  </a:lnTo>
                  <a:lnTo>
                    <a:pt x="126104" y="130953"/>
                  </a:lnTo>
                  <a:lnTo>
                    <a:pt x="126098" y="131401"/>
                  </a:lnTo>
                  <a:lnTo>
                    <a:pt x="126098" y="131538"/>
                  </a:lnTo>
                  <a:lnTo>
                    <a:pt x="126098" y="131717"/>
                  </a:lnTo>
                  <a:lnTo>
                    <a:pt x="126098" y="131896"/>
                  </a:lnTo>
                  <a:lnTo>
                    <a:pt x="126044" y="132069"/>
                  </a:lnTo>
                  <a:lnTo>
                    <a:pt x="125996" y="132254"/>
                  </a:lnTo>
                  <a:lnTo>
                    <a:pt x="125794" y="132439"/>
                  </a:lnTo>
                  <a:lnTo>
                    <a:pt x="125561" y="132421"/>
                  </a:lnTo>
                  <a:lnTo>
                    <a:pt x="125394" y="132385"/>
                  </a:lnTo>
                  <a:lnTo>
                    <a:pt x="125084" y="131824"/>
                  </a:lnTo>
                  <a:lnTo>
                    <a:pt x="124672" y="130619"/>
                  </a:lnTo>
                  <a:lnTo>
                    <a:pt x="124285" y="130703"/>
                  </a:lnTo>
                  <a:lnTo>
                    <a:pt x="124094" y="130745"/>
                  </a:lnTo>
                  <a:lnTo>
                    <a:pt x="123801" y="130739"/>
                  </a:lnTo>
                  <a:lnTo>
                    <a:pt x="123593" y="130691"/>
                  </a:lnTo>
                  <a:lnTo>
                    <a:pt x="123449" y="130691"/>
                  </a:lnTo>
                  <a:lnTo>
                    <a:pt x="123402" y="131645"/>
                  </a:lnTo>
                  <a:lnTo>
                    <a:pt x="123837" y="132295"/>
                  </a:lnTo>
                  <a:lnTo>
                    <a:pt x="124296" y="132761"/>
                  </a:lnTo>
                  <a:lnTo>
                    <a:pt x="125054" y="132886"/>
                  </a:lnTo>
                  <a:lnTo>
                    <a:pt x="125346" y="132987"/>
                  </a:lnTo>
                  <a:lnTo>
                    <a:pt x="125483" y="133262"/>
                  </a:lnTo>
                  <a:lnTo>
                    <a:pt x="125466" y="133465"/>
                  </a:lnTo>
                  <a:lnTo>
                    <a:pt x="125460" y="133667"/>
                  </a:lnTo>
                  <a:lnTo>
                    <a:pt x="125394" y="133852"/>
                  </a:lnTo>
                  <a:lnTo>
                    <a:pt x="125340" y="134049"/>
                  </a:lnTo>
                  <a:lnTo>
                    <a:pt x="125102" y="134288"/>
                  </a:lnTo>
                  <a:lnTo>
                    <a:pt x="124935" y="134365"/>
                  </a:lnTo>
                  <a:lnTo>
                    <a:pt x="124798" y="134306"/>
                  </a:lnTo>
                  <a:lnTo>
                    <a:pt x="124625" y="134294"/>
                  </a:lnTo>
                  <a:lnTo>
                    <a:pt x="124392" y="134294"/>
                  </a:lnTo>
                  <a:lnTo>
                    <a:pt x="124070" y="134365"/>
                  </a:lnTo>
                  <a:lnTo>
                    <a:pt x="123748" y="134371"/>
                  </a:lnTo>
                  <a:lnTo>
                    <a:pt x="123354" y="134371"/>
                  </a:lnTo>
                  <a:lnTo>
                    <a:pt x="122942" y="134186"/>
                  </a:lnTo>
                  <a:lnTo>
                    <a:pt x="122853" y="133739"/>
                  </a:lnTo>
                  <a:lnTo>
                    <a:pt x="122579" y="133095"/>
                  </a:lnTo>
                  <a:lnTo>
                    <a:pt x="122328" y="132403"/>
                  </a:lnTo>
                  <a:lnTo>
                    <a:pt x="121827" y="132164"/>
                  </a:lnTo>
                  <a:lnTo>
                    <a:pt x="121708" y="132027"/>
                  </a:lnTo>
                  <a:lnTo>
                    <a:pt x="121445" y="131114"/>
                  </a:lnTo>
                  <a:lnTo>
                    <a:pt x="121004" y="130071"/>
                  </a:lnTo>
                  <a:lnTo>
                    <a:pt x="120813" y="128967"/>
                  </a:lnTo>
                  <a:lnTo>
                    <a:pt x="120825" y="127201"/>
                  </a:lnTo>
                  <a:lnTo>
                    <a:pt x="120908" y="126867"/>
                  </a:lnTo>
                  <a:lnTo>
                    <a:pt x="121046" y="126545"/>
                  </a:lnTo>
                  <a:lnTo>
                    <a:pt x="121254" y="126235"/>
                  </a:lnTo>
                  <a:lnTo>
                    <a:pt x="121254" y="124762"/>
                  </a:lnTo>
                  <a:lnTo>
                    <a:pt x="121314" y="124583"/>
                  </a:lnTo>
                  <a:lnTo>
                    <a:pt x="122769" y="124100"/>
                  </a:lnTo>
                  <a:lnTo>
                    <a:pt x="123581" y="122787"/>
                  </a:lnTo>
                  <a:lnTo>
                    <a:pt x="123557" y="122543"/>
                  </a:lnTo>
                  <a:lnTo>
                    <a:pt x="123545" y="122412"/>
                  </a:lnTo>
                  <a:lnTo>
                    <a:pt x="123527" y="122191"/>
                  </a:lnTo>
                  <a:lnTo>
                    <a:pt x="123521" y="122036"/>
                  </a:lnTo>
                  <a:lnTo>
                    <a:pt x="123521" y="121875"/>
                  </a:lnTo>
                  <a:lnTo>
                    <a:pt x="123521" y="121260"/>
                  </a:lnTo>
                  <a:lnTo>
                    <a:pt x="123652" y="120646"/>
                  </a:lnTo>
                  <a:lnTo>
                    <a:pt x="124094" y="120002"/>
                  </a:lnTo>
                  <a:lnTo>
                    <a:pt x="123897" y="119793"/>
                  </a:lnTo>
                  <a:lnTo>
                    <a:pt x="123754" y="119715"/>
                  </a:lnTo>
                  <a:lnTo>
                    <a:pt x="123461" y="119542"/>
                  </a:lnTo>
                  <a:lnTo>
                    <a:pt x="123467" y="119179"/>
                  </a:lnTo>
                  <a:lnTo>
                    <a:pt x="123348" y="118952"/>
                  </a:lnTo>
                  <a:lnTo>
                    <a:pt x="123151" y="118845"/>
                  </a:lnTo>
                  <a:lnTo>
                    <a:pt x="122978" y="118845"/>
                  </a:lnTo>
                  <a:lnTo>
                    <a:pt x="122835" y="118868"/>
                  </a:lnTo>
                  <a:lnTo>
                    <a:pt x="122763" y="119018"/>
                  </a:lnTo>
                  <a:lnTo>
                    <a:pt x="122758" y="119632"/>
                  </a:lnTo>
                  <a:lnTo>
                    <a:pt x="122400" y="120240"/>
                  </a:lnTo>
                  <a:lnTo>
                    <a:pt x="121875" y="120586"/>
                  </a:lnTo>
                  <a:lnTo>
                    <a:pt x="121833" y="120926"/>
                  </a:lnTo>
                  <a:lnTo>
                    <a:pt x="121600" y="120986"/>
                  </a:lnTo>
                  <a:lnTo>
                    <a:pt x="121696" y="121374"/>
                  </a:lnTo>
                  <a:lnTo>
                    <a:pt x="122072" y="121809"/>
                  </a:lnTo>
                  <a:lnTo>
                    <a:pt x="122083" y="122370"/>
                  </a:lnTo>
                  <a:lnTo>
                    <a:pt x="122083" y="122561"/>
                  </a:lnTo>
                  <a:lnTo>
                    <a:pt x="122030" y="122763"/>
                  </a:lnTo>
                  <a:lnTo>
                    <a:pt x="121911" y="122960"/>
                  </a:lnTo>
                  <a:lnTo>
                    <a:pt x="121547" y="123199"/>
                  </a:lnTo>
                  <a:lnTo>
                    <a:pt x="121260" y="123241"/>
                  </a:lnTo>
                  <a:lnTo>
                    <a:pt x="120998" y="123241"/>
                  </a:lnTo>
                  <a:lnTo>
                    <a:pt x="120694" y="123241"/>
                  </a:lnTo>
                  <a:lnTo>
                    <a:pt x="120419" y="123193"/>
                  </a:lnTo>
                  <a:lnTo>
                    <a:pt x="120175" y="123193"/>
                  </a:lnTo>
                  <a:lnTo>
                    <a:pt x="119954" y="123193"/>
                  </a:lnTo>
                  <a:lnTo>
                    <a:pt x="119763" y="123229"/>
                  </a:lnTo>
                  <a:lnTo>
                    <a:pt x="119620" y="123300"/>
                  </a:lnTo>
                  <a:lnTo>
                    <a:pt x="119423" y="123521"/>
                  </a:lnTo>
                  <a:lnTo>
                    <a:pt x="119149" y="123616"/>
                  </a:lnTo>
                  <a:lnTo>
                    <a:pt x="118880" y="123616"/>
                  </a:lnTo>
                  <a:lnTo>
                    <a:pt x="118689" y="123616"/>
                  </a:lnTo>
                  <a:lnTo>
                    <a:pt x="118510" y="123575"/>
                  </a:lnTo>
                  <a:lnTo>
                    <a:pt x="118349" y="123485"/>
                  </a:lnTo>
                  <a:lnTo>
                    <a:pt x="117586" y="121934"/>
                  </a:lnTo>
                  <a:lnTo>
                    <a:pt x="116632" y="120670"/>
                  </a:lnTo>
                  <a:lnTo>
                    <a:pt x="115826" y="119274"/>
                  </a:lnTo>
                  <a:lnTo>
                    <a:pt x="115349" y="118343"/>
                  </a:lnTo>
                  <a:lnTo>
                    <a:pt x="114466" y="117729"/>
                  </a:lnTo>
                  <a:lnTo>
                    <a:pt x="113816" y="116793"/>
                  </a:lnTo>
                  <a:lnTo>
                    <a:pt x="113709" y="113929"/>
                  </a:lnTo>
                  <a:lnTo>
                    <a:pt x="113595" y="113762"/>
                  </a:lnTo>
                  <a:lnTo>
                    <a:pt x="113530" y="113589"/>
                  </a:lnTo>
                  <a:lnTo>
                    <a:pt x="113536" y="113422"/>
                  </a:lnTo>
                  <a:lnTo>
                    <a:pt x="113572" y="112850"/>
                  </a:lnTo>
                  <a:lnTo>
                    <a:pt x="114007" y="112540"/>
                  </a:lnTo>
                  <a:lnTo>
                    <a:pt x="113971" y="112235"/>
                  </a:lnTo>
                  <a:lnTo>
                    <a:pt x="113112" y="111573"/>
                  </a:lnTo>
                  <a:lnTo>
                    <a:pt x="112164" y="110965"/>
                  </a:lnTo>
                  <a:lnTo>
                    <a:pt x="111788" y="109790"/>
                  </a:lnTo>
                  <a:lnTo>
                    <a:pt x="111722" y="108818"/>
                  </a:lnTo>
                  <a:lnTo>
                    <a:pt x="110512" y="107959"/>
                  </a:lnTo>
                  <a:lnTo>
                    <a:pt x="109808" y="107129"/>
                  </a:lnTo>
                  <a:lnTo>
                    <a:pt x="108209" y="105018"/>
                  </a:lnTo>
                  <a:lnTo>
                    <a:pt x="106563" y="102894"/>
                  </a:lnTo>
                  <a:lnTo>
                    <a:pt x="105316" y="100556"/>
                  </a:lnTo>
                  <a:lnTo>
                    <a:pt x="104398" y="99870"/>
                  </a:lnTo>
                  <a:lnTo>
                    <a:pt x="104308" y="99667"/>
                  </a:lnTo>
                  <a:lnTo>
                    <a:pt x="104374" y="99226"/>
                  </a:lnTo>
                  <a:lnTo>
                    <a:pt x="103628" y="98850"/>
                  </a:lnTo>
                  <a:lnTo>
                    <a:pt x="103556" y="98188"/>
                  </a:lnTo>
                  <a:lnTo>
                    <a:pt x="103550" y="98021"/>
                  </a:lnTo>
                  <a:lnTo>
                    <a:pt x="103628" y="97860"/>
                  </a:lnTo>
                  <a:lnTo>
                    <a:pt x="103771" y="97705"/>
                  </a:lnTo>
                  <a:lnTo>
                    <a:pt x="105435" y="96279"/>
                  </a:lnTo>
                  <a:lnTo>
                    <a:pt x="105549" y="94025"/>
                  </a:lnTo>
                  <a:lnTo>
                    <a:pt x="106020" y="92032"/>
                  </a:lnTo>
                  <a:lnTo>
                    <a:pt x="106086" y="91770"/>
                  </a:lnTo>
                  <a:lnTo>
                    <a:pt x="106139" y="91561"/>
                  </a:lnTo>
                  <a:lnTo>
                    <a:pt x="106211" y="91352"/>
                  </a:lnTo>
                  <a:lnTo>
                    <a:pt x="106420" y="91424"/>
                  </a:lnTo>
                  <a:lnTo>
                    <a:pt x="106217" y="91328"/>
                  </a:lnTo>
                  <a:lnTo>
                    <a:pt x="106318" y="91096"/>
                  </a:lnTo>
                  <a:lnTo>
                    <a:pt x="106354" y="90863"/>
                  </a:lnTo>
                  <a:lnTo>
                    <a:pt x="106354" y="90613"/>
                  </a:lnTo>
                  <a:lnTo>
                    <a:pt x="106360" y="89903"/>
                  </a:lnTo>
                  <a:lnTo>
                    <a:pt x="106020" y="89092"/>
                  </a:lnTo>
                  <a:lnTo>
                    <a:pt x="106014" y="88280"/>
                  </a:lnTo>
                  <a:lnTo>
                    <a:pt x="106014" y="88119"/>
                  </a:lnTo>
                  <a:lnTo>
                    <a:pt x="107398" y="86664"/>
                  </a:lnTo>
                  <a:lnTo>
                    <a:pt x="107368" y="86073"/>
                  </a:lnTo>
                  <a:lnTo>
                    <a:pt x="107392" y="85823"/>
                  </a:lnTo>
                  <a:lnTo>
                    <a:pt x="107923" y="85041"/>
                  </a:lnTo>
                  <a:lnTo>
                    <a:pt x="108740" y="85184"/>
                  </a:lnTo>
                  <a:lnTo>
                    <a:pt x="108895" y="84493"/>
                  </a:lnTo>
                  <a:lnTo>
                    <a:pt x="109426" y="83484"/>
                  </a:lnTo>
                  <a:lnTo>
                    <a:pt x="109635" y="82130"/>
                  </a:lnTo>
                  <a:lnTo>
                    <a:pt x="110780" y="81069"/>
                  </a:lnTo>
                  <a:lnTo>
                    <a:pt x="112307" y="80329"/>
                  </a:lnTo>
                  <a:lnTo>
                    <a:pt x="112599" y="79416"/>
                  </a:lnTo>
                  <a:lnTo>
                    <a:pt x="112617" y="78271"/>
                  </a:lnTo>
                  <a:lnTo>
                    <a:pt x="112617" y="77448"/>
                  </a:lnTo>
                  <a:lnTo>
                    <a:pt x="112432" y="76523"/>
                  </a:lnTo>
                  <a:lnTo>
                    <a:pt x="112373" y="75557"/>
                  </a:lnTo>
                  <a:lnTo>
                    <a:pt x="115808" y="69437"/>
                  </a:lnTo>
                  <a:lnTo>
                    <a:pt x="115999" y="69216"/>
                  </a:lnTo>
                  <a:lnTo>
                    <a:pt x="116208" y="68918"/>
                  </a:lnTo>
                  <a:lnTo>
                    <a:pt x="116417" y="68638"/>
                  </a:lnTo>
                  <a:lnTo>
                    <a:pt x="116608" y="68250"/>
                  </a:lnTo>
                  <a:lnTo>
                    <a:pt x="117073" y="68226"/>
                  </a:lnTo>
                  <a:lnTo>
                    <a:pt x="117228" y="68226"/>
                  </a:lnTo>
                  <a:lnTo>
                    <a:pt x="117395" y="68286"/>
                  </a:lnTo>
                  <a:lnTo>
                    <a:pt x="117550" y="68393"/>
                  </a:lnTo>
                  <a:lnTo>
                    <a:pt x="117652" y="68548"/>
                  </a:lnTo>
                  <a:lnTo>
                    <a:pt x="117717" y="69055"/>
                  </a:lnTo>
                  <a:lnTo>
                    <a:pt x="117807" y="69377"/>
                  </a:lnTo>
                  <a:lnTo>
                    <a:pt x="118117" y="69527"/>
                  </a:lnTo>
                  <a:lnTo>
                    <a:pt x="118606" y="69616"/>
                  </a:lnTo>
                  <a:lnTo>
                    <a:pt x="118845" y="70093"/>
                  </a:lnTo>
                  <a:lnTo>
                    <a:pt x="119041" y="70290"/>
                  </a:lnTo>
                  <a:lnTo>
                    <a:pt x="119083" y="70063"/>
                  </a:lnTo>
                  <a:lnTo>
                    <a:pt x="119083" y="69908"/>
                  </a:lnTo>
                  <a:lnTo>
                    <a:pt x="119053" y="69706"/>
                  </a:lnTo>
                  <a:lnTo>
                    <a:pt x="119053" y="69503"/>
                  </a:lnTo>
                  <a:lnTo>
                    <a:pt x="119053" y="69324"/>
                  </a:lnTo>
                  <a:lnTo>
                    <a:pt x="119077" y="69115"/>
                  </a:lnTo>
                  <a:lnTo>
                    <a:pt x="119202" y="68936"/>
                  </a:lnTo>
                  <a:lnTo>
                    <a:pt x="119495" y="68781"/>
                  </a:lnTo>
                  <a:lnTo>
                    <a:pt x="119680" y="68781"/>
                  </a:lnTo>
                  <a:lnTo>
                    <a:pt x="119853" y="68781"/>
                  </a:lnTo>
                  <a:lnTo>
                    <a:pt x="120020" y="68781"/>
                  </a:lnTo>
                  <a:lnTo>
                    <a:pt x="120419" y="68739"/>
                  </a:lnTo>
                  <a:lnTo>
                    <a:pt x="120503" y="68519"/>
                  </a:lnTo>
                  <a:lnTo>
                    <a:pt x="120461" y="68196"/>
                  </a:lnTo>
                  <a:lnTo>
                    <a:pt x="120038" y="68083"/>
                  </a:lnTo>
                  <a:lnTo>
                    <a:pt x="119578" y="67880"/>
                  </a:lnTo>
                  <a:lnTo>
                    <a:pt x="118731" y="67880"/>
                  </a:lnTo>
                  <a:lnTo>
                    <a:pt x="118528" y="67797"/>
                  </a:lnTo>
                  <a:lnTo>
                    <a:pt x="118493" y="67570"/>
                  </a:lnTo>
                  <a:lnTo>
                    <a:pt x="118481" y="67361"/>
                  </a:lnTo>
                  <a:lnTo>
                    <a:pt x="118522" y="65810"/>
                  </a:lnTo>
                  <a:lnTo>
                    <a:pt x="120169" y="65429"/>
                  </a:lnTo>
                  <a:lnTo>
                    <a:pt x="120968" y="64516"/>
                  </a:lnTo>
                  <a:lnTo>
                    <a:pt x="121147" y="64450"/>
                  </a:lnTo>
                  <a:lnTo>
                    <a:pt x="123718" y="64546"/>
                  </a:lnTo>
                  <a:lnTo>
                    <a:pt x="123861" y="64606"/>
                  </a:lnTo>
                  <a:lnTo>
                    <a:pt x="124374" y="65107"/>
                  </a:lnTo>
                  <a:lnTo>
                    <a:pt x="125322" y="65065"/>
                  </a:lnTo>
                  <a:lnTo>
                    <a:pt x="125871" y="65966"/>
                  </a:lnTo>
                  <a:lnTo>
                    <a:pt x="126044" y="65983"/>
                  </a:lnTo>
                  <a:lnTo>
                    <a:pt x="126211" y="65995"/>
                  </a:lnTo>
                  <a:lnTo>
                    <a:pt x="126378" y="65995"/>
                  </a:lnTo>
                  <a:lnTo>
                    <a:pt x="126760" y="65995"/>
                  </a:lnTo>
                  <a:lnTo>
                    <a:pt x="127124" y="65948"/>
                  </a:lnTo>
                  <a:lnTo>
                    <a:pt x="127458" y="65858"/>
                  </a:lnTo>
                  <a:lnTo>
                    <a:pt x="128263" y="65637"/>
                  </a:lnTo>
                  <a:lnTo>
                    <a:pt x="128931" y="65214"/>
                  </a:lnTo>
                  <a:lnTo>
                    <a:pt x="129629" y="64629"/>
                  </a:lnTo>
                  <a:lnTo>
                    <a:pt x="129146" y="64361"/>
                  </a:lnTo>
                  <a:lnTo>
                    <a:pt x="128997" y="64343"/>
                  </a:lnTo>
                  <a:lnTo>
                    <a:pt x="128275" y="64474"/>
                  </a:lnTo>
                  <a:lnTo>
                    <a:pt x="128042" y="64421"/>
                  </a:lnTo>
                  <a:lnTo>
                    <a:pt x="128007" y="64242"/>
                  </a:lnTo>
                  <a:lnTo>
                    <a:pt x="128013" y="63669"/>
                  </a:lnTo>
                  <a:lnTo>
                    <a:pt x="128305" y="63186"/>
                  </a:lnTo>
                  <a:lnTo>
                    <a:pt x="128699" y="62780"/>
                  </a:lnTo>
                  <a:lnTo>
                    <a:pt x="128669" y="62601"/>
                  </a:lnTo>
                  <a:lnTo>
                    <a:pt x="128693" y="61820"/>
                  </a:lnTo>
                  <a:lnTo>
                    <a:pt x="129170" y="61361"/>
                  </a:lnTo>
                  <a:lnTo>
                    <a:pt x="129146" y="60937"/>
                  </a:lnTo>
                  <a:lnTo>
                    <a:pt x="129122" y="60716"/>
                  </a:lnTo>
                  <a:lnTo>
                    <a:pt x="129062" y="60585"/>
                  </a:lnTo>
                  <a:lnTo>
                    <a:pt x="129164" y="59738"/>
                  </a:lnTo>
                  <a:lnTo>
                    <a:pt x="129880" y="59148"/>
                  </a:lnTo>
                  <a:lnTo>
                    <a:pt x="129850" y="58718"/>
                  </a:lnTo>
                  <a:lnTo>
                    <a:pt x="129850" y="58581"/>
                  </a:lnTo>
                  <a:lnTo>
                    <a:pt x="129808" y="58450"/>
                  </a:lnTo>
                  <a:lnTo>
                    <a:pt x="129617" y="58277"/>
                  </a:lnTo>
                  <a:lnTo>
                    <a:pt x="129188" y="58122"/>
                  </a:lnTo>
                  <a:lnTo>
                    <a:pt x="129056" y="57996"/>
                  </a:lnTo>
                  <a:lnTo>
                    <a:pt x="129068" y="57811"/>
                  </a:lnTo>
                  <a:lnTo>
                    <a:pt x="129152" y="57639"/>
                  </a:lnTo>
                  <a:lnTo>
                    <a:pt x="129176" y="57299"/>
                  </a:lnTo>
                  <a:lnTo>
                    <a:pt x="129271" y="56982"/>
                  </a:lnTo>
                  <a:lnTo>
                    <a:pt x="129349" y="56672"/>
                  </a:lnTo>
                  <a:lnTo>
                    <a:pt x="129617" y="56314"/>
                  </a:lnTo>
                  <a:lnTo>
                    <a:pt x="130094" y="56314"/>
                  </a:lnTo>
                  <a:lnTo>
                    <a:pt x="130273" y="56267"/>
                  </a:lnTo>
                  <a:lnTo>
                    <a:pt x="130446" y="56255"/>
                  </a:lnTo>
                  <a:lnTo>
                    <a:pt x="130607" y="56255"/>
                  </a:lnTo>
                  <a:lnTo>
                    <a:pt x="131222" y="56261"/>
                  </a:lnTo>
                  <a:lnTo>
                    <a:pt x="131693" y="56517"/>
                  </a:lnTo>
                  <a:lnTo>
                    <a:pt x="132188" y="56750"/>
                  </a:lnTo>
                  <a:lnTo>
                    <a:pt x="132409" y="56708"/>
                  </a:lnTo>
                  <a:lnTo>
                    <a:pt x="132886" y="56708"/>
                  </a:lnTo>
                  <a:lnTo>
                    <a:pt x="133268" y="56809"/>
                  </a:lnTo>
                  <a:lnTo>
                    <a:pt x="133560" y="56809"/>
                  </a:lnTo>
                  <a:lnTo>
                    <a:pt x="133858" y="56786"/>
                  </a:lnTo>
                  <a:lnTo>
                    <a:pt x="133995" y="56774"/>
                  </a:lnTo>
                  <a:lnTo>
                    <a:pt x="134109" y="56380"/>
                  </a:lnTo>
                  <a:lnTo>
                    <a:pt x="134103" y="55939"/>
                  </a:lnTo>
                  <a:lnTo>
                    <a:pt x="134473" y="55766"/>
                  </a:lnTo>
                  <a:lnTo>
                    <a:pt x="135308" y="54901"/>
                  </a:lnTo>
                  <a:lnTo>
                    <a:pt x="135833" y="54704"/>
                  </a:lnTo>
                  <a:lnTo>
                    <a:pt x="136214" y="54501"/>
                  </a:lnTo>
                  <a:lnTo>
                    <a:pt x="136608" y="54274"/>
                  </a:lnTo>
                  <a:lnTo>
                    <a:pt x="136859" y="54131"/>
                  </a:lnTo>
                  <a:lnTo>
                    <a:pt x="136865" y="53642"/>
                  </a:lnTo>
                  <a:lnTo>
                    <a:pt x="136859" y="53511"/>
                  </a:lnTo>
                  <a:lnTo>
                    <a:pt x="136894" y="53338"/>
                  </a:lnTo>
                  <a:lnTo>
                    <a:pt x="137974" y="52694"/>
                  </a:lnTo>
                  <a:lnTo>
                    <a:pt x="138815" y="51906"/>
                  </a:lnTo>
                  <a:lnTo>
                    <a:pt x="139209" y="50779"/>
                  </a:lnTo>
                  <a:lnTo>
                    <a:pt x="139865" y="49991"/>
                  </a:lnTo>
                  <a:lnTo>
                    <a:pt x="140682" y="50099"/>
                  </a:lnTo>
                  <a:lnTo>
                    <a:pt x="141112" y="49705"/>
                  </a:lnTo>
                  <a:lnTo>
                    <a:pt x="141350" y="49294"/>
                  </a:lnTo>
                  <a:lnTo>
                    <a:pt x="144685" y="47564"/>
                  </a:lnTo>
                  <a:lnTo>
                    <a:pt x="144983" y="46359"/>
                  </a:lnTo>
                  <a:lnTo>
                    <a:pt x="145478" y="45583"/>
                  </a:lnTo>
                  <a:lnTo>
                    <a:pt x="145508" y="44569"/>
                  </a:lnTo>
                  <a:lnTo>
                    <a:pt x="145573" y="44402"/>
                  </a:lnTo>
                  <a:lnTo>
                    <a:pt x="146009" y="43997"/>
                  </a:lnTo>
                  <a:lnTo>
                    <a:pt x="146331" y="43693"/>
                  </a:lnTo>
                  <a:lnTo>
                    <a:pt x="146963" y="43633"/>
                  </a:lnTo>
                  <a:lnTo>
                    <a:pt x="147309" y="43048"/>
                  </a:lnTo>
                  <a:lnTo>
                    <a:pt x="148019" y="42881"/>
                  </a:lnTo>
                  <a:lnTo>
                    <a:pt x="147947" y="42577"/>
                  </a:lnTo>
                  <a:lnTo>
                    <a:pt x="147733" y="42094"/>
                  </a:lnTo>
                  <a:lnTo>
                    <a:pt x="147053" y="41593"/>
                  </a:lnTo>
                  <a:lnTo>
                    <a:pt x="147029" y="40883"/>
                  </a:lnTo>
                  <a:lnTo>
                    <a:pt x="147023" y="40638"/>
                  </a:lnTo>
                  <a:lnTo>
                    <a:pt x="147136" y="40382"/>
                  </a:lnTo>
                  <a:lnTo>
                    <a:pt x="147309" y="40209"/>
                  </a:lnTo>
                  <a:lnTo>
                    <a:pt x="147756" y="39410"/>
                  </a:lnTo>
                  <a:lnTo>
                    <a:pt x="148544" y="38891"/>
                  </a:lnTo>
                  <a:lnTo>
                    <a:pt x="149170" y="38569"/>
                  </a:lnTo>
                  <a:lnTo>
                    <a:pt x="149552" y="37918"/>
                  </a:lnTo>
                  <a:lnTo>
                    <a:pt x="149683" y="36427"/>
                  </a:lnTo>
                  <a:lnTo>
                    <a:pt x="150989" y="35890"/>
                  </a:lnTo>
                  <a:lnTo>
                    <a:pt x="151842" y="35527"/>
                  </a:lnTo>
                  <a:lnTo>
                    <a:pt x="153375" y="34960"/>
                  </a:lnTo>
                  <a:lnTo>
                    <a:pt x="153536" y="34095"/>
                  </a:lnTo>
                  <a:lnTo>
                    <a:pt x="153614" y="33964"/>
                  </a:lnTo>
                  <a:lnTo>
                    <a:pt x="154336" y="33391"/>
                  </a:lnTo>
                  <a:lnTo>
                    <a:pt x="157026" y="33099"/>
                  </a:lnTo>
                  <a:lnTo>
                    <a:pt x="157533" y="33236"/>
                  </a:lnTo>
                  <a:lnTo>
                    <a:pt x="157957" y="33391"/>
                  </a:lnTo>
                  <a:lnTo>
                    <a:pt x="158338" y="33391"/>
                  </a:lnTo>
                  <a:lnTo>
                    <a:pt x="158535" y="33391"/>
                  </a:lnTo>
                  <a:lnTo>
                    <a:pt x="158720" y="33349"/>
                  </a:lnTo>
                  <a:lnTo>
                    <a:pt x="158905" y="33254"/>
                  </a:lnTo>
                  <a:lnTo>
                    <a:pt x="159042" y="32997"/>
                  </a:lnTo>
                  <a:lnTo>
                    <a:pt x="159203" y="32741"/>
                  </a:lnTo>
                  <a:lnTo>
                    <a:pt x="159388" y="32484"/>
                  </a:lnTo>
                  <a:lnTo>
                    <a:pt x="160557" y="30850"/>
                  </a:lnTo>
                  <a:lnTo>
                    <a:pt x="162424" y="29228"/>
                  </a:lnTo>
                  <a:lnTo>
                    <a:pt x="165097" y="26860"/>
                  </a:lnTo>
                  <a:lnTo>
                    <a:pt x="165472" y="26567"/>
                  </a:lnTo>
                  <a:lnTo>
                    <a:pt x="165562" y="26257"/>
                  </a:lnTo>
                  <a:lnTo>
                    <a:pt x="165848" y="25792"/>
                  </a:lnTo>
                  <a:lnTo>
                    <a:pt x="166248" y="25476"/>
                  </a:lnTo>
                  <a:lnTo>
                    <a:pt x="166331" y="25237"/>
                  </a:lnTo>
                  <a:lnTo>
                    <a:pt x="166355" y="24700"/>
                  </a:lnTo>
                  <a:lnTo>
                    <a:pt x="165961" y="24491"/>
                  </a:lnTo>
                  <a:lnTo>
                    <a:pt x="165836" y="24360"/>
                  </a:lnTo>
                  <a:lnTo>
                    <a:pt x="165872" y="24080"/>
                  </a:lnTo>
                  <a:lnTo>
                    <a:pt x="165884" y="23919"/>
                  </a:lnTo>
                  <a:lnTo>
                    <a:pt x="165884" y="23770"/>
                  </a:lnTo>
                  <a:lnTo>
                    <a:pt x="165932" y="22440"/>
                  </a:lnTo>
                  <a:lnTo>
                    <a:pt x="164727" y="22338"/>
                  </a:lnTo>
                  <a:lnTo>
                    <a:pt x="164697" y="20191"/>
                  </a:lnTo>
                  <a:lnTo>
                    <a:pt x="164703" y="19976"/>
                  </a:lnTo>
                  <a:lnTo>
                    <a:pt x="164100" y="18234"/>
                  </a:lnTo>
                  <a:lnTo>
                    <a:pt x="163015" y="16361"/>
                  </a:lnTo>
                  <a:lnTo>
                    <a:pt x="162394" y="14596"/>
                  </a:lnTo>
                  <a:lnTo>
                    <a:pt x="162382" y="14447"/>
                  </a:lnTo>
                  <a:lnTo>
                    <a:pt x="162490" y="14268"/>
                  </a:lnTo>
                  <a:lnTo>
                    <a:pt x="162526" y="13814"/>
                  </a:lnTo>
                  <a:lnTo>
                    <a:pt x="161881" y="13152"/>
                  </a:lnTo>
                  <a:lnTo>
                    <a:pt x="161846" y="12478"/>
                  </a:lnTo>
                  <a:lnTo>
                    <a:pt x="161840" y="12245"/>
                  </a:lnTo>
                  <a:lnTo>
                    <a:pt x="161959" y="11995"/>
                  </a:lnTo>
                  <a:lnTo>
                    <a:pt x="162227" y="11816"/>
                  </a:lnTo>
                  <a:lnTo>
                    <a:pt x="163092" y="11410"/>
                  </a:lnTo>
                  <a:lnTo>
                    <a:pt x="163975" y="11410"/>
                  </a:lnTo>
                  <a:lnTo>
                    <a:pt x="164059" y="10605"/>
                  </a:lnTo>
                  <a:lnTo>
                    <a:pt x="164053" y="10432"/>
                  </a:lnTo>
                  <a:lnTo>
                    <a:pt x="164071" y="9036"/>
                  </a:lnTo>
                  <a:lnTo>
                    <a:pt x="165371" y="8136"/>
                  </a:lnTo>
                  <a:lnTo>
                    <a:pt x="166457" y="7241"/>
                  </a:lnTo>
                  <a:lnTo>
                    <a:pt x="168604" y="5774"/>
                  </a:lnTo>
                  <a:lnTo>
                    <a:pt x="170041" y="5272"/>
                  </a:lnTo>
                  <a:lnTo>
                    <a:pt x="171372" y="4402"/>
                  </a:lnTo>
                  <a:lnTo>
                    <a:pt x="172207" y="3125"/>
                  </a:lnTo>
                  <a:lnTo>
                    <a:pt x="172863" y="2457"/>
                  </a:lnTo>
                  <a:lnTo>
                    <a:pt x="172720" y="620"/>
                  </a:lnTo>
                  <a:lnTo>
                    <a:pt x="174294" y="11"/>
                  </a:lnTo>
                  <a:lnTo>
                    <a:pt x="174640" y="0"/>
                  </a:lnTo>
                  <a:lnTo>
                    <a:pt x="174855" y="89"/>
                  </a:lnTo>
                  <a:lnTo>
                    <a:pt x="174891" y="942"/>
                  </a:lnTo>
                  <a:lnTo>
                    <a:pt x="176012" y="1974"/>
                  </a:lnTo>
                  <a:lnTo>
                    <a:pt x="176794" y="3095"/>
                  </a:lnTo>
                  <a:lnTo>
                    <a:pt x="177450" y="4085"/>
                  </a:lnTo>
                  <a:lnTo>
                    <a:pt x="178207" y="4646"/>
                  </a:lnTo>
                  <a:lnTo>
                    <a:pt x="179066" y="4980"/>
                  </a:lnTo>
                  <a:lnTo>
                    <a:pt x="180068" y="5147"/>
                  </a:lnTo>
                  <a:lnTo>
                    <a:pt x="180385" y="5338"/>
                  </a:lnTo>
                  <a:lnTo>
                    <a:pt x="180534" y="5612"/>
                  </a:lnTo>
                  <a:lnTo>
                    <a:pt x="180534" y="5899"/>
                  </a:lnTo>
                  <a:lnTo>
                    <a:pt x="180546" y="6137"/>
                  </a:lnTo>
                  <a:lnTo>
                    <a:pt x="180391" y="6418"/>
                  </a:lnTo>
                  <a:lnTo>
                    <a:pt x="180086" y="6507"/>
                  </a:lnTo>
                  <a:lnTo>
                    <a:pt x="179872" y="6579"/>
                  </a:lnTo>
                  <a:lnTo>
                    <a:pt x="179651" y="6734"/>
                  </a:lnTo>
                  <a:lnTo>
                    <a:pt x="179621" y="6865"/>
                  </a:lnTo>
                  <a:lnTo>
                    <a:pt x="180349" y="7682"/>
                  </a:lnTo>
                  <a:lnTo>
                    <a:pt x="181244" y="8517"/>
                  </a:lnTo>
                  <a:lnTo>
                    <a:pt x="181494" y="9514"/>
                  </a:lnTo>
                  <a:lnTo>
                    <a:pt x="181607" y="9746"/>
                  </a:lnTo>
                  <a:lnTo>
                    <a:pt x="181983" y="9973"/>
                  </a:lnTo>
                  <a:lnTo>
                    <a:pt x="182317" y="9967"/>
                  </a:lnTo>
                  <a:lnTo>
                    <a:pt x="182448" y="9961"/>
                  </a:lnTo>
                  <a:lnTo>
                    <a:pt x="182681" y="9860"/>
                  </a:lnTo>
                  <a:lnTo>
                    <a:pt x="182753" y="9490"/>
                  </a:lnTo>
                  <a:lnTo>
                    <a:pt x="182765" y="9281"/>
                  </a:lnTo>
                  <a:lnTo>
                    <a:pt x="182932" y="8845"/>
                  </a:lnTo>
                  <a:lnTo>
                    <a:pt x="183397" y="8869"/>
                  </a:lnTo>
                  <a:lnTo>
                    <a:pt x="184071" y="9466"/>
                  </a:lnTo>
                  <a:lnTo>
                    <a:pt x="184131" y="9657"/>
                  </a:lnTo>
                  <a:lnTo>
                    <a:pt x="184238" y="9788"/>
                  </a:lnTo>
                  <a:lnTo>
                    <a:pt x="185067" y="10158"/>
                  </a:lnTo>
                  <a:lnTo>
                    <a:pt x="185133" y="10689"/>
                  </a:lnTo>
                  <a:lnTo>
                    <a:pt x="185377" y="11357"/>
                  </a:lnTo>
                  <a:lnTo>
                    <a:pt x="185377" y="11524"/>
                  </a:lnTo>
                  <a:lnTo>
                    <a:pt x="185180" y="11900"/>
                  </a:lnTo>
                  <a:lnTo>
                    <a:pt x="184793" y="11894"/>
                  </a:lnTo>
                  <a:lnTo>
                    <a:pt x="184530" y="11965"/>
                  </a:lnTo>
                  <a:lnTo>
                    <a:pt x="184226" y="12031"/>
                  </a:lnTo>
                  <a:lnTo>
                    <a:pt x="184160" y="12168"/>
                  </a:lnTo>
                  <a:lnTo>
                    <a:pt x="184202" y="12347"/>
                  </a:lnTo>
                  <a:lnTo>
                    <a:pt x="184429" y="12490"/>
                  </a:lnTo>
                  <a:lnTo>
                    <a:pt x="184608" y="12490"/>
                  </a:lnTo>
                  <a:lnTo>
                    <a:pt x="184888" y="12496"/>
                  </a:lnTo>
                  <a:lnTo>
                    <a:pt x="185246" y="12371"/>
                  </a:lnTo>
                  <a:lnTo>
                    <a:pt x="185604" y="12371"/>
                  </a:lnTo>
                  <a:lnTo>
                    <a:pt x="185753" y="12383"/>
                  </a:lnTo>
                  <a:lnTo>
                    <a:pt x="185908" y="12484"/>
                  </a:lnTo>
                  <a:lnTo>
                    <a:pt x="186600" y="13570"/>
                  </a:lnTo>
                  <a:lnTo>
                    <a:pt x="187608" y="14381"/>
                  </a:lnTo>
                  <a:lnTo>
                    <a:pt x="188592" y="15097"/>
                  </a:lnTo>
                  <a:lnTo>
                    <a:pt x="188712" y="15258"/>
                  </a:lnTo>
                  <a:lnTo>
                    <a:pt x="188664" y="15389"/>
                  </a:lnTo>
                  <a:lnTo>
                    <a:pt x="188646" y="15723"/>
                  </a:lnTo>
                  <a:lnTo>
                    <a:pt x="189099" y="16248"/>
                  </a:lnTo>
                  <a:lnTo>
                    <a:pt x="189404" y="16660"/>
                  </a:lnTo>
                  <a:lnTo>
                    <a:pt x="189439" y="16838"/>
                  </a:lnTo>
                  <a:lnTo>
                    <a:pt x="189368" y="17119"/>
                  </a:lnTo>
                  <a:lnTo>
                    <a:pt x="188855" y="17578"/>
                  </a:lnTo>
                  <a:lnTo>
                    <a:pt x="188646" y="17733"/>
                  </a:lnTo>
                  <a:lnTo>
                    <a:pt x="188592" y="18169"/>
                  </a:lnTo>
                  <a:lnTo>
                    <a:pt x="188795" y="18354"/>
                  </a:lnTo>
                  <a:lnTo>
                    <a:pt x="189207" y="18616"/>
                  </a:lnTo>
                  <a:lnTo>
                    <a:pt x="189899" y="18747"/>
                  </a:lnTo>
                  <a:lnTo>
                    <a:pt x="190185" y="19487"/>
                  </a:lnTo>
                  <a:lnTo>
                    <a:pt x="190143" y="19898"/>
                  </a:lnTo>
                  <a:lnTo>
                    <a:pt x="190024" y="20209"/>
                  </a:lnTo>
                  <a:lnTo>
                    <a:pt x="190024" y="20441"/>
                  </a:lnTo>
                  <a:lnTo>
                    <a:pt x="190030" y="20573"/>
                  </a:lnTo>
                  <a:lnTo>
                    <a:pt x="190155" y="20763"/>
                  </a:lnTo>
                  <a:lnTo>
                    <a:pt x="191110" y="21008"/>
                  </a:lnTo>
                  <a:lnTo>
                    <a:pt x="191271" y="21789"/>
                  </a:lnTo>
                  <a:lnTo>
                    <a:pt x="191253" y="22451"/>
                  </a:lnTo>
                  <a:lnTo>
                    <a:pt x="191253" y="22630"/>
                  </a:lnTo>
                  <a:lnTo>
                    <a:pt x="191247" y="22809"/>
                  </a:lnTo>
                  <a:lnTo>
                    <a:pt x="191247" y="22982"/>
                  </a:lnTo>
                  <a:lnTo>
                    <a:pt x="191247" y="23203"/>
                  </a:lnTo>
                  <a:lnTo>
                    <a:pt x="191259" y="23412"/>
                  </a:lnTo>
                  <a:lnTo>
                    <a:pt x="191288" y="23603"/>
                  </a:lnTo>
                  <a:lnTo>
                    <a:pt x="191283" y="23764"/>
                  </a:lnTo>
                  <a:lnTo>
                    <a:pt x="191259" y="24474"/>
                  </a:lnTo>
                  <a:lnTo>
                    <a:pt x="191915" y="25124"/>
                  </a:lnTo>
                  <a:lnTo>
                    <a:pt x="191945" y="25947"/>
                  </a:lnTo>
                  <a:lnTo>
                    <a:pt x="191945" y="26203"/>
                  </a:lnTo>
                  <a:lnTo>
                    <a:pt x="191861" y="26472"/>
                  </a:lnTo>
                  <a:lnTo>
                    <a:pt x="191682" y="26728"/>
                  </a:lnTo>
                  <a:lnTo>
                    <a:pt x="191772" y="27742"/>
                  </a:lnTo>
                  <a:lnTo>
                    <a:pt x="191712" y="27921"/>
                  </a:lnTo>
                  <a:lnTo>
                    <a:pt x="191390" y="28249"/>
                  </a:lnTo>
                  <a:lnTo>
                    <a:pt x="191306" y="28422"/>
                  </a:lnTo>
                  <a:lnTo>
                    <a:pt x="191294" y="28864"/>
                  </a:lnTo>
                  <a:lnTo>
                    <a:pt x="191241" y="29031"/>
                  </a:lnTo>
                  <a:lnTo>
                    <a:pt x="190620" y="29293"/>
                  </a:lnTo>
                  <a:lnTo>
                    <a:pt x="190555" y="29454"/>
                  </a:lnTo>
                  <a:lnTo>
                    <a:pt x="190549" y="29651"/>
                  </a:lnTo>
                  <a:lnTo>
                    <a:pt x="190519" y="30015"/>
                  </a:lnTo>
                  <a:lnTo>
                    <a:pt x="191044" y="30617"/>
                  </a:lnTo>
                  <a:lnTo>
                    <a:pt x="191086" y="31327"/>
                  </a:lnTo>
                  <a:lnTo>
                    <a:pt x="191324" y="32037"/>
                  </a:lnTo>
                  <a:lnTo>
                    <a:pt x="191760" y="32956"/>
                  </a:lnTo>
                  <a:lnTo>
                    <a:pt x="192559" y="32991"/>
                  </a:lnTo>
                  <a:lnTo>
                    <a:pt x="192714" y="33063"/>
                  </a:lnTo>
                  <a:lnTo>
                    <a:pt x="193108" y="33487"/>
                  </a:lnTo>
                  <a:lnTo>
                    <a:pt x="193328" y="33922"/>
                  </a:lnTo>
                  <a:lnTo>
                    <a:pt x="193323" y="34507"/>
                  </a:lnTo>
                  <a:lnTo>
                    <a:pt x="193317" y="34668"/>
                  </a:lnTo>
                  <a:lnTo>
                    <a:pt x="193257" y="34811"/>
                  </a:lnTo>
                  <a:lnTo>
                    <a:pt x="192929" y="35169"/>
                  </a:lnTo>
                  <a:lnTo>
                    <a:pt x="192893" y="35324"/>
                  </a:lnTo>
                  <a:lnTo>
                    <a:pt x="192863" y="35473"/>
                  </a:lnTo>
                  <a:lnTo>
                    <a:pt x="192821" y="35634"/>
                  </a:lnTo>
                  <a:lnTo>
                    <a:pt x="192654" y="36380"/>
                  </a:lnTo>
                  <a:lnTo>
                    <a:pt x="192487" y="37113"/>
                  </a:lnTo>
                  <a:lnTo>
                    <a:pt x="192487" y="37817"/>
                  </a:lnTo>
                  <a:lnTo>
                    <a:pt x="192487" y="38366"/>
                  </a:lnTo>
                  <a:lnTo>
                    <a:pt x="192583" y="38903"/>
                  </a:lnTo>
                  <a:lnTo>
                    <a:pt x="192863" y="39392"/>
                  </a:lnTo>
                  <a:lnTo>
                    <a:pt x="193394" y="40096"/>
                  </a:lnTo>
                  <a:lnTo>
                    <a:pt x="193895" y="40525"/>
                  </a:lnTo>
                  <a:lnTo>
                    <a:pt x="194515" y="41116"/>
                  </a:lnTo>
                  <a:lnTo>
                    <a:pt x="194730" y="41808"/>
                  </a:lnTo>
                  <a:lnTo>
                    <a:pt x="194742" y="42350"/>
                  </a:lnTo>
                  <a:lnTo>
                    <a:pt x="194850" y="42840"/>
                  </a:lnTo>
                  <a:lnTo>
                    <a:pt x="194963" y="43311"/>
                  </a:lnTo>
                  <a:lnTo>
                    <a:pt x="195124" y="43681"/>
                  </a:lnTo>
                  <a:lnTo>
                    <a:pt x="195506" y="44027"/>
                  </a:lnTo>
                  <a:lnTo>
                    <a:pt x="195583" y="44206"/>
                  </a:lnTo>
                  <a:lnTo>
                    <a:pt x="195553" y="44736"/>
                  </a:lnTo>
                  <a:lnTo>
                    <a:pt x="195327" y="45178"/>
                  </a:lnTo>
                  <a:lnTo>
                    <a:pt x="194933" y="45506"/>
                  </a:lnTo>
                  <a:lnTo>
                    <a:pt x="194933" y="45685"/>
                  </a:lnTo>
                  <a:lnTo>
                    <a:pt x="194933" y="46138"/>
                  </a:lnTo>
                  <a:lnTo>
                    <a:pt x="194933" y="46299"/>
                  </a:lnTo>
                  <a:lnTo>
                    <a:pt x="194987" y="46514"/>
                  </a:lnTo>
                  <a:lnTo>
                    <a:pt x="194790" y="46615"/>
                  </a:lnTo>
                  <a:lnTo>
                    <a:pt x="195005" y="46562"/>
                  </a:lnTo>
                  <a:lnTo>
                    <a:pt x="195052" y="46758"/>
                  </a:lnTo>
                  <a:lnTo>
                    <a:pt x="195231" y="47015"/>
                  </a:lnTo>
                  <a:lnTo>
                    <a:pt x="195404" y="47289"/>
                  </a:lnTo>
                  <a:lnTo>
                    <a:pt x="195613" y="47629"/>
                  </a:lnTo>
                  <a:lnTo>
                    <a:pt x="195852" y="47963"/>
                  </a:lnTo>
                  <a:lnTo>
                    <a:pt x="196168" y="48297"/>
                  </a:lnTo>
                  <a:lnTo>
                    <a:pt x="196293" y="48512"/>
                  </a:lnTo>
                  <a:lnTo>
                    <a:pt x="196347" y="48727"/>
                  </a:lnTo>
                  <a:lnTo>
                    <a:pt x="196347" y="48930"/>
                  </a:lnTo>
                  <a:lnTo>
                    <a:pt x="196311" y="49395"/>
                  </a:lnTo>
                  <a:lnTo>
                    <a:pt x="196180" y="49705"/>
                  </a:lnTo>
                  <a:lnTo>
                    <a:pt x="196186" y="50003"/>
                  </a:lnTo>
                  <a:lnTo>
                    <a:pt x="196198" y="50135"/>
                  </a:lnTo>
                  <a:lnTo>
                    <a:pt x="196245" y="50349"/>
                  </a:lnTo>
                  <a:lnTo>
                    <a:pt x="196317" y="50564"/>
                  </a:lnTo>
                  <a:lnTo>
                    <a:pt x="196388" y="50773"/>
                  </a:lnTo>
                  <a:lnTo>
                    <a:pt x="196532" y="50910"/>
                  </a:lnTo>
                  <a:lnTo>
                    <a:pt x="196681" y="51131"/>
                  </a:lnTo>
                  <a:lnTo>
                    <a:pt x="196907" y="51536"/>
                  </a:lnTo>
                  <a:lnTo>
                    <a:pt x="196907" y="51924"/>
                  </a:lnTo>
                  <a:lnTo>
                    <a:pt x="197039" y="52133"/>
                  </a:lnTo>
                  <a:lnTo>
                    <a:pt x="197188" y="52324"/>
                  </a:lnTo>
                  <a:lnTo>
                    <a:pt x="197969" y="52956"/>
                  </a:lnTo>
                  <a:lnTo>
                    <a:pt x="197904" y="53099"/>
                  </a:lnTo>
                  <a:lnTo>
                    <a:pt x="198434" y="53720"/>
                  </a:lnTo>
                  <a:lnTo>
                    <a:pt x="198751" y="54519"/>
                  </a:lnTo>
                  <a:lnTo>
                    <a:pt x="199001" y="55241"/>
                  </a:lnTo>
                  <a:lnTo>
                    <a:pt x="199061" y="55420"/>
                  </a:lnTo>
                  <a:lnTo>
                    <a:pt x="199162" y="55682"/>
                  </a:lnTo>
                  <a:lnTo>
                    <a:pt x="199365" y="55879"/>
                  </a:lnTo>
                  <a:lnTo>
                    <a:pt x="199484" y="56129"/>
                  </a:lnTo>
                  <a:lnTo>
                    <a:pt x="199610" y="56380"/>
                  </a:lnTo>
                  <a:lnTo>
                    <a:pt x="199788" y="56630"/>
                  </a:lnTo>
                  <a:lnTo>
                    <a:pt x="199812" y="56815"/>
                  </a:lnTo>
                  <a:lnTo>
                    <a:pt x="199854" y="56970"/>
                  </a:lnTo>
                  <a:lnTo>
                    <a:pt x="200033" y="57597"/>
                  </a:lnTo>
                  <a:lnTo>
                    <a:pt x="200200" y="58140"/>
                  </a:lnTo>
                  <a:lnTo>
                    <a:pt x="200278" y="58647"/>
                  </a:lnTo>
                  <a:lnTo>
                    <a:pt x="200313" y="58826"/>
                  </a:lnTo>
                  <a:lnTo>
                    <a:pt x="200325" y="58957"/>
                  </a:lnTo>
                  <a:lnTo>
                    <a:pt x="200421" y="59243"/>
                  </a:lnTo>
                  <a:lnTo>
                    <a:pt x="202186" y="60585"/>
                  </a:lnTo>
                  <a:lnTo>
                    <a:pt x="202228" y="60788"/>
                  </a:lnTo>
                  <a:lnTo>
                    <a:pt x="202258" y="60985"/>
                  </a:lnTo>
                  <a:lnTo>
                    <a:pt x="202258" y="61182"/>
                  </a:lnTo>
                  <a:lnTo>
                    <a:pt x="202258" y="61862"/>
                  </a:lnTo>
                  <a:lnTo>
                    <a:pt x="202037" y="62494"/>
                  </a:lnTo>
                  <a:lnTo>
                    <a:pt x="201942" y="63186"/>
                  </a:lnTo>
                  <a:lnTo>
                    <a:pt x="201906" y="63407"/>
                  </a:lnTo>
                  <a:lnTo>
                    <a:pt x="201894" y="63580"/>
                  </a:lnTo>
                  <a:lnTo>
                    <a:pt x="201894" y="63759"/>
                  </a:lnTo>
                  <a:lnTo>
                    <a:pt x="201900" y="63926"/>
                  </a:lnTo>
                  <a:lnTo>
                    <a:pt x="201960" y="64140"/>
                  </a:lnTo>
                  <a:lnTo>
                    <a:pt x="202461" y="64671"/>
                  </a:lnTo>
                  <a:lnTo>
                    <a:pt x="202789" y="65417"/>
                  </a:lnTo>
                  <a:lnTo>
                    <a:pt x="202813" y="66168"/>
                  </a:lnTo>
                  <a:lnTo>
                    <a:pt x="202819" y="66323"/>
                  </a:lnTo>
                  <a:lnTo>
                    <a:pt x="202843" y="66490"/>
                  </a:lnTo>
                  <a:lnTo>
                    <a:pt x="202843" y="66663"/>
                  </a:lnTo>
                  <a:lnTo>
                    <a:pt x="202843" y="66848"/>
                  </a:lnTo>
                  <a:lnTo>
                    <a:pt x="202801" y="67009"/>
                  </a:lnTo>
                  <a:lnTo>
                    <a:pt x="202616" y="67266"/>
                  </a:lnTo>
                  <a:lnTo>
                    <a:pt x="202604" y="67433"/>
                  </a:lnTo>
                  <a:lnTo>
                    <a:pt x="202604" y="67624"/>
                  </a:lnTo>
                  <a:lnTo>
                    <a:pt x="202687" y="67868"/>
                  </a:lnTo>
                  <a:lnTo>
                    <a:pt x="202783" y="68047"/>
                  </a:lnTo>
                  <a:lnTo>
                    <a:pt x="202872" y="68202"/>
                  </a:lnTo>
                  <a:lnTo>
                    <a:pt x="202872" y="69467"/>
                  </a:lnTo>
                  <a:lnTo>
                    <a:pt x="202902" y="69604"/>
                  </a:lnTo>
                  <a:lnTo>
                    <a:pt x="203081" y="69741"/>
                  </a:lnTo>
                  <a:lnTo>
                    <a:pt x="203964" y="70463"/>
                  </a:lnTo>
                  <a:lnTo>
                    <a:pt x="203928" y="70618"/>
                  </a:lnTo>
                  <a:lnTo>
                    <a:pt x="203904" y="70779"/>
                  </a:lnTo>
                  <a:lnTo>
                    <a:pt x="203904" y="70940"/>
                  </a:lnTo>
                  <a:lnTo>
                    <a:pt x="203904" y="71423"/>
                  </a:lnTo>
                  <a:lnTo>
                    <a:pt x="204083" y="71919"/>
                  </a:lnTo>
                  <a:lnTo>
                    <a:pt x="204447" y="72253"/>
                  </a:lnTo>
                  <a:lnTo>
                    <a:pt x="204584" y="73267"/>
                  </a:lnTo>
                  <a:lnTo>
                    <a:pt x="204727" y="74120"/>
                  </a:lnTo>
                  <a:lnTo>
                    <a:pt x="204930" y="74949"/>
                  </a:lnTo>
                  <a:lnTo>
                    <a:pt x="205067" y="75486"/>
                  </a:lnTo>
                  <a:lnTo>
                    <a:pt x="205097" y="76046"/>
                  </a:lnTo>
                  <a:lnTo>
                    <a:pt x="205384" y="76553"/>
                  </a:lnTo>
                  <a:lnTo>
                    <a:pt x="205533" y="76684"/>
                  </a:lnTo>
                  <a:lnTo>
                    <a:pt x="205515" y="76846"/>
                  </a:lnTo>
                  <a:lnTo>
                    <a:pt x="205509" y="76989"/>
                  </a:lnTo>
                  <a:lnTo>
                    <a:pt x="205521" y="77532"/>
                  </a:lnTo>
                  <a:lnTo>
                    <a:pt x="205920" y="78062"/>
                  </a:lnTo>
                  <a:lnTo>
                    <a:pt x="206320" y="78432"/>
                  </a:lnTo>
                  <a:lnTo>
                    <a:pt x="206457" y="78563"/>
                  </a:lnTo>
                  <a:lnTo>
                    <a:pt x="206630" y="78671"/>
                  </a:lnTo>
                  <a:lnTo>
                    <a:pt x="206803" y="78772"/>
                  </a:lnTo>
                  <a:lnTo>
                    <a:pt x="207072" y="78921"/>
                  </a:lnTo>
                  <a:lnTo>
                    <a:pt x="207316" y="79017"/>
                  </a:lnTo>
                  <a:lnTo>
                    <a:pt x="207573" y="79070"/>
                  </a:lnTo>
                  <a:lnTo>
                    <a:pt x="208044" y="79530"/>
                  </a:lnTo>
                  <a:lnTo>
                    <a:pt x="208300" y="80168"/>
                  </a:lnTo>
                  <a:lnTo>
                    <a:pt x="208736" y="80538"/>
                  </a:lnTo>
                  <a:lnTo>
                    <a:pt x="208879" y="80586"/>
                  </a:lnTo>
                  <a:lnTo>
                    <a:pt x="209625" y="80597"/>
                  </a:lnTo>
                  <a:lnTo>
                    <a:pt x="210156" y="80741"/>
                  </a:lnTo>
                  <a:lnTo>
                    <a:pt x="210758" y="81385"/>
                  </a:lnTo>
                  <a:lnTo>
                    <a:pt x="210806" y="81558"/>
                  </a:lnTo>
                  <a:lnTo>
                    <a:pt x="210806" y="81904"/>
                  </a:lnTo>
                  <a:lnTo>
                    <a:pt x="210651" y="82124"/>
                  </a:lnTo>
                  <a:lnTo>
                    <a:pt x="210400" y="82256"/>
                  </a:lnTo>
                  <a:lnTo>
                    <a:pt x="210287" y="82405"/>
                  </a:lnTo>
                  <a:lnTo>
                    <a:pt x="210257" y="82542"/>
                  </a:lnTo>
                  <a:lnTo>
                    <a:pt x="210239" y="82673"/>
                  </a:lnTo>
                  <a:lnTo>
                    <a:pt x="210233" y="82810"/>
                  </a:lnTo>
                  <a:lnTo>
                    <a:pt x="210215" y="82972"/>
                  </a:lnTo>
                  <a:lnTo>
                    <a:pt x="210191" y="83139"/>
                  </a:lnTo>
                  <a:lnTo>
                    <a:pt x="210191" y="83312"/>
                  </a:lnTo>
                  <a:lnTo>
                    <a:pt x="210191" y="83473"/>
                  </a:lnTo>
                  <a:lnTo>
                    <a:pt x="210215" y="83616"/>
                  </a:lnTo>
                  <a:lnTo>
                    <a:pt x="210394" y="83908"/>
                  </a:lnTo>
                  <a:lnTo>
                    <a:pt x="210448" y="84182"/>
                  </a:lnTo>
                  <a:lnTo>
                    <a:pt x="210591" y="84254"/>
                  </a:lnTo>
                  <a:lnTo>
                    <a:pt x="211050" y="84546"/>
                  </a:lnTo>
                  <a:lnTo>
                    <a:pt x="211629" y="84761"/>
                  </a:lnTo>
                  <a:lnTo>
                    <a:pt x="211665" y="85220"/>
                  </a:lnTo>
                  <a:lnTo>
                    <a:pt x="211653" y="85375"/>
                  </a:lnTo>
                  <a:lnTo>
                    <a:pt x="211611" y="85519"/>
                  </a:lnTo>
                  <a:lnTo>
                    <a:pt x="211635" y="85733"/>
                  </a:lnTo>
                  <a:lnTo>
                    <a:pt x="211623" y="85870"/>
                  </a:lnTo>
                  <a:lnTo>
                    <a:pt x="211569" y="86145"/>
                  </a:lnTo>
                  <a:lnTo>
                    <a:pt x="211229" y="86306"/>
                  </a:lnTo>
                  <a:lnTo>
                    <a:pt x="210919" y="86401"/>
                  </a:lnTo>
                  <a:lnTo>
                    <a:pt x="210836" y="86556"/>
                  </a:lnTo>
                  <a:lnTo>
                    <a:pt x="210818" y="86688"/>
                  </a:lnTo>
                  <a:lnTo>
                    <a:pt x="210048" y="86944"/>
                  </a:lnTo>
                  <a:lnTo>
                    <a:pt x="209899" y="86998"/>
                  </a:lnTo>
                  <a:lnTo>
                    <a:pt x="209827" y="87141"/>
                  </a:lnTo>
                  <a:lnTo>
                    <a:pt x="209875" y="87296"/>
                  </a:lnTo>
                  <a:lnTo>
                    <a:pt x="209929" y="87427"/>
                  </a:lnTo>
                  <a:lnTo>
                    <a:pt x="209965" y="87648"/>
                  </a:lnTo>
                  <a:lnTo>
                    <a:pt x="210006" y="87899"/>
                  </a:lnTo>
                  <a:lnTo>
                    <a:pt x="210006" y="88149"/>
                  </a:lnTo>
                  <a:lnTo>
                    <a:pt x="210006" y="88334"/>
                  </a:lnTo>
                  <a:lnTo>
                    <a:pt x="209983" y="88513"/>
                  </a:lnTo>
                  <a:lnTo>
                    <a:pt x="209911" y="88686"/>
                  </a:lnTo>
                  <a:lnTo>
                    <a:pt x="209827" y="88895"/>
                  </a:lnTo>
                  <a:lnTo>
                    <a:pt x="209750" y="89115"/>
                  </a:lnTo>
                  <a:lnTo>
                    <a:pt x="209577" y="89288"/>
                  </a:lnTo>
                  <a:lnTo>
                    <a:pt x="209446" y="89420"/>
                  </a:lnTo>
                  <a:lnTo>
                    <a:pt x="209249" y="89634"/>
                  </a:lnTo>
                  <a:lnTo>
                    <a:pt x="209189" y="89777"/>
                  </a:lnTo>
                  <a:lnTo>
                    <a:pt x="209237" y="89933"/>
                  </a:lnTo>
                  <a:lnTo>
                    <a:pt x="209398" y="90159"/>
                  </a:lnTo>
                  <a:lnTo>
                    <a:pt x="209577" y="90177"/>
                  </a:lnTo>
                  <a:lnTo>
                    <a:pt x="209977" y="90022"/>
                  </a:lnTo>
                  <a:lnTo>
                    <a:pt x="210233" y="89909"/>
                  </a:lnTo>
                  <a:lnTo>
                    <a:pt x="210484" y="89783"/>
                  </a:lnTo>
                  <a:lnTo>
                    <a:pt x="210859" y="89539"/>
                  </a:lnTo>
                  <a:lnTo>
                    <a:pt x="211038" y="89461"/>
                  </a:lnTo>
                  <a:lnTo>
                    <a:pt x="211181" y="89366"/>
                  </a:lnTo>
                  <a:lnTo>
                    <a:pt x="211348" y="89247"/>
                  </a:lnTo>
                  <a:lnTo>
                    <a:pt x="211659" y="89020"/>
                  </a:lnTo>
                  <a:lnTo>
                    <a:pt x="212118" y="89181"/>
                  </a:lnTo>
                  <a:lnTo>
                    <a:pt x="212404" y="89199"/>
                  </a:lnTo>
                  <a:lnTo>
                    <a:pt x="212422" y="88990"/>
                  </a:lnTo>
                  <a:lnTo>
                    <a:pt x="212422" y="88626"/>
                  </a:lnTo>
                  <a:lnTo>
                    <a:pt x="212589" y="88483"/>
                  </a:lnTo>
                  <a:lnTo>
                    <a:pt x="212786" y="88322"/>
                  </a:lnTo>
                  <a:lnTo>
                    <a:pt x="213031" y="88382"/>
                  </a:lnTo>
                  <a:lnTo>
                    <a:pt x="213126" y="88125"/>
                  </a:lnTo>
                  <a:lnTo>
                    <a:pt x="213210" y="87928"/>
                  </a:lnTo>
                  <a:lnTo>
                    <a:pt x="213210" y="87702"/>
                  </a:lnTo>
                  <a:lnTo>
                    <a:pt x="213138" y="87523"/>
                  </a:lnTo>
                  <a:lnTo>
                    <a:pt x="213048" y="87242"/>
                  </a:lnTo>
                  <a:lnTo>
                    <a:pt x="212667" y="87123"/>
                  </a:lnTo>
                  <a:lnTo>
                    <a:pt x="212667" y="86819"/>
                  </a:lnTo>
                  <a:lnTo>
                    <a:pt x="212667" y="86622"/>
                  </a:lnTo>
                  <a:lnTo>
                    <a:pt x="212649" y="86312"/>
                  </a:lnTo>
                  <a:lnTo>
                    <a:pt x="212607" y="86055"/>
                  </a:lnTo>
                  <a:lnTo>
                    <a:pt x="212726" y="85322"/>
                  </a:lnTo>
                  <a:lnTo>
                    <a:pt x="213734" y="85513"/>
                  </a:lnTo>
                  <a:lnTo>
                    <a:pt x="214432" y="86360"/>
                  </a:lnTo>
                  <a:lnTo>
                    <a:pt x="215333" y="86849"/>
                  </a:lnTo>
                  <a:lnTo>
                    <a:pt x="215500" y="86717"/>
                  </a:lnTo>
                  <a:lnTo>
                    <a:pt x="215947" y="86640"/>
                  </a:lnTo>
                  <a:lnTo>
                    <a:pt x="216222" y="86819"/>
                  </a:lnTo>
                  <a:lnTo>
                    <a:pt x="216771" y="87570"/>
                  </a:lnTo>
                  <a:lnTo>
                    <a:pt x="217385" y="87362"/>
                  </a:lnTo>
                  <a:lnTo>
                    <a:pt x="218172" y="87433"/>
                  </a:lnTo>
                  <a:lnTo>
                    <a:pt x="218757" y="87708"/>
                  </a:lnTo>
                  <a:lnTo>
                    <a:pt x="218375" y="88531"/>
                  </a:lnTo>
                  <a:lnTo>
                    <a:pt x="219133" y="88596"/>
                  </a:lnTo>
                  <a:lnTo>
                    <a:pt x="219610" y="88495"/>
                  </a:lnTo>
                  <a:lnTo>
                    <a:pt x="220027" y="88358"/>
                  </a:lnTo>
                  <a:lnTo>
                    <a:pt x="220403" y="88632"/>
                  </a:lnTo>
                  <a:lnTo>
                    <a:pt x="220266" y="89044"/>
                  </a:lnTo>
                  <a:lnTo>
                    <a:pt x="220749" y="89044"/>
                  </a:lnTo>
                  <a:lnTo>
                    <a:pt x="220952" y="89151"/>
                  </a:lnTo>
                  <a:lnTo>
                    <a:pt x="222294" y="88465"/>
                  </a:lnTo>
                  <a:lnTo>
                    <a:pt x="223386" y="89628"/>
                  </a:lnTo>
                  <a:lnTo>
                    <a:pt x="224346" y="90141"/>
                  </a:lnTo>
                  <a:lnTo>
                    <a:pt x="226678" y="90177"/>
                  </a:lnTo>
                  <a:lnTo>
                    <a:pt x="226923" y="90523"/>
                  </a:lnTo>
                  <a:lnTo>
                    <a:pt x="227740" y="90893"/>
                  </a:lnTo>
                  <a:lnTo>
                    <a:pt x="228754" y="90493"/>
                  </a:lnTo>
                  <a:lnTo>
                    <a:pt x="229136" y="91388"/>
                  </a:lnTo>
                  <a:lnTo>
                    <a:pt x="229798" y="91650"/>
                  </a:lnTo>
                  <a:lnTo>
                    <a:pt x="230007" y="92372"/>
                  </a:lnTo>
                  <a:lnTo>
                    <a:pt x="230251" y="92438"/>
                  </a:lnTo>
                  <a:lnTo>
                    <a:pt x="231695" y="92736"/>
                  </a:lnTo>
                  <a:lnTo>
                    <a:pt x="233031" y="93840"/>
                  </a:lnTo>
                  <a:lnTo>
                    <a:pt x="234230" y="94758"/>
                  </a:lnTo>
                  <a:lnTo>
                    <a:pt x="240744" y="100246"/>
                  </a:lnTo>
                  <a:lnTo>
                    <a:pt x="240696" y="100634"/>
                  </a:lnTo>
                  <a:lnTo>
                    <a:pt x="240714" y="101242"/>
                  </a:lnTo>
                  <a:lnTo>
                    <a:pt x="241227" y="101767"/>
                  </a:lnTo>
                  <a:lnTo>
                    <a:pt x="241764" y="102113"/>
                  </a:lnTo>
                  <a:lnTo>
                    <a:pt x="242372" y="102363"/>
                  </a:lnTo>
                  <a:lnTo>
                    <a:pt x="243571" y="103389"/>
                  </a:lnTo>
                  <a:lnTo>
                    <a:pt x="245152" y="104463"/>
                  </a:lnTo>
                  <a:lnTo>
                    <a:pt x="245319" y="106139"/>
                  </a:lnTo>
                  <a:lnTo>
                    <a:pt x="245289" y="106402"/>
                  </a:lnTo>
                  <a:lnTo>
                    <a:pt x="245718" y="106748"/>
                  </a:lnTo>
                  <a:lnTo>
                    <a:pt x="246040" y="106950"/>
                  </a:lnTo>
                  <a:lnTo>
                    <a:pt x="246160" y="107112"/>
                  </a:lnTo>
                  <a:lnTo>
                    <a:pt x="246106" y="107279"/>
                  </a:lnTo>
                  <a:lnTo>
                    <a:pt x="246094" y="107440"/>
                  </a:lnTo>
                  <a:lnTo>
                    <a:pt x="246070" y="107935"/>
                  </a:lnTo>
                  <a:lnTo>
                    <a:pt x="246625" y="108483"/>
                  </a:lnTo>
                  <a:lnTo>
                    <a:pt x="246720" y="109169"/>
                  </a:lnTo>
                  <a:lnTo>
                    <a:pt x="246858" y="110303"/>
                  </a:lnTo>
                  <a:lnTo>
                    <a:pt x="246697" y="111943"/>
                  </a:lnTo>
                  <a:lnTo>
                    <a:pt x="248074" y="112343"/>
                  </a:lnTo>
                  <a:lnTo>
                    <a:pt x="248206" y="112426"/>
                  </a:lnTo>
                  <a:lnTo>
                    <a:pt x="248635" y="114407"/>
                  </a:lnTo>
                  <a:lnTo>
                    <a:pt x="250735" y="115987"/>
                  </a:lnTo>
                  <a:lnTo>
                    <a:pt x="252691" y="116357"/>
                  </a:lnTo>
                  <a:lnTo>
                    <a:pt x="253186" y="116554"/>
                  </a:lnTo>
                  <a:lnTo>
                    <a:pt x="253383" y="116978"/>
                  </a:lnTo>
                  <a:lnTo>
                    <a:pt x="253371" y="117359"/>
                  </a:lnTo>
                  <a:lnTo>
                    <a:pt x="253365" y="117836"/>
                  </a:lnTo>
                  <a:lnTo>
                    <a:pt x="253174" y="118320"/>
                  </a:lnTo>
                  <a:lnTo>
                    <a:pt x="253180" y="118666"/>
                  </a:lnTo>
                  <a:lnTo>
                    <a:pt x="254278" y="119381"/>
                  </a:lnTo>
                  <a:lnTo>
                    <a:pt x="254463" y="120706"/>
                  </a:lnTo>
                  <a:lnTo>
                    <a:pt x="255340" y="120640"/>
                  </a:lnTo>
                  <a:lnTo>
                    <a:pt x="255471" y="120634"/>
                  </a:lnTo>
                  <a:lnTo>
                    <a:pt x="255602" y="120616"/>
                  </a:lnTo>
                  <a:lnTo>
                    <a:pt x="255829" y="120622"/>
                  </a:lnTo>
                  <a:lnTo>
                    <a:pt x="255978" y="120658"/>
                  </a:lnTo>
                  <a:lnTo>
                    <a:pt x="256127" y="120658"/>
                  </a:lnTo>
                  <a:lnTo>
                    <a:pt x="256294" y="120658"/>
                  </a:lnTo>
                  <a:lnTo>
                    <a:pt x="256503" y="120640"/>
                  </a:lnTo>
                  <a:lnTo>
                    <a:pt x="256712" y="120640"/>
                  </a:lnTo>
                  <a:lnTo>
                    <a:pt x="256909" y="120640"/>
                  </a:lnTo>
                  <a:lnTo>
                    <a:pt x="257123" y="120658"/>
                  </a:lnTo>
                  <a:lnTo>
                    <a:pt x="257332" y="120735"/>
                  </a:lnTo>
                  <a:lnTo>
                    <a:pt x="258179" y="120825"/>
                  </a:lnTo>
                  <a:lnTo>
                    <a:pt x="258883" y="121839"/>
                  </a:lnTo>
                  <a:lnTo>
                    <a:pt x="259605" y="122030"/>
                  </a:lnTo>
                  <a:lnTo>
                    <a:pt x="260362" y="122477"/>
                  </a:lnTo>
                  <a:lnTo>
                    <a:pt x="262068" y="122376"/>
                  </a:lnTo>
                  <a:lnTo>
                    <a:pt x="262187" y="123867"/>
                  </a:lnTo>
                  <a:lnTo>
                    <a:pt x="262217" y="124040"/>
                  </a:lnTo>
                  <a:lnTo>
                    <a:pt x="262164" y="125197"/>
                  </a:lnTo>
                  <a:lnTo>
                    <a:pt x="260947" y="125293"/>
                  </a:lnTo>
                  <a:lnTo>
                    <a:pt x="260511" y="125704"/>
                  </a:lnTo>
                  <a:lnTo>
                    <a:pt x="260249" y="125877"/>
                  </a:lnTo>
                  <a:lnTo>
                    <a:pt x="259963" y="125931"/>
                  </a:lnTo>
                  <a:lnTo>
                    <a:pt x="259700" y="125925"/>
                  </a:lnTo>
                  <a:lnTo>
                    <a:pt x="259300" y="125925"/>
                  </a:lnTo>
                  <a:lnTo>
                    <a:pt x="258925" y="125823"/>
                  </a:lnTo>
                  <a:lnTo>
                    <a:pt x="258644" y="125829"/>
                  </a:lnTo>
                  <a:lnTo>
                    <a:pt x="258501" y="125829"/>
                  </a:lnTo>
                  <a:lnTo>
                    <a:pt x="258286" y="125907"/>
                  </a:lnTo>
                  <a:lnTo>
                    <a:pt x="258245" y="126993"/>
                  </a:lnTo>
                  <a:lnTo>
                    <a:pt x="257254" y="127547"/>
                  </a:lnTo>
                  <a:lnTo>
                    <a:pt x="256956" y="128251"/>
                  </a:lnTo>
                  <a:lnTo>
                    <a:pt x="256539" y="128496"/>
                  </a:lnTo>
                  <a:lnTo>
                    <a:pt x="256503" y="128830"/>
                  </a:lnTo>
                  <a:lnTo>
                    <a:pt x="256497" y="129128"/>
                  </a:lnTo>
                  <a:lnTo>
                    <a:pt x="256688" y="129581"/>
                  </a:lnTo>
                  <a:lnTo>
                    <a:pt x="256694" y="130035"/>
                  </a:lnTo>
                  <a:lnTo>
                    <a:pt x="256682" y="130214"/>
                  </a:lnTo>
                  <a:lnTo>
                    <a:pt x="256604" y="130411"/>
                  </a:lnTo>
                  <a:lnTo>
                    <a:pt x="256396" y="130607"/>
                  </a:lnTo>
                  <a:lnTo>
                    <a:pt x="256354" y="130762"/>
                  </a:lnTo>
                  <a:lnTo>
                    <a:pt x="256348" y="130929"/>
                  </a:lnTo>
                  <a:lnTo>
                    <a:pt x="256318" y="131395"/>
                  </a:lnTo>
                  <a:lnTo>
                    <a:pt x="256938" y="131938"/>
                  </a:lnTo>
                  <a:lnTo>
                    <a:pt x="257010" y="132570"/>
                  </a:lnTo>
                  <a:lnTo>
                    <a:pt x="258716" y="138356"/>
                  </a:lnTo>
                  <a:lnTo>
                    <a:pt x="260672" y="141332"/>
                  </a:lnTo>
                  <a:lnTo>
                    <a:pt x="261740" y="144714"/>
                  </a:lnTo>
                  <a:lnTo>
                    <a:pt x="263887" y="147470"/>
                  </a:lnTo>
                  <a:lnTo>
                    <a:pt x="264341" y="148025"/>
                  </a:lnTo>
                  <a:lnTo>
                    <a:pt x="264794" y="148598"/>
                  </a:lnTo>
                  <a:lnTo>
                    <a:pt x="270735" y="155678"/>
                  </a:lnTo>
                  <a:lnTo>
                    <a:pt x="272262" y="157175"/>
                  </a:lnTo>
                  <a:lnTo>
                    <a:pt x="272537" y="158708"/>
                  </a:lnTo>
                  <a:lnTo>
                    <a:pt x="273712" y="160307"/>
                  </a:lnTo>
                  <a:lnTo>
                    <a:pt x="273771" y="161434"/>
                  </a:lnTo>
                  <a:lnTo>
                    <a:pt x="274779" y="161887"/>
                  </a:lnTo>
                  <a:lnTo>
                    <a:pt x="274821" y="163104"/>
                  </a:lnTo>
                  <a:lnTo>
                    <a:pt x="274821" y="163283"/>
                  </a:lnTo>
                  <a:lnTo>
                    <a:pt x="274797" y="163474"/>
                  </a:lnTo>
                  <a:lnTo>
                    <a:pt x="273461" y="166087"/>
                  </a:lnTo>
                  <a:lnTo>
                    <a:pt x="273306" y="166045"/>
                  </a:lnTo>
                  <a:lnTo>
                    <a:pt x="273014" y="166111"/>
                  </a:lnTo>
                  <a:lnTo>
                    <a:pt x="272799" y="166117"/>
                  </a:lnTo>
                  <a:lnTo>
                    <a:pt x="272602" y="165932"/>
                  </a:lnTo>
                  <a:lnTo>
                    <a:pt x="272560" y="165723"/>
                  </a:lnTo>
                  <a:lnTo>
                    <a:pt x="272489" y="165520"/>
                  </a:lnTo>
                  <a:lnTo>
                    <a:pt x="272465" y="165323"/>
                  </a:lnTo>
                  <a:lnTo>
                    <a:pt x="272465" y="165132"/>
                  </a:lnTo>
                  <a:lnTo>
                    <a:pt x="272477" y="164327"/>
                  </a:lnTo>
                  <a:lnTo>
                    <a:pt x="273002" y="163760"/>
                  </a:lnTo>
                  <a:lnTo>
                    <a:pt x="273163" y="163182"/>
                  </a:lnTo>
                  <a:lnTo>
                    <a:pt x="272942" y="162609"/>
                  </a:lnTo>
                  <a:lnTo>
                    <a:pt x="271934" y="162812"/>
                  </a:lnTo>
                  <a:lnTo>
                    <a:pt x="271242" y="162126"/>
                  </a:lnTo>
                  <a:lnTo>
                    <a:pt x="270383" y="161500"/>
                  </a:lnTo>
                  <a:lnTo>
                    <a:pt x="269650" y="160539"/>
                  </a:lnTo>
                  <a:lnTo>
                    <a:pt x="268803" y="160563"/>
                  </a:lnTo>
                  <a:lnTo>
                    <a:pt x="268570" y="160581"/>
                  </a:lnTo>
                  <a:lnTo>
                    <a:pt x="268349" y="160623"/>
                  </a:lnTo>
                  <a:lnTo>
                    <a:pt x="267765" y="160581"/>
                  </a:lnTo>
                  <a:lnTo>
                    <a:pt x="267383" y="161458"/>
                  </a:lnTo>
                  <a:lnTo>
                    <a:pt x="266607" y="161673"/>
                  </a:lnTo>
                  <a:lnTo>
                    <a:pt x="264925" y="162293"/>
                  </a:lnTo>
                  <a:lnTo>
                    <a:pt x="264764" y="162287"/>
                  </a:lnTo>
                  <a:lnTo>
                    <a:pt x="264001" y="161935"/>
                  </a:lnTo>
                  <a:lnTo>
                    <a:pt x="262539" y="162329"/>
                  </a:lnTo>
                  <a:lnTo>
                    <a:pt x="261340" y="161410"/>
                  </a:lnTo>
                  <a:lnTo>
                    <a:pt x="260762" y="160509"/>
                  </a:lnTo>
                  <a:lnTo>
                    <a:pt x="259527" y="160086"/>
                  </a:lnTo>
                  <a:lnTo>
                    <a:pt x="258716" y="158804"/>
                  </a:lnTo>
                  <a:lnTo>
                    <a:pt x="257767" y="157968"/>
                  </a:lnTo>
                  <a:lnTo>
                    <a:pt x="257559" y="156722"/>
                  </a:lnTo>
                  <a:lnTo>
                    <a:pt x="256569" y="156674"/>
                  </a:lnTo>
                  <a:lnTo>
                    <a:pt x="256413" y="156626"/>
                  </a:lnTo>
                  <a:lnTo>
                    <a:pt x="255513" y="154777"/>
                  </a:lnTo>
                  <a:lnTo>
                    <a:pt x="254415" y="154151"/>
                  </a:lnTo>
                  <a:lnTo>
                    <a:pt x="253163" y="154300"/>
                  </a:lnTo>
                  <a:lnTo>
                    <a:pt x="251952" y="154049"/>
                  </a:lnTo>
                  <a:lnTo>
                    <a:pt x="251105" y="155183"/>
                  </a:lnTo>
                  <a:lnTo>
                    <a:pt x="250973" y="155266"/>
                  </a:lnTo>
                  <a:lnTo>
                    <a:pt x="249989" y="155499"/>
                  </a:lnTo>
                  <a:lnTo>
                    <a:pt x="249005" y="155917"/>
                  </a:lnTo>
                  <a:lnTo>
                    <a:pt x="247925" y="156203"/>
                  </a:lnTo>
                  <a:lnTo>
                    <a:pt x="247287" y="156382"/>
                  </a:lnTo>
                  <a:lnTo>
                    <a:pt x="246667" y="156507"/>
                  </a:lnTo>
                  <a:lnTo>
                    <a:pt x="245999" y="156543"/>
                  </a:lnTo>
                  <a:lnTo>
                    <a:pt x="245808" y="156555"/>
                  </a:lnTo>
                  <a:lnTo>
                    <a:pt x="245629" y="156561"/>
                  </a:lnTo>
                  <a:lnTo>
                    <a:pt x="245450" y="156561"/>
                  </a:lnTo>
                  <a:lnTo>
                    <a:pt x="244645" y="156561"/>
                  </a:lnTo>
                  <a:lnTo>
                    <a:pt x="243971" y="156429"/>
                  </a:lnTo>
                  <a:lnTo>
                    <a:pt x="243368" y="156429"/>
                  </a:lnTo>
                  <a:lnTo>
                    <a:pt x="242873" y="156429"/>
                  </a:lnTo>
                  <a:lnTo>
                    <a:pt x="242426" y="156507"/>
                  </a:lnTo>
                  <a:lnTo>
                    <a:pt x="241913" y="156793"/>
                  </a:lnTo>
                  <a:lnTo>
                    <a:pt x="241752" y="156811"/>
                  </a:lnTo>
                  <a:lnTo>
                    <a:pt x="240869" y="156567"/>
                  </a:lnTo>
                  <a:lnTo>
                    <a:pt x="240326" y="155594"/>
                  </a:lnTo>
                  <a:lnTo>
                    <a:pt x="239807" y="155648"/>
                  </a:lnTo>
                  <a:lnTo>
                    <a:pt x="238131" y="155350"/>
                  </a:lnTo>
                  <a:lnTo>
                    <a:pt x="237099" y="155869"/>
                  </a:lnTo>
                  <a:lnTo>
                    <a:pt x="236771" y="156549"/>
                  </a:lnTo>
                  <a:lnTo>
                    <a:pt x="235990" y="156960"/>
                  </a:lnTo>
                  <a:lnTo>
                    <a:pt x="235417" y="157241"/>
                  </a:lnTo>
                  <a:lnTo>
                    <a:pt x="235250" y="157253"/>
                  </a:lnTo>
                  <a:lnTo>
                    <a:pt x="235101" y="157199"/>
                  </a:lnTo>
                  <a:lnTo>
                    <a:pt x="234952" y="157181"/>
                  </a:lnTo>
                  <a:lnTo>
                    <a:pt x="234791" y="157181"/>
                  </a:lnTo>
                  <a:lnTo>
                    <a:pt x="234391" y="157181"/>
                  </a:lnTo>
                  <a:lnTo>
                    <a:pt x="233973" y="157336"/>
                  </a:lnTo>
                  <a:lnTo>
                    <a:pt x="233621" y="157599"/>
                  </a:lnTo>
                  <a:lnTo>
                    <a:pt x="233753" y="157718"/>
                  </a:lnTo>
                  <a:lnTo>
                    <a:pt x="233956" y="157813"/>
                  </a:lnTo>
                  <a:lnTo>
                    <a:pt x="234146" y="157903"/>
                  </a:lnTo>
                  <a:lnTo>
                    <a:pt x="234403" y="158010"/>
                  </a:lnTo>
                  <a:lnTo>
                    <a:pt x="234713" y="158183"/>
                  </a:lnTo>
                  <a:lnTo>
                    <a:pt x="235035" y="158249"/>
                  </a:lnTo>
                  <a:lnTo>
                    <a:pt x="235160" y="158589"/>
                  </a:lnTo>
                  <a:lnTo>
                    <a:pt x="236306" y="158833"/>
                  </a:lnTo>
                  <a:lnTo>
                    <a:pt x="235936" y="158756"/>
                  </a:lnTo>
                  <a:lnTo>
                    <a:pt x="236228" y="157581"/>
                  </a:lnTo>
                  <a:lnTo>
                    <a:pt x="236341" y="157432"/>
                  </a:lnTo>
                  <a:lnTo>
                    <a:pt x="237636" y="156781"/>
                  </a:lnTo>
                  <a:lnTo>
                    <a:pt x="237994" y="156680"/>
                  </a:lnTo>
                  <a:lnTo>
                    <a:pt x="238197" y="156650"/>
                  </a:lnTo>
                  <a:lnTo>
                    <a:pt x="238799" y="156215"/>
                  </a:lnTo>
                  <a:lnTo>
                    <a:pt x="238960" y="156155"/>
                  </a:lnTo>
                  <a:lnTo>
                    <a:pt x="240427" y="156919"/>
                  </a:lnTo>
                  <a:lnTo>
                    <a:pt x="243088" y="158213"/>
                  </a:lnTo>
                  <a:lnTo>
                    <a:pt x="243368" y="157891"/>
                  </a:lnTo>
                  <a:lnTo>
                    <a:pt x="243971" y="157736"/>
                  </a:lnTo>
                  <a:lnTo>
                    <a:pt x="248916" y="156907"/>
                  </a:lnTo>
                  <a:lnTo>
                    <a:pt x="252226" y="156048"/>
                  </a:lnTo>
                  <a:lnTo>
                    <a:pt x="252775" y="155749"/>
                  </a:lnTo>
                  <a:lnTo>
                    <a:pt x="253443" y="155749"/>
                  </a:lnTo>
                  <a:lnTo>
                    <a:pt x="253872" y="155744"/>
                  </a:lnTo>
                  <a:lnTo>
                    <a:pt x="254373" y="155881"/>
                  </a:lnTo>
                  <a:lnTo>
                    <a:pt x="254761" y="156304"/>
                  </a:lnTo>
                  <a:lnTo>
                    <a:pt x="255364" y="156871"/>
                  </a:lnTo>
                  <a:lnTo>
                    <a:pt x="255483" y="157372"/>
                  </a:lnTo>
                  <a:lnTo>
                    <a:pt x="255519" y="157694"/>
                  </a:lnTo>
                  <a:lnTo>
                    <a:pt x="255906" y="158660"/>
                  </a:lnTo>
                  <a:lnTo>
                    <a:pt x="256079" y="158666"/>
                  </a:lnTo>
                  <a:lnTo>
                    <a:pt x="256598" y="158911"/>
                  </a:lnTo>
                  <a:lnTo>
                    <a:pt x="257249" y="159985"/>
                  </a:lnTo>
                  <a:lnTo>
                    <a:pt x="257797" y="160909"/>
                  </a:lnTo>
                  <a:lnTo>
                    <a:pt x="259593" y="161798"/>
                  </a:lnTo>
                  <a:lnTo>
                    <a:pt x="261054" y="163450"/>
                  </a:lnTo>
                  <a:lnTo>
                    <a:pt x="262337" y="165001"/>
                  </a:lnTo>
                  <a:lnTo>
                    <a:pt x="262522" y="165043"/>
                  </a:lnTo>
                  <a:lnTo>
                    <a:pt x="262742" y="165055"/>
                  </a:lnTo>
                  <a:lnTo>
                    <a:pt x="262987" y="165055"/>
                  </a:lnTo>
                  <a:lnTo>
                    <a:pt x="263178" y="165055"/>
                  </a:lnTo>
                  <a:lnTo>
                    <a:pt x="263380" y="165049"/>
                  </a:lnTo>
                  <a:lnTo>
                    <a:pt x="263583" y="165049"/>
                  </a:lnTo>
                  <a:lnTo>
                    <a:pt x="264013" y="165049"/>
                  </a:lnTo>
                  <a:lnTo>
                    <a:pt x="264460" y="165079"/>
                  </a:lnTo>
                  <a:lnTo>
                    <a:pt x="264902" y="165317"/>
                  </a:lnTo>
                  <a:lnTo>
                    <a:pt x="265838" y="166182"/>
                  </a:lnTo>
                  <a:lnTo>
                    <a:pt x="266977" y="167238"/>
                  </a:lnTo>
                  <a:lnTo>
                    <a:pt x="267592" y="167572"/>
                  </a:lnTo>
                  <a:lnTo>
                    <a:pt x="267747" y="168240"/>
                  </a:lnTo>
                  <a:lnTo>
                    <a:pt x="267872" y="168783"/>
                  </a:lnTo>
                  <a:lnTo>
                    <a:pt x="268480" y="169290"/>
                  </a:lnTo>
                  <a:lnTo>
                    <a:pt x="268600" y="169457"/>
                  </a:lnTo>
                  <a:lnTo>
                    <a:pt x="268725" y="169612"/>
                  </a:lnTo>
                  <a:lnTo>
                    <a:pt x="269053" y="169874"/>
                  </a:lnTo>
                  <a:lnTo>
                    <a:pt x="269489" y="170358"/>
                  </a:lnTo>
                  <a:lnTo>
                    <a:pt x="270353" y="170024"/>
                  </a:lnTo>
                  <a:lnTo>
                    <a:pt x="271189" y="170346"/>
                  </a:lnTo>
                  <a:lnTo>
                    <a:pt x="271558" y="170811"/>
                  </a:lnTo>
                  <a:lnTo>
                    <a:pt x="271630" y="171258"/>
                  </a:lnTo>
                  <a:lnTo>
                    <a:pt x="271749" y="171568"/>
                  </a:lnTo>
                  <a:lnTo>
                    <a:pt x="271875" y="171879"/>
                  </a:lnTo>
                  <a:lnTo>
                    <a:pt x="272262" y="172016"/>
                  </a:lnTo>
                  <a:lnTo>
                    <a:pt x="272429" y="171831"/>
                  </a:lnTo>
                  <a:lnTo>
                    <a:pt x="272626" y="171724"/>
                  </a:lnTo>
                  <a:lnTo>
                    <a:pt x="272835" y="171724"/>
                  </a:lnTo>
                  <a:lnTo>
                    <a:pt x="273497" y="171789"/>
                  </a:lnTo>
                  <a:lnTo>
                    <a:pt x="273897" y="172517"/>
                  </a:lnTo>
                  <a:lnTo>
                    <a:pt x="274135" y="172451"/>
                  </a:lnTo>
                  <a:lnTo>
                    <a:pt x="274338" y="172410"/>
                  </a:lnTo>
                  <a:lnTo>
                    <a:pt x="274535" y="172081"/>
                  </a:lnTo>
                  <a:lnTo>
                    <a:pt x="274666" y="171986"/>
                  </a:lnTo>
                  <a:lnTo>
                    <a:pt x="274845" y="171950"/>
                  </a:lnTo>
                  <a:lnTo>
                    <a:pt x="275835" y="172004"/>
                  </a:lnTo>
                  <a:lnTo>
                    <a:pt x="275907" y="173084"/>
                  </a:lnTo>
                  <a:lnTo>
                    <a:pt x="276014" y="173376"/>
                  </a:lnTo>
                  <a:lnTo>
                    <a:pt x="276122" y="174461"/>
                  </a:lnTo>
                  <a:lnTo>
                    <a:pt x="276300" y="175070"/>
                  </a:lnTo>
                  <a:lnTo>
                    <a:pt x="276998" y="176012"/>
                  </a:lnTo>
                  <a:lnTo>
                    <a:pt x="277040" y="176173"/>
                  </a:lnTo>
                  <a:lnTo>
                    <a:pt x="277356" y="176537"/>
                  </a:lnTo>
                  <a:lnTo>
                    <a:pt x="278233" y="176746"/>
                  </a:lnTo>
                  <a:lnTo>
                    <a:pt x="278293" y="177474"/>
                  </a:lnTo>
                  <a:lnTo>
                    <a:pt x="277989" y="178058"/>
                  </a:lnTo>
                  <a:lnTo>
                    <a:pt x="278024" y="178231"/>
                  </a:lnTo>
                  <a:lnTo>
                    <a:pt x="278776" y="178506"/>
                  </a:lnTo>
                  <a:lnTo>
                    <a:pt x="278907" y="178589"/>
                  </a:lnTo>
                  <a:lnTo>
                    <a:pt x="279659" y="181858"/>
                  </a:lnTo>
                  <a:lnTo>
                    <a:pt x="281233" y="182717"/>
                  </a:lnTo>
                  <a:lnTo>
                    <a:pt x="280959" y="184560"/>
                  </a:lnTo>
                  <a:lnTo>
                    <a:pt x="281884" y="185377"/>
                  </a:lnTo>
                  <a:lnTo>
                    <a:pt x="282725" y="187083"/>
                  </a:lnTo>
                  <a:lnTo>
                    <a:pt x="283005" y="188497"/>
                  </a:lnTo>
                  <a:lnTo>
                    <a:pt x="283703" y="189875"/>
                  </a:lnTo>
                  <a:lnTo>
                    <a:pt x="284192" y="190626"/>
                  </a:lnTo>
                  <a:lnTo>
                    <a:pt x="284741" y="191819"/>
                  </a:lnTo>
                  <a:lnTo>
                    <a:pt x="285290" y="192458"/>
                  </a:lnTo>
                  <a:lnTo>
                    <a:pt x="285343" y="192601"/>
                  </a:lnTo>
                  <a:lnTo>
                    <a:pt x="285391" y="194003"/>
                  </a:lnTo>
                  <a:lnTo>
                    <a:pt x="285856" y="195368"/>
                  </a:lnTo>
                  <a:lnTo>
                    <a:pt x="285862" y="196949"/>
                  </a:lnTo>
                  <a:lnTo>
                    <a:pt x="285862" y="197504"/>
                  </a:lnTo>
                  <a:lnTo>
                    <a:pt x="285803" y="198088"/>
                  </a:lnTo>
                  <a:lnTo>
                    <a:pt x="285642" y="198727"/>
                  </a:lnTo>
                  <a:lnTo>
                    <a:pt x="285218" y="199777"/>
                  </a:lnTo>
                  <a:lnTo>
                    <a:pt x="285385" y="201351"/>
                  </a:lnTo>
                  <a:lnTo>
                    <a:pt x="285140" y="202801"/>
                  </a:lnTo>
                  <a:lnTo>
                    <a:pt x="285045" y="202944"/>
                  </a:lnTo>
                  <a:lnTo>
                    <a:pt x="284526" y="203314"/>
                  </a:lnTo>
                  <a:lnTo>
                    <a:pt x="283989" y="203367"/>
                  </a:lnTo>
                  <a:lnTo>
                    <a:pt x="283476" y="203361"/>
                  </a:lnTo>
                  <a:lnTo>
                    <a:pt x="283279" y="203361"/>
                  </a:lnTo>
                  <a:lnTo>
                    <a:pt x="283083" y="203355"/>
                  </a:lnTo>
                  <a:lnTo>
                    <a:pt x="282886" y="203355"/>
                  </a:lnTo>
                  <a:lnTo>
                    <a:pt x="282731" y="203361"/>
                  </a:lnTo>
                  <a:lnTo>
                    <a:pt x="282420" y="203445"/>
                  </a:lnTo>
                  <a:lnTo>
                    <a:pt x="282468" y="203618"/>
                  </a:lnTo>
                  <a:lnTo>
                    <a:pt x="282200" y="204083"/>
                  </a:lnTo>
                  <a:lnTo>
                    <a:pt x="279760" y="206648"/>
                  </a:lnTo>
                  <a:lnTo>
                    <a:pt x="279623" y="206738"/>
                  </a:lnTo>
                  <a:lnTo>
                    <a:pt x="279468" y="206839"/>
                  </a:lnTo>
                  <a:lnTo>
                    <a:pt x="279283" y="207131"/>
                  </a:lnTo>
                  <a:lnTo>
                    <a:pt x="279038" y="207161"/>
                  </a:lnTo>
                  <a:lnTo>
                    <a:pt x="278245" y="207537"/>
                  </a:lnTo>
                  <a:lnTo>
                    <a:pt x="278156" y="207668"/>
                  </a:lnTo>
                  <a:lnTo>
                    <a:pt x="277350" y="208951"/>
                  </a:lnTo>
                  <a:lnTo>
                    <a:pt x="276921" y="210281"/>
                  </a:lnTo>
                  <a:lnTo>
                    <a:pt x="275817" y="211456"/>
                  </a:lnTo>
                  <a:lnTo>
                    <a:pt x="275668" y="211539"/>
                  </a:lnTo>
                  <a:lnTo>
                    <a:pt x="275495" y="211611"/>
                  </a:lnTo>
                  <a:lnTo>
                    <a:pt x="275453" y="211748"/>
                  </a:lnTo>
                  <a:lnTo>
                    <a:pt x="275245" y="211796"/>
                  </a:lnTo>
                  <a:lnTo>
                    <a:pt x="274111" y="212363"/>
                  </a:lnTo>
                  <a:lnTo>
                    <a:pt x="274362" y="213740"/>
                  </a:lnTo>
                  <a:lnTo>
                    <a:pt x="273539" y="214945"/>
                  </a:lnTo>
                  <a:lnTo>
                    <a:pt x="273479" y="215983"/>
                  </a:lnTo>
                  <a:lnTo>
                    <a:pt x="273390" y="216174"/>
                  </a:lnTo>
                  <a:lnTo>
                    <a:pt x="272483" y="216299"/>
                  </a:lnTo>
                  <a:lnTo>
                    <a:pt x="271725" y="216317"/>
                  </a:lnTo>
                  <a:lnTo>
                    <a:pt x="271731" y="216956"/>
                  </a:lnTo>
                  <a:lnTo>
                    <a:pt x="271755" y="217140"/>
                  </a:lnTo>
                  <a:lnTo>
                    <a:pt x="271743" y="217415"/>
                  </a:lnTo>
                  <a:lnTo>
                    <a:pt x="271630" y="217773"/>
                  </a:lnTo>
                  <a:lnTo>
                    <a:pt x="271290" y="217880"/>
                  </a:lnTo>
                  <a:lnTo>
                    <a:pt x="271248" y="218196"/>
                  </a:lnTo>
                  <a:lnTo>
                    <a:pt x="271666" y="218166"/>
                  </a:lnTo>
                  <a:lnTo>
                    <a:pt x="272274" y="218023"/>
                  </a:lnTo>
                  <a:lnTo>
                    <a:pt x="272745" y="218023"/>
                  </a:lnTo>
                  <a:lnTo>
                    <a:pt x="272936" y="218029"/>
                  </a:lnTo>
                  <a:lnTo>
                    <a:pt x="273085" y="218071"/>
                  </a:lnTo>
                  <a:lnTo>
                    <a:pt x="273903" y="218560"/>
                  </a:lnTo>
                  <a:lnTo>
                    <a:pt x="275119" y="218286"/>
                  </a:lnTo>
                  <a:lnTo>
                    <a:pt x="276175" y="219013"/>
                  </a:lnTo>
                  <a:lnTo>
                    <a:pt x="276396" y="218966"/>
                  </a:lnTo>
                  <a:lnTo>
                    <a:pt x="277702" y="219031"/>
                  </a:lnTo>
                  <a:lnTo>
                    <a:pt x="278150" y="220606"/>
                  </a:lnTo>
                  <a:lnTo>
                    <a:pt x="278991" y="221286"/>
                  </a:lnTo>
                  <a:lnTo>
                    <a:pt x="279080" y="221423"/>
                  </a:lnTo>
                  <a:lnTo>
                    <a:pt x="279056" y="221584"/>
                  </a:lnTo>
                  <a:lnTo>
                    <a:pt x="278985" y="222032"/>
                  </a:lnTo>
                  <a:lnTo>
                    <a:pt x="279909" y="222234"/>
                  </a:lnTo>
                  <a:lnTo>
                    <a:pt x="280231" y="222980"/>
                  </a:lnTo>
                  <a:lnTo>
                    <a:pt x="280595" y="223636"/>
                  </a:lnTo>
                  <a:lnTo>
                    <a:pt x="280601" y="224698"/>
                  </a:lnTo>
                  <a:lnTo>
                    <a:pt x="281233" y="224632"/>
                  </a:lnTo>
                  <a:lnTo>
                    <a:pt x="282092" y="224501"/>
                  </a:lnTo>
                  <a:lnTo>
                    <a:pt x="282778" y="224388"/>
                  </a:lnTo>
                  <a:lnTo>
                    <a:pt x="283440" y="224334"/>
                  </a:lnTo>
                  <a:lnTo>
                    <a:pt x="283667" y="224322"/>
                  </a:lnTo>
                  <a:lnTo>
                    <a:pt x="283828" y="224316"/>
                  </a:lnTo>
                  <a:lnTo>
                    <a:pt x="283983" y="224316"/>
                  </a:lnTo>
                  <a:lnTo>
                    <a:pt x="284872" y="224310"/>
                  </a:lnTo>
                  <a:lnTo>
                    <a:pt x="285731" y="224489"/>
                  </a:lnTo>
                  <a:lnTo>
                    <a:pt x="286638" y="224990"/>
                  </a:lnTo>
                  <a:lnTo>
                    <a:pt x="287133" y="224549"/>
                  </a:lnTo>
                  <a:lnTo>
                    <a:pt x="287717" y="224352"/>
                  </a:lnTo>
                  <a:lnTo>
                    <a:pt x="288183" y="224203"/>
                  </a:lnTo>
                  <a:lnTo>
                    <a:pt x="288236" y="223702"/>
                  </a:lnTo>
                  <a:lnTo>
                    <a:pt x="288135" y="222992"/>
                  </a:lnTo>
                  <a:lnTo>
                    <a:pt x="288702" y="222503"/>
                  </a:lnTo>
                  <a:lnTo>
                    <a:pt x="288725" y="221990"/>
                  </a:lnTo>
                  <a:lnTo>
                    <a:pt x="289119" y="221942"/>
                  </a:lnTo>
                  <a:lnTo>
                    <a:pt x="289328" y="221906"/>
                  </a:lnTo>
                  <a:lnTo>
                    <a:pt x="289549" y="221888"/>
                  </a:lnTo>
                  <a:lnTo>
                    <a:pt x="289745" y="221829"/>
                  </a:lnTo>
                  <a:lnTo>
                    <a:pt x="290050" y="221256"/>
                  </a:lnTo>
                  <a:lnTo>
                    <a:pt x="290056" y="221125"/>
                  </a:lnTo>
                  <a:lnTo>
                    <a:pt x="290056" y="220618"/>
                  </a:lnTo>
                  <a:lnTo>
                    <a:pt x="289906" y="220159"/>
                  </a:lnTo>
                  <a:lnTo>
                    <a:pt x="289900" y="219676"/>
                  </a:lnTo>
                  <a:lnTo>
                    <a:pt x="289889" y="219198"/>
                  </a:lnTo>
                  <a:lnTo>
                    <a:pt x="290103" y="218697"/>
                  </a:lnTo>
                  <a:lnTo>
                    <a:pt x="290730" y="218321"/>
                  </a:lnTo>
                  <a:lnTo>
                    <a:pt x="290688" y="218107"/>
                  </a:lnTo>
                  <a:lnTo>
                    <a:pt x="290670" y="217898"/>
                  </a:lnTo>
                  <a:lnTo>
                    <a:pt x="290670" y="217689"/>
                  </a:lnTo>
                  <a:lnTo>
                    <a:pt x="290676" y="216335"/>
                  </a:lnTo>
                  <a:lnTo>
                    <a:pt x="291398" y="215017"/>
                  </a:lnTo>
                  <a:lnTo>
                    <a:pt x="291696" y="213621"/>
                  </a:lnTo>
                  <a:lnTo>
                    <a:pt x="291857" y="213406"/>
                  </a:lnTo>
                  <a:lnTo>
                    <a:pt x="291887" y="213060"/>
                  </a:lnTo>
                  <a:lnTo>
                    <a:pt x="291952" y="212703"/>
                  </a:lnTo>
                  <a:lnTo>
                    <a:pt x="292000" y="212351"/>
                  </a:lnTo>
                  <a:lnTo>
                    <a:pt x="292269" y="211915"/>
                  </a:lnTo>
                  <a:lnTo>
                    <a:pt x="292829" y="211933"/>
                  </a:lnTo>
                  <a:lnTo>
                    <a:pt x="293289" y="211844"/>
                  </a:lnTo>
                  <a:lnTo>
                    <a:pt x="293527" y="211718"/>
                  </a:lnTo>
                  <a:lnTo>
                    <a:pt x="293933" y="211348"/>
                  </a:lnTo>
                  <a:lnTo>
                    <a:pt x="293975" y="210871"/>
                  </a:lnTo>
                  <a:lnTo>
                    <a:pt x="294452" y="210782"/>
                  </a:lnTo>
                  <a:lnTo>
                    <a:pt x="295048" y="210531"/>
                  </a:lnTo>
                  <a:lnTo>
                    <a:pt x="295621" y="210501"/>
                  </a:lnTo>
                  <a:lnTo>
                    <a:pt x="296188" y="210501"/>
                  </a:lnTo>
                  <a:lnTo>
                    <a:pt x="296569" y="210501"/>
                  </a:lnTo>
                  <a:lnTo>
                    <a:pt x="296939" y="210519"/>
                  </a:lnTo>
                  <a:lnTo>
                    <a:pt x="297303" y="210519"/>
                  </a:lnTo>
                  <a:lnTo>
                    <a:pt x="297750" y="210519"/>
                  </a:lnTo>
                  <a:lnTo>
                    <a:pt x="298174" y="210496"/>
                  </a:lnTo>
                  <a:lnTo>
                    <a:pt x="298550" y="210400"/>
                  </a:lnTo>
                  <a:lnTo>
                    <a:pt x="298729" y="210430"/>
                  </a:lnTo>
                  <a:lnTo>
                    <a:pt x="299248" y="210830"/>
                  </a:lnTo>
                  <a:lnTo>
                    <a:pt x="299832" y="210597"/>
                  </a:lnTo>
                  <a:lnTo>
                    <a:pt x="300584" y="210913"/>
                  </a:lnTo>
                  <a:lnTo>
                    <a:pt x="300602" y="210686"/>
                  </a:lnTo>
                  <a:lnTo>
                    <a:pt x="300452" y="210418"/>
                  </a:lnTo>
                  <a:lnTo>
                    <a:pt x="300446" y="210102"/>
                  </a:lnTo>
                  <a:lnTo>
                    <a:pt x="300470" y="209857"/>
                  </a:lnTo>
                  <a:lnTo>
                    <a:pt x="300578" y="209678"/>
                  </a:lnTo>
                  <a:lnTo>
                    <a:pt x="300727" y="209637"/>
                  </a:lnTo>
                  <a:lnTo>
                    <a:pt x="301109" y="209637"/>
                  </a:lnTo>
                  <a:lnTo>
                    <a:pt x="301645" y="209595"/>
                  </a:lnTo>
                  <a:lnTo>
                    <a:pt x="302206" y="209595"/>
                  </a:lnTo>
                  <a:lnTo>
                    <a:pt x="302868" y="209595"/>
                  </a:lnTo>
                  <a:lnTo>
                    <a:pt x="303578" y="209648"/>
                  </a:lnTo>
                  <a:lnTo>
                    <a:pt x="304091" y="209994"/>
                  </a:lnTo>
                  <a:lnTo>
                    <a:pt x="304616" y="209851"/>
                  </a:lnTo>
                  <a:lnTo>
                    <a:pt x="305093" y="209947"/>
                  </a:lnTo>
                  <a:lnTo>
                    <a:pt x="305439" y="209833"/>
                  </a:lnTo>
                  <a:lnTo>
                    <a:pt x="305588" y="209780"/>
                  </a:lnTo>
                  <a:lnTo>
                    <a:pt x="305791" y="209625"/>
                  </a:lnTo>
                  <a:lnTo>
                    <a:pt x="305952" y="209553"/>
                  </a:lnTo>
                  <a:lnTo>
                    <a:pt x="307425" y="210215"/>
                  </a:lnTo>
                  <a:lnTo>
                    <a:pt x="309597" y="210090"/>
                  </a:lnTo>
                  <a:lnTo>
                    <a:pt x="310635" y="210382"/>
                  </a:lnTo>
                  <a:lnTo>
                    <a:pt x="311637" y="210179"/>
                  </a:lnTo>
                  <a:lnTo>
                    <a:pt x="312603" y="210973"/>
                  </a:lnTo>
                  <a:lnTo>
                    <a:pt x="314894" y="210841"/>
                  </a:lnTo>
                  <a:lnTo>
                    <a:pt x="315377" y="210841"/>
                  </a:lnTo>
                  <a:lnTo>
                    <a:pt x="315359" y="210680"/>
                  </a:lnTo>
                  <a:lnTo>
                    <a:pt x="315305" y="210430"/>
                  </a:lnTo>
                  <a:lnTo>
                    <a:pt x="315305" y="210197"/>
                  </a:lnTo>
                  <a:lnTo>
                    <a:pt x="315305" y="210054"/>
                  </a:lnTo>
                  <a:lnTo>
                    <a:pt x="315323" y="209893"/>
                  </a:lnTo>
                  <a:lnTo>
                    <a:pt x="315430" y="209750"/>
                  </a:lnTo>
                  <a:lnTo>
                    <a:pt x="315526" y="209607"/>
                  </a:lnTo>
                  <a:lnTo>
                    <a:pt x="315723" y="209523"/>
                  </a:lnTo>
                  <a:lnTo>
                    <a:pt x="315919" y="209529"/>
                  </a:lnTo>
                  <a:lnTo>
                    <a:pt x="316081" y="209541"/>
                  </a:lnTo>
                  <a:lnTo>
                    <a:pt x="318729" y="210173"/>
                  </a:lnTo>
                  <a:lnTo>
                    <a:pt x="320339" y="211474"/>
                  </a:lnTo>
                  <a:lnTo>
                    <a:pt x="323006" y="211468"/>
                  </a:lnTo>
                  <a:lnTo>
                    <a:pt x="323167" y="211468"/>
                  </a:lnTo>
                  <a:lnTo>
                    <a:pt x="323328" y="211462"/>
                  </a:lnTo>
                  <a:lnTo>
                    <a:pt x="323543" y="211456"/>
                  </a:lnTo>
                  <a:lnTo>
                    <a:pt x="325416" y="211832"/>
                  </a:lnTo>
                  <a:lnTo>
                    <a:pt x="327372" y="211450"/>
                  </a:lnTo>
                  <a:lnTo>
                    <a:pt x="329245" y="211987"/>
                  </a:lnTo>
                  <a:lnTo>
                    <a:pt x="331428" y="212852"/>
                  </a:lnTo>
                  <a:lnTo>
                    <a:pt x="333319" y="214057"/>
                  </a:lnTo>
                  <a:lnTo>
                    <a:pt x="335305" y="214725"/>
                  </a:lnTo>
                  <a:lnTo>
                    <a:pt x="336331" y="215106"/>
                  </a:lnTo>
                  <a:lnTo>
                    <a:pt x="336564" y="216097"/>
                  </a:lnTo>
                  <a:lnTo>
                    <a:pt x="337369" y="216616"/>
                  </a:lnTo>
                  <a:lnTo>
                    <a:pt x="339022" y="217970"/>
                  </a:lnTo>
                  <a:lnTo>
                    <a:pt x="339881" y="219729"/>
                  </a:lnTo>
                  <a:lnTo>
                    <a:pt x="341551" y="220588"/>
                  </a:lnTo>
                  <a:lnTo>
                    <a:pt x="343024" y="221083"/>
                  </a:lnTo>
                  <a:lnTo>
                    <a:pt x="344175" y="221853"/>
                  </a:lnTo>
                  <a:lnTo>
                    <a:pt x="345452" y="222783"/>
                  </a:lnTo>
                  <a:lnTo>
                    <a:pt x="345553" y="222920"/>
                  </a:lnTo>
                  <a:lnTo>
                    <a:pt x="346502" y="223714"/>
                  </a:lnTo>
                  <a:lnTo>
                    <a:pt x="346311" y="224829"/>
                  </a:lnTo>
                  <a:lnTo>
                    <a:pt x="346830" y="225300"/>
                  </a:lnTo>
                  <a:lnTo>
                    <a:pt x="346961" y="225378"/>
                  </a:lnTo>
                  <a:lnTo>
                    <a:pt x="347969" y="225974"/>
                  </a:lnTo>
                  <a:lnTo>
                    <a:pt x="348798" y="226756"/>
                  </a:lnTo>
                  <a:lnTo>
                    <a:pt x="349043" y="227901"/>
                  </a:lnTo>
                  <a:lnTo>
                    <a:pt x="349025" y="228826"/>
                  </a:lnTo>
                  <a:lnTo>
                    <a:pt x="349729" y="229488"/>
                  </a:lnTo>
                  <a:lnTo>
                    <a:pt x="349896" y="230442"/>
                  </a:lnTo>
                  <a:lnTo>
                    <a:pt x="350039" y="230526"/>
                  </a:lnTo>
                  <a:lnTo>
                    <a:pt x="350057" y="230693"/>
                  </a:lnTo>
                  <a:lnTo>
                    <a:pt x="350098" y="230919"/>
                  </a:lnTo>
                  <a:lnTo>
                    <a:pt x="350218" y="231098"/>
                  </a:lnTo>
                  <a:lnTo>
                    <a:pt x="350480" y="231277"/>
                  </a:lnTo>
                  <a:lnTo>
                    <a:pt x="350546" y="231480"/>
                  </a:lnTo>
                  <a:lnTo>
                    <a:pt x="350749" y="231629"/>
                  </a:lnTo>
                  <a:lnTo>
                    <a:pt x="350820" y="231772"/>
                  </a:lnTo>
                  <a:lnTo>
                    <a:pt x="350880" y="231951"/>
                  </a:lnTo>
                  <a:lnTo>
                    <a:pt x="350898" y="232130"/>
                  </a:lnTo>
                  <a:lnTo>
                    <a:pt x="351047" y="232357"/>
                  </a:lnTo>
                  <a:lnTo>
                    <a:pt x="351112" y="232500"/>
                  </a:lnTo>
                  <a:lnTo>
                    <a:pt x="351333" y="233001"/>
                  </a:lnTo>
                  <a:lnTo>
                    <a:pt x="351482" y="233562"/>
                  </a:lnTo>
                  <a:lnTo>
                    <a:pt x="351482" y="234200"/>
                  </a:lnTo>
                  <a:lnTo>
                    <a:pt x="351482" y="234504"/>
                  </a:lnTo>
                  <a:lnTo>
                    <a:pt x="351447" y="234838"/>
                  </a:lnTo>
                  <a:lnTo>
                    <a:pt x="351369" y="235137"/>
                  </a:lnTo>
                  <a:lnTo>
                    <a:pt x="351375" y="235333"/>
                  </a:lnTo>
                  <a:lnTo>
                    <a:pt x="351375" y="235536"/>
                  </a:lnTo>
                  <a:lnTo>
                    <a:pt x="351375" y="235733"/>
                  </a:lnTo>
                  <a:lnTo>
                    <a:pt x="351375" y="236950"/>
                  </a:lnTo>
                  <a:lnTo>
                    <a:pt x="351285" y="238179"/>
                  </a:lnTo>
                  <a:lnTo>
                    <a:pt x="351285" y="239372"/>
                  </a:lnTo>
                  <a:lnTo>
                    <a:pt x="351285" y="240195"/>
                  </a:lnTo>
                  <a:lnTo>
                    <a:pt x="351333" y="241006"/>
                  </a:lnTo>
                  <a:lnTo>
                    <a:pt x="351488" y="241787"/>
                  </a:lnTo>
                  <a:lnTo>
                    <a:pt x="351709" y="241877"/>
                  </a:lnTo>
                  <a:lnTo>
                    <a:pt x="351816" y="242086"/>
                  </a:lnTo>
                  <a:lnTo>
                    <a:pt x="351930" y="242396"/>
                  </a:lnTo>
                  <a:lnTo>
                    <a:pt x="352061" y="242533"/>
                  </a:lnTo>
                  <a:lnTo>
                    <a:pt x="353379" y="243428"/>
                  </a:lnTo>
                  <a:lnTo>
                    <a:pt x="352944" y="245378"/>
                  </a:lnTo>
                  <a:lnTo>
                    <a:pt x="353284" y="246213"/>
                  </a:lnTo>
                  <a:lnTo>
                    <a:pt x="353152" y="247544"/>
                  </a:lnTo>
                  <a:lnTo>
                    <a:pt x="352765" y="248671"/>
                  </a:lnTo>
                  <a:lnTo>
                    <a:pt x="352091" y="249572"/>
                  </a:lnTo>
                  <a:lnTo>
                    <a:pt x="351977" y="249774"/>
                  </a:lnTo>
                  <a:lnTo>
                    <a:pt x="351936" y="250001"/>
                  </a:lnTo>
                  <a:lnTo>
                    <a:pt x="351936" y="250246"/>
                  </a:lnTo>
                  <a:close/>
                </a:path>
                <a:path w="353694" h="441959">
                  <a:moveTo>
                    <a:pt x="225533" y="388548"/>
                  </a:moveTo>
                  <a:lnTo>
                    <a:pt x="225378" y="388459"/>
                  </a:lnTo>
                  <a:lnTo>
                    <a:pt x="225139" y="388363"/>
                  </a:lnTo>
                  <a:lnTo>
                    <a:pt x="224919" y="388244"/>
                  </a:lnTo>
                  <a:lnTo>
                    <a:pt x="224161" y="387236"/>
                  </a:lnTo>
                  <a:lnTo>
                    <a:pt x="223994" y="386974"/>
                  </a:lnTo>
                  <a:lnTo>
                    <a:pt x="223875" y="386747"/>
                  </a:lnTo>
                  <a:lnTo>
                    <a:pt x="223767" y="386443"/>
                  </a:lnTo>
                  <a:lnTo>
                    <a:pt x="223624" y="386222"/>
                  </a:lnTo>
                  <a:lnTo>
                    <a:pt x="223493" y="385995"/>
                  </a:lnTo>
                  <a:lnTo>
                    <a:pt x="223380" y="385751"/>
                  </a:lnTo>
                  <a:lnTo>
                    <a:pt x="223213" y="385536"/>
                  </a:lnTo>
                  <a:lnTo>
                    <a:pt x="222992" y="385357"/>
                  </a:lnTo>
                  <a:lnTo>
                    <a:pt x="222843" y="385238"/>
                  </a:lnTo>
                  <a:lnTo>
                    <a:pt x="222658" y="385178"/>
                  </a:lnTo>
                  <a:lnTo>
                    <a:pt x="222497" y="385065"/>
                  </a:lnTo>
                  <a:lnTo>
                    <a:pt x="222240" y="385035"/>
                  </a:lnTo>
                  <a:lnTo>
                    <a:pt x="221990" y="384957"/>
                  </a:lnTo>
                  <a:lnTo>
                    <a:pt x="221739" y="384898"/>
                  </a:lnTo>
                  <a:lnTo>
                    <a:pt x="221477" y="384868"/>
                  </a:lnTo>
                  <a:lnTo>
                    <a:pt x="221220" y="384844"/>
                  </a:lnTo>
                  <a:lnTo>
                    <a:pt x="220952" y="384862"/>
                  </a:lnTo>
                  <a:lnTo>
                    <a:pt x="220690" y="384868"/>
                  </a:lnTo>
                  <a:lnTo>
                    <a:pt x="220427" y="384880"/>
                  </a:lnTo>
                  <a:lnTo>
                    <a:pt x="220171" y="384862"/>
                  </a:lnTo>
                  <a:lnTo>
                    <a:pt x="219914" y="384880"/>
                  </a:lnTo>
                  <a:lnTo>
                    <a:pt x="219658" y="384862"/>
                  </a:lnTo>
                  <a:lnTo>
                    <a:pt x="219347" y="384814"/>
                  </a:lnTo>
                  <a:lnTo>
                    <a:pt x="219049" y="384778"/>
                  </a:lnTo>
                  <a:lnTo>
                    <a:pt x="218757" y="384683"/>
                  </a:lnTo>
                  <a:lnTo>
                    <a:pt x="218465" y="384594"/>
                  </a:lnTo>
                  <a:lnTo>
                    <a:pt x="218208" y="384415"/>
                  </a:lnTo>
                  <a:lnTo>
                    <a:pt x="217958" y="384212"/>
                  </a:lnTo>
                  <a:lnTo>
                    <a:pt x="217904" y="384069"/>
                  </a:lnTo>
                  <a:lnTo>
                    <a:pt x="217719" y="383896"/>
                  </a:lnTo>
                  <a:lnTo>
                    <a:pt x="217480" y="383794"/>
                  </a:lnTo>
                  <a:lnTo>
                    <a:pt x="217212" y="383747"/>
                  </a:lnTo>
                  <a:lnTo>
                    <a:pt x="216944" y="383723"/>
                  </a:lnTo>
                  <a:lnTo>
                    <a:pt x="216657" y="383597"/>
                  </a:lnTo>
                  <a:lnTo>
                    <a:pt x="216437" y="383407"/>
                  </a:lnTo>
                  <a:lnTo>
                    <a:pt x="216293" y="383413"/>
                  </a:lnTo>
                  <a:lnTo>
                    <a:pt x="216013" y="383341"/>
                  </a:lnTo>
                  <a:lnTo>
                    <a:pt x="215786" y="383329"/>
                  </a:lnTo>
                  <a:lnTo>
                    <a:pt x="215518" y="383311"/>
                  </a:lnTo>
                  <a:lnTo>
                    <a:pt x="215226" y="383234"/>
                  </a:lnTo>
                  <a:lnTo>
                    <a:pt x="214969" y="383198"/>
                  </a:lnTo>
                  <a:lnTo>
                    <a:pt x="214677" y="383138"/>
                  </a:lnTo>
                  <a:lnTo>
                    <a:pt x="214414" y="383120"/>
                  </a:lnTo>
                  <a:lnTo>
                    <a:pt x="214122" y="383061"/>
                  </a:lnTo>
                  <a:lnTo>
                    <a:pt x="213967" y="383150"/>
                  </a:lnTo>
                  <a:lnTo>
                    <a:pt x="213758" y="383162"/>
                  </a:lnTo>
                  <a:lnTo>
                    <a:pt x="213466" y="383287"/>
                  </a:lnTo>
                  <a:lnTo>
                    <a:pt x="213132" y="383341"/>
                  </a:lnTo>
                  <a:lnTo>
                    <a:pt x="212798" y="383448"/>
                  </a:lnTo>
                  <a:lnTo>
                    <a:pt x="212518" y="383574"/>
                  </a:lnTo>
                  <a:lnTo>
                    <a:pt x="212172" y="383788"/>
                  </a:lnTo>
                  <a:lnTo>
                    <a:pt x="212005" y="383949"/>
                  </a:lnTo>
                  <a:lnTo>
                    <a:pt x="211784" y="384104"/>
                  </a:lnTo>
                  <a:lnTo>
                    <a:pt x="211623" y="384260"/>
                  </a:lnTo>
                  <a:lnTo>
                    <a:pt x="211396" y="384415"/>
                  </a:lnTo>
                  <a:lnTo>
                    <a:pt x="211199" y="384546"/>
                  </a:lnTo>
                  <a:lnTo>
                    <a:pt x="210985" y="384707"/>
                  </a:lnTo>
                  <a:lnTo>
                    <a:pt x="210788" y="384856"/>
                  </a:lnTo>
                  <a:lnTo>
                    <a:pt x="210555" y="385035"/>
                  </a:lnTo>
                  <a:lnTo>
                    <a:pt x="210346" y="385190"/>
                  </a:lnTo>
                  <a:lnTo>
                    <a:pt x="210138" y="385405"/>
                  </a:lnTo>
                  <a:lnTo>
                    <a:pt x="209905" y="385566"/>
                  </a:lnTo>
                  <a:lnTo>
                    <a:pt x="209690" y="385715"/>
                  </a:lnTo>
                  <a:lnTo>
                    <a:pt x="209625" y="385870"/>
                  </a:lnTo>
                  <a:lnTo>
                    <a:pt x="209577" y="386138"/>
                  </a:lnTo>
                  <a:lnTo>
                    <a:pt x="209553" y="386419"/>
                  </a:lnTo>
                  <a:lnTo>
                    <a:pt x="209505" y="386675"/>
                  </a:lnTo>
                  <a:lnTo>
                    <a:pt x="209320" y="386824"/>
                  </a:lnTo>
                  <a:lnTo>
                    <a:pt x="209082" y="386866"/>
                  </a:lnTo>
                  <a:lnTo>
                    <a:pt x="208861" y="386848"/>
                  </a:lnTo>
                  <a:lnTo>
                    <a:pt x="208634" y="386705"/>
                  </a:lnTo>
                  <a:lnTo>
                    <a:pt x="208467" y="386467"/>
                  </a:lnTo>
                  <a:lnTo>
                    <a:pt x="208247" y="386282"/>
                  </a:lnTo>
                  <a:lnTo>
                    <a:pt x="208062" y="386079"/>
                  </a:lnTo>
                  <a:lnTo>
                    <a:pt x="207871" y="386025"/>
                  </a:lnTo>
                  <a:lnTo>
                    <a:pt x="207632" y="386061"/>
                  </a:lnTo>
                  <a:lnTo>
                    <a:pt x="207400" y="386162"/>
                  </a:lnTo>
                  <a:lnTo>
                    <a:pt x="207167" y="386329"/>
                  </a:lnTo>
                  <a:lnTo>
                    <a:pt x="207000" y="386562"/>
                  </a:lnTo>
                  <a:lnTo>
                    <a:pt x="206845" y="386771"/>
                  </a:lnTo>
                  <a:lnTo>
                    <a:pt x="206571" y="386801"/>
                  </a:lnTo>
                  <a:lnTo>
                    <a:pt x="206314" y="386830"/>
                  </a:lnTo>
                  <a:lnTo>
                    <a:pt x="206028" y="386854"/>
                  </a:lnTo>
                  <a:lnTo>
                    <a:pt x="205789" y="386842"/>
                  </a:lnTo>
                  <a:lnTo>
                    <a:pt x="205515" y="386908"/>
                  </a:lnTo>
                  <a:lnTo>
                    <a:pt x="203695" y="387654"/>
                  </a:lnTo>
                  <a:lnTo>
                    <a:pt x="203528" y="387833"/>
                  </a:lnTo>
                  <a:lnTo>
                    <a:pt x="203427" y="388059"/>
                  </a:lnTo>
                  <a:lnTo>
                    <a:pt x="203302" y="388286"/>
                  </a:lnTo>
                  <a:lnTo>
                    <a:pt x="203165" y="388501"/>
                  </a:lnTo>
                  <a:lnTo>
                    <a:pt x="203004" y="388709"/>
                  </a:lnTo>
                  <a:lnTo>
                    <a:pt x="202872" y="388942"/>
                  </a:lnTo>
                  <a:lnTo>
                    <a:pt x="202729" y="389181"/>
                  </a:lnTo>
                  <a:lnTo>
                    <a:pt x="202693" y="389360"/>
                  </a:lnTo>
                  <a:lnTo>
                    <a:pt x="202658" y="389550"/>
                  </a:lnTo>
                  <a:lnTo>
                    <a:pt x="202604" y="389747"/>
                  </a:lnTo>
                  <a:lnTo>
                    <a:pt x="201453" y="390898"/>
                  </a:lnTo>
                  <a:lnTo>
                    <a:pt x="201226" y="391066"/>
                  </a:lnTo>
                  <a:lnTo>
                    <a:pt x="200975" y="391191"/>
                  </a:lnTo>
                  <a:lnTo>
                    <a:pt x="201172" y="391197"/>
                  </a:lnTo>
                  <a:lnTo>
                    <a:pt x="201393" y="391233"/>
                  </a:lnTo>
                  <a:lnTo>
                    <a:pt x="201620" y="391292"/>
                  </a:lnTo>
                  <a:lnTo>
                    <a:pt x="201918" y="391364"/>
                  </a:lnTo>
                  <a:lnTo>
                    <a:pt x="202192" y="391429"/>
                  </a:lnTo>
                  <a:lnTo>
                    <a:pt x="202503" y="391376"/>
                  </a:lnTo>
                  <a:lnTo>
                    <a:pt x="202717" y="391191"/>
                  </a:lnTo>
                  <a:lnTo>
                    <a:pt x="202920" y="391209"/>
                  </a:lnTo>
                  <a:lnTo>
                    <a:pt x="203117" y="391167"/>
                  </a:lnTo>
                  <a:lnTo>
                    <a:pt x="203308" y="391077"/>
                  </a:lnTo>
                  <a:lnTo>
                    <a:pt x="203588" y="391030"/>
                  </a:lnTo>
                  <a:lnTo>
                    <a:pt x="203857" y="390946"/>
                  </a:lnTo>
                  <a:lnTo>
                    <a:pt x="204137" y="390904"/>
                  </a:lnTo>
                  <a:lnTo>
                    <a:pt x="204411" y="390881"/>
                  </a:lnTo>
                  <a:lnTo>
                    <a:pt x="204680" y="390833"/>
                  </a:lnTo>
                  <a:lnTo>
                    <a:pt x="204942" y="390875"/>
                  </a:lnTo>
                  <a:lnTo>
                    <a:pt x="205217" y="390946"/>
                  </a:lnTo>
                  <a:lnTo>
                    <a:pt x="205533" y="391244"/>
                  </a:lnTo>
                  <a:lnTo>
                    <a:pt x="205759" y="391370"/>
                  </a:lnTo>
                  <a:lnTo>
                    <a:pt x="205944" y="391561"/>
                  </a:lnTo>
                  <a:lnTo>
                    <a:pt x="206171" y="391686"/>
                  </a:lnTo>
                  <a:lnTo>
                    <a:pt x="206398" y="391817"/>
                  </a:lnTo>
                  <a:lnTo>
                    <a:pt x="206594" y="391990"/>
                  </a:lnTo>
                  <a:lnTo>
                    <a:pt x="206827" y="392103"/>
                  </a:lnTo>
                  <a:lnTo>
                    <a:pt x="207024" y="392276"/>
                  </a:lnTo>
                  <a:lnTo>
                    <a:pt x="207257" y="392390"/>
                  </a:lnTo>
                  <a:lnTo>
                    <a:pt x="207483" y="392515"/>
                  </a:lnTo>
                  <a:lnTo>
                    <a:pt x="207704" y="392646"/>
                  </a:lnTo>
                  <a:lnTo>
                    <a:pt x="207925" y="392771"/>
                  </a:lnTo>
                  <a:lnTo>
                    <a:pt x="208133" y="392927"/>
                  </a:lnTo>
                  <a:lnTo>
                    <a:pt x="208372" y="393028"/>
                  </a:lnTo>
                  <a:lnTo>
                    <a:pt x="208634" y="393207"/>
                  </a:lnTo>
                  <a:lnTo>
                    <a:pt x="208915" y="393350"/>
                  </a:lnTo>
                  <a:lnTo>
                    <a:pt x="209094" y="393440"/>
                  </a:lnTo>
                  <a:lnTo>
                    <a:pt x="209332" y="393529"/>
                  </a:lnTo>
                  <a:lnTo>
                    <a:pt x="209577" y="393607"/>
                  </a:lnTo>
                  <a:lnTo>
                    <a:pt x="209845" y="393786"/>
                  </a:lnTo>
                  <a:lnTo>
                    <a:pt x="210084" y="393887"/>
                  </a:lnTo>
                  <a:lnTo>
                    <a:pt x="210275" y="394066"/>
                  </a:lnTo>
                  <a:lnTo>
                    <a:pt x="210501" y="394197"/>
                  </a:lnTo>
                  <a:lnTo>
                    <a:pt x="210698" y="394358"/>
                  </a:lnTo>
                  <a:lnTo>
                    <a:pt x="210913" y="394513"/>
                  </a:lnTo>
                  <a:lnTo>
                    <a:pt x="211122" y="394674"/>
                  </a:lnTo>
                  <a:lnTo>
                    <a:pt x="211307" y="394853"/>
                  </a:lnTo>
                  <a:lnTo>
                    <a:pt x="211521" y="395008"/>
                  </a:lnTo>
                  <a:lnTo>
                    <a:pt x="211754" y="395134"/>
                  </a:lnTo>
                  <a:lnTo>
                    <a:pt x="211987" y="395259"/>
                  </a:lnTo>
                  <a:lnTo>
                    <a:pt x="212219" y="395378"/>
                  </a:lnTo>
                  <a:lnTo>
                    <a:pt x="212482" y="395450"/>
                  </a:lnTo>
                  <a:lnTo>
                    <a:pt x="212643" y="395539"/>
                  </a:lnTo>
                  <a:lnTo>
                    <a:pt x="212852" y="395706"/>
                  </a:lnTo>
                  <a:lnTo>
                    <a:pt x="213031" y="395873"/>
                  </a:lnTo>
                  <a:lnTo>
                    <a:pt x="213198" y="396058"/>
                  </a:lnTo>
                  <a:lnTo>
                    <a:pt x="213377" y="396237"/>
                  </a:lnTo>
                  <a:lnTo>
                    <a:pt x="213532" y="396422"/>
                  </a:lnTo>
                  <a:lnTo>
                    <a:pt x="213711" y="396601"/>
                  </a:lnTo>
                  <a:lnTo>
                    <a:pt x="213842" y="396816"/>
                  </a:lnTo>
                  <a:lnTo>
                    <a:pt x="214015" y="397007"/>
                  </a:lnTo>
                  <a:lnTo>
                    <a:pt x="214158" y="397215"/>
                  </a:lnTo>
                  <a:lnTo>
                    <a:pt x="214361" y="397394"/>
                  </a:lnTo>
                  <a:lnTo>
                    <a:pt x="214528" y="397615"/>
                  </a:lnTo>
                  <a:lnTo>
                    <a:pt x="214748" y="397764"/>
                  </a:lnTo>
                  <a:lnTo>
                    <a:pt x="214957" y="397758"/>
                  </a:lnTo>
                  <a:lnTo>
                    <a:pt x="215226" y="397746"/>
                  </a:lnTo>
                  <a:lnTo>
                    <a:pt x="215542" y="397687"/>
                  </a:lnTo>
                  <a:lnTo>
                    <a:pt x="215757" y="397514"/>
                  </a:lnTo>
                  <a:lnTo>
                    <a:pt x="215959" y="397257"/>
                  </a:lnTo>
                  <a:lnTo>
                    <a:pt x="216132" y="397144"/>
                  </a:lnTo>
                  <a:lnTo>
                    <a:pt x="216353" y="397001"/>
                  </a:lnTo>
                  <a:lnTo>
                    <a:pt x="216586" y="396887"/>
                  </a:lnTo>
                  <a:lnTo>
                    <a:pt x="216836" y="396798"/>
                  </a:lnTo>
                  <a:lnTo>
                    <a:pt x="217087" y="396732"/>
                  </a:lnTo>
                  <a:lnTo>
                    <a:pt x="217337" y="396655"/>
                  </a:lnTo>
                  <a:lnTo>
                    <a:pt x="217582" y="396553"/>
                  </a:lnTo>
                  <a:lnTo>
                    <a:pt x="217838" y="396511"/>
                  </a:lnTo>
                  <a:lnTo>
                    <a:pt x="218083" y="396422"/>
                  </a:lnTo>
                  <a:lnTo>
                    <a:pt x="218339" y="396380"/>
                  </a:lnTo>
                  <a:lnTo>
                    <a:pt x="218584" y="396291"/>
                  </a:lnTo>
                  <a:lnTo>
                    <a:pt x="218900" y="396249"/>
                  </a:lnTo>
                  <a:lnTo>
                    <a:pt x="219198" y="396124"/>
                  </a:lnTo>
                  <a:lnTo>
                    <a:pt x="219413" y="396255"/>
                  </a:lnTo>
                  <a:lnTo>
                    <a:pt x="219693" y="396368"/>
                  </a:lnTo>
                  <a:lnTo>
                    <a:pt x="219992" y="396440"/>
                  </a:lnTo>
                  <a:lnTo>
                    <a:pt x="220302" y="396428"/>
                  </a:lnTo>
                  <a:lnTo>
                    <a:pt x="220445" y="396333"/>
                  </a:lnTo>
                  <a:lnTo>
                    <a:pt x="220660" y="396213"/>
                  </a:lnTo>
                  <a:lnTo>
                    <a:pt x="220821" y="395975"/>
                  </a:lnTo>
                  <a:lnTo>
                    <a:pt x="220892" y="395694"/>
                  </a:lnTo>
                  <a:lnTo>
                    <a:pt x="220833" y="395384"/>
                  </a:lnTo>
                  <a:lnTo>
                    <a:pt x="220809" y="395122"/>
                  </a:lnTo>
                  <a:lnTo>
                    <a:pt x="220731" y="394859"/>
                  </a:lnTo>
                  <a:lnTo>
                    <a:pt x="220684" y="394597"/>
                  </a:lnTo>
                  <a:lnTo>
                    <a:pt x="220630" y="394281"/>
                  </a:lnTo>
                  <a:lnTo>
                    <a:pt x="220690" y="393976"/>
                  </a:lnTo>
                  <a:lnTo>
                    <a:pt x="220857" y="393863"/>
                  </a:lnTo>
                  <a:lnTo>
                    <a:pt x="221059" y="393684"/>
                  </a:lnTo>
                  <a:lnTo>
                    <a:pt x="221203" y="393463"/>
                  </a:lnTo>
                  <a:lnTo>
                    <a:pt x="221328" y="393237"/>
                  </a:lnTo>
                  <a:lnTo>
                    <a:pt x="221465" y="393010"/>
                  </a:lnTo>
                  <a:lnTo>
                    <a:pt x="221578" y="392700"/>
                  </a:lnTo>
                  <a:lnTo>
                    <a:pt x="221596" y="392372"/>
                  </a:lnTo>
                  <a:lnTo>
                    <a:pt x="221578" y="392062"/>
                  </a:lnTo>
                  <a:lnTo>
                    <a:pt x="221596" y="391877"/>
                  </a:lnTo>
                  <a:lnTo>
                    <a:pt x="221692" y="391644"/>
                  </a:lnTo>
                  <a:lnTo>
                    <a:pt x="221859" y="391471"/>
                  </a:lnTo>
                  <a:lnTo>
                    <a:pt x="222133" y="391334"/>
                  </a:lnTo>
                  <a:lnTo>
                    <a:pt x="222354" y="391215"/>
                  </a:lnTo>
                  <a:lnTo>
                    <a:pt x="222586" y="391101"/>
                  </a:lnTo>
                  <a:lnTo>
                    <a:pt x="222885" y="390982"/>
                  </a:lnTo>
                  <a:lnTo>
                    <a:pt x="223123" y="390779"/>
                  </a:lnTo>
                  <a:lnTo>
                    <a:pt x="223272" y="390541"/>
                  </a:lnTo>
                  <a:lnTo>
                    <a:pt x="223511" y="390517"/>
                  </a:lnTo>
                  <a:lnTo>
                    <a:pt x="223761" y="390481"/>
                  </a:lnTo>
                  <a:lnTo>
                    <a:pt x="224000" y="390380"/>
                  </a:lnTo>
                  <a:lnTo>
                    <a:pt x="224239" y="390302"/>
                  </a:lnTo>
                  <a:lnTo>
                    <a:pt x="224436" y="390147"/>
                  </a:lnTo>
                  <a:lnTo>
                    <a:pt x="224668" y="390046"/>
                  </a:lnTo>
                  <a:lnTo>
                    <a:pt x="224931" y="389867"/>
                  </a:lnTo>
                  <a:lnTo>
                    <a:pt x="225163" y="389652"/>
                  </a:lnTo>
                  <a:lnTo>
                    <a:pt x="225432" y="389497"/>
                  </a:lnTo>
                  <a:lnTo>
                    <a:pt x="225694" y="389336"/>
                  </a:lnTo>
                  <a:lnTo>
                    <a:pt x="225819" y="389014"/>
                  </a:lnTo>
                  <a:lnTo>
                    <a:pt x="225694" y="388775"/>
                  </a:lnTo>
                  <a:lnTo>
                    <a:pt x="225533" y="388548"/>
                  </a:lnTo>
                  <a:close/>
                </a:path>
                <a:path w="353694" h="441959">
                  <a:moveTo>
                    <a:pt x="56881" y="190245"/>
                  </a:moveTo>
                  <a:lnTo>
                    <a:pt x="57567" y="190907"/>
                  </a:lnTo>
                  <a:lnTo>
                    <a:pt x="57585" y="191581"/>
                  </a:lnTo>
                  <a:lnTo>
                    <a:pt x="59010" y="194253"/>
                  </a:lnTo>
                  <a:lnTo>
                    <a:pt x="61039" y="194199"/>
                  </a:lnTo>
                  <a:lnTo>
                    <a:pt x="60955" y="190823"/>
                  </a:lnTo>
                  <a:lnTo>
                    <a:pt x="60263" y="190161"/>
                  </a:lnTo>
                  <a:lnTo>
                    <a:pt x="60883" y="188109"/>
                  </a:lnTo>
                  <a:lnTo>
                    <a:pt x="58157" y="187507"/>
                  </a:lnTo>
                  <a:lnTo>
                    <a:pt x="57489" y="187525"/>
                  </a:lnTo>
                  <a:lnTo>
                    <a:pt x="55509" y="189606"/>
                  </a:lnTo>
                  <a:lnTo>
                    <a:pt x="56207" y="190263"/>
                  </a:lnTo>
                  <a:lnTo>
                    <a:pt x="56881" y="190245"/>
                  </a:lnTo>
                  <a:close/>
                </a:path>
                <a:path w="353694" h="441959">
                  <a:moveTo>
                    <a:pt x="62965" y="190090"/>
                  </a:moveTo>
                  <a:lnTo>
                    <a:pt x="61551" y="188091"/>
                  </a:lnTo>
                  <a:lnTo>
                    <a:pt x="60138" y="185425"/>
                  </a:lnTo>
                  <a:lnTo>
                    <a:pt x="62822" y="184685"/>
                  </a:lnTo>
                  <a:lnTo>
                    <a:pt x="62756" y="181983"/>
                  </a:lnTo>
                  <a:lnTo>
                    <a:pt x="63419" y="181279"/>
                  </a:lnTo>
                  <a:lnTo>
                    <a:pt x="64761" y="181255"/>
                  </a:lnTo>
                  <a:lnTo>
                    <a:pt x="65423" y="180558"/>
                  </a:lnTo>
                  <a:lnTo>
                    <a:pt x="68805" y="180474"/>
                  </a:lnTo>
                  <a:lnTo>
                    <a:pt x="69467" y="179782"/>
                  </a:lnTo>
                  <a:lnTo>
                    <a:pt x="70815" y="179746"/>
                  </a:lnTo>
                  <a:lnTo>
                    <a:pt x="71507" y="180402"/>
                  </a:lnTo>
                  <a:lnTo>
                    <a:pt x="72861" y="180367"/>
                  </a:lnTo>
                  <a:lnTo>
                    <a:pt x="74937" y="182347"/>
                  </a:lnTo>
                  <a:lnTo>
                    <a:pt x="74955" y="183021"/>
                  </a:lnTo>
                  <a:lnTo>
                    <a:pt x="75653" y="183683"/>
                  </a:lnTo>
                  <a:lnTo>
                    <a:pt x="75670" y="184357"/>
                  </a:lnTo>
                  <a:lnTo>
                    <a:pt x="77746" y="186338"/>
                  </a:lnTo>
                  <a:lnTo>
                    <a:pt x="77818" y="189034"/>
                  </a:lnTo>
                  <a:lnTo>
                    <a:pt x="78504" y="189702"/>
                  </a:lnTo>
                  <a:lnTo>
                    <a:pt x="79864" y="189660"/>
                  </a:lnTo>
                  <a:lnTo>
                    <a:pt x="80520" y="188974"/>
                  </a:lnTo>
                  <a:lnTo>
                    <a:pt x="85924" y="188831"/>
                  </a:lnTo>
                  <a:lnTo>
                    <a:pt x="86622" y="189487"/>
                  </a:lnTo>
                  <a:lnTo>
                    <a:pt x="82667" y="193651"/>
                  </a:lnTo>
                  <a:lnTo>
                    <a:pt x="81987" y="193668"/>
                  </a:lnTo>
                  <a:lnTo>
                    <a:pt x="81331" y="194354"/>
                  </a:lnTo>
                  <a:lnTo>
                    <a:pt x="80657" y="194372"/>
                  </a:lnTo>
                  <a:lnTo>
                    <a:pt x="76702" y="198536"/>
                  </a:lnTo>
                  <a:lnTo>
                    <a:pt x="76714" y="199210"/>
                  </a:lnTo>
                  <a:lnTo>
                    <a:pt x="76046" y="199228"/>
                  </a:lnTo>
                  <a:lnTo>
                    <a:pt x="74066" y="201310"/>
                  </a:lnTo>
                  <a:lnTo>
                    <a:pt x="73392" y="201327"/>
                  </a:lnTo>
                  <a:lnTo>
                    <a:pt x="72074" y="202711"/>
                  </a:lnTo>
                  <a:lnTo>
                    <a:pt x="70720" y="202747"/>
                  </a:lnTo>
                  <a:lnTo>
                    <a:pt x="69318" y="200749"/>
                  </a:lnTo>
                  <a:lnTo>
                    <a:pt x="68662" y="201441"/>
                  </a:lnTo>
                  <a:lnTo>
                    <a:pt x="68644" y="200767"/>
                  </a:lnTo>
                  <a:lnTo>
                    <a:pt x="67952" y="200111"/>
                  </a:lnTo>
                  <a:lnTo>
                    <a:pt x="67272" y="200128"/>
                  </a:lnTo>
                  <a:lnTo>
                    <a:pt x="66580" y="199466"/>
                  </a:lnTo>
                  <a:lnTo>
                    <a:pt x="65906" y="199484"/>
                  </a:lnTo>
                  <a:lnTo>
                    <a:pt x="63842" y="198184"/>
                  </a:lnTo>
                  <a:lnTo>
                    <a:pt x="63788" y="196156"/>
                  </a:lnTo>
                  <a:lnTo>
                    <a:pt x="63759" y="194802"/>
                  </a:lnTo>
                  <a:lnTo>
                    <a:pt x="63067" y="194152"/>
                  </a:lnTo>
                  <a:lnTo>
                    <a:pt x="62965" y="190090"/>
                  </a:lnTo>
                  <a:close/>
                </a:path>
              </a:pathLst>
            </a:custGeom>
            <a:ln w="7456">
              <a:solidFill>
                <a:srgbClr val="231F20"/>
              </a:solidFill>
            </a:ln>
          </p:spPr>
          <p:txBody>
            <a:bodyPr wrap="square" lIns="0" tIns="0" rIns="0" bIns="0" rtlCol="0"/>
            <a:lstStyle/>
            <a:p>
              <a:endParaRPr/>
            </a:p>
          </p:txBody>
        </p:sp>
      </p:grpSp>
      <p:sp>
        <p:nvSpPr>
          <p:cNvPr id="25" name="object 408">
            <a:extLst>
              <a:ext uri="{FF2B5EF4-FFF2-40B4-BE49-F238E27FC236}">
                <a16:creationId xmlns:a16="http://schemas.microsoft.com/office/drawing/2014/main" id="{C74FF89B-B1FC-4E5F-B4D7-CC942DB671B6}"/>
              </a:ext>
            </a:extLst>
          </p:cNvPr>
          <p:cNvSpPr txBox="1"/>
          <p:nvPr/>
        </p:nvSpPr>
        <p:spPr>
          <a:xfrm>
            <a:off x="9748911" y="3671193"/>
            <a:ext cx="886399" cy="359073"/>
          </a:xfrm>
          <a:prstGeom prst="rect">
            <a:avLst/>
          </a:prstGeom>
        </p:spPr>
        <p:txBody>
          <a:bodyPr vert="horz" wrap="square" lIns="0" tIns="0" rIns="0" bIns="0" rtlCol="0">
            <a:spAutoFit/>
          </a:bodyPr>
          <a:lstStyle/>
          <a:p>
            <a:pPr>
              <a:lnSpc>
                <a:spcPct val="100000"/>
              </a:lnSpc>
            </a:pPr>
            <a:endParaRPr sz="700">
              <a:latin typeface="Times New Roman"/>
              <a:cs typeface="Times New Roman"/>
            </a:endParaRPr>
          </a:p>
          <a:p>
            <a:pPr>
              <a:lnSpc>
                <a:spcPct val="100000"/>
              </a:lnSpc>
              <a:spcBef>
                <a:spcPts val="50"/>
              </a:spcBef>
            </a:pPr>
            <a:endParaRPr sz="900">
              <a:latin typeface="Times New Roman"/>
              <a:cs typeface="Times New Roman"/>
            </a:endParaRPr>
          </a:p>
          <a:p>
            <a:pPr marL="34290" algn="ctr">
              <a:lnSpc>
                <a:spcPct val="100000"/>
              </a:lnSpc>
            </a:pPr>
            <a:r>
              <a:rPr sz="650" u="heavy" spc="-40" dirty="0">
                <a:solidFill>
                  <a:srgbClr val="231F20"/>
                </a:solidFill>
                <a:uFill>
                  <a:solidFill>
                    <a:srgbClr val="231F20"/>
                  </a:solidFill>
                </a:uFill>
                <a:latin typeface="Arial"/>
                <a:cs typeface="Arial"/>
              </a:rPr>
              <a:t> </a:t>
            </a:r>
            <a:r>
              <a:rPr sz="650" u="heavy" spc="55" dirty="0">
                <a:solidFill>
                  <a:srgbClr val="231F20"/>
                </a:solidFill>
                <a:uFill>
                  <a:solidFill>
                    <a:srgbClr val="231F20"/>
                  </a:solidFill>
                </a:uFill>
                <a:latin typeface="Arial"/>
                <a:cs typeface="Arial"/>
              </a:rPr>
              <a:t> </a:t>
            </a:r>
            <a:endParaRPr sz="650">
              <a:latin typeface="Arial"/>
              <a:cs typeface="Arial"/>
            </a:endParaRPr>
          </a:p>
        </p:txBody>
      </p:sp>
      <p:sp>
        <p:nvSpPr>
          <p:cNvPr id="26" name="object 409">
            <a:extLst>
              <a:ext uri="{FF2B5EF4-FFF2-40B4-BE49-F238E27FC236}">
                <a16:creationId xmlns:a16="http://schemas.microsoft.com/office/drawing/2014/main" id="{1446E7E9-C987-4067-9E77-67D27C96AC39}"/>
              </a:ext>
            </a:extLst>
          </p:cNvPr>
          <p:cNvSpPr/>
          <p:nvPr/>
        </p:nvSpPr>
        <p:spPr>
          <a:xfrm>
            <a:off x="9415309" y="4163925"/>
            <a:ext cx="221865" cy="218049"/>
          </a:xfrm>
          <a:custGeom>
            <a:avLst/>
            <a:gdLst/>
            <a:ahLst/>
            <a:cxnLst/>
            <a:rect l="l" t="t" r="r" b="b"/>
            <a:pathLst>
              <a:path w="132715" h="124459">
                <a:moveTo>
                  <a:pt x="14135" y="112928"/>
                </a:moveTo>
                <a:lnTo>
                  <a:pt x="10960" y="109766"/>
                </a:lnTo>
                <a:lnTo>
                  <a:pt x="3162" y="109766"/>
                </a:lnTo>
                <a:lnTo>
                  <a:pt x="0" y="112928"/>
                </a:lnTo>
                <a:lnTo>
                  <a:pt x="0" y="120738"/>
                </a:lnTo>
                <a:lnTo>
                  <a:pt x="3162" y="123901"/>
                </a:lnTo>
                <a:lnTo>
                  <a:pt x="10960" y="123901"/>
                </a:lnTo>
                <a:lnTo>
                  <a:pt x="14135" y="120738"/>
                </a:lnTo>
                <a:lnTo>
                  <a:pt x="14135" y="112928"/>
                </a:lnTo>
                <a:close/>
              </a:path>
              <a:path w="132715" h="124459">
                <a:moveTo>
                  <a:pt x="21234" y="76415"/>
                </a:moveTo>
                <a:lnTo>
                  <a:pt x="18072" y="73253"/>
                </a:lnTo>
                <a:lnTo>
                  <a:pt x="10261" y="73253"/>
                </a:lnTo>
                <a:lnTo>
                  <a:pt x="7086" y="76415"/>
                </a:lnTo>
                <a:lnTo>
                  <a:pt x="7086" y="84226"/>
                </a:lnTo>
                <a:lnTo>
                  <a:pt x="10261" y="87401"/>
                </a:lnTo>
                <a:lnTo>
                  <a:pt x="18072" y="87401"/>
                </a:lnTo>
                <a:lnTo>
                  <a:pt x="21234" y="84226"/>
                </a:lnTo>
                <a:lnTo>
                  <a:pt x="21234" y="76415"/>
                </a:lnTo>
                <a:close/>
              </a:path>
              <a:path w="132715" h="124459">
                <a:moveTo>
                  <a:pt x="21234" y="41529"/>
                </a:moveTo>
                <a:lnTo>
                  <a:pt x="18072" y="38354"/>
                </a:lnTo>
                <a:lnTo>
                  <a:pt x="10261" y="38354"/>
                </a:lnTo>
                <a:lnTo>
                  <a:pt x="7086" y="41529"/>
                </a:lnTo>
                <a:lnTo>
                  <a:pt x="7086" y="49339"/>
                </a:lnTo>
                <a:lnTo>
                  <a:pt x="10261" y="52501"/>
                </a:lnTo>
                <a:lnTo>
                  <a:pt x="18072" y="52501"/>
                </a:lnTo>
                <a:lnTo>
                  <a:pt x="21234" y="49339"/>
                </a:lnTo>
                <a:lnTo>
                  <a:pt x="21234" y="41529"/>
                </a:lnTo>
                <a:close/>
              </a:path>
              <a:path w="132715" h="124459">
                <a:moveTo>
                  <a:pt x="60299" y="48564"/>
                </a:moveTo>
                <a:lnTo>
                  <a:pt x="57137" y="45402"/>
                </a:lnTo>
                <a:lnTo>
                  <a:pt x="49326" y="45402"/>
                </a:lnTo>
                <a:lnTo>
                  <a:pt x="46164" y="48564"/>
                </a:lnTo>
                <a:lnTo>
                  <a:pt x="46164" y="56375"/>
                </a:lnTo>
                <a:lnTo>
                  <a:pt x="49326" y="59537"/>
                </a:lnTo>
                <a:lnTo>
                  <a:pt x="57137" y="59537"/>
                </a:lnTo>
                <a:lnTo>
                  <a:pt x="60299" y="56375"/>
                </a:lnTo>
                <a:lnTo>
                  <a:pt x="60299" y="48564"/>
                </a:lnTo>
                <a:close/>
              </a:path>
              <a:path w="132715" h="124459">
                <a:moveTo>
                  <a:pt x="100203" y="93548"/>
                </a:moveTo>
                <a:lnTo>
                  <a:pt x="97040" y="90373"/>
                </a:lnTo>
                <a:lnTo>
                  <a:pt x="89230" y="90373"/>
                </a:lnTo>
                <a:lnTo>
                  <a:pt x="86067" y="93548"/>
                </a:lnTo>
                <a:lnTo>
                  <a:pt x="86067" y="101346"/>
                </a:lnTo>
                <a:lnTo>
                  <a:pt x="89230" y="104521"/>
                </a:lnTo>
                <a:lnTo>
                  <a:pt x="97040" y="104521"/>
                </a:lnTo>
                <a:lnTo>
                  <a:pt x="100203" y="101346"/>
                </a:lnTo>
                <a:lnTo>
                  <a:pt x="100203" y="93548"/>
                </a:lnTo>
                <a:close/>
              </a:path>
              <a:path w="132715" h="124459">
                <a:moveTo>
                  <a:pt x="107607" y="43624"/>
                </a:moveTo>
                <a:lnTo>
                  <a:pt x="104444" y="40449"/>
                </a:lnTo>
                <a:lnTo>
                  <a:pt x="96634" y="40449"/>
                </a:lnTo>
                <a:lnTo>
                  <a:pt x="93472" y="43624"/>
                </a:lnTo>
                <a:lnTo>
                  <a:pt x="93472" y="51422"/>
                </a:lnTo>
                <a:lnTo>
                  <a:pt x="96634" y="54584"/>
                </a:lnTo>
                <a:lnTo>
                  <a:pt x="104444" y="54584"/>
                </a:lnTo>
                <a:lnTo>
                  <a:pt x="107607" y="51422"/>
                </a:lnTo>
                <a:lnTo>
                  <a:pt x="107607" y="43624"/>
                </a:lnTo>
                <a:close/>
              </a:path>
              <a:path w="132715" h="124459">
                <a:moveTo>
                  <a:pt x="121386" y="97599"/>
                </a:moveTo>
                <a:lnTo>
                  <a:pt x="118211" y="94437"/>
                </a:lnTo>
                <a:lnTo>
                  <a:pt x="110401" y="94437"/>
                </a:lnTo>
                <a:lnTo>
                  <a:pt x="107238" y="97599"/>
                </a:lnTo>
                <a:lnTo>
                  <a:pt x="107238" y="105410"/>
                </a:lnTo>
                <a:lnTo>
                  <a:pt x="110401" y="108572"/>
                </a:lnTo>
                <a:lnTo>
                  <a:pt x="118211" y="108572"/>
                </a:lnTo>
                <a:lnTo>
                  <a:pt x="121386" y="105410"/>
                </a:lnTo>
                <a:lnTo>
                  <a:pt x="121386" y="97599"/>
                </a:lnTo>
                <a:close/>
              </a:path>
              <a:path w="132715" h="124459">
                <a:moveTo>
                  <a:pt x="132410" y="3175"/>
                </a:moveTo>
                <a:lnTo>
                  <a:pt x="129247" y="0"/>
                </a:lnTo>
                <a:lnTo>
                  <a:pt x="121437" y="0"/>
                </a:lnTo>
                <a:lnTo>
                  <a:pt x="118275" y="3175"/>
                </a:lnTo>
                <a:lnTo>
                  <a:pt x="118275" y="10985"/>
                </a:lnTo>
                <a:lnTo>
                  <a:pt x="121437" y="14147"/>
                </a:lnTo>
                <a:lnTo>
                  <a:pt x="129247" y="14147"/>
                </a:lnTo>
                <a:lnTo>
                  <a:pt x="132410" y="10985"/>
                </a:lnTo>
                <a:lnTo>
                  <a:pt x="132410" y="3175"/>
                </a:lnTo>
                <a:close/>
              </a:path>
            </a:pathLst>
          </a:custGeom>
          <a:solidFill>
            <a:srgbClr val="231F20"/>
          </a:solidFill>
        </p:spPr>
        <p:txBody>
          <a:bodyPr wrap="square" lIns="0" tIns="0" rIns="0" bIns="0" rtlCol="0"/>
          <a:lstStyle/>
          <a:p>
            <a:endParaRPr/>
          </a:p>
        </p:txBody>
      </p:sp>
      <p:sp>
        <p:nvSpPr>
          <p:cNvPr id="28" name="object 411">
            <a:extLst>
              <a:ext uri="{FF2B5EF4-FFF2-40B4-BE49-F238E27FC236}">
                <a16:creationId xmlns:a16="http://schemas.microsoft.com/office/drawing/2014/main" id="{39B192D6-E73A-4D46-94F8-D1F32B4A761A}"/>
              </a:ext>
            </a:extLst>
          </p:cNvPr>
          <p:cNvSpPr/>
          <p:nvPr/>
        </p:nvSpPr>
        <p:spPr>
          <a:xfrm>
            <a:off x="8982795" y="4751715"/>
            <a:ext cx="886264" cy="928791"/>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6639760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rrow: Right 10">
            <a:extLst>
              <a:ext uri="{FF2B5EF4-FFF2-40B4-BE49-F238E27FC236}">
                <a16:creationId xmlns:a16="http://schemas.microsoft.com/office/drawing/2014/main" id="{6F9C9516-F080-46E5-AB25-6F17F600510A}"/>
              </a:ext>
            </a:extLst>
          </p:cNvPr>
          <p:cNvSpPr/>
          <p:nvPr/>
        </p:nvSpPr>
        <p:spPr>
          <a:xfrm>
            <a:off x="838200" y="4521948"/>
            <a:ext cx="7757160" cy="13255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Right 11">
            <a:extLst>
              <a:ext uri="{FF2B5EF4-FFF2-40B4-BE49-F238E27FC236}">
                <a16:creationId xmlns:a16="http://schemas.microsoft.com/office/drawing/2014/main" id="{41B12DD9-432E-40EB-9E6E-8D3434D07B18}"/>
              </a:ext>
            </a:extLst>
          </p:cNvPr>
          <p:cNvSpPr/>
          <p:nvPr/>
        </p:nvSpPr>
        <p:spPr>
          <a:xfrm>
            <a:off x="838200" y="2162952"/>
            <a:ext cx="8143239" cy="13255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Right 12">
            <a:extLst>
              <a:ext uri="{FF2B5EF4-FFF2-40B4-BE49-F238E27FC236}">
                <a16:creationId xmlns:a16="http://schemas.microsoft.com/office/drawing/2014/main" id="{3667FF98-6D10-4843-9801-5580DD5F5794}"/>
              </a:ext>
            </a:extLst>
          </p:cNvPr>
          <p:cNvSpPr/>
          <p:nvPr/>
        </p:nvSpPr>
        <p:spPr>
          <a:xfrm>
            <a:off x="838200" y="2946287"/>
            <a:ext cx="8910711" cy="13255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Arrow: Right 13">
            <a:extLst>
              <a:ext uri="{FF2B5EF4-FFF2-40B4-BE49-F238E27FC236}">
                <a16:creationId xmlns:a16="http://schemas.microsoft.com/office/drawing/2014/main" id="{14F3A770-72C3-41FD-AB84-72A8CA715112}"/>
              </a:ext>
            </a:extLst>
          </p:cNvPr>
          <p:cNvSpPr/>
          <p:nvPr/>
        </p:nvSpPr>
        <p:spPr>
          <a:xfrm>
            <a:off x="838201" y="3735316"/>
            <a:ext cx="7757160" cy="13255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B796F6FE-32C0-4E12-BAC2-7AAFA93BBF35}"/>
              </a:ext>
            </a:extLst>
          </p:cNvPr>
          <p:cNvSpPr>
            <a:spLocks noGrp="1"/>
          </p:cNvSpPr>
          <p:nvPr>
            <p:ph type="title"/>
          </p:nvPr>
        </p:nvSpPr>
        <p:spPr/>
        <p:txBody>
          <a:bodyPr>
            <a:noAutofit/>
          </a:bodyPr>
          <a:lstStyle/>
          <a:p>
            <a:r>
              <a:rPr lang="en-US" sz="2400" b="1" dirty="0"/>
              <a:t>Spatial </a:t>
            </a:r>
            <a:r>
              <a:rPr lang="en-US" sz="2400" dirty="0"/>
              <a:t>(</a:t>
            </a:r>
            <a:r>
              <a:rPr lang="en-US" sz="2400" dirty="0" err="1"/>
              <a:t>Contd</a:t>
            </a:r>
            <a:r>
              <a:rPr lang="en-US" sz="2400" dirty="0"/>
              <a:t>…): Aside from locator maps only used when precise locations or geographical patterns in data are more important to the reader than anything else. Example: Population density, natural resource locations, natural disaster risk/impact, catchment areas, variation in election results</a:t>
            </a:r>
            <a:endParaRPr lang="en-IN" sz="2400" dirty="0"/>
          </a:p>
        </p:txBody>
      </p:sp>
      <p:sp>
        <p:nvSpPr>
          <p:cNvPr id="5" name="TextBox 4">
            <a:extLst>
              <a:ext uri="{FF2B5EF4-FFF2-40B4-BE49-F238E27FC236}">
                <a16:creationId xmlns:a16="http://schemas.microsoft.com/office/drawing/2014/main" id="{065E20D0-5DCF-41F0-A0E4-1943D84554A2}"/>
              </a:ext>
            </a:extLst>
          </p:cNvPr>
          <p:cNvSpPr txBox="1"/>
          <p:nvPr/>
        </p:nvSpPr>
        <p:spPr>
          <a:xfrm>
            <a:off x="838200" y="2583991"/>
            <a:ext cx="7658686" cy="3139321"/>
          </a:xfrm>
          <a:prstGeom prst="rect">
            <a:avLst/>
          </a:prstGeom>
          <a:noFill/>
        </p:spPr>
        <p:txBody>
          <a:bodyPr wrap="square">
            <a:spAutoFit/>
          </a:bodyPr>
          <a:lstStyle/>
          <a:p>
            <a:r>
              <a:rPr lang="en-IN" dirty="0"/>
              <a:t>Basic choropleth (rate/ratio) - The standard approach for putting data on a map – should always be rates rather than totals and use a sensible base geography. </a:t>
            </a:r>
          </a:p>
          <a:p>
            <a:endParaRPr lang="en-IN" dirty="0"/>
          </a:p>
          <a:p>
            <a:r>
              <a:rPr lang="en-US" dirty="0"/>
              <a:t>Proportional symbol (count/magnitude) - Use for totals rather than rates – be wary that small differences in data will be hard to see.</a:t>
            </a:r>
          </a:p>
          <a:p>
            <a:endParaRPr lang="en-US" dirty="0"/>
          </a:p>
          <a:p>
            <a:r>
              <a:rPr lang="en-US" dirty="0"/>
              <a:t>Flow map - For showing unambiguous movement across a map.</a:t>
            </a:r>
          </a:p>
          <a:p>
            <a:endParaRPr lang="en-US" dirty="0"/>
          </a:p>
          <a:p>
            <a:r>
              <a:rPr lang="en-US" dirty="0"/>
              <a:t>Contour map - For showing areas of equal value on a map. Can use deviation </a:t>
            </a:r>
            <a:r>
              <a:rPr lang="en-US" dirty="0" err="1"/>
              <a:t>colour</a:t>
            </a:r>
            <a:r>
              <a:rPr lang="en-US" dirty="0"/>
              <a:t> schemes for showing +/- values</a:t>
            </a:r>
            <a:endParaRPr lang="en-IN" dirty="0"/>
          </a:p>
          <a:p>
            <a:endParaRPr lang="en-US" dirty="0"/>
          </a:p>
        </p:txBody>
      </p:sp>
      <p:sp>
        <p:nvSpPr>
          <p:cNvPr id="15" name="object 58">
            <a:extLst>
              <a:ext uri="{FF2B5EF4-FFF2-40B4-BE49-F238E27FC236}">
                <a16:creationId xmlns:a16="http://schemas.microsoft.com/office/drawing/2014/main" id="{37DA95F7-2F37-4B53-AB57-82809BA1CE41}"/>
              </a:ext>
            </a:extLst>
          </p:cNvPr>
          <p:cNvSpPr/>
          <p:nvPr/>
        </p:nvSpPr>
        <p:spPr>
          <a:xfrm>
            <a:off x="9334434" y="4000796"/>
            <a:ext cx="922216" cy="753945"/>
          </a:xfrm>
          <a:prstGeom prst="rect">
            <a:avLst/>
          </a:prstGeom>
          <a:blipFill>
            <a:blip r:embed="rId2" cstate="print"/>
            <a:stretch>
              <a:fillRect/>
            </a:stretch>
          </a:blipFill>
        </p:spPr>
        <p:txBody>
          <a:bodyPr wrap="square" lIns="0" tIns="0" rIns="0" bIns="0" rtlCol="0"/>
          <a:lstStyle/>
          <a:p>
            <a:endParaRPr/>
          </a:p>
        </p:txBody>
      </p:sp>
      <p:sp>
        <p:nvSpPr>
          <p:cNvPr id="16" name="object 59">
            <a:extLst>
              <a:ext uri="{FF2B5EF4-FFF2-40B4-BE49-F238E27FC236}">
                <a16:creationId xmlns:a16="http://schemas.microsoft.com/office/drawing/2014/main" id="{2D43D352-DEB9-43B2-AE88-50BAA7005D66}"/>
              </a:ext>
            </a:extLst>
          </p:cNvPr>
          <p:cNvSpPr/>
          <p:nvPr/>
        </p:nvSpPr>
        <p:spPr>
          <a:xfrm>
            <a:off x="8826695" y="4713910"/>
            <a:ext cx="922216" cy="753946"/>
          </a:xfrm>
          <a:prstGeom prst="rect">
            <a:avLst/>
          </a:prstGeom>
          <a:blipFill>
            <a:blip r:embed="rId3" cstate="print"/>
            <a:stretch>
              <a:fillRect/>
            </a:stretch>
          </a:blipFill>
        </p:spPr>
        <p:txBody>
          <a:bodyPr wrap="square" lIns="0" tIns="0" rIns="0" bIns="0" rtlCol="0"/>
          <a:lstStyle/>
          <a:p>
            <a:endParaRPr/>
          </a:p>
        </p:txBody>
      </p:sp>
      <p:sp>
        <p:nvSpPr>
          <p:cNvPr id="17" name="object 62">
            <a:extLst>
              <a:ext uri="{FF2B5EF4-FFF2-40B4-BE49-F238E27FC236}">
                <a16:creationId xmlns:a16="http://schemas.microsoft.com/office/drawing/2014/main" id="{C3CF8AAD-18B0-40E3-BF67-5430DEA0661A}"/>
              </a:ext>
            </a:extLst>
          </p:cNvPr>
          <p:cNvSpPr/>
          <p:nvPr/>
        </p:nvSpPr>
        <p:spPr>
          <a:xfrm>
            <a:off x="9795542" y="3022978"/>
            <a:ext cx="922216" cy="753945"/>
          </a:xfrm>
          <a:prstGeom prst="rect">
            <a:avLst/>
          </a:prstGeom>
          <a:blipFill>
            <a:blip r:embed="rId4" cstate="print"/>
            <a:stretch>
              <a:fillRect/>
            </a:stretch>
          </a:blipFill>
        </p:spPr>
        <p:txBody>
          <a:bodyPr wrap="square" lIns="0" tIns="0" rIns="0" bIns="0" rtlCol="0"/>
          <a:lstStyle/>
          <a:p>
            <a:endParaRPr/>
          </a:p>
        </p:txBody>
      </p:sp>
      <p:sp>
        <p:nvSpPr>
          <p:cNvPr id="18" name="object 54">
            <a:extLst>
              <a:ext uri="{FF2B5EF4-FFF2-40B4-BE49-F238E27FC236}">
                <a16:creationId xmlns:a16="http://schemas.microsoft.com/office/drawing/2014/main" id="{419F588A-F595-48D9-983D-9A6BC89444F3}"/>
              </a:ext>
            </a:extLst>
          </p:cNvPr>
          <p:cNvSpPr/>
          <p:nvPr/>
        </p:nvSpPr>
        <p:spPr>
          <a:xfrm>
            <a:off x="9087729" y="2103260"/>
            <a:ext cx="1122289" cy="753944"/>
          </a:xfrm>
          <a:prstGeom prst="rect">
            <a:avLst/>
          </a:prstGeom>
          <a:blipFill>
            <a:blip r:embed="rId5"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5554911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rrow: Right 5">
            <a:extLst>
              <a:ext uri="{FF2B5EF4-FFF2-40B4-BE49-F238E27FC236}">
                <a16:creationId xmlns:a16="http://schemas.microsoft.com/office/drawing/2014/main" id="{9510FE66-1933-4BD5-86FE-312AE5D25B59}"/>
              </a:ext>
            </a:extLst>
          </p:cNvPr>
          <p:cNvSpPr/>
          <p:nvPr/>
        </p:nvSpPr>
        <p:spPr>
          <a:xfrm>
            <a:off x="838199" y="4126733"/>
            <a:ext cx="7757160" cy="13255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Arrow: Right 6">
            <a:extLst>
              <a:ext uri="{FF2B5EF4-FFF2-40B4-BE49-F238E27FC236}">
                <a16:creationId xmlns:a16="http://schemas.microsoft.com/office/drawing/2014/main" id="{8A8CFFA1-1924-4EAD-A3AA-F676106660C0}"/>
              </a:ext>
            </a:extLst>
          </p:cNvPr>
          <p:cNvSpPr/>
          <p:nvPr/>
        </p:nvSpPr>
        <p:spPr>
          <a:xfrm>
            <a:off x="838199" y="1655193"/>
            <a:ext cx="8143239" cy="13255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Arrow: Right 7">
            <a:extLst>
              <a:ext uri="{FF2B5EF4-FFF2-40B4-BE49-F238E27FC236}">
                <a16:creationId xmlns:a16="http://schemas.microsoft.com/office/drawing/2014/main" id="{8F5EDAE9-2E32-444B-9015-323739059B74}"/>
              </a:ext>
            </a:extLst>
          </p:cNvPr>
          <p:cNvSpPr/>
          <p:nvPr/>
        </p:nvSpPr>
        <p:spPr>
          <a:xfrm>
            <a:off x="838199" y="2480732"/>
            <a:ext cx="8910711" cy="13255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Right 8">
            <a:extLst>
              <a:ext uri="{FF2B5EF4-FFF2-40B4-BE49-F238E27FC236}">
                <a16:creationId xmlns:a16="http://schemas.microsoft.com/office/drawing/2014/main" id="{81959F61-CB9B-42D4-9701-237FD6E81E1F}"/>
              </a:ext>
            </a:extLst>
          </p:cNvPr>
          <p:cNvSpPr/>
          <p:nvPr/>
        </p:nvSpPr>
        <p:spPr>
          <a:xfrm>
            <a:off x="838200" y="3297897"/>
            <a:ext cx="7757160" cy="13255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DE15D64E-0EA8-4027-9F49-7C11695CE31C}"/>
              </a:ext>
            </a:extLst>
          </p:cNvPr>
          <p:cNvSpPr>
            <a:spLocks noGrp="1"/>
          </p:cNvSpPr>
          <p:nvPr>
            <p:ph type="title"/>
          </p:nvPr>
        </p:nvSpPr>
        <p:spPr/>
        <p:txBody>
          <a:bodyPr>
            <a:noAutofit/>
          </a:bodyPr>
          <a:lstStyle/>
          <a:p>
            <a:r>
              <a:rPr lang="en-US" sz="2400" b="1" dirty="0"/>
              <a:t>Flow: </a:t>
            </a:r>
            <a:r>
              <a:rPr lang="en-US" sz="2400" dirty="0"/>
              <a:t>Show the reader volumes or intensity of movement between two or more states or conditions. These might be logical sequences or geographical locations. Example: Movement of funds, trade, migrants, lawsuits, information; relationship graphs.</a:t>
            </a:r>
            <a:endParaRPr lang="en-IN" sz="2400" dirty="0"/>
          </a:p>
        </p:txBody>
      </p:sp>
      <p:sp>
        <p:nvSpPr>
          <p:cNvPr id="5" name="TextBox 4">
            <a:extLst>
              <a:ext uri="{FF2B5EF4-FFF2-40B4-BE49-F238E27FC236}">
                <a16:creationId xmlns:a16="http://schemas.microsoft.com/office/drawing/2014/main" id="{54F90B05-C293-4506-82F4-0E49F2CA70FF}"/>
              </a:ext>
            </a:extLst>
          </p:cNvPr>
          <p:cNvSpPr txBox="1"/>
          <p:nvPr/>
        </p:nvSpPr>
        <p:spPr>
          <a:xfrm>
            <a:off x="838199" y="2063486"/>
            <a:ext cx="6997505" cy="3139321"/>
          </a:xfrm>
          <a:prstGeom prst="rect">
            <a:avLst/>
          </a:prstGeom>
          <a:noFill/>
        </p:spPr>
        <p:txBody>
          <a:bodyPr wrap="square">
            <a:spAutoFit/>
          </a:bodyPr>
          <a:lstStyle/>
          <a:p>
            <a:r>
              <a:rPr lang="en-IN" dirty="0"/>
              <a:t>Sankey - Shows changes in flows from one condition to at least one other; good for tracing the eventual outcome of a complex process</a:t>
            </a:r>
          </a:p>
          <a:p>
            <a:endParaRPr lang="en-IN" dirty="0"/>
          </a:p>
          <a:p>
            <a:r>
              <a:rPr lang="en-US" dirty="0"/>
              <a:t>Waterfall - Designed to show the sequencing of data through a flow process, typically budgets. Can include +/- components.</a:t>
            </a:r>
          </a:p>
          <a:p>
            <a:endParaRPr lang="en-US" dirty="0"/>
          </a:p>
          <a:p>
            <a:r>
              <a:rPr lang="en-US" dirty="0"/>
              <a:t>Chord - A complex but powerful diagram which can illustrate 2-way flows (and net winner) in a matrix. </a:t>
            </a:r>
          </a:p>
          <a:p>
            <a:endParaRPr lang="en-US" dirty="0"/>
          </a:p>
          <a:p>
            <a:r>
              <a:rPr lang="en-US" dirty="0"/>
              <a:t>Network - Used for showing the strength and inter-connectedness of relationships of varying types.</a:t>
            </a:r>
            <a:endParaRPr lang="en-IN" dirty="0"/>
          </a:p>
        </p:txBody>
      </p:sp>
      <p:grpSp>
        <p:nvGrpSpPr>
          <p:cNvPr id="10" name="object 13">
            <a:extLst>
              <a:ext uri="{FF2B5EF4-FFF2-40B4-BE49-F238E27FC236}">
                <a16:creationId xmlns:a16="http://schemas.microsoft.com/office/drawing/2014/main" id="{1791184E-837A-4FB1-A156-CB30CBC15E02}"/>
              </a:ext>
            </a:extLst>
          </p:cNvPr>
          <p:cNvGrpSpPr/>
          <p:nvPr/>
        </p:nvGrpSpPr>
        <p:grpSpPr>
          <a:xfrm>
            <a:off x="10442352" y="2506952"/>
            <a:ext cx="1042159" cy="1038825"/>
            <a:chOff x="18504572" y="3373005"/>
            <a:chExt cx="530225" cy="530225"/>
          </a:xfrm>
        </p:grpSpPr>
        <p:sp>
          <p:nvSpPr>
            <p:cNvPr id="11" name="object 14">
              <a:extLst>
                <a:ext uri="{FF2B5EF4-FFF2-40B4-BE49-F238E27FC236}">
                  <a16:creationId xmlns:a16="http://schemas.microsoft.com/office/drawing/2014/main" id="{16E7F687-F1FD-46E2-8CBD-320632649A56}"/>
                </a:ext>
              </a:extLst>
            </p:cNvPr>
            <p:cNvSpPr/>
            <p:nvPr/>
          </p:nvSpPr>
          <p:spPr>
            <a:xfrm>
              <a:off x="18504572" y="3373005"/>
              <a:ext cx="530225" cy="530225"/>
            </a:xfrm>
            <a:custGeom>
              <a:avLst/>
              <a:gdLst/>
              <a:ahLst/>
              <a:cxnLst/>
              <a:rect l="l" t="t" r="r" b="b"/>
              <a:pathLst>
                <a:path w="530225" h="530225">
                  <a:moveTo>
                    <a:pt x="530138" y="0"/>
                  </a:moveTo>
                  <a:lnTo>
                    <a:pt x="0" y="0"/>
                  </a:lnTo>
                  <a:lnTo>
                    <a:pt x="0" y="530138"/>
                  </a:lnTo>
                  <a:lnTo>
                    <a:pt x="530138" y="530138"/>
                  </a:lnTo>
                  <a:lnTo>
                    <a:pt x="530138" y="0"/>
                  </a:lnTo>
                  <a:close/>
                </a:path>
              </a:pathLst>
            </a:custGeom>
            <a:solidFill>
              <a:srgbClr val="ABBD67">
                <a:alpha val="25000"/>
              </a:srgbClr>
            </a:solidFill>
          </p:spPr>
          <p:txBody>
            <a:bodyPr wrap="square" lIns="0" tIns="0" rIns="0" bIns="0" rtlCol="0"/>
            <a:lstStyle/>
            <a:p>
              <a:endParaRPr/>
            </a:p>
          </p:txBody>
        </p:sp>
        <p:sp>
          <p:nvSpPr>
            <p:cNvPr id="12" name="object 15">
              <a:extLst>
                <a:ext uri="{FF2B5EF4-FFF2-40B4-BE49-F238E27FC236}">
                  <a16:creationId xmlns:a16="http://schemas.microsoft.com/office/drawing/2014/main" id="{BB591761-11A5-4470-B42E-87090E36896E}"/>
                </a:ext>
              </a:extLst>
            </p:cNvPr>
            <p:cNvSpPr/>
            <p:nvPr/>
          </p:nvSpPr>
          <p:spPr>
            <a:xfrm>
              <a:off x="18548744" y="3417220"/>
              <a:ext cx="311150" cy="441959"/>
            </a:xfrm>
            <a:custGeom>
              <a:avLst/>
              <a:gdLst/>
              <a:ahLst/>
              <a:cxnLst/>
              <a:rect l="l" t="t" r="r" b="b"/>
              <a:pathLst>
                <a:path w="311150" h="441960">
                  <a:moveTo>
                    <a:pt x="48793" y="305435"/>
                  </a:moveTo>
                  <a:lnTo>
                    <a:pt x="0" y="305435"/>
                  </a:lnTo>
                  <a:lnTo>
                    <a:pt x="0" y="441782"/>
                  </a:lnTo>
                  <a:lnTo>
                    <a:pt x="48793" y="441782"/>
                  </a:lnTo>
                  <a:lnTo>
                    <a:pt x="48793" y="305435"/>
                  </a:lnTo>
                  <a:close/>
                </a:path>
                <a:path w="311150" h="441960">
                  <a:moveTo>
                    <a:pt x="179781" y="143129"/>
                  </a:moveTo>
                  <a:lnTo>
                    <a:pt x="130987" y="143129"/>
                  </a:lnTo>
                  <a:lnTo>
                    <a:pt x="130987" y="305435"/>
                  </a:lnTo>
                  <a:lnTo>
                    <a:pt x="179781" y="305435"/>
                  </a:lnTo>
                  <a:lnTo>
                    <a:pt x="179781" y="143129"/>
                  </a:lnTo>
                  <a:close/>
                </a:path>
                <a:path w="311150" h="441960">
                  <a:moveTo>
                    <a:pt x="310769" y="0"/>
                  </a:moveTo>
                  <a:lnTo>
                    <a:pt x="261988" y="0"/>
                  </a:lnTo>
                  <a:lnTo>
                    <a:pt x="261988" y="143129"/>
                  </a:lnTo>
                  <a:lnTo>
                    <a:pt x="310769" y="143129"/>
                  </a:lnTo>
                  <a:lnTo>
                    <a:pt x="310769" y="0"/>
                  </a:lnTo>
                  <a:close/>
                </a:path>
              </a:pathLst>
            </a:custGeom>
            <a:solidFill>
              <a:srgbClr val="231F20"/>
            </a:solidFill>
          </p:spPr>
          <p:txBody>
            <a:bodyPr wrap="square" lIns="0" tIns="0" rIns="0" bIns="0" rtlCol="0"/>
            <a:lstStyle/>
            <a:p>
              <a:endParaRPr/>
            </a:p>
          </p:txBody>
        </p:sp>
        <p:sp>
          <p:nvSpPr>
            <p:cNvPr id="13" name="object 16">
              <a:extLst>
                <a:ext uri="{FF2B5EF4-FFF2-40B4-BE49-F238E27FC236}">
                  <a16:creationId xmlns:a16="http://schemas.microsoft.com/office/drawing/2014/main" id="{5E6EAE20-E7C6-401F-B72C-6EC7A4B5BDB6}"/>
                </a:ext>
              </a:extLst>
            </p:cNvPr>
            <p:cNvSpPr/>
            <p:nvPr/>
          </p:nvSpPr>
          <p:spPr>
            <a:xfrm>
              <a:off x="18941789" y="3417223"/>
              <a:ext cx="48895" cy="374015"/>
            </a:xfrm>
            <a:custGeom>
              <a:avLst/>
              <a:gdLst/>
              <a:ahLst/>
              <a:cxnLst/>
              <a:rect l="l" t="t" r="r" b="b"/>
              <a:pathLst>
                <a:path w="48894" h="374014">
                  <a:moveTo>
                    <a:pt x="48781" y="0"/>
                  </a:moveTo>
                  <a:lnTo>
                    <a:pt x="0" y="0"/>
                  </a:lnTo>
                  <a:lnTo>
                    <a:pt x="0" y="373600"/>
                  </a:lnTo>
                  <a:lnTo>
                    <a:pt x="48781" y="373600"/>
                  </a:lnTo>
                  <a:lnTo>
                    <a:pt x="48781" y="0"/>
                  </a:lnTo>
                  <a:close/>
                </a:path>
              </a:pathLst>
            </a:custGeom>
            <a:solidFill>
              <a:srgbClr val="808285"/>
            </a:solidFill>
          </p:spPr>
          <p:txBody>
            <a:bodyPr wrap="square" lIns="0" tIns="0" rIns="0" bIns="0" rtlCol="0"/>
            <a:lstStyle/>
            <a:p>
              <a:endParaRPr/>
            </a:p>
          </p:txBody>
        </p:sp>
        <p:sp>
          <p:nvSpPr>
            <p:cNvPr id="14" name="object 17">
              <a:extLst>
                <a:ext uri="{FF2B5EF4-FFF2-40B4-BE49-F238E27FC236}">
                  <a16:creationId xmlns:a16="http://schemas.microsoft.com/office/drawing/2014/main" id="{DC55B92C-B03D-46E5-9CFC-43968C97C96B}"/>
                </a:ext>
              </a:extLst>
            </p:cNvPr>
            <p:cNvSpPr/>
            <p:nvPr/>
          </p:nvSpPr>
          <p:spPr>
            <a:xfrm>
              <a:off x="18548748" y="3722645"/>
              <a:ext cx="180340" cy="0"/>
            </a:xfrm>
            <a:custGeom>
              <a:avLst/>
              <a:gdLst/>
              <a:ahLst/>
              <a:cxnLst/>
              <a:rect l="l" t="t" r="r" b="b"/>
              <a:pathLst>
                <a:path w="180340">
                  <a:moveTo>
                    <a:pt x="179782" y="0"/>
                  </a:moveTo>
                  <a:lnTo>
                    <a:pt x="0" y="0"/>
                  </a:lnTo>
                </a:path>
              </a:pathLst>
            </a:custGeom>
            <a:solidFill>
              <a:srgbClr val="FFFFFF"/>
            </a:solidFill>
          </p:spPr>
          <p:txBody>
            <a:bodyPr wrap="square" lIns="0" tIns="0" rIns="0" bIns="0" rtlCol="0"/>
            <a:lstStyle/>
            <a:p>
              <a:endParaRPr/>
            </a:p>
          </p:txBody>
        </p:sp>
        <p:sp>
          <p:nvSpPr>
            <p:cNvPr id="15" name="object 18">
              <a:extLst>
                <a:ext uri="{FF2B5EF4-FFF2-40B4-BE49-F238E27FC236}">
                  <a16:creationId xmlns:a16="http://schemas.microsoft.com/office/drawing/2014/main" id="{420427B9-88EB-492F-8E3C-0A35699C1F68}"/>
                </a:ext>
              </a:extLst>
            </p:cNvPr>
            <p:cNvSpPr/>
            <p:nvPr/>
          </p:nvSpPr>
          <p:spPr>
            <a:xfrm>
              <a:off x="18548748" y="3722645"/>
              <a:ext cx="0" cy="0"/>
            </a:xfrm>
            <a:custGeom>
              <a:avLst/>
              <a:gdLst/>
              <a:ahLst/>
              <a:cxnLst/>
              <a:rect l="l" t="t" r="r" b="b"/>
              <a:pathLst>
                <a:path>
                  <a:moveTo>
                    <a:pt x="0" y="0"/>
                  </a:moveTo>
                  <a:lnTo>
                    <a:pt x="0" y="0"/>
                  </a:lnTo>
                </a:path>
              </a:pathLst>
            </a:custGeom>
            <a:ln w="7915">
              <a:solidFill>
                <a:srgbClr val="231F20"/>
              </a:solidFill>
            </a:ln>
          </p:spPr>
          <p:txBody>
            <a:bodyPr wrap="square" lIns="0" tIns="0" rIns="0" bIns="0" rtlCol="0"/>
            <a:lstStyle/>
            <a:p>
              <a:endParaRPr/>
            </a:p>
          </p:txBody>
        </p:sp>
        <p:sp>
          <p:nvSpPr>
            <p:cNvPr id="16" name="object 19">
              <a:extLst>
                <a:ext uri="{FF2B5EF4-FFF2-40B4-BE49-F238E27FC236}">
                  <a16:creationId xmlns:a16="http://schemas.microsoft.com/office/drawing/2014/main" id="{E414919A-5463-474D-807B-2BA5A437F955}"/>
                </a:ext>
              </a:extLst>
            </p:cNvPr>
            <p:cNvSpPr/>
            <p:nvPr/>
          </p:nvSpPr>
          <p:spPr>
            <a:xfrm>
              <a:off x="18565092" y="3722645"/>
              <a:ext cx="155575" cy="0"/>
            </a:xfrm>
            <a:custGeom>
              <a:avLst/>
              <a:gdLst/>
              <a:ahLst/>
              <a:cxnLst/>
              <a:rect l="l" t="t" r="r" b="b"/>
              <a:pathLst>
                <a:path w="155575">
                  <a:moveTo>
                    <a:pt x="0" y="0"/>
                  </a:moveTo>
                  <a:lnTo>
                    <a:pt x="155266" y="0"/>
                  </a:lnTo>
                </a:path>
              </a:pathLst>
            </a:custGeom>
            <a:ln w="7915">
              <a:solidFill>
                <a:srgbClr val="231F20"/>
              </a:solidFill>
              <a:prstDash val="dot"/>
            </a:ln>
          </p:spPr>
          <p:txBody>
            <a:bodyPr wrap="square" lIns="0" tIns="0" rIns="0" bIns="0" rtlCol="0"/>
            <a:lstStyle/>
            <a:p>
              <a:endParaRPr/>
            </a:p>
          </p:txBody>
        </p:sp>
        <p:sp>
          <p:nvSpPr>
            <p:cNvPr id="17" name="object 20">
              <a:extLst>
                <a:ext uri="{FF2B5EF4-FFF2-40B4-BE49-F238E27FC236}">
                  <a16:creationId xmlns:a16="http://schemas.microsoft.com/office/drawing/2014/main" id="{2FED3CF9-0609-4F90-8897-54BF20A3A7D3}"/>
                </a:ext>
              </a:extLst>
            </p:cNvPr>
            <p:cNvSpPr/>
            <p:nvPr/>
          </p:nvSpPr>
          <p:spPr>
            <a:xfrm>
              <a:off x="18728531" y="3722645"/>
              <a:ext cx="0" cy="0"/>
            </a:xfrm>
            <a:custGeom>
              <a:avLst/>
              <a:gdLst/>
              <a:ahLst/>
              <a:cxnLst/>
              <a:rect l="l" t="t" r="r" b="b"/>
              <a:pathLst>
                <a:path>
                  <a:moveTo>
                    <a:pt x="0" y="0"/>
                  </a:moveTo>
                  <a:lnTo>
                    <a:pt x="0" y="0"/>
                  </a:lnTo>
                </a:path>
              </a:pathLst>
            </a:custGeom>
            <a:ln w="7915">
              <a:solidFill>
                <a:srgbClr val="231F20"/>
              </a:solidFill>
            </a:ln>
          </p:spPr>
          <p:txBody>
            <a:bodyPr wrap="square" lIns="0" tIns="0" rIns="0" bIns="0" rtlCol="0"/>
            <a:lstStyle/>
            <a:p>
              <a:endParaRPr/>
            </a:p>
          </p:txBody>
        </p:sp>
        <p:sp>
          <p:nvSpPr>
            <p:cNvPr id="18" name="object 21">
              <a:extLst>
                <a:ext uri="{FF2B5EF4-FFF2-40B4-BE49-F238E27FC236}">
                  <a16:creationId xmlns:a16="http://schemas.microsoft.com/office/drawing/2014/main" id="{1732996C-7553-4B0E-B5E6-9AA011A21ED3}"/>
                </a:ext>
              </a:extLst>
            </p:cNvPr>
            <p:cNvSpPr/>
            <p:nvPr/>
          </p:nvSpPr>
          <p:spPr>
            <a:xfrm>
              <a:off x="18679738" y="3560339"/>
              <a:ext cx="180340" cy="0"/>
            </a:xfrm>
            <a:custGeom>
              <a:avLst/>
              <a:gdLst/>
              <a:ahLst/>
              <a:cxnLst/>
              <a:rect l="l" t="t" r="r" b="b"/>
              <a:pathLst>
                <a:path w="180340">
                  <a:moveTo>
                    <a:pt x="179788" y="0"/>
                  </a:moveTo>
                  <a:lnTo>
                    <a:pt x="0" y="0"/>
                  </a:lnTo>
                </a:path>
              </a:pathLst>
            </a:custGeom>
            <a:solidFill>
              <a:srgbClr val="FFFFFF"/>
            </a:solidFill>
          </p:spPr>
          <p:txBody>
            <a:bodyPr wrap="square" lIns="0" tIns="0" rIns="0" bIns="0" rtlCol="0"/>
            <a:lstStyle/>
            <a:p>
              <a:endParaRPr/>
            </a:p>
          </p:txBody>
        </p:sp>
        <p:sp>
          <p:nvSpPr>
            <p:cNvPr id="19" name="object 22">
              <a:extLst>
                <a:ext uri="{FF2B5EF4-FFF2-40B4-BE49-F238E27FC236}">
                  <a16:creationId xmlns:a16="http://schemas.microsoft.com/office/drawing/2014/main" id="{F0684990-6AE9-4473-86D1-92C34B77080B}"/>
                </a:ext>
              </a:extLst>
            </p:cNvPr>
            <p:cNvSpPr/>
            <p:nvPr/>
          </p:nvSpPr>
          <p:spPr>
            <a:xfrm>
              <a:off x="18679738" y="3560339"/>
              <a:ext cx="0" cy="0"/>
            </a:xfrm>
            <a:custGeom>
              <a:avLst/>
              <a:gdLst/>
              <a:ahLst/>
              <a:cxnLst/>
              <a:rect l="l" t="t" r="r" b="b"/>
              <a:pathLst>
                <a:path>
                  <a:moveTo>
                    <a:pt x="0" y="0"/>
                  </a:moveTo>
                  <a:lnTo>
                    <a:pt x="0" y="0"/>
                  </a:lnTo>
                </a:path>
              </a:pathLst>
            </a:custGeom>
            <a:ln w="7915">
              <a:solidFill>
                <a:srgbClr val="231F20"/>
              </a:solidFill>
            </a:ln>
          </p:spPr>
          <p:txBody>
            <a:bodyPr wrap="square" lIns="0" tIns="0" rIns="0" bIns="0" rtlCol="0"/>
            <a:lstStyle/>
            <a:p>
              <a:endParaRPr/>
            </a:p>
          </p:txBody>
        </p:sp>
        <p:sp>
          <p:nvSpPr>
            <p:cNvPr id="20" name="object 23">
              <a:extLst>
                <a:ext uri="{FF2B5EF4-FFF2-40B4-BE49-F238E27FC236}">
                  <a16:creationId xmlns:a16="http://schemas.microsoft.com/office/drawing/2014/main" id="{09C8A2DB-EBAE-461C-B0CE-E396B76D852C}"/>
                </a:ext>
              </a:extLst>
            </p:cNvPr>
            <p:cNvSpPr/>
            <p:nvPr/>
          </p:nvSpPr>
          <p:spPr>
            <a:xfrm>
              <a:off x="18696082" y="3560339"/>
              <a:ext cx="155575" cy="0"/>
            </a:xfrm>
            <a:custGeom>
              <a:avLst/>
              <a:gdLst/>
              <a:ahLst/>
              <a:cxnLst/>
              <a:rect l="l" t="t" r="r" b="b"/>
              <a:pathLst>
                <a:path w="155575">
                  <a:moveTo>
                    <a:pt x="0" y="0"/>
                  </a:moveTo>
                  <a:lnTo>
                    <a:pt x="155266" y="0"/>
                  </a:lnTo>
                </a:path>
              </a:pathLst>
            </a:custGeom>
            <a:ln w="7915">
              <a:solidFill>
                <a:srgbClr val="231F20"/>
              </a:solidFill>
              <a:prstDash val="dot"/>
            </a:ln>
          </p:spPr>
          <p:txBody>
            <a:bodyPr wrap="square" lIns="0" tIns="0" rIns="0" bIns="0" rtlCol="0"/>
            <a:lstStyle/>
            <a:p>
              <a:endParaRPr/>
            </a:p>
          </p:txBody>
        </p:sp>
        <p:sp>
          <p:nvSpPr>
            <p:cNvPr id="21" name="object 24">
              <a:extLst>
                <a:ext uri="{FF2B5EF4-FFF2-40B4-BE49-F238E27FC236}">
                  <a16:creationId xmlns:a16="http://schemas.microsoft.com/office/drawing/2014/main" id="{7711A33B-C119-4A6B-A5AC-0A2C71C26CA9}"/>
                </a:ext>
              </a:extLst>
            </p:cNvPr>
            <p:cNvSpPr/>
            <p:nvPr/>
          </p:nvSpPr>
          <p:spPr>
            <a:xfrm>
              <a:off x="18859520" y="3560339"/>
              <a:ext cx="0" cy="0"/>
            </a:xfrm>
            <a:custGeom>
              <a:avLst/>
              <a:gdLst/>
              <a:ahLst/>
              <a:cxnLst/>
              <a:rect l="l" t="t" r="r" b="b"/>
              <a:pathLst>
                <a:path>
                  <a:moveTo>
                    <a:pt x="0" y="0"/>
                  </a:moveTo>
                  <a:lnTo>
                    <a:pt x="0" y="0"/>
                  </a:lnTo>
                </a:path>
              </a:pathLst>
            </a:custGeom>
            <a:ln w="7915">
              <a:solidFill>
                <a:srgbClr val="231F20"/>
              </a:solidFill>
            </a:ln>
          </p:spPr>
          <p:txBody>
            <a:bodyPr wrap="square" lIns="0" tIns="0" rIns="0" bIns="0" rtlCol="0"/>
            <a:lstStyle/>
            <a:p>
              <a:endParaRPr/>
            </a:p>
          </p:txBody>
        </p:sp>
        <p:sp>
          <p:nvSpPr>
            <p:cNvPr id="22" name="object 25">
              <a:extLst>
                <a:ext uri="{FF2B5EF4-FFF2-40B4-BE49-F238E27FC236}">
                  <a16:creationId xmlns:a16="http://schemas.microsoft.com/office/drawing/2014/main" id="{2B612C60-D1FD-4EAE-9B57-28224B8972CB}"/>
                </a:ext>
              </a:extLst>
            </p:cNvPr>
            <p:cNvSpPr/>
            <p:nvPr/>
          </p:nvSpPr>
          <p:spPr>
            <a:xfrm>
              <a:off x="18810787" y="3417181"/>
              <a:ext cx="180340" cy="0"/>
            </a:xfrm>
            <a:custGeom>
              <a:avLst/>
              <a:gdLst/>
              <a:ahLst/>
              <a:cxnLst/>
              <a:rect l="l" t="t" r="r" b="b"/>
              <a:pathLst>
                <a:path w="180340">
                  <a:moveTo>
                    <a:pt x="179782" y="0"/>
                  </a:moveTo>
                  <a:lnTo>
                    <a:pt x="0" y="0"/>
                  </a:lnTo>
                </a:path>
              </a:pathLst>
            </a:custGeom>
            <a:solidFill>
              <a:srgbClr val="FFFFFF"/>
            </a:solidFill>
          </p:spPr>
          <p:txBody>
            <a:bodyPr wrap="square" lIns="0" tIns="0" rIns="0" bIns="0" rtlCol="0"/>
            <a:lstStyle/>
            <a:p>
              <a:endParaRPr/>
            </a:p>
          </p:txBody>
        </p:sp>
        <p:sp>
          <p:nvSpPr>
            <p:cNvPr id="23" name="object 26">
              <a:extLst>
                <a:ext uri="{FF2B5EF4-FFF2-40B4-BE49-F238E27FC236}">
                  <a16:creationId xmlns:a16="http://schemas.microsoft.com/office/drawing/2014/main" id="{BDB43797-B986-4EE5-B178-1ADF6619CB14}"/>
                </a:ext>
              </a:extLst>
            </p:cNvPr>
            <p:cNvSpPr/>
            <p:nvPr/>
          </p:nvSpPr>
          <p:spPr>
            <a:xfrm>
              <a:off x="18810787" y="3417181"/>
              <a:ext cx="0" cy="0"/>
            </a:xfrm>
            <a:custGeom>
              <a:avLst/>
              <a:gdLst/>
              <a:ahLst/>
              <a:cxnLst/>
              <a:rect l="l" t="t" r="r" b="b"/>
              <a:pathLst>
                <a:path>
                  <a:moveTo>
                    <a:pt x="0" y="0"/>
                  </a:moveTo>
                  <a:lnTo>
                    <a:pt x="0" y="0"/>
                  </a:lnTo>
                </a:path>
              </a:pathLst>
            </a:custGeom>
            <a:ln w="7915">
              <a:solidFill>
                <a:srgbClr val="231F20"/>
              </a:solidFill>
            </a:ln>
          </p:spPr>
          <p:txBody>
            <a:bodyPr wrap="square" lIns="0" tIns="0" rIns="0" bIns="0" rtlCol="0"/>
            <a:lstStyle/>
            <a:p>
              <a:endParaRPr/>
            </a:p>
          </p:txBody>
        </p:sp>
        <p:sp>
          <p:nvSpPr>
            <p:cNvPr id="24" name="object 27">
              <a:extLst>
                <a:ext uri="{FF2B5EF4-FFF2-40B4-BE49-F238E27FC236}">
                  <a16:creationId xmlns:a16="http://schemas.microsoft.com/office/drawing/2014/main" id="{FD1DB61D-1984-4366-B960-1175B8C86479}"/>
                </a:ext>
              </a:extLst>
            </p:cNvPr>
            <p:cNvSpPr/>
            <p:nvPr/>
          </p:nvSpPr>
          <p:spPr>
            <a:xfrm>
              <a:off x="18827131" y="3417181"/>
              <a:ext cx="155575" cy="0"/>
            </a:xfrm>
            <a:custGeom>
              <a:avLst/>
              <a:gdLst/>
              <a:ahLst/>
              <a:cxnLst/>
              <a:rect l="l" t="t" r="r" b="b"/>
              <a:pathLst>
                <a:path w="155575">
                  <a:moveTo>
                    <a:pt x="0" y="0"/>
                  </a:moveTo>
                  <a:lnTo>
                    <a:pt x="155260" y="0"/>
                  </a:lnTo>
                </a:path>
              </a:pathLst>
            </a:custGeom>
            <a:ln w="7915">
              <a:solidFill>
                <a:srgbClr val="231F20"/>
              </a:solidFill>
              <a:prstDash val="dot"/>
            </a:ln>
          </p:spPr>
          <p:txBody>
            <a:bodyPr wrap="square" lIns="0" tIns="0" rIns="0" bIns="0" rtlCol="0"/>
            <a:lstStyle/>
            <a:p>
              <a:endParaRPr/>
            </a:p>
          </p:txBody>
        </p:sp>
        <p:sp>
          <p:nvSpPr>
            <p:cNvPr id="25" name="object 28">
              <a:extLst>
                <a:ext uri="{FF2B5EF4-FFF2-40B4-BE49-F238E27FC236}">
                  <a16:creationId xmlns:a16="http://schemas.microsoft.com/office/drawing/2014/main" id="{3B60C928-2181-4E9C-96A9-0C358D1D2E06}"/>
                </a:ext>
              </a:extLst>
            </p:cNvPr>
            <p:cNvSpPr/>
            <p:nvPr/>
          </p:nvSpPr>
          <p:spPr>
            <a:xfrm>
              <a:off x="18990570" y="3417181"/>
              <a:ext cx="0" cy="0"/>
            </a:xfrm>
            <a:custGeom>
              <a:avLst/>
              <a:gdLst/>
              <a:ahLst/>
              <a:cxnLst/>
              <a:rect l="l" t="t" r="r" b="b"/>
              <a:pathLst>
                <a:path>
                  <a:moveTo>
                    <a:pt x="0" y="0"/>
                  </a:moveTo>
                  <a:lnTo>
                    <a:pt x="0" y="0"/>
                  </a:lnTo>
                </a:path>
              </a:pathLst>
            </a:custGeom>
            <a:ln w="7915">
              <a:solidFill>
                <a:srgbClr val="231F20"/>
              </a:solidFill>
            </a:ln>
          </p:spPr>
          <p:txBody>
            <a:bodyPr wrap="square" lIns="0" tIns="0" rIns="0" bIns="0" rtlCol="0"/>
            <a:lstStyle/>
            <a:p>
              <a:endParaRPr/>
            </a:p>
          </p:txBody>
        </p:sp>
      </p:grpSp>
      <p:grpSp>
        <p:nvGrpSpPr>
          <p:cNvPr id="26" name="object 29">
            <a:extLst>
              <a:ext uri="{FF2B5EF4-FFF2-40B4-BE49-F238E27FC236}">
                <a16:creationId xmlns:a16="http://schemas.microsoft.com/office/drawing/2014/main" id="{79653D56-3D1C-4AB6-843D-30A26894D505}"/>
              </a:ext>
            </a:extLst>
          </p:cNvPr>
          <p:cNvGrpSpPr/>
          <p:nvPr/>
        </p:nvGrpSpPr>
        <p:grpSpPr>
          <a:xfrm>
            <a:off x="9416961" y="1636991"/>
            <a:ext cx="1042159" cy="1038825"/>
            <a:chOff x="18504572" y="2548653"/>
            <a:chExt cx="530225" cy="530225"/>
          </a:xfrm>
        </p:grpSpPr>
        <p:sp>
          <p:nvSpPr>
            <p:cNvPr id="27" name="object 30">
              <a:extLst>
                <a:ext uri="{FF2B5EF4-FFF2-40B4-BE49-F238E27FC236}">
                  <a16:creationId xmlns:a16="http://schemas.microsoft.com/office/drawing/2014/main" id="{70E2A437-1C66-4F0C-BE86-FC1B90E9194B}"/>
                </a:ext>
              </a:extLst>
            </p:cNvPr>
            <p:cNvSpPr/>
            <p:nvPr/>
          </p:nvSpPr>
          <p:spPr>
            <a:xfrm>
              <a:off x="18504572" y="2548653"/>
              <a:ext cx="530225" cy="530225"/>
            </a:xfrm>
            <a:custGeom>
              <a:avLst/>
              <a:gdLst/>
              <a:ahLst/>
              <a:cxnLst/>
              <a:rect l="l" t="t" r="r" b="b"/>
              <a:pathLst>
                <a:path w="530225" h="530225">
                  <a:moveTo>
                    <a:pt x="530138" y="0"/>
                  </a:moveTo>
                  <a:lnTo>
                    <a:pt x="0" y="0"/>
                  </a:lnTo>
                  <a:lnTo>
                    <a:pt x="0" y="530138"/>
                  </a:lnTo>
                  <a:lnTo>
                    <a:pt x="530138" y="530138"/>
                  </a:lnTo>
                  <a:lnTo>
                    <a:pt x="530138" y="0"/>
                  </a:lnTo>
                  <a:close/>
                </a:path>
              </a:pathLst>
            </a:custGeom>
            <a:solidFill>
              <a:srgbClr val="ABBD67">
                <a:alpha val="25000"/>
              </a:srgbClr>
            </a:solidFill>
          </p:spPr>
          <p:txBody>
            <a:bodyPr wrap="square" lIns="0" tIns="0" rIns="0" bIns="0" rtlCol="0"/>
            <a:lstStyle/>
            <a:p>
              <a:endParaRPr/>
            </a:p>
          </p:txBody>
        </p:sp>
        <p:sp>
          <p:nvSpPr>
            <p:cNvPr id="28" name="object 31">
              <a:extLst>
                <a:ext uri="{FF2B5EF4-FFF2-40B4-BE49-F238E27FC236}">
                  <a16:creationId xmlns:a16="http://schemas.microsoft.com/office/drawing/2014/main" id="{E128D44D-4840-4FF9-95E4-946F8CD01219}"/>
                </a:ext>
              </a:extLst>
            </p:cNvPr>
            <p:cNvSpPr/>
            <p:nvPr/>
          </p:nvSpPr>
          <p:spPr>
            <a:xfrm>
              <a:off x="18548748" y="2592830"/>
              <a:ext cx="441959" cy="116205"/>
            </a:xfrm>
            <a:custGeom>
              <a:avLst/>
              <a:gdLst/>
              <a:ahLst/>
              <a:cxnLst/>
              <a:rect l="l" t="t" r="r" b="b"/>
              <a:pathLst>
                <a:path w="441959" h="116205">
                  <a:moveTo>
                    <a:pt x="441779" y="0"/>
                  </a:moveTo>
                  <a:lnTo>
                    <a:pt x="367338" y="507"/>
                  </a:lnTo>
                  <a:lnTo>
                    <a:pt x="308544" y="1837"/>
                  </a:lnTo>
                  <a:lnTo>
                    <a:pt x="260415" y="3706"/>
                  </a:lnTo>
                  <a:lnTo>
                    <a:pt x="175593" y="7944"/>
                  </a:lnTo>
                  <a:lnTo>
                    <a:pt x="128837" y="9757"/>
                  </a:lnTo>
                  <a:lnTo>
                    <a:pt x="72154" y="11024"/>
                  </a:lnTo>
                  <a:lnTo>
                    <a:pt x="0" y="11500"/>
                  </a:lnTo>
                  <a:lnTo>
                    <a:pt x="0" y="116196"/>
                  </a:lnTo>
                  <a:lnTo>
                    <a:pt x="74445" y="115688"/>
                  </a:lnTo>
                  <a:lnTo>
                    <a:pt x="133242" y="114355"/>
                  </a:lnTo>
                  <a:lnTo>
                    <a:pt x="181369" y="112484"/>
                  </a:lnTo>
                  <a:lnTo>
                    <a:pt x="266189" y="108246"/>
                  </a:lnTo>
                  <a:lnTo>
                    <a:pt x="312947" y="106432"/>
                  </a:lnTo>
                  <a:lnTo>
                    <a:pt x="369628" y="105166"/>
                  </a:lnTo>
                  <a:lnTo>
                    <a:pt x="441779" y="104690"/>
                  </a:lnTo>
                  <a:lnTo>
                    <a:pt x="441779" y="0"/>
                  </a:lnTo>
                  <a:close/>
                </a:path>
              </a:pathLst>
            </a:custGeom>
            <a:solidFill>
              <a:srgbClr val="131718">
                <a:alpha val="75000"/>
              </a:srgbClr>
            </a:solidFill>
          </p:spPr>
          <p:txBody>
            <a:bodyPr wrap="square" lIns="0" tIns="0" rIns="0" bIns="0" rtlCol="0"/>
            <a:lstStyle/>
            <a:p>
              <a:endParaRPr/>
            </a:p>
          </p:txBody>
        </p:sp>
        <p:sp>
          <p:nvSpPr>
            <p:cNvPr id="29" name="object 32">
              <a:extLst>
                <a:ext uri="{FF2B5EF4-FFF2-40B4-BE49-F238E27FC236}">
                  <a16:creationId xmlns:a16="http://schemas.microsoft.com/office/drawing/2014/main" id="{83FC002F-A4BE-4E68-8977-A777FC724BCA}"/>
                </a:ext>
              </a:extLst>
            </p:cNvPr>
            <p:cNvSpPr/>
            <p:nvPr/>
          </p:nvSpPr>
          <p:spPr>
            <a:xfrm>
              <a:off x="18548790" y="2929961"/>
              <a:ext cx="441959" cy="104775"/>
            </a:xfrm>
            <a:custGeom>
              <a:avLst/>
              <a:gdLst/>
              <a:ahLst/>
              <a:cxnLst/>
              <a:rect l="l" t="t" r="r" b="b"/>
              <a:pathLst>
                <a:path w="441959" h="104775">
                  <a:moveTo>
                    <a:pt x="441779" y="0"/>
                  </a:moveTo>
                  <a:lnTo>
                    <a:pt x="0" y="0"/>
                  </a:lnTo>
                  <a:lnTo>
                    <a:pt x="0" y="104690"/>
                  </a:lnTo>
                  <a:lnTo>
                    <a:pt x="441779" y="104690"/>
                  </a:lnTo>
                  <a:lnTo>
                    <a:pt x="441779" y="0"/>
                  </a:lnTo>
                  <a:close/>
                </a:path>
              </a:pathLst>
            </a:custGeom>
            <a:solidFill>
              <a:srgbClr val="929494"/>
            </a:solidFill>
          </p:spPr>
          <p:txBody>
            <a:bodyPr wrap="square" lIns="0" tIns="0" rIns="0" bIns="0" rtlCol="0"/>
            <a:lstStyle/>
            <a:p>
              <a:endParaRPr/>
            </a:p>
          </p:txBody>
        </p:sp>
        <p:sp>
          <p:nvSpPr>
            <p:cNvPr id="30" name="object 33">
              <a:extLst>
                <a:ext uri="{FF2B5EF4-FFF2-40B4-BE49-F238E27FC236}">
                  <a16:creationId xmlns:a16="http://schemas.microsoft.com/office/drawing/2014/main" id="{2F2E7644-EC99-4DEF-A5C8-0E676E540D4C}"/>
                </a:ext>
              </a:extLst>
            </p:cNvPr>
            <p:cNvSpPr/>
            <p:nvPr/>
          </p:nvSpPr>
          <p:spPr>
            <a:xfrm>
              <a:off x="18548782" y="2709030"/>
              <a:ext cx="441959" cy="220979"/>
            </a:xfrm>
            <a:custGeom>
              <a:avLst/>
              <a:gdLst/>
              <a:ahLst/>
              <a:cxnLst/>
              <a:rect l="l" t="t" r="r" b="b"/>
              <a:pathLst>
                <a:path w="441959" h="220980">
                  <a:moveTo>
                    <a:pt x="441782" y="168529"/>
                  </a:moveTo>
                  <a:lnTo>
                    <a:pt x="373164" y="163931"/>
                  </a:lnTo>
                  <a:lnTo>
                    <a:pt x="319125" y="151676"/>
                  </a:lnTo>
                  <a:lnTo>
                    <a:pt x="274447" y="134124"/>
                  </a:lnTo>
                  <a:lnTo>
                    <a:pt x="233870" y="113626"/>
                  </a:lnTo>
                  <a:lnTo>
                    <a:pt x="198818" y="95681"/>
                  </a:lnTo>
                  <a:lnTo>
                    <a:pt x="160604" y="79032"/>
                  </a:lnTo>
                  <a:lnTo>
                    <a:pt x="116522" y="65227"/>
                  </a:lnTo>
                  <a:lnTo>
                    <a:pt x="63881" y="55816"/>
                  </a:lnTo>
                  <a:lnTo>
                    <a:pt x="0" y="52336"/>
                  </a:lnTo>
                  <a:lnTo>
                    <a:pt x="0" y="104686"/>
                  </a:lnTo>
                  <a:lnTo>
                    <a:pt x="68618" y="109296"/>
                  </a:lnTo>
                  <a:lnTo>
                    <a:pt x="122656" y="121551"/>
                  </a:lnTo>
                  <a:lnTo>
                    <a:pt x="167347" y="139103"/>
                  </a:lnTo>
                  <a:lnTo>
                    <a:pt x="207911" y="159588"/>
                  </a:lnTo>
                  <a:lnTo>
                    <a:pt x="242963" y="177533"/>
                  </a:lnTo>
                  <a:lnTo>
                    <a:pt x="281178" y="194183"/>
                  </a:lnTo>
                  <a:lnTo>
                    <a:pt x="325259" y="207987"/>
                  </a:lnTo>
                  <a:lnTo>
                    <a:pt x="377888" y="217398"/>
                  </a:lnTo>
                  <a:lnTo>
                    <a:pt x="441782" y="220878"/>
                  </a:lnTo>
                  <a:lnTo>
                    <a:pt x="441782" y="168529"/>
                  </a:lnTo>
                  <a:close/>
                </a:path>
                <a:path w="441959" h="220980">
                  <a:moveTo>
                    <a:pt x="441782" y="52336"/>
                  </a:moveTo>
                  <a:lnTo>
                    <a:pt x="370827" y="50203"/>
                  </a:lnTo>
                  <a:lnTo>
                    <a:pt x="315074" y="44526"/>
                  </a:lnTo>
                  <a:lnTo>
                    <a:pt x="269062" y="36410"/>
                  </a:lnTo>
                  <a:lnTo>
                    <a:pt x="193179" y="19037"/>
                  </a:lnTo>
                  <a:lnTo>
                    <a:pt x="155943" y="11722"/>
                  </a:lnTo>
                  <a:lnTo>
                    <a:pt x="113068" y="5664"/>
                  </a:lnTo>
                  <a:lnTo>
                    <a:pt x="61950" y="1524"/>
                  </a:lnTo>
                  <a:lnTo>
                    <a:pt x="0" y="0"/>
                  </a:lnTo>
                  <a:lnTo>
                    <a:pt x="0" y="52336"/>
                  </a:lnTo>
                  <a:lnTo>
                    <a:pt x="70954" y="54470"/>
                  </a:lnTo>
                  <a:lnTo>
                    <a:pt x="126720" y="60147"/>
                  </a:lnTo>
                  <a:lnTo>
                    <a:pt x="172720" y="68275"/>
                  </a:lnTo>
                  <a:lnTo>
                    <a:pt x="248602" y="85648"/>
                  </a:lnTo>
                  <a:lnTo>
                    <a:pt x="285838" y="92951"/>
                  </a:lnTo>
                  <a:lnTo>
                    <a:pt x="328714" y="99021"/>
                  </a:lnTo>
                  <a:lnTo>
                    <a:pt x="379831" y="103162"/>
                  </a:lnTo>
                  <a:lnTo>
                    <a:pt x="441782" y="104686"/>
                  </a:lnTo>
                  <a:lnTo>
                    <a:pt x="441782" y="52336"/>
                  </a:lnTo>
                  <a:close/>
                </a:path>
              </a:pathLst>
            </a:custGeom>
            <a:solidFill>
              <a:srgbClr val="131718">
                <a:alpha val="75000"/>
              </a:srgbClr>
            </a:solidFill>
          </p:spPr>
          <p:txBody>
            <a:bodyPr wrap="square" lIns="0" tIns="0" rIns="0" bIns="0" rtlCol="0"/>
            <a:lstStyle/>
            <a:p>
              <a:endParaRPr/>
            </a:p>
          </p:txBody>
        </p:sp>
        <p:sp>
          <p:nvSpPr>
            <p:cNvPr id="31" name="object 34">
              <a:extLst>
                <a:ext uri="{FF2B5EF4-FFF2-40B4-BE49-F238E27FC236}">
                  <a16:creationId xmlns:a16="http://schemas.microsoft.com/office/drawing/2014/main" id="{FDD91BFA-967E-40F9-BA13-3F17777EBB20}"/>
                </a:ext>
              </a:extLst>
            </p:cNvPr>
            <p:cNvSpPr/>
            <p:nvPr/>
          </p:nvSpPr>
          <p:spPr>
            <a:xfrm>
              <a:off x="18548744" y="2697550"/>
              <a:ext cx="441959" cy="232410"/>
            </a:xfrm>
            <a:custGeom>
              <a:avLst/>
              <a:gdLst/>
              <a:ahLst/>
              <a:cxnLst/>
              <a:rect l="l" t="t" r="r" b="b"/>
              <a:pathLst>
                <a:path w="441959" h="232410">
                  <a:moveTo>
                    <a:pt x="441782" y="0"/>
                  </a:moveTo>
                  <a:lnTo>
                    <a:pt x="403479" y="1320"/>
                  </a:lnTo>
                  <a:lnTo>
                    <a:pt x="333565" y="12039"/>
                  </a:lnTo>
                  <a:lnTo>
                    <a:pt x="275056" y="31813"/>
                  </a:lnTo>
                  <a:lnTo>
                    <a:pt x="228447" y="55283"/>
                  </a:lnTo>
                  <a:lnTo>
                    <a:pt x="206959" y="67576"/>
                  </a:lnTo>
                  <a:lnTo>
                    <a:pt x="166535" y="90017"/>
                  </a:lnTo>
                  <a:lnTo>
                    <a:pt x="122021" y="109232"/>
                  </a:lnTo>
                  <a:lnTo>
                    <a:pt x="68249" y="122656"/>
                  </a:lnTo>
                  <a:lnTo>
                    <a:pt x="0" y="127698"/>
                  </a:lnTo>
                  <a:lnTo>
                    <a:pt x="0" y="180009"/>
                  </a:lnTo>
                  <a:lnTo>
                    <a:pt x="0" y="232359"/>
                  </a:lnTo>
                  <a:lnTo>
                    <a:pt x="62331" y="230492"/>
                  </a:lnTo>
                  <a:lnTo>
                    <a:pt x="113741" y="225412"/>
                  </a:lnTo>
                  <a:lnTo>
                    <a:pt x="156870" y="217970"/>
                  </a:lnTo>
                  <a:lnTo>
                    <a:pt x="194297" y="209003"/>
                  </a:lnTo>
                  <a:lnTo>
                    <a:pt x="228663" y="199339"/>
                  </a:lnTo>
                  <a:lnTo>
                    <a:pt x="270129" y="187833"/>
                  </a:lnTo>
                  <a:lnTo>
                    <a:pt x="315861" y="177977"/>
                  </a:lnTo>
                  <a:lnTo>
                    <a:pt x="371271" y="171094"/>
                  </a:lnTo>
                  <a:lnTo>
                    <a:pt x="441782" y="168503"/>
                  </a:lnTo>
                  <a:lnTo>
                    <a:pt x="441782" y="116166"/>
                  </a:lnTo>
                  <a:lnTo>
                    <a:pt x="379450" y="118046"/>
                  </a:lnTo>
                  <a:lnTo>
                    <a:pt x="328041" y="123113"/>
                  </a:lnTo>
                  <a:lnTo>
                    <a:pt x="284911" y="130556"/>
                  </a:lnTo>
                  <a:lnTo>
                    <a:pt x="247484" y="139522"/>
                  </a:lnTo>
                  <a:lnTo>
                    <a:pt x="213118" y="149186"/>
                  </a:lnTo>
                  <a:lnTo>
                    <a:pt x="171653" y="160693"/>
                  </a:lnTo>
                  <a:lnTo>
                    <a:pt x="125920" y="170548"/>
                  </a:lnTo>
                  <a:lnTo>
                    <a:pt x="70497" y="177431"/>
                  </a:lnTo>
                  <a:lnTo>
                    <a:pt x="39878" y="178562"/>
                  </a:lnTo>
                  <a:lnTo>
                    <a:pt x="74295" y="174726"/>
                  </a:lnTo>
                  <a:lnTo>
                    <a:pt x="108216" y="168021"/>
                  </a:lnTo>
                  <a:lnTo>
                    <a:pt x="166725" y="148234"/>
                  </a:lnTo>
                  <a:lnTo>
                    <a:pt x="213334" y="124764"/>
                  </a:lnTo>
                  <a:lnTo>
                    <a:pt x="234823" y="112483"/>
                  </a:lnTo>
                  <a:lnTo>
                    <a:pt x="275247" y="90043"/>
                  </a:lnTo>
                  <a:lnTo>
                    <a:pt x="319760" y="70815"/>
                  </a:lnTo>
                  <a:lnTo>
                    <a:pt x="373532" y="57391"/>
                  </a:lnTo>
                  <a:lnTo>
                    <a:pt x="441782" y="52349"/>
                  </a:lnTo>
                  <a:lnTo>
                    <a:pt x="441782" y="0"/>
                  </a:lnTo>
                  <a:close/>
                </a:path>
              </a:pathLst>
            </a:custGeom>
            <a:solidFill>
              <a:srgbClr val="929494"/>
            </a:solidFill>
          </p:spPr>
          <p:txBody>
            <a:bodyPr wrap="square" lIns="0" tIns="0" rIns="0" bIns="0" rtlCol="0"/>
            <a:lstStyle/>
            <a:p>
              <a:endParaRPr/>
            </a:p>
          </p:txBody>
        </p:sp>
        <p:sp>
          <p:nvSpPr>
            <p:cNvPr id="32" name="object 35">
              <a:extLst>
                <a:ext uri="{FF2B5EF4-FFF2-40B4-BE49-F238E27FC236}">
                  <a16:creationId xmlns:a16="http://schemas.microsoft.com/office/drawing/2014/main" id="{E7A196D9-08E5-4EB1-8BC7-E5E3D4B80831}"/>
                </a:ext>
              </a:extLst>
            </p:cNvPr>
            <p:cNvSpPr/>
            <p:nvPr/>
          </p:nvSpPr>
          <p:spPr>
            <a:xfrm>
              <a:off x="18622892" y="2741237"/>
              <a:ext cx="282140" cy="105549"/>
            </a:xfrm>
            <a:prstGeom prst="rect">
              <a:avLst/>
            </a:prstGeom>
            <a:blipFill>
              <a:blip r:embed="rId2" cstate="print"/>
              <a:stretch>
                <a:fillRect/>
              </a:stretch>
            </a:blipFill>
          </p:spPr>
          <p:txBody>
            <a:bodyPr wrap="square" lIns="0" tIns="0" rIns="0" bIns="0" rtlCol="0"/>
            <a:lstStyle/>
            <a:p>
              <a:endParaRPr/>
            </a:p>
          </p:txBody>
        </p:sp>
      </p:grpSp>
      <p:grpSp>
        <p:nvGrpSpPr>
          <p:cNvPr id="33" name="object 36">
            <a:extLst>
              <a:ext uri="{FF2B5EF4-FFF2-40B4-BE49-F238E27FC236}">
                <a16:creationId xmlns:a16="http://schemas.microsoft.com/office/drawing/2014/main" id="{0A8AA215-F8AC-46F9-9815-685FA1A7BFA4}"/>
              </a:ext>
            </a:extLst>
          </p:cNvPr>
          <p:cNvGrpSpPr/>
          <p:nvPr/>
        </p:nvGrpSpPr>
        <p:grpSpPr>
          <a:xfrm>
            <a:off x="9330294" y="3561076"/>
            <a:ext cx="1042159" cy="1038825"/>
            <a:chOff x="18504572" y="4193957"/>
            <a:chExt cx="530225" cy="530225"/>
          </a:xfrm>
        </p:grpSpPr>
        <p:sp>
          <p:nvSpPr>
            <p:cNvPr id="34" name="object 37">
              <a:extLst>
                <a:ext uri="{FF2B5EF4-FFF2-40B4-BE49-F238E27FC236}">
                  <a16:creationId xmlns:a16="http://schemas.microsoft.com/office/drawing/2014/main" id="{478BEAA0-665D-4AB4-A4D2-23A1429E6995}"/>
                </a:ext>
              </a:extLst>
            </p:cNvPr>
            <p:cNvSpPr/>
            <p:nvPr/>
          </p:nvSpPr>
          <p:spPr>
            <a:xfrm>
              <a:off x="18504572" y="4193957"/>
              <a:ext cx="530225" cy="530225"/>
            </a:xfrm>
            <a:custGeom>
              <a:avLst/>
              <a:gdLst/>
              <a:ahLst/>
              <a:cxnLst/>
              <a:rect l="l" t="t" r="r" b="b"/>
              <a:pathLst>
                <a:path w="530225" h="530225">
                  <a:moveTo>
                    <a:pt x="530138" y="0"/>
                  </a:moveTo>
                  <a:lnTo>
                    <a:pt x="0" y="0"/>
                  </a:lnTo>
                  <a:lnTo>
                    <a:pt x="0" y="530138"/>
                  </a:lnTo>
                  <a:lnTo>
                    <a:pt x="530138" y="530138"/>
                  </a:lnTo>
                  <a:lnTo>
                    <a:pt x="530138" y="0"/>
                  </a:lnTo>
                  <a:close/>
                </a:path>
              </a:pathLst>
            </a:custGeom>
            <a:solidFill>
              <a:srgbClr val="ABBD67">
                <a:alpha val="25000"/>
              </a:srgbClr>
            </a:solidFill>
          </p:spPr>
          <p:txBody>
            <a:bodyPr wrap="square" lIns="0" tIns="0" rIns="0" bIns="0" rtlCol="0"/>
            <a:lstStyle/>
            <a:p>
              <a:endParaRPr/>
            </a:p>
          </p:txBody>
        </p:sp>
        <p:sp>
          <p:nvSpPr>
            <p:cNvPr id="35" name="object 38">
              <a:extLst>
                <a:ext uri="{FF2B5EF4-FFF2-40B4-BE49-F238E27FC236}">
                  <a16:creationId xmlns:a16="http://schemas.microsoft.com/office/drawing/2014/main" id="{413CAA9D-E039-483A-9D8F-F6C1E19B2096}"/>
                </a:ext>
              </a:extLst>
            </p:cNvPr>
            <p:cNvSpPr/>
            <p:nvPr/>
          </p:nvSpPr>
          <p:spPr>
            <a:xfrm>
              <a:off x="18556556" y="4240937"/>
              <a:ext cx="431150" cy="230544"/>
            </a:xfrm>
            <a:prstGeom prst="rect">
              <a:avLst/>
            </a:prstGeom>
            <a:blipFill>
              <a:blip r:embed="rId3" cstate="print"/>
              <a:stretch>
                <a:fillRect/>
              </a:stretch>
            </a:blipFill>
          </p:spPr>
          <p:txBody>
            <a:bodyPr wrap="square" lIns="0" tIns="0" rIns="0" bIns="0" rtlCol="0"/>
            <a:lstStyle/>
            <a:p>
              <a:endParaRPr/>
            </a:p>
          </p:txBody>
        </p:sp>
        <p:sp>
          <p:nvSpPr>
            <p:cNvPr id="36" name="object 39">
              <a:extLst>
                <a:ext uri="{FF2B5EF4-FFF2-40B4-BE49-F238E27FC236}">
                  <a16:creationId xmlns:a16="http://schemas.microsoft.com/office/drawing/2014/main" id="{483158DF-DAEF-40D4-95E9-F06572F225C2}"/>
                </a:ext>
              </a:extLst>
            </p:cNvPr>
            <p:cNvSpPr/>
            <p:nvPr/>
          </p:nvSpPr>
          <p:spPr>
            <a:xfrm>
              <a:off x="18630968" y="4253403"/>
              <a:ext cx="139065" cy="350520"/>
            </a:xfrm>
            <a:custGeom>
              <a:avLst/>
              <a:gdLst/>
              <a:ahLst/>
              <a:cxnLst/>
              <a:rect l="l" t="t" r="r" b="b"/>
              <a:pathLst>
                <a:path w="139065" h="350520">
                  <a:moveTo>
                    <a:pt x="138660" y="0"/>
                  </a:moveTo>
                  <a:lnTo>
                    <a:pt x="136229" y="50226"/>
                  </a:lnTo>
                  <a:lnTo>
                    <a:pt x="129087" y="99071"/>
                  </a:lnTo>
                  <a:lnTo>
                    <a:pt x="117460" y="146310"/>
                  </a:lnTo>
                  <a:lnTo>
                    <a:pt x="101576" y="191714"/>
                  </a:lnTo>
                  <a:lnTo>
                    <a:pt x="81661" y="235058"/>
                  </a:lnTo>
                  <a:lnTo>
                    <a:pt x="57942" y="276115"/>
                  </a:lnTo>
                  <a:lnTo>
                    <a:pt x="30646" y="314659"/>
                  </a:lnTo>
                  <a:lnTo>
                    <a:pt x="0" y="350462"/>
                  </a:lnTo>
                </a:path>
              </a:pathLst>
            </a:custGeom>
            <a:ln w="14912">
              <a:solidFill>
                <a:srgbClr val="231F20"/>
              </a:solidFill>
            </a:ln>
          </p:spPr>
          <p:txBody>
            <a:bodyPr wrap="square" lIns="0" tIns="0" rIns="0" bIns="0" rtlCol="0"/>
            <a:lstStyle/>
            <a:p>
              <a:endParaRPr/>
            </a:p>
          </p:txBody>
        </p:sp>
        <p:sp>
          <p:nvSpPr>
            <p:cNvPr id="37" name="object 40">
              <a:extLst>
                <a:ext uri="{FF2B5EF4-FFF2-40B4-BE49-F238E27FC236}">
                  <a16:creationId xmlns:a16="http://schemas.microsoft.com/office/drawing/2014/main" id="{736078C5-C1F7-4B52-A394-D2777D028709}"/>
                </a:ext>
              </a:extLst>
            </p:cNvPr>
            <p:cNvSpPr/>
            <p:nvPr/>
          </p:nvSpPr>
          <p:spPr>
            <a:xfrm>
              <a:off x="18614786" y="4245947"/>
              <a:ext cx="162299" cy="101248"/>
            </a:xfrm>
            <a:prstGeom prst="rect">
              <a:avLst/>
            </a:prstGeom>
            <a:blipFill>
              <a:blip r:embed="rId4" cstate="print"/>
              <a:stretch>
                <a:fillRect/>
              </a:stretch>
            </a:blipFill>
          </p:spPr>
          <p:txBody>
            <a:bodyPr wrap="square" lIns="0" tIns="0" rIns="0" bIns="0" rtlCol="0"/>
            <a:lstStyle/>
            <a:p>
              <a:endParaRPr/>
            </a:p>
          </p:txBody>
        </p:sp>
        <p:sp>
          <p:nvSpPr>
            <p:cNvPr id="38" name="object 41">
              <a:extLst>
                <a:ext uri="{FF2B5EF4-FFF2-40B4-BE49-F238E27FC236}">
                  <a16:creationId xmlns:a16="http://schemas.microsoft.com/office/drawing/2014/main" id="{7361D21E-3F92-4123-8A77-F75A9664B750}"/>
                </a:ext>
              </a:extLst>
            </p:cNvPr>
            <p:cNvSpPr/>
            <p:nvPr/>
          </p:nvSpPr>
          <p:spPr>
            <a:xfrm>
              <a:off x="18854621" y="4313607"/>
              <a:ext cx="60960" cy="298450"/>
            </a:xfrm>
            <a:custGeom>
              <a:avLst/>
              <a:gdLst/>
              <a:ahLst/>
              <a:cxnLst/>
              <a:rect l="l" t="t" r="r" b="b"/>
              <a:pathLst>
                <a:path w="60959" h="298450">
                  <a:moveTo>
                    <a:pt x="60433" y="297870"/>
                  </a:moveTo>
                  <a:lnTo>
                    <a:pt x="30216" y="259786"/>
                  </a:lnTo>
                  <a:lnTo>
                    <a:pt x="10072" y="217233"/>
                  </a:lnTo>
                  <a:lnTo>
                    <a:pt x="0" y="171999"/>
                  </a:lnTo>
                  <a:lnTo>
                    <a:pt x="0" y="125870"/>
                  </a:lnTo>
                  <a:lnTo>
                    <a:pt x="10072" y="80636"/>
                  </a:lnTo>
                  <a:lnTo>
                    <a:pt x="30216" y="38083"/>
                  </a:lnTo>
                  <a:lnTo>
                    <a:pt x="60433" y="0"/>
                  </a:lnTo>
                </a:path>
              </a:pathLst>
            </a:custGeom>
            <a:ln w="14912">
              <a:solidFill>
                <a:srgbClr val="231F20"/>
              </a:solidFill>
            </a:ln>
          </p:spPr>
          <p:txBody>
            <a:bodyPr wrap="square" lIns="0" tIns="0" rIns="0" bIns="0" rtlCol="0"/>
            <a:lstStyle/>
            <a:p>
              <a:endParaRPr/>
            </a:p>
          </p:txBody>
        </p:sp>
        <p:sp>
          <p:nvSpPr>
            <p:cNvPr id="39" name="object 42">
              <a:extLst>
                <a:ext uri="{FF2B5EF4-FFF2-40B4-BE49-F238E27FC236}">
                  <a16:creationId xmlns:a16="http://schemas.microsoft.com/office/drawing/2014/main" id="{43BF1F12-D46D-45CE-9B25-31DBA80A2DDB}"/>
                </a:ext>
              </a:extLst>
            </p:cNvPr>
            <p:cNvSpPr/>
            <p:nvPr/>
          </p:nvSpPr>
          <p:spPr>
            <a:xfrm>
              <a:off x="18624264" y="4313649"/>
              <a:ext cx="149860" cy="346075"/>
            </a:xfrm>
            <a:custGeom>
              <a:avLst/>
              <a:gdLst/>
              <a:ahLst/>
              <a:cxnLst/>
              <a:rect l="l" t="t" r="r" b="b"/>
              <a:pathLst>
                <a:path w="149859" h="346075">
                  <a:moveTo>
                    <a:pt x="0" y="0"/>
                  </a:moveTo>
                  <a:lnTo>
                    <a:pt x="33794" y="37233"/>
                  </a:lnTo>
                  <a:lnTo>
                    <a:pt x="63282" y="76821"/>
                  </a:lnTo>
                  <a:lnTo>
                    <a:pt x="88463" y="118445"/>
                  </a:lnTo>
                  <a:lnTo>
                    <a:pt x="109336" y="161783"/>
                  </a:lnTo>
                  <a:lnTo>
                    <a:pt x="125903" y="206515"/>
                  </a:lnTo>
                  <a:lnTo>
                    <a:pt x="138163" y="252319"/>
                  </a:lnTo>
                  <a:lnTo>
                    <a:pt x="146115" y="298875"/>
                  </a:lnTo>
                  <a:lnTo>
                    <a:pt x="149761" y="345863"/>
                  </a:lnTo>
                </a:path>
              </a:pathLst>
            </a:custGeom>
            <a:ln w="14912">
              <a:solidFill>
                <a:srgbClr val="231F20"/>
              </a:solidFill>
            </a:ln>
          </p:spPr>
          <p:txBody>
            <a:bodyPr wrap="square" lIns="0" tIns="0" rIns="0" bIns="0" rtlCol="0"/>
            <a:lstStyle/>
            <a:p>
              <a:endParaRPr/>
            </a:p>
          </p:txBody>
        </p:sp>
        <p:sp>
          <p:nvSpPr>
            <p:cNvPr id="40" name="object 43">
              <a:extLst>
                <a:ext uri="{FF2B5EF4-FFF2-40B4-BE49-F238E27FC236}">
                  <a16:creationId xmlns:a16="http://schemas.microsoft.com/office/drawing/2014/main" id="{B594329B-028B-47EF-BA1A-10A6B961B9A9}"/>
                </a:ext>
              </a:extLst>
            </p:cNvPr>
            <p:cNvSpPr/>
            <p:nvPr/>
          </p:nvSpPr>
          <p:spPr>
            <a:xfrm>
              <a:off x="18762173" y="4570892"/>
              <a:ext cx="162293" cy="101248"/>
            </a:xfrm>
            <a:prstGeom prst="rect">
              <a:avLst/>
            </a:prstGeom>
            <a:blipFill>
              <a:blip r:embed="rId5" cstate="print"/>
              <a:stretch>
                <a:fillRect/>
              </a:stretch>
            </a:blipFill>
          </p:spPr>
          <p:txBody>
            <a:bodyPr wrap="square" lIns="0" tIns="0" rIns="0" bIns="0" rtlCol="0"/>
            <a:lstStyle/>
            <a:p>
              <a:endParaRPr/>
            </a:p>
          </p:txBody>
        </p:sp>
        <p:sp>
          <p:nvSpPr>
            <p:cNvPr id="41" name="object 44">
              <a:extLst>
                <a:ext uri="{FF2B5EF4-FFF2-40B4-BE49-F238E27FC236}">
                  <a16:creationId xmlns:a16="http://schemas.microsoft.com/office/drawing/2014/main" id="{7495524F-F622-4DE9-9435-2499224ABB1F}"/>
                </a:ext>
              </a:extLst>
            </p:cNvPr>
            <p:cNvSpPr/>
            <p:nvPr/>
          </p:nvSpPr>
          <p:spPr>
            <a:xfrm>
              <a:off x="18564042" y="4253385"/>
              <a:ext cx="411480" cy="411480"/>
            </a:xfrm>
            <a:custGeom>
              <a:avLst/>
              <a:gdLst/>
              <a:ahLst/>
              <a:cxnLst/>
              <a:rect l="l" t="t" r="r" b="b"/>
              <a:pathLst>
                <a:path w="411480" h="411479">
                  <a:moveTo>
                    <a:pt x="411257" y="205628"/>
                  </a:moveTo>
                  <a:lnTo>
                    <a:pt x="405826" y="252777"/>
                  </a:lnTo>
                  <a:lnTo>
                    <a:pt x="390357" y="296059"/>
                  </a:lnTo>
                  <a:lnTo>
                    <a:pt x="366083" y="334239"/>
                  </a:lnTo>
                  <a:lnTo>
                    <a:pt x="334239" y="366083"/>
                  </a:lnTo>
                  <a:lnTo>
                    <a:pt x="296059" y="390357"/>
                  </a:lnTo>
                  <a:lnTo>
                    <a:pt x="252777" y="405826"/>
                  </a:lnTo>
                  <a:lnTo>
                    <a:pt x="205628" y="411257"/>
                  </a:lnTo>
                  <a:lnTo>
                    <a:pt x="158479" y="405826"/>
                  </a:lnTo>
                  <a:lnTo>
                    <a:pt x="115198" y="390357"/>
                  </a:lnTo>
                  <a:lnTo>
                    <a:pt x="77018" y="366083"/>
                  </a:lnTo>
                  <a:lnTo>
                    <a:pt x="45174" y="334239"/>
                  </a:lnTo>
                  <a:lnTo>
                    <a:pt x="20900" y="296059"/>
                  </a:lnTo>
                  <a:lnTo>
                    <a:pt x="5430" y="252777"/>
                  </a:lnTo>
                  <a:lnTo>
                    <a:pt x="0" y="205628"/>
                  </a:lnTo>
                  <a:lnTo>
                    <a:pt x="5430" y="158479"/>
                  </a:lnTo>
                  <a:lnTo>
                    <a:pt x="20900" y="115198"/>
                  </a:lnTo>
                  <a:lnTo>
                    <a:pt x="45174" y="77018"/>
                  </a:lnTo>
                  <a:lnTo>
                    <a:pt x="77018" y="45174"/>
                  </a:lnTo>
                  <a:lnTo>
                    <a:pt x="115198" y="20900"/>
                  </a:lnTo>
                  <a:lnTo>
                    <a:pt x="158479" y="5430"/>
                  </a:lnTo>
                  <a:lnTo>
                    <a:pt x="205628" y="0"/>
                  </a:lnTo>
                  <a:lnTo>
                    <a:pt x="252777" y="5430"/>
                  </a:lnTo>
                  <a:lnTo>
                    <a:pt x="296059" y="20900"/>
                  </a:lnTo>
                  <a:lnTo>
                    <a:pt x="334239" y="45174"/>
                  </a:lnTo>
                  <a:lnTo>
                    <a:pt x="366083" y="77018"/>
                  </a:lnTo>
                  <a:lnTo>
                    <a:pt x="390357" y="115198"/>
                  </a:lnTo>
                  <a:lnTo>
                    <a:pt x="405826" y="158479"/>
                  </a:lnTo>
                  <a:lnTo>
                    <a:pt x="411257" y="205628"/>
                  </a:lnTo>
                  <a:close/>
                </a:path>
              </a:pathLst>
            </a:custGeom>
            <a:ln w="44736">
              <a:solidFill>
                <a:srgbClr val="939598"/>
              </a:solidFill>
            </a:ln>
          </p:spPr>
          <p:txBody>
            <a:bodyPr wrap="square" lIns="0" tIns="0" rIns="0" bIns="0" rtlCol="0"/>
            <a:lstStyle/>
            <a:p>
              <a:endParaRPr/>
            </a:p>
          </p:txBody>
        </p:sp>
        <p:sp>
          <p:nvSpPr>
            <p:cNvPr id="42" name="object 45">
              <a:extLst>
                <a:ext uri="{FF2B5EF4-FFF2-40B4-BE49-F238E27FC236}">
                  <a16:creationId xmlns:a16="http://schemas.microsoft.com/office/drawing/2014/main" id="{494E527D-2528-48CF-B557-32EA30A632B4}"/>
                </a:ext>
              </a:extLst>
            </p:cNvPr>
            <p:cNvSpPr/>
            <p:nvPr/>
          </p:nvSpPr>
          <p:spPr>
            <a:xfrm>
              <a:off x="18548744" y="4238149"/>
              <a:ext cx="441959" cy="441959"/>
            </a:xfrm>
            <a:custGeom>
              <a:avLst/>
              <a:gdLst/>
              <a:ahLst/>
              <a:cxnLst/>
              <a:rect l="l" t="t" r="r" b="b"/>
              <a:pathLst>
                <a:path w="441959" h="441960">
                  <a:moveTo>
                    <a:pt x="30543" y="212496"/>
                  </a:moveTo>
                  <a:lnTo>
                    <a:pt x="23698" y="205663"/>
                  </a:lnTo>
                  <a:lnTo>
                    <a:pt x="6845" y="205663"/>
                  </a:lnTo>
                  <a:lnTo>
                    <a:pt x="0" y="212496"/>
                  </a:lnTo>
                  <a:lnTo>
                    <a:pt x="0" y="229349"/>
                  </a:lnTo>
                  <a:lnTo>
                    <a:pt x="6845" y="236194"/>
                  </a:lnTo>
                  <a:lnTo>
                    <a:pt x="23698" y="236194"/>
                  </a:lnTo>
                  <a:lnTo>
                    <a:pt x="30543" y="229349"/>
                  </a:lnTo>
                  <a:lnTo>
                    <a:pt x="30543" y="212496"/>
                  </a:lnTo>
                  <a:close/>
                </a:path>
                <a:path w="441959" h="441960">
                  <a:moveTo>
                    <a:pt x="92265" y="361454"/>
                  </a:moveTo>
                  <a:lnTo>
                    <a:pt x="80340" y="349529"/>
                  </a:lnTo>
                  <a:lnTo>
                    <a:pt x="70675" y="349529"/>
                  </a:lnTo>
                  <a:lnTo>
                    <a:pt x="58762" y="361454"/>
                  </a:lnTo>
                  <a:lnTo>
                    <a:pt x="58762" y="371119"/>
                  </a:lnTo>
                  <a:lnTo>
                    <a:pt x="70675" y="383044"/>
                  </a:lnTo>
                  <a:lnTo>
                    <a:pt x="80340" y="383044"/>
                  </a:lnTo>
                  <a:lnTo>
                    <a:pt x="92265" y="371119"/>
                  </a:lnTo>
                  <a:lnTo>
                    <a:pt x="92265" y="361454"/>
                  </a:lnTo>
                  <a:close/>
                </a:path>
                <a:path w="441959" h="441960">
                  <a:moveTo>
                    <a:pt x="92278" y="70675"/>
                  </a:moveTo>
                  <a:lnTo>
                    <a:pt x="80352" y="58750"/>
                  </a:lnTo>
                  <a:lnTo>
                    <a:pt x="70688" y="58750"/>
                  </a:lnTo>
                  <a:lnTo>
                    <a:pt x="58775" y="70675"/>
                  </a:lnTo>
                  <a:lnTo>
                    <a:pt x="58775" y="80340"/>
                  </a:lnTo>
                  <a:lnTo>
                    <a:pt x="70688" y="92252"/>
                  </a:lnTo>
                  <a:lnTo>
                    <a:pt x="80352" y="92252"/>
                  </a:lnTo>
                  <a:lnTo>
                    <a:pt x="92278" y="80340"/>
                  </a:lnTo>
                  <a:lnTo>
                    <a:pt x="92278" y="70675"/>
                  </a:lnTo>
                  <a:close/>
                </a:path>
                <a:path w="441959" h="441960">
                  <a:moveTo>
                    <a:pt x="236131" y="418109"/>
                  </a:moveTo>
                  <a:lnTo>
                    <a:pt x="229311" y="411276"/>
                  </a:lnTo>
                  <a:lnTo>
                    <a:pt x="212445" y="411276"/>
                  </a:lnTo>
                  <a:lnTo>
                    <a:pt x="205613" y="418109"/>
                  </a:lnTo>
                  <a:lnTo>
                    <a:pt x="205613" y="434975"/>
                  </a:lnTo>
                  <a:lnTo>
                    <a:pt x="212445" y="441807"/>
                  </a:lnTo>
                  <a:lnTo>
                    <a:pt x="229311" y="441807"/>
                  </a:lnTo>
                  <a:lnTo>
                    <a:pt x="236131" y="434975"/>
                  </a:lnTo>
                  <a:lnTo>
                    <a:pt x="236131" y="418109"/>
                  </a:lnTo>
                  <a:close/>
                </a:path>
                <a:path w="441959" h="441960">
                  <a:moveTo>
                    <a:pt x="236143" y="6832"/>
                  </a:moveTo>
                  <a:lnTo>
                    <a:pt x="229311" y="0"/>
                  </a:lnTo>
                  <a:lnTo>
                    <a:pt x="212458" y="0"/>
                  </a:lnTo>
                  <a:lnTo>
                    <a:pt x="205625" y="6832"/>
                  </a:lnTo>
                  <a:lnTo>
                    <a:pt x="205625" y="23698"/>
                  </a:lnTo>
                  <a:lnTo>
                    <a:pt x="212458" y="30530"/>
                  </a:lnTo>
                  <a:lnTo>
                    <a:pt x="229311" y="30530"/>
                  </a:lnTo>
                  <a:lnTo>
                    <a:pt x="236143" y="23698"/>
                  </a:lnTo>
                  <a:lnTo>
                    <a:pt x="236143" y="6832"/>
                  </a:lnTo>
                  <a:close/>
                </a:path>
                <a:path w="441959" h="441960">
                  <a:moveTo>
                    <a:pt x="383057" y="361467"/>
                  </a:moveTo>
                  <a:lnTo>
                    <a:pt x="371132" y="349542"/>
                  </a:lnTo>
                  <a:lnTo>
                    <a:pt x="361467" y="349542"/>
                  </a:lnTo>
                  <a:lnTo>
                    <a:pt x="349542" y="361467"/>
                  </a:lnTo>
                  <a:lnTo>
                    <a:pt x="349542" y="371132"/>
                  </a:lnTo>
                  <a:lnTo>
                    <a:pt x="361467" y="383057"/>
                  </a:lnTo>
                  <a:lnTo>
                    <a:pt x="371132" y="383057"/>
                  </a:lnTo>
                  <a:lnTo>
                    <a:pt x="383057" y="371132"/>
                  </a:lnTo>
                  <a:lnTo>
                    <a:pt x="383057" y="361467"/>
                  </a:lnTo>
                  <a:close/>
                </a:path>
                <a:path w="441959" h="441960">
                  <a:moveTo>
                    <a:pt x="383057" y="70675"/>
                  </a:moveTo>
                  <a:lnTo>
                    <a:pt x="371132" y="58762"/>
                  </a:lnTo>
                  <a:lnTo>
                    <a:pt x="361467" y="58762"/>
                  </a:lnTo>
                  <a:lnTo>
                    <a:pt x="349554" y="70675"/>
                  </a:lnTo>
                  <a:lnTo>
                    <a:pt x="349554" y="80340"/>
                  </a:lnTo>
                  <a:lnTo>
                    <a:pt x="361467" y="92265"/>
                  </a:lnTo>
                  <a:lnTo>
                    <a:pt x="371132" y="92265"/>
                  </a:lnTo>
                  <a:lnTo>
                    <a:pt x="383057" y="80340"/>
                  </a:lnTo>
                  <a:lnTo>
                    <a:pt x="383057" y="70675"/>
                  </a:lnTo>
                  <a:close/>
                </a:path>
                <a:path w="441959" h="441960">
                  <a:moveTo>
                    <a:pt x="441807" y="212445"/>
                  </a:moveTo>
                  <a:lnTo>
                    <a:pt x="434975" y="205613"/>
                  </a:lnTo>
                  <a:lnTo>
                    <a:pt x="418122" y="205613"/>
                  </a:lnTo>
                  <a:lnTo>
                    <a:pt x="411289" y="212445"/>
                  </a:lnTo>
                  <a:lnTo>
                    <a:pt x="411289" y="229311"/>
                  </a:lnTo>
                  <a:lnTo>
                    <a:pt x="418122" y="236143"/>
                  </a:lnTo>
                  <a:lnTo>
                    <a:pt x="434975" y="236143"/>
                  </a:lnTo>
                  <a:lnTo>
                    <a:pt x="441807" y="229311"/>
                  </a:lnTo>
                  <a:lnTo>
                    <a:pt x="441807" y="212445"/>
                  </a:lnTo>
                  <a:close/>
                </a:path>
              </a:pathLst>
            </a:custGeom>
            <a:solidFill>
              <a:srgbClr val="FFFFFF"/>
            </a:solidFill>
          </p:spPr>
          <p:txBody>
            <a:bodyPr wrap="square" lIns="0" tIns="0" rIns="0" bIns="0" rtlCol="0"/>
            <a:lstStyle/>
            <a:p>
              <a:endParaRPr/>
            </a:p>
          </p:txBody>
        </p:sp>
      </p:grpSp>
      <p:grpSp>
        <p:nvGrpSpPr>
          <p:cNvPr id="43" name="object 46">
            <a:extLst>
              <a:ext uri="{FF2B5EF4-FFF2-40B4-BE49-F238E27FC236}">
                <a16:creationId xmlns:a16="http://schemas.microsoft.com/office/drawing/2014/main" id="{94A6401A-92F8-4A4C-BA96-7EE2693D4B84}"/>
              </a:ext>
            </a:extLst>
          </p:cNvPr>
          <p:cNvGrpSpPr/>
          <p:nvPr/>
        </p:nvGrpSpPr>
        <p:grpSpPr>
          <a:xfrm>
            <a:off x="8641862" y="4733242"/>
            <a:ext cx="1042159" cy="1038825"/>
            <a:chOff x="18504572" y="5021947"/>
            <a:chExt cx="530225" cy="530225"/>
          </a:xfrm>
        </p:grpSpPr>
        <p:sp>
          <p:nvSpPr>
            <p:cNvPr id="44" name="object 47">
              <a:extLst>
                <a:ext uri="{FF2B5EF4-FFF2-40B4-BE49-F238E27FC236}">
                  <a16:creationId xmlns:a16="http://schemas.microsoft.com/office/drawing/2014/main" id="{CF1DD80D-91D5-4BE9-8412-B2DE61FE6A9B}"/>
                </a:ext>
              </a:extLst>
            </p:cNvPr>
            <p:cNvSpPr/>
            <p:nvPr/>
          </p:nvSpPr>
          <p:spPr>
            <a:xfrm>
              <a:off x="18504572" y="5021947"/>
              <a:ext cx="530225" cy="530225"/>
            </a:xfrm>
            <a:custGeom>
              <a:avLst/>
              <a:gdLst/>
              <a:ahLst/>
              <a:cxnLst/>
              <a:rect l="l" t="t" r="r" b="b"/>
              <a:pathLst>
                <a:path w="530225" h="530225">
                  <a:moveTo>
                    <a:pt x="530138" y="0"/>
                  </a:moveTo>
                  <a:lnTo>
                    <a:pt x="0" y="0"/>
                  </a:lnTo>
                  <a:lnTo>
                    <a:pt x="0" y="530138"/>
                  </a:lnTo>
                  <a:lnTo>
                    <a:pt x="530138" y="530138"/>
                  </a:lnTo>
                  <a:lnTo>
                    <a:pt x="530138" y="0"/>
                  </a:lnTo>
                  <a:close/>
                </a:path>
              </a:pathLst>
            </a:custGeom>
            <a:solidFill>
              <a:srgbClr val="ABBD67">
                <a:alpha val="25000"/>
              </a:srgbClr>
            </a:solidFill>
          </p:spPr>
          <p:txBody>
            <a:bodyPr wrap="square" lIns="0" tIns="0" rIns="0" bIns="0" rtlCol="0"/>
            <a:lstStyle/>
            <a:p>
              <a:endParaRPr/>
            </a:p>
          </p:txBody>
        </p:sp>
        <p:sp>
          <p:nvSpPr>
            <p:cNvPr id="45" name="object 48">
              <a:extLst>
                <a:ext uri="{FF2B5EF4-FFF2-40B4-BE49-F238E27FC236}">
                  <a16:creationId xmlns:a16="http://schemas.microsoft.com/office/drawing/2014/main" id="{74789B05-FA5D-4FB2-8EFB-A08EEBB90DBB}"/>
                </a:ext>
              </a:extLst>
            </p:cNvPr>
            <p:cNvSpPr/>
            <p:nvPr/>
          </p:nvSpPr>
          <p:spPr>
            <a:xfrm>
              <a:off x="18548766" y="5101806"/>
              <a:ext cx="441803" cy="370457"/>
            </a:xfrm>
            <a:prstGeom prst="rect">
              <a:avLst/>
            </a:prstGeom>
            <a:blipFill>
              <a:blip r:embed="rId6" cstate="print"/>
              <a:stretch>
                <a:fillRect/>
              </a:stretch>
            </a:blipFill>
          </p:spPr>
          <p:txBody>
            <a:bodyPr wrap="square" lIns="0" tIns="0" rIns="0" bIns="0" rtlCol="0"/>
            <a:lstStyle/>
            <a:p>
              <a:endParaRPr/>
            </a:p>
          </p:txBody>
        </p:sp>
      </p:grpSp>
    </p:spTree>
    <p:extLst>
      <p:ext uri="{BB962C8B-B14F-4D97-AF65-F5344CB8AC3E}">
        <p14:creationId xmlns:p14="http://schemas.microsoft.com/office/powerpoint/2010/main" val="2060063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04CDF-C2A6-482C-B616-A2365D4716BD}"/>
              </a:ext>
            </a:extLst>
          </p:cNvPr>
          <p:cNvSpPr>
            <a:spLocks noGrp="1"/>
          </p:cNvSpPr>
          <p:nvPr>
            <p:ph type="title"/>
          </p:nvPr>
        </p:nvSpPr>
        <p:spPr>
          <a:xfrm>
            <a:off x="669387" y="196313"/>
            <a:ext cx="10515600" cy="1325563"/>
          </a:xfrm>
        </p:spPr>
        <p:txBody>
          <a:bodyPr/>
          <a:lstStyle/>
          <a:p>
            <a:r>
              <a:rPr lang="en-IN" b="1" dirty="0"/>
              <a:t>Visual Vocabulary</a:t>
            </a:r>
          </a:p>
        </p:txBody>
      </p:sp>
      <p:sp>
        <p:nvSpPr>
          <p:cNvPr id="3" name="Content Placeholder 2">
            <a:extLst>
              <a:ext uri="{FF2B5EF4-FFF2-40B4-BE49-F238E27FC236}">
                <a16:creationId xmlns:a16="http://schemas.microsoft.com/office/drawing/2014/main" id="{2C9CF0E3-E4AA-411B-ABEF-2925F07D5F69}"/>
              </a:ext>
            </a:extLst>
          </p:cNvPr>
          <p:cNvSpPr>
            <a:spLocks noGrp="1"/>
          </p:cNvSpPr>
          <p:nvPr>
            <p:ph idx="1"/>
          </p:nvPr>
        </p:nvSpPr>
        <p:spPr>
          <a:xfrm>
            <a:off x="4772467" y="4054865"/>
            <a:ext cx="3424311" cy="2274497"/>
          </a:xfrm>
        </p:spPr>
        <p:txBody>
          <a:bodyPr>
            <a:normAutofit/>
          </a:bodyPr>
          <a:lstStyle/>
          <a:p>
            <a:r>
              <a:rPr lang="en-IN" sz="2400" dirty="0"/>
              <a:t>Magnitude</a:t>
            </a:r>
          </a:p>
          <a:p>
            <a:r>
              <a:rPr lang="en-IN" sz="2400" dirty="0"/>
              <a:t>Part-to-Whole</a:t>
            </a:r>
          </a:p>
          <a:p>
            <a:r>
              <a:rPr lang="en-IN" sz="2400" dirty="0"/>
              <a:t>Spatial</a:t>
            </a:r>
          </a:p>
          <a:p>
            <a:r>
              <a:rPr lang="en-IN" sz="2400" dirty="0"/>
              <a:t>Flow</a:t>
            </a:r>
          </a:p>
        </p:txBody>
      </p:sp>
      <p:sp>
        <p:nvSpPr>
          <p:cNvPr id="6" name="TextBox 5">
            <a:extLst>
              <a:ext uri="{FF2B5EF4-FFF2-40B4-BE49-F238E27FC236}">
                <a16:creationId xmlns:a16="http://schemas.microsoft.com/office/drawing/2014/main" id="{3A831969-85CC-4CD3-8D54-4658885B2105}"/>
              </a:ext>
            </a:extLst>
          </p:cNvPr>
          <p:cNvSpPr txBox="1"/>
          <p:nvPr/>
        </p:nvSpPr>
        <p:spPr>
          <a:xfrm>
            <a:off x="669387" y="1415370"/>
            <a:ext cx="10515599" cy="2308324"/>
          </a:xfrm>
          <a:prstGeom prst="rect">
            <a:avLst/>
          </a:prstGeom>
          <a:noFill/>
        </p:spPr>
        <p:txBody>
          <a:bodyPr wrap="square">
            <a:spAutoFit/>
          </a:bodyPr>
          <a:lstStyle/>
          <a:p>
            <a:r>
              <a:rPr lang="en-IN" sz="2400" dirty="0"/>
              <a:t>There are so many ways to visualise data - how do we  know which one to pick? Use the categories which are given below to decide which data relationship is most important  in your story, then look at the different types of chart  within the category to form some initial ideas about what  might work best. This list is not meant to be exhaustive,  nor a wizard, but is a useful starting point for making  informative and meaningful data visualisations.</a:t>
            </a:r>
          </a:p>
        </p:txBody>
      </p:sp>
      <p:sp>
        <p:nvSpPr>
          <p:cNvPr id="7" name="Content Placeholder 2">
            <a:extLst>
              <a:ext uri="{FF2B5EF4-FFF2-40B4-BE49-F238E27FC236}">
                <a16:creationId xmlns:a16="http://schemas.microsoft.com/office/drawing/2014/main" id="{65C740D1-736B-400A-8A78-DB34D74A92FB}"/>
              </a:ext>
            </a:extLst>
          </p:cNvPr>
          <p:cNvSpPr txBox="1">
            <a:spLocks/>
          </p:cNvSpPr>
          <p:nvPr/>
        </p:nvSpPr>
        <p:spPr>
          <a:xfrm>
            <a:off x="990599" y="4054865"/>
            <a:ext cx="3004625" cy="22744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400" dirty="0"/>
              <a:t>Deviation</a:t>
            </a:r>
          </a:p>
          <a:p>
            <a:r>
              <a:rPr lang="en-IN" sz="2400" dirty="0"/>
              <a:t>Correlation</a:t>
            </a:r>
          </a:p>
          <a:p>
            <a:r>
              <a:rPr lang="en-IN" sz="2400" dirty="0"/>
              <a:t>Ranking</a:t>
            </a:r>
          </a:p>
          <a:p>
            <a:r>
              <a:rPr lang="en-IN" sz="2400" dirty="0"/>
              <a:t>Distribution</a:t>
            </a:r>
          </a:p>
          <a:p>
            <a:r>
              <a:rPr lang="en-IN" sz="2400" dirty="0"/>
              <a:t>Change Over Time</a:t>
            </a:r>
          </a:p>
        </p:txBody>
      </p:sp>
    </p:spTree>
    <p:extLst>
      <p:ext uri="{BB962C8B-B14F-4D97-AF65-F5344CB8AC3E}">
        <p14:creationId xmlns:p14="http://schemas.microsoft.com/office/powerpoint/2010/main" val="685770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FFD08-00A5-4FC4-9193-877996417D9C}"/>
              </a:ext>
            </a:extLst>
          </p:cNvPr>
          <p:cNvSpPr>
            <a:spLocks noGrp="1"/>
          </p:cNvSpPr>
          <p:nvPr>
            <p:ph type="title"/>
          </p:nvPr>
        </p:nvSpPr>
        <p:spPr/>
        <p:txBody>
          <a:bodyPr>
            <a:noAutofit/>
          </a:bodyPr>
          <a:lstStyle/>
          <a:p>
            <a:r>
              <a:rPr lang="en-US" sz="2400" b="1" dirty="0"/>
              <a:t>Deviation: </a:t>
            </a:r>
            <a:r>
              <a:rPr lang="en-US" sz="2400" dirty="0" err="1"/>
              <a:t>Emphasise</a:t>
            </a:r>
            <a:r>
              <a:rPr lang="en-US" sz="2400" dirty="0"/>
              <a:t> variations (+/-) from a fixed reference point. Typically the reference point is zero but it can also be a target or a long-term average. Can also be used to show sentiment (positive/neutral/negative). Example: Trade surplus/deficit, climate change</a:t>
            </a:r>
            <a:endParaRPr lang="en-IN" sz="2400" dirty="0"/>
          </a:p>
        </p:txBody>
      </p:sp>
      <p:sp>
        <p:nvSpPr>
          <p:cNvPr id="6" name="Arrow: Right 5">
            <a:extLst>
              <a:ext uri="{FF2B5EF4-FFF2-40B4-BE49-F238E27FC236}">
                <a16:creationId xmlns:a16="http://schemas.microsoft.com/office/drawing/2014/main" id="{83F45F8B-BDBD-43EF-994E-2668D478C292}"/>
              </a:ext>
            </a:extLst>
          </p:cNvPr>
          <p:cNvSpPr/>
          <p:nvPr/>
        </p:nvSpPr>
        <p:spPr>
          <a:xfrm>
            <a:off x="838200" y="2096086"/>
            <a:ext cx="6831966" cy="13255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Arrow: Right 6">
            <a:extLst>
              <a:ext uri="{FF2B5EF4-FFF2-40B4-BE49-F238E27FC236}">
                <a16:creationId xmlns:a16="http://schemas.microsoft.com/office/drawing/2014/main" id="{A3612C43-6EF4-4B5F-93BA-2D4010665F56}"/>
              </a:ext>
            </a:extLst>
          </p:cNvPr>
          <p:cNvSpPr/>
          <p:nvPr/>
        </p:nvSpPr>
        <p:spPr>
          <a:xfrm>
            <a:off x="838199" y="2898957"/>
            <a:ext cx="8143239" cy="13255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Arrow: Right 7">
            <a:extLst>
              <a:ext uri="{FF2B5EF4-FFF2-40B4-BE49-F238E27FC236}">
                <a16:creationId xmlns:a16="http://schemas.microsoft.com/office/drawing/2014/main" id="{1BFC4253-27B6-43B0-989D-A10FB8B46AB6}"/>
              </a:ext>
            </a:extLst>
          </p:cNvPr>
          <p:cNvSpPr/>
          <p:nvPr/>
        </p:nvSpPr>
        <p:spPr>
          <a:xfrm>
            <a:off x="838199" y="3724496"/>
            <a:ext cx="8910711" cy="13255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Right 8">
            <a:extLst>
              <a:ext uri="{FF2B5EF4-FFF2-40B4-BE49-F238E27FC236}">
                <a16:creationId xmlns:a16="http://schemas.microsoft.com/office/drawing/2014/main" id="{65C3D9A3-10C5-417B-847F-B94F18EC583B}"/>
              </a:ext>
            </a:extLst>
          </p:cNvPr>
          <p:cNvSpPr/>
          <p:nvPr/>
        </p:nvSpPr>
        <p:spPr>
          <a:xfrm>
            <a:off x="838200" y="4457253"/>
            <a:ext cx="7757160" cy="17465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25F5D8F7-05FD-4FCF-9E35-A40FE53A2B77}"/>
              </a:ext>
            </a:extLst>
          </p:cNvPr>
          <p:cNvSpPr txBox="1"/>
          <p:nvPr/>
        </p:nvSpPr>
        <p:spPr>
          <a:xfrm>
            <a:off x="838200" y="2398933"/>
            <a:ext cx="6098344" cy="3416320"/>
          </a:xfrm>
          <a:prstGeom prst="rect">
            <a:avLst/>
          </a:prstGeom>
          <a:noFill/>
        </p:spPr>
        <p:txBody>
          <a:bodyPr wrap="square">
            <a:spAutoFit/>
          </a:bodyPr>
          <a:lstStyle/>
          <a:p>
            <a:r>
              <a:rPr lang="en-IN" dirty="0"/>
              <a:t>Diverging bar - A simple standard bar chart that can handle both negative and positive magnitude values.</a:t>
            </a:r>
          </a:p>
          <a:p>
            <a:endParaRPr lang="en-IN" dirty="0"/>
          </a:p>
          <a:p>
            <a:r>
              <a:rPr lang="en-US" dirty="0"/>
              <a:t>Diverging stacked bar - Perfect for presenting survey results which involve sentiment (</a:t>
            </a:r>
            <a:r>
              <a:rPr lang="en-US" dirty="0" err="1"/>
              <a:t>eg</a:t>
            </a:r>
            <a:r>
              <a:rPr lang="en-US" dirty="0"/>
              <a:t> disagree/neutral/ agree).</a:t>
            </a:r>
          </a:p>
          <a:p>
            <a:endParaRPr lang="en-US" dirty="0"/>
          </a:p>
          <a:p>
            <a:r>
              <a:rPr lang="en-US" dirty="0"/>
              <a:t>Spine - Splits a single value into two contrasting components (</a:t>
            </a:r>
            <a:r>
              <a:rPr lang="en-US" dirty="0" err="1"/>
              <a:t>eg</a:t>
            </a:r>
            <a:r>
              <a:rPr lang="en-US" dirty="0"/>
              <a:t> male/female).</a:t>
            </a:r>
          </a:p>
          <a:p>
            <a:endParaRPr lang="en-US" dirty="0"/>
          </a:p>
          <a:p>
            <a:r>
              <a:rPr lang="en-US" dirty="0"/>
              <a:t>Surplus/deficit filled line - The shaded area of these charts allows a balance to be shown – either against a baseline or between two series.</a:t>
            </a:r>
            <a:endParaRPr lang="en-IN" dirty="0"/>
          </a:p>
        </p:txBody>
      </p:sp>
      <p:pic>
        <p:nvPicPr>
          <p:cNvPr id="10" name="image10.png">
            <a:extLst>
              <a:ext uri="{FF2B5EF4-FFF2-40B4-BE49-F238E27FC236}">
                <a16:creationId xmlns:a16="http://schemas.microsoft.com/office/drawing/2014/main" id="{6D5DF50F-0772-4145-9537-50315BB44A61}"/>
              </a:ext>
            </a:extLst>
          </p:cNvPr>
          <p:cNvPicPr/>
          <p:nvPr/>
        </p:nvPicPr>
        <p:blipFill>
          <a:blip r:embed="rId2" cstate="print"/>
          <a:stretch>
            <a:fillRect/>
          </a:stretch>
        </p:blipFill>
        <p:spPr>
          <a:xfrm>
            <a:off x="7385538" y="2104255"/>
            <a:ext cx="1595901" cy="1089381"/>
          </a:xfrm>
          <a:prstGeom prst="rect">
            <a:avLst/>
          </a:prstGeom>
        </p:spPr>
      </p:pic>
      <p:pic>
        <p:nvPicPr>
          <p:cNvPr id="11" name="image19.png">
            <a:extLst>
              <a:ext uri="{FF2B5EF4-FFF2-40B4-BE49-F238E27FC236}">
                <a16:creationId xmlns:a16="http://schemas.microsoft.com/office/drawing/2014/main" id="{3C8C6873-4CFD-4718-9CCB-7881F7A7BDDC}"/>
              </a:ext>
            </a:extLst>
          </p:cNvPr>
          <p:cNvPicPr/>
          <p:nvPr/>
        </p:nvPicPr>
        <p:blipFill>
          <a:blip r:embed="rId3" cstate="print"/>
          <a:stretch>
            <a:fillRect/>
          </a:stretch>
        </p:blipFill>
        <p:spPr>
          <a:xfrm>
            <a:off x="8744779" y="2981038"/>
            <a:ext cx="1904464" cy="1161399"/>
          </a:xfrm>
          <a:prstGeom prst="rect">
            <a:avLst/>
          </a:prstGeom>
        </p:spPr>
      </p:pic>
      <p:pic>
        <p:nvPicPr>
          <p:cNvPr id="12" name="image28.png">
            <a:extLst>
              <a:ext uri="{FF2B5EF4-FFF2-40B4-BE49-F238E27FC236}">
                <a16:creationId xmlns:a16="http://schemas.microsoft.com/office/drawing/2014/main" id="{2B986A96-DC48-49B3-A2F6-EC907A0EC48D}"/>
              </a:ext>
            </a:extLst>
          </p:cNvPr>
          <p:cNvPicPr/>
          <p:nvPr/>
        </p:nvPicPr>
        <p:blipFill>
          <a:blip r:embed="rId4" cstate="print"/>
          <a:stretch>
            <a:fillRect/>
          </a:stretch>
        </p:blipFill>
        <p:spPr>
          <a:xfrm>
            <a:off x="10242838" y="4016609"/>
            <a:ext cx="1481018" cy="1033450"/>
          </a:xfrm>
          <a:prstGeom prst="rect">
            <a:avLst/>
          </a:prstGeom>
        </p:spPr>
      </p:pic>
      <p:pic>
        <p:nvPicPr>
          <p:cNvPr id="14" name="Picture 13" descr="A picture containing text&#10;&#10;Description automatically generated">
            <a:extLst>
              <a:ext uri="{FF2B5EF4-FFF2-40B4-BE49-F238E27FC236}">
                <a16:creationId xmlns:a16="http://schemas.microsoft.com/office/drawing/2014/main" id="{1F6C5DFA-27EC-4114-A642-88537537AA0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44509" y="4803846"/>
            <a:ext cx="1746595" cy="1746595"/>
          </a:xfrm>
          <a:prstGeom prst="rect">
            <a:avLst/>
          </a:prstGeom>
        </p:spPr>
      </p:pic>
    </p:spTree>
    <p:extLst>
      <p:ext uri="{BB962C8B-B14F-4D97-AF65-F5344CB8AC3E}">
        <p14:creationId xmlns:p14="http://schemas.microsoft.com/office/powerpoint/2010/main" val="1077299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Arrow: Right 13">
            <a:extLst>
              <a:ext uri="{FF2B5EF4-FFF2-40B4-BE49-F238E27FC236}">
                <a16:creationId xmlns:a16="http://schemas.microsoft.com/office/drawing/2014/main" id="{4886DCEA-F62A-4F77-82A2-F2C064A706E4}"/>
              </a:ext>
            </a:extLst>
          </p:cNvPr>
          <p:cNvSpPr/>
          <p:nvPr/>
        </p:nvSpPr>
        <p:spPr>
          <a:xfrm>
            <a:off x="838199" y="5302554"/>
            <a:ext cx="10289346" cy="15524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Arrow: Right 5">
            <a:extLst>
              <a:ext uri="{FF2B5EF4-FFF2-40B4-BE49-F238E27FC236}">
                <a16:creationId xmlns:a16="http://schemas.microsoft.com/office/drawing/2014/main" id="{E4788664-6AE4-41E3-BB99-E473ACB5438E}"/>
              </a:ext>
            </a:extLst>
          </p:cNvPr>
          <p:cNvSpPr/>
          <p:nvPr/>
        </p:nvSpPr>
        <p:spPr>
          <a:xfrm>
            <a:off x="838200" y="2025746"/>
            <a:ext cx="8143238" cy="13255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Arrow: Right 6">
            <a:extLst>
              <a:ext uri="{FF2B5EF4-FFF2-40B4-BE49-F238E27FC236}">
                <a16:creationId xmlns:a16="http://schemas.microsoft.com/office/drawing/2014/main" id="{15B1671D-104A-44A4-959A-9A52A281F04E}"/>
              </a:ext>
            </a:extLst>
          </p:cNvPr>
          <p:cNvSpPr/>
          <p:nvPr/>
        </p:nvSpPr>
        <p:spPr>
          <a:xfrm>
            <a:off x="838199" y="2842685"/>
            <a:ext cx="8671561" cy="13255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Arrow: Right 7">
            <a:extLst>
              <a:ext uri="{FF2B5EF4-FFF2-40B4-BE49-F238E27FC236}">
                <a16:creationId xmlns:a16="http://schemas.microsoft.com/office/drawing/2014/main" id="{5D8AD741-2332-4155-B5E3-EFCFD9CF860D}"/>
              </a:ext>
            </a:extLst>
          </p:cNvPr>
          <p:cNvSpPr/>
          <p:nvPr/>
        </p:nvSpPr>
        <p:spPr>
          <a:xfrm>
            <a:off x="838199" y="3668224"/>
            <a:ext cx="9177998" cy="13255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Right 8">
            <a:extLst>
              <a:ext uri="{FF2B5EF4-FFF2-40B4-BE49-F238E27FC236}">
                <a16:creationId xmlns:a16="http://schemas.microsoft.com/office/drawing/2014/main" id="{5BE1AF5C-7B72-40E0-8FBD-F4D5C2470DD0}"/>
              </a:ext>
            </a:extLst>
          </p:cNvPr>
          <p:cNvSpPr/>
          <p:nvPr/>
        </p:nvSpPr>
        <p:spPr>
          <a:xfrm>
            <a:off x="838199" y="4485389"/>
            <a:ext cx="9712569" cy="13255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642F33E3-C5C3-4566-82D6-DD3D9AA30E9B}"/>
              </a:ext>
            </a:extLst>
          </p:cNvPr>
          <p:cNvSpPr>
            <a:spLocks noGrp="1"/>
          </p:cNvSpPr>
          <p:nvPr>
            <p:ph type="title"/>
          </p:nvPr>
        </p:nvSpPr>
        <p:spPr/>
        <p:txBody>
          <a:bodyPr>
            <a:noAutofit/>
          </a:bodyPr>
          <a:lstStyle/>
          <a:p>
            <a:r>
              <a:rPr lang="en-US" sz="2400" b="1" dirty="0"/>
              <a:t>Correlation: </a:t>
            </a:r>
            <a:r>
              <a:rPr lang="en-US" sz="2400" dirty="0"/>
              <a:t>Show the relationship between two or more variables. Be mindful that, unless you tell them otherwise, many readers will assume the relationships you show them to be causal (i.e. one causes the other). Example: Inflation and unemployment, income and life expectancy</a:t>
            </a:r>
            <a:endParaRPr lang="en-IN" sz="2400" dirty="0"/>
          </a:p>
        </p:txBody>
      </p:sp>
      <p:sp>
        <p:nvSpPr>
          <p:cNvPr id="5" name="TextBox 4">
            <a:extLst>
              <a:ext uri="{FF2B5EF4-FFF2-40B4-BE49-F238E27FC236}">
                <a16:creationId xmlns:a16="http://schemas.microsoft.com/office/drawing/2014/main" id="{6447BB25-4439-4E60-9490-B331A6EFE20B}"/>
              </a:ext>
            </a:extLst>
          </p:cNvPr>
          <p:cNvSpPr txBox="1"/>
          <p:nvPr/>
        </p:nvSpPr>
        <p:spPr>
          <a:xfrm>
            <a:off x="838200" y="2316704"/>
            <a:ext cx="6589542" cy="4247317"/>
          </a:xfrm>
          <a:prstGeom prst="rect">
            <a:avLst/>
          </a:prstGeom>
          <a:noFill/>
        </p:spPr>
        <p:txBody>
          <a:bodyPr wrap="square">
            <a:spAutoFit/>
          </a:bodyPr>
          <a:lstStyle/>
          <a:p>
            <a:r>
              <a:rPr lang="en-IN" dirty="0"/>
              <a:t>Scatterplot - The standard way to show the relationship between two continuous variables, each of which has its own axis.</a:t>
            </a:r>
          </a:p>
          <a:p>
            <a:endParaRPr lang="en-IN" dirty="0"/>
          </a:p>
          <a:p>
            <a:r>
              <a:rPr lang="en-US" dirty="0"/>
              <a:t>Column + line timeline - A good way of showing the relationship between an amount (columns) and a rate (line).</a:t>
            </a:r>
          </a:p>
          <a:p>
            <a:endParaRPr lang="en-US" dirty="0"/>
          </a:p>
          <a:p>
            <a:r>
              <a:rPr lang="en-US" dirty="0"/>
              <a:t>Connected scatterplot - Usually used to show how the relationship between 2 variables has changed over time.</a:t>
            </a:r>
          </a:p>
          <a:p>
            <a:endParaRPr lang="en-US" dirty="0"/>
          </a:p>
          <a:p>
            <a:r>
              <a:rPr lang="en-US" dirty="0"/>
              <a:t>Bubble - Like a scatterplot, but adds additional detail by sizing the circles according to a third variable.</a:t>
            </a:r>
          </a:p>
          <a:p>
            <a:endParaRPr lang="en-US" dirty="0"/>
          </a:p>
          <a:p>
            <a:r>
              <a:rPr lang="en-US" dirty="0"/>
              <a:t>XY heatmap - A good way of showing the patterns between 2 categories of data, less effective at showing fine differences in amounts.</a:t>
            </a:r>
          </a:p>
        </p:txBody>
      </p:sp>
      <p:pic>
        <p:nvPicPr>
          <p:cNvPr id="15" name="image11.png">
            <a:extLst>
              <a:ext uri="{FF2B5EF4-FFF2-40B4-BE49-F238E27FC236}">
                <a16:creationId xmlns:a16="http://schemas.microsoft.com/office/drawing/2014/main" id="{4E93D694-337E-4EBA-87AB-89A2252D3C4F}"/>
              </a:ext>
            </a:extLst>
          </p:cNvPr>
          <p:cNvPicPr/>
          <p:nvPr/>
        </p:nvPicPr>
        <p:blipFill>
          <a:blip r:embed="rId2" cstate="print"/>
          <a:stretch>
            <a:fillRect/>
          </a:stretch>
        </p:blipFill>
        <p:spPr>
          <a:xfrm>
            <a:off x="8979093" y="1999455"/>
            <a:ext cx="1180126" cy="928677"/>
          </a:xfrm>
          <a:prstGeom prst="rect">
            <a:avLst/>
          </a:prstGeom>
        </p:spPr>
      </p:pic>
      <p:pic>
        <p:nvPicPr>
          <p:cNvPr id="16" name="image20.png">
            <a:extLst>
              <a:ext uri="{FF2B5EF4-FFF2-40B4-BE49-F238E27FC236}">
                <a16:creationId xmlns:a16="http://schemas.microsoft.com/office/drawing/2014/main" id="{70C2DB7D-6471-46E1-9AB5-8AA3E572D0E2}"/>
              </a:ext>
            </a:extLst>
          </p:cNvPr>
          <p:cNvPicPr/>
          <p:nvPr/>
        </p:nvPicPr>
        <p:blipFill>
          <a:blip r:embed="rId3" cstate="print"/>
          <a:stretch>
            <a:fillRect/>
          </a:stretch>
        </p:blipFill>
        <p:spPr>
          <a:xfrm>
            <a:off x="9481280" y="2990660"/>
            <a:ext cx="1180126" cy="780702"/>
          </a:xfrm>
          <a:prstGeom prst="rect">
            <a:avLst/>
          </a:prstGeom>
        </p:spPr>
      </p:pic>
      <p:pic>
        <p:nvPicPr>
          <p:cNvPr id="17" name="image29.png">
            <a:extLst>
              <a:ext uri="{FF2B5EF4-FFF2-40B4-BE49-F238E27FC236}">
                <a16:creationId xmlns:a16="http://schemas.microsoft.com/office/drawing/2014/main" id="{13B5F02F-E970-4514-8BB9-6153467C4191}"/>
              </a:ext>
            </a:extLst>
          </p:cNvPr>
          <p:cNvPicPr/>
          <p:nvPr/>
        </p:nvPicPr>
        <p:blipFill>
          <a:blip r:embed="rId4" cstate="print"/>
          <a:stretch>
            <a:fillRect/>
          </a:stretch>
        </p:blipFill>
        <p:spPr>
          <a:xfrm>
            <a:off x="10071343" y="3963309"/>
            <a:ext cx="943660" cy="625218"/>
          </a:xfrm>
          <a:prstGeom prst="rect">
            <a:avLst/>
          </a:prstGeom>
        </p:spPr>
      </p:pic>
      <p:pic>
        <p:nvPicPr>
          <p:cNvPr id="18" name="image38.png">
            <a:extLst>
              <a:ext uri="{FF2B5EF4-FFF2-40B4-BE49-F238E27FC236}">
                <a16:creationId xmlns:a16="http://schemas.microsoft.com/office/drawing/2014/main" id="{020C3544-206C-4749-9452-0CD55047C38F}"/>
              </a:ext>
            </a:extLst>
          </p:cNvPr>
          <p:cNvPicPr/>
          <p:nvPr/>
        </p:nvPicPr>
        <p:blipFill>
          <a:blip r:embed="rId5" cstate="print"/>
          <a:stretch>
            <a:fillRect/>
          </a:stretch>
        </p:blipFill>
        <p:spPr>
          <a:xfrm>
            <a:off x="10646116" y="4703348"/>
            <a:ext cx="943659" cy="625217"/>
          </a:xfrm>
          <a:prstGeom prst="rect">
            <a:avLst/>
          </a:prstGeom>
        </p:spPr>
      </p:pic>
      <p:pic>
        <p:nvPicPr>
          <p:cNvPr id="19" name="image46.png">
            <a:extLst>
              <a:ext uri="{FF2B5EF4-FFF2-40B4-BE49-F238E27FC236}">
                <a16:creationId xmlns:a16="http://schemas.microsoft.com/office/drawing/2014/main" id="{F1757F83-373E-40DA-AE03-FC587435EA14}"/>
              </a:ext>
            </a:extLst>
          </p:cNvPr>
          <p:cNvPicPr/>
          <p:nvPr/>
        </p:nvPicPr>
        <p:blipFill>
          <a:blip r:embed="rId6" cstate="print"/>
          <a:stretch>
            <a:fillRect/>
          </a:stretch>
        </p:blipFill>
        <p:spPr>
          <a:xfrm>
            <a:off x="11154631" y="5569166"/>
            <a:ext cx="943659" cy="923709"/>
          </a:xfrm>
          <a:prstGeom prst="rect">
            <a:avLst/>
          </a:prstGeom>
        </p:spPr>
      </p:pic>
    </p:spTree>
    <p:extLst>
      <p:ext uri="{BB962C8B-B14F-4D97-AF65-F5344CB8AC3E}">
        <p14:creationId xmlns:p14="http://schemas.microsoft.com/office/powerpoint/2010/main" val="849661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rrow: Right 3">
            <a:extLst>
              <a:ext uri="{FF2B5EF4-FFF2-40B4-BE49-F238E27FC236}">
                <a16:creationId xmlns:a16="http://schemas.microsoft.com/office/drawing/2014/main" id="{1DBAD15C-94CF-4439-B0AF-5128168BE814}"/>
              </a:ext>
            </a:extLst>
          </p:cNvPr>
          <p:cNvSpPr/>
          <p:nvPr/>
        </p:nvSpPr>
        <p:spPr>
          <a:xfrm>
            <a:off x="838200" y="2096086"/>
            <a:ext cx="6831966" cy="13255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Arrow: Right 5">
            <a:extLst>
              <a:ext uri="{FF2B5EF4-FFF2-40B4-BE49-F238E27FC236}">
                <a16:creationId xmlns:a16="http://schemas.microsoft.com/office/drawing/2014/main" id="{029E9F73-49EB-455B-95F9-8257CBF042D0}"/>
              </a:ext>
            </a:extLst>
          </p:cNvPr>
          <p:cNvSpPr/>
          <p:nvPr/>
        </p:nvSpPr>
        <p:spPr>
          <a:xfrm>
            <a:off x="838199" y="2955229"/>
            <a:ext cx="8143239" cy="13255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Arrow: Right 6">
            <a:extLst>
              <a:ext uri="{FF2B5EF4-FFF2-40B4-BE49-F238E27FC236}">
                <a16:creationId xmlns:a16="http://schemas.microsoft.com/office/drawing/2014/main" id="{7916D6CC-A01C-41E9-B5CE-C76358955D44}"/>
              </a:ext>
            </a:extLst>
          </p:cNvPr>
          <p:cNvSpPr/>
          <p:nvPr/>
        </p:nvSpPr>
        <p:spPr>
          <a:xfrm>
            <a:off x="838197" y="3633899"/>
            <a:ext cx="8910711" cy="20483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C62FFD08-00A5-4FC4-9193-877996417D9C}"/>
              </a:ext>
            </a:extLst>
          </p:cNvPr>
          <p:cNvSpPr>
            <a:spLocks noGrp="1"/>
          </p:cNvSpPr>
          <p:nvPr>
            <p:ph type="title"/>
          </p:nvPr>
        </p:nvSpPr>
        <p:spPr/>
        <p:txBody>
          <a:bodyPr>
            <a:noAutofit/>
          </a:bodyPr>
          <a:lstStyle/>
          <a:p>
            <a:r>
              <a:rPr lang="en-US" sz="2400" b="1" dirty="0"/>
              <a:t>Ranking: </a:t>
            </a:r>
            <a:r>
              <a:rPr lang="en-US" sz="2400" dirty="0"/>
              <a:t>Use where an item’s position in an ordered list is more important than its absolute or relative value. Don’t be afraid to highlight the points of interest. Example: Wealth, deprivation, league tables, constituency election results</a:t>
            </a:r>
            <a:endParaRPr lang="en-IN" sz="2400" dirty="0"/>
          </a:p>
        </p:txBody>
      </p:sp>
      <p:sp>
        <p:nvSpPr>
          <p:cNvPr id="5" name="TextBox 4">
            <a:extLst>
              <a:ext uri="{FF2B5EF4-FFF2-40B4-BE49-F238E27FC236}">
                <a16:creationId xmlns:a16="http://schemas.microsoft.com/office/drawing/2014/main" id="{14058212-D553-4474-AFB2-8BE2EC030A15}"/>
              </a:ext>
            </a:extLst>
          </p:cNvPr>
          <p:cNvSpPr txBox="1"/>
          <p:nvPr/>
        </p:nvSpPr>
        <p:spPr>
          <a:xfrm>
            <a:off x="838198" y="2468228"/>
            <a:ext cx="6308187" cy="2862322"/>
          </a:xfrm>
          <a:prstGeom prst="rect">
            <a:avLst/>
          </a:prstGeom>
          <a:noFill/>
        </p:spPr>
        <p:txBody>
          <a:bodyPr wrap="square">
            <a:spAutoFit/>
          </a:bodyPr>
          <a:lstStyle/>
          <a:p>
            <a:r>
              <a:rPr lang="en-IN" dirty="0"/>
              <a:t>Ordered bar/column - Standard bar charts display the ranks of values much more easily when sorted into order.</a:t>
            </a:r>
          </a:p>
          <a:p>
            <a:endParaRPr lang="en-IN" dirty="0"/>
          </a:p>
          <a:p>
            <a:r>
              <a:rPr lang="en-US" dirty="0"/>
              <a:t>Dot plot - A simple way of showing the change or range (min/max) of data across multiple categories.</a:t>
            </a:r>
            <a:endParaRPr lang="en-IN" dirty="0"/>
          </a:p>
          <a:p>
            <a:endParaRPr lang="en-IN" dirty="0"/>
          </a:p>
          <a:p>
            <a:r>
              <a:rPr lang="en-US" dirty="0"/>
              <a:t>Ordered proportional symbol - Use when there are big variations between values and/or seeing fine differences between data is not so important.</a:t>
            </a:r>
          </a:p>
          <a:p>
            <a:endParaRPr lang="en-US" dirty="0"/>
          </a:p>
        </p:txBody>
      </p:sp>
      <p:pic>
        <p:nvPicPr>
          <p:cNvPr id="9" name="image12.png">
            <a:extLst>
              <a:ext uri="{FF2B5EF4-FFF2-40B4-BE49-F238E27FC236}">
                <a16:creationId xmlns:a16="http://schemas.microsoft.com/office/drawing/2014/main" id="{A35BBABF-FEAE-4ACB-9340-572ECBFBB519}"/>
              </a:ext>
            </a:extLst>
          </p:cNvPr>
          <p:cNvPicPr/>
          <p:nvPr/>
        </p:nvPicPr>
        <p:blipFill>
          <a:blip r:embed="rId2" cstate="print"/>
          <a:stretch>
            <a:fillRect/>
          </a:stretch>
        </p:blipFill>
        <p:spPr>
          <a:xfrm>
            <a:off x="7772005" y="2210916"/>
            <a:ext cx="1062112" cy="743684"/>
          </a:xfrm>
          <a:prstGeom prst="rect">
            <a:avLst/>
          </a:prstGeom>
        </p:spPr>
      </p:pic>
      <p:pic>
        <p:nvPicPr>
          <p:cNvPr id="10" name="image21.png">
            <a:extLst>
              <a:ext uri="{FF2B5EF4-FFF2-40B4-BE49-F238E27FC236}">
                <a16:creationId xmlns:a16="http://schemas.microsoft.com/office/drawing/2014/main" id="{E5BFCCD2-33F5-46FF-8D92-FAF6501ECFF0}"/>
              </a:ext>
            </a:extLst>
          </p:cNvPr>
          <p:cNvPicPr/>
          <p:nvPr/>
        </p:nvPicPr>
        <p:blipFill>
          <a:blip r:embed="rId3" cstate="print"/>
          <a:stretch>
            <a:fillRect/>
          </a:stretch>
        </p:blipFill>
        <p:spPr>
          <a:xfrm>
            <a:off x="8904453" y="2176210"/>
            <a:ext cx="770600" cy="900162"/>
          </a:xfrm>
          <a:prstGeom prst="rect">
            <a:avLst/>
          </a:prstGeom>
        </p:spPr>
      </p:pic>
      <p:pic>
        <p:nvPicPr>
          <p:cNvPr id="11" name="image30.png">
            <a:extLst>
              <a:ext uri="{FF2B5EF4-FFF2-40B4-BE49-F238E27FC236}">
                <a16:creationId xmlns:a16="http://schemas.microsoft.com/office/drawing/2014/main" id="{7309AA07-F57A-4C2C-963D-B040A962EE5D}"/>
              </a:ext>
            </a:extLst>
          </p:cNvPr>
          <p:cNvPicPr/>
          <p:nvPr/>
        </p:nvPicPr>
        <p:blipFill>
          <a:blip r:embed="rId4" cstate="print"/>
          <a:stretch>
            <a:fillRect/>
          </a:stretch>
        </p:blipFill>
        <p:spPr>
          <a:xfrm>
            <a:off x="10084220" y="4000803"/>
            <a:ext cx="1080016" cy="900161"/>
          </a:xfrm>
          <a:prstGeom prst="rect">
            <a:avLst/>
          </a:prstGeom>
        </p:spPr>
      </p:pic>
      <p:pic>
        <p:nvPicPr>
          <p:cNvPr id="13" name="Picture 12" descr="A picture containing device, meter&#10;&#10;Description automatically generated">
            <a:extLst>
              <a:ext uri="{FF2B5EF4-FFF2-40B4-BE49-F238E27FC236}">
                <a16:creationId xmlns:a16="http://schemas.microsoft.com/office/drawing/2014/main" id="{32C41E2A-3938-40A0-90E3-44ED84BA0E1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80720" y="3139506"/>
            <a:ext cx="990476" cy="990476"/>
          </a:xfrm>
          <a:prstGeom prst="rect">
            <a:avLst/>
          </a:prstGeom>
        </p:spPr>
      </p:pic>
    </p:spTree>
    <p:extLst>
      <p:ext uri="{BB962C8B-B14F-4D97-AF65-F5344CB8AC3E}">
        <p14:creationId xmlns:p14="http://schemas.microsoft.com/office/powerpoint/2010/main" val="1806660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rrow: Right 8">
            <a:extLst>
              <a:ext uri="{FF2B5EF4-FFF2-40B4-BE49-F238E27FC236}">
                <a16:creationId xmlns:a16="http://schemas.microsoft.com/office/drawing/2014/main" id="{C622C2DD-208D-427A-8E83-0E6E731E7C43}"/>
              </a:ext>
            </a:extLst>
          </p:cNvPr>
          <p:cNvSpPr/>
          <p:nvPr/>
        </p:nvSpPr>
        <p:spPr>
          <a:xfrm>
            <a:off x="838200" y="1772522"/>
            <a:ext cx="6831966" cy="13255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Right 9">
            <a:extLst>
              <a:ext uri="{FF2B5EF4-FFF2-40B4-BE49-F238E27FC236}">
                <a16:creationId xmlns:a16="http://schemas.microsoft.com/office/drawing/2014/main" id="{C306C40E-E89A-4A5F-B817-39254014F2B3}"/>
              </a:ext>
            </a:extLst>
          </p:cNvPr>
          <p:cNvSpPr/>
          <p:nvPr/>
        </p:nvSpPr>
        <p:spPr>
          <a:xfrm>
            <a:off x="838199" y="2687937"/>
            <a:ext cx="8143239" cy="13255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Right 10">
            <a:extLst>
              <a:ext uri="{FF2B5EF4-FFF2-40B4-BE49-F238E27FC236}">
                <a16:creationId xmlns:a16="http://schemas.microsoft.com/office/drawing/2014/main" id="{1A2BA78E-431F-4E4E-9601-DFDD4843F369}"/>
              </a:ext>
            </a:extLst>
          </p:cNvPr>
          <p:cNvSpPr/>
          <p:nvPr/>
        </p:nvSpPr>
        <p:spPr>
          <a:xfrm>
            <a:off x="838199" y="3485340"/>
            <a:ext cx="8910711" cy="13255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Right 11">
            <a:extLst>
              <a:ext uri="{FF2B5EF4-FFF2-40B4-BE49-F238E27FC236}">
                <a16:creationId xmlns:a16="http://schemas.microsoft.com/office/drawing/2014/main" id="{2121BD45-944E-4066-B4B8-D490D1430B8D}"/>
              </a:ext>
            </a:extLst>
          </p:cNvPr>
          <p:cNvSpPr/>
          <p:nvPr/>
        </p:nvSpPr>
        <p:spPr>
          <a:xfrm>
            <a:off x="838200" y="4189961"/>
            <a:ext cx="7757160" cy="17465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C62FFD08-00A5-4FC4-9193-877996417D9C}"/>
              </a:ext>
            </a:extLst>
          </p:cNvPr>
          <p:cNvSpPr>
            <a:spLocks noGrp="1"/>
          </p:cNvSpPr>
          <p:nvPr>
            <p:ph type="title"/>
          </p:nvPr>
        </p:nvSpPr>
        <p:spPr/>
        <p:txBody>
          <a:bodyPr>
            <a:noAutofit/>
          </a:bodyPr>
          <a:lstStyle/>
          <a:p>
            <a:r>
              <a:rPr lang="en-US" sz="2400" b="1" dirty="0"/>
              <a:t>Ranking (</a:t>
            </a:r>
            <a:r>
              <a:rPr lang="en-US" sz="2400" b="1" dirty="0" err="1"/>
              <a:t>Contd</a:t>
            </a:r>
            <a:r>
              <a:rPr lang="en-US" sz="2400" b="1" dirty="0"/>
              <a:t>…):</a:t>
            </a:r>
            <a:r>
              <a:rPr lang="en-US" sz="2400" dirty="0"/>
              <a:t> Use where an item’s position in an ordered list is more important than its absolute or relative value. Don’t be afraid to highlight the points of interest. Example: Wealth, deprivation, league tables, constituency election results</a:t>
            </a:r>
            <a:endParaRPr lang="en-IN" sz="2400" dirty="0"/>
          </a:p>
        </p:txBody>
      </p:sp>
      <p:sp>
        <p:nvSpPr>
          <p:cNvPr id="5" name="TextBox 4">
            <a:extLst>
              <a:ext uri="{FF2B5EF4-FFF2-40B4-BE49-F238E27FC236}">
                <a16:creationId xmlns:a16="http://schemas.microsoft.com/office/drawing/2014/main" id="{14058212-D553-4474-AFB2-8BE2EC030A15}"/>
              </a:ext>
            </a:extLst>
          </p:cNvPr>
          <p:cNvSpPr txBox="1"/>
          <p:nvPr/>
        </p:nvSpPr>
        <p:spPr>
          <a:xfrm>
            <a:off x="838201" y="1822158"/>
            <a:ext cx="7011571" cy="3416320"/>
          </a:xfrm>
          <a:prstGeom prst="rect">
            <a:avLst/>
          </a:prstGeom>
          <a:noFill/>
        </p:spPr>
        <p:txBody>
          <a:bodyPr wrap="square">
            <a:spAutoFit/>
          </a:bodyPr>
          <a:lstStyle/>
          <a:p>
            <a:endParaRPr lang="en-US" dirty="0"/>
          </a:p>
          <a:p>
            <a:r>
              <a:rPr lang="en-US" dirty="0"/>
              <a:t>Dot strip plot - Dots placed in order on a strip are a space-efficient method of laying out ranks across multiple categories.</a:t>
            </a:r>
          </a:p>
          <a:p>
            <a:endParaRPr lang="en-US" dirty="0"/>
          </a:p>
          <a:p>
            <a:r>
              <a:rPr lang="en-US" dirty="0"/>
              <a:t>Slope - Perfect for showing how ranks have changed over time or vary between categories.</a:t>
            </a:r>
          </a:p>
          <a:p>
            <a:endParaRPr lang="en-US" dirty="0"/>
          </a:p>
          <a:p>
            <a:r>
              <a:rPr lang="en-US" dirty="0"/>
              <a:t>Lollipop - Lollipops draw more attention to the data value than standard bar/column and can also show rank and value effectively.</a:t>
            </a:r>
          </a:p>
          <a:p>
            <a:endParaRPr lang="en-US" dirty="0"/>
          </a:p>
          <a:p>
            <a:r>
              <a:rPr lang="en-US" dirty="0"/>
              <a:t>Bump - Effective for showing changing rankings across multiple dates. For large datasets, consider grouping lines using </a:t>
            </a:r>
            <a:r>
              <a:rPr lang="en-US" dirty="0" err="1"/>
              <a:t>colour</a:t>
            </a:r>
            <a:r>
              <a:rPr lang="en-US" dirty="0"/>
              <a:t>.</a:t>
            </a:r>
            <a:endParaRPr lang="en-IN" dirty="0"/>
          </a:p>
        </p:txBody>
      </p:sp>
      <p:pic>
        <p:nvPicPr>
          <p:cNvPr id="8" name="image39.png">
            <a:extLst>
              <a:ext uri="{FF2B5EF4-FFF2-40B4-BE49-F238E27FC236}">
                <a16:creationId xmlns:a16="http://schemas.microsoft.com/office/drawing/2014/main" id="{29F60E8A-E5E9-4651-8895-1A4AF90E18D4}"/>
              </a:ext>
            </a:extLst>
          </p:cNvPr>
          <p:cNvPicPr/>
          <p:nvPr/>
        </p:nvPicPr>
        <p:blipFill>
          <a:blip r:embed="rId2" cstate="print"/>
          <a:stretch>
            <a:fillRect/>
          </a:stretch>
        </p:blipFill>
        <p:spPr>
          <a:xfrm>
            <a:off x="7723215" y="1592161"/>
            <a:ext cx="1471861" cy="1195101"/>
          </a:xfrm>
          <a:prstGeom prst="rect">
            <a:avLst/>
          </a:prstGeom>
        </p:spPr>
      </p:pic>
      <p:pic>
        <p:nvPicPr>
          <p:cNvPr id="13" name="image47.png">
            <a:extLst>
              <a:ext uri="{FF2B5EF4-FFF2-40B4-BE49-F238E27FC236}">
                <a16:creationId xmlns:a16="http://schemas.microsoft.com/office/drawing/2014/main" id="{F3765FE4-9004-4575-A143-7821EA10EE44}"/>
              </a:ext>
            </a:extLst>
          </p:cNvPr>
          <p:cNvPicPr/>
          <p:nvPr/>
        </p:nvPicPr>
        <p:blipFill>
          <a:blip r:embed="rId3" cstate="print"/>
          <a:stretch>
            <a:fillRect/>
          </a:stretch>
        </p:blipFill>
        <p:spPr>
          <a:xfrm>
            <a:off x="9361793" y="2687937"/>
            <a:ext cx="1160839" cy="908275"/>
          </a:xfrm>
          <a:prstGeom prst="rect">
            <a:avLst/>
          </a:prstGeom>
        </p:spPr>
      </p:pic>
      <p:pic>
        <p:nvPicPr>
          <p:cNvPr id="14" name="image53.png">
            <a:extLst>
              <a:ext uri="{FF2B5EF4-FFF2-40B4-BE49-F238E27FC236}">
                <a16:creationId xmlns:a16="http://schemas.microsoft.com/office/drawing/2014/main" id="{98F63755-B112-4579-914A-3CED4D2465E9}"/>
              </a:ext>
            </a:extLst>
          </p:cNvPr>
          <p:cNvPicPr/>
          <p:nvPr/>
        </p:nvPicPr>
        <p:blipFill>
          <a:blip r:embed="rId4" cstate="print"/>
          <a:stretch>
            <a:fillRect/>
          </a:stretch>
        </p:blipFill>
        <p:spPr>
          <a:xfrm>
            <a:off x="9871611" y="3749339"/>
            <a:ext cx="1340340" cy="908275"/>
          </a:xfrm>
          <a:prstGeom prst="rect">
            <a:avLst/>
          </a:prstGeom>
        </p:spPr>
      </p:pic>
      <p:pic>
        <p:nvPicPr>
          <p:cNvPr id="20" name="Picture 19" descr="Text&#10;&#10;Description automatically generated">
            <a:extLst>
              <a:ext uri="{FF2B5EF4-FFF2-40B4-BE49-F238E27FC236}">
                <a16:creationId xmlns:a16="http://schemas.microsoft.com/office/drawing/2014/main" id="{900FE276-00AF-44EE-A3E3-63281E7ACA6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10263" y="4845913"/>
            <a:ext cx="1340340" cy="1340340"/>
          </a:xfrm>
          <a:prstGeom prst="rect">
            <a:avLst/>
          </a:prstGeom>
        </p:spPr>
      </p:pic>
    </p:spTree>
    <p:extLst>
      <p:ext uri="{BB962C8B-B14F-4D97-AF65-F5344CB8AC3E}">
        <p14:creationId xmlns:p14="http://schemas.microsoft.com/office/powerpoint/2010/main" val="2155517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rrow: Right 5">
            <a:extLst>
              <a:ext uri="{FF2B5EF4-FFF2-40B4-BE49-F238E27FC236}">
                <a16:creationId xmlns:a16="http://schemas.microsoft.com/office/drawing/2014/main" id="{7CDC9968-7F42-48D1-8F19-9707F269BE19}"/>
              </a:ext>
            </a:extLst>
          </p:cNvPr>
          <p:cNvSpPr/>
          <p:nvPr/>
        </p:nvSpPr>
        <p:spPr>
          <a:xfrm>
            <a:off x="838199" y="5077466"/>
            <a:ext cx="10289346" cy="15524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Arrow: Right 6">
            <a:extLst>
              <a:ext uri="{FF2B5EF4-FFF2-40B4-BE49-F238E27FC236}">
                <a16:creationId xmlns:a16="http://schemas.microsoft.com/office/drawing/2014/main" id="{0E1671A5-48B5-470F-B2FD-82652403B027}"/>
              </a:ext>
            </a:extLst>
          </p:cNvPr>
          <p:cNvSpPr/>
          <p:nvPr/>
        </p:nvSpPr>
        <p:spPr>
          <a:xfrm>
            <a:off x="838200" y="1800658"/>
            <a:ext cx="8143238" cy="13255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Arrow: Right 7">
            <a:extLst>
              <a:ext uri="{FF2B5EF4-FFF2-40B4-BE49-F238E27FC236}">
                <a16:creationId xmlns:a16="http://schemas.microsoft.com/office/drawing/2014/main" id="{614F99D7-AF54-47F4-9490-5AD9184C04D1}"/>
              </a:ext>
            </a:extLst>
          </p:cNvPr>
          <p:cNvSpPr/>
          <p:nvPr/>
        </p:nvSpPr>
        <p:spPr>
          <a:xfrm>
            <a:off x="838199" y="2617597"/>
            <a:ext cx="8671561" cy="13255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Right 8">
            <a:extLst>
              <a:ext uri="{FF2B5EF4-FFF2-40B4-BE49-F238E27FC236}">
                <a16:creationId xmlns:a16="http://schemas.microsoft.com/office/drawing/2014/main" id="{57CAFA93-2C31-4E90-9F7D-5DD3F6283255}"/>
              </a:ext>
            </a:extLst>
          </p:cNvPr>
          <p:cNvSpPr/>
          <p:nvPr/>
        </p:nvSpPr>
        <p:spPr>
          <a:xfrm>
            <a:off x="838199" y="3443136"/>
            <a:ext cx="9177998" cy="13255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Right 9">
            <a:extLst>
              <a:ext uri="{FF2B5EF4-FFF2-40B4-BE49-F238E27FC236}">
                <a16:creationId xmlns:a16="http://schemas.microsoft.com/office/drawing/2014/main" id="{B0262480-4FB0-40F0-98F4-A01D37AE2F0C}"/>
              </a:ext>
            </a:extLst>
          </p:cNvPr>
          <p:cNvSpPr/>
          <p:nvPr/>
        </p:nvSpPr>
        <p:spPr>
          <a:xfrm>
            <a:off x="838199" y="4260301"/>
            <a:ext cx="9712569" cy="13255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7B960317-6372-4BF3-A064-6798C016E9A7}"/>
              </a:ext>
            </a:extLst>
          </p:cNvPr>
          <p:cNvSpPr>
            <a:spLocks noGrp="1"/>
          </p:cNvSpPr>
          <p:nvPr>
            <p:ph type="title"/>
          </p:nvPr>
        </p:nvSpPr>
        <p:spPr/>
        <p:txBody>
          <a:bodyPr>
            <a:noAutofit/>
          </a:bodyPr>
          <a:lstStyle/>
          <a:p>
            <a:r>
              <a:rPr lang="en-US" sz="2400" b="1" dirty="0"/>
              <a:t>Distribution: </a:t>
            </a:r>
            <a:r>
              <a:rPr lang="en-US" sz="2400" dirty="0"/>
              <a:t>Show values in a dataset and how often they occur. The shape (or ‘skew’) of a distribution can be a memorable way of highlighting the lack of uniformity or equality in the data. Example: Income distribution, population (age/sex) distribution, revealing inequality</a:t>
            </a:r>
            <a:endParaRPr lang="en-IN" sz="2400" dirty="0"/>
          </a:p>
        </p:txBody>
      </p:sp>
      <p:sp>
        <p:nvSpPr>
          <p:cNvPr id="5" name="TextBox 4">
            <a:extLst>
              <a:ext uri="{FF2B5EF4-FFF2-40B4-BE49-F238E27FC236}">
                <a16:creationId xmlns:a16="http://schemas.microsoft.com/office/drawing/2014/main" id="{1A1A7D5A-8B89-494A-8961-FB424D2EB3FB}"/>
              </a:ext>
            </a:extLst>
          </p:cNvPr>
          <p:cNvSpPr txBox="1"/>
          <p:nvPr/>
        </p:nvSpPr>
        <p:spPr>
          <a:xfrm>
            <a:off x="838200" y="2130224"/>
            <a:ext cx="6730220" cy="4247317"/>
          </a:xfrm>
          <a:prstGeom prst="rect">
            <a:avLst/>
          </a:prstGeom>
          <a:noFill/>
        </p:spPr>
        <p:txBody>
          <a:bodyPr wrap="square">
            <a:spAutoFit/>
          </a:bodyPr>
          <a:lstStyle/>
          <a:p>
            <a:r>
              <a:rPr lang="en-IN" dirty="0"/>
              <a:t>Histogram - The standard way to show a statistical distribution - keep the gaps between columns small to highlight the ‘shape’ of the data.</a:t>
            </a:r>
          </a:p>
          <a:p>
            <a:endParaRPr lang="en-IN" dirty="0"/>
          </a:p>
          <a:p>
            <a:pPr marL="23495">
              <a:lnSpc>
                <a:spcPct val="93000"/>
              </a:lnSpc>
              <a:spcBef>
                <a:spcPts val="5"/>
              </a:spcBef>
              <a:spcAft>
                <a:spcPts val="0"/>
              </a:spcAft>
            </a:pPr>
            <a:r>
              <a:rPr lang="en-US" dirty="0"/>
              <a:t>Dot Plot - </a:t>
            </a:r>
            <a:r>
              <a:rPr lang="en-US" sz="1800" dirty="0">
                <a:solidFill>
                  <a:srgbClr val="231F20"/>
                </a:solidFill>
                <a:effectLst/>
                <a:ea typeface="Arial" panose="020B0604020202020204" pitchFamily="34" charset="0"/>
              </a:rPr>
              <a:t>A simple way of showing the change or range (min/max) of data across multiple categories.</a:t>
            </a:r>
            <a:endParaRPr lang="en-IN" sz="1800" dirty="0">
              <a:effectLst/>
              <a:ea typeface="Arial" panose="020B0604020202020204" pitchFamily="34" charset="0"/>
            </a:endParaRPr>
          </a:p>
          <a:p>
            <a:endParaRPr lang="en-US" dirty="0"/>
          </a:p>
          <a:p>
            <a:r>
              <a:rPr lang="en-US" dirty="0"/>
              <a:t>Dot strip plot - Good for showing individual values in a distribution, can be a problem when too many dots have the same value.</a:t>
            </a:r>
          </a:p>
          <a:p>
            <a:endParaRPr lang="en-US" dirty="0"/>
          </a:p>
          <a:p>
            <a:r>
              <a:rPr lang="en-US" dirty="0"/>
              <a:t>Barcode plot - Like dot strip plots, good for displaying all the data in a table, they work best when highlighting individual values.</a:t>
            </a:r>
          </a:p>
          <a:p>
            <a:endParaRPr lang="en-US" dirty="0"/>
          </a:p>
          <a:p>
            <a:r>
              <a:rPr lang="en-US" dirty="0"/>
              <a:t>Boxplot - </a:t>
            </a:r>
            <a:r>
              <a:rPr lang="en-US" dirty="0" err="1"/>
              <a:t>Summarise</a:t>
            </a:r>
            <a:r>
              <a:rPr lang="en-US" dirty="0"/>
              <a:t> multiple distributions by showing the median (</a:t>
            </a:r>
            <a:r>
              <a:rPr lang="en-US" dirty="0" err="1"/>
              <a:t>centre</a:t>
            </a:r>
            <a:r>
              <a:rPr lang="en-US" dirty="0"/>
              <a:t>) and range of the data</a:t>
            </a:r>
          </a:p>
          <a:p>
            <a:endParaRPr lang="en-US" dirty="0"/>
          </a:p>
        </p:txBody>
      </p:sp>
      <p:pic>
        <p:nvPicPr>
          <p:cNvPr id="11" name="image48.png">
            <a:extLst>
              <a:ext uri="{FF2B5EF4-FFF2-40B4-BE49-F238E27FC236}">
                <a16:creationId xmlns:a16="http://schemas.microsoft.com/office/drawing/2014/main" id="{3959354D-7755-4861-A9B9-4B307E3786BE}"/>
              </a:ext>
            </a:extLst>
          </p:cNvPr>
          <p:cNvPicPr/>
          <p:nvPr/>
        </p:nvPicPr>
        <p:blipFill>
          <a:blip r:embed="rId2" cstate="print"/>
          <a:stretch>
            <a:fillRect/>
          </a:stretch>
        </p:blipFill>
        <p:spPr>
          <a:xfrm>
            <a:off x="11127545" y="5585864"/>
            <a:ext cx="959728" cy="791677"/>
          </a:xfrm>
          <a:prstGeom prst="rect">
            <a:avLst/>
          </a:prstGeom>
        </p:spPr>
      </p:pic>
      <p:pic>
        <p:nvPicPr>
          <p:cNvPr id="12" name="image40.png">
            <a:extLst>
              <a:ext uri="{FF2B5EF4-FFF2-40B4-BE49-F238E27FC236}">
                <a16:creationId xmlns:a16="http://schemas.microsoft.com/office/drawing/2014/main" id="{AC424785-A093-4535-BB57-A619FF2C49D2}"/>
              </a:ext>
            </a:extLst>
          </p:cNvPr>
          <p:cNvPicPr/>
          <p:nvPr/>
        </p:nvPicPr>
        <p:blipFill>
          <a:blip r:embed="rId3" cstate="print"/>
          <a:stretch>
            <a:fillRect/>
          </a:stretch>
        </p:blipFill>
        <p:spPr>
          <a:xfrm>
            <a:off x="10666949" y="4359282"/>
            <a:ext cx="959728" cy="791677"/>
          </a:xfrm>
          <a:prstGeom prst="rect">
            <a:avLst/>
          </a:prstGeom>
        </p:spPr>
      </p:pic>
      <p:pic>
        <p:nvPicPr>
          <p:cNvPr id="13" name="image31.png">
            <a:extLst>
              <a:ext uri="{FF2B5EF4-FFF2-40B4-BE49-F238E27FC236}">
                <a16:creationId xmlns:a16="http://schemas.microsoft.com/office/drawing/2014/main" id="{8F01BB08-A1A9-4B4A-A178-A485F41B52C7}"/>
              </a:ext>
            </a:extLst>
          </p:cNvPr>
          <p:cNvPicPr/>
          <p:nvPr/>
        </p:nvPicPr>
        <p:blipFill>
          <a:blip r:embed="rId4" cstate="print"/>
          <a:stretch>
            <a:fillRect/>
          </a:stretch>
        </p:blipFill>
        <p:spPr>
          <a:xfrm>
            <a:off x="10100605" y="3591719"/>
            <a:ext cx="959728" cy="571340"/>
          </a:xfrm>
          <a:prstGeom prst="rect">
            <a:avLst/>
          </a:prstGeom>
        </p:spPr>
      </p:pic>
      <p:pic>
        <p:nvPicPr>
          <p:cNvPr id="15" name="Picture 14" descr="A picture containing device, meter&#10;&#10;Description automatically generated">
            <a:extLst>
              <a:ext uri="{FF2B5EF4-FFF2-40B4-BE49-F238E27FC236}">
                <a16:creationId xmlns:a16="http://schemas.microsoft.com/office/drawing/2014/main" id="{9B6877EB-8C04-4336-97E1-151E9020AB5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28517" y="2694271"/>
            <a:ext cx="959728" cy="959728"/>
          </a:xfrm>
          <a:prstGeom prst="rect">
            <a:avLst/>
          </a:prstGeom>
        </p:spPr>
      </p:pic>
      <p:pic>
        <p:nvPicPr>
          <p:cNvPr id="16" name="image13.png">
            <a:extLst>
              <a:ext uri="{FF2B5EF4-FFF2-40B4-BE49-F238E27FC236}">
                <a16:creationId xmlns:a16="http://schemas.microsoft.com/office/drawing/2014/main" id="{925CC448-1B06-4045-9D5B-236E9FEF3103}"/>
              </a:ext>
            </a:extLst>
          </p:cNvPr>
          <p:cNvPicPr/>
          <p:nvPr/>
        </p:nvPicPr>
        <p:blipFill>
          <a:blip r:embed="rId6" cstate="print"/>
          <a:stretch>
            <a:fillRect/>
          </a:stretch>
        </p:blipFill>
        <p:spPr>
          <a:xfrm>
            <a:off x="8895467" y="1800657"/>
            <a:ext cx="959728" cy="706969"/>
          </a:xfrm>
          <a:prstGeom prst="rect">
            <a:avLst/>
          </a:prstGeom>
        </p:spPr>
      </p:pic>
    </p:spTree>
    <p:extLst>
      <p:ext uri="{BB962C8B-B14F-4D97-AF65-F5344CB8AC3E}">
        <p14:creationId xmlns:p14="http://schemas.microsoft.com/office/powerpoint/2010/main" val="592772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rrow: Right 3">
            <a:extLst>
              <a:ext uri="{FF2B5EF4-FFF2-40B4-BE49-F238E27FC236}">
                <a16:creationId xmlns:a16="http://schemas.microsoft.com/office/drawing/2014/main" id="{1D646025-C931-4C8E-B9FE-E9338B159BBB}"/>
              </a:ext>
            </a:extLst>
          </p:cNvPr>
          <p:cNvSpPr/>
          <p:nvPr/>
        </p:nvSpPr>
        <p:spPr>
          <a:xfrm>
            <a:off x="838198" y="5192584"/>
            <a:ext cx="10289346" cy="15524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Arrow: Right 5">
            <a:extLst>
              <a:ext uri="{FF2B5EF4-FFF2-40B4-BE49-F238E27FC236}">
                <a16:creationId xmlns:a16="http://schemas.microsoft.com/office/drawing/2014/main" id="{E884812A-E580-444C-A9B3-FA049BB87A98}"/>
              </a:ext>
            </a:extLst>
          </p:cNvPr>
          <p:cNvSpPr/>
          <p:nvPr/>
        </p:nvSpPr>
        <p:spPr>
          <a:xfrm>
            <a:off x="838199" y="1690688"/>
            <a:ext cx="8143238" cy="13255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Arrow: Right 6">
            <a:extLst>
              <a:ext uri="{FF2B5EF4-FFF2-40B4-BE49-F238E27FC236}">
                <a16:creationId xmlns:a16="http://schemas.microsoft.com/office/drawing/2014/main" id="{B14BBB77-5B59-4D1A-B3D5-CD3241B30A60}"/>
              </a:ext>
            </a:extLst>
          </p:cNvPr>
          <p:cNvSpPr/>
          <p:nvPr/>
        </p:nvSpPr>
        <p:spPr>
          <a:xfrm>
            <a:off x="838198" y="2521695"/>
            <a:ext cx="8671561" cy="14605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Arrow: Right 7">
            <a:extLst>
              <a:ext uri="{FF2B5EF4-FFF2-40B4-BE49-F238E27FC236}">
                <a16:creationId xmlns:a16="http://schemas.microsoft.com/office/drawing/2014/main" id="{6F22A504-DA0D-4F01-AB84-EBEBB283F05C}"/>
              </a:ext>
            </a:extLst>
          </p:cNvPr>
          <p:cNvSpPr/>
          <p:nvPr/>
        </p:nvSpPr>
        <p:spPr>
          <a:xfrm>
            <a:off x="838198" y="3516046"/>
            <a:ext cx="9177998" cy="13255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Right 8">
            <a:extLst>
              <a:ext uri="{FF2B5EF4-FFF2-40B4-BE49-F238E27FC236}">
                <a16:creationId xmlns:a16="http://schemas.microsoft.com/office/drawing/2014/main" id="{9C502A90-2AA3-4E75-8ED3-E4C7593132D8}"/>
              </a:ext>
            </a:extLst>
          </p:cNvPr>
          <p:cNvSpPr/>
          <p:nvPr/>
        </p:nvSpPr>
        <p:spPr>
          <a:xfrm>
            <a:off x="838198" y="4347279"/>
            <a:ext cx="9712569" cy="13255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7B960317-6372-4BF3-A064-6798C016E9A7}"/>
              </a:ext>
            </a:extLst>
          </p:cNvPr>
          <p:cNvSpPr>
            <a:spLocks noGrp="1"/>
          </p:cNvSpPr>
          <p:nvPr>
            <p:ph type="title"/>
          </p:nvPr>
        </p:nvSpPr>
        <p:spPr/>
        <p:txBody>
          <a:bodyPr>
            <a:noAutofit/>
          </a:bodyPr>
          <a:lstStyle/>
          <a:p>
            <a:r>
              <a:rPr lang="en-US" sz="2400" b="1" dirty="0"/>
              <a:t>Distribution (</a:t>
            </a:r>
            <a:r>
              <a:rPr lang="en-US" sz="2400" b="1" dirty="0" err="1"/>
              <a:t>Contd</a:t>
            </a:r>
            <a:r>
              <a:rPr lang="en-US" sz="2400" b="1" dirty="0"/>
              <a:t>…): </a:t>
            </a:r>
            <a:r>
              <a:rPr lang="en-US" sz="2400" dirty="0"/>
              <a:t>Show values in a dataset and how often they occur. The shape (or ‘skew’) of a distribution can be a memorable way of highlighting the lack of uniformity or equality in the data. Example: Income distribution, population (age/sex) distribution, revealing inequality</a:t>
            </a:r>
            <a:endParaRPr lang="en-IN" sz="2400" dirty="0"/>
          </a:p>
        </p:txBody>
      </p:sp>
      <p:sp>
        <p:nvSpPr>
          <p:cNvPr id="5" name="TextBox 4">
            <a:extLst>
              <a:ext uri="{FF2B5EF4-FFF2-40B4-BE49-F238E27FC236}">
                <a16:creationId xmlns:a16="http://schemas.microsoft.com/office/drawing/2014/main" id="{1A1A7D5A-8B89-494A-8961-FB424D2EB3FB}"/>
              </a:ext>
            </a:extLst>
          </p:cNvPr>
          <p:cNvSpPr txBox="1"/>
          <p:nvPr/>
        </p:nvSpPr>
        <p:spPr>
          <a:xfrm>
            <a:off x="838198" y="1694126"/>
            <a:ext cx="6758356" cy="4801314"/>
          </a:xfrm>
          <a:prstGeom prst="rect">
            <a:avLst/>
          </a:prstGeom>
          <a:noFill/>
        </p:spPr>
        <p:txBody>
          <a:bodyPr wrap="square">
            <a:spAutoFit/>
          </a:bodyPr>
          <a:lstStyle/>
          <a:p>
            <a:endParaRPr lang="en-US" dirty="0"/>
          </a:p>
          <a:p>
            <a:r>
              <a:rPr lang="en-US" dirty="0"/>
              <a:t>Violin plot - Similar to a box plot but more effective with complex distributions (data that cannot be </a:t>
            </a:r>
            <a:r>
              <a:rPr lang="en-US" dirty="0" err="1"/>
              <a:t>summarised</a:t>
            </a:r>
            <a:r>
              <a:rPr lang="en-US" dirty="0"/>
              <a:t> with simple average).</a:t>
            </a:r>
          </a:p>
          <a:p>
            <a:endParaRPr lang="en-US" dirty="0"/>
          </a:p>
          <a:p>
            <a:r>
              <a:rPr lang="en-US" dirty="0"/>
              <a:t>Population pyramid - A standard way for showing the age and sex breakdown of a population distribution; effectively, back to back histograms.</a:t>
            </a:r>
          </a:p>
          <a:p>
            <a:endParaRPr lang="en-US" dirty="0"/>
          </a:p>
          <a:p>
            <a:r>
              <a:rPr lang="en-US" dirty="0"/>
              <a:t>Cumulative curve - A good way of showing how unequal a distribution is: y axis is always cumulative frequency, x axis is always a measure.</a:t>
            </a:r>
          </a:p>
          <a:p>
            <a:endParaRPr lang="en-US" dirty="0"/>
          </a:p>
          <a:p>
            <a:r>
              <a:rPr lang="en-US" dirty="0"/>
              <a:t>Frequency polygons - For displaying multiple distributions of data. Like a regular line chart, best limited to a maximum of 3 or 4 datasets.</a:t>
            </a:r>
          </a:p>
          <a:p>
            <a:endParaRPr lang="en-US" dirty="0"/>
          </a:p>
          <a:p>
            <a:r>
              <a:rPr lang="en-US" dirty="0" err="1"/>
              <a:t>Beeswarm</a:t>
            </a:r>
            <a:r>
              <a:rPr lang="en-US" dirty="0"/>
              <a:t> - Use to </a:t>
            </a:r>
            <a:r>
              <a:rPr lang="en-US" dirty="0" err="1"/>
              <a:t>emphasise</a:t>
            </a:r>
            <a:r>
              <a:rPr lang="en-US" dirty="0"/>
              <a:t> individual points in a distribution. Points can be sized to an additional variable. Best with medium- sized datasets</a:t>
            </a:r>
            <a:endParaRPr lang="en-IN" dirty="0"/>
          </a:p>
        </p:txBody>
      </p:sp>
      <p:pic>
        <p:nvPicPr>
          <p:cNvPr id="10" name="image60.png">
            <a:extLst>
              <a:ext uri="{FF2B5EF4-FFF2-40B4-BE49-F238E27FC236}">
                <a16:creationId xmlns:a16="http://schemas.microsoft.com/office/drawing/2014/main" id="{CD84646D-BE1E-4A1B-824F-C9541BEB48E5}"/>
              </a:ext>
            </a:extLst>
          </p:cNvPr>
          <p:cNvPicPr/>
          <p:nvPr/>
        </p:nvPicPr>
        <p:blipFill>
          <a:blip r:embed="rId2" cstate="print"/>
          <a:stretch>
            <a:fillRect/>
          </a:stretch>
        </p:blipFill>
        <p:spPr>
          <a:xfrm>
            <a:off x="9751401" y="2786220"/>
            <a:ext cx="1297352" cy="729826"/>
          </a:xfrm>
          <a:prstGeom prst="rect">
            <a:avLst/>
          </a:prstGeom>
        </p:spPr>
      </p:pic>
      <p:pic>
        <p:nvPicPr>
          <p:cNvPr id="11" name="image66.png">
            <a:extLst>
              <a:ext uri="{FF2B5EF4-FFF2-40B4-BE49-F238E27FC236}">
                <a16:creationId xmlns:a16="http://schemas.microsoft.com/office/drawing/2014/main" id="{0FCB5F89-5CC8-4F5E-B11D-21992FD7B956}"/>
              </a:ext>
            </a:extLst>
          </p:cNvPr>
          <p:cNvPicPr/>
          <p:nvPr/>
        </p:nvPicPr>
        <p:blipFill>
          <a:blip r:embed="rId3" cstate="print"/>
          <a:stretch>
            <a:fillRect/>
          </a:stretch>
        </p:blipFill>
        <p:spPr>
          <a:xfrm>
            <a:off x="10280990" y="3640160"/>
            <a:ext cx="767763" cy="729826"/>
          </a:xfrm>
          <a:prstGeom prst="rect">
            <a:avLst/>
          </a:prstGeom>
        </p:spPr>
      </p:pic>
      <p:pic>
        <p:nvPicPr>
          <p:cNvPr id="12" name="image67.png">
            <a:extLst>
              <a:ext uri="{FF2B5EF4-FFF2-40B4-BE49-F238E27FC236}">
                <a16:creationId xmlns:a16="http://schemas.microsoft.com/office/drawing/2014/main" id="{41CA0FC6-11A8-4126-9D63-2F7878BEEC42}"/>
              </a:ext>
            </a:extLst>
          </p:cNvPr>
          <p:cNvPicPr/>
          <p:nvPr/>
        </p:nvPicPr>
        <p:blipFill>
          <a:blip r:embed="rId4" cstate="print"/>
          <a:stretch>
            <a:fillRect/>
          </a:stretch>
        </p:blipFill>
        <p:spPr>
          <a:xfrm>
            <a:off x="10678763" y="4348549"/>
            <a:ext cx="1063532" cy="844035"/>
          </a:xfrm>
          <a:prstGeom prst="rect">
            <a:avLst/>
          </a:prstGeom>
        </p:spPr>
      </p:pic>
      <p:pic>
        <p:nvPicPr>
          <p:cNvPr id="13" name="image75.png">
            <a:extLst>
              <a:ext uri="{FF2B5EF4-FFF2-40B4-BE49-F238E27FC236}">
                <a16:creationId xmlns:a16="http://schemas.microsoft.com/office/drawing/2014/main" id="{0887A350-70C8-4ECA-AC3B-68EDD382F2BB}"/>
              </a:ext>
            </a:extLst>
          </p:cNvPr>
          <p:cNvPicPr/>
          <p:nvPr/>
        </p:nvPicPr>
        <p:blipFill>
          <a:blip r:embed="rId5" cstate="print"/>
          <a:stretch>
            <a:fillRect/>
          </a:stretch>
        </p:blipFill>
        <p:spPr>
          <a:xfrm>
            <a:off x="11048753" y="5345299"/>
            <a:ext cx="1063532" cy="999230"/>
          </a:xfrm>
          <a:prstGeom prst="rect">
            <a:avLst/>
          </a:prstGeom>
        </p:spPr>
      </p:pic>
      <p:pic>
        <p:nvPicPr>
          <p:cNvPr id="14" name="image54.png">
            <a:extLst>
              <a:ext uri="{FF2B5EF4-FFF2-40B4-BE49-F238E27FC236}">
                <a16:creationId xmlns:a16="http://schemas.microsoft.com/office/drawing/2014/main" id="{1EAFD41B-67E0-48EB-A4B7-C6556EC468DC}"/>
              </a:ext>
            </a:extLst>
          </p:cNvPr>
          <p:cNvPicPr/>
          <p:nvPr/>
        </p:nvPicPr>
        <p:blipFill>
          <a:blip r:embed="rId6" cstate="print"/>
          <a:stretch>
            <a:fillRect/>
          </a:stretch>
        </p:blipFill>
        <p:spPr>
          <a:xfrm>
            <a:off x="9058492" y="1614097"/>
            <a:ext cx="957703" cy="920625"/>
          </a:xfrm>
          <a:prstGeom prst="rect">
            <a:avLst/>
          </a:prstGeom>
        </p:spPr>
      </p:pic>
    </p:spTree>
    <p:extLst>
      <p:ext uri="{BB962C8B-B14F-4D97-AF65-F5344CB8AC3E}">
        <p14:creationId xmlns:p14="http://schemas.microsoft.com/office/powerpoint/2010/main" val="2759730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rrow: Right 8">
            <a:extLst>
              <a:ext uri="{FF2B5EF4-FFF2-40B4-BE49-F238E27FC236}">
                <a16:creationId xmlns:a16="http://schemas.microsoft.com/office/drawing/2014/main" id="{B0793C06-770E-4A74-AE65-CAB652916528}"/>
              </a:ext>
            </a:extLst>
          </p:cNvPr>
          <p:cNvSpPr/>
          <p:nvPr/>
        </p:nvSpPr>
        <p:spPr>
          <a:xfrm>
            <a:off x="838199" y="1867149"/>
            <a:ext cx="8143239" cy="13255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Arrow: Right 5">
            <a:extLst>
              <a:ext uri="{FF2B5EF4-FFF2-40B4-BE49-F238E27FC236}">
                <a16:creationId xmlns:a16="http://schemas.microsoft.com/office/drawing/2014/main" id="{A62E8727-B41A-47BC-9E75-A36FC0E0BD03}"/>
              </a:ext>
            </a:extLst>
          </p:cNvPr>
          <p:cNvSpPr/>
          <p:nvPr/>
        </p:nvSpPr>
        <p:spPr>
          <a:xfrm>
            <a:off x="838199" y="2687937"/>
            <a:ext cx="8143239" cy="13255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Arrow: Right 6">
            <a:extLst>
              <a:ext uri="{FF2B5EF4-FFF2-40B4-BE49-F238E27FC236}">
                <a16:creationId xmlns:a16="http://schemas.microsoft.com/office/drawing/2014/main" id="{F75B2931-159A-4D70-8D0A-18707B11EF1E}"/>
              </a:ext>
            </a:extLst>
          </p:cNvPr>
          <p:cNvSpPr/>
          <p:nvPr/>
        </p:nvSpPr>
        <p:spPr>
          <a:xfrm>
            <a:off x="838199" y="3485340"/>
            <a:ext cx="8910711" cy="13255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Arrow: Right 7">
            <a:extLst>
              <a:ext uri="{FF2B5EF4-FFF2-40B4-BE49-F238E27FC236}">
                <a16:creationId xmlns:a16="http://schemas.microsoft.com/office/drawing/2014/main" id="{E8BC5AB6-18C1-42EC-9310-7E3C8DA660E5}"/>
              </a:ext>
            </a:extLst>
          </p:cNvPr>
          <p:cNvSpPr/>
          <p:nvPr/>
        </p:nvSpPr>
        <p:spPr>
          <a:xfrm>
            <a:off x="838200" y="4189961"/>
            <a:ext cx="7757160" cy="17465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82CAEC2E-AFEA-43C8-AE62-DAE3F379476E}"/>
              </a:ext>
            </a:extLst>
          </p:cNvPr>
          <p:cNvSpPr>
            <a:spLocks noGrp="1"/>
          </p:cNvSpPr>
          <p:nvPr>
            <p:ph type="title"/>
          </p:nvPr>
        </p:nvSpPr>
        <p:spPr/>
        <p:txBody>
          <a:bodyPr>
            <a:noAutofit/>
          </a:bodyPr>
          <a:lstStyle/>
          <a:p>
            <a:r>
              <a:rPr lang="en-US" sz="2400" b="1" dirty="0"/>
              <a:t>Change over Time: </a:t>
            </a:r>
            <a:r>
              <a:rPr lang="en-US" sz="2400" dirty="0"/>
              <a:t>Give emphasis to changing trends. These can be short (intra-day) movements or extended series traversing decades or centuries: Choosing the correct time period is important to provide suitable context for the reader. Example: Share price movements, economic time series, sectoral changes in a market</a:t>
            </a:r>
            <a:endParaRPr lang="en-IN" sz="2400" dirty="0"/>
          </a:p>
        </p:txBody>
      </p:sp>
      <p:sp>
        <p:nvSpPr>
          <p:cNvPr id="5" name="TextBox 4">
            <a:extLst>
              <a:ext uri="{FF2B5EF4-FFF2-40B4-BE49-F238E27FC236}">
                <a16:creationId xmlns:a16="http://schemas.microsoft.com/office/drawing/2014/main" id="{990CA52B-8AE0-4890-B632-4B54A2C4C524}"/>
              </a:ext>
            </a:extLst>
          </p:cNvPr>
          <p:cNvSpPr txBox="1"/>
          <p:nvPr/>
        </p:nvSpPr>
        <p:spPr>
          <a:xfrm>
            <a:off x="838200" y="2177018"/>
            <a:ext cx="6814625" cy="3139321"/>
          </a:xfrm>
          <a:prstGeom prst="rect">
            <a:avLst/>
          </a:prstGeom>
          <a:noFill/>
        </p:spPr>
        <p:txBody>
          <a:bodyPr wrap="square">
            <a:spAutoFit/>
          </a:bodyPr>
          <a:lstStyle/>
          <a:p>
            <a:r>
              <a:rPr lang="en-IN" dirty="0"/>
              <a:t>Line - The standard way to show a changing time series. If data are irregular, consider markers to represent data points.</a:t>
            </a:r>
          </a:p>
          <a:p>
            <a:endParaRPr lang="en-IN" dirty="0"/>
          </a:p>
          <a:p>
            <a:r>
              <a:rPr lang="en-US" dirty="0"/>
              <a:t>Column - Columns work well for showing change over time - but usually best with only one series of data at a time. </a:t>
            </a:r>
          </a:p>
          <a:p>
            <a:endParaRPr lang="en-US" dirty="0"/>
          </a:p>
          <a:p>
            <a:r>
              <a:rPr lang="en-US" dirty="0"/>
              <a:t>Column + line timeline - A good way of showing the relationship over time between an amount (columns) and a rate (line).</a:t>
            </a:r>
          </a:p>
          <a:p>
            <a:endParaRPr lang="en-US" dirty="0"/>
          </a:p>
          <a:p>
            <a:r>
              <a:rPr lang="en-US" dirty="0"/>
              <a:t>Slope - Good for showing changing data as long as the data can be simplified into 2 or 3 points without missing a key part of story.</a:t>
            </a:r>
          </a:p>
        </p:txBody>
      </p:sp>
      <p:pic>
        <p:nvPicPr>
          <p:cNvPr id="10" name="image14.png">
            <a:extLst>
              <a:ext uri="{FF2B5EF4-FFF2-40B4-BE49-F238E27FC236}">
                <a16:creationId xmlns:a16="http://schemas.microsoft.com/office/drawing/2014/main" id="{130A4CD5-6C0C-4D35-A1D5-5C3B61CA552C}"/>
              </a:ext>
            </a:extLst>
          </p:cNvPr>
          <p:cNvPicPr/>
          <p:nvPr/>
        </p:nvPicPr>
        <p:blipFill>
          <a:blip r:embed="rId2" cstate="print"/>
          <a:stretch>
            <a:fillRect/>
          </a:stretch>
        </p:blipFill>
        <p:spPr>
          <a:xfrm>
            <a:off x="9117423" y="1983315"/>
            <a:ext cx="983179" cy="704621"/>
          </a:xfrm>
          <a:prstGeom prst="rect">
            <a:avLst/>
          </a:prstGeom>
        </p:spPr>
      </p:pic>
      <p:pic>
        <p:nvPicPr>
          <p:cNvPr id="11" name="image23.png">
            <a:extLst>
              <a:ext uri="{FF2B5EF4-FFF2-40B4-BE49-F238E27FC236}">
                <a16:creationId xmlns:a16="http://schemas.microsoft.com/office/drawing/2014/main" id="{EF8D92A5-4B5E-4738-A944-2DEFEF614DEC}"/>
              </a:ext>
            </a:extLst>
          </p:cNvPr>
          <p:cNvPicPr/>
          <p:nvPr/>
        </p:nvPicPr>
        <p:blipFill>
          <a:blip r:embed="rId3" cstate="print"/>
          <a:stretch>
            <a:fillRect/>
          </a:stretch>
        </p:blipFill>
        <p:spPr>
          <a:xfrm>
            <a:off x="9384442" y="2793783"/>
            <a:ext cx="983179" cy="704621"/>
          </a:xfrm>
          <a:prstGeom prst="rect">
            <a:avLst/>
          </a:prstGeom>
        </p:spPr>
      </p:pic>
      <p:pic>
        <p:nvPicPr>
          <p:cNvPr id="12" name="image32.png">
            <a:extLst>
              <a:ext uri="{FF2B5EF4-FFF2-40B4-BE49-F238E27FC236}">
                <a16:creationId xmlns:a16="http://schemas.microsoft.com/office/drawing/2014/main" id="{BB183EC4-D1D1-432E-B950-5B06C9EB23A6}"/>
              </a:ext>
            </a:extLst>
          </p:cNvPr>
          <p:cNvPicPr/>
          <p:nvPr/>
        </p:nvPicPr>
        <p:blipFill>
          <a:blip r:embed="rId4" cstate="print"/>
          <a:stretch>
            <a:fillRect/>
          </a:stretch>
        </p:blipFill>
        <p:spPr>
          <a:xfrm>
            <a:off x="9838031" y="3617665"/>
            <a:ext cx="1162904" cy="704620"/>
          </a:xfrm>
          <a:prstGeom prst="rect">
            <a:avLst/>
          </a:prstGeom>
        </p:spPr>
      </p:pic>
      <p:pic>
        <p:nvPicPr>
          <p:cNvPr id="13" name="image41.png">
            <a:extLst>
              <a:ext uri="{FF2B5EF4-FFF2-40B4-BE49-F238E27FC236}">
                <a16:creationId xmlns:a16="http://schemas.microsoft.com/office/drawing/2014/main" id="{75552F21-FEDF-4943-BAA4-937AD21F410D}"/>
              </a:ext>
            </a:extLst>
          </p:cNvPr>
          <p:cNvPicPr/>
          <p:nvPr/>
        </p:nvPicPr>
        <p:blipFill>
          <a:blip r:embed="rId5" cstate="print"/>
          <a:stretch>
            <a:fillRect/>
          </a:stretch>
        </p:blipFill>
        <p:spPr>
          <a:xfrm>
            <a:off x="9086407" y="4979855"/>
            <a:ext cx="1162904" cy="844170"/>
          </a:xfrm>
          <a:prstGeom prst="rect">
            <a:avLst/>
          </a:prstGeom>
        </p:spPr>
      </p:pic>
    </p:spTree>
    <p:extLst>
      <p:ext uri="{BB962C8B-B14F-4D97-AF65-F5344CB8AC3E}">
        <p14:creationId xmlns:p14="http://schemas.microsoft.com/office/powerpoint/2010/main" val="29718153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386</TotalTime>
  <Words>2641</Words>
  <Application>Microsoft Office PowerPoint</Application>
  <PresentationFormat>Widescreen</PresentationFormat>
  <Paragraphs>172</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Times New Roman</vt:lpstr>
      <vt:lpstr>Office Theme</vt:lpstr>
      <vt:lpstr>Power BI – Visual Vocabulary</vt:lpstr>
      <vt:lpstr>Visual Vocabulary</vt:lpstr>
      <vt:lpstr>Deviation: Emphasise variations (+/-) from a fixed reference point. Typically the reference point is zero but it can also be a target or a long-term average. Can also be used to show sentiment (positive/neutral/negative). Example: Trade surplus/deficit, climate change</vt:lpstr>
      <vt:lpstr>Correlation: Show the relationship between two or more variables. Be mindful that, unless you tell them otherwise, many readers will assume the relationships you show them to be causal (i.e. one causes the other). Example: Inflation and unemployment, income and life expectancy</vt:lpstr>
      <vt:lpstr>Ranking: Use where an item’s position in an ordered list is more important than its absolute or relative value. Don’t be afraid to highlight the points of interest. Example: Wealth, deprivation, league tables, constituency election results</vt:lpstr>
      <vt:lpstr>Ranking (Contd…): Use where an item’s position in an ordered list is more important than its absolute or relative value. Don’t be afraid to highlight the points of interest. Example: Wealth, deprivation, league tables, constituency election results</vt:lpstr>
      <vt:lpstr>Distribution: Show values in a dataset and how often they occur. The shape (or ‘skew’) of a distribution can be a memorable way of highlighting the lack of uniformity or equality in the data. Example: Income distribution, population (age/sex) distribution, revealing inequality</vt:lpstr>
      <vt:lpstr>Distribution (Contd…): Show values in a dataset and how often they occur. The shape (or ‘skew’) of a distribution can be a memorable way of highlighting the lack of uniformity or equality in the data. Example: Income distribution, population (age/sex) distribution, revealing inequality</vt:lpstr>
      <vt:lpstr>Change over Time: Give emphasis to changing trends. These can be short (intra-day) movements or extended series traversing decades or centuries: Choosing the correct time period is important to provide suitable context for the reader. Example: Share price movements, economic time series, sectoral changes in a market</vt:lpstr>
      <vt:lpstr>Change over Time (Contd…): Give emphasis to changing trends. These can be short (intra-day) movements or extended series traversing decades or centuries: Choosing the correct time period is important to provide suitable context for the reader. Example:  Share price movements, economic time series, sectoral changes in market</vt:lpstr>
      <vt:lpstr>Change over Time (Contd…): Give emphasis to changing trends. These can be short (intra-day) movements or extended series traversing decades or centuries: Choosing the correct time period is important to provide suitable context for the reader. Example: Share price movements, economic time series, sectoral changes in a market</vt:lpstr>
      <vt:lpstr>Magnitude: Show size comparisons. These can be relative (just being able to see larger/bigger) or absolute (need to see fine differences). Usually these show a ‘counted’ number (for ex: barrels, dollars or people) rather than a calculated rate or per cent. Example: Commodity production, market capitalisation, volumes in general</vt:lpstr>
      <vt:lpstr>Magnitude (Contd...): Show size comparisons. These can be relative (just being able to see larger/bigger) or absolute (need to see fine differences). Usually these show a ‘counted’ number (for ex: barrels, dollars or people) rather than a calculated rate or per cent. Example: Commodity production, market capitalisation, volumes in general</vt:lpstr>
      <vt:lpstr>Part-to-whole: Show how a single entity can be broken down into its component elements. If the reader’s interest is solely in the size of the components, consider a magnitude-type chart instead. Example: Fiscal budgets, company structures, national election results</vt:lpstr>
      <vt:lpstr>Part-to-whole (Contd..): Show how a single entity can be broken down into its component elements. If the reader’s interest is solely in the size of the components, consider a magnitude-type chart instead. Example: Fiscal budgets, company structures, national election results</vt:lpstr>
      <vt:lpstr>Spatial: Aside from locator maps only used when precise locations or geographical patterns in data are more important to the reader than anything else. Example: Population density, natural resource locations, natural disaster risk/impact, catchment areas, variation in election results</vt:lpstr>
      <vt:lpstr>Spatial (Contd…): Aside from locator maps only used when precise locations or geographical patterns in data are more important to the reader than anything else. Example: Population density, natural resource locations, natural disaster risk/impact, catchment areas, variation in election results</vt:lpstr>
      <vt:lpstr>Flow: Show the reader volumes or intensity of movement between two or more states or conditions. These might be logical sequences or geographical locations. Example: Movement of funds, trade, migrants, lawsuits, information; relationship graphs.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BI – Visual Vocabulary</dc:title>
  <dc:creator>Ram Babu</dc:creator>
  <cp:lastModifiedBy>Ram Babu</cp:lastModifiedBy>
  <cp:revision>2</cp:revision>
  <dcterms:created xsi:type="dcterms:W3CDTF">2021-08-27T06:07:26Z</dcterms:created>
  <dcterms:modified xsi:type="dcterms:W3CDTF">2021-08-27T12:34:11Z</dcterms:modified>
</cp:coreProperties>
</file>