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8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6ADD-F50A-4B15-A927-1AFA7973F9A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17BC-714C-488D-A251-900F264B7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04 – Data Import</a:t>
            </a:r>
            <a:br>
              <a:rPr lang="en-GB" dirty="0"/>
            </a:br>
            <a:r>
              <a:rPr lang="en-GB" dirty="0"/>
              <a:t>Using The </a:t>
            </a:r>
            <a:r>
              <a:rPr lang="en-GB"/>
              <a:t>Query Editor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55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need all the data from a data source, don’t load it</a:t>
            </a:r>
          </a:p>
          <a:p>
            <a:pPr lvl="1"/>
            <a:r>
              <a:rPr lang="en-GB" dirty="0"/>
              <a:t>Again, you’ll save memory and data loading time by doing this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Select/deselect individual values in column dropdown – remember to press Load More to see more possible values</a:t>
            </a:r>
          </a:p>
          <a:p>
            <a:pPr lvl="1"/>
            <a:r>
              <a:rPr lang="en-GB" dirty="0"/>
              <a:t>Different data types will give you different options for filtering text, numbers, dates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0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Aggregating data means reducing the level of detail</a:t>
            </a:r>
          </a:p>
          <a:p>
            <a:pPr lvl="1"/>
            <a:r>
              <a:rPr lang="en-GB" dirty="0"/>
              <a:t>For example taking daily sales and summing up to get monthly totals</a:t>
            </a:r>
          </a:p>
          <a:p>
            <a:pPr lvl="1"/>
            <a:r>
              <a:rPr lang="en-GB" dirty="0"/>
              <a:t>Doing this will, again, save memory</a:t>
            </a:r>
          </a:p>
          <a:p>
            <a:r>
              <a:rPr lang="en-GB" dirty="0"/>
              <a:t>Think carefully before doing this though:</a:t>
            </a:r>
          </a:p>
          <a:p>
            <a:pPr lvl="1"/>
            <a:r>
              <a:rPr lang="en-GB" dirty="0"/>
              <a:t>Will you lose detailed information you need to report on?</a:t>
            </a:r>
          </a:p>
          <a:p>
            <a:pPr lvl="1"/>
            <a:r>
              <a:rPr lang="en-GB" dirty="0"/>
              <a:t>Will your values (</a:t>
            </a:r>
            <a:r>
              <a:rPr lang="en-GB" dirty="0" err="1"/>
              <a:t>eg</a:t>
            </a:r>
            <a:r>
              <a:rPr lang="en-GB" dirty="0"/>
              <a:t> distinct counts) still aggregate correctly afterwards?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Group By button</a:t>
            </a:r>
          </a:p>
        </p:txBody>
      </p:sp>
    </p:spTree>
    <p:extLst>
      <p:ext uri="{BB962C8B-B14F-4D97-AF65-F5344CB8AC3E}">
        <p14:creationId xmlns:p14="http://schemas.microsoft.com/office/powerpoint/2010/main" val="17297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 And </a:t>
            </a:r>
            <a:r>
              <a:rPr lang="en-GB" dirty="0" err="1"/>
              <a:t>UnPivoting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important to have just one column for one kind of value</a:t>
            </a:r>
          </a:p>
          <a:p>
            <a:r>
              <a:rPr lang="en-GB" dirty="0"/>
              <a:t>If you don’t do this, it makes it very difficult to show aggregated values and filter your data in your reports</a:t>
            </a:r>
          </a:p>
          <a:p>
            <a:r>
              <a:rPr lang="en-GB" dirty="0"/>
              <a:t>Common example: each month’s sales are in their own column</a:t>
            </a:r>
          </a:p>
          <a:p>
            <a:r>
              <a:rPr lang="en-GB" dirty="0"/>
              <a:t>Solution: </a:t>
            </a:r>
            <a:r>
              <a:rPr lang="en-GB" dirty="0" err="1"/>
              <a:t>unpivot</a:t>
            </a:r>
            <a:r>
              <a:rPr lang="en-GB" dirty="0"/>
              <a:t> the data so columns become rows and you have one row for each month’s data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 err="1"/>
              <a:t>Unpivot</a:t>
            </a:r>
            <a:r>
              <a:rPr lang="en-GB" dirty="0"/>
              <a:t> button turns columns into rows</a:t>
            </a:r>
          </a:p>
          <a:p>
            <a:pPr lvl="1"/>
            <a:r>
              <a:rPr lang="en-GB" dirty="0"/>
              <a:t>Pivot button turns rows into columns</a:t>
            </a:r>
          </a:p>
        </p:txBody>
      </p:sp>
    </p:spTree>
    <p:extLst>
      <p:ext uri="{BB962C8B-B14F-4D97-AF65-F5344CB8AC3E}">
        <p14:creationId xmlns:p14="http://schemas.microsoft.com/office/powerpoint/2010/main" val="293680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Columns And Adding New 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Cleaning up data often involves multiple steps, each of which needs some kind of change or transformation to your data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Splitting dates into year, month and date columns</a:t>
            </a:r>
          </a:p>
          <a:p>
            <a:pPr lvl="1"/>
            <a:r>
              <a:rPr lang="en-GB" dirty="0"/>
              <a:t>Making text uppercase, lowercase or proper case</a:t>
            </a:r>
          </a:p>
          <a:p>
            <a:pPr lvl="1"/>
            <a:r>
              <a:rPr lang="en-GB" dirty="0"/>
              <a:t>Doing find-and-replace on values</a:t>
            </a:r>
          </a:p>
          <a:p>
            <a:pPr lvl="1"/>
            <a:r>
              <a:rPr lang="en-GB" dirty="0"/>
              <a:t>Performing row-level calculations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Add Column tab adds new columns with new data in</a:t>
            </a:r>
          </a:p>
          <a:p>
            <a:pPr lvl="1"/>
            <a:r>
              <a:rPr lang="en-GB" dirty="0"/>
              <a:t>Transform tab replaces values in existing columns </a:t>
            </a:r>
          </a:p>
        </p:txBody>
      </p:sp>
    </p:spTree>
    <p:extLst>
      <p:ext uri="{BB962C8B-B14F-4D97-AF65-F5344CB8AC3E}">
        <p14:creationId xmlns:p14="http://schemas.microsoft.com/office/powerpoint/2010/main" val="28131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values can result from:</a:t>
            </a:r>
          </a:p>
          <a:p>
            <a:pPr lvl="1"/>
            <a:r>
              <a:rPr lang="en-GB" dirty="0"/>
              <a:t>Rogue values in columns after you have set a data type</a:t>
            </a:r>
          </a:p>
          <a:p>
            <a:pPr lvl="1"/>
            <a:r>
              <a:rPr lang="en-GB" dirty="0"/>
              <a:t>Problems with calculations</a:t>
            </a:r>
          </a:p>
          <a:p>
            <a:r>
              <a:rPr lang="en-GB" dirty="0"/>
              <a:t>You must handle these problems inside your queries!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Remove/Keep errors</a:t>
            </a:r>
          </a:p>
          <a:p>
            <a:pPr lvl="1"/>
            <a:r>
              <a:rPr lang="en-GB" dirty="0"/>
              <a:t>Replace Errors</a:t>
            </a:r>
          </a:p>
        </p:txBody>
      </p:sp>
    </p:spTree>
    <p:extLst>
      <p:ext uri="{BB962C8B-B14F-4D97-AF65-F5344CB8AC3E}">
        <p14:creationId xmlns:p14="http://schemas.microsoft.com/office/powerpoint/2010/main" val="287271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And 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from multiple queries can be combined in two ways</a:t>
            </a:r>
          </a:p>
          <a:p>
            <a:r>
              <a:rPr lang="en-GB" i="1" dirty="0"/>
              <a:t>Merging</a:t>
            </a:r>
            <a:r>
              <a:rPr lang="en-GB" dirty="0"/>
              <a:t> is like a SQL join or a lookup relationship</a:t>
            </a:r>
          </a:p>
          <a:p>
            <a:pPr lvl="1"/>
            <a:r>
              <a:rPr lang="en-GB" dirty="0"/>
              <a:t>Different kinds of joins like left, inner and anti joins, are possible</a:t>
            </a:r>
          </a:p>
          <a:p>
            <a:r>
              <a:rPr lang="en-GB" i="1" dirty="0"/>
              <a:t>Appending</a:t>
            </a:r>
            <a:r>
              <a:rPr lang="en-GB" dirty="0"/>
              <a:t> is adding data from one query underneath data from another query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Merge Queries button</a:t>
            </a:r>
          </a:p>
          <a:p>
            <a:pPr lvl="1"/>
            <a:r>
              <a:rPr lang="en-GB" dirty="0"/>
              <a:t>Append Queries button</a:t>
            </a:r>
          </a:p>
        </p:txBody>
      </p:sp>
    </p:spTree>
    <p:extLst>
      <p:ext uri="{BB962C8B-B14F-4D97-AF65-F5344CB8AC3E}">
        <p14:creationId xmlns:p14="http://schemas.microsoft.com/office/powerpoint/2010/main" val="399602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Duplicating And Referencing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Duplicating</a:t>
            </a:r>
            <a:r>
              <a:rPr lang="en-GB" dirty="0"/>
              <a:t> a query creates an exact copy of a query</a:t>
            </a:r>
          </a:p>
          <a:p>
            <a:r>
              <a:rPr lang="en-GB" i="1" dirty="0"/>
              <a:t>Referencing</a:t>
            </a:r>
            <a:r>
              <a:rPr lang="en-GB" dirty="0"/>
              <a:t> a query uses the output of one query as the source for another query</a:t>
            </a:r>
          </a:p>
          <a:p>
            <a:pPr lvl="1"/>
            <a:r>
              <a:rPr lang="en-GB" dirty="0"/>
              <a:t>This is a good way of sharing common between multiple queries that use the same data source</a:t>
            </a:r>
          </a:p>
          <a:p>
            <a:pPr lvl="1"/>
            <a:r>
              <a:rPr lang="en-GB" dirty="0"/>
              <a:t>You may want to disable data load for the query that is referenced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Right-click on query in query pane and select Duplicate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63538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Parameters are really just queries that return single values</a:t>
            </a:r>
          </a:p>
          <a:p>
            <a:r>
              <a:rPr lang="en-GB" dirty="0"/>
              <a:t>But they are given special treatment by the UI, and values returned by parameters can be used for</a:t>
            </a:r>
          </a:p>
          <a:p>
            <a:pPr lvl="1"/>
            <a:r>
              <a:rPr lang="en-GB" dirty="0"/>
              <a:t>Server and database names for data sources</a:t>
            </a:r>
          </a:p>
          <a:p>
            <a:pPr lvl="1"/>
            <a:r>
              <a:rPr lang="en-GB" dirty="0"/>
              <a:t>Filtering by specific values</a:t>
            </a:r>
          </a:p>
          <a:p>
            <a:r>
              <a:rPr lang="en-GB" dirty="0"/>
              <a:t>This makes it easy for end users and developers to switch to different data sources or filter data loaded by different values</a:t>
            </a:r>
          </a:p>
          <a:p>
            <a:r>
              <a:rPr lang="en-GB" dirty="0"/>
              <a:t>Also, .</a:t>
            </a:r>
            <a:r>
              <a:rPr lang="en-GB" dirty="0" err="1"/>
              <a:t>pbix</a:t>
            </a:r>
            <a:r>
              <a:rPr lang="en-GB" dirty="0"/>
              <a:t> files containing parameters can be exported as templates with no data</a:t>
            </a:r>
          </a:p>
        </p:txBody>
      </p:sp>
    </p:spTree>
    <p:extLst>
      <p:ext uri="{BB962C8B-B14F-4D97-AF65-F5344CB8AC3E}">
        <p14:creationId xmlns:p14="http://schemas.microsoft.com/office/powerpoint/2010/main" val="231442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some reports it is very difficult to create the table/graph structures you need using the tools in the Report view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Show top 10 countries and for each country show the top 10 products and a total others row</a:t>
            </a:r>
          </a:p>
          <a:p>
            <a:r>
              <a:rPr lang="en-GB" dirty="0"/>
              <a:t>In these cases, you can use the data import stage to format the data exactly the way you need it</a:t>
            </a:r>
          </a:p>
          <a:p>
            <a:r>
              <a:rPr lang="en-GB" dirty="0"/>
              <a:t>Warning: </a:t>
            </a:r>
            <a:r>
              <a:rPr lang="en-GB"/>
              <a:t>doing this too often </a:t>
            </a:r>
            <a:r>
              <a:rPr lang="en-GB" dirty="0"/>
              <a:t>will make maintenance more difficult and increase data load times</a:t>
            </a:r>
          </a:p>
        </p:txBody>
      </p:sp>
    </p:spTree>
    <p:extLst>
      <p:ext uri="{BB962C8B-B14F-4D97-AF65-F5344CB8AC3E}">
        <p14:creationId xmlns:p14="http://schemas.microsoft.com/office/powerpoint/2010/main" val="25883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Power BI data import concepts</a:t>
            </a:r>
          </a:p>
          <a:p>
            <a:r>
              <a:rPr lang="en-GB" dirty="0"/>
              <a:t>Data import objectives</a:t>
            </a:r>
          </a:p>
          <a:p>
            <a:r>
              <a:rPr lang="en-GB" dirty="0"/>
              <a:t>Removing and renaming columns</a:t>
            </a:r>
          </a:p>
          <a:p>
            <a:r>
              <a:rPr lang="en-GB" dirty="0"/>
              <a:t>Setting data types</a:t>
            </a:r>
          </a:p>
          <a:p>
            <a:r>
              <a:rPr lang="en-GB" dirty="0"/>
              <a:t>Filtering rows</a:t>
            </a:r>
          </a:p>
          <a:p>
            <a:r>
              <a:rPr lang="en-GB" dirty="0"/>
              <a:t>Aggregating data</a:t>
            </a:r>
          </a:p>
          <a:p>
            <a:r>
              <a:rPr lang="en-GB" dirty="0"/>
              <a:t>Pivoting and </a:t>
            </a:r>
            <a:r>
              <a:rPr lang="en-GB" dirty="0" err="1"/>
              <a:t>unpivoting</a:t>
            </a:r>
            <a:endParaRPr lang="en-GB" dirty="0"/>
          </a:p>
          <a:p>
            <a:r>
              <a:rPr lang="en-GB" dirty="0"/>
              <a:t>Transforming existing columns and adding new columns</a:t>
            </a:r>
          </a:p>
          <a:p>
            <a:r>
              <a:rPr lang="en-GB" dirty="0"/>
              <a:t>Handling errors</a:t>
            </a:r>
          </a:p>
          <a:p>
            <a:r>
              <a:rPr lang="en-GB" dirty="0"/>
              <a:t>Merging and Appending</a:t>
            </a:r>
          </a:p>
          <a:p>
            <a:r>
              <a:rPr lang="en-GB" dirty="0"/>
              <a:t>Duplicating and Referencing</a:t>
            </a:r>
          </a:p>
          <a:p>
            <a:r>
              <a:rPr lang="en-GB"/>
              <a:t>Special cases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36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Data Into Your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importing data into the model you must:</a:t>
            </a:r>
          </a:p>
          <a:p>
            <a:pPr lvl="1"/>
            <a:r>
              <a:rPr lang="en-GB" dirty="0"/>
              <a:t>Choose your data source type</a:t>
            </a:r>
          </a:p>
          <a:p>
            <a:pPr lvl="1"/>
            <a:r>
              <a:rPr lang="en-GB" dirty="0"/>
              <a:t>Connect to the data source</a:t>
            </a:r>
          </a:p>
          <a:p>
            <a:r>
              <a:rPr lang="en-GB" dirty="0"/>
              <a:t>You then have a choice:</a:t>
            </a:r>
          </a:p>
          <a:p>
            <a:pPr lvl="1"/>
            <a:r>
              <a:rPr lang="en-GB" dirty="0"/>
              <a:t>Load the data to the model direct</a:t>
            </a:r>
          </a:p>
          <a:p>
            <a:pPr lvl="1"/>
            <a:r>
              <a:rPr lang="en-GB" dirty="0"/>
              <a:t>Clean/filter/transform the data before loading</a:t>
            </a:r>
          </a:p>
          <a:p>
            <a:r>
              <a:rPr lang="en-GB" dirty="0"/>
              <a:t>95% of the time you will need to clean/filter/transform the data</a:t>
            </a:r>
          </a:p>
          <a:p>
            <a:r>
              <a:rPr lang="en-GB" dirty="0"/>
              <a:t>This takes place in the Power BI </a:t>
            </a:r>
            <a:r>
              <a:rPr lang="en-GB" i="1" dirty="0"/>
              <a:t>Query Editor </a:t>
            </a:r>
            <a:r>
              <a:rPr lang="en-GB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2223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can create multiple jobs to import data from one or more sources</a:t>
            </a:r>
          </a:p>
          <a:p>
            <a:r>
              <a:rPr lang="en-GB" dirty="0"/>
              <a:t>These jobs are called </a:t>
            </a:r>
            <a:r>
              <a:rPr lang="en-GB" i="1" dirty="0"/>
              <a:t>queries</a:t>
            </a:r>
          </a:p>
          <a:p>
            <a:r>
              <a:rPr lang="en-GB" dirty="0"/>
              <a:t>The output of a query is a </a:t>
            </a:r>
            <a:r>
              <a:rPr lang="en-GB" i="1" dirty="0"/>
              <a:t>table</a:t>
            </a:r>
            <a:r>
              <a:rPr lang="en-GB" dirty="0"/>
              <a:t> in the Data Model</a:t>
            </a:r>
          </a:p>
          <a:p>
            <a:r>
              <a:rPr lang="en-GB" dirty="0"/>
              <a:t>A query is made up of one or more </a:t>
            </a:r>
            <a:r>
              <a:rPr lang="en-GB" i="1" dirty="0"/>
              <a:t>steps</a:t>
            </a:r>
          </a:p>
          <a:p>
            <a:r>
              <a:rPr lang="en-GB" dirty="0"/>
              <a:t>Each step takes data from the data source, or the previous step, and applies some kind of change to it</a:t>
            </a:r>
          </a:p>
          <a:p>
            <a:r>
              <a:rPr lang="en-GB" dirty="0"/>
              <a:t>The last step in the query is the output of the query</a:t>
            </a:r>
          </a:p>
        </p:txBody>
      </p:sp>
    </p:spTree>
    <p:extLst>
      <p:ext uri="{BB962C8B-B14F-4D97-AF65-F5344CB8AC3E}">
        <p14:creationId xmlns:p14="http://schemas.microsoft.com/office/powerpoint/2010/main" val="98742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dimension (lookup) tables and fact tables</a:t>
            </a:r>
          </a:p>
          <a:p>
            <a:r>
              <a:rPr lang="en-GB" dirty="0"/>
              <a:t>Remove any columns or rows that contain data you don’t need</a:t>
            </a:r>
          </a:p>
          <a:p>
            <a:r>
              <a:rPr lang="en-GB" dirty="0"/>
              <a:t>Reformat data so each column contains a single kind of value</a:t>
            </a:r>
          </a:p>
          <a:p>
            <a:r>
              <a:rPr lang="en-GB" dirty="0"/>
              <a:t>Rename columns and tables to make them user friendly</a:t>
            </a:r>
          </a:p>
          <a:p>
            <a:r>
              <a:rPr lang="en-GB" dirty="0"/>
              <a:t>Set data types for columns</a:t>
            </a:r>
          </a:p>
          <a:p>
            <a:r>
              <a:rPr lang="en-GB" dirty="0"/>
              <a:t>Ensure that dimension tables can be related to fact tables</a:t>
            </a:r>
          </a:p>
          <a:p>
            <a:r>
              <a:rPr lang="en-GB" dirty="0"/>
              <a:t>Perform any calculations that can be created at data load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works when your data is modelled according using the concepts of </a:t>
            </a:r>
            <a:r>
              <a:rPr lang="en-GB" i="1" dirty="0"/>
              <a:t>dimensional modelling</a:t>
            </a:r>
          </a:p>
          <a:p>
            <a:r>
              <a:rPr lang="en-GB" dirty="0"/>
              <a:t>This means you should not:</a:t>
            </a:r>
          </a:p>
          <a:p>
            <a:pPr lvl="1"/>
            <a:r>
              <a:rPr lang="en-GB" dirty="0"/>
              <a:t>Put all your data in one big table</a:t>
            </a:r>
          </a:p>
          <a:p>
            <a:pPr lvl="1"/>
            <a:r>
              <a:rPr lang="en-GB" dirty="0"/>
              <a:t>Spread your data out over thousands of small tables</a:t>
            </a:r>
          </a:p>
          <a:p>
            <a:r>
              <a:rPr lang="en-GB" dirty="0"/>
              <a:t>Think of </a:t>
            </a:r>
            <a:r>
              <a:rPr lang="en-GB" i="1" dirty="0"/>
              <a:t>fact tables </a:t>
            </a:r>
            <a:r>
              <a:rPr lang="en-GB" dirty="0"/>
              <a:t>as containing the events/transactions you want to report on</a:t>
            </a:r>
          </a:p>
          <a:p>
            <a:r>
              <a:rPr lang="en-GB" dirty="0"/>
              <a:t>Think of </a:t>
            </a:r>
            <a:r>
              <a:rPr lang="en-GB" i="1" dirty="0"/>
              <a:t>dimension tables </a:t>
            </a:r>
            <a:r>
              <a:rPr lang="en-GB" dirty="0"/>
              <a:t>as lookup tables that provide more information about one aspect of an event/transaction</a:t>
            </a:r>
          </a:p>
        </p:txBody>
      </p:sp>
    </p:spTree>
    <p:extLst>
      <p:ext uri="{BB962C8B-B14F-4D97-AF65-F5344CB8AC3E}">
        <p14:creationId xmlns:p14="http://schemas.microsoft.com/office/powerpoint/2010/main" val="171406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Columns You Don’t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Removing columns you don’t need is important for two reasons:</a:t>
            </a:r>
          </a:p>
          <a:p>
            <a:pPr lvl="1"/>
            <a:r>
              <a:rPr lang="en-GB" dirty="0"/>
              <a:t>Unnecessary columns make it harder for users to find what they do need</a:t>
            </a:r>
          </a:p>
          <a:p>
            <a:pPr lvl="1"/>
            <a:r>
              <a:rPr lang="en-GB" dirty="0"/>
              <a:t>Unnecessary columns make it harder for you as a developer to </a:t>
            </a:r>
            <a:r>
              <a:rPr lang="en-GB"/>
              <a:t>find what you need</a:t>
            </a:r>
            <a:endParaRPr lang="en-GB" dirty="0"/>
          </a:p>
          <a:p>
            <a:pPr lvl="1"/>
            <a:r>
              <a:rPr lang="en-GB" dirty="0"/>
              <a:t>They also take up memory in your model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Remove Columns</a:t>
            </a:r>
          </a:p>
          <a:p>
            <a:pPr lvl="1"/>
            <a:r>
              <a:rPr lang="en-GB" dirty="0"/>
              <a:t>Remove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552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Columns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Naming columns in tables properly is extremely important for usability – both for your users and you as a report designer</a:t>
            </a:r>
          </a:p>
          <a:p>
            <a:r>
              <a:rPr lang="en-GB" dirty="0"/>
              <a:t>You need to make sure you use:</a:t>
            </a:r>
          </a:p>
          <a:p>
            <a:pPr lvl="1"/>
            <a:r>
              <a:rPr lang="en-GB" dirty="0"/>
              <a:t>Human readable names – not the names used in the data source</a:t>
            </a:r>
          </a:p>
          <a:p>
            <a:pPr lvl="1"/>
            <a:r>
              <a:rPr lang="en-GB" dirty="0"/>
              <a:t>Names that match the standard terms used in your business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Double-click on a column to rename it</a:t>
            </a:r>
          </a:p>
          <a:p>
            <a:pPr lvl="1"/>
            <a:r>
              <a:rPr lang="en-GB" dirty="0"/>
              <a:t>The name of the table is also the name of the query shown in the Query Settings pane</a:t>
            </a:r>
          </a:p>
        </p:txBody>
      </p:sp>
    </p:spTree>
    <p:extLst>
      <p:ext uri="{BB962C8B-B14F-4D97-AF65-F5344CB8AC3E}">
        <p14:creationId xmlns:p14="http://schemas.microsoft.com/office/powerpoint/2010/main" val="1757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very easy step to miss out!</a:t>
            </a:r>
          </a:p>
          <a:p>
            <a:r>
              <a:rPr lang="en-GB" dirty="0"/>
              <a:t>In most cases Power BI will work out what type of data (</a:t>
            </a:r>
            <a:r>
              <a:rPr lang="en-GB" dirty="0" err="1"/>
              <a:t>eg</a:t>
            </a:r>
            <a:r>
              <a:rPr lang="en-GB" dirty="0"/>
              <a:t> number, text, date) a column contains</a:t>
            </a:r>
          </a:p>
          <a:p>
            <a:r>
              <a:rPr lang="en-GB" dirty="0"/>
              <a:t>But you should always check after loading to be sure</a:t>
            </a:r>
          </a:p>
          <a:p>
            <a:r>
              <a:rPr lang="en-GB" dirty="0"/>
              <a:t>Also, remember some transformations could also change the data type so you should check before you finish too</a:t>
            </a:r>
          </a:p>
          <a:p>
            <a:r>
              <a:rPr lang="en-GB" dirty="0"/>
              <a:t>Functionality:</a:t>
            </a:r>
          </a:p>
          <a:p>
            <a:pPr lvl="1"/>
            <a:r>
              <a:rPr lang="en-GB" dirty="0"/>
              <a:t>Highlight column and select data in Data Type dropdown on ribbon</a:t>
            </a:r>
          </a:p>
          <a:p>
            <a:pPr lvl="1"/>
            <a:r>
              <a:rPr lang="en-GB" dirty="0"/>
              <a:t>Using Locale option handles problems like US/EU date and number formats</a:t>
            </a:r>
          </a:p>
        </p:txBody>
      </p:sp>
    </p:spTree>
    <p:extLst>
      <p:ext uri="{BB962C8B-B14F-4D97-AF65-F5344CB8AC3E}">
        <p14:creationId xmlns:p14="http://schemas.microsoft.com/office/powerpoint/2010/main" val="52827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1159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04 – Data Import Using The Query Editor</vt:lpstr>
      <vt:lpstr>Agenda</vt:lpstr>
      <vt:lpstr>Importing Data Into Your Model</vt:lpstr>
      <vt:lpstr>Data Import Concepts</vt:lpstr>
      <vt:lpstr>Data Import Objectives</vt:lpstr>
      <vt:lpstr>Dimensional Modelling</vt:lpstr>
      <vt:lpstr>Removing Columns You Don’t Need</vt:lpstr>
      <vt:lpstr>Naming Columns And Tables</vt:lpstr>
      <vt:lpstr>Setting Data Types</vt:lpstr>
      <vt:lpstr>Filtering Rows</vt:lpstr>
      <vt:lpstr>Aggregating Data</vt:lpstr>
      <vt:lpstr>Pivoting And UnPivoting</vt:lpstr>
      <vt:lpstr>Transforming Columns And Adding New Ones</vt:lpstr>
      <vt:lpstr>Handling Errors</vt:lpstr>
      <vt:lpstr>Merging And Appending</vt:lpstr>
      <vt:lpstr>Duplicating And Referencing Queries</vt:lpstr>
      <vt:lpstr>Parameters</vt:lpstr>
      <vt:lpstr>Special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– Data Import Using The Built-In Transformations</dc:title>
  <dc:creator>Chris Webb</dc:creator>
  <cp:lastModifiedBy>Windows User</cp:lastModifiedBy>
  <cp:revision>25</cp:revision>
  <dcterms:created xsi:type="dcterms:W3CDTF">2015-11-16T14:45:59Z</dcterms:created>
  <dcterms:modified xsi:type="dcterms:W3CDTF">2023-03-25T15:56:12Z</dcterms:modified>
</cp:coreProperties>
</file>