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21"/>
  </p:normalViewPr>
  <p:slideViewPr>
    <p:cSldViewPr snapToGrid="0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37147-80CA-7078-5AFA-1A3C0DFCF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D813EA-D7E3-10D4-14F4-036BCBA20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15D77-9C7F-91B2-EC40-AA2E217E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6C2DF-B31B-CAD2-E30D-EF9794BE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D49DD-64C5-676D-8016-2BCC83B3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77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A226-C309-2AA8-7FB1-2056CA7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9055EA-2DB1-7B0D-0BDE-454203BB0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A60CA-ED15-DC43-6D7C-AA35CA5D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03EB9-2C56-F8CE-54C0-C360A146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E5349-6FA3-754A-E150-7D940D87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86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6C834A-B0AE-8660-E8DE-2B7F0DA8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DE24C-2A7A-DB1A-4A77-C2185638C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6DDFD-05B3-A028-327D-C2F58524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55D8A-8119-5E39-F65A-85A18434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E2C8F-789C-704D-777F-EA61D581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09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6E4C3-1E84-706C-537A-19F6E293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06E85-6295-6A8E-5DF7-6396A857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57E8D-BBCD-18D5-9628-B39F55FD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D71DB-63F6-FD80-98E4-808C2892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A8E56-2654-85AC-5302-7CBA7B70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849A8-627E-8712-F95A-E5FD951F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C624C-1A7F-BA78-6CE1-72BA4D479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93752-2EF5-6BDE-724A-7DE50BD2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771F8-C1E0-33B1-510F-974AFB5D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FF38F-8979-352B-1DC6-B1120CF8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19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86F16-EE52-B2C3-438C-969B26F2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716C3-7DA7-09E1-5A2C-F9525E715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61892-FB7A-AB82-8579-437DD4494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6BD99-2379-FCEC-B28C-08DA95AE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BA439-249A-79E0-DF9A-409576FE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0276F-9629-66AC-2543-87B79C50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373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14019-4CFA-046B-8E3E-26C8C4D3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89802C-4BBB-7AE9-E9B0-235D941D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D4A34E-70BD-1535-E338-3332D656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27A863-D772-83E6-E589-8295D0479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25F740-2B6F-F435-17DA-4DB41B6B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C2F53D-D1D4-1572-9FF6-87E9F7CB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C6490-AB77-7A20-F1E3-DCF6FA46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ED82FE-B1DA-9DCC-0E3A-816D01A6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D8A2-9B87-D875-99F8-FAE5734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248C84-4827-8745-9F75-5873EF1F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6477B-721A-9455-C428-EBEC159A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338E5-9376-50FE-2F68-9D42E5DC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05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50FAA-5D55-3CB5-41A6-4CF2F0B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135081-49BB-0056-A2E4-EAEE2E98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B1D2F-39AB-7595-22AF-617C4A4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438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D4C9E-9A17-0BC2-6835-04BA48DC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FA4C4-94AD-8890-C323-0515F158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8F119-2643-BF16-07BF-B9E3389F9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6F553-D1C3-B81A-7DDC-AE06EA0F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8DF03-0623-EEC0-1488-E31F511E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B0892-6423-8BB5-EDE0-EB5B1A7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4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14A3-0A37-64BE-C934-8BAF7415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6E0BD0-63C3-9890-4924-0F692C83F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8DB5F-8122-6E5D-57DD-D9D983803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26322-A760-A3A5-B78E-B3F49221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76EBD-8B9A-35DE-175E-E2DD5294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B40408-28E7-98D3-E891-245DDE78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63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7A5306-3C7F-F32B-4DB3-F5420E1D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000B4-264D-ED35-4E18-FF77700E2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11D1B-D524-6BF4-555F-C28265D00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B9276-8D03-E044-BB17-95CC7CAB607D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E6761-97FE-3258-C87E-F0D6F2243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93B4B-AA8E-C320-9EB6-010062A96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3EC49-4F46-9A45-8B4E-84C533B92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470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1925-45-caliber-bulle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1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총알, 무기, 탄약이(가) 표시된 사진&#10;&#10;자동 생성된 설명">
            <a:extLst>
              <a:ext uri="{FF2B5EF4-FFF2-40B4-BE49-F238E27FC236}">
                <a16:creationId xmlns:a16="http://schemas.microsoft.com/office/drawing/2014/main" id="{66B2DFDE-E6E2-9F00-B655-AC03C0FA3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5080000" cy="5080000"/>
          </a:xfrm>
          <a:prstGeom prst="rect">
            <a:avLst/>
          </a:prstGeom>
        </p:spPr>
      </p:pic>
      <p:pic>
        <p:nvPicPr>
          <p:cNvPr id="5" name="그림 4" descr="총알, 무기, 탄약이(가) 표시된 사진&#10;&#10;자동 생성된 설명">
            <a:extLst>
              <a:ext uri="{FF2B5EF4-FFF2-40B4-BE49-F238E27FC236}">
                <a16:creationId xmlns:a16="http://schemas.microsoft.com/office/drawing/2014/main" id="{F32B041A-5AE6-F506-3EF4-244625D6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729" r="33333"/>
          <a:stretch/>
        </p:blipFill>
        <p:spPr>
          <a:xfrm>
            <a:off x="5729288" y="4318000"/>
            <a:ext cx="471487" cy="1524000"/>
          </a:xfrm>
          <a:prstGeom prst="rect">
            <a:avLst/>
          </a:prstGeom>
        </p:spPr>
      </p:pic>
      <p:pic>
        <p:nvPicPr>
          <p:cNvPr id="6" name="그림 5" descr="총알, 무기, 탄약이(가) 표시된 사진&#10;&#10;자동 생성된 설명">
            <a:extLst>
              <a:ext uri="{FF2B5EF4-FFF2-40B4-BE49-F238E27FC236}">
                <a16:creationId xmlns:a16="http://schemas.microsoft.com/office/drawing/2014/main" id="{B58F33DB-626C-927E-763F-C1695792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729" r="33333"/>
          <a:stretch/>
        </p:blipFill>
        <p:spPr>
          <a:xfrm>
            <a:off x="6200776" y="4318000"/>
            <a:ext cx="471487" cy="1524000"/>
          </a:xfrm>
          <a:prstGeom prst="rect">
            <a:avLst/>
          </a:prstGeom>
        </p:spPr>
      </p:pic>
      <p:pic>
        <p:nvPicPr>
          <p:cNvPr id="7" name="그림 6" descr="총알, 무기, 탄약이(가) 표시된 사진&#10;&#10;자동 생성된 설명">
            <a:extLst>
              <a:ext uri="{FF2B5EF4-FFF2-40B4-BE49-F238E27FC236}">
                <a16:creationId xmlns:a16="http://schemas.microsoft.com/office/drawing/2014/main" id="{7C835E65-F12C-BFF6-9DEE-2367497AD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729" r="33333"/>
          <a:stretch/>
        </p:blipFill>
        <p:spPr>
          <a:xfrm>
            <a:off x="6672263" y="4318000"/>
            <a:ext cx="471487" cy="1524000"/>
          </a:xfrm>
          <a:prstGeom prst="rect">
            <a:avLst/>
          </a:prstGeom>
        </p:spPr>
      </p:pic>
      <p:pic>
        <p:nvPicPr>
          <p:cNvPr id="8" name="그림 7" descr="총알, 무기, 탄약이(가) 표시된 사진&#10;&#10;자동 생성된 설명">
            <a:extLst>
              <a:ext uri="{FF2B5EF4-FFF2-40B4-BE49-F238E27FC236}">
                <a16:creationId xmlns:a16="http://schemas.microsoft.com/office/drawing/2014/main" id="{D5757712-3209-8C2F-DF51-3B715B9C5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729" r="33333"/>
          <a:stretch/>
        </p:blipFill>
        <p:spPr>
          <a:xfrm>
            <a:off x="7143751" y="4318000"/>
            <a:ext cx="471487" cy="1524000"/>
          </a:xfrm>
          <a:prstGeom prst="rect">
            <a:avLst/>
          </a:prstGeom>
        </p:spPr>
      </p:pic>
      <p:pic>
        <p:nvPicPr>
          <p:cNvPr id="9" name="그림 8" descr="총알, 무기, 탄약이(가) 표시된 사진&#10;&#10;자동 생성된 설명">
            <a:extLst>
              <a:ext uri="{FF2B5EF4-FFF2-40B4-BE49-F238E27FC236}">
                <a16:creationId xmlns:a16="http://schemas.microsoft.com/office/drawing/2014/main" id="{4421EFB1-4B8D-BEEE-1BFD-2D6C168A8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729" r="33333"/>
          <a:stretch/>
        </p:blipFill>
        <p:spPr>
          <a:xfrm>
            <a:off x="7615238" y="4318000"/>
            <a:ext cx="471487" cy="1524000"/>
          </a:xfrm>
          <a:prstGeom prst="rect">
            <a:avLst/>
          </a:prstGeom>
        </p:spPr>
      </p:pic>
      <p:pic>
        <p:nvPicPr>
          <p:cNvPr id="10" name="그림 9" descr="총알, 무기, 탄약이(가) 표시된 사진&#10;&#10;자동 생성된 설명">
            <a:extLst>
              <a:ext uri="{FF2B5EF4-FFF2-40B4-BE49-F238E27FC236}">
                <a16:creationId xmlns:a16="http://schemas.microsoft.com/office/drawing/2014/main" id="{3F89438E-1360-0DF6-5087-3E6A35411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729" r="33333"/>
          <a:stretch/>
        </p:blipFill>
        <p:spPr>
          <a:xfrm>
            <a:off x="8086726" y="4318000"/>
            <a:ext cx="47148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02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6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방재현 (컴퓨터공학과)</dc:creator>
  <cp:lastModifiedBy>(학생) 방재현 (컴퓨터공학과)</cp:lastModifiedBy>
  <cp:revision>1</cp:revision>
  <dcterms:created xsi:type="dcterms:W3CDTF">2024-03-29T09:45:51Z</dcterms:created>
  <dcterms:modified xsi:type="dcterms:W3CDTF">2024-03-29T11:43:01Z</dcterms:modified>
</cp:coreProperties>
</file>