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CF1313"/>
    <a:srgbClr val="E9C21B"/>
    <a:srgbClr val="0099FF"/>
    <a:srgbClr val="003300"/>
    <a:srgbClr val="EFB867"/>
    <a:srgbClr val="58180D"/>
    <a:srgbClr val="F3CB91"/>
    <a:srgbClr val="F8E1BE"/>
    <a:srgbClr val="F1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294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B1A9-4EFB-4FFF-922D-DBDC5C08C40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49E4-AF97-41F6-B04E-0CA35280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60799" y="349767"/>
            <a:ext cx="7418702" cy="61409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60799" y="349767"/>
            <a:ext cx="4165835" cy="6140974"/>
          </a:xfrm>
          <a:prstGeom prst="rect">
            <a:avLst/>
          </a:prstGeom>
          <a:solidFill>
            <a:srgbClr val="EFB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4321" y="3342807"/>
            <a:ext cx="3987384" cy="2939305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321" y="1781094"/>
            <a:ext cx="3987384" cy="1445331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7262" y="1837948"/>
            <a:ext cx="1240922" cy="575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4321" y="464457"/>
            <a:ext cx="3987384" cy="1201947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53987" y="349768"/>
            <a:ext cx="3025515" cy="1029328"/>
          </a:xfrm>
          <a:prstGeom prst="rect">
            <a:avLst/>
          </a:prstGeom>
          <a:solidFill>
            <a:srgbClr val="EFB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3986" y="1572297"/>
            <a:ext cx="3025515" cy="4638110"/>
          </a:xfrm>
          <a:prstGeom prst="rect">
            <a:avLst/>
          </a:prstGeom>
          <a:solidFill>
            <a:srgbClr val="EFB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3426" y="2546657"/>
            <a:ext cx="2576463" cy="1652864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57537" y="3101695"/>
            <a:ext cx="1170432" cy="100311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109022" y="3437521"/>
            <a:ext cx="3839162" cy="2772886"/>
            <a:chOff x="1109022" y="3437521"/>
            <a:chExt cx="3839162" cy="2772886"/>
          </a:xfrm>
          <a:solidFill>
            <a:srgbClr val="F3CB91"/>
          </a:solidFill>
        </p:grpSpPr>
        <p:sp>
          <p:nvSpPr>
            <p:cNvPr id="20" name="Rectangle 19"/>
            <p:cNvSpPr/>
            <p:nvPr/>
          </p:nvSpPr>
          <p:spPr>
            <a:xfrm>
              <a:off x="1109022" y="343752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Aggressive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90773" y="343752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Ambusher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72524" y="343752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54275" y="343752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6026" y="343752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9022" y="379231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Antimagic Susceptibility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90773" y="3792311"/>
              <a:ext cx="712158" cy="281040"/>
            </a:xfrm>
            <a:prstGeom prst="rect">
              <a:avLst/>
            </a:prstGeom>
            <a:solidFill>
              <a:srgbClr val="EFB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Avoidance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72524" y="379231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54275" y="379231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6026" y="3792311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9022" y="4149180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90773" y="4149180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72524" y="4149180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4275" y="4149180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36026" y="4149180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9022" y="450604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90773" y="450604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2524" y="450604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54275" y="450604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36026" y="450604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09022" y="486083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90773" y="486083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2524" y="486083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54275" y="486083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36026" y="4860839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09022" y="5217708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0773" y="5217708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72524" y="5217708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4275" y="5217708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36026" y="5217708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9022" y="557457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90773" y="557457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72524" y="557457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54275" y="557457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6026" y="557457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09022" y="592936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90773" y="592936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2524" y="592936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54275" y="592936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36026" y="5929367"/>
              <a:ext cx="712158" cy="281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6903713" y="3101695"/>
            <a:ext cx="1170432" cy="100311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57537" y="2765049"/>
            <a:ext cx="1170432" cy="24193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03713" y="2765049"/>
            <a:ext cx="1170432" cy="24193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4508500" y="1868129"/>
            <a:ext cx="401584" cy="278171"/>
          </a:xfrm>
          <a:prstGeom prst="rightArrow">
            <a:avLst/>
          </a:prstGeom>
          <a:solidFill>
            <a:srgbClr val="00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573426" y="4392722"/>
            <a:ext cx="2576463" cy="1652864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57537" y="4947760"/>
            <a:ext cx="1170432" cy="100311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03713" y="4947760"/>
            <a:ext cx="1170432" cy="100311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57537" y="4611114"/>
            <a:ext cx="1170432" cy="24193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03713" y="4611114"/>
            <a:ext cx="1170432" cy="241932"/>
          </a:xfrm>
          <a:prstGeom prst="rect">
            <a:avLst/>
          </a:prstGeom>
          <a:solidFill>
            <a:srgbClr val="F3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448301" y="440174"/>
            <a:ext cx="2819400" cy="842525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61001" y="1666404"/>
            <a:ext cx="2819400" cy="784695"/>
          </a:xfrm>
          <a:prstGeom prst="rect">
            <a:avLst/>
          </a:prstGeom>
          <a:solidFill>
            <a:srgbClr val="F8E1B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07262" y="1804768"/>
            <a:ext cx="117686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00"/>
                </a:solidFill>
              </a:rPr>
              <a:t>Add to encounter</a:t>
            </a:r>
            <a:endParaRPr lang="en-US" b="1" dirty="0">
              <a:solidFill>
                <a:srgbClr val="0033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9" y="2882464"/>
            <a:ext cx="304800" cy="30480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5" y="2120389"/>
            <a:ext cx="292609" cy="292609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9" y="2495331"/>
            <a:ext cx="304800" cy="304800"/>
          </a:xfrm>
          <a:prstGeom prst="rect">
            <a:avLst/>
          </a:prstGeom>
          <a:effectLst/>
        </p:spPr>
      </p:pic>
      <p:sp>
        <p:nvSpPr>
          <p:cNvPr id="81" name="TextBox 80"/>
          <p:cNvSpPr txBox="1"/>
          <p:nvPr/>
        </p:nvSpPr>
        <p:spPr>
          <a:xfrm>
            <a:off x="1469964" y="2389459"/>
            <a:ext cx="97871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8180D"/>
                </a:solidFill>
              </a:rPr>
              <a:t>Armor Class</a:t>
            </a:r>
            <a:endParaRPr lang="en-US" sz="1200" b="1" dirty="0">
              <a:solidFill>
                <a:srgbClr val="58180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9964" y="2592582"/>
            <a:ext cx="540155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09961" y="2592583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9226" y="2592582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73826" y="2389459"/>
            <a:ext cx="97871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8180D"/>
                </a:solidFill>
              </a:rPr>
              <a:t>Hit Points</a:t>
            </a:r>
            <a:endParaRPr lang="en-US" sz="1200" b="1" dirty="0">
              <a:solidFill>
                <a:srgbClr val="58180D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46826" y="2592582"/>
            <a:ext cx="540155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86823" y="2592583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06088" y="2592582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44564" y="2761172"/>
            <a:ext cx="104986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8180D"/>
                </a:solidFill>
              </a:rPr>
              <a:t>Attack Bonus</a:t>
            </a:r>
            <a:endParaRPr lang="en-US" sz="1200" b="1" dirty="0">
              <a:solidFill>
                <a:srgbClr val="58180D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69964" y="2964295"/>
            <a:ext cx="540155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009961" y="2964296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29226" y="2964295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8226" y="2761172"/>
            <a:ext cx="141717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8180D"/>
                </a:solidFill>
              </a:rPr>
              <a:t>Damage Per Round</a:t>
            </a:r>
            <a:endParaRPr lang="en-US" sz="1200" b="1" dirty="0">
              <a:solidFill>
                <a:srgbClr val="58180D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646826" y="2964295"/>
            <a:ext cx="540155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86823" y="2964296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06088" y="2964295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42964" y="2001755"/>
            <a:ext cx="137483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8180D"/>
                </a:solidFill>
              </a:rPr>
              <a:t>Challenge Rating</a:t>
            </a:r>
            <a:endParaRPr lang="en-US" sz="1200" b="1" dirty="0">
              <a:solidFill>
                <a:srgbClr val="58180D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9964" y="2204878"/>
            <a:ext cx="540155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09961" y="2204879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29226" y="2204878"/>
            <a:ext cx="219456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108155" y="1824805"/>
            <a:ext cx="2517387" cy="234492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58180D"/>
                </a:solidFill>
                <a:latin typeface="Constantia" panose="02030602050306030303" pitchFamily="18" charset="0"/>
              </a:rPr>
              <a:t>Monster Name</a:t>
            </a:r>
            <a:endParaRPr lang="en-US" sz="1400" b="1" dirty="0">
              <a:solidFill>
                <a:srgbClr val="58180D"/>
              </a:solidFill>
              <a:latin typeface="Constantia" panose="02030602050306030303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9821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5201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8666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7511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6356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4046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2891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1736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05813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94264" y="107540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9821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65201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8666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7511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6356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04046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42891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81736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05813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594264" y="1354631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9821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65201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48666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7511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26356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4046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2891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1736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05813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94264" y="796025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98213" y="51665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486663" y="51665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1/8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75113" y="51665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1/4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63563" y="516650"/>
            <a:ext cx="329184" cy="219456"/>
          </a:xfrm>
          <a:prstGeom prst="rect">
            <a:avLst/>
          </a:prstGeom>
          <a:solidFill>
            <a:srgbClr val="F3CB9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1/2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48713" y="2034054"/>
            <a:ext cx="624341" cy="219456"/>
          </a:xfrm>
          <a:prstGeom prst="rect">
            <a:avLst/>
          </a:prstGeom>
          <a:solidFill>
            <a:srgbClr val="33C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Easy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24513" y="2034054"/>
            <a:ext cx="624341" cy="219456"/>
          </a:xfrm>
          <a:prstGeom prst="rect">
            <a:avLst/>
          </a:prstGeom>
          <a:solidFill>
            <a:srgbClr val="E9C2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Medium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00313" y="2034054"/>
            <a:ext cx="624341" cy="219456"/>
          </a:xfrm>
          <a:prstGeom prst="rect">
            <a:avLst/>
          </a:prstGeom>
          <a:solidFill>
            <a:srgbClr val="CF131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Hard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576113" y="2034054"/>
            <a:ext cx="624341" cy="21945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Deadly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74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Theme</vt:lpstr>
      <vt:lpstr>PowerPoint Presentation</vt:lpstr>
    </vt:vector>
  </TitlesOfParts>
  <Company>BAE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Buckner, Trevor L (US)</dc:creator>
  <cp:lastModifiedBy>Buckner, Trevor L (US)</cp:lastModifiedBy>
  <cp:revision>23</cp:revision>
  <dcterms:created xsi:type="dcterms:W3CDTF">2016-04-12T23:37:53Z</dcterms:created>
  <dcterms:modified xsi:type="dcterms:W3CDTF">2016-04-15T22:19:29Z</dcterms:modified>
</cp:coreProperties>
</file>