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9263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0000FF"/>
    <a:srgbClr val="EFF9FF"/>
    <a:srgbClr val="000000"/>
    <a:srgbClr val="29292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44" autoAdjust="0"/>
  </p:normalViewPr>
  <p:slideViewPr>
    <p:cSldViewPr>
      <p:cViewPr varScale="1">
        <p:scale>
          <a:sx n="101" d="100"/>
          <a:sy n="101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4044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246F6-6B8F-42DF-A511-7415781DD923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1275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95A02-8A9E-4D30-BB0C-3D6028E77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4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70647-F12C-414C-AB97-82DC02BDEA01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17415"/>
            <a:ext cx="543941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67AB-E8FF-4CAD-8D4F-4285DE2C6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0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67AB-E8FF-4CAD-8D4F-4285DE2C64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3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35" r="15127" b="33979"/>
          <a:stretch/>
        </p:blipFill>
        <p:spPr>
          <a:xfrm>
            <a:off x="-324545" y="5747657"/>
            <a:ext cx="4032449" cy="1209734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581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64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350839"/>
            <a:ext cx="7904285" cy="4143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87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91880" y="6356350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35" r="15127" b="33979"/>
          <a:stretch/>
        </p:blipFill>
        <p:spPr>
          <a:xfrm>
            <a:off x="-324545" y="6093295"/>
            <a:ext cx="2880321" cy="864096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14399" r="12011" b="13635"/>
          <a:stretch/>
        </p:blipFill>
        <p:spPr>
          <a:xfrm>
            <a:off x="6759816" y="5949280"/>
            <a:ext cx="2808312" cy="100912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366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3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525788" y="6356350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35" r="15127" b="33979"/>
          <a:stretch/>
        </p:blipFill>
        <p:spPr>
          <a:xfrm>
            <a:off x="-324545" y="6093295"/>
            <a:ext cx="2880321" cy="864096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14399" r="12011" b="13635"/>
          <a:stretch/>
        </p:blipFill>
        <p:spPr>
          <a:xfrm>
            <a:off x="6759816" y="5949280"/>
            <a:ext cx="2808312" cy="100912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9790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3508356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5A5287-E07E-491F-8590-F22712E45F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35" r="15127" b="33979"/>
          <a:stretch/>
        </p:blipFill>
        <p:spPr>
          <a:xfrm>
            <a:off x="-324545" y="6093295"/>
            <a:ext cx="2880321" cy="864096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14399" r="12011" b="13635"/>
          <a:stretch/>
        </p:blipFill>
        <p:spPr>
          <a:xfrm>
            <a:off x="6759816" y="5949280"/>
            <a:ext cx="2808312" cy="100912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515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5287-E07E-491F-8590-F22712E4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>
            <a:noAutofit/>
          </a:bodyPr>
          <a:lstStyle/>
          <a:p>
            <a:r>
              <a:rPr lang="en-US" altLang="zh-TW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1: BCD</a:t>
            </a:r>
            <a:r>
              <a:rPr lang="zh-TW" alt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碼轉超</a:t>
            </a:r>
            <a:r>
              <a:rPr lang="en-US" altLang="zh-TW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碼</a:t>
            </a:r>
            <a:endParaRPr lang="zh-TW" alt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776864" cy="2137792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solidFill>
                  <a:srgbClr val="29292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Chun-Hsian Huang (</a:t>
            </a:r>
            <a:r>
              <a:rPr lang="zh-TW" altLang="en-US" sz="2800" b="1" dirty="0">
                <a:solidFill>
                  <a:srgbClr val="29292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黃駿賢</a:t>
            </a:r>
            <a:r>
              <a:rPr lang="en-US" altLang="zh-TW" sz="2800" b="1" dirty="0">
                <a:solidFill>
                  <a:srgbClr val="29292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endParaRPr lang="en-US" altLang="zh-TW" sz="1800" b="1" dirty="0">
              <a:solidFill>
                <a:srgbClr val="292929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solidFill>
                  <a:srgbClr val="292929"/>
                </a:solidFill>
              </a:rPr>
              <a:t>Dept. of Computer Science and Information Engineering</a:t>
            </a:r>
          </a:p>
          <a:p>
            <a:r>
              <a:rPr lang="en-US" altLang="zh-TW" sz="2400" dirty="0">
                <a:solidFill>
                  <a:srgbClr val="292929"/>
                </a:solidFill>
              </a:rPr>
              <a:t>National </a:t>
            </a:r>
            <a:r>
              <a:rPr lang="en-US" altLang="zh-TW" sz="2400" dirty="0" err="1">
                <a:solidFill>
                  <a:srgbClr val="292929"/>
                </a:solidFill>
              </a:rPr>
              <a:t>Taitung</a:t>
            </a:r>
            <a:r>
              <a:rPr lang="en-US" altLang="zh-TW" sz="2400" dirty="0">
                <a:solidFill>
                  <a:srgbClr val="292929"/>
                </a:solidFill>
              </a:rPr>
              <a:t> University</a:t>
            </a:r>
          </a:p>
          <a:p>
            <a:endParaRPr lang="en-US" altLang="zh-TW" sz="1800" i="1" dirty="0">
              <a:solidFill>
                <a:srgbClr val="29292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電路需求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試設計一個電路，使其具有</a:t>
            </a:r>
            <a:r>
              <a:rPr lang="en-US" altLang="zh-TW" sz="2800" dirty="0"/>
              <a:t>4</a:t>
            </a:r>
            <a:r>
              <a:rPr lang="zh-TW" altLang="en-US" sz="2800" dirty="0"/>
              <a:t>位元</a:t>
            </a:r>
            <a:r>
              <a:rPr lang="en-US" altLang="zh-TW" sz="2800" dirty="0"/>
              <a:t>BCD</a:t>
            </a:r>
            <a:r>
              <a:rPr lang="zh-TW" altLang="en-US" sz="2800" dirty="0"/>
              <a:t>輸入</a:t>
            </a:r>
            <a:r>
              <a:rPr lang="en-US" altLang="zh-TW" sz="2800" dirty="0"/>
              <a:t>A</a:t>
            </a:r>
            <a:r>
              <a:rPr lang="zh-TW" altLang="en-US" sz="2800" dirty="0"/>
              <a:t>、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C</a:t>
            </a:r>
            <a:r>
              <a:rPr lang="zh-TW" altLang="en-US" sz="2800" dirty="0"/>
              <a:t>和</a:t>
            </a:r>
            <a:r>
              <a:rPr lang="en-US" altLang="zh-TW" sz="2800" dirty="0"/>
              <a:t>D</a:t>
            </a:r>
            <a:r>
              <a:rPr lang="zh-TW" altLang="en-US" sz="2800" dirty="0"/>
              <a:t>，並產生以二進位數表示且值等於輸入值加</a:t>
            </a:r>
            <a:r>
              <a:rPr lang="en-US" altLang="zh-TW" sz="2800" dirty="0"/>
              <a:t>6</a:t>
            </a:r>
            <a:r>
              <a:rPr lang="zh-TW" altLang="en-US" sz="2800" dirty="0"/>
              <a:t>的輸出</a:t>
            </a:r>
            <a:r>
              <a:rPr lang="en-US" altLang="zh-TW" sz="2800" dirty="0"/>
              <a:t>W</a:t>
            </a:r>
            <a:r>
              <a:rPr lang="zh-TW" altLang="en-US" sz="2800" dirty="0"/>
              <a:t>、</a:t>
            </a:r>
            <a:r>
              <a:rPr lang="en-US" altLang="zh-TW" sz="2800" dirty="0"/>
              <a:t>X</a:t>
            </a:r>
            <a:r>
              <a:rPr lang="zh-TW" altLang="en-US" sz="2800" dirty="0"/>
              <a:t>、</a:t>
            </a:r>
            <a:r>
              <a:rPr lang="en-US" altLang="zh-TW" sz="2800" dirty="0"/>
              <a:t>Y</a:t>
            </a:r>
            <a:r>
              <a:rPr lang="zh-TW" altLang="en-US" sz="2800" dirty="0"/>
              <a:t>和</a:t>
            </a:r>
            <a:r>
              <a:rPr lang="en-US" altLang="zh-TW" sz="2800" dirty="0"/>
              <a:t>Z</a:t>
            </a:r>
            <a:r>
              <a:rPr lang="zh-TW" altLang="en-US" sz="2800" dirty="0"/>
              <a:t>。例如，</a:t>
            </a:r>
            <a:r>
              <a:rPr lang="en-US" altLang="zh-TW" sz="2800" dirty="0"/>
              <a:t>9 (1001) + 6 (0110) = 15 (1111)</a:t>
            </a:r>
            <a:r>
              <a:rPr lang="zh-TW" altLang="en-US" sz="2800" dirty="0"/>
              <a:t>。代表不正確的</a:t>
            </a:r>
            <a:r>
              <a:rPr lang="en-US" altLang="zh-TW" sz="2800" dirty="0"/>
              <a:t>BCD</a:t>
            </a:r>
            <a:r>
              <a:rPr lang="zh-TW" altLang="en-US" sz="2800" dirty="0"/>
              <a:t>碼的輸出均為隨意條件。</a:t>
            </a:r>
          </a:p>
          <a:p>
            <a:pPr lvl="1"/>
            <a:r>
              <a:rPr lang="zh-TW" altLang="en-US" sz="2400" dirty="0"/>
              <a:t>利用</a:t>
            </a:r>
            <a:r>
              <a:rPr lang="en-US" altLang="zh-TW" sz="2400" dirty="0"/>
              <a:t>K-map</a:t>
            </a:r>
            <a:r>
              <a:rPr lang="zh-TW" altLang="en-US" sz="2400" dirty="0"/>
              <a:t>最佳化求得其輸出結果的布林函數</a:t>
            </a:r>
          </a:p>
          <a:p>
            <a:pPr lvl="1"/>
            <a:r>
              <a:rPr lang="zh-TW" altLang="en-US" sz="2400" dirty="0"/>
              <a:t>畫出其對應的邏輯電路圖</a:t>
            </a:r>
            <a:endParaRPr lang="en-US" altLang="zh-TW" sz="2400" dirty="0"/>
          </a:p>
          <a:p>
            <a:pPr lvl="1"/>
            <a:r>
              <a:rPr lang="zh-TW" altLang="en-US" sz="2400" dirty="0"/>
              <a:t>利用</a:t>
            </a:r>
            <a:r>
              <a:rPr lang="en-US" altLang="zh-TW" sz="2400" dirty="0"/>
              <a:t>gate-level</a:t>
            </a:r>
            <a:r>
              <a:rPr lang="zh-TW" altLang="en-US" sz="2400" dirty="0"/>
              <a:t>或</a:t>
            </a:r>
            <a:r>
              <a:rPr lang="en-US" altLang="zh-TW" sz="2400" dirty="0"/>
              <a:t>dataflow</a:t>
            </a:r>
            <a:r>
              <a:rPr lang="zh-TW" altLang="en-US" sz="2400" dirty="0"/>
              <a:t>的方式，透過</a:t>
            </a:r>
            <a:r>
              <a:rPr lang="en-US" altLang="zh-TW" sz="2400" dirty="0"/>
              <a:t>Verilog</a:t>
            </a:r>
            <a:r>
              <a:rPr lang="zh-TW" altLang="en-US" sz="2400" dirty="0"/>
              <a:t>實現這個電路，並撰寫其</a:t>
            </a:r>
            <a:r>
              <a:rPr lang="en-US" altLang="zh-TW" sz="2400" dirty="0"/>
              <a:t>test bench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電路實現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利用</a:t>
            </a:r>
            <a:r>
              <a:rPr lang="en-US" altLang="zh-TW" sz="2800" dirty="0"/>
              <a:t>K-map</a:t>
            </a:r>
            <a:r>
              <a:rPr lang="zh-TW" altLang="en-US" sz="2800" dirty="0"/>
              <a:t>最佳化求得其輸出結果的布林函數</a:t>
            </a:r>
            <a:endParaRPr lang="en-US" altLang="zh-TW" sz="2800" dirty="0"/>
          </a:p>
          <a:p>
            <a:r>
              <a:rPr lang="zh-TW" altLang="en-US" sz="2800" dirty="0"/>
              <a:t>利用</a:t>
            </a:r>
            <a:r>
              <a:rPr lang="en-US" altLang="zh-TW" sz="2800" dirty="0"/>
              <a:t>Verilog</a:t>
            </a:r>
            <a:r>
              <a:rPr lang="zh-TW" altLang="en-US" sz="2800" dirty="0"/>
              <a:t>實現這個電路，並撰寫其</a:t>
            </a:r>
            <a:r>
              <a:rPr lang="en-US" altLang="zh-TW" sz="2800" dirty="0" err="1"/>
              <a:t>testbench</a:t>
            </a:r>
            <a:endParaRPr lang="en-US" altLang="zh-TW" sz="2800" dirty="0"/>
          </a:p>
          <a:p>
            <a:r>
              <a:rPr lang="zh-TW" altLang="en-US" sz="2800" dirty="0"/>
              <a:t>網路學園繳交</a:t>
            </a:r>
            <a:endParaRPr lang="en-US" altLang="zh-TW" sz="2800" dirty="0"/>
          </a:p>
          <a:p>
            <a:pPr lvl="1"/>
            <a:r>
              <a:rPr lang="en-US" altLang="zh-TW" sz="2400" dirty="0"/>
              <a:t>K-map</a:t>
            </a:r>
            <a:r>
              <a:rPr lang="zh-TW" altLang="en-US" sz="2400" dirty="0"/>
              <a:t>最佳化過程，以及結果的布林函數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docx</a:t>
            </a:r>
            <a:r>
              <a:rPr lang="zh-TW" altLang="en-US" sz="2400" dirty="0"/>
              <a:t>或</a:t>
            </a:r>
            <a:r>
              <a:rPr lang="en-US" altLang="zh-TW" sz="2400" dirty="0"/>
              <a:t>jpg)</a:t>
            </a:r>
          </a:p>
          <a:p>
            <a:pPr lvl="1"/>
            <a:r>
              <a:rPr lang="en-US" altLang="zh-TW" sz="2400" dirty="0"/>
              <a:t>BCD2Excess6.v</a:t>
            </a:r>
            <a:r>
              <a:rPr lang="zh-TW" altLang="en-US" sz="2400" dirty="0"/>
              <a:t>和</a:t>
            </a:r>
            <a:r>
              <a:rPr lang="en-US" altLang="zh-TW" sz="2400" dirty="0"/>
              <a:t>tb_BCD2Excess6.v</a:t>
            </a:r>
            <a:r>
              <a:rPr lang="zh-TW" altLang="en-US" sz="2400" dirty="0"/>
              <a:t>，以及</a:t>
            </a:r>
            <a:r>
              <a:rPr lang="en-US" altLang="zh-TW" sz="2400" dirty="0"/>
              <a:t>waveform</a:t>
            </a:r>
            <a:r>
              <a:rPr lang="zh-TW" altLang="en-US" sz="2400"/>
              <a:t>圖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5287-E07E-491F-8590-F22712E45F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4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11822</TotalTime>
  <Words>192</Words>
  <Application>Microsoft Office PowerPoint</Application>
  <PresentationFormat>如螢幕大小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佈景主題</vt:lpstr>
      <vt:lpstr>Homework 1: BCD碼轉超6碼</vt:lpstr>
      <vt:lpstr>電路需求</vt:lpstr>
      <vt:lpstr>電路實現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Huang</dc:creator>
  <cp:lastModifiedBy>huangch</cp:lastModifiedBy>
  <cp:revision>193</cp:revision>
  <cp:lastPrinted>2013-05-17T09:53:04Z</cp:lastPrinted>
  <dcterms:created xsi:type="dcterms:W3CDTF">2012-11-14T06:28:06Z</dcterms:created>
  <dcterms:modified xsi:type="dcterms:W3CDTF">2023-03-15T04:51:43Z</dcterms:modified>
</cp:coreProperties>
</file>