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9"/>
  </p:notesMasterIdLst>
  <p:handoutMasterIdLst>
    <p:handoutMasterId r:id="rId20"/>
  </p:handoutMasterIdLst>
  <p:sldIdLst>
    <p:sldId id="256" r:id="rId5"/>
    <p:sldId id="271" r:id="rId6"/>
    <p:sldId id="272" r:id="rId7"/>
    <p:sldId id="279" r:id="rId8"/>
    <p:sldId id="260" r:id="rId9"/>
    <p:sldId id="275" r:id="rId10"/>
    <p:sldId id="273" r:id="rId11"/>
    <p:sldId id="278" r:id="rId12"/>
    <p:sldId id="282" r:id="rId13"/>
    <p:sldId id="280" r:id="rId14"/>
    <p:sldId id="281" r:id="rId15"/>
    <p:sldId id="277" r:id="rId16"/>
    <p:sldId id="270" r:id="rId17"/>
    <p:sldId id="28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56" autoAdjust="0"/>
    <p:restoredTop sz="92829" autoAdjust="0"/>
  </p:normalViewPr>
  <p:slideViewPr>
    <p:cSldViewPr snapToGrid="0" showGuides="1">
      <p:cViewPr varScale="1">
        <p:scale>
          <a:sx n="54" d="100"/>
          <a:sy n="54" d="100"/>
        </p:scale>
        <p:origin x="490" y="41"/>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333"/>
    </p:cViewPr>
  </p:sorterViewPr>
  <p:notesViewPr>
    <p:cSldViewPr snapToGrid="0" showGuides="1">
      <p:cViewPr varScale="1">
        <p:scale>
          <a:sx n="44" d="100"/>
          <a:sy n="44" d="100"/>
        </p:scale>
        <p:origin x="2115" y="51"/>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172521-3B16-44CD-8556-3EED0534C62B}" type="doc">
      <dgm:prSet loTypeId="urn:microsoft.com/office/officeart/2005/8/layout/cycle2" loCatId="cycle" qsTypeId="urn:microsoft.com/office/officeart/2005/8/quickstyle/simple2" qsCatId="simple" csTypeId="urn:microsoft.com/office/officeart/2005/8/colors/colorful5" csCatId="colorful" phldr="1"/>
      <dgm:spPr/>
      <dgm:t>
        <a:bodyPr/>
        <a:lstStyle/>
        <a:p>
          <a:endParaRPr lang="en-US"/>
        </a:p>
      </dgm:t>
    </dgm:pt>
    <dgm:pt modelId="{4F3487DC-3E33-48D3-8822-39F8552133D8}">
      <dgm:prSet phldrT="[Text]" custT="1"/>
      <dgm:spPr/>
      <dgm:t>
        <a:bodyPr/>
        <a:lstStyle/>
        <a:p>
          <a:r>
            <a:rPr lang="zh-CN" altLang="en-US" sz="1600" dirty="0"/>
            <a:t>应用节点</a:t>
          </a:r>
          <a:br>
            <a:rPr lang="en-US" altLang="zh-CN" sz="1400" dirty="0"/>
          </a:br>
          <a:r>
            <a:rPr lang="en-US" altLang="zh-CN" sz="700" dirty="0"/>
            <a:t>----------------------------</a:t>
          </a:r>
        </a:p>
        <a:p>
          <a:r>
            <a:rPr lang="zh-CN" altLang="en-US" sz="1600" dirty="0"/>
            <a:t>区块数据</a:t>
          </a:r>
          <a:endParaRPr lang="en-US" sz="1600" dirty="0"/>
        </a:p>
      </dgm:t>
    </dgm:pt>
    <dgm:pt modelId="{61925990-D028-41D8-88AC-807DEBF7FEAD}" type="parTrans" cxnId="{2BDA0AA4-85FF-46A6-AEB2-3B15F994AD13}">
      <dgm:prSet/>
      <dgm:spPr/>
      <dgm:t>
        <a:bodyPr/>
        <a:lstStyle/>
        <a:p>
          <a:endParaRPr lang="en-US"/>
        </a:p>
      </dgm:t>
    </dgm:pt>
    <dgm:pt modelId="{7F0E175B-E708-4DF1-9BB2-693EC7C03FF9}" type="sibTrans" cxnId="{2BDA0AA4-85FF-46A6-AEB2-3B15F994AD13}">
      <dgm:prSet custT="1"/>
      <dgm:spPr/>
      <dgm:t>
        <a:bodyPr/>
        <a:lstStyle/>
        <a:p>
          <a:endParaRPr lang="en-US" sz="1400"/>
        </a:p>
      </dgm:t>
    </dgm:pt>
    <dgm:pt modelId="{2296B0BA-C919-4563-8650-7E22EEA888D9}">
      <dgm:prSet phldrT="[Text]" custT="1"/>
      <dgm:spPr/>
      <dgm:t>
        <a:bodyPr/>
        <a:lstStyle/>
        <a:p>
          <a:r>
            <a:rPr lang="zh-CN" altLang="en-US" sz="1600" dirty="0"/>
            <a:t>应用节点</a:t>
          </a:r>
          <a:br>
            <a:rPr lang="en-US" altLang="zh-CN" sz="1600" dirty="0"/>
          </a:br>
          <a:r>
            <a:rPr lang="en-US" altLang="zh-CN" sz="700" dirty="0"/>
            <a:t>----------------------------</a:t>
          </a:r>
          <a:endParaRPr lang="en-US" altLang="zh-CN" sz="1600" dirty="0"/>
        </a:p>
        <a:p>
          <a:r>
            <a:rPr lang="zh-CN" altLang="en-US" sz="1600" dirty="0"/>
            <a:t>区块数据</a:t>
          </a:r>
          <a:endParaRPr lang="en-US" sz="1600" dirty="0"/>
        </a:p>
      </dgm:t>
    </dgm:pt>
    <dgm:pt modelId="{5907737E-10F5-4300-AA2F-6CE5B9CF8EEE}" type="parTrans" cxnId="{A9FE4114-6432-4D26-AB7D-BA437ABA3660}">
      <dgm:prSet/>
      <dgm:spPr/>
      <dgm:t>
        <a:bodyPr/>
        <a:lstStyle/>
        <a:p>
          <a:endParaRPr lang="en-US"/>
        </a:p>
      </dgm:t>
    </dgm:pt>
    <dgm:pt modelId="{0029D36F-5FCA-449E-9DE7-E1E68028448B}" type="sibTrans" cxnId="{A9FE4114-6432-4D26-AB7D-BA437ABA3660}">
      <dgm:prSet custT="1"/>
      <dgm:spPr/>
      <dgm:t>
        <a:bodyPr/>
        <a:lstStyle/>
        <a:p>
          <a:endParaRPr lang="en-US" sz="1400"/>
        </a:p>
      </dgm:t>
    </dgm:pt>
    <dgm:pt modelId="{9E36EAD8-7FE2-489B-BB4C-688EE10E37CC}">
      <dgm:prSet phldrT="[Text]" custT="1"/>
      <dgm:spPr/>
      <dgm:t>
        <a:bodyPr/>
        <a:lstStyle/>
        <a:p>
          <a:r>
            <a:rPr lang="zh-CN" altLang="en-US" sz="1600" dirty="0"/>
            <a:t>应用节点</a:t>
          </a:r>
          <a:br>
            <a:rPr lang="en-US" altLang="zh-CN" sz="1600" dirty="0"/>
          </a:br>
          <a:r>
            <a:rPr lang="en-US" altLang="zh-CN" sz="700" dirty="0"/>
            <a:t>----------------------------</a:t>
          </a:r>
          <a:endParaRPr lang="en-US" altLang="zh-CN" sz="1600" dirty="0"/>
        </a:p>
        <a:p>
          <a:r>
            <a:rPr lang="zh-CN" altLang="en-US" sz="1600" dirty="0"/>
            <a:t>区块数据</a:t>
          </a:r>
          <a:endParaRPr lang="en-US" sz="1600" dirty="0"/>
        </a:p>
      </dgm:t>
    </dgm:pt>
    <dgm:pt modelId="{A41BB87C-4B12-4A88-95E3-5A8F2A86E500}" type="parTrans" cxnId="{E2CC5690-086A-4FD9-AB4B-26327467A7C9}">
      <dgm:prSet/>
      <dgm:spPr/>
      <dgm:t>
        <a:bodyPr/>
        <a:lstStyle/>
        <a:p>
          <a:endParaRPr lang="en-US"/>
        </a:p>
      </dgm:t>
    </dgm:pt>
    <dgm:pt modelId="{8229E2DC-7233-435B-9980-C09AEE0F75D9}" type="sibTrans" cxnId="{E2CC5690-086A-4FD9-AB4B-26327467A7C9}">
      <dgm:prSet custT="1"/>
      <dgm:spPr/>
      <dgm:t>
        <a:bodyPr/>
        <a:lstStyle/>
        <a:p>
          <a:endParaRPr lang="en-US" sz="1400"/>
        </a:p>
      </dgm:t>
    </dgm:pt>
    <dgm:pt modelId="{E2CD46C3-78DF-45AD-85A0-32DC5505ADC8}" type="pres">
      <dgm:prSet presAssocID="{59172521-3B16-44CD-8556-3EED0534C62B}" presName="cycle" presStyleCnt="0">
        <dgm:presLayoutVars>
          <dgm:dir/>
          <dgm:resizeHandles val="exact"/>
        </dgm:presLayoutVars>
      </dgm:prSet>
      <dgm:spPr/>
    </dgm:pt>
    <dgm:pt modelId="{3224A283-6C9C-4AFF-B3DF-9BF05CA65F45}" type="pres">
      <dgm:prSet presAssocID="{4F3487DC-3E33-48D3-8822-39F8552133D8}" presName="node" presStyleLbl="node1" presStyleIdx="0" presStyleCnt="3">
        <dgm:presLayoutVars>
          <dgm:bulletEnabled val="1"/>
        </dgm:presLayoutVars>
      </dgm:prSet>
      <dgm:spPr/>
    </dgm:pt>
    <dgm:pt modelId="{5A0EFD46-A018-48E0-B820-9337BE5328E5}" type="pres">
      <dgm:prSet presAssocID="{7F0E175B-E708-4DF1-9BB2-693EC7C03FF9}" presName="sibTrans" presStyleLbl="sibTrans2D1" presStyleIdx="0" presStyleCnt="3"/>
      <dgm:spPr/>
    </dgm:pt>
    <dgm:pt modelId="{DB9D9402-D663-4963-8FD1-F95954941BAA}" type="pres">
      <dgm:prSet presAssocID="{7F0E175B-E708-4DF1-9BB2-693EC7C03FF9}" presName="connectorText" presStyleLbl="sibTrans2D1" presStyleIdx="0" presStyleCnt="3"/>
      <dgm:spPr/>
    </dgm:pt>
    <dgm:pt modelId="{3321ED30-38BC-4859-BB20-6AA6EFCD6B38}" type="pres">
      <dgm:prSet presAssocID="{2296B0BA-C919-4563-8650-7E22EEA888D9}" presName="node" presStyleLbl="node1" presStyleIdx="1" presStyleCnt="3">
        <dgm:presLayoutVars>
          <dgm:bulletEnabled val="1"/>
        </dgm:presLayoutVars>
      </dgm:prSet>
      <dgm:spPr/>
    </dgm:pt>
    <dgm:pt modelId="{DBEA4AB3-001D-470B-B06A-F458D56ACCE4}" type="pres">
      <dgm:prSet presAssocID="{0029D36F-5FCA-449E-9DE7-E1E68028448B}" presName="sibTrans" presStyleLbl="sibTrans2D1" presStyleIdx="1" presStyleCnt="3"/>
      <dgm:spPr/>
    </dgm:pt>
    <dgm:pt modelId="{39FCBBDC-0ECC-4B08-AAA7-E793ECEF99D6}" type="pres">
      <dgm:prSet presAssocID="{0029D36F-5FCA-449E-9DE7-E1E68028448B}" presName="connectorText" presStyleLbl="sibTrans2D1" presStyleIdx="1" presStyleCnt="3"/>
      <dgm:spPr/>
    </dgm:pt>
    <dgm:pt modelId="{024035DD-C93D-4A4C-A3FD-0FC802608256}" type="pres">
      <dgm:prSet presAssocID="{9E36EAD8-7FE2-489B-BB4C-688EE10E37CC}" presName="node" presStyleLbl="node1" presStyleIdx="2" presStyleCnt="3">
        <dgm:presLayoutVars>
          <dgm:bulletEnabled val="1"/>
        </dgm:presLayoutVars>
      </dgm:prSet>
      <dgm:spPr/>
    </dgm:pt>
    <dgm:pt modelId="{7D956584-8B15-4AB3-B57B-7D99DF5C68D1}" type="pres">
      <dgm:prSet presAssocID="{8229E2DC-7233-435B-9980-C09AEE0F75D9}" presName="sibTrans" presStyleLbl="sibTrans2D1" presStyleIdx="2" presStyleCnt="3"/>
      <dgm:spPr/>
    </dgm:pt>
    <dgm:pt modelId="{D6D0F044-1A75-45C3-9B93-8374804DF721}" type="pres">
      <dgm:prSet presAssocID="{8229E2DC-7233-435B-9980-C09AEE0F75D9}" presName="connectorText" presStyleLbl="sibTrans2D1" presStyleIdx="2" presStyleCnt="3"/>
      <dgm:spPr/>
    </dgm:pt>
  </dgm:ptLst>
  <dgm:cxnLst>
    <dgm:cxn modelId="{A9FE4114-6432-4D26-AB7D-BA437ABA3660}" srcId="{59172521-3B16-44CD-8556-3EED0534C62B}" destId="{2296B0BA-C919-4563-8650-7E22EEA888D9}" srcOrd="1" destOrd="0" parTransId="{5907737E-10F5-4300-AA2F-6CE5B9CF8EEE}" sibTransId="{0029D36F-5FCA-449E-9DE7-E1E68028448B}"/>
    <dgm:cxn modelId="{59E9DA5C-A758-4890-A678-423FBE32A888}" type="presOf" srcId="{8229E2DC-7233-435B-9980-C09AEE0F75D9}" destId="{D6D0F044-1A75-45C3-9B93-8374804DF721}" srcOrd="1" destOrd="0" presId="urn:microsoft.com/office/officeart/2005/8/layout/cycle2"/>
    <dgm:cxn modelId="{3D855268-289F-4093-AC8B-76AE0AA4E62B}" type="presOf" srcId="{2296B0BA-C919-4563-8650-7E22EEA888D9}" destId="{3321ED30-38BC-4859-BB20-6AA6EFCD6B38}" srcOrd="0" destOrd="0" presId="urn:microsoft.com/office/officeart/2005/8/layout/cycle2"/>
    <dgm:cxn modelId="{16F5A46C-4A3A-4C7B-9AE1-6EA723BE0F18}" type="presOf" srcId="{7F0E175B-E708-4DF1-9BB2-693EC7C03FF9}" destId="{DB9D9402-D663-4963-8FD1-F95954941BAA}" srcOrd="1" destOrd="0" presId="urn:microsoft.com/office/officeart/2005/8/layout/cycle2"/>
    <dgm:cxn modelId="{8F5F0450-22D9-4C58-903B-D6235D442926}" type="presOf" srcId="{7F0E175B-E708-4DF1-9BB2-693EC7C03FF9}" destId="{5A0EFD46-A018-48E0-B820-9337BE5328E5}" srcOrd="0" destOrd="0" presId="urn:microsoft.com/office/officeart/2005/8/layout/cycle2"/>
    <dgm:cxn modelId="{A8046190-E7D6-41A4-9D81-61ADE0931E83}" type="presOf" srcId="{59172521-3B16-44CD-8556-3EED0534C62B}" destId="{E2CD46C3-78DF-45AD-85A0-32DC5505ADC8}" srcOrd="0" destOrd="0" presId="urn:microsoft.com/office/officeart/2005/8/layout/cycle2"/>
    <dgm:cxn modelId="{E2CC5690-086A-4FD9-AB4B-26327467A7C9}" srcId="{59172521-3B16-44CD-8556-3EED0534C62B}" destId="{9E36EAD8-7FE2-489B-BB4C-688EE10E37CC}" srcOrd="2" destOrd="0" parTransId="{A41BB87C-4B12-4A88-95E3-5A8F2A86E500}" sibTransId="{8229E2DC-7233-435B-9980-C09AEE0F75D9}"/>
    <dgm:cxn modelId="{F1BA4691-FBA3-46A5-B40A-A7C98CCD322B}" type="presOf" srcId="{0029D36F-5FCA-449E-9DE7-E1E68028448B}" destId="{39FCBBDC-0ECC-4B08-AAA7-E793ECEF99D6}" srcOrd="1" destOrd="0" presId="urn:microsoft.com/office/officeart/2005/8/layout/cycle2"/>
    <dgm:cxn modelId="{24E00EA2-8981-4EE2-82B1-07AADF97DDA1}" type="presOf" srcId="{0029D36F-5FCA-449E-9DE7-E1E68028448B}" destId="{DBEA4AB3-001D-470B-B06A-F458D56ACCE4}" srcOrd="0" destOrd="0" presId="urn:microsoft.com/office/officeart/2005/8/layout/cycle2"/>
    <dgm:cxn modelId="{2BDA0AA4-85FF-46A6-AEB2-3B15F994AD13}" srcId="{59172521-3B16-44CD-8556-3EED0534C62B}" destId="{4F3487DC-3E33-48D3-8822-39F8552133D8}" srcOrd="0" destOrd="0" parTransId="{61925990-D028-41D8-88AC-807DEBF7FEAD}" sibTransId="{7F0E175B-E708-4DF1-9BB2-693EC7C03FF9}"/>
    <dgm:cxn modelId="{880B88BB-5135-4D14-8C02-08B13D6BBD98}" type="presOf" srcId="{8229E2DC-7233-435B-9980-C09AEE0F75D9}" destId="{7D956584-8B15-4AB3-B57B-7D99DF5C68D1}" srcOrd="0" destOrd="0" presId="urn:microsoft.com/office/officeart/2005/8/layout/cycle2"/>
    <dgm:cxn modelId="{6B39E2C3-BA4B-43F4-A01E-2B6B6F0A154C}" type="presOf" srcId="{9E36EAD8-7FE2-489B-BB4C-688EE10E37CC}" destId="{024035DD-C93D-4A4C-A3FD-0FC802608256}" srcOrd="0" destOrd="0" presId="urn:microsoft.com/office/officeart/2005/8/layout/cycle2"/>
    <dgm:cxn modelId="{8C08FFE1-0AD6-4F50-BB3E-255D11162B9E}" type="presOf" srcId="{4F3487DC-3E33-48D3-8822-39F8552133D8}" destId="{3224A283-6C9C-4AFF-B3DF-9BF05CA65F45}" srcOrd="0" destOrd="0" presId="urn:microsoft.com/office/officeart/2005/8/layout/cycle2"/>
    <dgm:cxn modelId="{0C52E248-4539-4A15-9F87-22408B91F504}" type="presParOf" srcId="{E2CD46C3-78DF-45AD-85A0-32DC5505ADC8}" destId="{3224A283-6C9C-4AFF-B3DF-9BF05CA65F45}" srcOrd="0" destOrd="0" presId="urn:microsoft.com/office/officeart/2005/8/layout/cycle2"/>
    <dgm:cxn modelId="{029B0CA7-D364-401D-A8DF-225895B27081}" type="presParOf" srcId="{E2CD46C3-78DF-45AD-85A0-32DC5505ADC8}" destId="{5A0EFD46-A018-48E0-B820-9337BE5328E5}" srcOrd="1" destOrd="0" presId="urn:microsoft.com/office/officeart/2005/8/layout/cycle2"/>
    <dgm:cxn modelId="{89F5A7ED-B072-49AF-B801-41AF1A8A8085}" type="presParOf" srcId="{5A0EFD46-A018-48E0-B820-9337BE5328E5}" destId="{DB9D9402-D663-4963-8FD1-F95954941BAA}" srcOrd="0" destOrd="0" presId="urn:microsoft.com/office/officeart/2005/8/layout/cycle2"/>
    <dgm:cxn modelId="{411A5760-79EC-41DF-ABFF-9EF85D6FF8DE}" type="presParOf" srcId="{E2CD46C3-78DF-45AD-85A0-32DC5505ADC8}" destId="{3321ED30-38BC-4859-BB20-6AA6EFCD6B38}" srcOrd="2" destOrd="0" presId="urn:microsoft.com/office/officeart/2005/8/layout/cycle2"/>
    <dgm:cxn modelId="{2A31D519-471D-45D4-9CCE-BC28FA178607}" type="presParOf" srcId="{E2CD46C3-78DF-45AD-85A0-32DC5505ADC8}" destId="{DBEA4AB3-001D-470B-B06A-F458D56ACCE4}" srcOrd="3" destOrd="0" presId="urn:microsoft.com/office/officeart/2005/8/layout/cycle2"/>
    <dgm:cxn modelId="{219609BD-F85F-4DA2-96EF-C64F8265C4AE}" type="presParOf" srcId="{DBEA4AB3-001D-470B-B06A-F458D56ACCE4}" destId="{39FCBBDC-0ECC-4B08-AAA7-E793ECEF99D6}" srcOrd="0" destOrd="0" presId="urn:microsoft.com/office/officeart/2005/8/layout/cycle2"/>
    <dgm:cxn modelId="{3F9DD139-AA94-4C5E-AEA3-E8D849837676}" type="presParOf" srcId="{E2CD46C3-78DF-45AD-85A0-32DC5505ADC8}" destId="{024035DD-C93D-4A4C-A3FD-0FC802608256}" srcOrd="4" destOrd="0" presId="urn:microsoft.com/office/officeart/2005/8/layout/cycle2"/>
    <dgm:cxn modelId="{88342221-638E-4478-978C-3C2B64A23BBE}" type="presParOf" srcId="{E2CD46C3-78DF-45AD-85A0-32DC5505ADC8}" destId="{7D956584-8B15-4AB3-B57B-7D99DF5C68D1}" srcOrd="5" destOrd="0" presId="urn:microsoft.com/office/officeart/2005/8/layout/cycle2"/>
    <dgm:cxn modelId="{2111E1E6-2150-4FEB-AB5A-6AD0DE8B2AEC}" type="presParOf" srcId="{7D956584-8B15-4AB3-B57B-7D99DF5C68D1}" destId="{D6D0F044-1A75-45C3-9B93-8374804DF721}"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DB75326-4052-4194-80AC-DB6B8750F695}" type="doc">
      <dgm:prSet loTypeId="urn:microsoft.com/office/officeart/2005/8/layout/orgChart1" loCatId="hierarchy" qsTypeId="urn:microsoft.com/office/officeart/2005/8/quickstyle/simple5" qsCatId="simple" csTypeId="urn:microsoft.com/office/officeart/2005/8/colors/colorful5" csCatId="colorful" phldr="1"/>
      <dgm:spPr/>
      <dgm:t>
        <a:bodyPr/>
        <a:lstStyle/>
        <a:p>
          <a:endParaRPr lang="en-US"/>
        </a:p>
      </dgm:t>
    </dgm:pt>
    <dgm:pt modelId="{247716FA-4519-4EAB-AD51-5DDBF16300F8}">
      <dgm:prSet phldrT="[Text]" custT="1"/>
      <dgm:spPr/>
      <dgm:t>
        <a:bodyPr/>
        <a:lstStyle/>
        <a:p>
          <a:r>
            <a:rPr lang="zh-CN" altLang="en-US" sz="2000" dirty="0"/>
            <a:t>可交互边缘端</a:t>
          </a:r>
          <a:endParaRPr lang="en-US" sz="2000" dirty="0"/>
        </a:p>
      </dgm:t>
    </dgm:pt>
    <dgm:pt modelId="{63BF2DDE-308F-4E0F-B3D9-A4BEFDA55ABB}" type="parTrans" cxnId="{F5185E55-C5BE-4FDF-9B19-2A65BA9A51ED}">
      <dgm:prSet/>
      <dgm:spPr/>
      <dgm:t>
        <a:bodyPr/>
        <a:lstStyle/>
        <a:p>
          <a:endParaRPr lang="en-US"/>
        </a:p>
      </dgm:t>
    </dgm:pt>
    <dgm:pt modelId="{C45CC80D-E302-464D-B28F-49C23DD68B01}" type="sibTrans" cxnId="{F5185E55-C5BE-4FDF-9B19-2A65BA9A51ED}">
      <dgm:prSet/>
      <dgm:spPr/>
      <dgm:t>
        <a:bodyPr/>
        <a:lstStyle/>
        <a:p>
          <a:endParaRPr lang="en-US"/>
        </a:p>
      </dgm:t>
    </dgm:pt>
    <dgm:pt modelId="{888482BC-DA34-4E08-B7F9-618C611EA833}">
      <dgm:prSet phldrT="[Text]" custT="1"/>
      <dgm:spPr/>
      <dgm:t>
        <a:bodyPr/>
        <a:lstStyle/>
        <a:p>
          <a:r>
            <a:rPr lang="en-US" sz="1600" dirty="0"/>
            <a:t>RFID </a:t>
          </a:r>
          <a:r>
            <a:rPr lang="zh-CN" altLang="en-US" sz="1600" dirty="0"/>
            <a:t>读写</a:t>
          </a:r>
          <a:endParaRPr lang="en-US" sz="1600" dirty="0"/>
        </a:p>
      </dgm:t>
    </dgm:pt>
    <dgm:pt modelId="{14CD31AD-FC68-4B23-80C1-DCCBDBAC4857}" type="parTrans" cxnId="{4937036A-D36E-4A29-A125-5D1947A2A7AF}">
      <dgm:prSet/>
      <dgm:spPr/>
      <dgm:t>
        <a:bodyPr/>
        <a:lstStyle/>
        <a:p>
          <a:endParaRPr lang="en-US"/>
        </a:p>
      </dgm:t>
    </dgm:pt>
    <dgm:pt modelId="{439798A2-2F1D-40E2-AC5C-CA2F7C57BE30}" type="sibTrans" cxnId="{4937036A-D36E-4A29-A125-5D1947A2A7AF}">
      <dgm:prSet/>
      <dgm:spPr/>
      <dgm:t>
        <a:bodyPr/>
        <a:lstStyle/>
        <a:p>
          <a:endParaRPr lang="en-US"/>
        </a:p>
      </dgm:t>
    </dgm:pt>
    <dgm:pt modelId="{5EE0B59D-DC39-48AC-ABF5-F372B939A7A8}">
      <dgm:prSet phldrT="[Text]" custT="1"/>
      <dgm:spPr/>
      <dgm:t>
        <a:bodyPr/>
        <a:lstStyle/>
        <a:p>
          <a:r>
            <a:rPr lang="zh-CN" altLang="en-US" sz="1600" dirty="0"/>
            <a:t>输入输出</a:t>
          </a:r>
          <a:endParaRPr lang="en-US" sz="1600" dirty="0"/>
        </a:p>
      </dgm:t>
    </dgm:pt>
    <dgm:pt modelId="{DFB9F8F7-8AA1-472D-8423-1B96CBFF11F3}" type="parTrans" cxnId="{BF293091-66B1-4B84-A202-36E2649CFFF5}">
      <dgm:prSet/>
      <dgm:spPr/>
      <dgm:t>
        <a:bodyPr/>
        <a:lstStyle/>
        <a:p>
          <a:endParaRPr lang="en-US"/>
        </a:p>
      </dgm:t>
    </dgm:pt>
    <dgm:pt modelId="{FEA9872E-ADD5-4DC1-BEC2-7D5F14901865}" type="sibTrans" cxnId="{BF293091-66B1-4B84-A202-36E2649CFFF5}">
      <dgm:prSet/>
      <dgm:spPr/>
      <dgm:t>
        <a:bodyPr/>
        <a:lstStyle/>
        <a:p>
          <a:endParaRPr lang="en-US"/>
        </a:p>
      </dgm:t>
    </dgm:pt>
    <dgm:pt modelId="{7C381770-3B6E-4D88-8C27-5AE829AA7789}">
      <dgm:prSet phldrT="[Text]" custT="1"/>
      <dgm:spPr/>
      <dgm:t>
        <a:bodyPr/>
        <a:lstStyle/>
        <a:p>
          <a:r>
            <a:rPr lang="zh-CN" altLang="en-US" sz="1600" dirty="0"/>
            <a:t>传感器</a:t>
          </a:r>
          <a:endParaRPr lang="en-US" sz="1600" dirty="0"/>
        </a:p>
      </dgm:t>
    </dgm:pt>
    <dgm:pt modelId="{23AC10DA-9DFD-4D87-9991-3D08A09AF241}" type="parTrans" cxnId="{C84F6AB4-7ECA-4A19-8F20-727684440D1F}">
      <dgm:prSet/>
      <dgm:spPr/>
      <dgm:t>
        <a:bodyPr/>
        <a:lstStyle/>
        <a:p>
          <a:endParaRPr lang="en-US"/>
        </a:p>
      </dgm:t>
    </dgm:pt>
    <dgm:pt modelId="{5D32F2F1-8FBD-4D05-AC68-0C4B73436336}" type="sibTrans" cxnId="{C84F6AB4-7ECA-4A19-8F20-727684440D1F}">
      <dgm:prSet/>
      <dgm:spPr/>
      <dgm:t>
        <a:bodyPr/>
        <a:lstStyle/>
        <a:p>
          <a:endParaRPr lang="en-US"/>
        </a:p>
      </dgm:t>
    </dgm:pt>
    <dgm:pt modelId="{35D88DB4-DB59-4B59-B95A-F7142C98D17C}" type="pres">
      <dgm:prSet presAssocID="{5DB75326-4052-4194-80AC-DB6B8750F695}" presName="hierChild1" presStyleCnt="0">
        <dgm:presLayoutVars>
          <dgm:orgChart val="1"/>
          <dgm:chPref val="1"/>
          <dgm:dir/>
          <dgm:animOne val="branch"/>
          <dgm:animLvl val="lvl"/>
          <dgm:resizeHandles/>
        </dgm:presLayoutVars>
      </dgm:prSet>
      <dgm:spPr/>
    </dgm:pt>
    <dgm:pt modelId="{00C84941-B97A-4462-A810-E1303EA0AA5E}" type="pres">
      <dgm:prSet presAssocID="{247716FA-4519-4EAB-AD51-5DDBF16300F8}" presName="hierRoot1" presStyleCnt="0">
        <dgm:presLayoutVars>
          <dgm:hierBranch val="init"/>
        </dgm:presLayoutVars>
      </dgm:prSet>
      <dgm:spPr/>
    </dgm:pt>
    <dgm:pt modelId="{FF3EC874-87EE-4A0E-9A51-908204799391}" type="pres">
      <dgm:prSet presAssocID="{247716FA-4519-4EAB-AD51-5DDBF16300F8}" presName="rootComposite1" presStyleCnt="0"/>
      <dgm:spPr/>
    </dgm:pt>
    <dgm:pt modelId="{4A5B99B8-2974-4824-9213-81091D72366A}" type="pres">
      <dgm:prSet presAssocID="{247716FA-4519-4EAB-AD51-5DDBF16300F8}" presName="rootText1" presStyleLbl="node0" presStyleIdx="0" presStyleCnt="1" custScaleX="341835">
        <dgm:presLayoutVars>
          <dgm:chPref val="3"/>
        </dgm:presLayoutVars>
      </dgm:prSet>
      <dgm:spPr/>
    </dgm:pt>
    <dgm:pt modelId="{D79AFF0C-3C5A-4C38-B80A-B828E25F29DF}" type="pres">
      <dgm:prSet presAssocID="{247716FA-4519-4EAB-AD51-5DDBF16300F8}" presName="rootConnector1" presStyleLbl="node1" presStyleIdx="0" presStyleCnt="0"/>
      <dgm:spPr/>
    </dgm:pt>
    <dgm:pt modelId="{07AD1643-AC3B-4063-8C85-15BC0D2BB129}" type="pres">
      <dgm:prSet presAssocID="{247716FA-4519-4EAB-AD51-5DDBF16300F8}" presName="hierChild2" presStyleCnt="0"/>
      <dgm:spPr/>
    </dgm:pt>
    <dgm:pt modelId="{91992D5F-DED9-4AB5-946F-6CDB63CB8419}" type="pres">
      <dgm:prSet presAssocID="{14CD31AD-FC68-4B23-80C1-DCCBDBAC4857}" presName="Name37" presStyleLbl="parChTrans1D2" presStyleIdx="0" presStyleCnt="3"/>
      <dgm:spPr/>
    </dgm:pt>
    <dgm:pt modelId="{BE1E1868-108E-4360-9DE2-E3AE3144A144}" type="pres">
      <dgm:prSet presAssocID="{888482BC-DA34-4E08-B7F9-618C611EA833}" presName="hierRoot2" presStyleCnt="0">
        <dgm:presLayoutVars>
          <dgm:hierBranch val="init"/>
        </dgm:presLayoutVars>
      </dgm:prSet>
      <dgm:spPr/>
    </dgm:pt>
    <dgm:pt modelId="{871BB98F-55CF-49DB-BB60-65D811DCDE26}" type="pres">
      <dgm:prSet presAssocID="{888482BC-DA34-4E08-B7F9-618C611EA833}" presName="rootComposite" presStyleCnt="0"/>
      <dgm:spPr/>
    </dgm:pt>
    <dgm:pt modelId="{BA522840-A3E7-4611-953B-A358B4F73D2A}" type="pres">
      <dgm:prSet presAssocID="{888482BC-DA34-4E08-B7F9-618C611EA833}" presName="rootText" presStyleLbl="node2" presStyleIdx="0" presStyleCnt="3">
        <dgm:presLayoutVars>
          <dgm:chPref val="3"/>
        </dgm:presLayoutVars>
      </dgm:prSet>
      <dgm:spPr/>
    </dgm:pt>
    <dgm:pt modelId="{D45C29FC-85D8-4457-9FC5-557EA31CB57D}" type="pres">
      <dgm:prSet presAssocID="{888482BC-DA34-4E08-B7F9-618C611EA833}" presName="rootConnector" presStyleLbl="node2" presStyleIdx="0" presStyleCnt="3"/>
      <dgm:spPr/>
    </dgm:pt>
    <dgm:pt modelId="{8A9A04F6-6228-4A55-8844-AE3C97649DE0}" type="pres">
      <dgm:prSet presAssocID="{888482BC-DA34-4E08-B7F9-618C611EA833}" presName="hierChild4" presStyleCnt="0"/>
      <dgm:spPr/>
    </dgm:pt>
    <dgm:pt modelId="{BFBB2475-FC53-4796-84C1-875F64EE9A6C}" type="pres">
      <dgm:prSet presAssocID="{888482BC-DA34-4E08-B7F9-618C611EA833}" presName="hierChild5" presStyleCnt="0"/>
      <dgm:spPr/>
    </dgm:pt>
    <dgm:pt modelId="{496D3523-3A60-4CED-B51D-3B2C0336FC04}" type="pres">
      <dgm:prSet presAssocID="{DFB9F8F7-8AA1-472D-8423-1B96CBFF11F3}" presName="Name37" presStyleLbl="parChTrans1D2" presStyleIdx="1" presStyleCnt="3"/>
      <dgm:spPr/>
    </dgm:pt>
    <dgm:pt modelId="{4B96C281-A924-42C0-9D46-F4F137F54315}" type="pres">
      <dgm:prSet presAssocID="{5EE0B59D-DC39-48AC-ABF5-F372B939A7A8}" presName="hierRoot2" presStyleCnt="0">
        <dgm:presLayoutVars>
          <dgm:hierBranch val="init"/>
        </dgm:presLayoutVars>
      </dgm:prSet>
      <dgm:spPr/>
    </dgm:pt>
    <dgm:pt modelId="{ED6CB7DB-428F-4909-B44E-BDCFEF155DEA}" type="pres">
      <dgm:prSet presAssocID="{5EE0B59D-DC39-48AC-ABF5-F372B939A7A8}" presName="rootComposite" presStyleCnt="0"/>
      <dgm:spPr/>
    </dgm:pt>
    <dgm:pt modelId="{176A27E6-9F46-4345-8F23-A379D9DE880B}" type="pres">
      <dgm:prSet presAssocID="{5EE0B59D-DC39-48AC-ABF5-F372B939A7A8}" presName="rootText" presStyleLbl="node2" presStyleIdx="1" presStyleCnt="3">
        <dgm:presLayoutVars>
          <dgm:chPref val="3"/>
        </dgm:presLayoutVars>
      </dgm:prSet>
      <dgm:spPr/>
    </dgm:pt>
    <dgm:pt modelId="{CA388BE1-5741-4D17-9F6C-F9C62971CD16}" type="pres">
      <dgm:prSet presAssocID="{5EE0B59D-DC39-48AC-ABF5-F372B939A7A8}" presName="rootConnector" presStyleLbl="node2" presStyleIdx="1" presStyleCnt="3"/>
      <dgm:spPr/>
    </dgm:pt>
    <dgm:pt modelId="{DBCD68EA-8E7D-41DB-B48F-1459BD76B0BD}" type="pres">
      <dgm:prSet presAssocID="{5EE0B59D-DC39-48AC-ABF5-F372B939A7A8}" presName="hierChild4" presStyleCnt="0"/>
      <dgm:spPr/>
    </dgm:pt>
    <dgm:pt modelId="{3BB156E4-554A-4B66-896F-CCD17D9A3B50}" type="pres">
      <dgm:prSet presAssocID="{5EE0B59D-DC39-48AC-ABF5-F372B939A7A8}" presName="hierChild5" presStyleCnt="0"/>
      <dgm:spPr/>
    </dgm:pt>
    <dgm:pt modelId="{AB60C603-3F1F-4247-A282-D76275EBB178}" type="pres">
      <dgm:prSet presAssocID="{23AC10DA-9DFD-4D87-9991-3D08A09AF241}" presName="Name37" presStyleLbl="parChTrans1D2" presStyleIdx="2" presStyleCnt="3"/>
      <dgm:spPr/>
    </dgm:pt>
    <dgm:pt modelId="{FE59363F-C4D4-4E16-AC79-EDE22F622C71}" type="pres">
      <dgm:prSet presAssocID="{7C381770-3B6E-4D88-8C27-5AE829AA7789}" presName="hierRoot2" presStyleCnt="0">
        <dgm:presLayoutVars>
          <dgm:hierBranch val="init"/>
        </dgm:presLayoutVars>
      </dgm:prSet>
      <dgm:spPr/>
    </dgm:pt>
    <dgm:pt modelId="{686F7628-3B32-4605-9368-8630DB7E8438}" type="pres">
      <dgm:prSet presAssocID="{7C381770-3B6E-4D88-8C27-5AE829AA7789}" presName="rootComposite" presStyleCnt="0"/>
      <dgm:spPr/>
    </dgm:pt>
    <dgm:pt modelId="{25331C6D-2E5F-4E6B-8D94-58E47C7A2EB4}" type="pres">
      <dgm:prSet presAssocID="{7C381770-3B6E-4D88-8C27-5AE829AA7789}" presName="rootText" presStyleLbl="node2" presStyleIdx="2" presStyleCnt="3">
        <dgm:presLayoutVars>
          <dgm:chPref val="3"/>
        </dgm:presLayoutVars>
      </dgm:prSet>
      <dgm:spPr/>
    </dgm:pt>
    <dgm:pt modelId="{831D3A8A-B704-4B8C-B911-6E389E9A16B1}" type="pres">
      <dgm:prSet presAssocID="{7C381770-3B6E-4D88-8C27-5AE829AA7789}" presName="rootConnector" presStyleLbl="node2" presStyleIdx="2" presStyleCnt="3"/>
      <dgm:spPr/>
    </dgm:pt>
    <dgm:pt modelId="{6D5BD0D5-C90B-4BB1-959A-817FEF596DF7}" type="pres">
      <dgm:prSet presAssocID="{7C381770-3B6E-4D88-8C27-5AE829AA7789}" presName="hierChild4" presStyleCnt="0"/>
      <dgm:spPr/>
    </dgm:pt>
    <dgm:pt modelId="{548224D3-43F8-4D8D-972F-92FB7673B92F}" type="pres">
      <dgm:prSet presAssocID="{7C381770-3B6E-4D88-8C27-5AE829AA7789}" presName="hierChild5" presStyleCnt="0"/>
      <dgm:spPr/>
    </dgm:pt>
    <dgm:pt modelId="{29E1DB77-596A-4918-86D4-7BDDA9A2A818}" type="pres">
      <dgm:prSet presAssocID="{247716FA-4519-4EAB-AD51-5DDBF16300F8}" presName="hierChild3" presStyleCnt="0"/>
      <dgm:spPr/>
    </dgm:pt>
  </dgm:ptLst>
  <dgm:cxnLst>
    <dgm:cxn modelId="{CB1A6305-09BD-4CA3-B8F8-866376DB6E89}" type="presOf" srcId="{23AC10DA-9DFD-4D87-9991-3D08A09AF241}" destId="{AB60C603-3F1F-4247-A282-D76275EBB178}" srcOrd="0" destOrd="0" presId="urn:microsoft.com/office/officeart/2005/8/layout/orgChart1"/>
    <dgm:cxn modelId="{99949E33-E18D-4057-BE9B-1D64B995C052}" type="presOf" srcId="{DFB9F8F7-8AA1-472D-8423-1B96CBFF11F3}" destId="{496D3523-3A60-4CED-B51D-3B2C0336FC04}" srcOrd="0" destOrd="0" presId="urn:microsoft.com/office/officeart/2005/8/layout/orgChart1"/>
    <dgm:cxn modelId="{0FD0C836-01B9-41BB-8958-084EE460E372}" type="presOf" srcId="{247716FA-4519-4EAB-AD51-5DDBF16300F8}" destId="{D79AFF0C-3C5A-4C38-B80A-B828E25F29DF}" srcOrd="1" destOrd="0" presId="urn:microsoft.com/office/officeart/2005/8/layout/orgChart1"/>
    <dgm:cxn modelId="{8DFC6869-ED09-4CB9-8D31-660D836BA37C}" type="presOf" srcId="{7C381770-3B6E-4D88-8C27-5AE829AA7789}" destId="{25331C6D-2E5F-4E6B-8D94-58E47C7A2EB4}" srcOrd="0" destOrd="0" presId="urn:microsoft.com/office/officeart/2005/8/layout/orgChart1"/>
    <dgm:cxn modelId="{4937036A-D36E-4A29-A125-5D1947A2A7AF}" srcId="{247716FA-4519-4EAB-AD51-5DDBF16300F8}" destId="{888482BC-DA34-4E08-B7F9-618C611EA833}" srcOrd="0" destOrd="0" parTransId="{14CD31AD-FC68-4B23-80C1-DCCBDBAC4857}" sibTransId="{439798A2-2F1D-40E2-AC5C-CA2F7C57BE30}"/>
    <dgm:cxn modelId="{4FD54451-C480-43AD-A039-86EE895FFD0F}" type="presOf" srcId="{5EE0B59D-DC39-48AC-ABF5-F372B939A7A8}" destId="{176A27E6-9F46-4345-8F23-A379D9DE880B}" srcOrd="0" destOrd="0" presId="urn:microsoft.com/office/officeart/2005/8/layout/orgChart1"/>
    <dgm:cxn modelId="{F5185E55-C5BE-4FDF-9B19-2A65BA9A51ED}" srcId="{5DB75326-4052-4194-80AC-DB6B8750F695}" destId="{247716FA-4519-4EAB-AD51-5DDBF16300F8}" srcOrd="0" destOrd="0" parTransId="{63BF2DDE-308F-4E0F-B3D9-A4BEFDA55ABB}" sibTransId="{C45CC80D-E302-464D-B28F-49C23DD68B01}"/>
    <dgm:cxn modelId="{7265CB56-44BE-4DE2-A626-63843E5D835E}" type="presOf" srcId="{14CD31AD-FC68-4B23-80C1-DCCBDBAC4857}" destId="{91992D5F-DED9-4AB5-946F-6CDB63CB8419}" srcOrd="0" destOrd="0" presId="urn:microsoft.com/office/officeart/2005/8/layout/orgChart1"/>
    <dgm:cxn modelId="{E990CC59-4263-49BA-BB6E-BAC80E10E52B}" type="presOf" srcId="{247716FA-4519-4EAB-AD51-5DDBF16300F8}" destId="{4A5B99B8-2974-4824-9213-81091D72366A}" srcOrd="0" destOrd="0" presId="urn:microsoft.com/office/officeart/2005/8/layout/orgChart1"/>
    <dgm:cxn modelId="{BF293091-66B1-4B84-A202-36E2649CFFF5}" srcId="{247716FA-4519-4EAB-AD51-5DDBF16300F8}" destId="{5EE0B59D-DC39-48AC-ABF5-F372B939A7A8}" srcOrd="1" destOrd="0" parTransId="{DFB9F8F7-8AA1-472D-8423-1B96CBFF11F3}" sibTransId="{FEA9872E-ADD5-4DC1-BEC2-7D5F14901865}"/>
    <dgm:cxn modelId="{14EC2498-5ADE-43AF-9632-8E740500ECA8}" type="presOf" srcId="{888482BC-DA34-4E08-B7F9-618C611EA833}" destId="{D45C29FC-85D8-4457-9FC5-557EA31CB57D}" srcOrd="1" destOrd="0" presId="urn:microsoft.com/office/officeart/2005/8/layout/orgChart1"/>
    <dgm:cxn modelId="{251556AF-054A-4D20-AFDC-6E59B52DF177}" type="presOf" srcId="{5DB75326-4052-4194-80AC-DB6B8750F695}" destId="{35D88DB4-DB59-4B59-B95A-F7142C98D17C}" srcOrd="0" destOrd="0" presId="urn:microsoft.com/office/officeart/2005/8/layout/orgChart1"/>
    <dgm:cxn modelId="{C84F6AB4-7ECA-4A19-8F20-727684440D1F}" srcId="{247716FA-4519-4EAB-AD51-5DDBF16300F8}" destId="{7C381770-3B6E-4D88-8C27-5AE829AA7789}" srcOrd="2" destOrd="0" parTransId="{23AC10DA-9DFD-4D87-9991-3D08A09AF241}" sibTransId="{5D32F2F1-8FBD-4D05-AC68-0C4B73436336}"/>
    <dgm:cxn modelId="{2EA024C9-CEEC-4A86-A9DB-B80FF783D8A5}" type="presOf" srcId="{7C381770-3B6E-4D88-8C27-5AE829AA7789}" destId="{831D3A8A-B704-4B8C-B911-6E389E9A16B1}" srcOrd="1" destOrd="0" presId="urn:microsoft.com/office/officeart/2005/8/layout/orgChart1"/>
    <dgm:cxn modelId="{0AF235CF-08E5-4B21-B8C6-2E21CD3878DE}" type="presOf" srcId="{888482BC-DA34-4E08-B7F9-618C611EA833}" destId="{BA522840-A3E7-4611-953B-A358B4F73D2A}" srcOrd="0" destOrd="0" presId="urn:microsoft.com/office/officeart/2005/8/layout/orgChart1"/>
    <dgm:cxn modelId="{C15E06E0-6B5C-443E-AC1A-29F4A5F14B04}" type="presOf" srcId="{5EE0B59D-DC39-48AC-ABF5-F372B939A7A8}" destId="{CA388BE1-5741-4D17-9F6C-F9C62971CD16}" srcOrd="1" destOrd="0" presId="urn:microsoft.com/office/officeart/2005/8/layout/orgChart1"/>
    <dgm:cxn modelId="{4713A255-9323-414A-BF5A-6326EE71598B}" type="presParOf" srcId="{35D88DB4-DB59-4B59-B95A-F7142C98D17C}" destId="{00C84941-B97A-4462-A810-E1303EA0AA5E}" srcOrd="0" destOrd="0" presId="urn:microsoft.com/office/officeart/2005/8/layout/orgChart1"/>
    <dgm:cxn modelId="{806E2FAC-E8CF-4E39-A3A4-96A11FB162F8}" type="presParOf" srcId="{00C84941-B97A-4462-A810-E1303EA0AA5E}" destId="{FF3EC874-87EE-4A0E-9A51-908204799391}" srcOrd="0" destOrd="0" presId="urn:microsoft.com/office/officeart/2005/8/layout/orgChart1"/>
    <dgm:cxn modelId="{CB47FBC4-9FAC-4BD0-8782-0F6C602E627A}" type="presParOf" srcId="{FF3EC874-87EE-4A0E-9A51-908204799391}" destId="{4A5B99B8-2974-4824-9213-81091D72366A}" srcOrd="0" destOrd="0" presId="urn:microsoft.com/office/officeart/2005/8/layout/orgChart1"/>
    <dgm:cxn modelId="{8A76075B-CF1A-436D-A4C7-DDAA64FDE807}" type="presParOf" srcId="{FF3EC874-87EE-4A0E-9A51-908204799391}" destId="{D79AFF0C-3C5A-4C38-B80A-B828E25F29DF}" srcOrd="1" destOrd="0" presId="urn:microsoft.com/office/officeart/2005/8/layout/orgChart1"/>
    <dgm:cxn modelId="{26C90D9E-A1A3-496C-8BFE-386506612CFD}" type="presParOf" srcId="{00C84941-B97A-4462-A810-E1303EA0AA5E}" destId="{07AD1643-AC3B-4063-8C85-15BC0D2BB129}" srcOrd="1" destOrd="0" presId="urn:microsoft.com/office/officeart/2005/8/layout/orgChart1"/>
    <dgm:cxn modelId="{65FBE2E8-3668-4052-96C9-85293161F693}" type="presParOf" srcId="{07AD1643-AC3B-4063-8C85-15BC0D2BB129}" destId="{91992D5F-DED9-4AB5-946F-6CDB63CB8419}" srcOrd="0" destOrd="0" presId="urn:microsoft.com/office/officeart/2005/8/layout/orgChart1"/>
    <dgm:cxn modelId="{69AC2887-F6FF-4EB3-BEA9-FA513F198ED7}" type="presParOf" srcId="{07AD1643-AC3B-4063-8C85-15BC0D2BB129}" destId="{BE1E1868-108E-4360-9DE2-E3AE3144A144}" srcOrd="1" destOrd="0" presId="urn:microsoft.com/office/officeart/2005/8/layout/orgChart1"/>
    <dgm:cxn modelId="{E55D66D1-C666-45B0-81A8-70E9CCCF0069}" type="presParOf" srcId="{BE1E1868-108E-4360-9DE2-E3AE3144A144}" destId="{871BB98F-55CF-49DB-BB60-65D811DCDE26}" srcOrd="0" destOrd="0" presId="urn:microsoft.com/office/officeart/2005/8/layout/orgChart1"/>
    <dgm:cxn modelId="{57480D0C-A41D-4AF7-81FD-7617901BDAFC}" type="presParOf" srcId="{871BB98F-55CF-49DB-BB60-65D811DCDE26}" destId="{BA522840-A3E7-4611-953B-A358B4F73D2A}" srcOrd="0" destOrd="0" presId="urn:microsoft.com/office/officeart/2005/8/layout/orgChart1"/>
    <dgm:cxn modelId="{6C587A6B-A0B2-4F2C-8BA2-31ED05763D2C}" type="presParOf" srcId="{871BB98F-55CF-49DB-BB60-65D811DCDE26}" destId="{D45C29FC-85D8-4457-9FC5-557EA31CB57D}" srcOrd="1" destOrd="0" presId="urn:microsoft.com/office/officeart/2005/8/layout/orgChart1"/>
    <dgm:cxn modelId="{E9EBDD67-9278-4CB9-B68B-90B62736F707}" type="presParOf" srcId="{BE1E1868-108E-4360-9DE2-E3AE3144A144}" destId="{8A9A04F6-6228-4A55-8844-AE3C97649DE0}" srcOrd="1" destOrd="0" presId="urn:microsoft.com/office/officeart/2005/8/layout/orgChart1"/>
    <dgm:cxn modelId="{787B7643-64B7-46A3-8BBC-6B75F1C02BDD}" type="presParOf" srcId="{BE1E1868-108E-4360-9DE2-E3AE3144A144}" destId="{BFBB2475-FC53-4796-84C1-875F64EE9A6C}" srcOrd="2" destOrd="0" presId="urn:microsoft.com/office/officeart/2005/8/layout/orgChart1"/>
    <dgm:cxn modelId="{D3457712-C64F-4C07-B971-B77D0C2B5DD7}" type="presParOf" srcId="{07AD1643-AC3B-4063-8C85-15BC0D2BB129}" destId="{496D3523-3A60-4CED-B51D-3B2C0336FC04}" srcOrd="2" destOrd="0" presId="urn:microsoft.com/office/officeart/2005/8/layout/orgChart1"/>
    <dgm:cxn modelId="{DBE89A13-71C7-423B-B94F-7036DDA581C4}" type="presParOf" srcId="{07AD1643-AC3B-4063-8C85-15BC0D2BB129}" destId="{4B96C281-A924-42C0-9D46-F4F137F54315}" srcOrd="3" destOrd="0" presId="urn:microsoft.com/office/officeart/2005/8/layout/orgChart1"/>
    <dgm:cxn modelId="{25592C38-B8F7-4012-B354-9CA4A8C427D1}" type="presParOf" srcId="{4B96C281-A924-42C0-9D46-F4F137F54315}" destId="{ED6CB7DB-428F-4909-B44E-BDCFEF155DEA}" srcOrd="0" destOrd="0" presId="urn:microsoft.com/office/officeart/2005/8/layout/orgChart1"/>
    <dgm:cxn modelId="{81DE001E-1D20-4186-9DB8-4208C5653090}" type="presParOf" srcId="{ED6CB7DB-428F-4909-B44E-BDCFEF155DEA}" destId="{176A27E6-9F46-4345-8F23-A379D9DE880B}" srcOrd="0" destOrd="0" presId="urn:microsoft.com/office/officeart/2005/8/layout/orgChart1"/>
    <dgm:cxn modelId="{931A3B3F-5B84-49C6-937A-600F6CA7F0C2}" type="presParOf" srcId="{ED6CB7DB-428F-4909-B44E-BDCFEF155DEA}" destId="{CA388BE1-5741-4D17-9F6C-F9C62971CD16}" srcOrd="1" destOrd="0" presId="urn:microsoft.com/office/officeart/2005/8/layout/orgChart1"/>
    <dgm:cxn modelId="{FBFDA0A5-2195-4510-8306-A8127153AECC}" type="presParOf" srcId="{4B96C281-A924-42C0-9D46-F4F137F54315}" destId="{DBCD68EA-8E7D-41DB-B48F-1459BD76B0BD}" srcOrd="1" destOrd="0" presId="urn:microsoft.com/office/officeart/2005/8/layout/orgChart1"/>
    <dgm:cxn modelId="{2FC08B57-E47B-43CA-A65E-17E8555F34BD}" type="presParOf" srcId="{4B96C281-A924-42C0-9D46-F4F137F54315}" destId="{3BB156E4-554A-4B66-896F-CCD17D9A3B50}" srcOrd="2" destOrd="0" presId="urn:microsoft.com/office/officeart/2005/8/layout/orgChart1"/>
    <dgm:cxn modelId="{EF830473-4A2F-4C58-9DCA-11FB6DCFF775}" type="presParOf" srcId="{07AD1643-AC3B-4063-8C85-15BC0D2BB129}" destId="{AB60C603-3F1F-4247-A282-D76275EBB178}" srcOrd="4" destOrd="0" presId="urn:microsoft.com/office/officeart/2005/8/layout/orgChart1"/>
    <dgm:cxn modelId="{EF87F2DB-00BC-4DF1-A851-739A2A767BE5}" type="presParOf" srcId="{07AD1643-AC3B-4063-8C85-15BC0D2BB129}" destId="{FE59363F-C4D4-4E16-AC79-EDE22F622C71}" srcOrd="5" destOrd="0" presId="urn:microsoft.com/office/officeart/2005/8/layout/orgChart1"/>
    <dgm:cxn modelId="{1A3D9081-DE55-4C52-BA76-B4729486B90B}" type="presParOf" srcId="{FE59363F-C4D4-4E16-AC79-EDE22F622C71}" destId="{686F7628-3B32-4605-9368-8630DB7E8438}" srcOrd="0" destOrd="0" presId="urn:microsoft.com/office/officeart/2005/8/layout/orgChart1"/>
    <dgm:cxn modelId="{46C2D71F-869B-41C1-874C-618B0032F718}" type="presParOf" srcId="{686F7628-3B32-4605-9368-8630DB7E8438}" destId="{25331C6D-2E5F-4E6B-8D94-58E47C7A2EB4}" srcOrd="0" destOrd="0" presId="urn:microsoft.com/office/officeart/2005/8/layout/orgChart1"/>
    <dgm:cxn modelId="{3FC2DFA9-1D25-43A1-A702-1C0AA7B396D8}" type="presParOf" srcId="{686F7628-3B32-4605-9368-8630DB7E8438}" destId="{831D3A8A-B704-4B8C-B911-6E389E9A16B1}" srcOrd="1" destOrd="0" presId="urn:microsoft.com/office/officeart/2005/8/layout/orgChart1"/>
    <dgm:cxn modelId="{417E686D-3222-4395-8CEB-B6F2F6D401D2}" type="presParOf" srcId="{FE59363F-C4D4-4E16-AC79-EDE22F622C71}" destId="{6D5BD0D5-C90B-4BB1-959A-817FEF596DF7}" srcOrd="1" destOrd="0" presId="urn:microsoft.com/office/officeart/2005/8/layout/orgChart1"/>
    <dgm:cxn modelId="{4C8B5E1F-EF49-42DB-B4E4-D2470E7289D6}" type="presParOf" srcId="{FE59363F-C4D4-4E16-AC79-EDE22F622C71}" destId="{548224D3-43F8-4D8D-972F-92FB7673B92F}" srcOrd="2" destOrd="0" presId="urn:microsoft.com/office/officeart/2005/8/layout/orgChart1"/>
    <dgm:cxn modelId="{CAA39ABB-9A72-41E8-86B2-769F96E56E8E}" type="presParOf" srcId="{00C84941-B97A-4462-A810-E1303EA0AA5E}" destId="{29E1DB77-596A-4918-86D4-7BDDA9A2A818}"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DB75326-4052-4194-80AC-DB6B8750F695}" type="doc">
      <dgm:prSet loTypeId="urn:microsoft.com/office/officeart/2005/8/layout/hProcess4" loCatId="process" qsTypeId="urn:microsoft.com/office/officeart/2005/8/quickstyle/simple5" qsCatId="simple" csTypeId="urn:microsoft.com/office/officeart/2005/8/colors/colorful5" csCatId="colorful" phldr="1"/>
      <dgm:spPr/>
      <dgm:t>
        <a:bodyPr/>
        <a:lstStyle/>
        <a:p>
          <a:endParaRPr lang="en-US"/>
        </a:p>
      </dgm:t>
    </dgm:pt>
    <dgm:pt modelId="{247716FA-4519-4EAB-AD51-5DDBF16300F8}">
      <dgm:prSet phldrT="[Text]" custT="1"/>
      <dgm:spPr/>
      <dgm:t>
        <a:bodyPr/>
        <a:lstStyle/>
        <a:p>
          <a:r>
            <a:rPr lang="zh-CN" altLang="en-US" sz="1600" dirty="0">
              <a:latin typeface="微软雅黑" panose="020B0503020204020204" pitchFamily="34" charset="-122"/>
              <a:ea typeface="微软雅黑" panose="020B0503020204020204" pitchFamily="34" charset="-122"/>
            </a:rPr>
            <a:t>规划</a:t>
          </a:r>
          <a:endParaRPr lang="en-US" sz="1600" dirty="0">
            <a:latin typeface="微软雅黑" panose="020B0503020204020204" pitchFamily="34" charset="-122"/>
            <a:ea typeface="微软雅黑" panose="020B0503020204020204" pitchFamily="34" charset="-122"/>
          </a:endParaRPr>
        </a:p>
      </dgm:t>
    </dgm:pt>
    <dgm:pt modelId="{63BF2DDE-308F-4E0F-B3D9-A4BEFDA55ABB}" type="parTrans" cxnId="{F5185E55-C5BE-4FDF-9B19-2A65BA9A51ED}">
      <dgm:prSet/>
      <dgm:spPr/>
      <dgm:t>
        <a:bodyPr/>
        <a:lstStyle/>
        <a:p>
          <a:endParaRPr lang="en-US" sz="1600">
            <a:latin typeface="微软雅黑" panose="020B0503020204020204" pitchFamily="34" charset="-122"/>
            <a:ea typeface="微软雅黑" panose="020B0503020204020204" pitchFamily="34" charset="-122"/>
          </a:endParaRPr>
        </a:p>
      </dgm:t>
    </dgm:pt>
    <dgm:pt modelId="{C45CC80D-E302-464D-B28F-49C23DD68B01}" type="sibTrans" cxnId="{F5185E55-C5BE-4FDF-9B19-2A65BA9A51ED}">
      <dgm:prSet/>
      <dgm:spPr/>
      <dgm:t>
        <a:bodyPr/>
        <a:lstStyle/>
        <a:p>
          <a:endParaRPr lang="en-US" sz="1600">
            <a:latin typeface="微软雅黑" panose="020B0503020204020204" pitchFamily="34" charset="-122"/>
            <a:ea typeface="微软雅黑" panose="020B0503020204020204" pitchFamily="34" charset="-122"/>
          </a:endParaRPr>
        </a:p>
      </dgm:t>
    </dgm:pt>
    <dgm:pt modelId="{0C5770CE-79E4-4AB1-8A7A-6147E1953C98}">
      <dgm:prSet phldrT="[Text]" custT="1"/>
      <dgm:spPr/>
      <dgm:t>
        <a:bodyPr/>
        <a:lstStyle/>
        <a:p>
          <a:r>
            <a:rPr lang="zh-CN" altLang="en-US" sz="1600">
              <a:latin typeface="微软雅黑" panose="020B0503020204020204" pitchFamily="34" charset="-122"/>
              <a:ea typeface="微软雅黑" panose="020B0503020204020204" pitchFamily="34" charset="-122"/>
            </a:rPr>
            <a:t>设计</a:t>
          </a:r>
          <a:endParaRPr lang="en-US" sz="1600" dirty="0">
            <a:latin typeface="微软雅黑" panose="020B0503020204020204" pitchFamily="34" charset="-122"/>
            <a:ea typeface="微软雅黑" panose="020B0503020204020204" pitchFamily="34" charset="-122"/>
          </a:endParaRPr>
        </a:p>
      </dgm:t>
    </dgm:pt>
    <dgm:pt modelId="{6E30F472-E506-4A5A-8195-0BAE84EB1B65}" type="parTrans" cxnId="{A25B4B00-AFB7-40BB-823F-460C858DEACD}">
      <dgm:prSet/>
      <dgm:spPr/>
      <dgm:t>
        <a:bodyPr/>
        <a:lstStyle/>
        <a:p>
          <a:endParaRPr lang="en-US" sz="1600">
            <a:latin typeface="微软雅黑" panose="020B0503020204020204" pitchFamily="34" charset="-122"/>
            <a:ea typeface="微软雅黑" panose="020B0503020204020204" pitchFamily="34" charset="-122"/>
          </a:endParaRPr>
        </a:p>
      </dgm:t>
    </dgm:pt>
    <dgm:pt modelId="{73653765-4844-45A1-B116-52A91FCF0B1A}" type="sibTrans" cxnId="{A25B4B00-AFB7-40BB-823F-460C858DEACD}">
      <dgm:prSet/>
      <dgm:spPr/>
      <dgm:t>
        <a:bodyPr/>
        <a:lstStyle/>
        <a:p>
          <a:endParaRPr lang="en-US" sz="1600">
            <a:latin typeface="微软雅黑" panose="020B0503020204020204" pitchFamily="34" charset="-122"/>
            <a:ea typeface="微软雅黑" panose="020B0503020204020204" pitchFamily="34" charset="-122"/>
          </a:endParaRPr>
        </a:p>
      </dgm:t>
    </dgm:pt>
    <dgm:pt modelId="{05784F51-A192-4B44-AAE5-FC91EE082225}">
      <dgm:prSet phldrT="[Text]" custT="1"/>
      <dgm:spPr/>
      <dgm:t>
        <a:bodyPr/>
        <a:lstStyle/>
        <a:p>
          <a:r>
            <a:rPr lang="zh-CN" altLang="en-US" sz="1600" dirty="0">
              <a:latin typeface="微软雅黑" panose="020B0503020204020204" pitchFamily="34" charset="-122"/>
              <a:ea typeface="微软雅黑" panose="020B0503020204020204" pitchFamily="34" charset="-122"/>
            </a:rPr>
            <a:t>编程测试</a:t>
          </a:r>
          <a:endParaRPr lang="en-US" sz="1600" dirty="0">
            <a:latin typeface="微软雅黑" panose="020B0503020204020204" pitchFamily="34" charset="-122"/>
            <a:ea typeface="微软雅黑" panose="020B0503020204020204" pitchFamily="34" charset="-122"/>
          </a:endParaRPr>
        </a:p>
      </dgm:t>
    </dgm:pt>
    <dgm:pt modelId="{91CBEF99-7E15-4A7A-9FD6-5F22A983E8A9}" type="parTrans" cxnId="{0F96EE81-89BE-4C15-A28A-15798E170995}">
      <dgm:prSet/>
      <dgm:spPr/>
      <dgm:t>
        <a:bodyPr/>
        <a:lstStyle/>
        <a:p>
          <a:endParaRPr lang="en-US" sz="1600">
            <a:latin typeface="微软雅黑" panose="020B0503020204020204" pitchFamily="34" charset="-122"/>
            <a:ea typeface="微软雅黑" panose="020B0503020204020204" pitchFamily="34" charset="-122"/>
          </a:endParaRPr>
        </a:p>
      </dgm:t>
    </dgm:pt>
    <dgm:pt modelId="{F1E318F5-C9FC-41C1-B9CC-134D910045BE}" type="sibTrans" cxnId="{0F96EE81-89BE-4C15-A28A-15798E170995}">
      <dgm:prSet/>
      <dgm:spPr/>
      <dgm:t>
        <a:bodyPr/>
        <a:lstStyle/>
        <a:p>
          <a:endParaRPr lang="en-US" sz="1600">
            <a:latin typeface="微软雅黑" panose="020B0503020204020204" pitchFamily="34" charset="-122"/>
            <a:ea typeface="微软雅黑" panose="020B0503020204020204" pitchFamily="34" charset="-122"/>
          </a:endParaRPr>
        </a:p>
      </dgm:t>
    </dgm:pt>
    <dgm:pt modelId="{EAEB878F-4914-437D-961A-E78F584EFCE7}" type="pres">
      <dgm:prSet presAssocID="{5DB75326-4052-4194-80AC-DB6B8750F695}" presName="Name0" presStyleCnt="0">
        <dgm:presLayoutVars>
          <dgm:dir/>
          <dgm:animLvl val="lvl"/>
          <dgm:resizeHandles val="exact"/>
        </dgm:presLayoutVars>
      </dgm:prSet>
      <dgm:spPr/>
    </dgm:pt>
    <dgm:pt modelId="{D44997DD-535A-4394-9345-76EE1BC6827A}" type="pres">
      <dgm:prSet presAssocID="{5DB75326-4052-4194-80AC-DB6B8750F695}" presName="tSp" presStyleCnt="0"/>
      <dgm:spPr/>
    </dgm:pt>
    <dgm:pt modelId="{8753A27F-260E-465A-9594-9591AA2CAB42}" type="pres">
      <dgm:prSet presAssocID="{5DB75326-4052-4194-80AC-DB6B8750F695}" presName="bSp" presStyleCnt="0"/>
      <dgm:spPr/>
    </dgm:pt>
    <dgm:pt modelId="{6F323FFC-6BC1-4533-A3CF-0CE0514313BB}" type="pres">
      <dgm:prSet presAssocID="{5DB75326-4052-4194-80AC-DB6B8750F695}" presName="process" presStyleCnt="0"/>
      <dgm:spPr/>
    </dgm:pt>
    <dgm:pt modelId="{37E17494-B859-4ABA-BC93-4C92A7BA84D5}" type="pres">
      <dgm:prSet presAssocID="{247716FA-4519-4EAB-AD51-5DDBF16300F8}" presName="composite1" presStyleCnt="0"/>
      <dgm:spPr/>
    </dgm:pt>
    <dgm:pt modelId="{E7217826-CE3B-4B96-ACDC-4B0A8958EE31}" type="pres">
      <dgm:prSet presAssocID="{247716FA-4519-4EAB-AD51-5DDBF16300F8}" presName="dummyNode1" presStyleLbl="node1" presStyleIdx="0" presStyleCnt="3"/>
      <dgm:spPr/>
    </dgm:pt>
    <dgm:pt modelId="{A9CA8E35-DC92-41A8-A52C-D75F3F07BB27}" type="pres">
      <dgm:prSet presAssocID="{247716FA-4519-4EAB-AD51-5DDBF16300F8}" presName="childNode1" presStyleLbl="bgAcc1" presStyleIdx="0" presStyleCnt="3">
        <dgm:presLayoutVars>
          <dgm:bulletEnabled val="1"/>
        </dgm:presLayoutVars>
      </dgm:prSet>
      <dgm:spPr/>
    </dgm:pt>
    <dgm:pt modelId="{B3FDE6F6-E1D7-458A-8EAE-BC7E95509D8B}" type="pres">
      <dgm:prSet presAssocID="{247716FA-4519-4EAB-AD51-5DDBF16300F8}" presName="childNode1tx" presStyleLbl="bgAcc1" presStyleIdx="0" presStyleCnt="3">
        <dgm:presLayoutVars>
          <dgm:bulletEnabled val="1"/>
        </dgm:presLayoutVars>
      </dgm:prSet>
      <dgm:spPr/>
    </dgm:pt>
    <dgm:pt modelId="{414D6537-3A5C-41AD-A8DC-4355E9F694EA}" type="pres">
      <dgm:prSet presAssocID="{247716FA-4519-4EAB-AD51-5DDBF16300F8}" presName="parentNode1" presStyleLbl="node1" presStyleIdx="0" presStyleCnt="3">
        <dgm:presLayoutVars>
          <dgm:chMax val="1"/>
          <dgm:bulletEnabled val="1"/>
        </dgm:presLayoutVars>
      </dgm:prSet>
      <dgm:spPr/>
    </dgm:pt>
    <dgm:pt modelId="{C42BC48A-70BE-4624-911D-C688065BBADA}" type="pres">
      <dgm:prSet presAssocID="{247716FA-4519-4EAB-AD51-5DDBF16300F8}" presName="connSite1" presStyleCnt="0"/>
      <dgm:spPr/>
    </dgm:pt>
    <dgm:pt modelId="{EDFC5D59-862E-4310-98AE-4AA746D12AFD}" type="pres">
      <dgm:prSet presAssocID="{C45CC80D-E302-464D-B28F-49C23DD68B01}" presName="Name9" presStyleLbl="sibTrans2D1" presStyleIdx="0" presStyleCnt="2"/>
      <dgm:spPr/>
    </dgm:pt>
    <dgm:pt modelId="{58155DF1-0E9F-44DF-90AC-D2B71FD6AFEC}" type="pres">
      <dgm:prSet presAssocID="{0C5770CE-79E4-4AB1-8A7A-6147E1953C98}" presName="composite2" presStyleCnt="0"/>
      <dgm:spPr/>
    </dgm:pt>
    <dgm:pt modelId="{BB87EDA1-43C1-4504-98DB-8D2417AC1187}" type="pres">
      <dgm:prSet presAssocID="{0C5770CE-79E4-4AB1-8A7A-6147E1953C98}" presName="dummyNode2" presStyleLbl="node1" presStyleIdx="0" presStyleCnt="3"/>
      <dgm:spPr/>
    </dgm:pt>
    <dgm:pt modelId="{CAA3AF73-9F26-4027-8E6A-7316E052D058}" type="pres">
      <dgm:prSet presAssocID="{0C5770CE-79E4-4AB1-8A7A-6147E1953C98}" presName="childNode2" presStyleLbl="bgAcc1" presStyleIdx="1" presStyleCnt="3">
        <dgm:presLayoutVars>
          <dgm:bulletEnabled val="1"/>
        </dgm:presLayoutVars>
      </dgm:prSet>
      <dgm:spPr/>
    </dgm:pt>
    <dgm:pt modelId="{479E83A4-40AD-4DE6-85EA-DD93A9437EDB}" type="pres">
      <dgm:prSet presAssocID="{0C5770CE-79E4-4AB1-8A7A-6147E1953C98}" presName="childNode2tx" presStyleLbl="bgAcc1" presStyleIdx="1" presStyleCnt="3">
        <dgm:presLayoutVars>
          <dgm:bulletEnabled val="1"/>
        </dgm:presLayoutVars>
      </dgm:prSet>
      <dgm:spPr/>
    </dgm:pt>
    <dgm:pt modelId="{56A32789-6382-4C8E-9389-7730B5B54ADB}" type="pres">
      <dgm:prSet presAssocID="{0C5770CE-79E4-4AB1-8A7A-6147E1953C98}" presName="parentNode2" presStyleLbl="node1" presStyleIdx="1" presStyleCnt="3">
        <dgm:presLayoutVars>
          <dgm:chMax val="0"/>
          <dgm:bulletEnabled val="1"/>
        </dgm:presLayoutVars>
      </dgm:prSet>
      <dgm:spPr/>
    </dgm:pt>
    <dgm:pt modelId="{ABB7724A-CE16-4E76-8FFF-CF3F9A55085E}" type="pres">
      <dgm:prSet presAssocID="{0C5770CE-79E4-4AB1-8A7A-6147E1953C98}" presName="connSite2" presStyleCnt="0"/>
      <dgm:spPr/>
    </dgm:pt>
    <dgm:pt modelId="{66933A4A-EF86-4747-BAAC-73F28012AFB4}" type="pres">
      <dgm:prSet presAssocID="{73653765-4844-45A1-B116-52A91FCF0B1A}" presName="Name18" presStyleLbl="sibTrans2D1" presStyleIdx="1" presStyleCnt="2"/>
      <dgm:spPr/>
    </dgm:pt>
    <dgm:pt modelId="{42B000E1-0426-4566-B590-43633A98734A}" type="pres">
      <dgm:prSet presAssocID="{05784F51-A192-4B44-AAE5-FC91EE082225}" presName="composite1" presStyleCnt="0"/>
      <dgm:spPr/>
    </dgm:pt>
    <dgm:pt modelId="{A2B1CBB9-6EE3-4D35-8526-4C1E5CA5E646}" type="pres">
      <dgm:prSet presAssocID="{05784F51-A192-4B44-AAE5-FC91EE082225}" presName="dummyNode1" presStyleLbl="node1" presStyleIdx="1" presStyleCnt="3"/>
      <dgm:spPr/>
    </dgm:pt>
    <dgm:pt modelId="{4788C0E9-3181-46D7-B394-2052DD8851BC}" type="pres">
      <dgm:prSet presAssocID="{05784F51-A192-4B44-AAE5-FC91EE082225}" presName="childNode1" presStyleLbl="bgAcc1" presStyleIdx="2" presStyleCnt="3">
        <dgm:presLayoutVars>
          <dgm:bulletEnabled val="1"/>
        </dgm:presLayoutVars>
      </dgm:prSet>
      <dgm:spPr/>
    </dgm:pt>
    <dgm:pt modelId="{F8A0F35F-F586-47CC-B2CA-A6DA2D72230F}" type="pres">
      <dgm:prSet presAssocID="{05784F51-A192-4B44-AAE5-FC91EE082225}" presName="childNode1tx" presStyleLbl="bgAcc1" presStyleIdx="2" presStyleCnt="3">
        <dgm:presLayoutVars>
          <dgm:bulletEnabled val="1"/>
        </dgm:presLayoutVars>
      </dgm:prSet>
      <dgm:spPr/>
    </dgm:pt>
    <dgm:pt modelId="{B5F854C4-A1F1-4E16-A036-4F6EE399D929}" type="pres">
      <dgm:prSet presAssocID="{05784F51-A192-4B44-AAE5-FC91EE082225}" presName="parentNode1" presStyleLbl="node1" presStyleIdx="2" presStyleCnt="3">
        <dgm:presLayoutVars>
          <dgm:chMax val="1"/>
          <dgm:bulletEnabled val="1"/>
        </dgm:presLayoutVars>
      </dgm:prSet>
      <dgm:spPr/>
    </dgm:pt>
    <dgm:pt modelId="{34CA915C-A026-48D8-BC07-5C955A21F464}" type="pres">
      <dgm:prSet presAssocID="{05784F51-A192-4B44-AAE5-FC91EE082225}" presName="connSite1" presStyleCnt="0"/>
      <dgm:spPr/>
    </dgm:pt>
  </dgm:ptLst>
  <dgm:cxnLst>
    <dgm:cxn modelId="{A25B4B00-AFB7-40BB-823F-460C858DEACD}" srcId="{5DB75326-4052-4194-80AC-DB6B8750F695}" destId="{0C5770CE-79E4-4AB1-8A7A-6147E1953C98}" srcOrd="1" destOrd="0" parTransId="{6E30F472-E506-4A5A-8195-0BAE84EB1B65}" sibTransId="{73653765-4844-45A1-B116-52A91FCF0B1A}"/>
    <dgm:cxn modelId="{3A3FAA05-C75A-4DA9-8FCC-454B76F04010}" type="presOf" srcId="{73653765-4844-45A1-B116-52A91FCF0B1A}" destId="{66933A4A-EF86-4747-BAAC-73F28012AFB4}" srcOrd="0" destOrd="0" presId="urn:microsoft.com/office/officeart/2005/8/layout/hProcess4"/>
    <dgm:cxn modelId="{CB73275B-108C-4AB3-A38F-FC3A78C1AB56}" type="presOf" srcId="{C45CC80D-E302-464D-B28F-49C23DD68B01}" destId="{EDFC5D59-862E-4310-98AE-4AA746D12AFD}" srcOrd="0" destOrd="0" presId="urn:microsoft.com/office/officeart/2005/8/layout/hProcess4"/>
    <dgm:cxn modelId="{F5185E55-C5BE-4FDF-9B19-2A65BA9A51ED}" srcId="{5DB75326-4052-4194-80AC-DB6B8750F695}" destId="{247716FA-4519-4EAB-AD51-5DDBF16300F8}" srcOrd="0" destOrd="0" parTransId="{63BF2DDE-308F-4E0F-B3D9-A4BEFDA55ABB}" sibTransId="{C45CC80D-E302-464D-B28F-49C23DD68B01}"/>
    <dgm:cxn modelId="{0F96EE81-89BE-4C15-A28A-15798E170995}" srcId="{5DB75326-4052-4194-80AC-DB6B8750F695}" destId="{05784F51-A192-4B44-AAE5-FC91EE082225}" srcOrd="2" destOrd="0" parTransId="{91CBEF99-7E15-4A7A-9FD6-5F22A983E8A9}" sibTransId="{F1E318F5-C9FC-41C1-B9CC-134D910045BE}"/>
    <dgm:cxn modelId="{0E6DDE83-4D79-4379-87A0-CFC107960852}" type="presOf" srcId="{0C5770CE-79E4-4AB1-8A7A-6147E1953C98}" destId="{56A32789-6382-4C8E-9389-7730B5B54ADB}" srcOrd="0" destOrd="0" presId="urn:microsoft.com/office/officeart/2005/8/layout/hProcess4"/>
    <dgm:cxn modelId="{DA4AA3C4-1A02-42F4-B0CF-E23EC771B72A}" type="presOf" srcId="{05784F51-A192-4B44-AAE5-FC91EE082225}" destId="{B5F854C4-A1F1-4E16-A036-4F6EE399D929}" srcOrd="0" destOrd="0" presId="urn:microsoft.com/office/officeart/2005/8/layout/hProcess4"/>
    <dgm:cxn modelId="{4EB3EDDA-428D-43A9-84B0-4BA768AEB96C}" type="presOf" srcId="{5DB75326-4052-4194-80AC-DB6B8750F695}" destId="{EAEB878F-4914-437D-961A-E78F584EFCE7}" srcOrd="0" destOrd="0" presId="urn:microsoft.com/office/officeart/2005/8/layout/hProcess4"/>
    <dgm:cxn modelId="{37A07DE8-F33F-416F-A9D4-78932C105F13}" type="presOf" srcId="{247716FA-4519-4EAB-AD51-5DDBF16300F8}" destId="{414D6537-3A5C-41AD-A8DC-4355E9F694EA}" srcOrd="0" destOrd="0" presId="urn:microsoft.com/office/officeart/2005/8/layout/hProcess4"/>
    <dgm:cxn modelId="{EB09BE88-1664-4F43-95EB-0CB90FB8A3B4}" type="presParOf" srcId="{EAEB878F-4914-437D-961A-E78F584EFCE7}" destId="{D44997DD-535A-4394-9345-76EE1BC6827A}" srcOrd="0" destOrd="0" presId="urn:microsoft.com/office/officeart/2005/8/layout/hProcess4"/>
    <dgm:cxn modelId="{330A542E-C522-4314-9FBF-592C557F45E6}" type="presParOf" srcId="{EAEB878F-4914-437D-961A-E78F584EFCE7}" destId="{8753A27F-260E-465A-9594-9591AA2CAB42}" srcOrd="1" destOrd="0" presId="urn:microsoft.com/office/officeart/2005/8/layout/hProcess4"/>
    <dgm:cxn modelId="{C3E7608B-0A55-416F-9DC4-BF843BAE2131}" type="presParOf" srcId="{EAEB878F-4914-437D-961A-E78F584EFCE7}" destId="{6F323FFC-6BC1-4533-A3CF-0CE0514313BB}" srcOrd="2" destOrd="0" presId="urn:microsoft.com/office/officeart/2005/8/layout/hProcess4"/>
    <dgm:cxn modelId="{5ECCE347-4618-4A89-8A1B-7723ADDEC28B}" type="presParOf" srcId="{6F323FFC-6BC1-4533-A3CF-0CE0514313BB}" destId="{37E17494-B859-4ABA-BC93-4C92A7BA84D5}" srcOrd="0" destOrd="0" presId="urn:microsoft.com/office/officeart/2005/8/layout/hProcess4"/>
    <dgm:cxn modelId="{F1016B24-31C2-4471-99F2-743FD40D2854}" type="presParOf" srcId="{37E17494-B859-4ABA-BC93-4C92A7BA84D5}" destId="{E7217826-CE3B-4B96-ACDC-4B0A8958EE31}" srcOrd="0" destOrd="0" presId="urn:microsoft.com/office/officeart/2005/8/layout/hProcess4"/>
    <dgm:cxn modelId="{1CF02BA4-1FBA-4C54-9E5A-39A94447F124}" type="presParOf" srcId="{37E17494-B859-4ABA-BC93-4C92A7BA84D5}" destId="{A9CA8E35-DC92-41A8-A52C-D75F3F07BB27}" srcOrd="1" destOrd="0" presId="urn:microsoft.com/office/officeart/2005/8/layout/hProcess4"/>
    <dgm:cxn modelId="{EBA12115-E832-40F4-BA8C-04AAF75EDCE5}" type="presParOf" srcId="{37E17494-B859-4ABA-BC93-4C92A7BA84D5}" destId="{B3FDE6F6-E1D7-458A-8EAE-BC7E95509D8B}" srcOrd="2" destOrd="0" presId="urn:microsoft.com/office/officeart/2005/8/layout/hProcess4"/>
    <dgm:cxn modelId="{5EB3B0C7-5894-4661-AADF-40EEE32387CC}" type="presParOf" srcId="{37E17494-B859-4ABA-BC93-4C92A7BA84D5}" destId="{414D6537-3A5C-41AD-A8DC-4355E9F694EA}" srcOrd="3" destOrd="0" presId="urn:microsoft.com/office/officeart/2005/8/layout/hProcess4"/>
    <dgm:cxn modelId="{3EC28D88-5FA0-4149-A55D-F12327D95F58}" type="presParOf" srcId="{37E17494-B859-4ABA-BC93-4C92A7BA84D5}" destId="{C42BC48A-70BE-4624-911D-C688065BBADA}" srcOrd="4" destOrd="0" presId="urn:microsoft.com/office/officeart/2005/8/layout/hProcess4"/>
    <dgm:cxn modelId="{A161C59F-E6DD-4C81-9760-7EA2D2B39F66}" type="presParOf" srcId="{6F323FFC-6BC1-4533-A3CF-0CE0514313BB}" destId="{EDFC5D59-862E-4310-98AE-4AA746D12AFD}" srcOrd="1" destOrd="0" presId="urn:microsoft.com/office/officeart/2005/8/layout/hProcess4"/>
    <dgm:cxn modelId="{815CEB0A-1085-429A-87F2-774B9988873C}" type="presParOf" srcId="{6F323FFC-6BC1-4533-A3CF-0CE0514313BB}" destId="{58155DF1-0E9F-44DF-90AC-D2B71FD6AFEC}" srcOrd="2" destOrd="0" presId="urn:microsoft.com/office/officeart/2005/8/layout/hProcess4"/>
    <dgm:cxn modelId="{3EEEE30E-0B19-4FD6-A705-5D5F244EAD2E}" type="presParOf" srcId="{58155DF1-0E9F-44DF-90AC-D2B71FD6AFEC}" destId="{BB87EDA1-43C1-4504-98DB-8D2417AC1187}" srcOrd="0" destOrd="0" presId="urn:microsoft.com/office/officeart/2005/8/layout/hProcess4"/>
    <dgm:cxn modelId="{B0AAC801-F3FC-4D01-9820-1CF7B165D2C1}" type="presParOf" srcId="{58155DF1-0E9F-44DF-90AC-D2B71FD6AFEC}" destId="{CAA3AF73-9F26-4027-8E6A-7316E052D058}" srcOrd="1" destOrd="0" presId="urn:microsoft.com/office/officeart/2005/8/layout/hProcess4"/>
    <dgm:cxn modelId="{1F0E473D-2218-43E7-B52C-789D8A4A1E80}" type="presParOf" srcId="{58155DF1-0E9F-44DF-90AC-D2B71FD6AFEC}" destId="{479E83A4-40AD-4DE6-85EA-DD93A9437EDB}" srcOrd="2" destOrd="0" presId="urn:microsoft.com/office/officeart/2005/8/layout/hProcess4"/>
    <dgm:cxn modelId="{2A440C72-86C1-4F1C-9F8A-53050F4A265C}" type="presParOf" srcId="{58155DF1-0E9F-44DF-90AC-D2B71FD6AFEC}" destId="{56A32789-6382-4C8E-9389-7730B5B54ADB}" srcOrd="3" destOrd="0" presId="urn:microsoft.com/office/officeart/2005/8/layout/hProcess4"/>
    <dgm:cxn modelId="{3F1B0F23-28DB-4DBA-9D4E-6CD0C268DA5C}" type="presParOf" srcId="{58155DF1-0E9F-44DF-90AC-D2B71FD6AFEC}" destId="{ABB7724A-CE16-4E76-8FFF-CF3F9A55085E}" srcOrd="4" destOrd="0" presId="urn:microsoft.com/office/officeart/2005/8/layout/hProcess4"/>
    <dgm:cxn modelId="{B2E21ABE-38FE-41F5-83F4-8A514E44222A}" type="presParOf" srcId="{6F323FFC-6BC1-4533-A3CF-0CE0514313BB}" destId="{66933A4A-EF86-4747-BAAC-73F28012AFB4}" srcOrd="3" destOrd="0" presId="urn:microsoft.com/office/officeart/2005/8/layout/hProcess4"/>
    <dgm:cxn modelId="{36D60D65-230E-4DC3-85EF-34C6AE86DFBA}" type="presParOf" srcId="{6F323FFC-6BC1-4533-A3CF-0CE0514313BB}" destId="{42B000E1-0426-4566-B590-43633A98734A}" srcOrd="4" destOrd="0" presId="urn:microsoft.com/office/officeart/2005/8/layout/hProcess4"/>
    <dgm:cxn modelId="{F2DA22D3-5631-4269-811C-E114BFE841E5}" type="presParOf" srcId="{42B000E1-0426-4566-B590-43633A98734A}" destId="{A2B1CBB9-6EE3-4D35-8526-4C1E5CA5E646}" srcOrd="0" destOrd="0" presId="urn:microsoft.com/office/officeart/2005/8/layout/hProcess4"/>
    <dgm:cxn modelId="{7792DA1F-58E1-4506-92C0-16D2ABE84FA5}" type="presParOf" srcId="{42B000E1-0426-4566-B590-43633A98734A}" destId="{4788C0E9-3181-46D7-B394-2052DD8851BC}" srcOrd="1" destOrd="0" presId="urn:microsoft.com/office/officeart/2005/8/layout/hProcess4"/>
    <dgm:cxn modelId="{B59089A9-EE5D-42BF-BC9A-BE893223CFC3}" type="presParOf" srcId="{42B000E1-0426-4566-B590-43633A98734A}" destId="{F8A0F35F-F586-47CC-B2CA-A6DA2D72230F}" srcOrd="2" destOrd="0" presId="urn:microsoft.com/office/officeart/2005/8/layout/hProcess4"/>
    <dgm:cxn modelId="{97871DDB-E098-4234-9DD6-BA50C1527216}" type="presParOf" srcId="{42B000E1-0426-4566-B590-43633A98734A}" destId="{B5F854C4-A1F1-4E16-A036-4F6EE399D929}" srcOrd="3" destOrd="0" presId="urn:microsoft.com/office/officeart/2005/8/layout/hProcess4"/>
    <dgm:cxn modelId="{30AD5AE4-974B-4854-AE83-F9A244F6F697}" type="presParOf" srcId="{42B000E1-0426-4566-B590-43633A98734A}" destId="{34CA915C-A026-48D8-BC07-5C955A21F464}"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DB75326-4052-4194-80AC-DB6B8750F695}" type="doc">
      <dgm:prSet loTypeId="urn:microsoft.com/office/officeart/2005/8/layout/orgChart1" loCatId="hierarchy" qsTypeId="urn:microsoft.com/office/officeart/2005/8/quickstyle/simple2" qsCatId="simple" csTypeId="urn:microsoft.com/office/officeart/2005/8/colors/colorful3" csCatId="colorful" phldr="1"/>
      <dgm:spPr/>
      <dgm:t>
        <a:bodyPr/>
        <a:lstStyle/>
        <a:p>
          <a:endParaRPr lang="en-US"/>
        </a:p>
      </dgm:t>
    </dgm:pt>
    <dgm:pt modelId="{247716FA-4519-4EAB-AD51-5DDBF16300F8}">
      <dgm:prSet phldrT="[Text]" custT="1"/>
      <dgm:spPr>
        <a:noFill/>
        <a:ln>
          <a:noFill/>
        </a:ln>
      </dgm:spPr>
      <dgm:t>
        <a:bodyPr/>
        <a:lstStyle/>
        <a:p>
          <a:r>
            <a:rPr lang="zh-CN" altLang="en-US" sz="1600">
              <a:ln>
                <a:solidFill>
                  <a:schemeClr val="bg1"/>
                </a:solidFill>
              </a:ln>
              <a:latin typeface="微软雅黑" panose="020B0503020204020204" pitchFamily="34" charset="-122"/>
              <a:ea typeface="微软雅黑" panose="020B0503020204020204" pitchFamily="34" charset="-122"/>
            </a:rPr>
            <a:t>节点服务器</a:t>
          </a:r>
          <a:endParaRPr lang="en-US" altLang="zh-CN" sz="1600" dirty="0">
            <a:ln>
              <a:solidFill>
                <a:schemeClr val="bg1"/>
              </a:solidFill>
            </a:ln>
            <a:latin typeface="微软雅黑" panose="020B0503020204020204" pitchFamily="34" charset="-122"/>
            <a:ea typeface="微软雅黑" panose="020B0503020204020204" pitchFamily="34" charset="-122"/>
          </a:endParaRPr>
        </a:p>
      </dgm:t>
    </dgm:pt>
    <dgm:pt modelId="{63BF2DDE-308F-4E0F-B3D9-A4BEFDA55ABB}" type="parTrans" cxnId="{F5185E55-C5BE-4FDF-9B19-2A65BA9A51ED}">
      <dgm:prSet/>
      <dgm:spPr/>
      <dgm:t>
        <a:bodyPr/>
        <a:lstStyle/>
        <a:p>
          <a:endParaRPr lang="en-US"/>
        </a:p>
      </dgm:t>
    </dgm:pt>
    <dgm:pt modelId="{C45CC80D-E302-464D-B28F-49C23DD68B01}" type="sibTrans" cxnId="{F5185E55-C5BE-4FDF-9B19-2A65BA9A51ED}">
      <dgm:prSet/>
      <dgm:spPr/>
      <dgm:t>
        <a:bodyPr/>
        <a:lstStyle/>
        <a:p>
          <a:endParaRPr lang="en-US"/>
        </a:p>
      </dgm:t>
    </dgm:pt>
    <dgm:pt modelId="{888482BC-DA34-4E08-B7F9-618C611EA833}">
      <dgm:prSet phldrT="[Text]" custT="1">
        <dgm:style>
          <a:lnRef idx="2">
            <a:schemeClr val="accent5"/>
          </a:lnRef>
          <a:fillRef idx="1">
            <a:schemeClr val="lt1"/>
          </a:fillRef>
          <a:effectRef idx="0">
            <a:schemeClr val="accent5"/>
          </a:effectRef>
          <a:fontRef idx="minor">
            <a:schemeClr val="dk1"/>
          </a:fontRef>
        </dgm:style>
      </dgm:prSet>
      <dgm:spPr/>
      <dgm:t>
        <a:bodyPr/>
        <a:lstStyle/>
        <a:p>
          <a:r>
            <a:rPr lang="zh-CN" altLang="en-US" sz="1400" dirty="0">
              <a:latin typeface="微软雅黑" panose="020B0503020204020204" pitchFamily="34" charset="-122"/>
              <a:ea typeface="微软雅黑" panose="020B0503020204020204" pitchFamily="34" charset="-122"/>
            </a:rPr>
            <a:t>手机</a:t>
          </a:r>
          <a:endParaRPr lang="en-US" sz="1400" dirty="0">
            <a:latin typeface="微软雅黑" panose="020B0503020204020204" pitchFamily="34" charset="-122"/>
            <a:ea typeface="微软雅黑" panose="020B0503020204020204" pitchFamily="34" charset="-122"/>
          </a:endParaRPr>
        </a:p>
      </dgm:t>
    </dgm:pt>
    <dgm:pt modelId="{14CD31AD-FC68-4B23-80C1-DCCBDBAC4857}" type="parTrans" cxnId="{4937036A-D36E-4A29-A125-5D1947A2A7AF}">
      <dgm:prSet/>
      <dgm:spPr/>
      <dgm:t>
        <a:bodyPr/>
        <a:lstStyle/>
        <a:p>
          <a:endParaRPr lang="en-US" sz="4000">
            <a:latin typeface="微软雅黑" panose="020B0503020204020204" pitchFamily="34" charset="-122"/>
            <a:ea typeface="微软雅黑" panose="020B0503020204020204" pitchFamily="34" charset="-122"/>
          </a:endParaRPr>
        </a:p>
      </dgm:t>
    </dgm:pt>
    <dgm:pt modelId="{439798A2-2F1D-40E2-AC5C-CA2F7C57BE30}" type="sibTrans" cxnId="{4937036A-D36E-4A29-A125-5D1947A2A7AF}">
      <dgm:prSet/>
      <dgm:spPr/>
      <dgm:t>
        <a:bodyPr/>
        <a:lstStyle/>
        <a:p>
          <a:endParaRPr lang="en-US"/>
        </a:p>
      </dgm:t>
    </dgm:pt>
    <dgm:pt modelId="{5EE0B59D-DC39-48AC-ABF5-F372B939A7A8}">
      <dgm:prSet phldrT="[Text]" custT="1">
        <dgm:style>
          <a:lnRef idx="2">
            <a:schemeClr val="accent5"/>
          </a:lnRef>
          <a:fillRef idx="1">
            <a:schemeClr val="lt1"/>
          </a:fillRef>
          <a:effectRef idx="0">
            <a:schemeClr val="accent5"/>
          </a:effectRef>
          <a:fontRef idx="minor">
            <a:schemeClr val="dk1"/>
          </a:fontRef>
        </dgm:style>
      </dgm:prSet>
      <dgm:spPr/>
      <dgm:t>
        <a:bodyPr/>
        <a:lstStyle/>
        <a:p>
          <a:r>
            <a:rPr lang="zh-CN" altLang="en-US" sz="1400" dirty="0">
              <a:latin typeface="微软雅黑" panose="020B0503020204020204" pitchFamily="34" charset="-122"/>
              <a:ea typeface="微软雅黑" panose="020B0503020204020204" pitchFamily="34" charset="-122"/>
            </a:rPr>
            <a:t>台式机</a:t>
          </a:r>
          <a:endParaRPr lang="en-US" sz="1400" dirty="0">
            <a:latin typeface="微软雅黑" panose="020B0503020204020204" pitchFamily="34" charset="-122"/>
            <a:ea typeface="微软雅黑" panose="020B0503020204020204" pitchFamily="34" charset="-122"/>
          </a:endParaRPr>
        </a:p>
      </dgm:t>
    </dgm:pt>
    <dgm:pt modelId="{DFB9F8F7-8AA1-472D-8423-1B96CBFF11F3}" type="parTrans" cxnId="{BF293091-66B1-4B84-A202-36E2649CFFF5}">
      <dgm:prSet/>
      <dgm:spPr/>
      <dgm:t>
        <a:bodyPr/>
        <a:lstStyle/>
        <a:p>
          <a:endParaRPr lang="en-US" sz="4000">
            <a:latin typeface="微软雅黑" panose="020B0503020204020204" pitchFamily="34" charset="-122"/>
            <a:ea typeface="微软雅黑" panose="020B0503020204020204" pitchFamily="34" charset="-122"/>
          </a:endParaRPr>
        </a:p>
      </dgm:t>
    </dgm:pt>
    <dgm:pt modelId="{FEA9872E-ADD5-4DC1-BEC2-7D5F14901865}" type="sibTrans" cxnId="{BF293091-66B1-4B84-A202-36E2649CFFF5}">
      <dgm:prSet/>
      <dgm:spPr/>
      <dgm:t>
        <a:bodyPr/>
        <a:lstStyle/>
        <a:p>
          <a:endParaRPr lang="en-US"/>
        </a:p>
      </dgm:t>
    </dgm:pt>
    <dgm:pt modelId="{7C381770-3B6E-4D88-8C27-5AE829AA7789}">
      <dgm:prSet phldrT="[Text]" custT="1">
        <dgm:style>
          <a:lnRef idx="2">
            <a:schemeClr val="accent5"/>
          </a:lnRef>
          <a:fillRef idx="1">
            <a:schemeClr val="lt1"/>
          </a:fillRef>
          <a:effectRef idx="0">
            <a:schemeClr val="accent5"/>
          </a:effectRef>
          <a:fontRef idx="minor">
            <a:schemeClr val="dk1"/>
          </a:fontRef>
        </dgm:style>
      </dgm:prSet>
      <dgm:spPr/>
      <dgm:t>
        <a:bodyPr/>
        <a:lstStyle/>
        <a:p>
          <a:r>
            <a:rPr lang="zh-CN" altLang="en-US" sz="1400" dirty="0">
              <a:latin typeface="微软雅黑" panose="020B0503020204020204" pitchFamily="34" charset="-122"/>
              <a:ea typeface="微软雅黑" panose="020B0503020204020204" pitchFamily="34" charset="-122"/>
            </a:rPr>
            <a:t>智能终端</a:t>
          </a:r>
          <a:endParaRPr lang="en-US" sz="1400" dirty="0">
            <a:latin typeface="微软雅黑" panose="020B0503020204020204" pitchFamily="34" charset="-122"/>
            <a:ea typeface="微软雅黑" panose="020B0503020204020204" pitchFamily="34" charset="-122"/>
          </a:endParaRPr>
        </a:p>
      </dgm:t>
    </dgm:pt>
    <dgm:pt modelId="{23AC10DA-9DFD-4D87-9991-3D08A09AF241}" type="parTrans" cxnId="{C84F6AB4-7ECA-4A19-8F20-727684440D1F}">
      <dgm:prSet/>
      <dgm:spPr/>
      <dgm:t>
        <a:bodyPr/>
        <a:lstStyle/>
        <a:p>
          <a:endParaRPr lang="en-US" sz="4000">
            <a:latin typeface="微软雅黑" panose="020B0503020204020204" pitchFamily="34" charset="-122"/>
            <a:ea typeface="微软雅黑" panose="020B0503020204020204" pitchFamily="34" charset="-122"/>
          </a:endParaRPr>
        </a:p>
      </dgm:t>
    </dgm:pt>
    <dgm:pt modelId="{5D32F2F1-8FBD-4D05-AC68-0C4B73436336}" type="sibTrans" cxnId="{C84F6AB4-7ECA-4A19-8F20-727684440D1F}">
      <dgm:prSet/>
      <dgm:spPr/>
      <dgm:t>
        <a:bodyPr/>
        <a:lstStyle/>
        <a:p>
          <a:endParaRPr lang="en-US"/>
        </a:p>
      </dgm:t>
    </dgm:pt>
    <dgm:pt modelId="{CFB96908-D46F-49E1-BF90-5D9C6DED0704}" type="pres">
      <dgm:prSet presAssocID="{5DB75326-4052-4194-80AC-DB6B8750F695}" presName="hierChild1" presStyleCnt="0">
        <dgm:presLayoutVars>
          <dgm:orgChart val="1"/>
          <dgm:chPref val="1"/>
          <dgm:dir/>
          <dgm:animOne val="branch"/>
          <dgm:animLvl val="lvl"/>
          <dgm:resizeHandles/>
        </dgm:presLayoutVars>
      </dgm:prSet>
      <dgm:spPr/>
    </dgm:pt>
    <dgm:pt modelId="{E47A0584-49CB-4825-831E-581E0250E8E9}" type="pres">
      <dgm:prSet presAssocID="{247716FA-4519-4EAB-AD51-5DDBF16300F8}" presName="hierRoot1" presStyleCnt="0">
        <dgm:presLayoutVars>
          <dgm:hierBranch val="init"/>
        </dgm:presLayoutVars>
      </dgm:prSet>
      <dgm:spPr/>
    </dgm:pt>
    <dgm:pt modelId="{F4246E34-ECC2-4312-847C-73B1DE58D530}" type="pres">
      <dgm:prSet presAssocID="{247716FA-4519-4EAB-AD51-5DDBF16300F8}" presName="rootComposite1" presStyleCnt="0"/>
      <dgm:spPr/>
    </dgm:pt>
    <dgm:pt modelId="{224474BF-C11E-4531-9535-0004A1CA4E40}" type="pres">
      <dgm:prSet presAssocID="{247716FA-4519-4EAB-AD51-5DDBF16300F8}" presName="rootText1" presStyleLbl="node0" presStyleIdx="0" presStyleCnt="1" custScaleX="76109" custScaleY="87935" custLinFactNeighborY="-46352">
        <dgm:presLayoutVars>
          <dgm:chPref val="3"/>
        </dgm:presLayoutVars>
      </dgm:prSet>
      <dgm:spPr/>
    </dgm:pt>
    <dgm:pt modelId="{D2C33650-CBC0-48E7-B090-039AC81BF69C}" type="pres">
      <dgm:prSet presAssocID="{247716FA-4519-4EAB-AD51-5DDBF16300F8}" presName="rootConnector1" presStyleLbl="node1" presStyleIdx="0" presStyleCnt="0"/>
      <dgm:spPr/>
    </dgm:pt>
    <dgm:pt modelId="{2ED184EE-D69E-4263-A16A-041EC3EDCC8D}" type="pres">
      <dgm:prSet presAssocID="{247716FA-4519-4EAB-AD51-5DDBF16300F8}" presName="hierChild2" presStyleCnt="0"/>
      <dgm:spPr/>
    </dgm:pt>
    <dgm:pt modelId="{5D901F78-3761-4A21-A9BA-BF359B92E336}" type="pres">
      <dgm:prSet presAssocID="{14CD31AD-FC68-4B23-80C1-DCCBDBAC4857}" presName="Name37" presStyleLbl="parChTrans1D2" presStyleIdx="0" presStyleCnt="3"/>
      <dgm:spPr/>
    </dgm:pt>
    <dgm:pt modelId="{0A66113A-54DF-4C88-82B6-4C7FDC1E4B27}" type="pres">
      <dgm:prSet presAssocID="{888482BC-DA34-4E08-B7F9-618C611EA833}" presName="hierRoot2" presStyleCnt="0">
        <dgm:presLayoutVars>
          <dgm:hierBranch val="init"/>
        </dgm:presLayoutVars>
      </dgm:prSet>
      <dgm:spPr/>
    </dgm:pt>
    <dgm:pt modelId="{FAD9FD36-ADCD-4CAD-B7FA-1C2B8B63C8E8}" type="pres">
      <dgm:prSet presAssocID="{888482BC-DA34-4E08-B7F9-618C611EA833}" presName="rootComposite" presStyleCnt="0"/>
      <dgm:spPr/>
    </dgm:pt>
    <dgm:pt modelId="{75170E8C-3A8C-4353-87AB-688F833B0EE9}" type="pres">
      <dgm:prSet presAssocID="{888482BC-DA34-4E08-B7F9-618C611EA833}" presName="rootText" presStyleLbl="node2" presStyleIdx="0" presStyleCnt="3" custScaleX="22828" custScaleY="59836" custLinFactNeighborY="16280">
        <dgm:presLayoutVars>
          <dgm:chPref val="3"/>
        </dgm:presLayoutVars>
      </dgm:prSet>
      <dgm:spPr/>
    </dgm:pt>
    <dgm:pt modelId="{0A483E78-5507-4426-BA2E-6F7C22D08A55}" type="pres">
      <dgm:prSet presAssocID="{888482BC-DA34-4E08-B7F9-618C611EA833}" presName="rootConnector" presStyleLbl="node2" presStyleIdx="0" presStyleCnt="3"/>
      <dgm:spPr/>
    </dgm:pt>
    <dgm:pt modelId="{82E790F6-4CE0-448D-8F71-9052545D9737}" type="pres">
      <dgm:prSet presAssocID="{888482BC-DA34-4E08-B7F9-618C611EA833}" presName="hierChild4" presStyleCnt="0"/>
      <dgm:spPr/>
    </dgm:pt>
    <dgm:pt modelId="{4571B0B4-CC6E-48C7-9AE7-B45F12918C00}" type="pres">
      <dgm:prSet presAssocID="{888482BC-DA34-4E08-B7F9-618C611EA833}" presName="hierChild5" presStyleCnt="0"/>
      <dgm:spPr/>
    </dgm:pt>
    <dgm:pt modelId="{16505BD1-1EC4-4965-9529-B19F1F93F216}" type="pres">
      <dgm:prSet presAssocID="{DFB9F8F7-8AA1-472D-8423-1B96CBFF11F3}" presName="Name37" presStyleLbl="parChTrans1D2" presStyleIdx="1" presStyleCnt="3"/>
      <dgm:spPr/>
    </dgm:pt>
    <dgm:pt modelId="{D59BC548-DB99-4BA3-9745-FF2B2A9D7DF4}" type="pres">
      <dgm:prSet presAssocID="{5EE0B59D-DC39-48AC-ABF5-F372B939A7A8}" presName="hierRoot2" presStyleCnt="0">
        <dgm:presLayoutVars>
          <dgm:hierBranch val="init"/>
        </dgm:presLayoutVars>
      </dgm:prSet>
      <dgm:spPr/>
    </dgm:pt>
    <dgm:pt modelId="{6E7AAECA-B0C8-4B8F-9C18-411929EB167C}" type="pres">
      <dgm:prSet presAssocID="{5EE0B59D-DC39-48AC-ABF5-F372B939A7A8}" presName="rootComposite" presStyleCnt="0"/>
      <dgm:spPr/>
    </dgm:pt>
    <dgm:pt modelId="{90A4A865-A938-4F70-9563-FF5ECC5F17EB}" type="pres">
      <dgm:prSet presAssocID="{5EE0B59D-DC39-48AC-ABF5-F372B939A7A8}" presName="rootText" presStyleLbl="node2" presStyleIdx="1" presStyleCnt="3" custScaleX="72568" custScaleY="86749" custLinFactNeighborY="16280">
        <dgm:presLayoutVars>
          <dgm:chPref val="3"/>
        </dgm:presLayoutVars>
      </dgm:prSet>
      <dgm:spPr/>
    </dgm:pt>
    <dgm:pt modelId="{9E83A9EA-A9AE-484B-9C81-15F643DDE3E0}" type="pres">
      <dgm:prSet presAssocID="{5EE0B59D-DC39-48AC-ABF5-F372B939A7A8}" presName="rootConnector" presStyleLbl="node2" presStyleIdx="1" presStyleCnt="3"/>
      <dgm:spPr/>
    </dgm:pt>
    <dgm:pt modelId="{E1544DD9-B75E-4C60-8326-476B3163AA09}" type="pres">
      <dgm:prSet presAssocID="{5EE0B59D-DC39-48AC-ABF5-F372B939A7A8}" presName="hierChild4" presStyleCnt="0"/>
      <dgm:spPr/>
    </dgm:pt>
    <dgm:pt modelId="{27F51C8D-B156-44EF-A441-DE33D38B6868}" type="pres">
      <dgm:prSet presAssocID="{5EE0B59D-DC39-48AC-ABF5-F372B939A7A8}" presName="hierChild5" presStyleCnt="0"/>
      <dgm:spPr/>
    </dgm:pt>
    <dgm:pt modelId="{AA7BD068-4893-4936-9149-64D8570FE362}" type="pres">
      <dgm:prSet presAssocID="{23AC10DA-9DFD-4D87-9991-3D08A09AF241}" presName="Name37" presStyleLbl="parChTrans1D2" presStyleIdx="2" presStyleCnt="3"/>
      <dgm:spPr/>
    </dgm:pt>
    <dgm:pt modelId="{86B86828-37D1-4C97-9A83-B38C468FEB0C}" type="pres">
      <dgm:prSet presAssocID="{7C381770-3B6E-4D88-8C27-5AE829AA7789}" presName="hierRoot2" presStyleCnt="0">
        <dgm:presLayoutVars>
          <dgm:hierBranch val="init"/>
        </dgm:presLayoutVars>
      </dgm:prSet>
      <dgm:spPr/>
    </dgm:pt>
    <dgm:pt modelId="{BEB4106E-73AA-4AFF-B429-2AFCA721D99A}" type="pres">
      <dgm:prSet presAssocID="{7C381770-3B6E-4D88-8C27-5AE829AA7789}" presName="rootComposite" presStyleCnt="0"/>
      <dgm:spPr/>
    </dgm:pt>
    <dgm:pt modelId="{72F97830-19DC-46D7-A8F1-E1FD2906BC26}" type="pres">
      <dgm:prSet presAssocID="{7C381770-3B6E-4D88-8C27-5AE829AA7789}" presName="rootText" presStyleLbl="node2" presStyleIdx="2" presStyleCnt="3" custScaleX="59460" custScaleY="86749" custLinFactNeighborY="16280">
        <dgm:presLayoutVars>
          <dgm:chPref val="3"/>
        </dgm:presLayoutVars>
      </dgm:prSet>
      <dgm:spPr/>
    </dgm:pt>
    <dgm:pt modelId="{B1032DEB-DFE4-4B05-A0FE-E0F0DA02CBEF}" type="pres">
      <dgm:prSet presAssocID="{7C381770-3B6E-4D88-8C27-5AE829AA7789}" presName="rootConnector" presStyleLbl="node2" presStyleIdx="2" presStyleCnt="3"/>
      <dgm:spPr/>
    </dgm:pt>
    <dgm:pt modelId="{092185BE-3B5E-40AB-96F1-93E4785CFAFB}" type="pres">
      <dgm:prSet presAssocID="{7C381770-3B6E-4D88-8C27-5AE829AA7789}" presName="hierChild4" presStyleCnt="0"/>
      <dgm:spPr/>
    </dgm:pt>
    <dgm:pt modelId="{395DB271-767E-463B-84BE-C413E4D19DBA}" type="pres">
      <dgm:prSet presAssocID="{7C381770-3B6E-4D88-8C27-5AE829AA7789}" presName="hierChild5" presStyleCnt="0"/>
      <dgm:spPr/>
    </dgm:pt>
    <dgm:pt modelId="{3D4AE899-6C86-41FF-A278-C72626094F37}" type="pres">
      <dgm:prSet presAssocID="{247716FA-4519-4EAB-AD51-5DDBF16300F8}" presName="hierChild3" presStyleCnt="0"/>
      <dgm:spPr/>
    </dgm:pt>
  </dgm:ptLst>
  <dgm:cxnLst>
    <dgm:cxn modelId="{3407A108-6131-4568-8F6D-FCBE4BA11C32}" type="presOf" srcId="{247716FA-4519-4EAB-AD51-5DDBF16300F8}" destId="{D2C33650-CBC0-48E7-B090-039AC81BF69C}" srcOrd="1" destOrd="0" presId="urn:microsoft.com/office/officeart/2005/8/layout/orgChart1"/>
    <dgm:cxn modelId="{0E93140D-8034-425D-B7BA-E51447887BA5}" type="presOf" srcId="{DFB9F8F7-8AA1-472D-8423-1B96CBFF11F3}" destId="{16505BD1-1EC4-4965-9529-B19F1F93F216}" srcOrd="0" destOrd="0" presId="urn:microsoft.com/office/officeart/2005/8/layout/orgChart1"/>
    <dgm:cxn modelId="{0AA86A36-94EB-4583-B105-2FCE8C743ECB}" type="presOf" srcId="{888482BC-DA34-4E08-B7F9-618C611EA833}" destId="{0A483E78-5507-4426-BA2E-6F7C22D08A55}" srcOrd="1" destOrd="0" presId="urn:microsoft.com/office/officeart/2005/8/layout/orgChart1"/>
    <dgm:cxn modelId="{32160065-FA14-412E-9DE9-C5A13C777A29}" type="presOf" srcId="{888482BC-DA34-4E08-B7F9-618C611EA833}" destId="{75170E8C-3A8C-4353-87AB-688F833B0EE9}" srcOrd="0" destOrd="0" presId="urn:microsoft.com/office/officeart/2005/8/layout/orgChart1"/>
    <dgm:cxn modelId="{1B050349-3C0F-4135-9EB1-FFE2074EF188}" type="presOf" srcId="{5DB75326-4052-4194-80AC-DB6B8750F695}" destId="{CFB96908-D46F-49E1-BF90-5D9C6DED0704}" srcOrd="0" destOrd="0" presId="urn:microsoft.com/office/officeart/2005/8/layout/orgChart1"/>
    <dgm:cxn modelId="{4937036A-D36E-4A29-A125-5D1947A2A7AF}" srcId="{247716FA-4519-4EAB-AD51-5DDBF16300F8}" destId="{888482BC-DA34-4E08-B7F9-618C611EA833}" srcOrd="0" destOrd="0" parTransId="{14CD31AD-FC68-4B23-80C1-DCCBDBAC4857}" sibTransId="{439798A2-2F1D-40E2-AC5C-CA2F7C57BE30}"/>
    <dgm:cxn modelId="{F5185E55-C5BE-4FDF-9B19-2A65BA9A51ED}" srcId="{5DB75326-4052-4194-80AC-DB6B8750F695}" destId="{247716FA-4519-4EAB-AD51-5DDBF16300F8}" srcOrd="0" destOrd="0" parTransId="{63BF2DDE-308F-4E0F-B3D9-A4BEFDA55ABB}" sibTransId="{C45CC80D-E302-464D-B28F-49C23DD68B01}"/>
    <dgm:cxn modelId="{50AAAA7F-E94F-4D10-BB49-94BEE32D144B}" type="presOf" srcId="{5EE0B59D-DC39-48AC-ABF5-F372B939A7A8}" destId="{9E83A9EA-A9AE-484B-9C81-15F643DDE3E0}" srcOrd="1" destOrd="0" presId="urn:microsoft.com/office/officeart/2005/8/layout/orgChart1"/>
    <dgm:cxn modelId="{F0805987-088E-494C-960D-43775B17FE2F}" type="presOf" srcId="{7C381770-3B6E-4D88-8C27-5AE829AA7789}" destId="{B1032DEB-DFE4-4B05-A0FE-E0F0DA02CBEF}" srcOrd="1" destOrd="0" presId="urn:microsoft.com/office/officeart/2005/8/layout/orgChart1"/>
    <dgm:cxn modelId="{BF293091-66B1-4B84-A202-36E2649CFFF5}" srcId="{247716FA-4519-4EAB-AD51-5DDBF16300F8}" destId="{5EE0B59D-DC39-48AC-ABF5-F372B939A7A8}" srcOrd="1" destOrd="0" parTransId="{DFB9F8F7-8AA1-472D-8423-1B96CBFF11F3}" sibTransId="{FEA9872E-ADD5-4DC1-BEC2-7D5F14901865}"/>
    <dgm:cxn modelId="{C5362293-F29A-45F2-9EE0-ED8CC19AEB11}" type="presOf" srcId="{23AC10DA-9DFD-4D87-9991-3D08A09AF241}" destId="{AA7BD068-4893-4936-9149-64D8570FE362}" srcOrd="0" destOrd="0" presId="urn:microsoft.com/office/officeart/2005/8/layout/orgChart1"/>
    <dgm:cxn modelId="{409F41AF-10C4-4C4D-A312-36C0AD92B2C5}" type="presOf" srcId="{247716FA-4519-4EAB-AD51-5DDBF16300F8}" destId="{224474BF-C11E-4531-9535-0004A1CA4E40}" srcOrd="0" destOrd="0" presId="urn:microsoft.com/office/officeart/2005/8/layout/orgChart1"/>
    <dgm:cxn modelId="{C84F6AB4-7ECA-4A19-8F20-727684440D1F}" srcId="{247716FA-4519-4EAB-AD51-5DDBF16300F8}" destId="{7C381770-3B6E-4D88-8C27-5AE829AA7789}" srcOrd="2" destOrd="0" parTransId="{23AC10DA-9DFD-4D87-9991-3D08A09AF241}" sibTransId="{5D32F2F1-8FBD-4D05-AC68-0C4B73436336}"/>
    <dgm:cxn modelId="{CCAF3FB9-50B0-4490-BE80-0021F8CC0D3B}" type="presOf" srcId="{7C381770-3B6E-4D88-8C27-5AE829AA7789}" destId="{72F97830-19DC-46D7-A8F1-E1FD2906BC26}" srcOrd="0" destOrd="0" presId="urn:microsoft.com/office/officeart/2005/8/layout/orgChart1"/>
    <dgm:cxn modelId="{5FD3B2E8-91E9-4B6B-9258-C2B198E5D46C}" type="presOf" srcId="{14CD31AD-FC68-4B23-80C1-DCCBDBAC4857}" destId="{5D901F78-3761-4A21-A9BA-BF359B92E336}" srcOrd="0" destOrd="0" presId="urn:microsoft.com/office/officeart/2005/8/layout/orgChart1"/>
    <dgm:cxn modelId="{FC3CC0FC-D822-464A-B6A6-371704749B25}" type="presOf" srcId="{5EE0B59D-DC39-48AC-ABF5-F372B939A7A8}" destId="{90A4A865-A938-4F70-9563-FF5ECC5F17EB}" srcOrd="0" destOrd="0" presId="urn:microsoft.com/office/officeart/2005/8/layout/orgChart1"/>
    <dgm:cxn modelId="{A7220D97-56AA-4B33-8381-7BCB8B694C76}" type="presParOf" srcId="{CFB96908-D46F-49E1-BF90-5D9C6DED0704}" destId="{E47A0584-49CB-4825-831E-581E0250E8E9}" srcOrd="0" destOrd="0" presId="urn:microsoft.com/office/officeart/2005/8/layout/orgChart1"/>
    <dgm:cxn modelId="{E87CF009-4FCF-4CCE-A751-147248A0BC7A}" type="presParOf" srcId="{E47A0584-49CB-4825-831E-581E0250E8E9}" destId="{F4246E34-ECC2-4312-847C-73B1DE58D530}" srcOrd="0" destOrd="0" presId="urn:microsoft.com/office/officeart/2005/8/layout/orgChart1"/>
    <dgm:cxn modelId="{2AF8F959-4ED1-4D59-B6EE-927976798F73}" type="presParOf" srcId="{F4246E34-ECC2-4312-847C-73B1DE58D530}" destId="{224474BF-C11E-4531-9535-0004A1CA4E40}" srcOrd="0" destOrd="0" presId="urn:microsoft.com/office/officeart/2005/8/layout/orgChart1"/>
    <dgm:cxn modelId="{11E99E97-8CF4-456F-A9EC-D6FE19F1A8CF}" type="presParOf" srcId="{F4246E34-ECC2-4312-847C-73B1DE58D530}" destId="{D2C33650-CBC0-48E7-B090-039AC81BF69C}" srcOrd="1" destOrd="0" presId="urn:microsoft.com/office/officeart/2005/8/layout/orgChart1"/>
    <dgm:cxn modelId="{7D6A16ED-C617-42CA-B846-14332A501FF8}" type="presParOf" srcId="{E47A0584-49CB-4825-831E-581E0250E8E9}" destId="{2ED184EE-D69E-4263-A16A-041EC3EDCC8D}" srcOrd="1" destOrd="0" presId="urn:microsoft.com/office/officeart/2005/8/layout/orgChart1"/>
    <dgm:cxn modelId="{6C258335-6CA3-47C7-9C5F-C74034E3604A}" type="presParOf" srcId="{2ED184EE-D69E-4263-A16A-041EC3EDCC8D}" destId="{5D901F78-3761-4A21-A9BA-BF359B92E336}" srcOrd="0" destOrd="0" presId="urn:microsoft.com/office/officeart/2005/8/layout/orgChart1"/>
    <dgm:cxn modelId="{3709C72A-6E02-4081-BBFC-9136DB5564AC}" type="presParOf" srcId="{2ED184EE-D69E-4263-A16A-041EC3EDCC8D}" destId="{0A66113A-54DF-4C88-82B6-4C7FDC1E4B27}" srcOrd="1" destOrd="0" presId="urn:microsoft.com/office/officeart/2005/8/layout/orgChart1"/>
    <dgm:cxn modelId="{0A9C585A-2AAC-42C2-B123-2F80BFC923D6}" type="presParOf" srcId="{0A66113A-54DF-4C88-82B6-4C7FDC1E4B27}" destId="{FAD9FD36-ADCD-4CAD-B7FA-1C2B8B63C8E8}" srcOrd="0" destOrd="0" presId="urn:microsoft.com/office/officeart/2005/8/layout/orgChart1"/>
    <dgm:cxn modelId="{0602F262-DE41-462B-B91C-167126629355}" type="presParOf" srcId="{FAD9FD36-ADCD-4CAD-B7FA-1C2B8B63C8E8}" destId="{75170E8C-3A8C-4353-87AB-688F833B0EE9}" srcOrd="0" destOrd="0" presId="urn:microsoft.com/office/officeart/2005/8/layout/orgChart1"/>
    <dgm:cxn modelId="{1BE93BA1-A17C-4CE4-B2FA-60277F5ACF65}" type="presParOf" srcId="{FAD9FD36-ADCD-4CAD-B7FA-1C2B8B63C8E8}" destId="{0A483E78-5507-4426-BA2E-6F7C22D08A55}" srcOrd="1" destOrd="0" presId="urn:microsoft.com/office/officeart/2005/8/layout/orgChart1"/>
    <dgm:cxn modelId="{2EC552B2-8014-4B97-A341-1BF22639E5F3}" type="presParOf" srcId="{0A66113A-54DF-4C88-82B6-4C7FDC1E4B27}" destId="{82E790F6-4CE0-448D-8F71-9052545D9737}" srcOrd="1" destOrd="0" presId="urn:microsoft.com/office/officeart/2005/8/layout/orgChart1"/>
    <dgm:cxn modelId="{8697A80B-48B8-4D9A-81C6-58A15B70E0E1}" type="presParOf" srcId="{0A66113A-54DF-4C88-82B6-4C7FDC1E4B27}" destId="{4571B0B4-CC6E-48C7-9AE7-B45F12918C00}" srcOrd="2" destOrd="0" presId="urn:microsoft.com/office/officeart/2005/8/layout/orgChart1"/>
    <dgm:cxn modelId="{0659EB42-259B-458E-95E8-A8CC729E61ED}" type="presParOf" srcId="{2ED184EE-D69E-4263-A16A-041EC3EDCC8D}" destId="{16505BD1-1EC4-4965-9529-B19F1F93F216}" srcOrd="2" destOrd="0" presId="urn:microsoft.com/office/officeart/2005/8/layout/orgChart1"/>
    <dgm:cxn modelId="{85062F8A-3F3C-483F-9D19-185EE816B6FB}" type="presParOf" srcId="{2ED184EE-D69E-4263-A16A-041EC3EDCC8D}" destId="{D59BC548-DB99-4BA3-9745-FF2B2A9D7DF4}" srcOrd="3" destOrd="0" presId="urn:microsoft.com/office/officeart/2005/8/layout/orgChart1"/>
    <dgm:cxn modelId="{D54F948A-41E2-4F45-B1AE-5AEE4CDF0697}" type="presParOf" srcId="{D59BC548-DB99-4BA3-9745-FF2B2A9D7DF4}" destId="{6E7AAECA-B0C8-4B8F-9C18-411929EB167C}" srcOrd="0" destOrd="0" presId="urn:microsoft.com/office/officeart/2005/8/layout/orgChart1"/>
    <dgm:cxn modelId="{273BA54C-52FF-4182-9036-199DAE2D54A1}" type="presParOf" srcId="{6E7AAECA-B0C8-4B8F-9C18-411929EB167C}" destId="{90A4A865-A938-4F70-9563-FF5ECC5F17EB}" srcOrd="0" destOrd="0" presId="urn:microsoft.com/office/officeart/2005/8/layout/orgChart1"/>
    <dgm:cxn modelId="{CE61F74B-2BCA-4BA3-A0DA-DCE045F326F5}" type="presParOf" srcId="{6E7AAECA-B0C8-4B8F-9C18-411929EB167C}" destId="{9E83A9EA-A9AE-484B-9C81-15F643DDE3E0}" srcOrd="1" destOrd="0" presId="urn:microsoft.com/office/officeart/2005/8/layout/orgChart1"/>
    <dgm:cxn modelId="{CE0EFA40-CA52-4443-9EC1-1DB6C6A1A267}" type="presParOf" srcId="{D59BC548-DB99-4BA3-9745-FF2B2A9D7DF4}" destId="{E1544DD9-B75E-4C60-8326-476B3163AA09}" srcOrd="1" destOrd="0" presId="urn:microsoft.com/office/officeart/2005/8/layout/orgChart1"/>
    <dgm:cxn modelId="{3C633DE7-BFD5-456E-903D-8236C1E692DF}" type="presParOf" srcId="{D59BC548-DB99-4BA3-9745-FF2B2A9D7DF4}" destId="{27F51C8D-B156-44EF-A441-DE33D38B6868}" srcOrd="2" destOrd="0" presId="urn:microsoft.com/office/officeart/2005/8/layout/orgChart1"/>
    <dgm:cxn modelId="{6A5FE62D-FE8E-4631-987D-B2B5348D8C52}" type="presParOf" srcId="{2ED184EE-D69E-4263-A16A-041EC3EDCC8D}" destId="{AA7BD068-4893-4936-9149-64D8570FE362}" srcOrd="4" destOrd="0" presId="urn:microsoft.com/office/officeart/2005/8/layout/orgChart1"/>
    <dgm:cxn modelId="{146E9706-7580-4865-A6BA-BBC2D0FCB199}" type="presParOf" srcId="{2ED184EE-D69E-4263-A16A-041EC3EDCC8D}" destId="{86B86828-37D1-4C97-9A83-B38C468FEB0C}" srcOrd="5" destOrd="0" presId="urn:microsoft.com/office/officeart/2005/8/layout/orgChart1"/>
    <dgm:cxn modelId="{68212090-0F2D-4EA4-968A-F9AB5F9B58C4}" type="presParOf" srcId="{86B86828-37D1-4C97-9A83-B38C468FEB0C}" destId="{BEB4106E-73AA-4AFF-B429-2AFCA721D99A}" srcOrd="0" destOrd="0" presId="urn:microsoft.com/office/officeart/2005/8/layout/orgChart1"/>
    <dgm:cxn modelId="{70C0299D-505E-4698-86AB-6098CD597425}" type="presParOf" srcId="{BEB4106E-73AA-4AFF-B429-2AFCA721D99A}" destId="{72F97830-19DC-46D7-A8F1-E1FD2906BC26}" srcOrd="0" destOrd="0" presId="urn:microsoft.com/office/officeart/2005/8/layout/orgChart1"/>
    <dgm:cxn modelId="{6520DC6E-027E-45A9-8AB5-014A14051497}" type="presParOf" srcId="{BEB4106E-73AA-4AFF-B429-2AFCA721D99A}" destId="{B1032DEB-DFE4-4B05-A0FE-E0F0DA02CBEF}" srcOrd="1" destOrd="0" presId="urn:microsoft.com/office/officeart/2005/8/layout/orgChart1"/>
    <dgm:cxn modelId="{798F2C05-FE6D-4450-AB78-6996322FCCB6}" type="presParOf" srcId="{86B86828-37D1-4C97-9A83-B38C468FEB0C}" destId="{092185BE-3B5E-40AB-96F1-93E4785CFAFB}" srcOrd="1" destOrd="0" presId="urn:microsoft.com/office/officeart/2005/8/layout/orgChart1"/>
    <dgm:cxn modelId="{CC2E5613-A50E-4629-B569-4A7CD4854601}" type="presParOf" srcId="{86B86828-37D1-4C97-9A83-B38C468FEB0C}" destId="{395DB271-767E-463B-84BE-C413E4D19DBA}" srcOrd="2" destOrd="0" presId="urn:microsoft.com/office/officeart/2005/8/layout/orgChart1"/>
    <dgm:cxn modelId="{DAF5B25B-F184-4C47-81CD-E321AA8B2141}" type="presParOf" srcId="{E47A0584-49CB-4825-831E-581E0250E8E9}" destId="{3D4AE899-6C86-41FF-A278-C72626094F37}"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4E50CF0-4DC5-4874-BADC-34355395157D}" type="doc">
      <dgm:prSet loTypeId="urn:microsoft.com/office/officeart/2005/8/layout/orgChart1" loCatId="hierarchy" qsTypeId="urn:microsoft.com/office/officeart/2005/8/quickstyle/simple2" qsCatId="simple" csTypeId="urn:microsoft.com/office/officeart/2005/8/colors/colorful5" csCatId="colorful" phldr="1"/>
      <dgm:spPr/>
      <dgm:t>
        <a:bodyPr/>
        <a:lstStyle/>
        <a:p>
          <a:endParaRPr lang="en-US"/>
        </a:p>
      </dgm:t>
    </dgm:pt>
    <dgm:pt modelId="{FFEFB2FB-442E-4C0F-BABC-0F1C90145A66}">
      <dgm:prSet phldrT="[Text]" custT="1"/>
      <dgm:spPr/>
      <dgm:t>
        <a:bodyPr/>
        <a:lstStyle/>
        <a:p>
          <a:r>
            <a:rPr lang="zh-CN" altLang="en-US" sz="1600" dirty="0">
              <a:latin typeface="微软雅黑" panose="020B0503020204020204" pitchFamily="34" charset="-122"/>
              <a:ea typeface="微软雅黑" panose="020B0503020204020204" pitchFamily="34" charset="-122"/>
            </a:rPr>
            <a:t>分拣中心</a:t>
          </a:r>
          <a:endParaRPr lang="en-US" sz="1600" dirty="0">
            <a:latin typeface="微软雅黑" panose="020B0503020204020204" pitchFamily="34" charset="-122"/>
            <a:ea typeface="微软雅黑" panose="020B0503020204020204" pitchFamily="34" charset="-122"/>
          </a:endParaRPr>
        </a:p>
      </dgm:t>
    </dgm:pt>
    <dgm:pt modelId="{6E7939BB-2EED-46C3-94B3-00EB17BD48FF}" type="parTrans" cxnId="{96247634-7B2A-4C8F-9286-98D5B791A39A}">
      <dgm:prSet/>
      <dgm:spPr/>
      <dgm:t>
        <a:bodyPr/>
        <a:lstStyle/>
        <a:p>
          <a:endParaRPr lang="en-US" sz="1600">
            <a:latin typeface="微软雅黑" panose="020B0503020204020204" pitchFamily="34" charset="-122"/>
            <a:ea typeface="微软雅黑" panose="020B0503020204020204" pitchFamily="34" charset="-122"/>
          </a:endParaRPr>
        </a:p>
      </dgm:t>
    </dgm:pt>
    <dgm:pt modelId="{EB0ECD79-3884-450A-9B07-8620A0FE96D1}" type="sibTrans" cxnId="{96247634-7B2A-4C8F-9286-98D5B791A39A}">
      <dgm:prSet/>
      <dgm:spPr/>
      <dgm:t>
        <a:bodyPr/>
        <a:lstStyle/>
        <a:p>
          <a:endParaRPr lang="en-US" sz="1600">
            <a:latin typeface="微软雅黑" panose="020B0503020204020204" pitchFamily="34" charset="-122"/>
            <a:ea typeface="微软雅黑" panose="020B0503020204020204" pitchFamily="34" charset="-122"/>
          </a:endParaRPr>
        </a:p>
      </dgm:t>
    </dgm:pt>
    <dgm:pt modelId="{7D31E588-4A16-4AA2-A3B0-92B660581189}">
      <dgm:prSet phldrT="[Text]" custT="1"/>
      <dgm:spPr/>
      <dgm:t>
        <a:bodyPr anchor="b"/>
        <a:lstStyle/>
        <a:p>
          <a:r>
            <a:rPr lang="zh-CN" altLang="en-US" sz="1600" dirty="0">
              <a:latin typeface="微软雅黑" panose="020B0503020204020204" pitchFamily="34" charset="-122"/>
              <a:ea typeface="微软雅黑" panose="020B0503020204020204" pitchFamily="34" charset="-122"/>
            </a:rPr>
            <a:t>农贸市场</a:t>
          </a:r>
          <a:br>
            <a:rPr lang="en-US" altLang="zh-CN" sz="1600" dirty="0">
              <a:latin typeface="微软雅黑" panose="020B0503020204020204" pitchFamily="34" charset="-122"/>
              <a:ea typeface="微软雅黑" panose="020B0503020204020204" pitchFamily="34" charset="-122"/>
            </a:rPr>
          </a:br>
          <a:r>
            <a:rPr lang="zh-CN" altLang="en-US" sz="1600" dirty="0">
              <a:latin typeface="微软雅黑" panose="020B0503020204020204" pitchFamily="34" charset="-122"/>
              <a:ea typeface="微软雅黑" panose="020B0503020204020204" pitchFamily="34" charset="-122"/>
            </a:rPr>
            <a:t>（线上加线下）</a:t>
          </a:r>
          <a:endParaRPr lang="en-US" sz="1600" dirty="0">
            <a:latin typeface="微软雅黑" panose="020B0503020204020204" pitchFamily="34" charset="-122"/>
            <a:ea typeface="微软雅黑" panose="020B0503020204020204" pitchFamily="34" charset="-122"/>
          </a:endParaRPr>
        </a:p>
      </dgm:t>
    </dgm:pt>
    <dgm:pt modelId="{30CDF5E4-175D-4D2A-9701-39A3665611E7}" type="parTrans" cxnId="{07995D6A-7F97-4A03-AC35-6EB90051D5C4}">
      <dgm:prSet/>
      <dgm:spPr/>
      <dgm:t>
        <a:bodyPr/>
        <a:lstStyle/>
        <a:p>
          <a:endParaRPr lang="en-US" sz="1600">
            <a:latin typeface="微软雅黑" panose="020B0503020204020204" pitchFamily="34" charset="-122"/>
            <a:ea typeface="微软雅黑" panose="020B0503020204020204" pitchFamily="34" charset="-122"/>
          </a:endParaRPr>
        </a:p>
      </dgm:t>
    </dgm:pt>
    <dgm:pt modelId="{C0ECAE5A-AA65-45D9-A69C-B824E93A2E4A}" type="sibTrans" cxnId="{07995D6A-7F97-4A03-AC35-6EB90051D5C4}">
      <dgm:prSet/>
      <dgm:spPr/>
      <dgm:t>
        <a:bodyPr/>
        <a:lstStyle/>
        <a:p>
          <a:endParaRPr lang="en-US" sz="1600">
            <a:latin typeface="微软雅黑" panose="020B0503020204020204" pitchFamily="34" charset="-122"/>
            <a:ea typeface="微软雅黑" panose="020B0503020204020204" pitchFamily="34" charset="-122"/>
          </a:endParaRPr>
        </a:p>
      </dgm:t>
    </dgm:pt>
    <dgm:pt modelId="{2E28910A-96A4-4C59-A6CA-E756E3C4571A}">
      <dgm:prSet phldrT="[Text]" custT="1"/>
      <dgm:spPr/>
      <dgm:t>
        <a:bodyPr/>
        <a:lstStyle/>
        <a:p>
          <a:r>
            <a:rPr lang="zh-CN" altLang="en-US" sz="1600" dirty="0">
              <a:latin typeface="微软雅黑" panose="020B0503020204020204" pitchFamily="34" charset="-122"/>
              <a:ea typeface="微软雅黑" panose="020B0503020204020204" pitchFamily="34" charset="-122"/>
            </a:rPr>
            <a:t>其他渠道</a:t>
          </a:r>
          <a:endParaRPr lang="en-US" sz="1600" dirty="0">
            <a:latin typeface="微软雅黑" panose="020B0503020204020204" pitchFamily="34" charset="-122"/>
            <a:ea typeface="微软雅黑" panose="020B0503020204020204" pitchFamily="34" charset="-122"/>
          </a:endParaRPr>
        </a:p>
      </dgm:t>
    </dgm:pt>
    <dgm:pt modelId="{957F362F-203B-463F-8D7B-B2D3EC5D5DA3}" type="parTrans" cxnId="{268A125E-7590-40FB-9BD8-D60EACD3BE95}">
      <dgm:prSet/>
      <dgm:spPr/>
      <dgm:t>
        <a:bodyPr/>
        <a:lstStyle/>
        <a:p>
          <a:endParaRPr lang="en-US" sz="1600">
            <a:latin typeface="微软雅黑" panose="020B0503020204020204" pitchFamily="34" charset="-122"/>
            <a:ea typeface="微软雅黑" panose="020B0503020204020204" pitchFamily="34" charset="-122"/>
          </a:endParaRPr>
        </a:p>
      </dgm:t>
    </dgm:pt>
    <dgm:pt modelId="{DCE5BE34-7557-4A20-9067-7DDE2152C0BB}" type="sibTrans" cxnId="{268A125E-7590-40FB-9BD8-D60EACD3BE95}">
      <dgm:prSet/>
      <dgm:spPr/>
      <dgm:t>
        <a:bodyPr/>
        <a:lstStyle/>
        <a:p>
          <a:endParaRPr lang="en-US" sz="1600">
            <a:latin typeface="微软雅黑" panose="020B0503020204020204" pitchFamily="34" charset="-122"/>
            <a:ea typeface="微软雅黑" panose="020B0503020204020204" pitchFamily="34" charset="-122"/>
          </a:endParaRPr>
        </a:p>
      </dgm:t>
    </dgm:pt>
    <dgm:pt modelId="{EC47DA99-8D65-45EC-98BE-2E129B5CA810}">
      <dgm:prSet phldrT="[Text]" custT="1"/>
      <dgm:spPr/>
      <dgm:t>
        <a:bodyPr/>
        <a:lstStyle/>
        <a:p>
          <a:r>
            <a:rPr lang="zh-CN" altLang="en-US" sz="1600" dirty="0">
              <a:latin typeface="微软雅黑" panose="020B0503020204020204" pitchFamily="34" charset="-122"/>
              <a:ea typeface="微软雅黑" panose="020B0503020204020204" pitchFamily="34" charset="-122"/>
            </a:rPr>
            <a:t>生产基地</a:t>
          </a:r>
          <a:endParaRPr lang="en-US" sz="1600" dirty="0">
            <a:latin typeface="微软雅黑" panose="020B0503020204020204" pitchFamily="34" charset="-122"/>
            <a:ea typeface="微软雅黑" panose="020B0503020204020204" pitchFamily="34" charset="-122"/>
          </a:endParaRPr>
        </a:p>
      </dgm:t>
    </dgm:pt>
    <dgm:pt modelId="{8BDE3E4E-8CBB-4B76-B28E-D66140961BE1}" type="parTrans" cxnId="{E0F81C8B-A5E3-4ED1-AF48-B5EF9D17EC1F}">
      <dgm:prSet/>
      <dgm:spPr/>
      <dgm:t>
        <a:bodyPr/>
        <a:lstStyle/>
        <a:p>
          <a:endParaRPr lang="en-US"/>
        </a:p>
      </dgm:t>
    </dgm:pt>
    <dgm:pt modelId="{82A61E3B-7850-461B-8FB2-9A9650B96F23}" type="sibTrans" cxnId="{E0F81C8B-A5E3-4ED1-AF48-B5EF9D17EC1F}">
      <dgm:prSet/>
      <dgm:spPr/>
      <dgm:t>
        <a:bodyPr/>
        <a:lstStyle/>
        <a:p>
          <a:endParaRPr lang="en-US"/>
        </a:p>
      </dgm:t>
    </dgm:pt>
    <dgm:pt modelId="{15E87CF7-8698-49BE-9B69-AA4D9D977E5D}" type="pres">
      <dgm:prSet presAssocID="{64E50CF0-4DC5-4874-BADC-34355395157D}" presName="hierChild1" presStyleCnt="0">
        <dgm:presLayoutVars>
          <dgm:orgChart val="1"/>
          <dgm:chPref val="1"/>
          <dgm:dir/>
          <dgm:animOne val="branch"/>
          <dgm:animLvl val="lvl"/>
          <dgm:resizeHandles/>
        </dgm:presLayoutVars>
      </dgm:prSet>
      <dgm:spPr/>
    </dgm:pt>
    <dgm:pt modelId="{A75C4C7C-99A3-443E-A3F2-A622FB65A633}" type="pres">
      <dgm:prSet presAssocID="{EC47DA99-8D65-45EC-98BE-2E129B5CA810}" presName="hierRoot1" presStyleCnt="0">
        <dgm:presLayoutVars>
          <dgm:hierBranch val="init"/>
        </dgm:presLayoutVars>
      </dgm:prSet>
      <dgm:spPr/>
    </dgm:pt>
    <dgm:pt modelId="{84983638-7D47-40EF-859E-B3353992FA87}" type="pres">
      <dgm:prSet presAssocID="{EC47DA99-8D65-45EC-98BE-2E129B5CA810}" presName="rootComposite1" presStyleCnt="0"/>
      <dgm:spPr/>
    </dgm:pt>
    <dgm:pt modelId="{71C69E6C-3C36-4451-A732-62EBBCAE3FD8}" type="pres">
      <dgm:prSet presAssocID="{EC47DA99-8D65-45EC-98BE-2E129B5CA810}" presName="rootText1" presStyleLbl="node0" presStyleIdx="0" presStyleCnt="2" custLinFactX="4882" custLinFactY="-64676" custLinFactNeighborX="100000" custLinFactNeighborY="-100000">
        <dgm:presLayoutVars>
          <dgm:chPref val="3"/>
        </dgm:presLayoutVars>
      </dgm:prSet>
      <dgm:spPr/>
    </dgm:pt>
    <dgm:pt modelId="{DD19977B-33DF-482D-84E7-7ACB6ACF20A9}" type="pres">
      <dgm:prSet presAssocID="{EC47DA99-8D65-45EC-98BE-2E129B5CA810}" presName="rootConnector1" presStyleLbl="node1" presStyleIdx="0" presStyleCnt="0"/>
      <dgm:spPr/>
    </dgm:pt>
    <dgm:pt modelId="{F2825F70-2B15-472B-B6E4-6D29E3A7F0D9}" type="pres">
      <dgm:prSet presAssocID="{EC47DA99-8D65-45EC-98BE-2E129B5CA810}" presName="hierChild2" presStyleCnt="0"/>
      <dgm:spPr/>
    </dgm:pt>
    <dgm:pt modelId="{D0BC9212-8904-4ADC-8F7C-00442B385033}" type="pres">
      <dgm:prSet presAssocID="{EC47DA99-8D65-45EC-98BE-2E129B5CA810}" presName="hierChild3" presStyleCnt="0"/>
      <dgm:spPr/>
    </dgm:pt>
    <dgm:pt modelId="{42122223-A558-4162-B885-92918DD343E5}" type="pres">
      <dgm:prSet presAssocID="{FFEFB2FB-442E-4C0F-BABC-0F1C90145A66}" presName="hierRoot1" presStyleCnt="0">
        <dgm:presLayoutVars>
          <dgm:hierBranch val="init"/>
        </dgm:presLayoutVars>
      </dgm:prSet>
      <dgm:spPr/>
    </dgm:pt>
    <dgm:pt modelId="{F587542E-9925-410E-92F4-0EAF448AF4AB}" type="pres">
      <dgm:prSet presAssocID="{FFEFB2FB-442E-4C0F-BABC-0F1C90145A66}" presName="rootComposite1" presStyleCnt="0"/>
      <dgm:spPr/>
    </dgm:pt>
    <dgm:pt modelId="{C6AAB12A-CE9B-41D9-A279-F6624F6D34FB}" type="pres">
      <dgm:prSet presAssocID="{FFEFB2FB-442E-4C0F-BABC-0F1C90145A66}" presName="rootText1" presStyleLbl="node0" presStyleIdx="1" presStyleCnt="2" custLinFactNeighborX="-18000" custLinFactNeighborY="78092">
        <dgm:presLayoutVars>
          <dgm:chPref val="3"/>
        </dgm:presLayoutVars>
      </dgm:prSet>
      <dgm:spPr/>
    </dgm:pt>
    <dgm:pt modelId="{0877ED20-0C2D-4EF8-9453-6FEAD8BEECB2}" type="pres">
      <dgm:prSet presAssocID="{FFEFB2FB-442E-4C0F-BABC-0F1C90145A66}" presName="rootConnector1" presStyleLbl="node1" presStyleIdx="0" presStyleCnt="0"/>
      <dgm:spPr/>
    </dgm:pt>
    <dgm:pt modelId="{FB8633F6-2D06-45F5-8D9E-04002301794E}" type="pres">
      <dgm:prSet presAssocID="{FFEFB2FB-442E-4C0F-BABC-0F1C90145A66}" presName="hierChild2" presStyleCnt="0"/>
      <dgm:spPr/>
    </dgm:pt>
    <dgm:pt modelId="{1CA41FE7-9D5D-4F3A-9006-BBFD76C17B11}" type="pres">
      <dgm:prSet presAssocID="{30CDF5E4-175D-4D2A-9701-39A3665611E7}" presName="Name37" presStyleLbl="parChTrans1D2" presStyleIdx="0" presStyleCnt="2"/>
      <dgm:spPr/>
    </dgm:pt>
    <dgm:pt modelId="{67FE4C5A-0555-4F01-8A0C-C4E2D2F0D880}" type="pres">
      <dgm:prSet presAssocID="{7D31E588-4A16-4AA2-A3B0-92B660581189}" presName="hierRoot2" presStyleCnt="0">
        <dgm:presLayoutVars>
          <dgm:hierBranch val="init"/>
        </dgm:presLayoutVars>
      </dgm:prSet>
      <dgm:spPr/>
    </dgm:pt>
    <dgm:pt modelId="{BED64FFF-E30B-4677-947F-73CFD786A19D}" type="pres">
      <dgm:prSet presAssocID="{7D31E588-4A16-4AA2-A3B0-92B660581189}" presName="rootComposite" presStyleCnt="0"/>
      <dgm:spPr/>
    </dgm:pt>
    <dgm:pt modelId="{207299E1-AF6F-482C-8CE9-70557B464AA3}" type="pres">
      <dgm:prSet presAssocID="{7D31E588-4A16-4AA2-A3B0-92B660581189}" presName="rootText" presStyleLbl="node2" presStyleIdx="0" presStyleCnt="2" custScaleX="133702" custScaleY="231572" custLinFactY="17213" custLinFactNeighborX="-60506" custLinFactNeighborY="100000">
        <dgm:presLayoutVars>
          <dgm:chPref val="3"/>
        </dgm:presLayoutVars>
      </dgm:prSet>
      <dgm:spPr/>
    </dgm:pt>
    <dgm:pt modelId="{AEDD1C52-699D-4915-A0E5-95369B06C681}" type="pres">
      <dgm:prSet presAssocID="{7D31E588-4A16-4AA2-A3B0-92B660581189}" presName="rootConnector" presStyleLbl="node2" presStyleIdx="0" presStyleCnt="2"/>
      <dgm:spPr/>
    </dgm:pt>
    <dgm:pt modelId="{8476B0B7-56EB-4511-A7E5-EC017032A800}" type="pres">
      <dgm:prSet presAssocID="{7D31E588-4A16-4AA2-A3B0-92B660581189}" presName="hierChild4" presStyleCnt="0"/>
      <dgm:spPr/>
    </dgm:pt>
    <dgm:pt modelId="{963230EB-A876-4EDA-BBB8-CF64376E8861}" type="pres">
      <dgm:prSet presAssocID="{7D31E588-4A16-4AA2-A3B0-92B660581189}" presName="hierChild5" presStyleCnt="0"/>
      <dgm:spPr/>
    </dgm:pt>
    <dgm:pt modelId="{72FCEEC0-42D7-4DDC-B5EA-712940679942}" type="pres">
      <dgm:prSet presAssocID="{957F362F-203B-463F-8D7B-B2D3EC5D5DA3}" presName="Name37" presStyleLbl="parChTrans1D2" presStyleIdx="1" presStyleCnt="2"/>
      <dgm:spPr/>
    </dgm:pt>
    <dgm:pt modelId="{B6F1E32F-1F1A-4135-B21D-17BAE063DB60}" type="pres">
      <dgm:prSet presAssocID="{2E28910A-96A4-4C59-A6CA-E756E3C4571A}" presName="hierRoot2" presStyleCnt="0">
        <dgm:presLayoutVars>
          <dgm:hierBranch val="init"/>
        </dgm:presLayoutVars>
      </dgm:prSet>
      <dgm:spPr/>
    </dgm:pt>
    <dgm:pt modelId="{F195F580-0B56-4BD5-A921-264A236C104B}" type="pres">
      <dgm:prSet presAssocID="{2E28910A-96A4-4C59-A6CA-E756E3C4571A}" presName="rootComposite" presStyleCnt="0"/>
      <dgm:spPr/>
    </dgm:pt>
    <dgm:pt modelId="{BE94D7CF-AEBB-4945-855F-87AD75F71FF0}" type="pres">
      <dgm:prSet presAssocID="{2E28910A-96A4-4C59-A6CA-E756E3C4571A}" presName="rootText" presStyleLbl="node2" presStyleIdx="1" presStyleCnt="2" custScaleX="133050" custLinFactY="17937" custLinFactNeighborX="141" custLinFactNeighborY="100000">
        <dgm:presLayoutVars>
          <dgm:chPref val="3"/>
        </dgm:presLayoutVars>
      </dgm:prSet>
      <dgm:spPr/>
    </dgm:pt>
    <dgm:pt modelId="{AFDC362D-2162-4E9D-8EB2-619A7F04C522}" type="pres">
      <dgm:prSet presAssocID="{2E28910A-96A4-4C59-A6CA-E756E3C4571A}" presName="rootConnector" presStyleLbl="node2" presStyleIdx="1" presStyleCnt="2"/>
      <dgm:spPr/>
    </dgm:pt>
    <dgm:pt modelId="{DBFB084F-56B4-4EF8-8E9F-4466C21CDD9D}" type="pres">
      <dgm:prSet presAssocID="{2E28910A-96A4-4C59-A6CA-E756E3C4571A}" presName="hierChild4" presStyleCnt="0"/>
      <dgm:spPr/>
    </dgm:pt>
    <dgm:pt modelId="{D8FB2E03-9077-4E00-9129-175F32A0DE96}" type="pres">
      <dgm:prSet presAssocID="{2E28910A-96A4-4C59-A6CA-E756E3C4571A}" presName="hierChild5" presStyleCnt="0"/>
      <dgm:spPr/>
    </dgm:pt>
    <dgm:pt modelId="{F4BA633F-64A9-49C9-B05E-FB60D4458BC5}" type="pres">
      <dgm:prSet presAssocID="{FFEFB2FB-442E-4C0F-BABC-0F1C90145A66}" presName="hierChild3" presStyleCnt="0"/>
      <dgm:spPr/>
    </dgm:pt>
  </dgm:ptLst>
  <dgm:cxnLst>
    <dgm:cxn modelId="{96247634-7B2A-4C8F-9286-98D5B791A39A}" srcId="{64E50CF0-4DC5-4874-BADC-34355395157D}" destId="{FFEFB2FB-442E-4C0F-BABC-0F1C90145A66}" srcOrd="1" destOrd="0" parTransId="{6E7939BB-2EED-46C3-94B3-00EB17BD48FF}" sibTransId="{EB0ECD79-3884-450A-9B07-8620A0FE96D1}"/>
    <dgm:cxn modelId="{268A125E-7590-40FB-9BD8-D60EACD3BE95}" srcId="{FFEFB2FB-442E-4C0F-BABC-0F1C90145A66}" destId="{2E28910A-96A4-4C59-A6CA-E756E3C4571A}" srcOrd="1" destOrd="0" parTransId="{957F362F-203B-463F-8D7B-B2D3EC5D5DA3}" sibTransId="{DCE5BE34-7557-4A20-9067-7DDE2152C0BB}"/>
    <dgm:cxn modelId="{7CA35A44-DC73-46DF-A415-247B0220A33C}" type="presOf" srcId="{FFEFB2FB-442E-4C0F-BABC-0F1C90145A66}" destId="{C6AAB12A-CE9B-41D9-A279-F6624F6D34FB}" srcOrd="0" destOrd="0" presId="urn:microsoft.com/office/officeart/2005/8/layout/orgChart1"/>
    <dgm:cxn modelId="{07995D6A-7F97-4A03-AC35-6EB90051D5C4}" srcId="{FFEFB2FB-442E-4C0F-BABC-0F1C90145A66}" destId="{7D31E588-4A16-4AA2-A3B0-92B660581189}" srcOrd="0" destOrd="0" parTransId="{30CDF5E4-175D-4D2A-9701-39A3665611E7}" sibTransId="{C0ECAE5A-AA65-45D9-A69C-B824E93A2E4A}"/>
    <dgm:cxn modelId="{052B534A-185B-422E-96ED-9AF84336C6BA}" type="presOf" srcId="{64E50CF0-4DC5-4874-BADC-34355395157D}" destId="{15E87CF7-8698-49BE-9B69-AA4D9D977E5D}" srcOrd="0" destOrd="0" presId="urn:microsoft.com/office/officeart/2005/8/layout/orgChart1"/>
    <dgm:cxn modelId="{5062DD4B-931B-49EB-92EF-CA677D72A497}" type="presOf" srcId="{EC47DA99-8D65-45EC-98BE-2E129B5CA810}" destId="{DD19977B-33DF-482D-84E7-7ACB6ACF20A9}" srcOrd="1" destOrd="0" presId="urn:microsoft.com/office/officeart/2005/8/layout/orgChart1"/>
    <dgm:cxn modelId="{C7532772-AA36-477F-A90E-57584859C3DC}" type="presOf" srcId="{7D31E588-4A16-4AA2-A3B0-92B660581189}" destId="{AEDD1C52-699D-4915-A0E5-95369B06C681}" srcOrd="1" destOrd="0" presId="urn:microsoft.com/office/officeart/2005/8/layout/orgChart1"/>
    <dgm:cxn modelId="{FAC8BD74-9DA8-4008-A52B-CA9360F59770}" type="presOf" srcId="{2E28910A-96A4-4C59-A6CA-E756E3C4571A}" destId="{BE94D7CF-AEBB-4945-855F-87AD75F71FF0}" srcOrd="0" destOrd="0" presId="urn:microsoft.com/office/officeart/2005/8/layout/orgChart1"/>
    <dgm:cxn modelId="{9B926681-D892-41C3-8732-1A04A9D1A6BC}" type="presOf" srcId="{2E28910A-96A4-4C59-A6CA-E756E3C4571A}" destId="{AFDC362D-2162-4E9D-8EB2-619A7F04C522}" srcOrd="1" destOrd="0" presId="urn:microsoft.com/office/officeart/2005/8/layout/orgChart1"/>
    <dgm:cxn modelId="{D4995A84-3DCC-4D8B-B87D-07AA01A844C1}" type="presOf" srcId="{7D31E588-4A16-4AA2-A3B0-92B660581189}" destId="{207299E1-AF6F-482C-8CE9-70557B464AA3}" srcOrd="0" destOrd="0" presId="urn:microsoft.com/office/officeart/2005/8/layout/orgChart1"/>
    <dgm:cxn modelId="{E0F81C8B-A5E3-4ED1-AF48-B5EF9D17EC1F}" srcId="{64E50CF0-4DC5-4874-BADC-34355395157D}" destId="{EC47DA99-8D65-45EC-98BE-2E129B5CA810}" srcOrd="0" destOrd="0" parTransId="{8BDE3E4E-8CBB-4B76-B28E-D66140961BE1}" sibTransId="{82A61E3B-7850-461B-8FB2-9A9650B96F23}"/>
    <dgm:cxn modelId="{9DDF41A1-D74D-474E-AF3E-F39D8496DFA6}" type="presOf" srcId="{957F362F-203B-463F-8D7B-B2D3EC5D5DA3}" destId="{72FCEEC0-42D7-4DDC-B5EA-712940679942}" srcOrd="0" destOrd="0" presId="urn:microsoft.com/office/officeart/2005/8/layout/orgChart1"/>
    <dgm:cxn modelId="{7E31B9B9-4D8F-4BF9-A41C-63C546C101EB}" type="presOf" srcId="{FFEFB2FB-442E-4C0F-BABC-0F1C90145A66}" destId="{0877ED20-0C2D-4EF8-9453-6FEAD8BEECB2}" srcOrd="1" destOrd="0" presId="urn:microsoft.com/office/officeart/2005/8/layout/orgChart1"/>
    <dgm:cxn modelId="{C19291CE-4DF8-4806-93BC-5B6341BB4263}" type="presOf" srcId="{EC47DA99-8D65-45EC-98BE-2E129B5CA810}" destId="{71C69E6C-3C36-4451-A732-62EBBCAE3FD8}" srcOrd="0" destOrd="0" presId="urn:microsoft.com/office/officeart/2005/8/layout/orgChart1"/>
    <dgm:cxn modelId="{188B7ED6-6C74-4935-B02A-FEA7DAD673F6}" type="presOf" srcId="{30CDF5E4-175D-4D2A-9701-39A3665611E7}" destId="{1CA41FE7-9D5D-4F3A-9006-BBFD76C17B11}" srcOrd="0" destOrd="0" presId="urn:microsoft.com/office/officeart/2005/8/layout/orgChart1"/>
    <dgm:cxn modelId="{6E3A9235-A2EF-48B2-BB94-C3E8DEA65EEB}" type="presParOf" srcId="{15E87CF7-8698-49BE-9B69-AA4D9D977E5D}" destId="{A75C4C7C-99A3-443E-A3F2-A622FB65A633}" srcOrd="0" destOrd="0" presId="urn:microsoft.com/office/officeart/2005/8/layout/orgChart1"/>
    <dgm:cxn modelId="{4435ADA8-2078-46D5-BA08-7A0C04F21783}" type="presParOf" srcId="{A75C4C7C-99A3-443E-A3F2-A622FB65A633}" destId="{84983638-7D47-40EF-859E-B3353992FA87}" srcOrd="0" destOrd="0" presId="urn:microsoft.com/office/officeart/2005/8/layout/orgChart1"/>
    <dgm:cxn modelId="{13486087-6782-4BF5-9E59-058C3EB4CF84}" type="presParOf" srcId="{84983638-7D47-40EF-859E-B3353992FA87}" destId="{71C69E6C-3C36-4451-A732-62EBBCAE3FD8}" srcOrd="0" destOrd="0" presId="urn:microsoft.com/office/officeart/2005/8/layout/orgChart1"/>
    <dgm:cxn modelId="{913559D7-71B7-4C8C-B839-3E1CF064773B}" type="presParOf" srcId="{84983638-7D47-40EF-859E-B3353992FA87}" destId="{DD19977B-33DF-482D-84E7-7ACB6ACF20A9}" srcOrd="1" destOrd="0" presId="urn:microsoft.com/office/officeart/2005/8/layout/orgChart1"/>
    <dgm:cxn modelId="{B5F7DA77-0ACD-42DA-B060-BD908F4AA0C0}" type="presParOf" srcId="{A75C4C7C-99A3-443E-A3F2-A622FB65A633}" destId="{F2825F70-2B15-472B-B6E4-6D29E3A7F0D9}" srcOrd="1" destOrd="0" presId="urn:microsoft.com/office/officeart/2005/8/layout/orgChart1"/>
    <dgm:cxn modelId="{FCD99660-7FE7-49E2-8922-FD0FDD9B1294}" type="presParOf" srcId="{A75C4C7C-99A3-443E-A3F2-A622FB65A633}" destId="{D0BC9212-8904-4ADC-8F7C-00442B385033}" srcOrd="2" destOrd="0" presId="urn:microsoft.com/office/officeart/2005/8/layout/orgChart1"/>
    <dgm:cxn modelId="{0989ECB1-3C54-4BD4-A2DF-282F8AB06C99}" type="presParOf" srcId="{15E87CF7-8698-49BE-9B69-AA4D9D977E5D}" destId="{42122223-A558-4162-B885-92918DD343E5}" srcOrd="1" destOrd="0" presId="urn:microsoft.com/office/officeart/2005/8/layout/orgChart1"/>
    <dgm:cxn modelId="{3D6D9E3B-D698-41DF-BC9D-B62C6298F0AA}" type="presParOf" srcId="{42122223-A558-4162-B885-92918DD343E5}" destId="{F587542E-9925-410E-92F4-0EAF448AF4AB}" srcOrd="0" destOrd="0" presId="urn:microsoft.com/office/officeart/2005/8/layout/orgChart1"/>
    <dgm:cxn modelId="{0C077635-68F1-40AD-8E40-2CDA4B2C17F9}" type="presParOf" srcId="{F587542E-9925-410E-92F4-0EAF448AF4AB}" destId="{C6AAB12A-CE9B-41D9-A279-F6624F6D34FB}" srcOrd="0" destOrd="0" presId="urn:microsoft.com/office/officeart/2005/8/layout/orgChart1"/>
    <dgm:cxn modelId="{185C921F-1B0D-4126-A4BF-027868771C56}" type="presParOf" srcId="{F587542E-9925-410E-92F4-0EAF448AF4AB}" destId="{0877ED20-0C2D-4EF8-9453-6FEAD8BEECB2}" srcOrd="1" destOrd="0" presId="urn:microsoft.com/office/officeart/2005/8/layout/orgChart1"/>
    <dgm:cxn modelId="{7D50C89C-6802-4642-BFE7-388CC6172928}" type="presParOf" srcId="{42122223-A558-4162-B885-92918DD343E5}" destId="{FB8633F6-2D06-45F5-8D9E-04002301794E}" srcOrd="1" destOrd="0" presId="urn:microsoft.com/office/officeart/2005/8/layout/orgChart1"/>
    <dgm:cxn modelId="{B7F92C69-6C38-4D03-AF71-8C5A8068C746}" type="presParOf" srcId="{FB8633F6-2D06-45F5-8D9E-04002301794E}" destId="{1CA41FE7-9D5D-4F3A-9006-BBFD76C17B11}" srcOrd="0" destOrd="0" presId="urn:microsoft.com/office/officeart/2005/8/layout/orgChart1"/>
    <dgm:cxn modelId="{E7AADED3-234E-4A1F-8575-216A4FBE77D4}" type="presParOf" srcId="{FB8633F6-2D06-45F5-8D9E-04002301794E}" destId="{67FE4C5A-0555-4F01-8A0C-C4E2D2F0D880}" srcOrd="1" destOrd="0" presId="urn:microsoft.com/office/officeart/2005/8/layout/orgChart1"/>
    <dgm:cxn modelId="{366861F8-81F8-49D1-B54D-5BD4FABC245F}" type="presParOf" srcId="{67FE4C5A-0555-4F01-8A0C-C4E2D2F0D880}" destId="{BED64FFF-E30B-4677-947F-73CFD786A19D}" srcOrd="0" destOrd="0" presId="urn:microsoft.com/office/officeart/2005/8/layout/orgChart1"/>
    <dgm:cxn modelId="{EA8AB38F-8CFD-47E5-9C45-6AFFB97C7151}" type="presParOf" srcId="{BED64FFF-E30B-4677-947F-73CFD786A19D}" destId="{207299E1-AF6F-482C-8CE9-70557B464AA3}" srcOrd="0" destOrd="0" presId="urn:microsoft.com/office/officeart/2005/8/layout/orgChart1"/>
    <dgm:cxn modelId="{2A14871A-0CBC-4ACF-AB94-B56B118F8264}" type="presParOf" srcId="{BED64FFF-E30B-4677-947F-73CFD786A19D}" destId="{AEDD1C52-699D-4915-A0E5-95369B06C681}" srcOrd="1" destOrd="0" presId="urn:microsoft.com/office/officeart/2005/8/layout/orgChart1"/>
    <dgm:cxn modelId="{B0F210EF-61BA-4FBB-9C8D-4055313FBACE}" type="presParOf" srcId="{67FE4C5A-0555-4F01-8A0C-C4E2D2F0D880}" destId="{8476B0B7-56EB-4511-A7E5-EC017032A800}" srcOrd="1" destOrd="0" presId="urn:microsoft.com/office/officeart/2005/8/layout/orgChart1"/>
    <dgm:cxn modelId="{C25E65A3-7420-4268-A857-B9B4183C7CFA}" type="presParOf" srcId="{67FE4C5A-0555-4F01-8A0C-C4E2D2F0D880}" destId="{963230EB-A876-4EDA-BBB8-CF64376E8861}" srcOrd="2" destOrd="0" presId="urn:microsoft.com/office/officeart/2005/8/layout/orgChart1"/>
    <dgm:cxn modelId="{2CDD23D6-BFD2-4134-A786-A6CF244A5B64}" type="presParOf" srcId="{FB8633F6-2D06-45F5-8D9E-04002301794E}" destId="{72FCEEC0-42D7-4DDC-B5EA-712940679942}" srcOrd="2" destOrd="0" presId="urn:microsoft.com/office/officeart/2005/8/layout/orgChart1"/>
    <dgm:cxn modelId="{77372E95-F661-42C2-8708-6B36E50DC137}" type="presParOf" srcId="{FB8633F6-2D06-45F5-8D9E-04002301794E}" destId="{B6F1E32F-1F1A-4135-B21D-17BAE063DB60}" srcOrd="3" destOrd="0" presId="urn:microsoft.com/office/officeart/2005/8/layout/orgChart1"/>
    <dgm:cxn modelId="{7D2CC2A1-B45F-40ED-9400-63A1B45E6A5C}" type="presParOf" srcId="{B6F1E32F-1F1A-4135-B21D-17BAE063DB60}" destId="{F195F580-0B56-4BD5-A921-264A236C104B}" srcOrd="0" destOrd="0" presId="urn:microsoft.com/office/officeart/2005/8/layout/orgChart1"/>
    <dgm:cxn modelId="{8FC78064-258D-489C-BA11-AEFC216446E3}" type="presParOf" srcId="{F195F580-0B56-4BD5-A921-264A236C104B}" destId="{BE94D7CF-AEBB-4945-855F-87AD75F71FF0}" srcOrd="0" destOrd="0" presId="urn:microsoft.com/office/officeart/2005/8/layout/orgChart1"/>
    <dgm:cxn modelId="{33C46391-FEEB-4B5E-BBDD-DC8F31B44BB7}" type="presParOf" srcId="{F195F580-0B56-4BD5-A921-264A236C104B}" destId="{AFDC362D-2162-4E9D-8EB2-619A7F04C522}" srcOrd="1" destOrd="0" presId="urn:microsoft.com/office/officeart/2005/8/layout/orgChart1"/>
    <dgm:cxn modelId="{2D41FA02-85F0-4213-B715-8A23A6300286}" type="presParOf" srcId="{B6F1E32F-1F1A-4135-B21D-17BAE063DB60}" destId="{DBFB084F-56B4-4EF8-8E9F-4466C21CDD9D}" srcOrd="1" destOrd="0" presId="urn:microsoft.com/office/officeart/2005/8/layout/orgChart1"/>
    <dgm:cxn modelId="{EC386B93-9538-401B-8491-ECAE6F7CD14A}" type="presParOf" srcId="{B6F1E32F-1F1A-4135-B21D-17BAE063DB60}" destId="{D8FB2E03-9077-4E00-9129-175F32A0DE96}" srcOrd="2" destOrd="0" presId="urn:microsoft.com/office/officeart/2005/8/layout/orgChart1"/>
    <dgm:cxn modelId="{6CD9960D-CB07-4DA8-8F38-6733795B21EC}" type="presParOf" srcId="{42122223-A558-4162-B885-92918DD343E5}" destId="{F4BA633F-64A9-49C9-B05E-FB60D4458BC5}"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24A283-6C9C-4AFF-B3DF-9BF05CA65F45}">
      <dsp:nvSpPr>
        <dsp:cNvPr id="0" name=""/>
        <dsp:cNvSpPr/>
      </dsp:nvSpPr>
      <dsp:spPr>
        <a:xfrm>
          <a:off x="1112704" y="583085"/>
          <a:ext cx="1479988" cy="1479988"/>
        </a:xfrm>
        <a:prstGeom prst="ellipse">
          <a:avLst/>
        </a:prstGeom>
        <a:solidFill>
          <a:schemeClr val="accent5">
            <a:hueOff val="0"/>
            <a:satOff val="0"/>
            <a:lumOff val="0"/>
            <a:alphaOff val="0"/>
          </a:schemeClr>
        </a:solidFill>
        <a:ln w="48500" cap="flat" cmpd="thickThin" algn="ctr">
          <a:solidFill>
            <a:schemeClr val="lt1">
              <a:hueOff val="0"/>
              <a:satOff val="0"/>
              <a:lumOff val="0"/>
              <a:alphaOff val="0"/>
            </a:schemeClr>
          </a:solidFill>
          <a:prstDash val="solid"/>
        </a:ln>
        <a:effectLst>
          <a:outerShdw blurRad="45000" dist="25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应用节点</a:t>
          </a:r>
          <a:br>
            <a:rPr lang="en-US" altLang="zh-CN" sz="1400" kern="1200" dirty="0"/>
          </a:br>
          <a:r>
            <a:rPr lang="en-US" altLang="zh-CN" sz="700" kern="1200" dirty="0"/>
            <a:t>----------------------------</a:t>
          </a:r>
        </a:p>
        <a:p>
          <a:pPr marL="0" lvl="0" indent="0" algn="ctr" defTabSz="711200">
            <a:lnSpc>
              <a:spcPct val="90000"/>
            </a:lnSpc>
            <a:spcBef>
              <a:spcPct val="0"/>
            </a:spcBef>
            <a:spcAft>
              <a:spcPct val="35000"/>
            </a:spcAft>
            <a:buNone/>
          </a:pPr>
          <a:r>
            <a:rPr lang="zh-CN" altLang="en-US" sz="1600" kern="1200" dirty="0"/>
            <a:t>区块数据</a:t>
          </a:r>
          <a:endParaRPr lang="en-US" sz="1600" kern="1200" dirty="0"/>
        </a:p>
      </dsp:txBody>
      <dsp:txXfrm>
        <a:off x="1329443" y="799824"/>
        <a:ext cx="1046510" cy="1046510"/>
      </dsp:txXfrm>
    </dsp:sp>
    <dsp:sp modelId="{5A0EFD46-A018-48E0-B820-9337BE5328E5}">
      <dsp:nvSpPr>
        <dsp:cNvPr id="0" name=""/>
        <dsp:cNvSpPr/>
      </dsp:nvSpPr>
      <dsp:spPr>
        <a:xfrm rot="3600000">
          <a:off x="2205960" y="2026590"/>
          <a:ext cx="394204" cy="499495"/>
        </a:xfrm>
        <a:prstGeom prst="rightArrow">
          <a:avLst>
            <a:gd name="adj1" fmla="val 60000"/>
            <a:gd name="adj2" fmla="val 50000"/>
          </a:avLst>
        </a:prstGeom>
        <a:solidFill>
          <a:schemeClr val="accent5">
            <a:hueOff val="0"/>
            <a:satOff val="0"/>
            <a:lumOff val="0"/>
            <a:alphaOff val="0"/>
          </a:schemeClr>
        </a:solidFill>
        <a:ln>
          <a:noFill/>
        </a:ln>
        <a:effectLst>
          <a:outerShdw blurRad="45000" dist="25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235525" y="2075280"/>
        <a:ext cx="275943" cy="299697"/>
      </dsp:txXfrm>
    </dsp:sp>
    <dsp:sp modelId="{3321ED30-38BC-4859-BB20-6AA6EFCD6B38}">
      <dsp:nvSpPr>
        <dsp:cNvPr id="0" name=""/>
        <dsp:cNvSpPr/>
      </dsp:nvSpPr>
      <dsp:spPr>
        <a:xfrm>
          <a:off x="2224590" y="2508926"/>
          <a:ext cx="1479988" cy="1479988"/>
        </a:xfrm>
        <a:prstGeom prst="ellipse">
          <a:avLst/>
        </a:prstGeom>
        <a:solidFill>
          <a:schemeClr val="accent5">
            <a:hueOff val="-149917"/>
            <a:satOff val="-8711"/>
            <a:lumOff val="2548"/>
            <a:alphaOff val="0"/>
          </a:schemeClr>
        </a:solidFill>
        <a:ln w="48500" cap="flat" cmpd="thickThin" algn="ctr">
          <a:solidFill>
            <a:schemeClr val="lt1">
              <a:hueOff val="0"/>
              <a:satOff val="0"/>
              <a:lumOff val="0"/>
              <a:alphaOff val="0"/>
            </a:schemeClr>
          </a:solidFill>
          <a:prstDash val="solid"/>
        </a:ln>
        <a:effectLst>
          <a:outerShdw blurRad="45000" dist="25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应用节点</a:t>
          </a:r>
          <a:br>
            <a:rPr lang="en-US" altLang="zh-CN" sz="1600" kern="1200" dirty="0"/>
          </a:br>
          <a:r>
            <a:rPr lang="en-US" altLang="zh-CN" sz="700" kern="1200" dirty="0"/>
            <a:t>----------------------------</a:t>
          </a:r>
          <a:endParaRPr lang="en-US" altLang="zh-CN" sz="1600" kern="1200" dirty="0"/>
        </a:p>
        <a:p>
          <a:pPr marL="0" lvl="0" indent="0" algn="ctr" defTabSz="711200">
            <a:lnSpc>
              <a:spcPct val="90000"/>
            </a:lnSpc>
            <a:spcBef>
              <a:spcPct val="0"/>
            </a:spcBef>
            <a:spcAft>
              <a:spcPct val="35000"/>
            </a:spcAft>
            <a:buNone/>
          </a:pPr>
          <a:r>
            <a:rPr lang="zh-CN" altLang="en-US" sz="1600" kern="1200" dirty="0"/>
            <a:t>区块数据</a:t>
          </a:r>
          <a:endParaRPr lang="en-US" sz="1600" kern="1200" dirty="0"/>
        </a:p>
      </dsp:txBody>
      <dsp:txXfrm>
        <a:off x="2441329" y="2725665"/>
        <a:ext cx="1046510" cy="1046510"/>
      </dsp:txXfrm>
    </dsp:sp>
    <dsp:sp modelId="{DBEA4AB3-001D-470B-B06A-F458D56ACCE4}">
      <dsp:nvSpPr>
        <dsp:cNvPr id="0" name=""/>
        <dsp:cNvSpPr/>
      </dsp:nvSpPr>
      <dsp:spPr>
        <a:xfrm rot="10800000">
          <a:off x="1666753" y="2999172"/>
          <a:ext cx="394204" cy="499495"/>
        </a:xfrm>
        <a:prstGeom prst="rightArrow">
          <a:avLst>
            <a:gd name="adj1" fmla="val 60000"/>
            <a:gd name="adj2" fmla="val 50000"/>
          </a:avLst>
        </a:prstGeom>
        <a:solidFill>
          <a:schemeClr val="accent5">
            <a:hueOff val="-149917"/>
            <a:satOff val="-8711"/>
            <a:lumOff val="2548"/>
            <a:alphaOff val="0"/>
          </a:schemeClr>
        </a:solidFill>
        <a:ln>
          <a:noFill/>
        </a:ln>
        <a:effectLst>
          <a:outerShdw blurRad="45000" dist="25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1785014" y="3099071"/>
        <a:ext cx="275943" cy="299697"/>
      </dsp:txXfrm>
    </dsp:sp>
    <dsp:sp modelId="{024035DD-C93D-4A4C-A3FD-0FC802608256}">
      <dsp:nvSpPr>
        <dsp:cNvPr id="0" name=""/>
        <dsp:cNvSpPr/>
      </dsp:nvSpPr>
      <dsp:spPr>
        <a:xfrm>
          <a:off x="819" y="2508926"/>
          <a:ext cx="1479988" cy="1479988"/>
        </a:xfrm>
        <a:prstGeom prst="ellipse">
          <a:avLst/>
        </a:prstGeom>
        <a:solidFill>
          <a:schemeClr val="accent5">
            <a:hueOff val="-299835"/>
            <a:satOff val="-17422"/>
            <a:lumOff val="5097"/>
            <a:alphaOff val="0"/>
          </a:schemeClr>
        </a:solidFill>
        <a:ln w="48500" cap="flat" cmpd="thickThin" algn="ctr">
          <a:solidFill>
            <a:schemeClr val="lt1">
              <a:hueOff val="0"/>
              <a:satOff val="0"/>
              <a:lumOff val="0"/>
              <a:alphaOff val="0"/>
            </a:schemeClr>
          </a:solidFill>
          <a:prstDash val="solid"/>
        </a:ln>
        <a:effectLst>
          <a:outerShdw blurRad="45000" dist="25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应用节点</a:t>
          </a:r>
          <a:br>
            <a:rPr lang="en-US" altLang="zh-CN" sz="1600" kern="1200" dirty="0"/>
          </a:br>
          <a:r>
            <a:rPr lang="en-US" altLang="zh-CN" sz="700" kern="1200" dirty="0"/>
            <a:t>----------------------------</a:t>
          </a:r>
          <a:endParaRPr lang="en-US" altLang="zh-CN" sz="1600" kern="1200" dirty="0"/>
        </a:p>
        <a:p>
          <a:pPr marL="0" lvl="0" indent="0" algn="ctr" defTabSz="711200">
            <a:lnSpc>
              <a:spcPct val="90000"/>
            </a:lnSpc>
            <a:spcBef>
              <a:spcPct val="0"/>
            </a:spcBef>
            <a:spcAft>
              <a:spcPct val="35000"/>
            </a:spcAft>
            <a:buNone/>
          </a:pPr>
          <a:r>
            <a:rPr lang="zh-CN" altLang="en-US" sz="1600" kern="1200" dirty="0"/>
            <a:t>区块数据</a:t>
          </a:r>
          <a:endParaRPr lang="en-US" sz="1600" kern="1200" dirty="0"/>
        </a:p>
      </dsp:txBody>
      <dsp:txXfrm>
        <a:off x="217558" y="2725665"/>
        <a:ext cx="1046510" cy="1046510"/>
      </dsp:txXfrm>
    </dsp:sp>
    <dsp:sp modelId="{7D956584-8B15-4AB3-B57B-7D99DF5C68D1}">
      <dsp:nvSpPr>
        <dsp:cNvPr id="0" name=""/>
        <dsp:cNvSpPr/>
      </dsp:nvSpPr>
      <dsp:spPr>
        <a:xfrm rot="18000000">
          <a:off x="1094075" y="2045914"/>
          <a:ext cx="394204" cy="499495"/>
        </a:xfrm>
        <a:prstGeom prst="rightArrow">
          <a:avLst>
            <a:gd name="adj1" fmla="val 60000"/>
            <a:gd name="adj2" fmla="val 50000"/>
          </a:avLst>
        </a:prstGeom>
        <a:solidFill>
          <a:schemeClr val="accent5">
            <a:hueOff val="-299835"/>
            <a:satOff val="-17422"/>
            <a:lumOff val="5097"/>
            <a:alphaOff val="0"/>
          </a:schemeClr>
        </a:solidFill>
        <a:ln>
          <a:noFill/>
        </a:ln>
        <a:effectLst>
          <a:outerShdw blurRad="45000" dist="25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123640" y="2197022"/>
        <a:ext cx="275943" cy="2996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60C603-3F1F-4247-A282-D76275EBB178}">
      <dsp:nvSpPr>
        <dsp:cNvPr id="0" name=""/>
        <dsp:cNvSpPr/>
      </dsp:nvSpPr>
      <dsp:spPr>
        <a:xfrm>
          <a:off x="1831917" y="1070014"/>
          <a:ext cx="1296094" cy="224942"/>
        </a:xfrm>
        <a:custGeom>
          <a:avLst/>
          <a:gdLst/>
          <a:ahLst/>
          <a:cxnLst/>
          <a:rect l="0" t="0" r="0" b="0"/>
          <a:pathLst>
            <a:path>
              <a:moveTo>
                <a:pt x="0" y="0"/>
              </a:moveTo>
              <a:lnTo>
                <a:pt x="0" y="112471"/>
              </a:lnTo>
              <a:lnTo>
                <a:pt x="1296094" y="112471"/>
              </a:lnTo>
              <a:lnTo>
                <a:pt x="1296094" y="224942"/>
              </a:lnTo>
            </a:path>
          </a:pathLst>
        </a:custGeom>
        <a:noFill/>
        <a:ln w="48000" cap="flat" cmpd="thickThin"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96D3523-3A60-4CED-B51D-3B2C0336FC04}">
      <dsp:nvSpPr>
        <dsp:cNvPr id="0" name=""/>
        <dsp:cNvSpPr/>
      </dsp:nvSpPr>
      <dsp:spPr>
        <a:xfrm>
          <a:off x="1786197" y="1070014"/>
          <a:ext cx="91440" cy="224942"/>
        </a:xfrm>
        <a:custGeom>
          <a:avLst/>
          <a:gdLst/>
          <a:ahLst/>
          <a:cxnLst/>
          <a:rect l="0" t="0" r="0" b="0"/>
          <a:pathLst>
            <a:path>
              <a:moveTo>
                <a:pt x="45720" y="0"/>
              </a:moveTo>
              <a:lnTo>
                <a:pt x="45720" y="224942"/>
              </a:lnTo>
            </a:path>
          </a:pathLst>
        </a:custGeom>
        <a:noFill/>
        <a:ln w="48000" cap="flat" cmpd="thickThin"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1992D5F-DED9-4AB5-946F-6CDB63CB8419}">
      <dsp:nvSpPr>
        <dsp:cNvPr id="0" name=""/>
        <dsp:cNvSpPr/>
      </dsp:nvSpPr>
      <dsp:spPr>
        <a:xfrm>
          <a:off x="535822" y="1070014"/>
          <a:ext cx="1296094" cy="224942"/>
        </a:xfrm>
        <a:custGeom>
          <a:avLst/>
          <a:gdLst/>
          <a:ahLst/>
          <a:cxnLst/>
          <a:rect l="0" t="0" r="0" b="0"/>
          <a:pathLst>
            <a:path>
              <a:moveTo>
                <a:pt x="1296094" y="0"/>
              </a:moveTo>
              <a:lnTo>
                <a:pt x="1296094" y="112471"/>
              </a:lnTo>
              <a:lnTo>
                <a:pt x="0" y="112471"/>
              </a:lnTo>
              <a:lnTo>
                <a:pt x="0" y="224942"/>
              </a:lnTo>
            </a:path>
          </a:pathLst>
        </a:custGeom>
        <a:noFill/>
        <a:ln w="48000" cap="flat" cmpd="thickThin"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A5B99B8-2974-4824-9213-81091D72366A}">
      <dsp:nvSpPr>
        <dsp:cNvPr id="0" name=""/>
        <dsp:cNvSpPr/>
      </dsp:nvSpPr>
      <dsp:spPr>
        <a:xfrm>
          <a:off x="1129" y="534438"/>
          <a:ext cx="3661574" cy="535576"/>
        </a:xfrm>
        <a:prstGeom prst="rect">
          <a:avLst/>
        </a:prstGeom>
        <a:gradFill rotWithShape="0">
          <a:gsLst>
            <a:gs pos="0">
              <a:schemeClr val="accent4">
                <a:hueOff val="0"/>
                <a:satOff val="0"/>
                <a:lumOff val="0"/>
                <a:alphaOff val="0"/>
                <a:shade val="100000"/>
                <a:satMod val="137000"/>
              </a:schemeClr>
            </a:gs>
            <a:gs pos="71000">
              <a:schemeClr val="accent4">
                <a:hueOff val="0"/>
                <a:satOff val="0"/>
                <a:lumOff val="0"/>
                <a:alphaOff val="0"/>
                <a:shade val="98000"/>
                <a:satMod val="137000"/>
              </a:schemeClr>
            </a:gs>
            <a:gs pos="100000">
              <a:schemeClr val="accent4">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可交互边缘端</a:t>
          </a:r>
          <a:endParaRPr lang="en-US" sz="2000" kern="1200" dirty="0"/>
        </a:p>
      </dsp:txBody>
      <dsp:txXfrm>
        <a:off x="1129" y="534438"/>
        <a:ext cx="3661574" cy="535576"/>
      </dsp:txXfrm>
    </dsp:sp>
    <dsp:sp modelId="{BA522840-A3E7-4611-953B-A358B4F73D2A}">
      <dsp:nvSpPr>
        <dsp:cNvPr id="0" name=""/>
        <dsp:cNvSpPr/>
      </dsp:nvSpPr>
      <dsp:spPr>
        <a:xfrm>
          <a:off x="245" y="1294957"/>
          <a:ext cx="1071152" cy="535576"/>
        </a:xfrm>
        <a:prstGeom prst="rect">
          <a:avLst/>
        </a:prstGeom>
        <a:gradFill rotWithShape="0">
          <a:gsLst>
            <a:gs pos="0">
              <a:schemeClr val="accent6">
                <a:hueOff val="0"/>
                <a:satOff val="0"/>
                <a:lumOff val="0"/>
                <a:alphaOff val="0"/>
                <a:shade val="100000"/>
                <a:satMod val="137000"/>
              </a:schemeClr>
            </a:gs>
            <a:gs pos="71000">
              <a:schemeClr val="accent6">
                <a:hueOff val="0"/>
                <a:satOff val="0"/>
                <a:lumOff val="0"/>
                <a:alphaOff val="0"/>
                <a:shade val="98000"/>
                <a:satMod val="137000"/>
              </a:schemeClr>
            </a:gs>
            <a:gs pos="100000">
              <a:schemeClr val="accent6">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RFID </a:t>
          </a:r>
          <a:r>
            <a:rPr lang="zh-CN" altLang="en-US" sz="1600" kern="1200" dirty="0"/>
            <a:t>读写</a:t>
          </a:r>
          <a:endParaRPr lang="en-US" sz="1600" kern="1200" dirty="0"/>
        </a:p>
      </dsp:txBody>
      <dsp:txXfrm>
        <a:off x="245" y="1294957"/>
        <a:ext cx="1071152" cy="535576"/>
      </dsp:txXfrm>
    </dsp:sp>
    <dsp:sp modelId="{176A27E6-9F46-4345-8F23-A379D9DE880B}">
      <dsp:nvSpPr>
        <dsp:cNvPr id="0" name=""/>
        <dsp:cNvSpPr/>
      </dsp:nvSpPr>
      <dsp:spPr>
        <a:xfrm>
          <a:off x="1296340" y="1294957"/>
          <a:ext cx="1071152" cy="535576"/>
        </a:xfrm>
        <a:prstGeom prst="rect">
          <a:avLst/>
        </a:prstGeom>
        <a:gradFill rotWithShape="0">
          <a:gsLst>
            <a:gs pos="0">
              <a:schemeClr val="accent6">
                <a:hueOff val="0"/>
                <a:satOff val="0"/>
                <a:lumOff val="0"/>
                <a:alphaOff val="0"/>
                <a:shade val="100000"/>
                <a:satMod val="137000"/>
              </a:schemeClr>
            </a:gs>
            <a:gs pos="71000">
              <a:schemeClr val="accent6">
                <a:hueOff val="0"/>
                <a:satOff val="0"/>
                <a:lumOff val="0"/>
                <a:alphaOff val="0"/>
                <a:shade val="98000"/>
                <a:satMod val="137000"/>
              </a:schemeClr>
            </a:gs>
            <a:gs pos="100000">
              <a:schemeClr val="accent6">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输入输出</a:t>
          </a:r>
          <a:endParaRPr lang="en-US" sz="1600" kern="1200" dirty="0"/>
        </a:p>
      </dsp:txBody>
      <dsp:txXfrm>
        <a:off x="1296340" y="1294957"/>
        <a:ext cx="1071152" cy="535576"/>
      </dsp:txXfrm>
    </dsp:sp>
    <dsp:sp modelId="{25331C6D-2E5F-4E6B-8D94-58E47C7A2EB4}">
      <dsp:nvSpPr>
        <dsp:cNvPr id="0" name=""/>
        <dsp:cNvSpPr/>
      </dsp:nvSpPr>
      <dsp:spPr>
        <a:xfrm>
          <a:off x="2592435" y="1294957"/>
          <a:ext cx="1071152" cy="535576"/>
        </a:xfrm>
        <a:prstGeom prst="rect">
          <a:avLst/>
        </a:prstGeom>
        <a:gradFill rotWithShape="0">
          <a:gsLst>
            <a:gs pos="0">
              <a:schemeClr val="accent6">
                <a:hueOff val="0"/>
                <a:satOff val="0"/>
                <a:lumOff val="0"/>
                <a:alphaOff val="0"/>
                <a:shade val="100000"/>
                <a:satMod val="137000"/>
              </a:schemeClr>
            </a:gs>
            <a:gs pos="71000">
              <a:schemeClr val="accent6">
                <a:hueOff val="0"/>
                <a:satOff val="0"/>
                <a:lumOff val="0"/>
                <a:alphaOff val="0"/>
                <a:shade val="98000"/>
                <a:satMod val="137000"/>
              </a:schemeClr>
            </a:gs>
            <a:gs pos="100000">
              <a:schemeClr val="accent6">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传感器</a:t>
          </a:r>
          <a:endParaRPr lang="en-US" sz="1600" kern="1200" dirty="0"/>
        </a:p>
      </dsp:txBody>
      <dsp:txXfrm>
        <a:off x="2592435" y="1294957"/>
        <a:ext cx="1071152" cy="53557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CA8E35-DC92-41A8-A52C-D75F3F07BB27}">
      <dsp:nvSpPr>
        <dsp:cNvPr id="0" name=""/>
        <dsp:cNvSpPr/>
      </dsp:nvSpPr>
      <dsp:spPr>
        <a:xfrm>
          <a:off x="339" y="1860478"/>
          <a:ext cx="1031829" cy="851043"/>
        </a:xfrm>
        <a:prstGeom prst="roundRect">
          <a:avLst>
            <a:gd name="adj" fmla="val 10000"/>
          </a:avLst>
        </a:prstGeom>
        <a:solidFill>
          <a:schemeClr val="lt1">
            <a:alpha val="90000"/>
            <a:hueOff val="0"/>
            <a:satOff val="0"/>
            <a:lumOff val="0"/>
            <a:alphaOff val="0"/>
          </a:schemeClr>
        </a:solidFill>
        <a:ln w="6350" cap="rnd" cmpd="sng" algn="ctr">
          <a:solidFill>
            <a:schemeClr val="accent5">
              <a:hueOff val="0"/>
              <a:satOff val="0"/>
              <a:lumOff val="0"/>
              <a:alphaOff val="0"/>
            </a:schemeClr>
          </a:solidFill>
          <a:prstDash val="solid"/>
        </a:ln>
        <a:effectLst>
          <a:outerShdw blurRad="39000" dist="25400" dir="5400000" rotWithShape="0">
            <a:srgbClr val="000000">
              <a:alpha val="38000"/>
            </a:srgbClr>
          </a:outerShdw>
        </a:effectLst>
      </dsp:spPr>
      <dsp:style>
        <a:lnRef idx="1">
          <a:scrgbClr r="0" g="0" b="0"/>
        </a:lnRef>
        <a:fillRef idx="1">
          <a:scrgbClr r="0" g="0" b="0"/>
        </a:fillRef>
        <a:effectRef idx="2">
          <a:scrgbClr r="0" g="0" b="0"/>
        </a:effectRef>
        <a:fontRef idx="minor"/>
      </dsp:style>
    </dsp:sp>
    <dsp:sp modelId="{EDFC5D59-862E-4310-98AE-4AA746D12AFD}">
      <dsp:nvSpPr>
        <dsp:cNvPr id="0" name=""/>
        <dsp:cNvSpPr/>
      </dsp:nvSpPr>
      <dsp:spPr>
        <a:xfrm>
          <a:off x="611358" y="2175075"/>
          <a:ext cx="972599" cy="972599"/>
        </a:xfrm>
        <a:prstGeom prst="leftCircularArrow">
          <a:avLst>
            <a:gd name="adj1" fmla="val 1467"/>
            <a:gd name="adj2" fmla="val 173588"/>
            <a:gd name="adj3" fmla="val 1949099"/>
            <a:gd name="adj4" fmla="val 9024489"/>
            <a:gd name="adj5" fmla="val 1711"/>
          </a:avLst>
        </a:prstGeom>
        <a:gradFill rotWithShape="0">
          <a:gsLst>
            <a:gs pos="0">
              <a:schemeClr val="accent5">
                <a:hueOff val="0"/>
                <a:satOff val="0"/>
                <a:lumOff val="0"/>
                <a:alphaOff val="0"/>
                <a:shade val="100000"/>
                <a:satMod val="137000"/>
              </a:schemeClr>
            </a:gs>
            <a:gs pos="71000">
              <a:schemeClr val="accent5">
                <a:hueOff val="0"/>
                <a:satOff val="0"/>
                <a:lumOff val="0"/>
                <a:alphaOff val="0"/>
                <a:shade val="98000"/>
                <a:satMod val="137000"/>
              </a:schemeClr>
            </a:gs>
            <a:gs pos="100000">
              <a:schemeClr val="accent5">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dsp:spPr>
      <dsp:style>
        <a:lnRef idx="0">
          <a:scrgbClr r="0" g="0" b="0"/>
        </a:lnRef>
        <a:fillRef idx="3">
          <a:scrgbClr r="0" g="0" b="0"/>
        </a:fillRef>
        <a:effectRef idx="3">
          <a:scrgbClr r="0" g="0" b="0"/>
        </a:effectRef>
        <a:fontRef idx="minor">
          <a:schemeClr val="lt1"/>
        </a:fontRef>
      </dsp:style>
    </dsp:sp>
    <dsp:sp modelId="{414D6537-3A5C-41AD-A8DC-4355E9F694EA}">
      <dsp:nvSpPr>
        <dsp:cNvPr id="0" name=""/>
        <dsp:cNvSpPr/>
      </dsp:nvSpPr>
      <dsp:spPr>
        <a:xfrm>
          <a:off x="229634" y="2529155"/>
          <a:ext cx="917182" cy="364733"/>
        </a:xfrm>
        <a:prstGeom prst="roundRect">
          <a:avLst>
            <a:gd name="adj" fmla="val 10000"/>
          </a:avLst>
        </a:prstGeom>
        <a:gradFill rotWithShape="0">
          <a:gsLst>
            <a:gs pos="0">
              <a:schemeClr val="accent5">
                <a:hueOff val="0"/>
                <a:satOff val="0"/>
                <a:lumOff val="0"/>
                <a:alphaOff val="0"/>
                <a:shade val="100000"/>
                <a:satMod val="137000"/>
              </a:schemeClr>
            </a:gs>
            <a:gs pos="71000">
              <a:schemeClr val="accent5">
                <a:hueOff val="0"/>
                <a:satOff val="0"/>
                <a:lumOff val="0"/>
                <a:alphaOff val="0"/>
                <a:shade val="98000"/>
                <a:satMod val="137000"/>
              </a:schemeClr>
            </a:gs>
            <a:gs pos="100000">
              <a:schemeClr val="accent5">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dsp:spPr>
      <dsp:style>
        <a:lnRef idx="0">
          <a:scrgbClr r="0" g="0" b="0"/>
        </a:lnRef>
        <a:fillRef idx="3">
          <a:scrgbClr r="0" g="0" b="0"/>
        </a:fillRef>
        <a:effectRef idx="3">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latin typeface="微软雅黑" panose="020B0503020204020204" pitchFamily="34" charset="-122"/>
              <a:ea typeface="微软雅黑" panose="020B0503020204020204" pitchFamily="34" charset="-122"/>
            </a:rPr>
            <a:t>规划</a:t>
          </a:r>
          <a:endParaRPr lang="en-US" sz="1600" kern="1200" dirty="0">
            <a:latin typeface="微软雅黑" panose="020B0503020204020204" pitchFamily="34" charset="-122"/>
            <a:ea typeface="微软雅黑" panose="020B0503020204020204" pitchFamily="34" charset="-122"/>
          </a:endParaRPr>
        </a:p>
      </dsp:txBody>
      <dsp:txXfrm>
        <a:off x="240317" y="2539838"/>
        <a:ext cx="895816" cy="343367"/>
      </dsp:txXfrm>
    </dsp:sp>
    <dsp:sp modelId="{CAA3AF73-9F26-4027-8E6A-7316E052D058}">
      <dsp:nvSpPr>
        <dsp:cNvPr id="0" name=""/>
        <dsp:cNvSpPr/>
      </dsp:nvSpPr>
      <dsp:spPr>
        <a:xfrm>
          <a:off x="1214739" y="1860478"/>
          <a:ext cx="1031829" cy="851043"/>
        </a:xfrm>
        <a:prstGeom prst="roundRect">
          <a:avLst>
            <a:gd name="adj" fmla="val 10000"/>
          </a:avLst>
        </a:prstGeom>
        <a:solidFill>
          <a:schemeClr val="lt1">
            <a:alpha val="90000"/>
            <a:hueOff val="0"/>
            <a:satOff val="0"/>
            <a:lumOff val="0"/>
            <a:alphaOff val="0"/>
          </a:schemeClr>
        </a:solidFill>
        <a:ln w="6350" cap="rnd" cmpd="sng" algn="ctr">
          <a:solidFill>
            <a:schemeClr val="accent5">
              <a:hueOff val="-149917"/>
              <a:satOff val="-8711"/>
              <a:lumOff val="2548"/>
              <a:alphaOff val="0"/>
            </a:schemeClr>
          </a:solidFill>
          <a:prstDash val="solid"/>
        </a:ln>
        <a:effectLst>
          <a:outerShdw blurRad="39000" dist="25400" dir="5400000" rotWithShape="0">
            <a:srgbClr val="000000">
              <a:alpha val="38000"/>
            </a:srgbClr>
          </a:outerShdw>
        </a:effectLst>
      </dsp:spPr>
      <dsp:style>
        <a:lnRef idx="1">
          <a:scrgbClr r="0" g="0" b="0"/>
        </a:lnRef>
        <a:fillRef idx="1">
          <a:scrgbClr r="0" g="0" b="0"/>
        </a:fillRef>
        <a:effectRef idx="2">
          <a:scrgbClr r="0" g="0" b="0"/>
        </a:effectRef>
        <a:fontRef idx="minor"/>
      </dsp:style>
    </dsp:sp>
    <dsp:sp modelId="{66933A4A-EF86-4747-BAAC-73F28012AFB4}">
      <dsp:nvSpPr>
        <dsp:cNvPr id="0" name=""/>
        <dsp:cNvSpPr/>
      </dsp:nvSpPr>
      <dsp:spPr>
        <a:xfrm>
          <a:off x="1817159" y="1390956"/>
          <a:ext cx="1104444" cy="1104444"/>
        </a:xfrm>
        <a:prstGeom prst="circularArrow">
          <a:avLst>
            <a:gd name="adj1" fmla="val 1291"/>
            <a:gd name="adj2" fmla="val 152265"/>
            <a:gd name="adj3" fmla="val 19672224"/>
            <a:gd name="adj4" fmla="val 12575511"/>
            <a:gd name="adj5" fmla="val 1507"/>
          </a:avLst>
        </a:prstGeom>
        <a:gradFill rotWithShape="0">
          <a:gsLst>
            <a:gs pos="0">
              <a:schemeClr val="accent5">
                <a:hueOff val="-299835"/>
                <a:satOff val="-17422"/>
                <a:lumOff val="5097"/>
                <a:alphaOff val="0"/>
                <a:shade val="100000"/>
                <a:satMod val="137000"/>
              </a:schemeClr>
            </a:gs>
            <a:gs pos="71000">
              <a:schemeClr val="accent5">
                <a:hueOff val="-299835"/>
                <a:satOff val="-17422"/>
                <a:lumOff val="5097"/>
                <a:alphaOff val="0"/>
                <a:shade val="98000"/>
                <a:satMod val="137000"/>
              </a:schemeClr>
            </a:gs>
            <a:gs pos="100000">
              <a:schemeClr val="accent5">
                <a:hueOff val="-299835"/>
                <a:satOff val="-17422"/>
                <a:lumOff val="5097"/>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dsp:spPr>
      <dsp:style>
        <a:lnRef idx="0">
          <a:scrgbClr r="0" g="0" b="0"/>
        </a:lnRef>
        <a:fillRef idx="3">
          <a:scrgbClr r="0" g="0" b="0"/>
        </a:fillRef>
        <a:effectRef idx="3">
          <a:scrgbClr r="0" g="0" b="0"/>
        </a:effectRef>
        <a:fontRef idx="minor">
          <a:schemeClr val="lt1"/>
        </a:fontRef>
      </dsp:style>
    </dsp:sp>
    <dsp:sp modelId="{56A32789-6382-4C8E-9389-7730B5B54ADB}">
      <dsp:nvSpPr>
        <dsp:cNvPr id="0" name=""/>
        <dsp:cNvSpPr/>
      </dsp:nvSpPr>
      <dsp:spPr>
        <a:xfrm>
          <a:off x="1444034" y="1678111"/>
          <a:ext cx="917182" cy="364733"/>
        </a:xfrm>
        <a:prstGeom prst="roundRect">
          <a:avLst>
            <a:gd name="adj" fmla="val 10000"/>
          </a:avLst>
        </a:prstGeom>
        <a:gradFill rotWithShape="0">
          <a:gsLst>
            <a:gs pos="0">
              <a:schemeClr val="accent5">
                <a:hueOff val="-149917"/>
                <a:satOff val="-8711"/>
                <a:lumOff val="2548"/>
                <a:alphaOff val="0"/>
                <a:shade val="100000"/>
                <a:satMod val="137000"/>
              </a:schemeClr>
            </a:gs>
            <a:gs pos="71000">
              <a:schemeClr val="accent5">
                <a:hueOff val="-149917"/>
                <a:satOff val="-8711"/>
                <a:lumOff val="2548"/>
                <a:alphaOff val="0"/>
                <a:shade val="98000"/>
                <a:satMod val="137000"/>
              </a:schemeClr>
            </a:gs>
            <a:gs pos="100000">
              <a:schemeClr val="accent5">
                <a:hueOff val="-149917"/>
                <a:satOff val="-8711"/>
                <a:lumOff val="2548"/>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dsp:spPr>
      <dsp:style>
        <a:lnRef idx="0">
          <a:scrgbClr r="0" g="0" b="0"/>
        </a:lnRef>
        <a:fillRef idx="3">
          <a:scrgbClr r="0" g="0" b="0"/>
        </a:fillRef>
        <a:effectRef idx="3">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zh-CN" altLang="en-US" sz="1600" kern="1200">
              <a:latin typeface="微软雅黑" panose="020B0503020204020204" pitchFamily="34" charset="-122"/>
              <a:ea typeface="微软雅黑" panose="020B0503020204020204" pitchFamily="34" charset="-122"/>
            </a:rPr>
            <a:t>设计</a:t>
          </a:r>
          <a:endParaRPr lang="en-US" sz="1600" kern="1200" dirty="0">
            <a:latin typeface="微软雅黑" panose="020B0503020204020204" pitchFamily="34" charset="-122"/>
            <a:ea typeface="微软雅黑" panose="020B0503020204020204" pitchFamily="34" charset="-122"/>
          </a:endParaRPr>
        </a:p>
      </dsp:txBody>
      <dsp:txXfrm>
        <a:off x="1454717" y="1688794"/>
        <a:ext cx="895816" cy="343367"/>
      </dsp:txXfrm>
    </dsp:sp>
    <dsp:sp modelId="{4788C0E9-3181-46D7-B394-2052DD8851BC}">
      <dsp:nvSpPr>
        <dsp:cNvPr id="0" name=""/>
        <dsp:cNvSpPr/>
      </dsp:nvSpPr>
      <dsp:spPr>
        <a:xfrm>
          <a:off x="2429139" y="1860478"/>
          <a:ext cx="1031829" cy="851043"/>
        </a:xfrm>
        <a:prstGeom prst="roundRect">
          <a:avLst>
            <a:gd name="adj" fmla="val 10000"/>
          </a:avLst>
        </a:prstGeom>
        <a:solidFill>
          <a:schemeClr val="lt1">
            <a:alpha val="90000"/>
            <a:hueOff val="0"/>
            <a:satOff val="0"/>
            <a:lumOff val="0"/>
            <a:alphaOff val="0"/>
          </a:schemeClr>
        </a:solidFill>
        <a:ln w="6350" cap="rnd" cmpd="sng" algn="ctr">
          <a:solidFill>
            <a:schemeClr val="accent5">
              <a:hueOff val="-299835"/>
              <a:satOff val="-17422"/>
              <a:lumOff val="5097"/>
              <a:alphaOff val="0"/>
            </a:schemeClr>
          </a:solidFill>
          <a:prstDash val="solid"/>
        </a:ln>
        <a:effectLst>
          <a:outerShdw blurRad="39000" dist="25400" dir="5400000" rotWithShape="0">
            <a:srgbClr val="000000">
              <a:alpha val="38000"/>
            </a:srgbClr>
          </a:outerShdw>
        </a:effectLst>
      </dsp:spPr>
      <dsp:style>
        <a:lnRef idx="1">
          <a:scrgbClr r="0" g="0" b="0"/>
        </a:lnRef>
        <a:fillRef idx="1">
          <a:scrgbClr r="0" g="0" b="0"/>
        </a:fillRef>
        <a:effectRef idx="2">
          <a:scrgbClr r="0" g="0" b="0"/>
        </a:effectRef>
        <a:fontRef idx="minor"/>
      </dsp:style>
    </dsp:sp>
    <dsp:sp modelId="{B5F854C4-A1F1-4E16-A036-4F6EE399D929}">
      <dsp:nvSpPr>
        <dsp:cNvPr id="0" name=""/>
        <dsp:cNvSpPr/>
      </dsp:nvSpPr>
      <dsp:spPr>
        <a:xfrm>
          <a:off x="2658434" y="2529155"/>
          <a:ext cx="917182" cy="364733"/>
        </a:xfrm>
        <a:prstGeom prst="roundRect">
          <a:avLst>
            <a:gd name="adj" fmla="val 10000"/>
          </a:avLst>
        </a:prstGeom>
        <a:gradFill rotWithShape="0">
          <a:gsLst>
            <a:gs pos="0">
              <a:schemeClr val="accent5">
                <a:hueOff val="-299835"/>
                <a:satOff val="-17422"/>
                <a:lumOff val="5097"/>
                <a:alphaOff val="0"/>
                <a:shade val="100000"/>
                <a:satMod val="137000"/>
              </a:schemeClr>
            </a:gs>
            <a:gs pos="71000">
              <a:schemeClr val="accent5">
                <a:hueOff val="-299835"/>
                <a:satOff val="-17422"/>
                <a:lumOff val="5097"/>
                <a:alphaOff val="0"/>
                <a:shade val="98000"/>
                <a:satMod val="137000"/>
              </a:schemeClr>
            </a:gs>
            <a:gs pos="100000">
              <a:schemeClr val="accent5">
                <a:hueOff val="-299835"/>
                <a:satOff val="-17422"/>
                <a:lumOff val="5097"/>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dsp:spPr>
      <dsp:style>
        <a:lnRef idx="0">
          <a:scrgbClr r="0" g="0" b="0"/>
        </a:lnRef>
        <a:fillRef idx="3">
          <a:scrgbClr r="0" g="0" b="0"/>
        </a:fillRef>
        <a:effectRef idx="3">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latin typeface="微软雅黑" panose="020B0503020204020204" pitchFamily="34" charset="-122"/>
              <a:ea typeface="微软雅黑" panose="020B0503020204020204" pitchFamily="34" charset="-122"/>
            </a:rPr>
            <a:t>编程测试</a:t>
          </a:r>
          <a:endParaRPr lang="en-US" sz="1600" kern="1200" dirty="0">
            <a:latin typeface="微软雅黑" panose="020B0503020204020204" pitchFamily="34" charset="-122"/>
            <a:ea typeface="微软雅黑" panose="020B0503020204020204" pitchFamily="34" charset="-122"/>
          </a:endParaRPr>
        </a:p>
      </dsp:txBody>
      <dsp:txXfrm>
        <a:off x="2669117" y="2539838"/>
        <a:ext cx="895816" cy="34336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7BD068-4893-4936-9149-64D8570FE362}">
      <dsp:nvSpPr>
        <dsp:cNvPr id="0" name=""/>
        <dsp:cNvSpPr/>
      </dsp:nvSpPr>
      <dsp:spPr>
        <a:xfrm>
          <a:off x="1873480" y="1578133"/>
          <a:ext cx="1307153" cy="995444"/>
        </a:xfrm>
        <a:custGeom>
          <a:avLst/>
          <a:gdLst/>
          <a:ahLst/>
          <a:cxnLst/>
          <a:rect l="0" t="0" r="0" b="0"/>
          <a:pathLst>
            <a:path>
              <a:moveTo>
                <a:pt x="0" y="0"/>
              </a:moveTo>
              <a:lnTo>
                <a:pt x="0" y="795655"/>
              </a:lnTo>
              <a:lnTo>
                <a:pt x="1307153" y="795655"/>
              </a:lnTo>
              <a:lnTo>
                <a:pt x="1307153" y="995444"/>
              </a:lnTo>
            </a:path>
          </a:pathLst>
        </a:custGeom>
        <a:noFill/>
        <a:ln w="48000" cap="flat" cmpd="thickThin"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505BD1-1EC4-4965-9529-B19F1F93F216}">
      <dsp:nvSpPr>
        <dsp:cNvPr id="0" name=""/>
        <dsp:cNvSpPr/>
      </dsp:nvSpPr>
      <dsp:spPr>
        <a:xfrm>
          <a:off x="1524972" y="1578133"/>
          <a:ext cx="348508" cy="995444"/>
        </a:xfrm>
        <a:custGeom>
          <a:avLst/>
          <a:gdLst/>
          <a:ahLst/>
          <a:cxnLst/>
          <a:rect l="0" t="0" r="0" b="0"/>
          <a:pathLst>
            <a:path>
              <a:moveTo>
                <a:pt x="348508" y="0"/>
              </a:moveTo>
              <a:lnTo>
                <a:pt x="348508" y="795655"/>
              </a:lnTo>
              <a:lnTo>
                <a:pt x="0" y="795655"/>
              </a:lnTo>
              <a:lnTo>
                <a:pt x="0" y="995444"/>
              </a:lnTo>
            </a:path>
          </a:pathLst>
        </a:custGeom>
        <a:noFill/>
        <a:ln w="48000" cap="flat" cmpd="thickThin"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D901F78-3761-4A21-A9BA-BF359B92E336}">
      <dsp:nvSpPr>
        <dsp:cNvPr id="0" name=""/>
        <dsp:cNvSpPr/>
      </dsp:nvSpPr>
      <dsp:spPr>
        <a:xfrm>
          <a:off x="217818" y="1578133"/>
          <a:ext cx="1655662" cy="995444"/>
        </a:xfrm>
        <a:custGeom>
          <a:avLst/>
          <a:gdLst/>
          <a:ahLst/>
          <a:cxnLst/>
          <a:rect l="0" t="0" r="0" b="0"/>
          <a:pathLst>
            <a:path>
              <a:moveTo>
                <a:pt x="1655662" y="0"/>
              </a:moveTo>
              <a:lnTo>
                <a:pt x="1655662" y="795655"/>
              </a:lnTo>
              <a:lnTo>
                <a:pt x="0" y="795655"/>
              </a:lnTo>
              <a:lnTo>
                <a:pt x="0" y="995444"/>
              </a:lnTo>
            </a:path>
          </a:pathLst>
        </a:custGeom>
        <a:noFill/>
        <a:ln w="48000" cap="flat" cmpd="thickThin"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24474BF-C11E-4531-9535-0004A1CA4E40}">
      <dsp:nvSpPr>
        <dsp:cNvPr id="0" name=""/>
        <dsp:cNvSpPr/>
      </dsp:nvSpPr>
      <dsp:spPr>
        <a:xfrm>
          <a:off x="1149397" y="741540"/>
          <a:ext cx="1448166" cy="836593"/>
        </a:xfrm>
        <a:prstGeom prst="rect">
          <a:avLst/>
        </a:prstGeom>
        <a:noFill/>
        <a:ln w="48500" cap="flat" cmpd="thickThin" algn="ctr">
          <a:noFill/>
          <a:prstDash val="solid"/>
        </a:ln>
        <a:effectLst>
          <a:outerShdw blurRad="45000" dist="25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a:ln>
                <a:solidFill>
                  <a:schemeClr val="bg1"/>
                </a:solidFill>
              </a:ln>
              <a:latin typeface="微软雅黑" panose="020B0503020204020204" pitchFamily="34" charset="-122"/>
              <a:ea typeface="微软雅黑" panose="020B0503020204020204" pitchFamily="34" charset="-122"/>
            </a:rPr>
            <a:t>节点服务器</a:t>
          </a:r>
          <a:endParaRPr lang="en-US" altLang="zh-CN" sz="1600" kern="1200" dirty="0">
            <a:ln>
              <a:solidFill>
                <a:schemeClr val="bg1"/>
              </a:solidFill>
            </a:ln>
            <a:latin typeface="微软雅黑" panose="020B0503020204020204" pitchFamily="34" charset="-122"/>
            <a:ea typeface="微软雅黑" panose="020B0503020204020204" pitchFamily="34" charset="-122"/>
          </a:endParaRPr>
        </a:p>
      </dsp:txBody>
      <dsp:txXfrm>
        <a:off x="1149397" y="741540"/>
        <a:ext cx="1448166" cy="836593"/>
      </dsp:txXfrm>
    </dsp:sp>
    <dsp:sp modelId="{75170E8C-3A8C-4353-87AB-688F833B0EE9}">
      <dsp:nvSpPr>
        <dsp:cNvPr id="0" name=""/>
        <dsp:cNvSpPr/>
      </dsp:nvSpPr>
      <dsp:spPr>
        <a:xfrm>
          <a:off x="638" y="2573577"/>
          <a:ext cx="434360" cy="569265"/>
        </a:xfrm>
        <a:prstGeom prst="rect">
          <a:avLst/>
        </a:prstGeom>
        <a:solidFill>
          <a:schemeClr val="lt1"/>
        </a:solidFill>
        <a:ln w="48000" cap="flat" cmpd="thickThin" algn="ctr">
          <a:solidFill>
            <a:schemeClr val="accent5"/>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微软雅黑" panose="020B0503020204020204" pitchFamily="34" charset="-122"/>
              <a:ea typeface="微软雅黑" panose="020B0503020204020204" pitchFamily="34" charset="-122"/>
            </a:rPr>
            <a:t>手机</a:t>
          </a:r>
          <a:endParaRPr lang="en-US" sz="1400" kern="1200" dirty="0">
            <a:latin typeface="微软雅黑" panose="020B0503020204020204" pitchFamily="34" charset="-122"/>
            <a:ea typeface="微软雅黑" panose="020B0503020204020204" pitchFamily="34" charset="-122"/>
          </a:endParaRPr>
        </a:p>
      </dsp:txBody>
      <dsp:txXfrm>
        <a:off x="638" y="2573577"/>
        <a:ext cx="434360" cy="569265"/>
      </dsp:txXfrm>
    </dsp:sp>
    <dsp:sp modelId="{90A4A865-A938-4F70-9563-FF5ECC5F17EB}">
      <dsp:nvSpPr>
        <dsp:cNvPr id="0" name=""/>
        <dsp:cNvSpPr/>
      </dsp:nvSpPr>
      <dsp:spPr>
        <a:xfrm>
          <a:off x="834577" y="2573577"/>
          <a:ext cx="1380790" cy="825309"/>
        </a:xfrm>
        <a:prstGeom prst="rect">
          <a:avLst/>
        </a:prstGeom>
        <a:solidFill>
          <a:schemeClr val="lt1"/>
        </a:solidFill>
        <a:ln w="48000" cap="flat" cmpd="thickThin" algn="ctr">
          <a:solidFill>
            <a:schemeClr val="accent5"/>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微软雅黑" panose="020B0503020204020204" pitchFamily="34" charset="-122"/>
              <a:ea typeface="微软雅黑" panose="020B0503020204020204" pitchFamily="34" charset="-122"/>
            </a:rPr>
            <a:t>台式机</a:t>
          </a:r>
          <a:endParaRPr lang="en-US" sz="1400" kern="1200" dirty="0">
            <a:latin typeface="微软雅黑" panose="020B0503020204020204" pitchFamily="34" charset="-122"/>
            <a:ea typeface="微软雅黑" panose="020B0503020204020204" pitchFamily="34" charset="-122"/>
          </a:endParaRPr>
        </a:p>
      </dsp:txBody>
      <dsp:txXfrm>
        <a:off x="834577" y="2573577"/>
        <a:ext cx="1380790" cy="825309"/>
      </dsp:txXfrm>
    </dsp:sp>
    <dsp:sp modelId="{72F97830-19DC-46D7-A8F1-E1FD2906BC26}">
      <dsp:nvSpPr>
        <dsp:cNvPr id="0" name=""/>
        <dsp:cNvSpPr/>
      </dsp:nvSpPr>
      <dsp:spPr>
        <a:xfrm>
          <a:off x="2614945" y="2573577"/>
          <a:ext cx="1131377" cy="825309"/>
        </a:xfrm>
        <a:prstGeom prst="rect">
          <a:avLst/>
        </a:prstGeom>
        <a:solidFill>
          <a:schemeClr val="lt1"/>
        </a:solidFill>
        <a:ln w="48000" cap="flat" cmpd="thickThin" algn="ctr">
          <a:solidFill>
            <a:schemeClr val="accent5"/>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微软雅黑" panose="020B0503020204020204" pitchFamily="34" charset="-122"/>
              <a:ea typeface="微软雅黑" panose="020B0503020204020204" pitchFamily="34" charset="-122"/>
            </a:rPr>
            <a:t>智能终端</a:t>
          </a:r>
          <a:endParaRPr lang="en-US" sz="1400" kern="1200" dirty="0">
            <a:latin typeface="微软雅黑" panose="020B0503020204020204" pitchFamily="34" charset="-122"/>
            <a:ea typeface="微软雅黑" panose="020B0503020204020204" pitchFamily="34" charset="-122"/>
          </a:endParaRPr>
        </a:p>
      </dsp:txBody>
      <dsp:txXfrm>
        <a:off x="2614945" y="2573577"/>
        <a:ext cx="1131377" cy="82530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FCEEC0-42D7-4DDC-B5EA-712940679942}">
      <dsp:nvSpPr>
        <dsp:cNvPr id="0" name=""/>
        <dsp:cNvSpPr/>
      </dsp:nvSpPr>
      <dsp:spPr>
        <a:xfrm>
          <a:off x="1822947" y="2234240"/>
          <a:ext cx="1136528" cy="487258"/>
        </a:xfrm>
        <a:custGeom>
          <a:avLst/>
          <a:gdLst/>
          <a:ahLst/>
          <a:cxnLst/>
          <a:rect l="0" t="0" r="0" b="0"/>
          <a:pathLst>
            <a:path>
              <a:moveTo>
                <a:pt x="0" y="0"/>
              </a:moveTo>
              <a:lnTo>
                <a:pt x="0" y="362236"/>
              </a:lnTo>
              <a:lnTo>
                <a:pt x="1136528" y="362236"/>
              </a:lnTo>
              <a:lnTo>
                <a:pt x="1136528" y="487258"/>
              </a:lnTo>
            </a:path>
          </a:pathLst>
        </a:custGeom>
        <a:noFill/>
        <a:ln w="48000" cap="flat" cmpd="thickThin"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CA41FE7-9D5D-4F3A-9006-BBFD76C17B11}">
      <dsp:nvSpPr>
        <dsp:cNvPr id="0" name=""/>
        <dsp:cNvSpPr/>
      </dsp:nvSpPr>
      <dsp:spPr>
        <a:xfrm>
          <a:off x="795986" y="2234240"/>
          <a:ext cx="1026961" cy="482948"/>
        </a:xfrm>
        <a:custGeom>
          <a:avLst/>
          <a:gdLst/>
          <a:ahLst/>
          <a:cxnLst/>
          <a:rect l="0" t="0" r="0" b="0"/>
          <a:pathLst>
            <a:path>
              <a:moveTo>
                <a:pt x="1026961" y="0"/>
              </a:moveTo>
              <a:lnTo>
                <a:pt x="1026961" y="357926"/>
              </a:lnTo>
              <a:lnTo>
                <a:pt x="0" y="357926"/>
              </a:lnTo>
              <a:lnTo>
                <a:pt x="0" y="482948"/>
              </a:lnTo>
            </a:path>
          </a:pathLst>
        </a:custGeom>
        <a:noFill/>
        <a:ln w="48000" cap="flat" cmpd="thickThin"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C69E6C-3C36-4451-A732-62EBBCAE3FD8}">
      <dsp:nvSpPr>
        <dsp:cNvPr id="0" name=""/>
        <dsp:cNvSpPr/>
      </dsp:nvSpPr>
      <dsp:spPr>
        <a:xfrm>
          <a:off x="1250012" y="193593"/>
          <a:ext cx="1190687" cy="595343"/>
        </a:xfrm>
        <a:prstGeom prst="rect">
          <a:avLst/>
        </a:prstGeom>
        <a:solidFill>
          <a:schemeClr val="accent4">
            <a:hueOff val="0"/>
            <a:satOff val="0"/>
            <a:lumOff val="0"/>
            <a:alphaOff val="0"/>
          </a:schemeClr>
        </a:solidFill>
        <a:ln w="48500" cap="flat" cmpd="thickThin" algn="ctr">
          <a:solidFill>
            <a:schemeClr val="lt1">
              <a:hueOff val="0"/>
              <a:satOff val="0"/>
              <a:lumOff val="0"/>
              <a:alphaOff val="0"/>
            </a:schemeClr>
          </a:solidFill>
          <a:prstDash val="solid"/>
        </a:ln>
        <a:effectLst>
          <a:outerShdw blurRad="45000" dist="25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latin typeface="微软雅黑" panose="020B0503020204020204" pitchFamily="34" charset="-122"/>
              <a:ea typeface="微软雅黑" panose="020B0503020204020204" pitchFamily="34" charset="-122"/>
            </a:rPr>
            <a:t>生产基地</a:t>
          </a:r>
          <a:endParaRPr lang="en-US" sz="1600" kern="1200" dirty="0">
            <a:latin typeface="微软雅黑" panose="020B0503020204020204" pitchFamily="34" charset="-122"/>
            <a:ea typeface="微软雅黑" panose="020B0503020204020204" pitchFamily="34" charset="-122"/>
          </a:endParaRPr>
        </a:p>
      </dsp:txBody>
      <dsp:txXfrm>
        <a:off x="1250012" y="193593"/>
        <a:ext cx="1190687" cy="595343"/>
      </dsp:txXfrm>
    </dsp:sp>
    <dsp:sp modelId="{C6AAB12A-CE9B-41D9-A279-F6624F6D34FB}">
      <dsp:nvSpPr>
        <dsp:cNvPr id="0" name=""/>
        <dsp:cNvSpPr/>
      </dsp:nvSpPr>
      <dsp:spPr>
        <a:xfrm>
          <a:off x="1227603" y="1638897"/>
          <a:ext cx="1190687" cy="595343"/>
        </a:xfrm>
        <a:prstGeom prst="rect">
          <a:avLst/>
        </a:prstGeom>
        <a:solidFill>
          <a:schemeClr val="accent4">
            <a:hueOff val="0"/>
            <a:satOff val="0"/>
            <a:lumOff val="0"/>
            <a:alphaOff val="0"/>
          </a:schemeClr>
        </a:solidFill>
        <a:ln w="48500" cap="flat" cmpd="thickThin" algn="ctr">
          <a:solidFill>
            <a:schemeClr val="lt1">
              <a:hueOff val="0"/>
              <a:satOff val="0"/>
              <a:lumOff val="0"/>
              <a:alphaOff val="0"/>
            </a:schemeClr>
          </a:solidFill>
          <a:prstDash val="solid"/>
        </a:ln>
        <a:effectLst>
          <a:outerShdw blurRad="45000" dist="25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latin typeface="微软雅黑" panose="020B0503020204020204" pitchFamily="34" charset="-122"/>
              <a:ea typeface="微软雅黑" panose="020B0503020204020204" pitchFamily="34" charset="-122"/>
            </a:rPr>
            <a:t>分拣中心</a:t>
          </a:r>
          <a:endParaRPr lang="en-US" sz="1600" kern="1200" dirty="0">
            <a:latin typeface="微软雅黑" panose="020B0503020204020204" pitchFamily="34" charset="-122"/>
            <a:ea typeface="微软雅黑" panose="020B0503020204020204" pitchFamily="34" charset="-122"/>
          </a:endParaRPr>
        </a:p>
      </dsp:txBody>
      <dsp:txXfrm>
        <a:off x="1227603" y="1638897"/>
        <a:ext cx="1190687" cy="595343"/>
      </dsp:txXfrm>
    </dsp:sp>
    <dsp:sp modelId="{207299E1-AF6F-482C-8CE9-70557B464AA3}">
      <dsp:nvSpPr>
        <dsp:cNvPr id="0" name=""/>
        <dsp:cNvSpPr/>
      </dsp:nvSpPr>
      <dsp:spPr>
        <a:xfrm>
          <a:off x="0" y="2717189"/>
          <a:ext cx="1591972" cy="1378648"/>
        </a:xfrm>
        <a:prstGeom prst="rect">
          <a:avLst/>
        </a:prstGeom>
        <a:solidFill>
          <a:schemeClr val="accent6">
            <a:hueOff val="0"/>
            <a:satOff val="0"/>
            <a:lumOff val="0"/>
            <a:alphaOff val="0"/>
          </a:schemeClr>
        </a:solidFill>
        <a:ln w="48500" cap="flat" cmpd="thickThin" algn="ctr">
          <a:solidFill>
            <a:schemeClr val="lt1">
              <a:hueOff val="0"/>
              <a:satOff val="0"/>
              <a:lumOff val="0"/>
              <a:alphaOff val="0"/>
            </a:schemeClr>
          </a:solidFill>
          <a:prstDash val="solid"/>
        </a:ln>
        <a:effectLst>
          <a:outerShdw blurRad="45000" dist="25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b" anchorCtr="0">
          <a:noAutofit/>
        </a:bodyPr>
        <a:lstStyle/>
        <a:p>
          <a:pPr marL="0" lvl="0" indent="0" algn="ctr" defTabSz="711200">
            <a:lnSpc>
              <a:spcPct val="90000"/>
            </a:lnSpc>
            <a:spcBef>
              <a:spcPct val="0"/>
            </a:spcBef>
            <a:spcAft>
              <a:spcPct val="35000"/>
            </a:spcAft>
            <a:buNone/>
          </a:pPr>
          <a:r>
            <a:rPr lang="zh-CN" altLang="en-US" sz="1600" kern="1200" dirty="0">
              <a:latin typeface="微软雅黑" panose="020B0503020204020204" pitchFamily="34" charset="-122"/>
              <a:ea typeface="微软雅黑" panose="020B0503020204020204" pitchFamily="34" charset="-122"/>
            </a:rPr>
            <a:t>农贸市场</a:t>
          </a:r>
          <a:br>
            <a:rPr lang="en-US" altLang="zh-CN" sz="1600" kern="1200" dirty="0">
              <a:latin typeface="微软雅黑" panose="020B0503020204020204" pitchFamily="34" charset="-122"/>
              <a:ea typeface="微软雅黑" panose="020B0503020204020204" pitchFamily="34" charset="-122"/>
            </a:rPr>
          </a:br>
          <a:r>
            <a:rPr lang="zh-CN" altLang="en-US" sz="1600" kern="1200" dirty="0">
              <a:latin typeface="微软雅黑" panose="020B0503020204020204" pitchFamily="34" charset="-122"/>
              <a:ea typeface="微软雅黑" panose="020B0503020204020204" pitchFamily="34" charset="-122"/>
            </a:rPr>
            <a:t>（线上加线下）</a:t>
          </a:r>
          <a:endParaRPr lang="en-US" sz="1600" kern="1200" dirty="0">
            <a:latin typeface="微软雅黑" panose="020B0503020204020204" pitchFamily="34" charset="-122"/>
            <a:ea typeface="微软雅黑" panose="020B0503020204020204" pitchFamily="34" charset="-122"/>
          </a:endParaRPr>
        </a:p>
      </dsp:txBody>
      <dsp:txXfrm>
        <a:off x="0" y="2717189"/>
        <a:ext cx="1591972" cy="1378648"/>
      </dsp:txXfrm>
    </dsp:sp>
    <dsp:sp modelId="{BE94D7CF-AEBB-4945-855F-87AD75F71FF0}">
      <dsp:nvSpPr>
        <dsp:cNvPr id="0" name=""/>
        <dsp:cNvSpPr/>
      </dsp:nvSpPr>
      <dsp:spPr>
        <a:xfrm>
          <a:off x="2167370" y="2721499"/>
          <a:ext cx="1584209" cy="595343"/>
        </a:xfrm>
        <a:prstGeom prst="rect">
          <a:avLst/>
        </a:prstGeom>
        <a:solidFill>
          <a:schemeClr val="accent6">
            <a:hueOff val="0"/>
            <a:satOff val="0"/>
            <a:lumOff val="0"/>
            <a:alphaOff val="0"/>
          </a:schemeClr>
        </a:solidFill>
        <a:ln w="48500" cap="flat" cmpd="thickThin" algn="ctr">
          <a:solidFill>
            <a:schemeClr val="lt1">
              <a:hueOff val="0"/>
              <a:satOff val="0"/>
              <a:lumOff val="0"/>
              <a:alphaOff val="0"/>
            </a:schemeClr>
          </a:solidFill>
          <a:prstDash val="solid"/>
        </a:ln>
        <a:effectLst>
          <a:outerShdw blurRad="45000" dist="25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latin typeface="微软雅黑" panose="020B0503020204020204" pitchFamily="34" charset="-122"/>
              <a:ea typeface="微软雅黑" panose="020B0503020204020204" pitchFamily="34" charset="-122"/>
            </a:rPr>
            <a:t>其他渠道</a:t>
          </a:r>
          <a:endParaRPr lang="en-US" sz="1600" kern="1200" dirty="0">
            <a:latin typeface="微软雅黑" panose="020B0503020204020204" pitchFamily="34" charset="-122"/>
            <a:ea typeface="微软雅黑" panose="020B0503020204020204" pitchFamily="34" charset="-122"/>
          </a:endParaRPr>
        </a:p>
      </dsp:txBody>
      <dsp:txXfrm>
        <a:off x="2167370" y="2721499"/>
        <a:ext cx="1584209" cy="595343"/>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7/22/2021</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7/22/2021</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406150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A3C37BE-C303-496D-B5CD-85F2937540FC}" type="slidenum">
              <a:rPr lang="en-US" smtClean="0"/>
              <a:t>12</a:t>
            </a:fld>
            <a:endParaRPr lang="en-US"/>
          </a:p>
        </p:txBody>
      </p:sp>
    </p:spTree>
    <p:extLst>
      <p:ext uri="{BB962C8B-B14F-4D97-AF65-F5344CB8AC3E}">
        <p14:creationId xmlns:p14="http://schemas.microsoft.com/office/powerpoint/2010/main" val="3859065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A3C37BE-C303-496D-B5CD-85F2937540FC}" type="slidenum">
              <a:rPr lang="en-US" smtClean="0"/>
              <a:t>13</a:t>
            </a:fld>
            <a:endParaRPr lang="en-US"/>
          </a:p>
        </p:txBody>
      </p:sp>
    </p:spTree>
    <p:extLst>
      <p:ext uri="{BB962C8B-B14F-4D97-AF65-F5344CB8AC3E}">
        <p14:creationId xmlns:p14="http://schemas.microsoft.com/office/powerpoint/2010/main" val="38157450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A3C37BE-C303-496D-B5CD-85F2937540FC}" type="slidenum">
              <a:rPr lang="en-US" smtClean="0"/>
              <a:t>14</a:t>
            </a:fld>
            <a:endParaRPr lang="en-US"/>
          </a:p>
        </p:txBody>
      </p:sp>
    </p:spTree>
    <p:extLst>
      <p:ext uri="{BB962C8B-B14F-4D97-AF65-F5344CB8AC3E}">
        <p14:creationId xmlns:p14="http://schemas.microsoft.com/office/powerpoint/2010/main" val="1366037701"/>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7/22/2021</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402B9795-92DC-40DC-A1CA-9A4B349D7824}" type="datetimeFigureOut">
              <a:rPr lang="en-US"/>
              <a:t>7/22/2021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7/22/2021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7/22/2021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7/22/2021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a:t>Click icon to add picture</a:t>
            </a: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7/22/2021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7/22/2021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7/22/2021</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7/22/2021</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7/22/2021</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7/22/2021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7/22/2021</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5.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7.jpg"/><Relationship Id="rId5" Type="http://schemas.openxmlformats.org/officeDocument/2006/relationships/image" Target="../media/image6.jpeg"/><Relationship Id="rId4" Type="http://schemas.openxmlformats.org/officeDocument/2006/relationships/image" Target="../media/image5.jpe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chor="ctr">
            <a:normAutofit/>
          </a:bodyPr>
          <a:lstStyle/>
          <a:p>
            <a:r>
              <a:rPr lang="en-US" sz="4000" dirty="0">
                <a:solidFill>
                  <a:srgbClr val="C00000"/>
                </a:solidFill>
                <a:latin typeface="微软雅黑" panose="020B0503020204020204" pitchFamily="34" charset="-122"/>
                <a:ea typeface="微软雅黑" panose="020B0503020204020204" pitchFamily="34" charset="-122"/>
              </a:rPr>
              <a:t>Sky</a:t>
            </a:r>
            <a:r>
              <a:rPr lang="en-US" altLang="zh-CN" sz="4000" dirty="0">
                <a:solidFill>
                  <a:srgbClr val="C00000"/>
                </a:solidFill>
                <a:latin typeface="微软雅黑" panose="020B0503020204020204" pitchFamily="34" charset="-122"/>
                <a:ea typeface="微软雅黑" panose="020B0503020204020204" pitchFamily="34" charset="-122"/>
              </a:rPr>
              <a:t>-</a:t>
            </a:r>
            <a:r>
              <a:rPr lang="en-US" sz="4000" dirty="0">
                <a:solidFill>
                  <a:srgbClr val="C00000"/>
                </a:solidFill>
                <a:latin typeface="微软雅黑" panose="020B0503020204020204" pitchFamily="34" charset="-122"/>
                <a:ea typeface="微软雅黑" panose="020B0503020204020204" pitchFamily="34" charset="-122"/>
              </a:rPr>
              <a:t>chain</a:t>
            </a:r>
            <a:r>
              <a:rPr lang="en-US" sz="4000" dirty="0">
                <a:latin typeface="微软雅黑" panose="020B0503020204020204" pitchFamily="34" charset="-122"/>
                <a:ea typeface="微软雅黑" panose="020B0503020204020204" pitchFamily="34" charset="-122"/>
              </a:rPr>
              <a:t> </a:t>
            </a:r>
            <a:br>
              <a:rPr lang="en-US" sz="4000" dirty="0">
                <a:latin typeface="微软雅黑" panose="020B0503020204020204" pitchFamily="34" charset="-122"/>
                <a:ea typeface="微软雅黑" panose="020B0503020204020204" pitchFamily="34" charset="-122"/>
              </a:rPr>
            </a:br>
            <a:r>
              <a:rPr lang="zh-CN" altLang="en-US" sz="4000" dirty="0">
                <a:solidFill>
                  <a:schemeClr val="tx2"/>
                </a:solidFill>
                <a:latin typeface="微软雅黑" panose="020B0503020204020204" pitchFamily="34" charset="-122"/>
                <a:ea typeface="微软雅黑" panose="020B0503020204020204" pitchFamily="34" charset="-122"/>
              </a:rPr>
              <a:t>供应链平台</a:t>
            </a:r>
            <a:r>
              <a:rPr lang="zh-CN" altLang="en-US" sz="4000" dirty="0">
                <a:solidFill>
                  <a:srgbClr val="C00000"/>
                </a:solidFill>
                <a:latin typeface="微软雅黑" panose="020B0503020204020204" pitchFamily="34" charset="-122"/>
                <a:ea typeface="微软雅黑" panose="020B0503020204020204" pitchFamily="34" charset="-122"/>
              </a:rPr>
              <a:t>框架</a:t>
            </a:r>
            <a:endParaRPr lang="en-US" sz="4000" dirty="0">
              <a:solidFill>
                <a:srgbClr val="C00000"/>
              </a:solidFill>
              <a:latin typeface="微软雅黑" panose="020B0503020204020204" pitchFamily="34" charset="-122"/>
              <a:ea typeface="微软雅黑" panose="020B0503020204020204" pitchFamily="34" charset="-122"/>
            </a:endParaRPr>
          </a:p>
        </p:txBody>
      </p:sp>
      <p:sp>
        <p:nvSpPr>
          <p:cNvPr id="7" name="Subtitle 6"/>
          <p:cNvSpPr>
            <a:spLocks noGrp="1"/>
          </p:cNvSpPr>
          <p:nvPr>
            <p:ph type="subTitle" idx="1"/>
          </p:nvPr>
        </p:nvSpPr>
        <p:spPr/>
        <p:txBody>
          <a:bodyPr>
            <a:normAutofit/>
          </a:bodyPr>
          <a:lstStyle/>
          <a:p>
            <a:r>
              <a:rPr lang="zh-CN" altLang="en-US" sz="2000" dirty="0">
                <a:latin typeface="微软雅黑" panose="020B0503020204020204" pitchFamily="34" charset="-122"/>
                <a:ea typeface="微软雅黑" panose="020B0503020204020204" pitchFamily="34" charset="-122"/>
              </a:rPr>
              <a:t>内建区块链网络和物联网机制的基础框架，用于开发面向行业的供应链平台应用</a:t>
            </a:r>
            <a:endParaRPr lang="en-US" altLang="zh-CN" sz="2000" dirty="0">
              <a:latin typeface="微软雅黑" panose="020B0503020204020204" pitchFamily="34" charset="-122"/>
              <a:ea typeface="微软雅黑" panose="020B0503020204020204" pitchFamily="34" charset="-122"/>
            </a:endParaRPr>
          </a:p>
        </p:txBody>
      </p:sp>
      <p:pic>
        <p:nvPicPr>
          <p:cNvPr id="5" name="Picture 12">
            <a:extLst>
              <a:ext uri="{FF2B5EF4-FFF2-40B4-BE49-F238E27FC236}">
                <a16:creationId xmlns:a16="http://schemas.microsoft.com/office/drawing/2014/main" id="{190A5CC8-F233-45C6-AD55-61D2ABA19A83}"/>
              </a:ext>
            </a:extLst>
          </p:cNvPr>
          <p:cNvPicPr>
            <a:picLocks noGrp="1" noChangeAspect="1" noChangeArrowheads="1"/>
          </p:cNvPicPr>
          <p:nvPr>
            <p:ph type="pic" sz="quarter" idx="13"/>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t="1922" b="1922"/>
          <a:stretch>
            <a:fillRect/>
          </a:stretch>
        </p:blipFill>
        <p:spPr bwMode="auto">
          <a:xfrm>
            <a:off x="7615067" y="1543050"/>
            <a:ext cx="3922712" cy="3771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445B2-189C-41AF-B76C-80A45B16CEE2}"/>
              </a:ext>
            </a:extLst>
          </p:cNvPr>
          <p:cNvSpPr>
            <a:spLocks noGrp="1"/>
          </p:cNvSpPr>
          <p:nvPr>
            <p:ph type="title"/>
          </p:nvPr>
        </p:nvSpPr>
        <p:spPr/>
        <p:txBody>
          <a:bodyPr/>
          <a:lstStyle/>
          <a:p>
            <a:r>
              <a:rPr lang="zh-CN" altLang="en-US" dirty="0">
                <a:solidFill>
                  <a:srgbClr val="C00000"/>
                </a:solidFill>
                <a:latin typeface="微软雅黑" panose="020B0503020204020204" pitchFamily="34" charset="-122"/>
                <a:ea typeface="微软雅黑" panose="020B0503020204020204" pitchFamily="34" charset="-122"/>
              </a:rPr>
              <a:t>应用的开发</a:t>
            </a:r>
            <a:endParaRPr lang="en-US" dirty="0">
              <a:solidFill>
                <a:srgbClr val="C00000"/>
              </a:solidFill>
              <a:latin typeface="微软雅黑" panose="020B0503020204020204" pitchFamily="34" charset="-122"/>
              <a:ea typeface="微软雅黑" panose="020B0503020204020204" pitchFamily="34" charset="-122"/>
            </a:endParaRPr>
          </a:p>
        </p:txBody>
      </p:sp>
      <p:sp>
        <p:nvSpPr>
          <p:cNvPr id="4" name="Content Placeholder 3">
            <a:extLst>
              <a:ext uri="{FF2B5EF4-FFF2-40B4-BE49-F238E27FC236}">
                <a16:creationId xmlns:a16="http://schemas.microsoft.com/office/drawing/2014/main" id="{4F4F080B-B877-4A6A-91E0-8EBCB176EAC4}"/>
              </a:ext>
            </a:extLst>
          </p:cNvPr>
          <p:cNvSpPr>
            <a:spLocks noGrp="1"/>
          </p:cNvSpPr>
          <p:nvPr>
            <p:ph sz="half" idx="1"/>
          </p:nvPr>
        </p:nvSpPr>
        <p:spPr>
          <a:xfrm>
            <a:off x="1104898" y="1600200"/>
            <a:ext cx="5905501" cy="4571999"/>
          </a:xfrm>
        </p:spPr>
        <p:txBody>
          <a:bodyPr>
            <a:noAutofit/>
          </a:bodyPr>
          <a:lstStyle/>
          <a:p>
            <a:pPr marL="0" indent="0">
              <a:buNone/>
            </a:pPr>
            <a:r>
              <a:rPr lang="zh-CN" altLang="en-US" sz="1800" b="1" dirty="0">
                <a:solidFill>
                  <a:schemeClr val="tx2"/>
                </a:solidFill>
                <a:latin typeface="微软雅黑" panose="020B0503020204020204" pitchFamily="34" charset="-122"/>
                <a:ea typeface="微软雅黑" panose="020B0503020204020204" pitchFamily="34" charset="-122"/>
              </a:rPr>
              <a:t>项目规划</a:t>
            </a:r>
            <a:endParaRPr lang="en-US" altLang="zh-CN" sz="1800" b="1" dirty="0">
              <a:solidFill>
                <a:schemeClr val="tx2"/>
              </a:solidFill>
              <a:latin typeface="微软雅黑" panose="020B0503020204020204" pitchFamily="34" charset="-122"/>
              <a:ea typeface="微软雅黑" panose="020B0503020204020204" pitchFamily="34" charset="-122"/>
            </a:endParaRPr>
          </a:p>
          <a:p>
            <a:pPr marL="0" indent="0">
              <a:lnSpc>
                <a:spcPct val="120000"/>
              </a:lnSpc>
              <a:spcBef>
                <a:spcPts val="1200"/>
              </a:spcBef>
              <a:buNone/>
            </a:pPr>
            <a:r>
              <a:rPr lang="zh-CN" altLang="en-US" sz="1800" dirty="0">
                <a:solidFill>
                  <a:schemeClr val="tx2"/>
                </a:solidFill>
                <a:latin typeface="微软雅黑" panose="020B0503020204020204" pitchFamily="34" charset="-122"/>
                <a:ea typeface="微软雅黑" panose="020B0503020204020204" pitchFamily="34" charset="-122"/>
              </a:rPr>
              <a:t>确保项目的特征符合多中心化、多节点联盟的思路。然后按照地域来规划节点的布局，并以第一个节点作为工作的重点</a:t>
            </a:r>
            <a:endParaRPr lang="en-US" altLang="zh-CN" sz="1800" dirty="0">
              <a:solidFill>
                <a:schemeClr val="tx2"/>
              </a:solidFill>
              <a:latin typeface="微软雅黑" panose="020B0503020204020204" pitchFamily="34" charset="-122"/>
              <a:ea typeface="微软雅黑" panose="020B0503020204020204" pitchFamily="34" charset="-122"/>
            </a:endParaRPr>
          </a:p>
          <a:p>
            <a:pPr marL="0" indent="0">
              <a:buNone/>
            </a:pPr>
            <a:r>
              <a:rPr lang="zh-CN" altLang="en-US" sz="1800" b="1" dirty="0">
                <a:solidFill>
                  <a:schemeClr val="tx2"/>
                </a:solidFill>
                <a:latin typeface="微软雅黑" panose="020B0503020204020204" pitchFamily="34" charset="-122"/>
                <a:ea typeface="微软雅黑" panose="020B0503020204020204" pitchFamily="34" charset="-122"/>
              </a:rPr>
              <a:t>项目设计</a:t>
            </a:r>
            <a:endParaRPr lang="en-US" altLang="zh-CN" sz="1800" b="1" dirty="0">
              <a:solidFill>
                <a:schemeClr val="tx2"/>
              </a:solidFill>
              <a:latin typeface="微软雅黑" panose="020B0503020204020204" pitchFamily="34" charset="-122"/>
              <a:ea typeface="微软雅黑" panose="020B0503020204020204" pitchFamily="34" charset="-122"/>
            </a:endParaRPr>
          </a:p>
          <a:p>
            <a:pPr marL="0" indent="0">
              <a:lnSpc>
                <a:spcPct val="120000"/>
              </a:lnSpc>
              <a:spcBef>
                <a:spcPts val="1200"/>
              </a:spcBef>
              <a:buNone/>
            </a:pPr>
            <a:r>
              <a:rPr lang="en-US" altLang="zh-CN" sz="1800" dirty="0">
                <a:solidFill>
                  <a:schemeClr val="tx2"/>
                </a:solidFill>
                <a:latin typeface="微软雅黑" panose="020B0503020204020204" pitchFamily="34" charset="-122"/>
                <a:ea typeface="微软雅黑" panose="020B0503020204020204" pitchFamily="34" charset="-122"/>
              </a:rPr>
              <a:t>SKY-CHAIN </a:t>
            </a:r>
            <a:r>
              <a:rPr lang="zh-CN" altLang="en-US" sz="1800" dirty="0">
                <a:solidFill>
                  <a:schemeClr val="tx2"/>
                </a:solidFill>
                <a:latin typeface="微软雅黑" panose="020B0503020204020204" pitchFamily="34" charset="-122"/>
                <a:ea typeface="微软雅黑" panose="020B0503020204020204" pitchFamily="34" charset="-122"/>
              </a:rPr>
              <a:t>框架消化了许多在供应链设计中的复杂因素。建议应用开发者采用面向领域的设计方法（</a:t>
            </a:r>
            <a:r>
              <a:rPr lang="en-US" altLang="zh-CN" sz="1800" dirty="0">
                <a:solidFill>
                  <a:schemeClr val="tx2"/>
                </a:solidFill>
                <a:latin typeface="微软雅黑" panose="020B0503020204020204" pitchFamily="34" charset="-122"/>
                <a:ea typeface="微软雅黑" panose="020B0503020204020204" pitchFamily="34" charset="-122"/>
              </a:rPr>
              <a:t>Domain-Driven Design</a:t>
            </a:r>
            <a:r>
              <a:rPr lang="zh-CN" altLang="en-US" sz="1800" dirty="0">
                <a:solidFill>
                  <a:schemeClr val="tx2"/>
                </a:solidFill>
                <a:latin typeface="微软雅黑" panose="020B0503020204020204" pitchFamily="34" charset="-122"/>
                <a:ea typeface="微软雅黑" panose="020B0503020204020204" pitchFamily="34" charset="-122"/>
              </a:rPr>
              <a:t>），抓住不变的元素，先整理出数据结构和程序结构，进而实现商业流程</a:t>
            </a:r>
            <a:endParaRPr lang="en-US" altLang="zh-CN" sz="1800" dirty="0">
              <a:solidFill>
                <a:schemeClr val="tx2"/>
              </a:solidFill>
              <a:latin typeface="微软雅黑" panose="020B0503020204020204" pitchFamily="34" charset="-122"/>
              <a:ea typeface="微软雅黑" panose="020B0503020204020204" pitchFamily="34" charset="-122"/>
            </a:endParaRPr>
          </a:p>
          <a:p>
            <a:pPr marL="0" indent="0">
              <a:buNone/>
            </a:pPr>
            <a:r>
              <a:rPr lang="zh-CN" altLang="en-US" sz="1800" b="1" dirty="0">
                <a:solidFill>
                  <a:schemeClr val="tx2"/>
                </a:solidFill>
                <a:latin typeface="微软雅黑" panose="020B0503020204020204" pitchFamily="34" charset="-122"/>
                <a:ea typeface="微软雅黑" panose="020B0503020204020204" pitchFamily="34" charset="-122"/>
              </a:rPr>
              <a:t>编程测试</a:t>
            </a:r>
            <a:endParaRPr lang="en-US" altLang="zh-CN" sz="1800" b="1" dirty="0">
              <a:solidFill>
                <a:schemeClr val="tx2"/>
              </a:solidFill>
              <a:latin typeface="微软雅黑" panose="020B0503020204020204" pitchFamily="34" charset="-122"/>
              <a:ea typeface="微软雅黑" panose="020B0503020204020204" pitchFamily="34" charset="-122"/>
            </a:endParaRPr>
          </a:p>
          <a:p>
            <a:pPr marL="0" indent="0">
              <a:lnSpc>
                <a:spcPct val="120000"/>
              </a:lnSpc>
              <a:spcBef>
                <a:spcPts val="1200"/>
              </a:spcBef>
              <a:buNone/>
            </a:pPr>
            <a:r>
              <a:rPr lang="en-US" altLang="zh-CN" sz="1800" dirty="0">
                <a:solidFill>
                  <a:schemeClr val="tx2"/>
                </a:solidFill>
                <a:latin typeface="微软雅黑" panose="020B0503020204020204" pitchFamily="34" charset="-122"/>
                <a:ea typeface="微软雅黑" panose="020B0503020204020204" pitchFamily="34" charset="-122"/>
              </a:rPr>
              <a:t>SKY-CHAIN </a:t>
            </a:r>
            <a:r>
              <a:rPr lang="zh-CN" altLang="en-US" sz="1800" dirty="0">
                <a:solidFill>
                  <a:schemeClr val="tx2"/>
                </a:solidFill>
                <a:latin typeface="微软雅黑" panose="020B0503020204020204" pitchFamily="34" charset="-122"/>
                <a:ea typeface="微软雅黑" panose="020B0503020204020204" pitchFamily="34" charset="-122"/>
              </a:rPr>
              <a:t>是一个程序库，将它内嵌在应用节点的程序里，就可提供包括云服务、数据操作、区块链等等功能</a:t>
            </a:r>
            <a:endParaRPr lang="en-US" sz="1800" dirty="0">
              <a:solidFill>
                <a:schemeClr val="tx2"/>
              </a:solidFill>
              <a:latin typeface="微软雅黑" panose="020B0503020204020204" pitchFamily="34" charset="-122"/>
              <a:ea typeface="微软雅黑" panose="020B0503020204020204" pitchFamily="34" charset="-122"/>
            </a:endParaRPr>
          </a:p>
        </p:txBody>
      </p:sp>
      <p:graphicFrame>
        <p:nvGraphicFramePr>
          <p:cNvPr id="6" name="Content Placeholder 5">
            <a:extLst>
              <a:ext uri="{FF2B5EF4-FFF2-40B4-BE49-F238E27FC236}">
                <a16:creationId xmlns:a16="http://schemas.microsoft.com/office/drawing/2014/main" id="{F74D8B63-59E4-4EA6-86B6-3050AB210285}"/>
              </a:ext>
            </a:extLst>
          </p:cNvPr>
          <p:cNvGraphicFramePr>
            <a:graphicFrameLocks noGrp="1"/>
          </p:cNvGraphicFramePr>
          <p:nvPr>
            <p:ph sz="half" idx="2"/>
            <p:extLst>
              <p:ext uri="{D42A27DB-BD31-4B8C-83A1-F6EECF244321}">
                <p14:modId xmlns:p14="http://schemas.microsoft.com/office/powerpoint/2010/main" val="3987423139"/>
              </p:ext>
            </p:extLst>
          </p:nvPr>
        </p:nvGraphicFramePr>
        <p:xfrm>
          <a:off x="7511143" y="1600200"/>
          <a:ext cx="3575956"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9699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loud 2">
            <a:extLst>
              <a:ext uri="{FF2B5EF4-FFF2-40B4-BE49-F238E27FC236}">
                <a16:creationId xmlns:a16="http://schemas.microsoft.com/office/drawing/2014/main" id="{C80E8FE7-B31F-45A1-A505-2B907400AFFE}"/>
              </a:ext>
            </a:extLst>
          </p:cNvPr>
          <p:cNvSpPr/>
          <p:nvPr/>
        </p:nvSpPr>
        <p:spPr>
          <a:xfrm>
            <a:off x="7996845" y="2028308"/>
            <a:ext cx="2323869" cy="1651462"/>
          </a:xfrm>
          <a:prstGeom prst="cloud">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D445B2-189C-41AF-B76C-80A45B16CEE2}"/>
              </a:ext>
            </a:extLst>
          </p:cNvPr>
          <p:cNvSpPr>
            <a:spLocks noGrp="1"/>
          </p:cNvSpPr>
          <p:nvPr>
            <p:ph type="title"/>
          </p:nvPr>
        </p:nvSpPr>
        <p:spPr/>
        <p:txBody>
          <a:bodyPr/>
          <a:lstStyle/>
          <a:p>
            <a:r>
              <a:rPr lang="zh-CN" altLang="en-US" dirty="0">
                <a:solidFill>
                  <a:srgbClr val="C00000"/>
                </a:solidFill>
                <a:latin typeface="微软雅黑" panose="020B0503020204020204" pitchFamily="34" charset="-122"/>
                <a:ea typeface="微软雅黑" panose="020B0503020204020204" pitchFamily="34" charset="-122"/>
              </a:rPr>
              <a:t>应用的部署</a:t>
            </a:r>
            <a:endParaRPr lang="en-US" dirty="0">
              <a:solidFill>
                <a:srgbClr val="C00000"/>
              </a:solidFill>
              <a:latin typeface="微软雅黑" panose="020B0503020204020204" pitchFamily="34" charset="-122"/>
              <a:ea typeface="微软雅黑" panose="020B0503020204020204" pitchFamily="34" charset="-122"/>
            </a:endParaRPr>
          </a:p>
        </p:txBody>
      </p:sp>
      <p:sp>
        <p:nvSpPr>
          <p:cNvPr id="4" name="Content Placeholder 3">
            <a:extLst>
              <a:ext uri="{FF2B5EF4-FFF2-40B4-BE49-F238E27FC236}">
                <a16:creationId xmlns:a16="http://schemas.microsoft.com/office/drawing/2014/main" id="{4F4F080B-B877-4A6A-91E0-8EBCB176EAC4}"/>
              </a:ext>
            </a:extLst>
          </p:cNvPr>
          <p:cNvSpPr>
            <a:spLocks noGrp="1"/>
          </p:cNvSpPr>
          <p:nvPr>
            <p:ph sz="half" idx="1"/>
          </p:nvPr>
        </p:nvSpPr>
        <p:spPr>
          <a:xfrm>
            <a:off x="1104899" y="1600200"/>
            <a:ext cx="5877791" cy="4571999"/>
          </a:xfrm>
        </p:spPr>
        <p:txBody>
          <a:bodyPr>
            <a:normAutofit/>
          </a:bodyPr>
          <a:lstStyle/>
          <a:p>
            <a:pPr marL="0" indent="0">
              <a:buNone/>
            </a:pPr>
            <a:r>
              <a:rPr lang="zh-CN" altLang="en-US" b="1" dirty="0">
                <a:latin typeface="微软雅黑" panose="020B0503020204020204" pitchFamily="34" charset="-122"/>
                <a:ea typeface="微软雅黑" panose="020B0503020204020204" pitchFamily="34" charset="-122"/>
              </a:rPr>
              <a:t>云服务器</a:t>
            </a:r>
            <a:endParaRPr lang="en-US" altLang="zh-CN" b="1" dirty="0">
              <a:latin typeface="微软雅黑" panose="020B0503020204020204" pitchFamily="34" charset="-122"/>
              <a:ea typeface="微软雅黑" panose="020B0503020204020204" pitchFamily="34" charset="-122"/>
            </a:endParaRPr>
          </a:p>
          <a:p>
            <a:pPr marL="0" indent="0">
              <a:lnSpc>
                <a:spcPct val="120000"/>
              </a:lnSpc>
              <a:spcBef>
                <a:spcPts val="1200"/>
              </a:spcBef>
              <a:buNone/>
            </a:pPr>
            <a:r>
              <a:rPr lang="zh-CN" altLang="en-US" sz="1800" dirty="0">
                <a:solidFill>
                  <a:schemeClr val="tx2"/>
                </a:solidFill>
                <a:latin typeface="微软雅黑" panose="020B0503020204020204" pitchFamily="34" charset="-122"/>
                <a:ea typeface="微软雅黑" panose="020B0503020204020204" pitchFamily="34" charset="-122"/>
              </a:rPr>
              <a:t>应用节点应该部署在某台云服务器上。软硬件的升级迭代只要对该云服务器的内容进行更新</a:t>
            </a:r>
            <a:endParaRPr lang="en-US" altLang="zh-CN" sz="1800" dirty="0">
              <a:solidFill>
                <a:schemeClr val="tx2"/>
              </a:solidFill>
              <a:latin typeface="微软雅黑" panose="020B0503020204020204" pitchFamily="34" charset="-122"/>
              <a:ea typeface="微软雅黑" panose="020B0503020204020204" pitchFamily="34" charset="-122"/>
            </a:endParaRPr>
          </a:p>
          <a:p>
            <a:pPr marL="0" indent="0">
              <a:lnSpc>
                <a:spcPct val="120000"/>
              </a:lnSpc>
              <a:spcBef>
                <a:spcPts val="1200"/>
              </a:spcBef>
              <a:buNone/>
            </a:pPr>
            <a:r>
              <a:rPr lang="zh-CN" altLang="en-US" sz="1800" dirty="0">
                <a:solidFill>
                  <a:schemeClr val="tx2"/>
                </a:solidFill>
                <a:latin typeface="微软雅黑" panose="020B0503020204020204" pitchFamily="34" charset="-122"/>
                <a:ea typeface="微软雅黑" panose="020B0503020204020204" pitchFamily="34" charset="-122"/>
              </a:rPr>
              <a:t>平台连接很多终端设备的时候，部署和运维工作仍然是以云服务器为主</a:t>
            </a:r>
            <a:endParaRPr lang="en-US" altLang="zh-CN" sz="1800" dirty="0">
              <a:solidFill>
                <a:schemeClr val="tx2"/>
              </a:solidFill>
              <a:latin typeface="微软雅黑" panose="020B0503020204020204" pitchFamily="34" charset="-122"/>
              <a:ea typeface="微软雅黑" panose="020B0503020204020204" pitchFamily="34" charset="-122"/>
            </a:endParaRPr>
          </a:p>
          <a:p>
            <a:pPr marL="0" indent="0">
              <a:buNone/>
            </a:pPr>
            <a:r>
              <a:rPr lang="zh-CN" altLang="en-US" b="1" dirty="0">
                <a:latin typeface="微软雅黑" panose="020B0503020204020204" pitchFamily="34" charset="-122"/>
                <a:ea typeface="微软雅黑" panose="020B0503020204020204" pitchFamily="34" charset="-122"/>
              </a:rPr>
              <a:t>低门槛低成本</a:t>
            </a:r>
            <a:endParaRPr lang="en-US" altLang="zh-CN" b="1" dirty="0">
              <a:latin typeface="微软雅黑" panose="020B0503020204020204" pitchFamily="34" charset="-122"/>
              <a:ea typeface="微软雅黑" panose="020B0503020204020204" pitchFamily="34" charset="-122"/>
            </a:endParaRPr>
          </a:p>
          <a:p>
            <a:pPr marL="0" indent="0">
              <a:lnSpc>
                <a:spcPct val="120000"/>
              </a:lnSpc>
              <a:spcBef>
                <a:spcPts val="1200"/>
              </a:spcBef>
              <a:buNone/>
            </a:pPr>
            <a:r>
              <a:rPr lang="zh-CN" altLang="en-US" sz="1800" dirty="0">
                <a:solidFill>
                  <a:schemeClr val="tx2"/>
                </a:solidFill>
                <a:latin typeface="微软雅黑" panose="020B0503020204020204" pitchFamily="34" charset="-122"/>
                <a:ea typeface="微软雅黑" panose="020B0503020204020204" pitchFamily="34" charset="-122"/>
              </a:rPr>
              <a:t>应用节点的架构最简化，降低了日常维护工作的技术门槛以及日常运维成本，这使得小型非科技公司也可以担当维运维应用节点的任务</a:t>
            </a:r>
            <a:endParaRPr lang="en-US" altLang="zh-CN" sz="1800" dirty="0">
              <a:solidFill>
                <a:schemeClr val="tx2"/>
              </a:solidFill>
              <a:latin typeface="微软雅黑" panose="020B0503020204020204" pitchFamily="34" charset="-122"/>
              <a:ea typeface="微软雅黑" panose="020B0503020204020204" pitchFamily="34" charset="-122"/>
            </a:endParaRPr>
          </a:p>
        </p:txBody>
      </p:sp>
      <p:graphicFrame>
        <p:nvGraphicFramePr>
          <p:cNvPr id="6" name="Content Placeholder 5">
            <a:extLst>
              <a:ext uri="{FF2B5EF4-FFF2-40B4-BE49-F238E27FC236}">
                <a16:creationId xmlns:a16="http://schemas.microsoft.com/office/drawing/2014/main" id="{F74D8B63-59E4-4EA6-86B6-3050AB210285}"/>
              </a:ext>
            </a:extLst>
          </p:cNvPr>
          <p:cNvGraphicFramePr>
            <a:graphicFrameLocks noGrp="1"/>
          </p:cNvGraphicFramePr>
          <p:nvPr>
            <p:ph sz="half" idx="2"/>
            <p:extLst>
              <p:ext uri="{D42A27DB-BD31-4B8C-83A1-F6EECF244321}">
                <p14:modId xmlns:p14="http://schemas.microsoft.com/office/powerpoint/2010/main" val="4137900762"/>
              </p:ext>
            </p:extLst>
          </p:nvPr>
        </p:nvGraphicFramePr>
        <p:xfrm>
          <a:off x="7340138" y="1745673"/>
          <a:ext cx="3746961" cy="44265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rame 4">
            <a:extLst>
              <a:ext uri="{FF2B5EF4-FFF2-40B4-BE49-F238E27FC236}">
                <a16:creationId xmlns:a16="http://schemas.microsoft.com/office/drawing/2014/main" id="{18BE189B-9048-41A7-855B-3ABAEE508F01}"/>
              </a:ext>
            </a:extLst>
          </p:cNvPr>
          <p:cNvSpPr/>
          <p:nvPr/>
        </p:nvSpPr>
        <p:spPr>
          <a:xfrm>
            <a:off x="8394763" y="5252817"/>
            <a:ext cx="968829" cy="157843"/>
          </a:xfrm>
          <a:prstGeom prst="frame">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902717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4B83F-009D-4A6A-8D4E-D9A83B50E0D4}"/>
              </a:ext>
            </a:extLst>
          </p:cNvPr>
          <p:cNvSpPr>
            <a:spLocks noGrp="1"/>
          </p:cNvSpPr>
          <p:nvPr>
            <p:ph type="title"/>
          </p:nvPr>
        </p:nvSpPr>
        <p:spPr/>
        <p:txBody>
          <a:bodyPr/>
          <a:lstStyle/>
          <a:p>
            <a:r>
              <a:rPr lang="zh-CN" altLang="en-US" dirty="0">
                <a:solidFill>
                  <a:srgbClr val="C00000"/>
                </a:solidFill>
                <a:latin typeface="微软雅黑" panose="020B0503020204020204" pitchFamily="34" charset="-122"/>
                <a:ea typeface="微软雅黑" panose="020B0503020204020204" pitchFamily="34" charset="-122"/>
              </a:rPr>
              <a:t>应用案例一：中惠农通平台</a:t>
            </a:r>
            <a:endParaRPr lang="en-US" dirty="0">
              <a:solidFill>
                <a:srgbClr val="C00000"/>
              </a:solidFill>
              <a:latin typeface="微软雅黑" panose="020B0503020204020204" pitchFamily="34" charset="-122"/>
              <a:ea typeface="微软雅黑" panose="020B0503020204020204" pitchFamily="34" charset="-122"/>
            </a:endParaRPr>
          </a:p>
        </p:txBody>
      </p:sp>
      <p:graphicFrame>
        <p:nvGraphicFramePr>
          <p:cNvPr id="11" name="Content Placeholder 10">
            <a:extLst>
              <a:ext uri="{FF2B5EF4-FFF2-40B4-BE49-F238E27FC236}">
                <a16:creationId xmlns:a16="http://schemas.microsoft.com/office/drawing/2014/main" id="{14AEC948-A818-40CE-8E31-46F7AEAECF6B}"/>
              </a:ext>
            </a:extLst>
          </p:cNvPr>
          <p:cNvGraphicFramePr>
            <a:graphicFrameLocks noGrp="1"/>
          </p:cNvGraphicFramePr>
          <p:nvPr>
            <p:ph sz="half" idx="1"/>
            <p:extLst>
              <p:ext uri="{D42A27DB-BD31-4B8C-83A1-F6EECF244321}">
                <p14:modId xmlns:p14="http://schemas.microsoft.com/office/powerpoint/2010/main" val="1475567426"/>
              </p:ext>
            </p:extLst>
          </p:nvPr>
        </p:nvGraphicFramePr>
        <p:xfrm>
          <a:off x="1104900" y="1600200"/>
          <a:ext cx="375158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Content Placeholder 13">
            <a:extLst>
              <a:ext uri="{FF2B5EF4-FFF2-40B4-BE49-F238E27FC236}">
                <a16:creationId xmlns:a16="http://schemas.microsoft.com/office/drawing/2014/main" id="{47A2A393-EE87-4143-8F2F-9C24828E7160}"/>
              </a:ext>
            </a:extLst>
          </p:cNvPr>
          <p:cNvSpPr>
            <a:spLocks noGrp="1"/>
          </p:cNvSpPr>
          <p:nvPr>
            <p:ph sz="half" idx="2"/>
          </p:nvPr>
        </p:nvSpPr>
        <p:spPr>
          <a:xfrm>
            <a:off x="5594465" y="1600200"/>
            <a:ext cx="5492635" cy="4571999"/>
          </a:xfrm>
        </p:spPr>
        <p:txBody>
          <a:bodyPr>
            <a:normAutofit/>
          </a:bodyPr>
          <a:lstStyle/>
          <a:p>
            <a:pPr marL="0" indent="0">
              <a:lnSpc>
                <a:spcPct val="120000"/>
              </a:lnSpc>
              <a:buNone/>
            </a:pPr>
            <a:r>
              <a:rPr lang="zh-CN" altLang="en-US" sz="1800" dirty="0">
                <a:solidFill>
                  <a:schemeClr val="accent6">
                    <a:lumMod val="50000"/>
                  </a:schemeClr>
                </a:solidFill>
                <a:latin typeface="微软雅黑" panose="020B0503020204020204" pitchFamily="34" charset="-122"/>
                <a:ea typeface="微软雅黑" panose="020B0503020204020204" pitchFamily="34" charset="-122"/>
              </a:rPr>
              <a:t>中惠农通是一个多中心化的生态农副产品供应链平台，每个节点辐射一个本地供应圈</a:t>
            </a:r>
            <a:endParaRPr lang="en-US" altLang="zh-CN" sz="1800" dirty="0">
              <a:solidFill>
                <a:schemeClr val="accent6">
                  <a:lumMod val="50000"/>
                </a:schemeClr>
              </a:solidFill>
              <a:latin typeface="微软雅黑" panose="020B0503020204020204" pitchFamily="34" charset="-122"/>
              <a:ea typeface="微软雅黑" panose="020B0503020204020204" pitchFamily="34" charset="-122"/>
            </a:endParaRPr>
          </a:p>
          <a:p>
            <a:pPr marL="0" indent="0">
              <a:buNone/>
            </a:pPr>
            <a:r>
              <a:rPr lang="zh-CN" altLang="en-US" sz="1800" b="1" dirty="0">
                <a:latin typeface="微软雅黑" panose="020B0503020204020204" pitchFamily="34" charset="-122"/>
                <a:ea typeface="微软雅黑" panose="020B0503020204020204" pitchFamily="34" charset="-122"/>
              </a:rPr>
              <a:t>缩减中间环节</a:t>
            </a:r>
            <a:endParaRPr lang="en-US" altLang="zh-CN" sz="1800" b="1" dirty="0">
              <a:latin typeface="微软雅黑" panose="020B0503020204020204" pitchFamily="34" charset="-122"/>
              <a:ea typeface="微软雅黑" panose="020B0503020204020204" pitchFamily="34" charset="-122"/>
            </a:endParaRPr>
          </a:p>
          <a:p>
            <a:pPr marL="0" indent="0">
              <a:lnSpc>
                <a:spcPct val="120000"/>
              </a:lnSpc>
              <a:spcBef>
                <a:spcPts val="1200"/>
              </a:spcBef>
              <a:buNone/>
            </a:pPr>
            <a:r>
              <a:rPr lang="zh-CN" altLang="en-US" sz="1800" dirty="0">
                <a:solidFill>
                  <a:schemeClr val="tx2"/>
                </a:solidFill>
                <a:latin typeface="微软雅黑" panose="020B0503020204020204" pitchFamily="34" charset="-122"/>
                <a:ea typeface="微软雅黑" panose="020B0503020204020204" pitchFamily="34" charset="-122"/>
              </a:rPr>
              <a:t>平台工作流程缩减为两大环节：</a:t>
            </a:r>
            <a:r>
              <a:rPr lang="en-US" altLang="zh-CN" sz="1800" dirty="0">
                <a:solidFill>
                  <a:schemeClr val="tx2"/>
                </a:solidFill>
                <a:latin typeface="微软雅黑" panose="020B0503020204020204" pitchFamily="34" charset="-122"/>
                <a:ea typeface="微软雅黑" panose="020B0503020204020204" pitchFamily="34" charset="-122"/>
              </a:rPr>
              <a:t>1</a:t>
            </a:r>
            <a:r>
              <a:rPr lang="zh-CN" altLang="en-US" sz="1800" dirty="0">
                <a:solidFill>
                  <a:schemeClr val="tx2"/>
                </a:solidFill>
                <a:latin typeface="微软雅黑" panose="020B0503020204020204" pitchFamily="34" charset="-122"/>
                <a:ea typeface="微软雅黑" panose="020B0503020204020204" pitchFamily="34" charset="-122"/>
              </a:rPr>
              <a:t>）通过整合上游生产基地形成采购环节，</a:t>
            </a:r>
            <a:r>
              <a:rPr lang="en-US" altLang="zh-CN" sz="1800" dirty="0">
                <a:solidFill>
                  <a:schemeClr val="tx2"/>
                </a:solidFill>
                <a:latin typeface="微软雅黑" panose="020B0503020204020204" pitchFamily="34" charset="-122"/>
                <a:ea typeface="微软雅黑" panose="020B0503020204020204" pitchFamily="34" charset="-122"/>
              </a:rPr>
              <a:t>2</a:t>
            </a:r>
            <a:r>
              <a:rPr lang="zh-CN" altLang="en-US" sz="1800" dirty="0">
                <a:solidFill>
                  <a:schemeClr val="tx2"/>
                </a:solidFill>
                <a:latin typeface="微软雅黑" panose="020B0503020204020204" pitchFamily="34" charset="-122"/>
                <a:ea typeface="微软雅黑" panose="020B0503020204020204" pitchFamily="34" charset="-122"/>
              </a:rPr>
              <a:t>）通过整合下游的各个主体（农贸市场、商户、消费者等等</a:t>
            </a:r>
            <a:r>
              <a:rPr lang="zh-CN" altLang="en-US" sz="1800">
                <a:solidFill>
                  <a:schemeClr val="tx2"/>
                </a:solidFill>
                <a:latin typeface="微软雅黑" panose="020B0503020204020204" pitchFamily="34" charset="-122"/>
                <a:ea typeface="微软雅黑" panose="020B0503020204020204" pitchFamily="34" charset="-122"/>
              </a:rPr>
              <a:t>），满</a:t>
            </a:r>
            <a:r>
              <a:rPr lang="zh-CN" altLang="en-US" sz="1800" dirty="0">
                <a:solidFill>
                  <a:schemeClr val="tx2"/>
                </a:solidFill>
                <a:latin typeface="微软雅黑" panose="020B0503020204020204" pitchFamily="34" charset="-122"/>
                <a:ea typeface="微软雅黑" panose="020B0503020204020204" pitchFamily="34" charset="-122"/>
              </a:rPr>
              <a:t>足销售环节的需求</a:t>
            </a:r>
            <a:endParaRPr lang="en-US" altLang="zh-CN" sz="1800" u="sng" dirty="0">
              <a:solidFill>
                <a:schemeClr val="tx2"/>
              </a:solidFill>
              <a:latin typeface="微软雅黑" panose="020B0503020204020204" pitchFamily="34" charset="-122"/>
              <a:ea typeface="微软雅黑" panose="020B0503020204020204" pitchFamily="34" charset="-122"/>
            </a:endParaRPr>
          </a:p>
          <a:p>
            <a:pPr marL="0" indent="0">
              <a:buNone/>
            </a:pPr>
            <a:r>
              <a:rPr lang="zh-CN" altLang="en-US" sz="1800" b="1" dirty="0">
                <a:latin typeface="微软雅黑" panose="020B0503020204020204" pitchFamily="34" charset="-122"/>
                <a:ea typeface="微软雅黑" panose="020B0503020204020204" pitchFamily="34" charset="-122"/>
              </a:rPr>
              <a:t>溯源和信任</a:t>
            </a:r>
            <a:endParaRPr lang="en-US" altLang="zh-CN" sz="1800" b="1" dirty="0">
              <a:latin typeface="微软雅黑" panose="020B0503020204020204" pitchFamily="34" charset="-122"/>
              <a:ea typeface="微软雅黑" panose="020B0503020204020204" pitchFamily="34" charset="-122"/>
            </a:endParaRPr>
          </a:p>
          <a:p>
            <a:pPr marL="0" indent="0">
              <a:lnSpc>
                <a:spcPct val="120000"/>
              </a:lnSpc>
              <a:spcBef>
                <a:spcPts val="1200"/>
              </a:spcBef>
              <a:buNone/>
            </a:pPr>
            <a:r>
              <a:rPr lang="zh-CN" altLang="en-US" sz="1800" dirty="0">
                <a:solidFill>
                  <a:schemeClr val="tx2"/>
                </a:solidFill>
                <a:latin typeface="微软雅黑" panose="020B0503020204020204" pitchFamily="34" charset="-122"/>
                <a:ea typeface="微软雅黑" panose="020B0503020204020204" pitchFamily="34" charset="-122"/>
              </a:rPr>
              <a:t>平台以严谨的源头管理为特点，将供应环节向消费者透明化，并且建立信用评级机制，实现品质可控、责任可控、成本可控</a:t>
            </a:r>
            <a:endParaRPr lang="en-US" altLang="zh-CN" sz="1800" dirty="0">
              <a:solidFill>
                <a:schemeClr val="tx2"/>
              </a:solidFill>
              <a:latin typeface="微软雅黑" panose="020B0503020204020204" pitchFamily="34" charset="-122"/>
              <a:ea typeface="微软雅黑" panose="020B0503020204020204" pitchFamily="34" charset="-122"/>
            </a:endParaRPr>
          </a:p>
          <a:p>
            <a:pPr marL="0" indent="0">
              <a:buNone/>
            </a:pPr>
            <a:endParaRPr lang="en-US" altLang="zh-CN" sz="1800" dirty="0">
              <a:latin typeface="微软雅黑" panose="020B0503020204020204" pitchFamily="34" charset="-122"/>
              <a:ea typeface="微软雅黑" panose="020B0503020204020204" pitchFamily="34" charset="-122"/>
            </a:endParaRPr>
          </a:p>
          <a:p>
            <a:pPr marL="0" indent="0">
              <a:buNone/>
            </a:pPr>
            <a:endParaRPr lang="en-US" sz="1800" dirty="0">
              <a:latin typeface="微软雅黑" panose="020B0503020204020204" pitchFamily="34" charset="-122"/>
              <a:ea typeface="微软雅黑" panose="020B0503020204020204" pitchFamily="34" charset="-122"/>
            </a:endParaRPr>
          </a:p>
        </p:txBody>
      </p:sp>
      <p:sp>
        <p:nvSpPr>
          <p:cNvPr id="13" name="Rectangle 12">
            <a:extLst>
              <a:ext uri="{FF2B5EF4-FFF2-40B4-BE49-F238E27FC236}">
                <a16:creationId xmlns:a16="http://schemas.microsoft.com/office/drawing/2014/main" id="{01F80CCB-3901-4E51-9EB0-F136CD611C50}"/>
              </a:ext>
            </a:extLst>
          </p:cNvPr>
          <p:cNvSpPr/>
          <p:nvPr/>
        </p:nvSpPr>
        <p:spPr>
          <a:xfrm>
            <a:off x="1325154" y="4518033"/>
            <a:ext cx="1185818" cy="441234"/>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dirty="0"/>
              <a:t>零售商户</a:t>
            </a:r>
            <a:endParaRPr lang="en-US" dirty="0"/>
          </a:p>
        </p:txBody>
      </p:sp>
      <p:cxnSp>
        <p:nvCxnSpPr>
          <p:cNvPr id="4" name="Straight Arrow Connector 3">
            <a:extLst>
              <a:ext uri="{FF2B5EF4-FFF2-40B4-BE49-F238E27FC236}">
                <a16:creationId xmlns:a16="http://schemas.microsoft.com/office/drawing/2014/main" id="{9CFA95CA-65B2-4120-BD25-9112455B1B6C}"/>
              </a:ext>
            </a:extLst>
          </p:cNvPr>
          <p:cNvCxnSpPr/>
          <p:nvPr/>
        </p:nvCxnSpPr>
        <p:spPr>
          <a:xfrm>
            <a:off x="2917371" y="2409371"/>
            <a:ext cx="0" cy="798286"/>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391526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4B83F-009D-4A6A-8D4E-D9A83B50E0D4}"/>
              </a:ext>
            </a:extLst>
          </p:cNvPr>
          <p:cNvSpPr>
            <a:spLocks noGrp="1"/>
          </p:cNvSpPr>
          <p:nvPr>
            <p:ph type="title"/>
          </p:nvPr>
        </p:nvSpPr>
        <p:spPr/>
        <p:txBody>
          <a:bodyPr/>
          <a:lstStyle/>
          <a:p>
            <a:r>
              <a:rPr lang="zh-CN" altLang="en-US" dirty="0">
                <a:solidFill>
                  <a:srgbClr val="C00000"/>
                </a:solidFill>
                <a:latin typeface="微软雅黑" panose="020B0503020204020204" pitchFamily="34" charset="-122"/>
                <a:ea typeface="微软雅黑" panose="020B0503020204020204" pitchFamily="34" charset="-122"/>
              </a:rPr>
              <a:t>应用案例三：城乡互通交易平台（设想）</a:t>
            </a:r>
            <a:endParaRPr lang="en-US" dirty="0">
              <a:solidFill>
                <a:srgbClr val="C00000"/>
              </a:solidFill>
              <a:latin typeface="微软雅黑" panose="020B0503020204020204" pitchFamily="34" charset="-122"/>
              <a:ea typeface="微软雅黑" panose="020B0503020204020204" pitchFamily="34" charset="-122"/>
            </a:endParaRPr>
          </a:p>
        </p:txBody>
      </p:sp>
      <p:sp>
        <p:nvSpPr>
          <p:cNvPr id="4" name="Content Placeholder 3">
            <a:extLst>
              <a:ext uri="{FF2B5EF4-FFF2-40B4-BE49-F238E27FC236}">
                <a16:creationId xmlns:a16="http://schemas.microsoft.com/office/drawing/2014/main" id="{67112C76-1B2A-4D40-93C2-18F72DBF7C5D}"/>
              </a:ext>
            </a:extLst>
          </p:cNvPr>
          <p:cNvSpPr>
            <a:spLocks noGrp="1"/>
          </p:cNvSpPr>
          <p:nvPr>
            <p:ph sz="half" idx="2"/>
          </p:nvPr>
        </p:nvSpPr>
        <p:spPr>
          <a:xfrm>
            <a:off x="5341620" y="1600200"/>
            <a:ext cx="5745480" cy="4922520"/>
          </a:xfrm>
          <a:noFill/>
        </p:spPr>
        <p:txBody>
          <a:bodyPr>
            <a:normAutofit lnSpcReduction="10000"/>
          </a:bodyPr>
          <a:lstStyle/>
          <a:p>
            <a:pPr marL="0" indent="0">
              <a:lnSpc>
                <a:spcPct val="120000"/>
              </a:lnSpc>
              <a:buNone/>
            </a:pPr>
            <a:r>
              <a:rPr lang="zh-CN" altLang="en-US" sz="1800" dirty="0">
                <a:solidFill>
                  <a:schemeClr val="accent6">
                    <a:lumMod val="50000"/>
                  </a:schemeClr>
                </a:solidFill>
                <a:latin typeface="微软雅黑" panose="020B0503020204020204" pitchFamily="34" charset="-122"/>
                <a:ea typeface="微软雅黑" panose="020B0503020204020204" pitchFamily="34" charset="-122"/>
              </a:rPr>
              <a:t>以省或者地市为范围搭建节点，节点之间互联形成的商品交易和供应平台。相当于一个多中心化、无中介、批量交易、透明溯源的淘宝网。</a:t>
            </a:r>
            <a:endParaRPr lang="en-US" altLang="zh-CN" sz="1800" dirty="0">
              <a:solidFill>
                <a:schemeClr val="accent6">
                  <a:lumMod val="50000"/>
                </a:schemeClr>
              </a:solidFill>
              <a:latin typeface="微软雅黑" panose="020B0503020204020204" pitchFamily="34" charset="-122"/>
              <a:ea typeface="微软雅黑" panose="020B0503020204020204" pitchFamily="34" charset="-122"/>
            </a:endParaRPr>
          </a:p>
          <a:p>
            <a:pPr marL="0" indent="0">
              <a:lnSpc>
                <a:spcPct val="120000"/>
              </a:lnSpc>
              <a:buNone/>
            </a:pPr>
            <a:r>
              <a:rPr lang="zh-CN" altLang="en-US" sz="1800" b="1" dirty="0">
                <a:latin typeface="微软雅黑" panose="020B0503020204020204" pitchFamily="34" charset="-122"/>
                <a:ea typeface="微软雅黑" panose="020B0503020204020204" pitchFamily="34" charset="-122"/>
              </a:rPr>
              <a:t>多中心化</a:t>
            </a:r>
            <a:endParaRPr lang="en-US" altLang="zh-CN" sz="1800" b="1" dirty="0">
              <a:latin typeface="微软雅黑" panose="020B0503020204020204" pitchFamily="34" charset="-122"/>
              <a:ea typeface="微软雅黑" panose="020B0503020204020204" pitchFamily="34" charset="-122"/>
            </a:endParaRPr>
          </a:p>
          <a:p>
            <a:pPr marL="0" indent="0">
              <a:lnSpc>
                <a:spcPct val="120000"/>
              </a:lnSpc>
              <a:spcBef>
                <a:spcPts val="1200"/>
              </a:spcBef>
              <a:buNone/>
            </a:pPr>
            <a:r>
              <a:rPr lang="zh-CN" altLang="en-US" sz="1800" dirty="0">
                <a:solidFill>
                  <a:schemeClr val="tx2"/>
                </a:solidFill>
                <a:latin typeface="微软雅黑" panose="020B0503020204020204" pitchFamily="34" charset="-122"/>
                <a:ea typeface="微软雅黑" panose="020B0503020204020204" pitchFamily="34" charset="-122"/>
              </a:rPr>
              <a:t>没有单一的中心及复杂的后台，每个地域设立一个节点，支持节点内以及跨节点的商品交易。产品展示和搜索都遵循本地优先策略</a:t>
            </a:r>
            <a:endParaRPr lang="en-US" altLang="zh-CN" sz="1800" dirty="0">
              <a:solidFill>
                <a:schemeClr val="tx2"/>
              </a:solidFill>
              <a:latin typeface="微软雅黑" panose="020B0503020204020204" pitchFamily="34" charset="-122"/>
              <a:ea typeface="微软雅黑" panose="020B0503020204020204" pitchFamily="34" charset="-122"/>
            </a:endParaRPr>
          </a:p>
          <a:p>
            <a:pPr marL="0" indent="0">
              <a:buNone/>
            </a:pPr>
            <a:r>
              <a:rPr lang="zh-CN" altLang="en-US" sz="1800" b="1" dirty="0">
                <a:latin typeface="微软雅黑" panose="020B0503020204020204" pitchFamily="34" charset="-122"/>
                <a:ea typeface="微软雅黑" panose="020B0503020204020204" pitchFamily="34" charset="-122"/>
              </a:rPr>
              <a:t>经营信用</a:t>
            </a:r>
            <a:endParaRPr lang="en-US" altLang="zh-CN" sz="1800" b="1" dirty="0">
              <a:latin typeface="微软雅黑" panose="020B0503020204020204" pitchFamily="34" charset="-122"/>
              <a:ea typeface="微软雅黑" panose="020B0503020204020204" pitchFamily="34" charset="-122"/>
            </a:endParaRPr>
          </a:p>
          <a:p>
            <a:pPr marL="0" indent="0">
              <a:lnSpc>
                <a:spcPct val="120000"/>
              </a:lnSpc>
              <a:spcBef>
                <a:spcPts val="1200"/>
              </a:spcBef>
              <a:buNone/>
            </a:pPr>
            <a:r>
              <a:rPr lang="zh-CN" altLang="en-US" sz="1800" dirty="0">
                <a:solidFill>
                  <a:schemeClr val="tx2"/>
                </a:solidFill>
                <a:latin typeface="微软雅黑" panose="020B0503020204020204" pitchFamily="34" charset="-122"/>
                <a:ea typeface="微软雅黑" panose="020B0503020204020204" pitchFamily="34" charset="-122"/>
              </a:rPr>
              <a:t>没有交易中介，以共识算法和服务评价为依据积累经营信用，不可篡改</a:t>
            </a:r>
            <a:endParaRPr lang="en-US" altLang="zh-CN" sz="1800" dirty="0">
              <a:solidFill>
                <a:schemeClr val="tx2"/>
              </a:solidFill>
              <a:latin typeface="微软雅黑" panose="020B0503020204020204" pitchFamily="34" charset="-122"/>
              <a:ea typeface="微软雅黑" panose="020B0503020204020204" pitchFamily="34" charset="-122"/>
            </a:endParaRPr>
          </a:p>
          <a:p>
            <a:pPr marL="0" indent="0">
              <a:lnSpc>
                <a:spcPct val="120000"/>
              </a:lnSpc>
              <a:spcBef>
                <a:spcPts val="1200"/>
              </a:spcBef>
              <a:buNone/>
            </a:pPr>
            <a:r>
              <a:rPr lang="zh-CN" altLang="en-US" sz="1800" b="1" dirty="0">
                <a:solidFill>
                  <a:schemeClr val="tx2"/>
                </a:solidFill>
                <a:latin typeface="微软雅黑" panose="020B0503020204020204" pitchFamily="34" charset="-122"/>
                <a:ea typeface="微软雅黑" panose="020B0503020204020204" pitchFamily="34" charset="-122"/>
              </a:rPr>
              <a:t>透明溯源</a:t>
            </a:r>
            <a:endParaRPr lang="en-US" altLang="zh-CN" sz="1800" b="1" dirty="0">
              <a:solidFill>
                <a:schemeClr val="tx2"/>
              </a:solidFill>
              <a:latin typeface="微软雅黑" panose="020B0503020204020204" pitchFamily="34" charset="-122"/>
              <a:ea typeface="微软雅黑" panose="020B0503020204020204" pitchFamily="34" charset="-122"/>
            </a:endParaRPr>
          </a:p>
          <a:p>
            <a:pPr marL="0" indent="0">
              <a:lnSpc>
                <a:spcPct val="120000"/>
              </a:lnSpc>
              <a:spcBef>
                <a:spcPts val="1200"/>
              </a:spcBef>
              <a:buNone/>
            </a:pPr>
            <a:r>
              <a:rPr lang="zh-CN" altLang="en-US" sz="1800" dirty="0">
                <a:solidFill>
                  <a:schemeClr val="tx2"/>
                </a:solidFill>
                <a:latin typeface="微软雅黑" panose="020B0503020204020204" pitchFamily="34" charset="-122"/>
                <a:ea typeface="微软雅黑" panose="020B0503020204020204" pitchFamily="34" charset="-122"/>
              </a:rPr>
              <a:t>统一溯源机制，记录生产和流通环节真实轨迹</a:t>
            </a:r>
            <a:endParaRPr lang="en-US" sz="1800" dirty="0">
              <a:solidFill>
                <a:schemeClr val="tx2"/>
              </a:solidFill>
              <a:latin typeface="微软雅黑" panose="020B0503020204020204" pitchFamily="34" charset="-122"/>
              <a:ea typeface="微软雅黑" panose="020B0503020204020204" pitchFamily="34" charset="-122"/>
            </a:endParaRPr>
          </a:p>
        </p:txBody>
      </p:sp>
      <p:sp>
        <p:nvSpPr>
          <p:cNvPr id="7" name="Oval 6">
            <a:extLst>
              <a:ext uri="{FF2B5EF4-FFF2-40B4-BE49-F238E27FC236}">
                <a16:creationId xmlns:a16="http://schemas.microsoft.com/office/drawing/2014/main" id="{5C71D28F-A600-4862-B77C-8442C3755ED6}"/>
              </a:ext>
            </a:extLst>
          </p:cNvPr>
          <p:cNvSpPr/>
          <p:nvPr/>
        </p:nvSpPr>
        <p:spPr>
          <a:xfrm>
            <a:off x="1104900" y="3833178"/>
            <a:ext cx="1330960" cy="123444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1400" dirty="0">
                <a:solidFill>
                  <a:schemeClr val="accent6">
                    <a:lumMod val="50000"/>
                  </a:schemeClr>
                </a:solidFill>
                <a:latin typeface="微软雅黑" panose="020B0503020204020204" pitchFamily="34" charset="-122"/>
                <a:ea typeface="微软雅黑" panose="020B0503020204020204" pitchFamily="34" charset="-122"/>
              </a:rPr>
              <a:t>地域</a:t>
            </a:r>
            <a:r>
              <a:rPr lang="zh-CN" altLang="en-US" sz="1400" dirty="0">
                <a:latin typeface="微软雅黑" panose="020B0503020204020204" pitchFamily="34" charset="-122"/>
                <a:ea typeface="微软雅黑" panose="020B0503020204020204" pitchFamily="34" charset="-122"/>
              </a:rPr>
              <a:t>节点</a:t>
            </a:r>
            <a:endParaRPr lang="en-US" sz="1400" dirty="0">
              <a:latin typeface="微软雅黑" panose="020B0503020204020204" pitchFamily="34" charset="-122"/>
              <a:ea typeface="微软雅黑" panose="020B0503020204020204" pitchFamily="34" charset="-122"/>
            </a:endParaRPr>
          </a:p>
        </p:txBody>
      </p:sp>
      <p:sp>
        <p:nvSpPr>
          <p:cNvPr id="11" name="Oval 10">
            <a:extLst>
              <a:ext uri="{FF2B5EF4-FFF2-40B4-BE49-F238E27FC236}">
                <a16:creationId xmlns:a16="http://schemas.microsoft.com/office/drawing/2014/main" id="{CA91517E-097C-4397-9E52-0F5B78383673}"/>
              </a:ext>
            </a:extLst>
          </p:cNvPr>
          <p:cNvSpPr/>
          <p:nvPr/>
        </p:nvSpPr>
        <p:spPr>
          <a:xfrm>
            <a:off x="3088640" y="3886199"/>
            <a:ext cx="1330960" cy="123444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1400" dirty="0">
                <a:solidFill>
                  <a:schemeClr val="accent6">
                    <a:lumMod val="50000"/>
                  </a:schemeClr>
                </a:solidFill>
                <a:latin typeface="微软雅黑" panose="020B0503020204020204" pitchFamily="34" charset="-122"/>
                <a:ea typeface="微软雅黑" panose="020B0503020204020204" pitchFamily="34" charset="-122"/>
              </a:rPr>
              <a:t>地域</a:t>
            </a:r>
            <a:r>
              <a:rPr lang="zh-CN" altLang="en-US" sz="1400" dirty="0">
                <a:latin typeface="微软雅黑" panose="020B0503020204020204" pitchFamily="34" charset="-122"/>
                <a:ea typeface="微软雅黑" panose="020B0503020204020204" pitchFamily="34" charset="-122"/>
              </a:rPr>
              <a:t>节点</a:t>
            </a:r>
            <a:endParaRPr lang="en-US" sz="1400" dirty="0">
              <a:latin typeface="微软雅黑" panose="020B0503020204020204" pitchFamily="34" charset="-122"/>
              <a:ea typeface="微软雅黑" panose="020B0503020204020204" pitchFamily="34" charset="-122"/>
            </a:endParaRPr>
          </a:p>
        </p:txBody>
      </p:sp>
      <p:sp>
        <p:nvSpPr>
          <p:cNvPr id="13" name="Oval 12">
            <a:extLst>
              <a:ext uri="{FF2B5EF4-FFF2-40B4-BE49-F238E27FC236}">
                <a16:creationId xmlns:a16="http://schemas.microsoft.com/office/drawing/2014/main" id="{64502A93-2370-411F-BD5A-736192534CF2}"/>
              </a:ext>
            </a:extLst>
          </p:cNvPr>
          <p:cNvSpPr/>
          <p:nvPr/>
        </p:nvSpPr>
        <p:spPr>
          <a:xfrm>
            <a:off x="2133600" y="2194560"/>
            <a:ext cx="1330960" cy="123444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1400" dirty="0">
                <a:solidFill>
                  <a:schemeClr val="accent6">
                    <a:lumMod val="50000"/>
                  </a:schemeClr>
                </a:solidFill>
                <a:latin typeface="微软雅黑" panose="020B0503020204020204" pitchFamily="34" charset="-122"/>
                <a:ea typeface="微软雅黑" panose="020B0503020204020204" pitchFamily="34" charset="-122"/>
              </a:rPr>
              <a:t>地域</a:t>
            </a:r>
            <a:r>
              <a:rPr lang="zh-CN" altLang="en-US" sz="1400" dirty="0">
                <a:latin typeface="微软雅黑" panose="020B0503020204020204" pitchFamily="34" charset="-122"/>
                <a:ea typeface="微软雅黑" panose="020B0503020204020204" pitchFamily="34" charset="-122"/>
              </a:rPr>
              <a:t>节点</a:t>
            </a:r>
            <a:endParaRPr lang="en-US" sz="1400" dirty="0">
              <a:latin typeface="微软雅黑" panose="020B0503020204020204" pitchFamily="34" charset="-122"/>
              <a:ea typeface="微软雅黑" panose="020B0503020204020204" pitchFamily="34" charset="-122"/>
            </a:endParaRPr>
          </a:p>
        </p:txBody>
      </p:sp>
      <p:sp>
        <p:nvSpPr>
          <p:cNvPr id="8" name="Rectangle 7">
            <a:extLst>
              <a:ext uri="{FF2B5EF4-FFF2-40B4-BE49-F238E27FC236}">
                <a16:creationId xmlns:a16="http://schemas.microsoft.com/office/drawing/2014/main" id="{DC626A30-0279-4408-B613-63E8F01C623B}"/>
              </a:ext>
            </a:extLst>
          </p:cNvPr>
          <p:cNvSpPr/>
          <p:nvPr/>
        </p:nvSpPr>
        <p:spPr>
          <a:xfrm>
            <a:off x="2412048" y="1899503"/>
            <a:ext cx="731520" cy="43688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商户</a:t>
            </a:r>
            <a:endParaRPr lang="en-US" sz="1400" dirty="0">
              <a:latin typeface="微软雅黑" panose="020B0503020204020204" pitchFamily="34" charset="-122"/>
              <a:ea typeface="微软雅黑" panose="020B0503020204020204" pitchFamily="34" charset="-122"/>
            </a:endParaRPr>
          </a:p>
        </p:txBody>
      </p:sp>
      <p:sp>
        <p:nvSpPr>
          <p:cNvPr id="14" name="Rectangle 13">
            <a:extLst>
              <a:ext uri="{FF2B5EF4-FFF2-40B4-BE49-F238E27FC236}">
                <a16:creationId xmlns:a16="http://schemas.microsoft.com/office/drawing/2014/main" id="{02432537-3A06-4FC6-9AC3-3956EC1CEE15}"/>
              </a:ext>
            </a:extLst>
          </p:cNvPr>
          <p:cNvSpPr/>
          <p:nvPr/>
        </p:nvSpPr>
        <p:spPr>
          <a:xfrm>
            <a:off x="1528445" y="2233795"/>
            <a:ext cx="731520" cy="40386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合作社</a:t>
            </a:r>
            <a:endParaRPr lang="en-US" sz="1400" dirty="0">
              <a:latin typeface="微软雅黑" panose="020B0503020204020204" pitchFamily="34" charset="-122"/>
              <a:ea typeface="微软雅黑" panose="020B0503020204020204" pitchFamily="34" charset="-122"/>
            </a:endParaRPr>
          </a:p>
        </p:txBody>
      </p:sp>
      <p:sp>
        <p:nvSpPr>
          <p:cNvPr id="16" name="Rectangle 15">
            <a:extLst>
              <a:ext uri="{FF2B5EF4-FFF2-40B4-BE49-F238E27FC236}">
                <a16:creationId xmlns:a16="http://schemas.microsoft.com/office/drawing/2014/main" id="{09F23B1B-5E5F-49D5-81D5-4FD39C997DAD}"/>
              </a:ext>
            </a:extLst>
          </p:cNvPr>
          <p:cNvSpPr/>
          <p:nvPr/>
        </p:nvSpPr>
        <p:spPr>
          <a:xfrm>
            <a:off x="3352137" y="2140765"/>
            <a:ext cx="731520" cy="43688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生产户</a:t>
            </a:r>
            <a:endParaRPr lang="en-US" sz="1400" dirty="0">
              <a:latin typeface="微软雅黑" panose="020B0503020204020204" pitchFamily="34" charset="-122"/>
              <a:ea typeface="微软雅黑" panose="020B0503020204020204" pitchFamily="34" charset="-122"/>
            </a:endParaRPr>
          </a:p>
        </p:txBody>
      </p:sp>
      <p:sp>
        <p:nvSpPr>
          <p:cNvPr id="17" name="Rectangle 16">
            <a:extLst>
              <a:ext uri="{FF2B5EF4-FFF2-40B4-BE49-F238E27FC236}">
                <a16:creationId xmlns:a16="http://schemas.microsoft.com/office/drawing/2014/main" id="{75E1DEE4-22EC-40ED-9603-F5E47848700D}"/>
              </a:ext>
            </a:extLst>
          </p:cNvPr>
          <p:cNvSpPr/>
          <p:nvPr/>
        </p:nvSpPr>
        <p:spPr>
          <a:xfrm>
            <a:off x="543559" y="3970976"/>
            <a:ext cx="731520" cy="43688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商户</a:t>
            </a:r>
            <a:endParaRPr lang="en-US" sz="1400" dirty="0">
              <a:latin typeface="微软雅黑" panose="020B0503020204020204" pitchFamily="34" charset="-122"/>
              <a:ea typeface="微软雅黑" panose="020B0503020204020204" pitchFamily="34" charset="-122"/>
            </a:endParaRPr>
          </a:p>
        </p:txBody>
      </p:sp>
      <p:sp>
        <p:nvSpPr>
          <p:cNvPr id="18" name="Rectangle 17">
            <a:extLst>
              <a:ext uri="{FF2B5EF4-FFF2-40B4-BE49-F238E27FC236}">
                <a16:creationId xmlns:a16="http://schemas.microsoft.com/office/drawing/2014/main" id="{79A5E122-7F17-46E4-BB44-529BE5B4C71C}"/>
              </a:ext>
            </a:extLst>
          </p:cNvPr>
          <p:cNvSpPr/>
          <p:nvPr/>
        </p:nvSpPr>
        <p:spPr>
          <a:xfrm>
            <a:off x="760730" y="4678506"/>
            <a:ext cx="731520" cy="40386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合作社</a:t>
            </a:r>
            <a:endParaRPr lang="en-US" sz="1400" dirty="0">
              <a:latin typeface="微软雅黑" panose="020B0503020204020204" pitchFamily="34" charset="-122"/>
              <a:ea typeface="微软雅黑" panose="020B0503020204020204" pitchFamily="34" charset="-122"/>
            </a:endParaRPr>
          </a:p>
        </p:txBody>
      </p:sp>
      <p:sp>
        <p:nvSpPr>
          <p:cNvPr id="19" name="Rectangle 18">
            <a:extLst>
              <a:ext uri="{FF2B5EF4-FFF2-40B4-BE49-F238E27FC236}">
                <a16:creationId xmlns:a16="http://schemas.microsoft.com/office/drawing/2014/main" id="{33E5DA3E-F35A-4651-87D3-8FE67A3D64F0}"/>
              </a:ext>
            </a:extLst>
          </p:cNvPr>
          <p:cNvSpPr/>
          <p:nvPr/>
        </p:nvSpPr>
        <p:spPr>
          <a:xfrm>
            <a:off x="1664942" y="4940879"/>
            <a:ext cx="731520" cy="43688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生产户</a:t>
            </a:r>
            <a:endParaRPr lang="en-US" sz="1400" dirty="0">
              <a:latin typeface="微软雅黑" panose="020B0503020204020204" pitchFamily="34" charset="-122"/>
              <a:ea typeface="微软雅黑" panose="020B0503020204020204" pitchFamily="34" charset="-122"/>
            </a:endParaRPr>
          </a:p>
        </p:txBody>
      </p:sp>
      <p:sp>
        <p:nvSpPr>
          <p:cNvPr id="20" name="Rectangle 19">
            <a:extLst>
              <a:ext uri="{FF2B5EF4-FFF2-40B4-BE49-F238E27FC236}">
                <a16:creationId xmlns:a16="http://schemas.microsoft.com/office/drawing/2014/main" id="{523C914A-582D-40AF-A5DC-7EDC04991A63}"/>
              </a:ext>
            </a:extLst>
          </p:cNvPr>
          <p:cNvSpPr/>
          <p:nvPr/>
        </p:nvSpPr>
        <p:spPr>
          <a:xfrm>
            <a:off x="3941445" y="4801236"/>
            <a:ext cx="731520" cy="43688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商户</a:t>
            </a:r>
            <a:endParaRPr lang="en-US" sz="1400" dirty="0">
              <a:latin typeface="微软雅黑" panose="020B0503020204020204" pitchFamily="34" charset="-122"/>
              <a:ea typeface="微软雅黑" panose="020B0503020204020204" pitchFamily="34" charset="-122"/>
            </a:endParaRPr>
          </a:p>
        </p:txBody>
      </p:sp>
      <p:sp>
        <p:nvSpPr>
          <p:cNvPr id="21" name="Rectangle 20">
            <a:extLst>
              <a:ext uri="{FF2B5EF4-FFF2-40B4-BE49-F238E27FC236}">
                <a16:creationId xmlns:a16="http://schemas.microsoft.com/office/drawing/2014/main" id="{F0F2E9AD-A1BA-422E-9566-94C3D8314D0C}"/>
              </a:ext>
            </a:extLst>
          </p:cNvPr>
          <p:cNvSpPr/>
          <p:nvPr/>
        </p:nvSpPr>
        <p:spPr>
          <a:xfrm>
            <a:off x="4346603" y="4190843"/>
            <a:ext cx="731520" cy="40386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合作社</a:t>
            </a:r>
            <a:endParaRPr lang="en-US" sz="1400" dirty="0">
              <a:latin typeface="微软雅黑" panose="020B0503020204020204" pitchFamily="34" charset="-122"/>
              <a:ea typeface="微软雅黑" panose="020B0503020204020204" pitchFamily="34" charset="-122"/>
            </a:endParaRPr>
          </a:p>
        </p:txBody>
      </p:sp>
      <p:sp>
        <p:nvSpPr>
          <p:cNvPr id="22" name="Rectangle 21">
            <a:extLst>
              <a:ext uri="{FF2B5EF4-FFF2-40B4-BE49-F238E27FC236}">
                <a16:creationId xmlns:a16="http://schemas.microsoft.com/office/drawing/2014/main" id="{BA0BC55C-00B5-42AC-BFDD-94AE32F7E87D}"/>
              </a:ext>
            </a:extLst>
          </p:cNvPr>
          <p:cNvSpPr/>
          <p:nvPr/>
        </p:nvSpPr>
        <p:spPr>
          <a:xfrm>
            <a:off x="3010574" y="4918712"/>
            <a:ext cx="731520" cy="43688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生产户</a:t>
            </a:r>
            <a:endParaRPr lang="en-US" sz="1400" dirty="0">
              <a:latin typeface="微软雅黑" panose="020B0503020204020204" pitchFamily="34" charset="-122"/>
              <a:ea typeface="微软雅黑" panose="020B0503020204020204" pitchFamily="34" charset="-122"/>
            </a:endParaRPr>
          </a:p>
        </p:txBody>
      </p:sp>
      <p:sp>
        <p:nvSpPr>
          <p:cNvPr id="10" name="Arrow: Left-Right 9">
            <a:extLst>
              <a:ext uri="{FF2B5EF4-FFF2-40B4-BE49-F238E27FC236}">
                <a16:creationId xmlns:a16="http://schemas.microsoft.com/office/drawing/2014/main" id="{FF1FFEF9-59F6-4A40-B66A-33E8F60095D3}"/>
              </a:ext>
            </a:extLst>
          </p:cNvPr>
          <p:cNvSpPr/>
          <p:nvPr/>
        </p:nvSpPr>
        <p:spPr>
          <a:xfrm rot="17972830">
            <a:off x="2058339" y="3527303"/>
            <a:ext cx="598648" cy="29006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微软雅黑" panose="020B0503020204020204" pitchFamily="34" charset="-122"/>
              <a:ea typeface="微软雅黑" panose="020B0503020204020204" pitchFamily="34" charset="-122"/>
            </a:endParaRPr>
          </a:p>
        </p:txBody>
      </p:sp>
      <p:sp>
        <p:nvSpPr>
          <p:cNvPr id="23" name="Arrow: Left-Right 22">
            <a:extLst>
              <a:ext uri="{FF2B5EF4-FFF2-40B4-BE49-F238E27FC236}">
                <a16:creationId xmlns:a16="http://schemas.microsoft.com/office/drawing/2014/main" id="{6E9D9DDC-6C63-4C69-82BF-ABB203CCAF25}"/>
              </a:ext>
            </a:extLst>
          </p:cNvPr>
          <p:cNvSpPr/>
          <p:nvPr/>
        </p:nvSpPr>
        <p:spPr>
          <a:xfrm rot="3013548">
            <a:off x="2951808" y="3506063"/>
            <a:ext cx="598648" cy="29006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微软雅黑" panose="020B0503020204020204" pitchFamily="34" charset="-122"/>
              <a:ea typeface="微软雅黑" panose="020B0503020204020204" pitchFamily="34" charset="-122"/>
            </a:endParaRPr>
          </a:p>
        </p:txBody>
      </p:sp>
      <p:sp>
        <p:nvSpPr>
          <p:cNvPr id="24" name="Arrow: Left-Right 23">
            <a:extLst>
              <a:ext uri="{FF2B5EF4-FFF2-40B4-BE49-F238E27FC236}">
                <a16:creationId xmlns:a16="http://schemas.microsoft.com/office/drawing/2014/main" id="{17E31B4D-2942-438F-B6F0-8B5EB947C224}"/>
              </a:ext>
            </a:extLst>
          </p:cNvPr>
          <p:cNvSpPr/>
          <p:nvPr/>
        </p:nvSpPr>
        <p:spPr>
          <a:xfrm>
            <a:off x="2462926" y="4316451"/>
            <a:ext cx="598648" cy="29006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46698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4B83F-009D-4A6A-8D4E-D9A83B50E0D4}"/>
              </a:ext>
            </a:extLst>
          </p:cNvPr>
          <p:cNvSpPr>
            <a:spLocks noGrp="1"/>
          </p:cNvSpPr>
          <p:nvPr>
            <p:ph type="title"/>
          </p:nvPr>
        </p:nvSpPr>
        <p:spPr/>
        <p:txBody>
          <a:bodyPr/>
          <a:lstStyle/>
          <a:p>
            <a:r>
              <a:rPr lang="zh-CN" altLang="en-US" dirty="0">
                <a:solidFill>
                  <a:srgbClr val="C00000"/>
                </a:solidFill>
                <a:latin typeface="微软雅黑" panose="020B0503020204020204" pitchFamily="34" charset="-122"/>
                <a:ea typeface="微软雅黑" panose="020B0503020204020204" pitchFamily="34" charset="-122"/>
              </a:rPr>
              <a:t>应用案例二：穹苍家园平台</a:t>
            </a:r>
            <a:endParaRPr lang="en-US" dirty="0">
              <a:solidFill>
                <a:srgbClr val="C00000"/>
              </a:solidFill>
              <a:latin typeface="微软雅黑" panose="020B0503020204020204" pitchFamily="34" charset="-122"/>
              <a:ea typeface="微软雅黑" panose="020B0503020204020204" pitchFamily="34" charset="-122"/>
            </a:endParaRPr>
          </a:p>
        </p:txBody>
      </p:sp>
      <p:sp>
        <p:nvSpPr>
          <p:cNvPr id="4" name="Content Placeholder 3">
            <a:extLst>
              <a:ext uri="{FF2B5EF4-FFF2-40B4-BE49-F238E27FC236}">
                <a16:creationId xmlns:a16="http://schemas.microsoft.com/office/drawing/2014/main" id="{67112C76-1B2A-4D40-93C2-18F72DBF7C5D}"/>
              </a:ext>
            </a:extLst>
          </p:cNvPr>
          <p:cNvSpPr>
            <a:spLocks noGrp="1"/>
          </p:cNvSpPr>
          <p:nvPr>
            <p:ph sz="half" idx="2"/>
          </p:nvPr>
        </p:nvSpPr>
        <p:spPr>
          <a:xfrm>
            <a:off x="5628640" y="1600200"/>
            <a:ext cx="5458460" cy="4571999"/>
          </a:xfrm>
          <a:noFill/>
        </p:spPr>
        <p:txBody>
          <a:bodyPr>
            <a:normAutofit/>
          </a:bodyPr>
          <a:lstStyle/>
          <a:p>
            <a:pPr marL="0" indent="0">
              <a:lnSpc>
                <a:spcPct val="120000"/>
              </a:lnSpc>
              <a:buNone/>
            </a:pPr>
            <a:r>
              <a:rPr lang="zh-CN" altLang="en-US" sz="1800" dirty="0">
                <a:solidFill>
                  <a:schemeClr val="accent6">
                    <a:lumMod val="50000"/>
                  </a:schemeClr>
                </a:solidFill>
                <a:latin typeface="微软雅黑" panose="020B0503020204020204" pitchFamily="34" charset="-122"/>
                <a:ea typeface="微软雅黑" panose="020B0503020204020204" pitchFamily="34" charset="-122"/>
              </a:rPr>
              <a:t>穹苍家园是一个多中心化的大健康服务平台，每个节点覆盖一个城市群，由入驻的各类服务方负责日常业务的各个环节。业务分为两个版块： </a:t>
            </a:r>
            <a:endParaRPr lang="en-US" altLang="zh-CN" sz="1800" dirty="0">
              <a:solidFill>
                <a:schemeClr val="accent6">
                  <a:lumMod val="50000"/>
                </a:schemeClr>
              </a:solidFill>
              <a:latin typeface="微软雅黑" panose="020B0503020204020204" pitchFamily="34" charset="-122"/>
              <a:ea typeface="微软雅黑" panose="020B0503020204020204" pitchFamily="34" charset="-122"/>
            </a:endParaRPr>
          </a:p>
          <a:p>
            <a:pPr marL="0" indent="0">
              <a:buNone/>
            </a:pPr>
            <a:r>
              <a:rPr lang="zh-CN" altLang="en-US" sz="1800" b="1" dirty="0">
                <a:latin typeface="微软雅黑" panose="020B0503020204020204" pitchFamily="34" charset="-122"/>
                <a:ea typeface="微软雅黑" panose="020B0503020204020204" pitchFamily="34" charset="-122"/>
              </a:rPr>
              <a:t>膳食调养</a:t>
            </a:r>
            <a:endParaRPr lang="en-US" altLang="zh-CN" sz="1800" b="1" dirty="0">
              <a:latin typeface="微软雅黑" panose="020B0503020204020204" pitchFamily="34" charset="-122"/>
              <a:ea typeface="微软雅黑" panose="020B0503020204020204" pitchFamily="34" charset="-122"/>
            </a:endParaRPr>
          </a:p>
          <a:p>
            <a:pPr marL="0" indent="0">
              <a:lnSpc>
                <a:spcPct val="120000"/>
              </a:lnSpc>
              <a:spcBef>
                <a:spcPts val="1200"/>
              </a:spcBef>
              <a:buNone/>
            </a:pPr>
            <a:r>
              <a:rPr lang="zh-CN" altLang="en-US" sz="1800" dirty="0">
                <a:solidFill>
                  <a:schemeClr val="tx2"/>
                </a:solidFill>
                <a:latin typeface="微软雅黑" panose="020B0503020204020204" pitchFamily="34" charset="-122"/>
                <a:ea typeface="微软雅黑" panose="020B0503020204020204" pitchFamily="34" charset="-122"/>
              </a:rPr>
              <a:t>针对居民健康状况的专业调养，相当于把疗养院的功能搬到城市，让客户在自己的地方享受上等、有成效的调养服务 </a:t>
            </a:r>
            <a:endParaRPr lang="en-US" altLang="zh-CN" sz="1800" dirty="0">
              <a:solidFill>
                <a:schemeClr val="tx2"/>
              </a:solidFill>
              <a:latin typeface="微软雅黑" panose="020B0503020204020204" pitchFamily="34" charset="-122"/>
              <a:ea typeface="微软雅黑" panose="020B0503020204020204" pitchFamily="34" charset="-122"/>
            </a:endParaRPr>
          </a:p>
          <a:p>
            <a:pPr marL="0" indent="0">
              <a:buNone/>
            </a:pPr>
            <a:r>
              <a:rPr lang="zh-CN" altLang="en-US" sz="1800" b="1" dirty="0">
                <a:latin typeface="微软雅黑" panose="020B0503020204020204" pitchFamily="34" charset="-122"/>
                <a:ea typeface="微软雅黑" panose="020B0503020204020204" pitchFamily="34" charset="-122"/>
              </a:rPr>
              <a:t>健康拼团</a:t>
            </a:r>
            <a:endParaRPr lang="en-US" altLang="zh-CN" sz="1800" b="1" dirty="0">
              <a:latin typeface="微软雅黑" panose="020B0503020204020204" pitchFamily="34" charset="-122"/>
              <a:ea typeface="微软雅黑" panose="020B0503020204020204" pitchFamily="34" charset="-122"/>
            </a:endParaRPr>
          </a:p>
          <a:p>
            <a:pPr marL="0" indent="0">
              <a:lnSpc>
                <a:spcPct val="120000"/>
              </a:lnSpc>
              <a:spcBef>
                <a:spcPts val="1200"/>
              </a:spcBef>
              <a:buNone/>
            </a:pPr>
            <a:r>
              <a:rPr lang="zh-CN" altLang="en-US" sz="1800" dirty="0">
                <a:solidFill>
                  <a:schemeClr val="tx2"/>
                </a:solidFill>
                <a:latin typeface="微软雅黑" panose="020B0503020204020204" pitchFamily="34" charset="-122"/>
                <a:ea typeface="微软雅黑" panose="020B0503020204020204" pitchFamily="34" charset="-122"/>
              </a:rPr>
              <a:t>城市健康社群的建设，以拼团的形式，把商业的以及公益的健康资源元素整合在一起</a:t>
            </a:r>
            <a:endParaRPr lang="en-US" sz="1800" dirty="0">
              <a:solidFill>
                <a:schemeClr val="tx2"/>
              </a:solidFill>
              <a:latin typeface="微软雅黑" panose="020B0503020204020204" pitchFamily="34" charset="-122"/>
              <a:ea typeface="微软雅黑" panose="020B0503020204020204" pitchFamily="34" charset="-122"/>
            </a:endParaRPr>
          </a:p>
        </p:txBody>
      </p:sp>
      <p:pic>
        <p:nvPicPr>
          <p:cNvPr id="6" name="Picture 5">
            <a:extLst>
              <a:ext uri="{FF2B5EF4-FFF2-40B4-BE49-F238E27FC236}">
                <a16:creationId xmlns:a16="http://schemas.microsoft.com/office/drawing/2014/main" id="{6E89C00C-1D3F-4C32-BAF4-E198C8DF182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rot="21114457">
            <a:off x="1680985" y="1750323"/>
            <a:ext cx="1824015" cy="3242695"/>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F584DCA4-DCD3-46D6-98F8-3FF0D69420C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12108" y="2104367"/>
            <a:ext cx="1824016" cy="3242695"/>
          </a:xfrm>
          <a:prstGeom prst="rect">
            <a:avLst/>
          </a:prstGeom>
          <a:ln>
            <a:noFill/>
          </a:ln>
          <a:effectLst>
            <a:outerShdw blurRad="292100" dist="139700" dir="2700000" algn="tl" rotWithShape="0">
              <a:srgbClr val="333333">
                <a:alpha val="65000"/>
              </a:srgbClr>
            </a:outerShdw>
          </a:effectLst>
        </p:spPr>
      </p:pic>
      <p:pic>
        <p:nvPicPr>
          <p:cNvPr id="12" name="Picture 11">
            <a:extLst>
              <a:ext uri="{FF2B5EF4-FFF2-40B4-BE49-F238E27FC236}">
                <a16:creationId xmlns:a16="http://schemas.microsoft.com/office/drawing/2014/main" id="{A2FE830B-FE3B-4D27-A977-B344924EF8D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531752">
            <a:off x="2853045" y="2632938"/>
            <a:ext cx="1824016" cy="3242695"/>
          </a:xfrm>
          <a:prstGeom prst="rect">
            <a:avLst/>
          </a:prstGeom>
          <a:ln>
            <a:noFill/>
          </a:ln>
          <a:effectLst>
            <a:outerShdw blurRad="292100" dist="139700" dir="2700000" algn="tl" rotWithShape="0">
              <a:srgbClr val="333333">
                <a:alpha val="65000"/>
              </a:srgbClr>
            </a:outerShdw>
          </a:effectLst>
        </p:spPr>
      </p:pic>
      <p:pic>
        <p:nvPicPr>
          <p:cNvPr id="15" name="Content Placeholder 10">
            <a:extLst>
              <a:ext uri="{FF2B5EF4-FFF2-40B4-BE49-F238E27FC236}">
                <a16:creationId xmlns:a16="http://schemas.microsoft.com/office/drawing/2014/main" id="{B775836C-DE69-47FC-9735-3116272E7613}"/>
              </a:ext>
            </a:extLst>
          </p:cNvPr>
          <p:cNvPicPr>
            <a:picLocks noGrp="1" noChangeAspect="1"/>
          </p:cNvPicPr>
          <p:nvPr>
            <p:ph sz="half" idx="1"/>
          </p:nvPr>
        </p:nvPicPr>
        <p:blipFill>
          <a:blip r:embed="rId6">
            <a:extLst>
              <a:ext uri="{28A0092B-C50C-407E-A947-70E740481C1C}">
                <a14:useLocalDpi xmlns:a14="http://schemas.microsoft.com/office/drawing/2010/main" val="0"/>
              </a:ext>
            </a:extLst>
          </a:blip>
          <a:stretch>
            <a:fillRect/>
          </a:stretch>
        </p:blipFill>
        <p:spPr>
          <a:xfrm>
            <a:off x="1178390" y="3627120"/>
            <a:ext cx="2075283" cy="207528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29808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BB18035-B2F8-4FE5-9BD5-2FC1850D46EA}"/>
              </a:ext>
            </a:extLst>
          </p:cNvPr>
          <p:cNvSpPr>
            <a:spLocks noGrp="1"/>
          </p:cNvSpPr>
          <p:nvPr>
            <p:ph type="title"/>
          </p:nvPr>
        </p:nvSpPr>
        <p:spPr/>
        <p:txBody>
          <a:bodyPr/>
          <a:lstStyle/>
          <a:p>
            <a:r>
              <a:rPr lang="zh-CN" altLang="en-US" dirty="0">
                <a:solidFill>
                  <a:srgbClr val="C00000"/>
                </a:solidFill>
                <a:latin typeface="微软雅黑" panose="020B0503020204020204" pitchFamily="34" charset="-122"/>
                <a:ea typeface="微软雅黑" panose="020B0503020204020204" pitchFamily="34" charset="-122"/>
              </a:rPr>
              <a:t>什么是供应链平台</a:t>
            </a:r>
            <a:endParaRPr lang="en-US" dirty="0">
              <a:solidFill>
                <a:srgbClr val="C00000"/>
              </a:solidFill>
              <a:latin typeface="微软雅黑" panose="020B0503020204020204" pitchFamily="34" charset="-122"/>
              <a:ea typeface="微软雅黑" panose="020B0503020204020204" pitchFamily="34" charset="-122"/>
            </a:endParaRPr>
          </a:p>
        </p:txBody>
      </p:sp>
      <p:sp>
        <p:nvSpPr>
          <p:cNvPr id="6" name="Content Placeholder 5">
            <a:extLst>
              <a:ext uri="{FF2B5EF4-FFF2-40B4-BE49-F238E27FC236}">
                <a16:creationId xmlns:a16="http://schemas.microsoft.com/office/drawing/2014/main" id="{9D7F4317-16B5-4E32-B862-CF620815EADA}"/>
              </a:ext>
            </a:extLst>
          </p:cNvPr>
          <p:cNvSpPr>
            <a:spLocks noGrp="1"/>
          </p:cNvSpPr>
          <p:nvPr>
            <p:ph sz="half" idx="1"/>
          </p:nvPr>
        </p:nvSpPr>
        <p:spPr>
          <a:xfrm>
            <a:off x="1104899" y="1600200"/>
            <a:ext cx="5969232" cy="4571999"/>
          </a:xfrm>
        </p:spPr>
        <p:txBody>
          <a:bodyPr>
            <a:normAutofit/>
          </a:bodyPr>
          <a:lstStyle/>
          <a:p>
            <a:pPr marL="0" indent="0">
              <a:buNone/>
            </a:pPr>
            <a:r>
              <a:rPr lang="zh-CN" altLang="en-US" sz="1800" b="1" dirty="0">
                <a:solidFill>
                  <a:schemeClr val="tx2"/>
                </a:solidFill>
                <a:latin typeface="微软雅黑" panose="020B0503020204020204" pitchFamily="34" charset="-122"/>
                <a:ea typeface="微软雅黑" panose="020B0503020204020204" pitchFamily="34" charset="-122"/>
              </a:rPr>
              <a:t>供应链管理（</a:t>
            </a:r>
            <a:r>
              <a:rPr lang="en-US" altLang="zh-CN" sz="1800" b="1" dirty="0">
                <a:solidFill>
                  <a:schemeClr val="tx2"/>
                </a:solidFill>
                <a:latin typeface="微软雅黑" panose="020B0503020204020204" pitchFamily="34" charset="-122"/>
                <a:ea typeface="微软雅黑" panose="020B0503020204020204" pitchFamily="34" charset="-122"/>
              </a:rPr>
              <a:t>SCM</a:t>
            </a:r>
            <a:r>
              <a:rPr lang="zh-CN" altLang="en-US" sz="1800" b="1" dirty="0">
                <a:solidFill>
                  <a:schemeClr val="tx2"/>
                </a:solidFill>
                <a:latin typeface="微软雅黑" panose="020B0503020204020204" pitchFamily="34" charset="-122"/>
                <a:ea typeface="微软雅黑" panose="020B0503020204020204" pitchFamily="34" charset="-122"/>
              </a:rPr>
              <a:t>）</a:t>
            </a:r>
            <a:endParaRPr lang="en-US" altLang="zh-CN" sz="1800" b="1" dirty="0">
              <a:solidFill>
                <a:schemeClr val="tx2"/>
              </a:solidFill>
              <a:latin typeface="微软雅黑" panose="020B0503020204020204" pitchFamily="34" charset="-122"/>
              <a:ea typeface="微软雅黑" panose="020B0503020204020204" pitchFamily="34" charset="-122"/>
            </a:endParaRPr>
          </a:p>
          <a:p>
            <a:pPr marL="0" indent="0">
              <a:lnSpc>
                <a:spcPct val="120000"/>
              </a:lnSpc>
              <a:spcBef>
                <a:spcPts val="1200"/>
              </a:spcBef>
              <a:buNone/>
            </a:pPr>
            <a:r>
              <a:rPr lang="zh-CN" altLang="en-US" sz="1800" dirty="0">
                <a:solidFill>
                  <a:schemeClr val="tx2"/>
                </a:solidFill>
                <a:latin typeface="微软雅黑" panose="020B0503020204020204" pitchFamily="34" charset="-122"/>
                <a:ea typeface="微软雅黑" panose="020B0503020204020204" pitchFamily="34" charset="-122"/>
              </a:rPr>
              <a:t>是指有效管控货品或者服务的流动，涵盖从其生产到市场的所有环节，以使品质和客户价值最大化</a:t>
            </a:r>
            <a:endParaRPr lang="en-US" altLang="zh-CN" sz="1800" dirty="0">
              <a:solidFill>
                <a:schemeClr val="tx2"/>
              </a:solidFill>
              <a:latin typeface="微软雅黑" panose="020B0503020204020204" pitchFamily="34" charset="-122"/>
              <a:ea typeface="微软雅黑" panose="020B0503020204020204" pitchFamily="34" charset="-122"/>
            </a:endParaRPr>
          </a:p>
          <a:p>
            <a:pPr marL="0" indent="0">
              <a:buNone/>
            </a:pPr>
            <a:r>
              <a:rPr lang="zh-CN" altLang="en-US" sz="1800" b="1" dirty="0">
                <a:solidFill>
                  <a:schemeClr val="tx2"/>
                </a:solidFill>
                <a:latin typeface="微软雅黑" panose="020B0503020204020204" pitchFamily="34" charset="-122"/>
                <a:ea typeface="微软雅黑" panose="020B0503020204020204" pitchFamily="34" charset="-122"/>
              </a:rPr>
              <a:t>供应链平台（</a:t>
            </a:r>
            <a:r>
              <a:rPr lang="en-US" altLang="zh-CN" sz="1800" b="1" dirty="0">
                <a:solidFill>
                  <a:schemeClr val="tx2"/>
                </a:solidFill>
                <a:latin typeface="微软雅黑" panose="020B0503020204020204" pitchFamily="34" charset="-122"/>
                <a:ea typeface="微软雅黑" panose="020B0503020204020204" pitchFamily="34" charset="-122"/>
              </a:rPr>
              <a:t>SCP</a:t>
            </a:r>
            <a:r>
              <a:rPr lang="zh-CN" altLang="en-US" sz="1800" b="1" dirty="0">
                <a:solidFill>
                  <a:schemeClr val="tx2"/>
                </a:solidFill>
                <a:latin typeface="微软雅黑" panose="020B0503020204020204" pitchFamily="34" charset="-122"/>
                <a:ea typeface="微软雅黑" panose="020B0503020204020204" pitchFamily="34" charset="-122"/>
              </a:rPr>
              <a:t>）</a:t>
            </a:r>
            <a:endParaRPr lang="en-US" altLang="zh-CN" sz="1800" b="1" dirty="0">
              <a:solidFill>
                <a:schemeClr val="tx2"/>
              </a:solidFill>
              <a:latin typeface="微软雅黑" panose="020B0503020204020204" pitchFamily="34" charset="-122"/>
              <a:ea typeface="微软雅黑" panose="020B0503020204020204" pitchFamily="34" charset="-122"/>
            </a:endParaRPr>
          </a:p>
          <a:p>
            <a:pPr marL="0" indent="0">
              <a:lnSpc>
                <a:spcPct val="120000"/>
              </a:lnSpc>
              <a:spcBef>
                <a:spcPts val="1200"/>
              </a:spcBef>
              <a:buNone/>
            </a:pPr>
            <a:r>
              <a:rPr lang="zh-CN" altLang="en-US" sz="1800" dirty="0">
                <a:solidFill>
                  <a:schemeClr val="tx2"/>
                </a:solidFill>
                <a:latin typeface="微软雅黑" panose="020B0503020204020204" pitchFamily="34" charset="-122"/>
                <a:ea typeface="微软雅黑" panose="020B0503020204020204" pitchFamily="34" charset="-122"/>
              </a:rPr>
              <a:t>是指面向某一行业或领域的供应链管理的而搭建的开放型互联网平台，它可以整合处在同一供应链上的各种关键资源和各个参与主体，使之独立，高效，信任，协同地完成各个环节的经营工作</a:t>
            </a:r>
            <a:endParaRPr lang="en-US" sz="1800" dirty="0">
              <a:solidFill>
                <a:schemeClr val="tx2"/>
              </a:solidFill>
              <a:latin typeface="微软雅黑" panose="020B0503020204020204" pitchFamily="34" charset="-122"/>
              <a:ea typeface="微软雅黑" panose="020B0503020204020204" pitchFamily="34" charset="-122"/>
            </a:endParaRPr>
          </a:p>
        </p:txBody>
      </p:sp>
      <p:pic>
        <p:nvPicPr>
          <p:cNvPr id="2068" name="Picture 20">
            <a:extLst>
              <a:ext uri="{FF2B5EF4-FFF2-40B4-BE49-F238E27FC236}">
                <a16:creationId xmlns:a16="http://schemas.microsoft.com/office/drawing/2014/main" id="{540B6AC5-E9C7-44AD-9967-4E5D1248C14E}"/>
              </a:ext>
            </a:extLst>
          </p:cNvPr>
          <p:cNvPicPr preferRelativeResize="0">
            <a:picLocks noGrp="1" noChangeAspect="1" noChangeArrowheads="1"/>
          </p:cNvPicPr>
          <p:nvPr>
            <p:ph sz="half" idx="2"/>
          </p:nvPr>
        </p:nvPicPr>
        <p:blipFill>
          <a:blip r:embed="rId2">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bwMode="auto">
          <a:xfrm>
            <a:off x="7606144" y="1600200"/>
            <a:ext cx="3545227" cy="3764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3966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BB18035-B2F8-4FE5-9BD5-2FC1850D46EA}"/>
              </a:ext>
            </a:extLst>
          </p:cNvPr>
          <p:cNvSpPr>
            <a:spLocks noGrp="1"/>
          </p:cNvSpPr>
          <p:nvPr>
            <p:ph type="title"/>
          </p:nvPr>
        </p:nvSpPr>
        <p:spPr/>
        <p:txBody>
          <a:bodyPr/>
          <a:lstStyle/>
          <a:p>
            <a:r>
              <a:rPr lang="zh-CN" altLang="en-US" dirty="0">
                <a:solidFill>
                  <a:srgbClr val="C00000"/>
                </a:solidFill>
                <a:latin typeface="微软雅黑" panose="020B0503020204020204" pitchFamily="34" charset="-122"/>
                <a:ea typeface="微软雅黑" panose="020B0503020204020204" pitchFamily="34" charset="-122"/>
              </a:rPr>
              <a:t>为什么采用区块链技术</a:t>
            </a:r>
            <a:endParaRPr lang="en-US" dirty="0">
              <a:solidFill>
                <a:srgbClr val="C00000"/>
              </a:solidFill>
            </a:endParaRPr>
          </a:p>
        </p:txBody>
      </p:sp>
      <p:sp>
        <p:nvSpPr>
          <p:cNvPr id="6" name="Content Placeholder 5">
            <a:extLst>
              <a:ext uri="{FF2B5EF4-FFF2-40B4-BE49-F238E27FC236}">
                <a16:creationId xmlns:a16="http://schemas.microsoft.com/office/drawing/2014/main" id="{9D7F4317-16B5-4E32-B862-CF620815EADA}"/>
              </a:ext>
            </a:extLst>
          </p:cNvPr>
          <p:cNvSpPr>
            <a:spLocks noGrp="1"/>
          </p:cNvSpPr>
          <p:nvPr>
            <p:ph idx="1"/>
          </p:nvPr>
        </p:nvSpPr>
        <p:spPr/>
        <p:txBody>
          <a:bodyPr>
            <a:normAutofit/>
          </a:bodyPr>
          <a:lstStyle/>
          <a:p>
            <a:pPr marL="0" indent="0">
              <a:buNone/>
            </a:pPr>
            <a:r>
              <a:rPr lang="zh-CN" altLang="en-US" sz="1800" b="1" dirty="0">
                <a:solidFill>
                  <a:schemeClr val="tx2"/>
                </a:solidFill>
                <a:latin typeface="微软雅黑" panose="020B0503020204020204" pitchFamily="34" charset="-122"/>
                <a:ea typeface="微软雅黑" panose="020B0503020204020204" pitchFamily="34" charset="-122"/>
              </a:rPr>
              <a:t>去中心化（</a:t>
            </a:r>
            <a:r>
              <a:rPr lang="en-US" altLang="zh-CN" sz="1800" b="1" dirty="0">
                <a:solidFill>
                  <a:schemeClr val="tx2"/>
                </a:solidFill>
                <a:latin typeface="微软雅黑" panose="020B0503020204020204" pitchFamily="34" charset="-122"/>
                <a:ea typeface="微软雅黑" panose="020B0503020204020204" pitchFamily="34" charset="-122"/>
              </a:rPr>
              <a:t>Decentralization</a:t>
            </a:r>
            <a:r>
              <a:rPr lang="zh-CN" altLang="en-US" sz="1800" b="1" dirty="0">
                <a:solidFill>
                  <a:schemeClr val="tx2"/>
                </a:solidFill>
                <a:latin typeface="微软雅黑" panose="020B0503020204020204" pitchFamily="34" charset="-122"/>
                <a:ea typeface="微软雅黑" panose="020B0503020204020204" pitchFamily="34" charset="-122"/>
              </a:rPr>
              <a:t>）</a:t>
            </a:r>
            <a:endParaRPr lang="en-US" altLang="zh-CN" sz="1800" b="1" dirty="0">
              <a:solidFill>
                <a:schemeClr val="tx2"/>
              </a:solidFill>
              <a:latin typeface="微软雅黑" panose="020B0503020204020204" pitchFamily="34" charset="-122"/>
              <a:ea typeface="微软雅黑" panose="020B0503020204020204" pitchFamily="34" charset="-122"/>
            </a:endParaRPr>
          </a:p>
          <a:p>
            <a:pPr marL="0" indent="0">
              <a:lnSpc>
                <a:spcPct val="120000"/>
              </a:lnSpc>
              <a:spcBef>
                <a:spcPts val="1200"/>
              </a:spcBef>
              <a:buNone/>
            </a:pPr>
            <a:r>
              <a:rPr lang="zh-CN" altLang="en-US" sz="1800" dirty="0">
                <a:solidFill>
                  <a:schemeClr val="tx2"/>
                </a:solidFill>
                <a:latin typeface="微软雅黑" panose="020B0503020204020204" pitchFamily="34" charset="-122"/>
                <a:ea typeface="微软雅黑" panose="020B0503020204020204" pitchFamily="34" charset="-122"/>
              </a:rPr>
              <a:t>供应链具有行业，地域，资源分布的复杂性，中心化的管理平台难以适用；相反，以去中心化的思维，围绕地域来搭建平台节点，整合已有的各类资源，顺势而为，则更具有实操性。地域的节点是独立运营的，也能相互联盟成网，既维护各自的利益及在行业内的平衡，又实现了关键数据的分布共享</a:t>
            </a:r>
            <a:endParaRPr lang="en-US" altLang="zh-CN" sz="1800" dirty="0">
              <a:solidFill>
                <a:schemeClr val="tx2"/>
              </a:solidFill>
              <a:latin typeface="微软雅黑" panose="020B0503020204020204" pitchFamily="34" charset="-122"/>
              <a:ea typeface="微软雅黑" panose="020B0503020204020204" pitchFamily="34" charset="-122"/>
            </a:endParaRPr>
          </a:p>
          <a:p>
            <a:pPr marL="0" indent="0">
              <a:buNone/>
            </a:pPr>
            <a:r>
              <a:rPr lang="zh-CN" altLang="en-US" sz="1800" b="1" dirty="0">
                <a:solidFill>
                  <a:schemeClr val="tx2"/>
                </a:solidFill>
                <a:latin typeface="微软雅黑" panose="020B0503020204020204" pitchFamily="34" charset="-122"/>
                <a:ea typeface="微软雅黑" panose="020B0503020204020204" pitchFamily="34" charset="-122"/>
              </a:rPr>
              <a:t>信任关系（</a:t>
            </a:r>
            <a:r>
              <a:rPr lang="en-US" altLang="zh-CN" sz="1800" b="1" dirty="0">
                <a:solidFill>
                  <a:schemeClr val="tx2"/>
                </a:solidFill>
                <a:latin typeface="微软雅黑" panose="020B0503020204020204" pitchFamily="34" charset="-122"/>
                <a:ea typeface="微软雅黑" panose="020B0503020204020204" pitchFamily="34" charset="-122"/>
              </a:rPr>
              <a:t>Trust Relationship</a:t>
            </a:r>
            <a:r>
              <a:rPr lang="zh-CN" altLang="en-US" sz="1800" b="1" dirty="0">
                <a:solidFill>
                  <a:schemeClr val="tx2"/>
                </a:solidFill>
                <a:latin typeface="微软雅黑" panose="020B0503020204020204" pitchFamily="34" charset="-122"/>
                <a:ea typeface="微软雅黑" panose="020B0503020204020204" pitchFamily="34" charset="-122"/>
              </a:rPr>
              <a:t>）</a:t>
            </a:r>
            <a:endParaRPr lang="en-US" altLang="zh-CN" sz="1800" b="1" dirty="0">
              <a:solidFill>
                <a:schemeClr val="tx2"/>
              </a:solidFill>
              <a:latin typeface="微软雅黑" panose="020B0503020204020204" pitchFamily="34" charset="-122"/>
              <a:ea typeface="微软雅黑" panose="020B0503020204020204" pitchFamily="34" charset="-122"/>
            </a:endParaRPr>
          </a:p>
          <a:p>
            <a:pPr marL="0" indent="0">
              <a:lnSpc>
                <a:spcPct val="120000"/>
              </a:lnSpc>
              <a:spcBef>
                <a:spcPts val="1200"/>
              </a:spcBef>
              <a:buNone/>
            </a:pPr>
            <a:r>
              <a:rPr lang="zh-CN" altLang="en-US" sz="1800" dirty="0">
                <a:solidFill>
                  <a:schemeClr val="tx2"/>
                </a:solidFill>
                <a:latin typeface="微软雅黑" panose="020B0503020204020204" pitchFamily="34" charset="-122"/>
                <a:ea typeface="微软雅黑" panose="020B0503020204020204" pitchFamily="34" charset="-122"/>
              </a:rPr>
              <a:t>供应链平台有许多参与主体，数据不可篡改性加上合宜的共识算法，使得这些主体在平台上的行为记录更真实可信。信任度一旦提高，中间环节就减少，效率和成本得到优化</a:t>
            </a:r>
            <a:endParaRPr lang="en-US" altLang="zh-CN" sz="1800" dirty="0">
              <a:solidFill>
                <a:schemeClr val="tx2"/>
              </a:solidFill>
              <a:latin typeface="微软雅黑" panose="020B0503020204020204" pitchFamily="34" charset="-122"/>
              <a:ea typeface="微软雅黑" panose="020B0503020204020204" pitchFamily="34" charset="-122"/>
            </a:endParaRPr>
          </a:p>
          <a:p>
            <a:pPr marL="0" indent="0">
              <a:buNone/>
            </a:pPr>
            <a:r>
              <a:rPr lang="zh-CN" altLang="en-US" sz="1800" b="1" dirty="0">
                <a:solidFill>
                  <a:schemeClr val="tx2"/>
                </a:solidFill>
                <a:latin typeface="微软雅黑" panose="020B0503020204020204" pitchFamily="34" charset="-122"/>
                <a:ea typeface="微软雅黑" panose="020B0503020204020204" pitchFamily="34" charset="-122"/>
              </a:rPr>
              <a:t>共享溯源（</a:t>
            </a:r>
            <a:r>
              <a:rPr lang="en-US" altLang="zh-CN" sz="1800" b="1" dirty="0">
                <a:solidFill>
                  <a:schemeClr val="tx2"/>
                </a:solidFill>
                <a:latin typeface="微软雅黑" panose="020B0503020204020204" pitchFamily="34" charset="-122"/>
                <a:ea typeface="微软雅黑" panose="020B0503020204020204" pitchFamily="34" charset="-122"/>
              </a:rPr>
              <a:t>Traceability</a:t>
            </a:r>
            <a:r>
              <a:rPr lang="zh-CN" altLang="en-US" sz="1800" b="1" dirty="0">
                <a:solidFill>
                  <a:schemeClr val="tx2"/>
                </a:solidFill>
                <a:latin typeface="微软雅黑" panose="020B0503020204020204" pitchFamily="34" charset="-122"/>
                <a:ea typeface="微软雅黑" panose="020B0503020204020204" pitchFamily="34" charset="-122"/>
              </a:rPr>
              <a:t>）</a:t>
            </a:r>
            <a:endParaRPr lang="en-US" altLang="zh-CN" sz="1800" b="1" dirty="0">
              <a:solidFill>
                <a:schemeClr val="tx2"/>
              </a:solidFill>
              <a:latin typeface="微软雅黑" panose="020B0503020204020204" pitchFamily="34" charset="-122"/>
              <a:ea typeface="微软雅黑" panose="020B0503020204020204" pitchFamily="34" charset="-122"/>
            </a:endParaRPr>
          </a:p>
          <a:p>
            <a:pPr marL="0" indent="0">
              <a:lnSpc>
                <a:spcPct val="120000"/>
              </a:lnSpc>
              <a:spcBef>
                <a:spcPts val="1200"/>
              </a:spcBef>
              <a:buNone/>
            </a:pPr>
            <a:r>
              <a:rPr lang="zh-CN" altLang="en-US" sz="1800" dirty="0">
                <a:solidFill>
                  <a:schemeClr val="tx2"/>
                </a:solidFill>
                <a:latin typeface="微软雅黑" panose="020B0503020204020204" pitchFamily="34" charset="-122"/>
                <a:ea typeface="微软雅黑" panose="020B0503020204020204" pitchFamily="34" charset="-122"/>
              </a:rPr>
              <a:t>在一定授权机制下，信息共享和监督溯源为决策提供真实的依据，利于良好的营商生态建设</a:t>
            </a:r>
            <a:endParaRPr lang="en-US" sz="1800"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06556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BB18035-B2F8-4FE5-9BD5-2FC1850D46EA}"/>
              </a:ext>
            </a:extLst>
          </p:cNvPr>
          <p:cNvSpPr>
            <a:spLocks noGrp="1"/>
          </p:cNvSpPr>
          <p:nvPr>
            <p:ph type="title"/>
          </p:nvPr>
        </p:nvSpPr>
        <p:spPr/>
        <p:txBody>
          <a:bodyPr/>
          <a:lstStyle/>
          <a:p>
            <a:r>
              <a:rPr lang="zh-CN" altLang="en-US" dirty="0">
                <a:solidFill>
                  <a:srgbClr val="C00000"/>
                </a:solidFill>
                <a:latin typeface="微软雅黑" panose="020B0503020204020204" pitchFamily="34" charset="-122"/>
                <a:ea typeface="微软雅黑" panose="020B0503020204020204" pitchFamily="34" charset="-122"/>
              </a:rPr>
              <a:t>为什么采用物联网技术</a:t>
            </a:r>
            <a:endParaRPr lang="en-US" dirty="0">
              <a:solidFill>
                <a:srgbClr val="C00000"/>
              </a:solidFill>
            </a:endParaRPr>
          </a:p>
        </p:txBody>
      </p:sp>
      <p:sp>
        <p:nvSpPr>
          <p:cNvPr id="6" name="Content Placeholder 5">
            <a:extLst>
              <a:ext uri="{FF2B5EF4-FFF2-40B4-BE49-F238E27FC236}">
                <a16:creationId xmlns:a16="http://schemas.microsoft.com/office/drawing/2014/main" id="{9D7F4317-16B5-4E32-B862-CF620815EADA}"/>
              </a:ext>
            </a:extLst>
          </p:cNvPr>
          <p:cNvSpPr>
            <a:spLocks noGrp="1"/>
          </p:cNvSpPr>
          <p:nvPr>
            <p:ph idx="1"/>
          </p:nvPr>
        </p:nvSpPr>
        <p:spPr/>
        <p:txBody>
          <a:bodyPr>
            <a:normAutofit/>
          </a:bodyPr>
          <a:lstStyle/>
          <a:p>
            <a:pPr marL="0" indent="0">
              <a:buNone/>
            </a:pPr>
            <a:r>
              <a:rPr lang="zh-CN" altLang="en-US" sz="1800" b="1" dirty="0">
                <a:solidFill>
                  <a:schemeClr val="tx2"/>
                </a:solidFill>
                <a:latin typeface="微软雅黑" panose="020B0503020204020204" pitchFamily="34" charset="-122"/>
                <a:ea typeface="微软雅黑" panose="020B0503020204020204" pitchFamily="34" charset="-122"/>
              </a:rPr>
              <a:t>生产环节</a:t>
            </a:r>
            <a:endParaRPr lang="en-US" altLang="zh-CN" sz="1800" b="1" dirty="0">
              <a:solidFill>
                <a:schemeClr val="tx2"/>
              </a:solidFill>
              <a:latin typeface="微软雅黑" panose="020B0503020204020204" pitchFamily="34" charset="-122"/>
              <a:ea typeface="微软雅黑" panose="020B0503020204020204" pitchFamily="34" charset="-122"/>
            </a:endParaRPr>
          </a:p>
          <a:p>
            <a:pPr marL="0" indent="0">
              <a:lnSpc>
                <a:spcPct val="120000"/>
              </a:lnSpc>
              <a:spcBef>
                <a:spcPts val="1200"/>
              </a:spcBef>
              <a:buNone/>
            </a:pPr>
            <a:r>
              <a:rPr lang="zh-CN" altLang="en-US" sz="1800" dirty="0">
                <a:solidFill>
                  <a:schemeClr val="tx2"/>
                </a:solidFill>
                <a:latin typeface="微软雅黑" panose="020B0503020204020204" pitchFamily="34" charset="-122"/>
                <a:ea typeface="微软雅黑" panose="020B0503020204020204" pitchFamily="34" charset="-122"/>
              </a:rPr>
              <a:t>采集第一手数据，与消费者透明共享，从而督促生产品控</a:t>
            </a:r>
            <a:endParaRPr lang="en-US" altLang="zh-CN" sz="1800" dirty="0">
              <a:solidFill>
                <a:schemeClr val="tx2"/>
              </a:solidFill>
              <a:latin typeface="微软雅黑" panose="020B0503020204020204" pitchFamily="34" charset="-122"/>
              <a:ea typeface="微软雅黑" panose="020B0503020204020204" pitchFamily="34" charset="-122"/>
            </a:endParaRPr>
          </a:p>
          <a:p>
            <a:pPr marL="0" indent="0">
              <a:buNone/>
            </a:pPr>
            <a:r>
              <a:rPr lang="zh-CN" altLang="en-US" sz="1800" b="1" dirty="0">
                <a:solidFill>
                  <a:schemeClr val="tx2"/>
                </a:solidFill>
                <a:latin typeface="微软雅黑" panose="020B0503020204020204" pitchFamily="34" charset="-122"/>
                <a:ea typeface="微软雅黑" panose="020B0503020204020204" pitchFamily="34" charset="-122"/>
              </a:rPr>
              <a:t>物流运输环节</a:t>
            </a:r>
            <a:endParaRPr lang="en-US" altLang="zh-CN" sz="1800" b="1" dirty="0">
              <a:solidFill>
                <a:schemeClr val="tx2"/>
              </a:solidFill>
              <a:latin typeface="微软雅黑" panose="020B0503020204020204" pitchFamily="34" charset="-122"/>
              <a:ea typeface="微软雅黑" panose="020B0503020204020204" pitchFamily="34" charset="-122"/>
            </a:endParaRPr>
          </a:p>
          <a:p>
            <a:pPr marL="0" indent="0">
              <a:lnSpc>
                <a:spcPct val="120000"/>
              </a:lnSpc>
              <a:spcBef>
                <a:spcPts val="1200"/>
              </a:spcBef>
              <a:buNone/>
            </a:pPr>
            <a:r>
              <a:rPr lang="zh-CN" altLang="en-US" sz="1800" dirty="0">
                <a:solidFill>
                  <a:schemeClr val="tx2"/>
                </a:solidFill>
                <a:latin typeface="微软雅黑" panose="020B0503020204020204" pitchFamily="34" charset="-122"/>
                <a:ea typeface="微软雅黑" panose="020B0503020204020204" pitchFamily="34" charset="-122"/>
              </a:rPr>
              <a:t>实时监测货物的位置、以至温湿度等指标的变化，及时报告可能的隐患，确保运输条件的稳定顺畅</a:t>
            </a:r>
            <a:endParaRPr lang="en-US" altLang="zh-CN" sz="1800" dirty="0">
              <a:solidFill>
                <a:schemeClr val="tx2"/>
              </a:solidFill>
              <a:latin typeface="微软雅黑" panose="020B0503020204020204" pitchFamily="34" charset="-122"/>
              <a:ea typeface="微软雅黑" panose="020B0503020204020204" pitchFamily="34" charset="-122"/>
            </a:endParaRPr>
          </a:p>
          <a:p>
            <a:pPr marL="0" indent="0">
              <a:buNone/>
            </a:pPr>
            <a:r>
              <a:rPr lang="zh-CN" altLang="en-US" sz="1800" b="1" dirty="0">
                <a:solidFill>
                  <a:schemeClr val="tx2"/>
                </a:solidFill>
                <a:latin typeface="微软雅黑" panose="020B0503020204020204" pitchFamily="34" charset="-122"/>
                <a:ea typeface="微软雅黑" panose="020B0503020204020204" pitchFamily="34" charset="-122"/>
              </a:rPr>
              <a:t>仓储分拣环节</a:t>
            </a:r>
            <a:endParaRPr lang="en-US" altLang="zh-CN" sz="1800" b="1" dirty="0">
              <a:solidFill>
                <a:schemeClr val="tx2"/>
              </a:solidFill>
              <a:latin typeface="微软雅黑" panose="020B0503020204020204" pitchFamily="34" charset="-122"/>
              <a:ea typeface="微软雅黑" panose="020B0503020204020204" pitchFamily="34" charset="-122"/>
            </a:endParaRPr>
          </a:p>
          <a:p>
            <a:pPr marL="0" indent="0">
              <a:lnSpc>
                <a:spcPct val="120000"/>
              </a:lnSpc>
              <a:spcBef>
                <a:spcPts val="1200"/>
              </a:spcBef>
              <a:buNone/>
            </a:pPr>
            <a:r>
              <a:rPr lang="zh-CN" altLang="en-US" sz="1800" dirty="0">
                <a:solidFill>
                  <a:schemeClr val="tx2"/>
                </a:solidFill>
                <a:latin typeface="微软雅黑" panose="020B0503020204020204" pitchFamily="34" charset="-122"/>
                <a:ea typeface="微软雅黑" panose="020B0503020204020204" pitchFamily="34" charset="-122"/>
              </a:rPr>
              <a:t>优化的工作流程中配合智能物联设备的运用，提高自动化水平，增强库存管控能力和分发吞吐效率</a:t>
            </a:r>
            <a:endParaRPr lang="en-US" altLang="zh-CN" sz="1800" dirty="0">
              <a:solidFill>
                <a:schemeClr val="tx2"/>
              </a:solidFill>
              <a:latin typeface="微软雅黑" panose="020B0503020204020204" pitchFamily="34" charset="-122"/>
              <a:ea typeface="微软雅黑" panose="020B0503020204020204" pitchFamily="34" charset="-122"/>
            </a:endParaRPr>
          </a:p>
          <a:p>
            <a:pPr marL="0" indent="0">
              <a:buNone/>
            </a:pPr>
            <a:r>
              <a:rPr lang="zh-CN" altLang="en-US" sz="1800" b="1" dirty="0">
                <a:solidFill>
                  <a:schemeClr val="tx2"/>
                </a:solidFill>
                <a:latin typeface="微软雅黑" panose="020B0503020204020204" pitchFamily="34" charset="-122"/>
                <a:ea typeface="微软雅黑" panose="020B0503020204020204" pitchFamily="34" charset="-122"/>
              </a:rPr>
              <a:t>销售环节</a:t>
            </a:r>
            <a:endParaRPr lang="en-US" altLang="zh-CN" sz="1800" b="1" dirty="0">
              <a:solidFill>
                <a:schemeClr val="tx2"/>
              </a:solidFill>
              <a:latin typeface="微软雅黑" panose="020B0503020204020204" pitchFamily="34" charset="-122"/>
              <a:ea typeface="微软雅黑" panose="020B0503020204020204" pitchFamily="34" charset="-122"/>
            </a:endParaRPr>
          </a:p>
          <a:p>
            <a:pPr marL="0" indent="0">
              <a:lnSpc>
                <a:spcPct val="120000"/>
              </a:lnSpc>
              <a:spcBef>
                <a:spcPts val="1200"/>
              </a:spcBef>
              <a:buNone/>
            </a:pPr>
            <a:r>
              <a:rPr lang="zh-CN" altLang="en-US" sz="1800" dirty="0">
                <a:solidFill>
                  <a:schemeClr val="tx2"/>
                </a:solidFill>
                <a:latin typeface="微软雅黑" panose="020B0503020204020204" pitchFamily="34" charset="-122"/>
                <a:ea typeface="微软雅黑" panose="020B0503020204020204" pitchFamily="34" charset="-122"/>
              </a:rPr>
              <a:t>通过采用各类智能化的终端设备，为客户带来更便捷的消费体验，也更精准收集客户的需求数据</a:t>
            </a:r>
            <a:endParaRPr lang="en-US" sz="1800"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27182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latin typeface="微软雅黑" panose="020B0503020204020204" pitchFamily="34" charset="-122"/>
                <a:ea typeface="微软雅黑" panose="020B0503020204020204" pitchFamily="34" charset="-122"/>
              </a:rPr>
              <a:t>SKY-CHAIN </a:t>
            </a:r>
            <a:r>
              <a:rPr lang="zh-CN" altLang="en-US" dirty="0">
                <a:solidFill>
                  <a:srgbClr val="C00000"/>
                </a:solidFill>
                <a:latin typeface="微软雅黑" panose="020B0503020204020204" pitchFamily="34" charset="-122"/>
                <a:ea typeface="微软雅黑" panose="020B0503020204020204" pitchFamily="34" charset="-122"/>
              </a:rPr>
              <a:t>是什么</a:t>
            </a:r>
            <a:endParaRPr lang="en-US" dirty="0">
              <a:solidFill>
                <a:srgbClr val="C00000"/>
              </a:solidFill>
              <a:latin typeface="微软雅黑" panose="020B0503020204020204" pitchFamily="34" charset="-122"/>
              <a:ea typeface="微软雅黑" panose="020B0503020204020204" pitchFamily="34" charset="-122"/>
            </a:endParaRPr>
          </a:p>
        </p:txBody>
      </p:sp>
      <p:sp>
        <p:nvSpPr>
          <p:cNvPr id="6" name="Content Placeholder 5">
            <a:extLst>
              <a:ext uri="{FF2B5EF4-FFF2-40B4-BE49-F238E27FC236}">
                <a16:creationId xmlns:a16="http://schemas.microsoft.com/office/drawing/2014/main" id="{0B336D32-5DEE-4019-A7D5-92DEB6146548}"/>
              </a:ext>
            </a:extLst>
          </p:cNvPr>
          <p:cNvSpPr>
            <a:spLocks noGrp="1"/>
          </p:cNvSpPr>
          <p:nvPr>
            <p:ph idx="1"/>
          </p:nvPr>
        </p:nvSpPr>
        <p:spPr/>
        <p:txBody>
          <a:bodyPr>
            <a:normAutofit/>
          </a:bodyPr>
          <a:lstStyle/>
          <a:p>
            <a:pPr marL="0" indent="0">
              <a:buNone/>
            </a:pPr>
            <a:r>
              <a:rPr lang="zh-CN" altLang="en-US" sz="1800" b="1" dirty="0">
                <a:solidFill>
                  <a:schemeClr val="tx2"/>
                </a:solidFill>
                <a:latin typeface="微软雅黑" panose="020B0503020204020204" pitchFamily="34" charset="-122"/>
                <a:ea typeface="微软雅黑" panose="020B0503020204020204" pitchFamily="34" charset="-122"/>
              </a:rPr>
              <a:t>是一个基础框架</a:t>
            </a:r>
            <a:endParaRPr lang="en-US" altLang="zh-CN" sz="1800" b="1" dirty="0">
              <a:solidFill>
                <a:schemeClr val="tx2"/>
              </a:solidFill>
              <a:latin typeface="微软雅黑" panose="020B0503020204020204" pitchFamily="34" charset="-122"/>
              <a:ea typeface="微软雅黑" panose="020B0503020204020204" pitchFamily="34" charset="-122"/>
            </a:endParaRPr>
          </a:p>
          <a:p>
            <a:pPr marL="0" indent="0">
              <a:lnSpc>
                <a:spcPct val="120000"/>
              </a:lnSpc>
              <a:spcBef>
                <a:spcPts val="1200"/>
              </a:spcBef>
              <a:buNone/>
            </a:pPr>
            <a:r>
              <a:rPr lang="en-US" sz="1800" dirty="0">
                <a:solidFill>
                  <a:schemeClr val="tx2"/>
                </a:solidFill>
                <a:latin typeface="微软雅黑" panose="020B0503020204020204" pitchFamily="34" charset="-122"/>
                <a:ea typeface="微软雅黑" panose="020B0503020204020204" pitchFamily="34" charset="-122"/>
              </a:rPr>
              <a:t>SKY-CHAIN </a:t>
            </a:r>
            <a:r>
              <a:rPr lang="zh-CN" altLang="en-US" sz="1800" dirty="0">
                <a:solidFill>
                  <a:schemeClr val="tx2"/>
                </a:solidFill>
                <a:latin typeface="微软雅黑" panose="020B0503020204020204" pitchFamily="34" charset="-122"/>
                <a:ea typeface="微软雅黑" panose="020B0503020204020204" pitchFamily="34" charset="-122"/>
              </a:rPr>
              <a:t>是我们自主研发的一个开源的基础框架，用于快速开发多中心化的供应链平台。它为应用平台的开发提供了预先理顺的结构和机制，使原本庞杂的工程变得简单可控；它也为常用的套路提供现成的代码，让一切不再从零开始，极大压缩工程量</a:t>
            </a:r>
            <a:endParaRPr lang="en-US" altLang="zh-CN" sz="1800" dirty="0">
              <a:solidFill>
                <a:schemeClr val="tx2"/>
              </a:solidFill>
              <a:latin typeface="微软雅黑" panose="020B0503020204020204" pitchFamily="34" charset="-122"/>
              <a:ea typeface="微软雅黑" panose="020B0503020204020204" pitchFamily="34" charset="-122"/>
            </a:endParaRPr>
          </a:p>
          <a:p>
            <a:pPr marL="0" indent="0">
              <a:buNone/>
            </a:pPr>
            <a:r>
              <a:rPr lang="zh-CN" altLang="en-US" sz="1800" b="1" dirty="0">
                <a:solidFill>
                  <a:schemeClr val="tx2"/>
                </a:solidFill>
                <a:latin typeface="微软雅黑" panose="020B0503020204020204" pitchFamily="34" charset="-122"/>
                <a:ea typeface="微软雅黑" panose="020B0503020204020204" pitchFamily="34" charset="-122"/>
              </a:rPr>
              <a:t>是独特的区块链</a:t>
            </a:r>
            <a:endParaRPr lang="en-US" altLang="zh-CN" sz="1800" b="1" dirty="0">
              <a:solidFill>
                <a:schemeClr val="tx2"/>
              </a:solidFill>
              <a:latin typeface="微软雅黑" panose="020B0503020204020204" pitchFamily="34" charset="-122"/>
              <a:ea typeface="微软雅黑" panose="020B0503020204020204" pitchFamily="34" charset="-122"/>
            </a:endParaRPr>
          </a:p>
          <a:p>
            <a:pPr marL="0" indent="0">
              <a:lnSpc>
                <a:spcPct val="120000"/>
              </a:lnSpc>
              <a:spcBef>
                <a:spcPts val="1200"/>
              </a:spcBef>
              <a:buNone/>
            </a:pPr>
            <a:r>
              <a:rPr lang="en-US" sz="1800" dirty="0">
                <a:solidFill>
                  <a:schemeClr val="tx2"/>
                </a:solidFill>
                <a:latin typeface="微软雅黑" panose="020B0503020204020204" pitchFamily="34" charset="-122"/>
                <a:ea typeface="微软雅黑" panose="020B0503020204020204" pitchFamily="34" charset="-122"/>
              </a:rPr>
              <a:t>SKY-CHAIN </a:t>
            </a:r>
            <a:r>
              <a:rPr lang="zh-CN" altLang="en-US" sz="1800" dirty="0">
                <a:solidFill>
                  <a:schemeClr val="tx2"/>
                </a:solidFill>
                <a:latin typeface="微软雅黑" panose="020B0503020204020204" pitchFamily="34" charset="-122"/>
                <a:ea typeface="微软雅黑" panose="020B0503020204020204" pitchFamily="34" charset="-122"/>
              </a:rPr>
              <a:t>内建了自研的联盟区块链，专门为供应链系统的特点而设计。它自成网络，没有对外部的依赖。联盟区块链是实现多中心化的根基</a:t>
            </a:r>
            <a:endParaRPr lang="en-US" altLang="zh-CN" sz="1800" dirty="0">
              <a:solidFill>
                <a:schemeClr val="tx2"/>
              </a:solidFill>
              <a:latin typeface="微软雅黑" panose="020B0503020204020204" pitchFamily="34" charset="-122"/>
              <a:ea typeface="微软雅黑" panose="020B0503020204020204" pitchFamily="34" charset="-122"/>
            </a:endParaRPr>
          </a:p>
          <a:p>
            <a:pPr marL="0" indent="0">
              <a:buNone/>
            </a:pPr>
            <a:r>
              <a:rPr lang="zh-CN" altLang="en-US" sz="1800" b="1" dirty="0">
                <a:solidFill>
                  <a:schemeClr val="tx2"/>
                </a:solidFill>
                <a:latin typeface="微软雅黑" panose="020B0503020204020204" pitchFamily="34" charset="-122"/>
                <a:ea typeface="微软雅黑" panose="020B0503020204020204" pitchFamily="34" charset="-122"/>
              </a:rPr>
              <a:t>是云计算和边缘计算的组合</a:t>
            </a:r>
            <a:endParaRPr lang="en-US" altLang="zh-CN" sz="1800" b="1" dirty="0">
              <a:solidFill>
                <a:schemeClr val="tx2"/>
              </a:solidFill>
              <a:latin typeface="微软雅黑" panose="020B0503020204020204" pitchFamily="34" charset="-122"/>
              <a:ea typeface="微软雅黑" panose="020B0503020204020204" pitchFamily="34" charset="-122"/>
            </a:endParaRPr>
          </a:p>
          <a:p>
            <a:pPr marL="0" indent="0">
              <a:lnSpc>
                <a:spcPct val="120000"/>
              </a:lnSpc>
              <a:spcBef>
                <a:spcPts val="1200"/>
              </a:spcBef>
              <a:buNone/>
            </a:pPr>
            <a:r>
              <a:rPr lang="en-US" sz="1800" dirty="0">
                <a:solidFill>
                  <a:schemeClr val="tx2"/>
                </a:solidFill>
                <a:latin typeface="微软雅黑" panose="020B0503020204020204" pitchFamily="34" charset="-122"/>
                <a:ea typeface="微软雅黑" panose="020B0503020204020204" pitchFamily="34" charset="-122"/>
              </a:rPr>
              <a:t>SKY-CHAIN </a:t>
            </a:r>
            <a:r>
              <a:rPr lang="zh-CN" altLang="en-US" sz="1800" dirty="0">
                <a:solidFill>
                  <a:schemeClr val="tx2"/>
                </a:solidFill>
                <a:latin typeface="微软雅黑" panose="020B0503020204020204" pitchFamily="34" charset="-122"/>
                <a:ea typeface="微软雅黑" panose="020B0503020204020204" pitchFamily="34" charset="-122"/>
              </a:rPr>
              <a:t>为云端和边缘端提供编程框架，让应用平台体现一个现代化的计算架构，使之既合理分配计算资源，也避免出现技术性疏漏</a:t>
            </a:r>
            <a:endParaRPr lang="en-US" sz="1800"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24509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latin typeface="微软雅黑" panose="020B0503020204020204" pitchFamily="34" charset="-122"/>
                <a:ea typeface="微软雅黑" panose="020B0503020204020204" pitchFamily="34" charset="-122"/>
              </a:rPr>
              <a:t>SKY-CHAIN </a:t>
            </a:r>
            <a:r>
              <a:rPr lang="zh-CN" altLang="en-US" dirty="0">
                <a:solidFill>
                  <a:srgbClr val="C00000"/>
                </a:solidFill>
                <a:latin typeface="微软雅黑" panose="020B0503020204020204" pitchFamily="34" charset="-122"/>
                <a:ea typeface="微软雅黑" panose="020B0503020204020204" pitchFamily="34" charset="-122"/>
              </a:rPr>
              <a:t>不是什么</a:t>
            </a:r>
            <a:endParaRPr lang="en-US" dirty="0">
              <a:solidFill>
                <a:srgbClr val="C00000"/>
              </a:solidFill>
              <a:latin typeface="微软雅黑" panose="020B0503020204020204" pitchFamily="34" charset="-122"/>
              <a:ea typeface="微软雅黑" panose="020B0503020204020204" pitchFamily="34" charset="-122"/>
            </a:endParaRPr>
          </a:p>
        </p:txBody>
      </p:sp>
      <p:sp>
        <p:nvSpPr>
          <p:cNvPr id="6" name="Content Placeholder 5">
            <a:extLst>
              <a:ext uri="{FF2B5EF4-FFF2-40B4-BE49-F238E27FC236}">
                <a16:creationId xmlns:a16="http://schemas.microsoft.com/office/drawing/2014/main" id="{0B336D32-5DEE-4019-A7D5-92DEB6146548}"/>
              </a:ext>
            </a:extLst>
          </p:cNvPr>
          <p:cNvSpPr>
            <a:spLocks noGrp="1"/>
          </p:cNvSpPr>
          <p:nvPr>
            <p:ph idx="1"/>
          </p:nvPr>
        </p:nvSpPr>
        <p:spPr/>
        <p:txBody>
          <a:bodyPr>
            <a:normAutofit/>
          </a:bodyPr>
          <a:lstStyle/>
          <a:p>
            <a:pPr marL="0" indent="0">
              <a:buNone/>
            </a:pPr>
            <a:r>
              <a:rPr lang="zh-CN" altLang="en-US" sz="1800" b="1" dirty="0">
                <a:solidFill>
                  <a:schemeClr val="tx2"/>
                </a:solidFill>
                <a:latin typeface="微软雅黑" panose="020B0503020204020204" pitchFamily="34" charset="-122"/>
                <a:ea typeface="微软雅黑" panose="020B0503020204020204" pitchFamily="34" charset="-122"/>
              </a:rPr>
              <a:t>不是加密币</a:t>
            </a:r>
            <a:endParaRPr lang="en-US" altLang="zh-CN" sz="1800" b="1" dirty="0">
              <a:solidFill>
                <a:schemeClr val="tx2"/>
              </a:solidFill>
              <a:latin typeface="微软雅黑" panose="020B0503020204020204" pitchFamily="34" charset="-122"/>
              <a:ea typeface="微软雅黑" panose="020B0503020204020204" pitchFamily="34" charset="-122"/>
            </a:endParaRPr>
          </a:p>
          <a:p>
            <a:pPr marL="0" indent="0">
              <a:lnSpc>
                <a:spcPct val="120000"/>
              </a:lnSpc>
              <a:spcBef>
                <a:spcPts val="1200"/>
              </a:spcBef>
              <a:buNone/>
            </a:pPr>
            <a:r>
              <a:rPr lang="en-US" altLang="zh-CN" sz="1800" dirty="0">
                <a:solidFill>
                  <a:schemeClr val="tx2"/>
                </a:solidFill>
                <a:latin typeface="微软雅黑" panose="020B0503020204020204" pitchFamily="34" charset="-122"/>
                <a:ea typeface="微软雅黑" panose="020B0503020204020204" pitchFamily="34" charset="-122"/>
              </a:rPr>
              <a:t>SKY-CHAIN </a:t>
            </a:r>
            <a:r>
              <a:rPr lang="zh-CN" altLang="en-US" sz="1800" dirty="0">
                <a:solidFill>
                  <a:schemeClr val="tx2"/>
                </a:solidFill>
                <a:latin typeface="微软雅黑" panose="020B0503020204020204" pitchFamily="34" charset="-122"/>
                <a:ea typeface="微软雅黑" panose="020B0503020204020204" pitchFamily="34" charset="-122"/>
              </a:rPr>
              <a:t>跟加密币没有任何关系，也没有挖矿过程；它更像是一个由共识算法驱动的严谨的分布式会计系统，专门为复杂的供应链管理而设计</a:t>
            </a:r>
            <a:endParaRPr lang="en-US" altLang="zh-CN" sz="1800" dirty="0">
              <a:solidFill>
                <a:schemeClr val="tx2"/>
              </a:solidFill>
              <a:latin typeface="微软雅黑" panose="020B0503020204020204" pitchFamily="34" charset="-122"/>
              <a:ea typeface="微软雅黑" panose="020B0503020204020204" pitchFamily="34" charset="-122"/>
            </a:endParaRPr>
          </a:p>
          <a:p>
            <a:pPr marL="0" indent="0">
              <a:buNone/>
            </a:pPr>
            <a:r>
              <a:rPr lang="zh-CN" altLang="en-US" sz="1800" b="1" dirty="0">
                <a:solidFill>
                  <a:schemeClr val="tx2"/>
                </a:solidFill>
                <a:latin typeface="微软雅黑" panose="020B0503020204020204" pitchFamily="34" charset="-122"/>
                <a:ea typeface="微软雅黑" panose="020B0503020204020204" pitchFamily="34" charset="-122"/>
              </a:rPr>
              <a:t>不是应用系统</a:t>
            </a:r>
            <a:endParaRPr lang="en-US" altLang="zh-CN" sz="1800" b="1" dirty="0">
              <a:solidFill>
                <a:schemeClr val="tx2"/>
              </a:solidFill>
              <a:latin typeface="微软雅黑" panose="020B0503020204020204" pitchFamily="34" charset="-122"/>
              <a:ea typeface="微软雅黑" panose="020B0503020204020204" pitchFamily="34" charset="-122"/>
            </a:endParaRPr>
          </a:p>
          <a:p>
            <a:pPr marL="0" indent="0">
              <a:lnSpc>
                <a:spcPct val="120000"/>
              </a:lnSpc>
              <a:spcBef>
                <a:spcPts val="1200"/>
              </a:spcBef>
              <a:buNone/>
            </a:pPr>
            <a:r>
              <a:rPr lang="en-US" altLang="zh-CN" sz="1800" dirty="0">
                <a:solidFill>
                  <a:schemeClr val="tx2"/>
                </a:solidFill>
                <a:latin typeface="微软雅黑" panose="020B0503020204020204" pitchFamily="34" charset="-122"/>
                <a:ea typeface="微软雅黑" panose="020B0503020204020204" pitchFamily="34" charset="-122"/>
              </a:rPr>
              <a:t>SKY-CHAIN </a:t>
            </a:r>
            <a:r>
              <a:rPr lang="zh-CN" altLang="en-US" sz="1800" dirty="0">
                <a:solidFill>
                  <a:schemeClr val="tx2"/>
                </a:solidFill>
                <a:latin typeface="微软雅黑" panose="020B0503020204020204" pitchFamily="34" charset="-122"/>
                <a:ea typeface="微软雅黑" panose="020B0503020204020204" pitchFamily="34" charset="-122"/>
              </a:rPr>
              <a:t>不是一个能直接使用的应用系统或平台；它是用于快速搭建应用平台的基础框架</a:t>
            </a:r>
            <a:endParaRPr lang="en-US" altLang="zh-CN" sz="1800" dirty="0">
              <a:solidFill>
                <a:schemeClr val="tx2"/>
              </a:solidFill>
              <a:latin typeface="微软雅黑" panose="020B0503020204020204" pitchFamily="34" charset="-122"/>
              <a:ea typeface="微软雅黑" panose="020B0503020204020204" pitchFamily="34" charset="-122"/>
            </a:endParaRPr>
          </a:p>
          <a:p>
            <a:pPr marL="0" indent="0">
              <a:buNone/>
            </a:pPr>
            <a:r>
              <a:rPr lang="zh-CN" altLang="en-US" sz="1800" b="1" dirty="0">
                <a:solidFill>
                  <a:schemeClr val="tx2"/>
                </a:solidFill>
                <a:latin typeface="微软雅黑" panose="020B0503020204020204" pitchFamily="34" charset="-122"/>
                <a:ea typeface="微软雅黑" panose="020B0503020204020204" pitchFamily="34" charset="-122"/>
              </a:rPr>
              <a:t>不是管理模式</a:t>
            </a:r>
            <a:endParaRPr lang="en-US" altLang="zh-CN" sz="1800" b="1" dirty="0">
              <a:solidFill>
                <a:schemeClr val="tx2"/>
              </a:solidFill>
              <a:latin typeface="微软雅黑" panose="020B0503020204020204" pitchFamily="34" charset="-122"/>
              <a:ea typeface="微软雅黑" panose="020B0503020204020204" pitchFamily="34" charset="-122"/>
            </a:endParaRPr>
          </a:p>
          <a:p>
            <a:pPr marL="0" indent="0">
              <a:lnSpc>
                <a:spcPct val="120000"/>
              </a:lnSpc>
              <a:spcBef>
                <a:spcPts val="1200"/>
              </a:spcBef>
              <a:buNone/>
            </a:pPr>
            <a:r>
              <a:rPr lang="zh-CN" altLang="en-US" sz="1800" dirty="0">
                <a:solidFill>
                  <a:schemeClr val="tx2"/>
                </a:solidFill>
                <a:latin typeface="微软雅黑" panose="020B0503020204020204" pitchFamily="34" charset="-122"/>
                <a:ea typeface="微软雅黑" panose="020B0503020204020204" pitchFamily="34" charset="-122"/>
              </a:rPr>
              <a:t>供应链</a:t>
            </a:r>
            <a:r>
              <a:rPr lang="en-US" altLang="zh-CN" sz="1800" dirty="0">
                <a:solidFill>
                  <a:schemeClr val="tx2"/>
                </a:solidFill>
                <a:latin typeface="微软雅黑" panose="020B0503020204020204" pitchFamily="34" charset="-122"/>
                <a:ea typeface="微软雅黑" panose="020B0503020204020204" pitchFamily="34" charset="-122"/>
              </a:rPr>
              <a:t>j</a:t>
            </a:r>
            <a:r>
              <a:rPr lang="zh-CN" altLang="en-US" sz="1800" dirty="0">
                <a:solidFill>
                  <a:schemeClr val="tx2"/>
                </a:solidFill>
                <a:latin typeface="微软雅黑" panose="020B0503020204020204" pitchFamily="34" charset="-122"/>
                <a:ea typeface="微软雅黑" panose="020B0503020204020204" pitchFamily="34" charset="-122"/>
              </a:rPr>
              <a:t>具有行业、地域、环境的复杂性，因此需要智慧的管理模式。</a:t>
            </a:r>
            <a:r>
              <a:rPr lang="en-US" altLang="zh-CN" sz="1800" dirty="0">
                <a:solidFill>
                  <a:schemeClr val="tx2"/>
                </a:solidFill>
                <a:latin typeface="微软雅黑" panose="020B0503020204020204" pitchFamily="34" charset="-122"/>
                <a:ea typeface="微软雅黑" panose="020B0503020204020204" pitchFamily="34" charset="-122"/>
              </a:rPr>
              <a:t>SKY-CHAIN </a:t>
            </a:r>
            <a:r>
              <a:rPr lang="zh-CN" altLang="en-US" sz="1800" dirty="0">
                <a:solidFill>
                  <a:schemeClr val="tx2"/>
                </a:solidFill>
                <a:latin typeface="微软雅黑" panose="020B0503020204020204" pitchFamily="34" charset="-122"/>
                <a:ea typeface="微软雅黑" panose="020B0503020204020204" pitchFamily="34" charset="-122"/>
              </a:rPr>
              <a:t>本身不是特定的管理模式，它却是实现这些管理模式的利器，甚至为管理模式的创新提供了可能性</a:t>
            </a:r>
            <a:endParaRPr lang="en-US" altLang="zh-CN" sz="1800"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62461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445B2-189C-41AF-B76C-80A45B16CEE2}"/>
              </a:ext>
            </a:extLst>
          </p:cNvPr>
          <p:cNvSpPr>
            <a:spLocks noGrp="1"/>
          </p:cNvSpPr>
          <p:nvPr>
            <p:ph type="title"/>
          </p:nvPr>
        </p:nvSpPr>
        <p:spPr/>
        <p:txBody>
          <a:bodyPr/>
          <a:lstStyle/>
          <a:p>
            <a:r>
              <a:rPr lang="en-US" dirty="0">
                <a:solidFill>
                  <a:srgbClr val="C00000"/>
                </a:solidFill>
                <a:latin typeface="微软雅黑" panose="020B0503020204020204" pitchFamily="34" charset="-122"/>
                <a:ea typeface="微软雅黑" panose="020B0503020204020204" pitchFamily="34" charset="-122"/>
              </a:rPr>
              <a:t>SKY-CHAIN</a:t>
            </a:r>
            <a:r>
              <a:rPr lang="zh-CN" altLang="en-US" dirty="0">
                <a:solidFill>
                  <a:srgbClr val="C00000"/>
                </a:solidFill>
                <a:latin typeface="微软雅黑" panose="020B0503020204020204" pitchFamily="34" charset="-122"/>
                <a:ea typeface="微软雅黑" panose="020B0503020204020204" pitchFamily="34" charset="-122"/>
              </a:rPr>
              <a:t> 之区块链架构</a:t>
            </a:r>
            <a:endParaRPr lang="en-US" dirty="0">
              <a:solidFill>
                <a:srgbClr val="C00000"/>
              </a:solidFill>
              <a:latin typeface="微软雅黑" panose="020B0503020204020204" pitchFamily="34" charset="-122"/>
              <a:ea typeface="微软雅黑" panose="020B0503020204020204" pitchFamily="34" charset="-122"/>
            </a:endParaRPr>
          </a:p>
        </p:txBody>
      </p:sp>
      <p:sp>
        <p:nvSpPr>
          <p:cNvPr id="11" name="Content Placeholder 10">
            <a:extLst>
              <a:ext uri="{FF2B5EF4-FFF2-40B4-BE49-F238E27FC236}">
                <a16:creationId xmlns:a16="http://schemas.microsoft.com/office/drawing/2014/main" id="{A2DAB8F8-9705-4AD6-AB35-8CDABB42B60D}"/>
              </a:ext>
            </a:extLst>
          </p:cNvPr>
          <p:cNvSpPr>
            <a:spLocks noGrp="1"/>
          </p:cNvSpPr>
          <p:nvPr>
            <p:ph sz="half" idx="1"/>
          </p:nvPr>
        </p:nvSpPr>
        <p:spPr>
          <a:xfrm>
            <a:off x="1104899" y="1600200"/>
            <a:ext cx="5894417" cy="4571999"/>
          </a:xfrm>
        </p:spPr>
        <p:txBody>
          <a:bodyPr>
            <a:normAutofit/>
          </a:bodyPr>
          <a:lstStyle/>
          <a:p>
            <a:pPr marL="0" indent="0">
              <a:buNone/>
            </a:pPr>
            <a:r>
              <a:rPr lang="zh-CN" altLang="en-US" sz="1800" b="1" dirty="0">
                <a:solidFill>
                  <a:schemeClr val="tx2"/>
                </a:solidFill>
                <a:latin typeface="微软雅黑" panose="020B0503020204020204" pitchFamily="34" charset="-122"/>
                <a:ea typeface="微软雅黑" panose="020B0503020204020204" pitchFamily="34" charset="-122"/>
              </a:rPr>
              <a:t>节点及节点联盟</a:t>
            </a:r>
            <a:endParaRPr lang="en-US" altLang="zh-CN" sz="1800" b="1" dirty="0">
              <a:solidFill>
                <a:schemeClr val="tx2"/>
              </a:solidFill>
              <a:latin typeface="微软雅黑" panose="020B0503020204020204" pitchFamily="34" charset="-122"/>
              <a:ea typeface="微软雅黑" panose="020B0503020204020204" pitchFamily="34" charset="-122"/>
            </a:endParaRPr>
          </a:p>
          <a:p>
            <a:pPr marL="0" indent="0">
              <a:lnSpc>
                <a:spcPct val="120000"/>
              </a:lnSpc>
              <a:spcBef>
                <a:spcPts val="1200"/>
              </a:spcBef>
              <a:buNone/>
            </a:pPr>
            <a:r>
              <a:rPr lang="zh-CN" altLang="en-US" sz="1800" dirty="0">
                <a:solidFill>
                  <a:schemeClr val="tx2"/>
                </a:solidFill>
                <a:latin typeface="微软雅黑" panose="020B0503020204020204" pitchFamily="34" charset="-122"/>
                <a:ea typeface="微软雅黑" panose="020B0503020204020204" pitchFamily="34" charset="-122"/>
              </a:rPr>
              <a:t>每个应用节点是一个可独立运营的云平台，其中的应用逻辑和区块链逻辑是一个整体，不需要分开部署和运维。</a:t>
            </a:r>
            <a:endParaRPr lang="en-US" altLang="zh-CN" sz="1800" dirty="0">
              <a:solidFill>
                <a:schemeClr val="tx2"/>
              </a:solidFill>
              <a:latin typeface="微软雅黑" panose="020B0503020204020204" pitchFamily="34" charset="-122"/>
              <a:ea typeface="微软雅黑" panose="020B0503020204020204" pitchFamily="34" charset="-122"/>
            </a:endParaRPr>
          </a:p>
          <a:p>
            <a:pPr marL="0" indent="0">
              <a:lnSpc>
                <a:spcPct val="120000"/>
              </a:lnSpc>
              <a:spcBef>
                <a:spcPts val="1200"/>
              </a:spcBef>
              <a:buNone/>
            </a:pPr>
            <a:r>
              <a:rPr lang="zh-CN" altLang="en-US" sz="1800" dirty="0">
                <a:solidFill>
                  <a:schemeClr val="tx2"/>
                </a:solidFill>
                <a:latin typeface="微软雅黑" panose="020B0503020204020204" pitchFamily="34" charset="-122"/>
                <a:ea typeface="微软雅黑" panose="020B0503020204020204" pitchFamily="34" charset="-122"/>
              </a:rPr>
              <a:t>节点之间可以相互联盟成网。联盟关系可以随时拆解。在联盟共享架构下，每个节点对自己生产的数据享有所有权</a:t>
            </a:r>
            <a:endParaRPr lang="en-US" altLang="zh-CN" sz="1800" dirty="0">
              <a:solidFill>
                <a:schemeClr val="tx2"/>
              </a:solidFill>
              <a:latin typeface="微软雅黑" panose="020B0503020204020204" pitchFamily="34" charset="-122"/>
              <a:ea typeface="微软雅黑" panose="020B0503020204020204" pitchFamily="34" charset="-122"/>
            </a:endParaRPr>
          </a:p>
          <a:p>
            <a:pPr marL="0" indent="0">
              <a:buNone/>
            </a:pPr>
            <a:r>
              <a:rPr lang="zh-CN" altLang="en-US" sz="1800" b="1" dirty="0">
                <a:solidFill>
                  <a:schemeClr val="tx2"/>
                </a:solidFill>
                <a:latin typeface="微软雅黑" panose="020B0503020204020204" pitchFamily="34" charset="-122"/>
                <a:ea typeface="微软雅黑" panose="020B0503020204020204" pitchFamily="34" charset="-122"/>
              </a:rPr>
              <a:t>区块存储和共识算法</a:t>
            </a:r>
            <a:endParaRPr lang="en-US" altLang="zh-CN" sz="1800" b="1" dirty="0">
              <a:solidFill>
                <a:schemeClr val="tx2"/>
              </a:solidFill>
              <a:latin typeface="微软雅黑" panose="020B0503020204020204" pitchFamily="34" charset="-122"/>
              <a:ea typeface="微软雅黑" panose="020B0503020204020204" pitchFamily="34" charset="-122"/>
            </a:endParaRPr>
          </a:p>
          <a:p>
            <a:pPr marL="0" indent="0">
              <a:lnSpc>
                <a:spcPct val="120000"/>
              </a:lnSpc>
              <a:spcBef>
                <a:spcPts val="1200"/>
              </a:spcBef>
              <a:buNone/>
            </a:pPr>
            <a:r>
              <a:rPr lang="zh-CN" altLang="en-US" sz="1800" dirty="0">
                <a:solidFill>
                  <a:schemeClr val="tx2"/>
                </a:solidFill>
                <a:latin typeface="微软雅黑" panose="020B0503020204020204" pitchFamily="34" charset="-122"/>
                <a:ea typeface="微软雅黑" panose="020B0503020204020204" pitchFamily="34" charset="-122"/>
              </a:rPr>
              <a:t>分布式的区块存储机制引入了会计复式记账的规则，且支持多账号和多账本。</a:t>
            </a:r>
            <a:endParaRPr lang="en-US" altLang="zh-CN" sz="1800" dirty="0">
              <a:solidFill>
                <a:schemeClr val="tx2"/>
              </a:solidFill>
              <a:latin typeface="微软雅黑" panose="020B0503020204020204" pitchFamily="34" charset="-122"/>
              <a:ea typeface="微软雅黑" panose="020B0503020204020204" pitchFamily="34" charset="-122"/>
            </a:endParaRPr>
          </a:p>
          <a:p>
            <a:pPr marL="0" indent="0">
              <a:lnSpc>
                <a:spcPct val="120000"/>
              </a:lnSpc>
              <a:spcBef>
                <a:spcPts val="1200"/>
              </a:spcBef>
              <a:buNone/>
            </a:pPr>
            <a:r>
              <a:rPr lang="zh-CN" altLang="en-US" sz="1800" dirty="0">
                <a:solidFill>
                  <a:schemeClr val="tx2"/>
                </a:solidFill>
                <a:latin typeface="微软雅黑" panose="020B0503020204020204" pitchFamily="34" charset="-122"/>
                <a:ea typeface="微软雅黑" panose="020B0503020204020204" pitchFamily="34" charset="-122"/>
              </a:rPr>
              <a:t>共识算法由两个层面组成：</a:t>
            </a:r>
            <a:r>
              <a:rPr lang="en-US" altLang="zh-CN" sz="1800" dirty="0">
                <a:solidFill>
                  <a:schemeClr val="tx2"/>
                </a:solidFill>
                <a:latin typeface="微软雅黑" panose="020B0503020204020204" pitchFamily="34" charset="-122"/>
                <a:ea typeface="微软雅黑" panose="020B0503020204020204" pitchFamily="34" charset="-122"/>
              </a:rPr>
              <a:t>1</a:t>
            </a:r>
            <a:r>
              <a:rPr lang="zh-CN" altLang="en-US" sz="1800" dirty="0">
                <a:solidFill>
                  <a:schemeClr val="tx2"/>
                </a:solidFill>
                <a:latin typeface="微软雅黑" panose="020B0503020204020204" pitchFamily="34" charset="-122"/>
                <a:ea typeface="微软雅黑" panose="020B0503020204020204" pitchFamily="34" charset="-122"/>
              </a:rPr>
              <a:t>）商业流程制约层，</a:t>
            </a:r>
            <a:r>
              <a:rPr lang="en-US" altLang="zh-CN" sz="1800" dirty="0">
                <a:solidFill>
                  <a:schemeClr val="tx2"/>
                </a:solidFill>
                <a:latin typeface="微软雅黑" panose="020B0503020204020204" pitchFamily="34" charset="-122"/>
                <a:ea typeface="微软雅黑" panose="020B0503020204020204" pitchFamily="34" charset="-122"/>
              </a:rPr>
              <a:t>2</a:t>
            </a:r>
            <a:r>
              <a:rPr lang="zh-CN" altLang="en-US" sz="1800" dirty="0">
                <a:solidFill>
                  <a:schemeClr val="tx2"/>
                </a:solidFill>
                <a:latin typeface="微软雅黑" panose="020B0503020204020204" pitchFamily="34" charset="-122"/>
                <a:ea typeface="微软雅黑" panose="020B0503020204020204" pitchFamily="34" charset="-122"/>
              </a:rPr>
              <a:t>）竞争资源制约层；因此无需挖矿，特别适用于行业解决方案</a:t>
            </a:r>
            <a:endParaRPr lang="en-US" altLang="zh-CN" sz="1800" dirty="0">
              <a:solidFill>
                <a:schemeClr val="tx2"/>
              </a:solidFill>
              <a:latin typeface="微软雅黑" panose="020B0503020204020204" pitchFamily="34" charset="-122"/>
              <a:ea typeface="微软雅黑" panose="020B0503020204020204" pitchFamily="34" charset="-122"/>
            </a:endParaRPr>
          </a:p>
        </p:txBody>
      </p:sp>
      <p:graphicFrame>
        <p:nvGraphicFramePr>
          <p:cNvPr id="10" name="Content Placeholder 9">
            <a:extLst>
              <a:ext uri="{FF2B5EF4-FFF2-40B4-BE49-F238E27FC236}">
                <a16:creationId xmlns:a16="http://schemas.microsoft.com/office/drawing/2014/main" id="{F95AD1F9-17F5-432F-A663-51F496EFADD7}"/>
              </a:ext>
            </a:extLst>
          </p:cNvPr>
          <p:cNvGraphicFramePr>
            <a:graphicFrameLocks noGrp="1"/>
          </p:cNvGraphicFramePr>
          <p:nvPr>
            <p:ph sz="half" idx="2"/>
            <p:extLst>
              <p:ext uri="{D42A27DB-BD31-4B8C-83A1-F6EECF244321}">
                <p14:modId xmlns:p14="http://schemas.microsoft.com/office/powerpoint/2010/main" val="3777268123"/>
              </p:ext>
            </p:extLst>
          </p:nvPr>
        </p:nvGraphicFramePr>
        <p:xfrm>
          <a:off x="7381702" y="1600200"/>
          <a:ext cx="3705398"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87060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loud 2">
            <a:extLst>
              <a:ext uri="{FF2B5EF4-FFF2-40B4-BE49-F238E27FC236}">
                <a16:creationId xmlns:a16="http://schemas.microsoft.com/office/drawing/2014/main" id="{C80E8FE7-B31F-45A1-A505-2B907400AFFE}"/>
              </a:ext>
            </a:extLst>
          </p:cNvPr>
          <p:cNvSpPr/>
          <p:nvPr/>
        </p:nvSpPr>
        <p:spPr>
          <a:xfrm>
            <a:off x="8087360" y="1798320"/>
            <a:ext cx="2255519" cy="1473200"/>
          </a:xfrm>
          <a:prstGeom prst="cloud">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dirty="0"/>
              <a:t>节点云端</a:t>
            </a:r>
            <a:endParaRPr lang="en-US" dirty="0"/>
          </a:p>
        </p:txBody>
      </p:sp>
      <p:sp>
        <p:nvSpPr>
          <p:cNvPr id="2" name="Title 1">
            <a:extLst>
              <a:ext uri="{FF2B5EF4-FFF2-40B4-BE49-F238E27FC236}">
                <a16:creationId xmlns:a16="http://schemas.microsoft.com/office/drawing/2014/main" id="{23D445B2-189C-41AF-B76C-80A45B16CEE2}"/>
              </a:ext>
            </a:extLst>
          </p:cNvPr>
          <p:cNvSpPr>
            <a:spLocks noGrp="1"/>
          </p:cNvSpPr>
          <p:nvPr>
            <p:ph type="title"/>
          </p:nvPr>
        </p:nvSpPr>
        <p:spPr/>
        <p:txBody>
          <a:bodyPr/>
          <a:lstStyle/>
          <a:p>
            <a:r>
              <a:rPr lang="en-US" dirty="0">
                <a:solidFill>
                  <a:srgbClr val="C00000"/>
                </a:solidFill>
                <a:latin typeface="微软雅黑" panose="020B0503020204020204" pitchFamily="34" charset="-122"/>
                <a:ea typeface="微软雅黑" panose="020B0503020204020204" pitchFamily="34" charset="-122"/>
              </a:rPr>
              <a:t>SKY-CHAIN </a:t>
            </a:r>
            <a:r>
              <a:rPr lang="zh-CN" altLang="en-US" dirty="0">
                <a:solidFill>
                  <a:srgbClr val="C00000"/>
                </a:solidFill>
                <a:latin typeface="微软雅黑" panose="020B0503020204020204" pitchFamily="34" charset="-122"/>
                <a:ea typeface="微软雅黑" panose="020B0503020204020204" pitchFamily="34" charset="-122"/>
              </a:rPr>
              <a:t>之物联网架构</a:t>
            </a:r>
            <a:endParaRPr lang="en-US" dirty="0">
              <a:solidFill>
                <a:srgbClr val="C00000"/>
              </a:solidFill>
              <a:latin typeface="微软雅黑" panose="020B0503020204020204" pitchFamily="34" charset="-122"/>
              <a:ea typeface="微软雅黑" panose="020B0503020204020204" pitchFamily="34" charset="-122"/>
            </a:endParaRPr>
          </a:p>
        </p:txBody>
      </p:sp>
      <p:sp>
        <p:nvSpPr>
          <p:cNvPr id="4" name="Content Placeholder 3">
            <a:extLst>
              <a:ext uri="{FF2B5EF4-FFF2-40B4-BE49-F238E27FC236}">
                <a16:creationId xmlns:a16="http://schemas.microsoft.com/office/drawing/2014/main" id="{4F4F080B-B877-4A6A-91E0-8EBCB176EAC4}"/>
              </a:ext>
            </a:extLst>
          </p:cNvPr>
          <p:cNvSpPr>
            <a:spLocks noGrp="1"/>
          </p:cNvSpPr>
          <p:nvPr>
            <p:ph sz="half" idx="1"/>
          </p:nvPr>
        </p:nvSpPr>
        <p:spPr>
          <a:xfrm>
            <a:off x="1104899" y="1600200"/>
            <a:ext cx="5877791" cy="4571999"/>
          </a:xfrm>
        </p:spPr>
        <p:txBody>
          <a:bodyPr>
            <a:normAutofit/>
          </a:bodyPr>
          <a:lstStyle/>
          <a:p>
            <a:pPr marL="0" indent="0">
              <a:buNone/>
            </a:pPr>
            <a:r>
              <a:rPr lang="zh-CN" altLang="en-US" sz="1800" b="1" dirty="0">
                <a:solidFill>
                  <a:schemeClr val="tx2"/>
                </a:solidFill>
                <a:latin typeface="微软雅黑" panose="020B0503020204020204" pitchFamily="34" charset="-122"/>
                <a:ea typeface="微软雅黑" panose="020B0503020204020204" pitchFamily="34" charset="-122"/>
              </a:rPr>
              <a:t>云计算和边缘计算</a:t>
            </a:r>
            <a:endParaRPr lang="en-US" altLang="zh-CN" sz="1800" b="1" dirty="0">
              <a:solidFill>
                <a:schemeClr val="tx2"/>
              </a:solidFill>
              <a:latin typeface="微软雅黑" panose="020B0503020204020204" pitchFamily="34" charset="-122"/>
              <a:ea typeface="微软雅黑" panose="020B0503020204020204" pitchFamily="34" charset="-122"/>
            </a:endParaRPr>
          </a:p>
          <a:p>
            <a:pPr marL="0" indent="0">
              <a:lnSpc>
                <a:spcPct val="120000"/>
              </a:lnSpc>
              <a:spcBef>
                <a:spcPts val="1200"/>
              </a:spcBef>
              <a:buNone/>
            </a:pPr>
            <a:r>
              <a:rPr lang="en-US" altLang="zh-CN" sz="1800" dirty="0">
                <a:solidFill>
                  <a:schemeClr val="tx2"/>
                </a:solidFill>
                <a:latin typeface="微软雅黑" panose="020B0503020204020204" pitchFamily="34" charset="-122"/>
                <a:ea typeface="微软雅黑" panose="020B0503020204020204" pitchFamily="34" charset="-122"/>
              </a:rPr>
              <a:t>SKY-CHAIN </a:t>
            </a:r>
            <a:r>
              <a:rPr lang="zh-CN" altLang="en-US" sz="1800" dirty="0">
                <a:solidFill>
                  <a:schemeClr val="tx2"/>
                </a:solidFill>
                <a:latin typeface="微软雅黑" panose="020B0503020204020204" pitchFamily="34" charset="-122"/>
                <a:ea typeface="微软雅黑" panose="020B0503020204020204" pitchFamily="34" charset="-122"/>
              </a:rPr>
              <a:t>的物联网架构采用了云计算和边缘计算相配合的模式</a:t>
            </a:r>
            <a:endParaRPr lang="en-US" altLang="zh-CN" sz="1800" dirty="0">
              <a:solidFill>
                <a:schemeClr val="tx2"/>
              </a:solidFill>
              <a:latin typeface="微软雅黑" panose="020B0503020204020204" pitchFamily="34" charset="-122"/>
              <a:ea typeface="微软雅黑" panose="020B0503020204020204" pitchFamily="34" charset="-122"/>
            </a:endParaRPr>
          </a:p>
          <a:p>
            <a:pPr marL="0" indent="0">
              <a:buNone/>
            </a:pPr>
            <a:r>
              <a:rPr lang="zh-CN" altLang="en-US" sz="1800" b="1" dirty="0">
                <a:solidFill>
                  <a:schemeClr val="tx2"/>
                </a:solidFill>
                <a:latin typeface="微软雅黑" panose="020B0503020204020204" pitchFamily="34" charset="-122"/>
                <a:ea typeface="微软雅黑" panose="020B0503020204020204" pitchFamily="34" charset="-122"/>
              </a:rPr>
              <a:t>节点云端</a:t>
            </a:r>
            <a:endParaRPr lang="en-US" altLang="zh-CN" sz="1800" b="1" dirty="0">
              <a:solidFill>
                <a:schemeClr val="tx2"/>
              </a:solidFill>
              <a:latin typeface="微软雅黑" panose="020B0503020204020204" pitchFamily="34" charset="-122"/>
              <a:ea typeface="微软雅黑" panose="020B0503020204020204" pitchFamily="34" charset="-122"/>
            </a:endParaRPr>
          </a:p>
          <a:p>
            <a:pPr marL="0" indent="0">
              <a:lnSpc>
                <a:spcPct val="120000"/>
              </a:lnSpc>
              <a:spcBef>
                <a:spcPts val="1200"/>
              </a:spcBef>
              <a:buNone/>
            </a:pPr>
            <a:r>
              <a:rPr lang="zh-CN" altLang="en-US" sz="1800" dirty="0">
                <a:solidFill>
                  <a:schemeClr val="tx2"/>
                </a:solidFill>
                <a:latin typeface="微软雅黑" panose="020B0503020204020204" pitchFamily="34" charset="-122"/>
                <a:ea typeface="微软雅黑" panose="020B0503020204020204" pitchFamily="34" charset="-122"/>
              </a:rPr>
              <a:t>一个应用节点的主体是在云端，包含主要数据，主要业务逻辑</a:t>
            </a:r>
            <a:endParaRPr lang="en-US" altLang="zh-CN" sz="1800" dirty="0">
              <a:solidFill>
                <a:schemeClr val="tx2"/>
              </a:solidFill>
              <a:latin typeface="微软雅黑" panose="020B0503020204020204" pitchFamily="34" charset="-122"/>
              <a:ea typeface="微软雅黑" panose="020B0503020204020204" pitchFamily="34" charset="-122"/>
            </a:endParaRPr>
          </a:p>
          <a:p>
            <a:pPr marL="0" indent="0">
              <a:buNone/>
            </a:pPr>
            <a:r>
              <a:rPr lang="zh-CN" altLang="en-US" sz="1800" b="1" dirty="0">
                <a:solidFill>
                  <a:schemeClr val="tx2"/>
                </a:solidFill>
                <a:latin typeface="微软雅黑" panose="020B0503020204020204" pitchFamily="34" charset="-122"/>
                <a:ea typeface="微软雅黑" panose="020B0503020204020204" pitchFamily="34" charset="-122"/>
              </a:rPr>
              <a:t>可交互边缘端</a:t>
            </a:r>
            <a:endParaRPr lang="en-US" altLang="zh-CN" sz="1800" b="1" dirty="0">
              <a:solidFill>
                <a:schemeClr val="tx2"/>
              </a:solidFill>
              <a:latin typeface="微软雅黑" panose="020B0503020204020204" pitchFamily="34" charset="-122"/>
              <a:ea typeface="微软雅黑" panose="020B0503020204020204" pitchFamily="34" charset="-122"/>
            </a:endParaRPr>
          </a:p>
          <a:p>
            <a:pPr marL="0" indent="0">
              <a:lnSpc>
                <a:spcPct val="120000"/>
              </a:lnSpc>
              <a:spcBef>
                <a:spcPts val="1200"/>
              </a:spcBef>
              <a:buNone/>
            </a:pPr>
            <a:r>
              <a:rPr lang="zh-CN" altLang="en-US" sz="1800" dirty="0">
                <a:solidFill>
                  <a:schemeClr val="tx2"/>
                </a:solidFill>
                <a:latin typeface="微软雅黑" panose="020B0503020204020204" pitchFamily="34" charset="-122"/>
                <a:ea typeface="微软雅黑" panose="020B0503020204020204" pitchFamily="34" charset="-122"/>
              </a:rPr>
              <a:t>用户通过各类终端设备来与系统进行交互，如手机，智能手持，等等。这些终端常常连接有各种功能设备或传感器，它们里面的程序一般是从云端渐进式下载的</a:t>
            </a:r>
            <a:endParaRPr lang="en-US" sz="1800" dirty="0">
              <a:solidFill>
                <a:schemeClr val="tx2"/>
              </a:solidFill>
              <a:latin typeface="微软雅黑" panose="020B0503020204020204" pitchFamily="34" charset="-122"/>
              <a:ea typeface="微软雅黑" panose="020B0503020204020204" pitchFamily="34" charset="-122"/>
            </a:endParaRPr>
          </a:p>
        </p:txBody>
      </p:sp>
      <p:graphicFrame>
        <p:nvGraphicFramePr>
          <p:cNvPr id="6" name="Content Placeholder 5">
            <a:extLst>
              <a:ext uri="{FF2B5EF4-FFF2-40B4-BE49-F238E27FC236}">
                <a16:creationId xmlns:a16="http://schemas.microsoft.com/office/drawing/2014/main" id="{F74D8B63-59E4-4EA6-86B6-3050AB210285}"/>
              </a:ext>
            </a:extLst>
          </p:cNvPr>
          <p:cNvGraphicFramePr>
            <a:graphicFrameLocks noGrp="1"/>
          </p:cNvGraphicFramePr>
          <p:nvPr>
            <p:ph sz="half" idx="2"/>
            <p:extLst>
              <p:ext uri="{D42A27DB-BD31-4B8C-83A1-F6EECF244321}">
                <p14:modId xmlns:p14="http://schemas.microsoft.com/office/powerpoint/2010/main" val="2698869133"/>
              </p:ext>
            </p:extLst>
          </p:nvPr>
        </p:nvGraphicFramePr>
        <p:xfrm>
          <a:off x="7423265" y="3724102"/>
          <a:ext cx="3663834" cy="23649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7" name="Straight Connector 6">
            <a:extLst>
              <a:ext uri="{FF2B5EF4-FFF2-40B4-BE49-F238E27FC236}">
                <a16:creationId xmlns:a16="http://schemas.microsoft.com/office/drawing/2014/main" id="{23A9CA95-ECE0-4AAC-ADEE-10A914509328}"/>
              </a:ext>
            </a:extLst>
          </p:cNvPr>
          <p:cNvCxnSpPr>
            <a:cxnSpLocks/>
            <a:stCxn id="3" idx="1"/>
          </p:cNvCxnSpPr>
          <p:nvPr/>
        </p:nvCxnSpPr>
        <p:spPr>
          <a:xfrm>
            <a:off x="9215120" y="3269951"/>
            <a:ext cx="0" cy="997249"/>
          </a:xfrm>
          <a:prstGeom prst="line">
            <a:avLst/>
          </a:prstGeom>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3642311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52B61-5BF7-47CE-A8ED-4FC60924D7F5}"/>
              </a:ext>
            </a:extLst>
          </p:cNvPr>
          <p:cNvSpPr>
            <a:spLocks noGrp="1"/>
          </p:cNvSpPr>
          <p:nvPr>
            <p:ph type="title"/>
          </p:nvPr>
        </p:nvSpPr>
        <p:spPr/>
        <p:txBody>
          <a:bodyPr/>
          <a:lstStyle/>
          <a:p>
            <a:r>
              <a:rPr lang="en-US" dirty="0">
                <a:solidFill>
                  <a:srgbClr val="C00000"/>
                </a:solidFill>
                <a:latin typeface="微软雅黑" panose="020B0503020204020204" pitchFamily="34" charset="-122"/>
                <a:ea typeface="微软雅黑" panose="020B0503020204020204" pitchFamily="34" charset="-122"/>
              </a:rPr>
              <a:t>SKY-CHAIN </a:t>
            </a:r>
            <a:r>
              <a:rPr lang="zh-CN" altLang="en-US" dirty="0">
                <a:solidFill>
                  <a:srgbClr val="C00000"/>
                </a:solidFill>
                <a:latin typeface="微软雅黑" panose="020B0503020204020204" pitchFamily="34" charset="-122"/>
                <a:ea typeface="微软雅黑" panose="020B0503020204020204" pitchFamily="34" charset="-122"/>
              </a:rPr>
              <a:t>信息一览表</a:t>
            </a:r>
            <a:endParaRPr lang="en-US" dirty="0">
              <a:solidFill>
                <a:srgbClr val="C00000"/>
              </a:solidFill>
              <a:latin typeface="微软雅黑" panose="020B0503020204020204" pitchFamily="34" charset="-122"/>
              <a:ea typeface="微软雅黑" panose="020B0503020204020204" pitchFamily="34" charset="-122"/>
            </a:endParaRPr>
          </a:p>
        </p:txBody>
      </p:sp>
      <p:graphicFrame>
        <p:nvGraphicFramePr>
          <p:cNvPr id="5" name="Table 5">
            <a:extLst>
              <a:ext uri="{FF2B5EF4-FFF2-40B4-BE49-F238E27FC236}">
                <a16:creationId xmlns:a16="http://schemas.microsoft.com/office/drawing/2014/main" id="{C1473185-D782-4204-9328-045DB7736EF8}"/>
              </a:ext>
            </a:extLst>
          </p:cNvPr>
          <p:cNvGraphicFramePr>
            <a:graphicFrameLocks noGrp="1"/>
          </p:cNvGraphicFramePr>
          <p:nvPr>
            <p:ph sz="half" idx="1"/>
            <p:extLst>
              <p:ext uri="{D42A27DB-BD31-4B8C-83A1-F6EECF244321}">
                <p14:modId xmlns:p14="http://schemas.microsoft.com/office/powerpoint/2010/main" val="3153906914"/>
              </p:ext>
            </p:extLst>
          </p:nvPr>
        </p:nvGraphicFramePr>
        <p:xfrm>
          <a:off x="1125220" y="1600200"/>
          <a:ext cx="4914900" cy="4572000"/>
        </p:xfrm>
        <a:graphic>
          <a:graphicData uri="http://schemas.openxmlformats.org/drawingml/2006/table">
            <a:tbl>
              <a:tblPr bandRow="1">
                <a:tableStyleId>{46F890A9-2807-4EBB-B81D-B2AA78EC7F39}</a:tableStyleId>
              </a:tblPr>
              <a:tblGrid>
                <a:gridCol w="1597660">
                  <a:extLst>
                    <a:ext uri="{9D8B030D-6E8A-4147-A177-3AD203B41FA5}">
                      <a16:colId xmlns:a16="http://schemas.microsoft.com/office/drawing/2014/main" val="3373920825"/>
                    </a:ext>
                  </a:extLst>
                </a:gridCol>
                <a:gridCol w="3317240">
                  <a:extLst>
                    <a:ext uri="{9D8B030D-6E8A-4147-A177-3AD203B41FA5}">
                      <a16:colId xmlns:a16="http://schemas.microsoft.com/office/drawing/2014/main" val="1605998957"/>
                    </a:ext>
                  </a:extLst>
                </a:gridCol>
              </a:tblGrid>
              <a:tr h="571500">
                <a:tc>
                  <a:txBody>
                    <a:bodyPr/>
                    <a:lstStyle/>
                    <a:p>
                      <a:pPr algn="r"/>
                      <a:r>
                        <a:rPr lang="zh-CN" altLang="en-US" sz="1600" b="1" dirty="0">
                          <a:latin typeface="微软雅黑" panose="020B0503020204020204" pitchFamily="34" charset="-122"/>
                          <a:ea typeface="微软雅黑" panose="020B0503020204020204" pitchFamily="34" charset="-122"/>
                        </a:rPr>
                        <a:t>起始研发</a:t>
                      </a:r>
                      <a:endParaRPr lang="en-US" sz="1600" b="1" dirty="0">
                        <a:latin typeface="微软雅黑" panose="020B0503020204020204" pitchFamily="34" charset="-122"/>
                        <a:ea typeface="微软雅黑" panose="020B0503020204020204" pitchFamily="34" charset="-122"/>
                      </a:endParaRPr>
                    </a:p>
                  </a:txBody>
                  <a:tcPr anchor="ctr"/>
                </a:tc>
                <a:tc>
                  <a:txBody>
                    <a:bodyPr/>
                    <a:lstStyle/>
                    <a:p>
                      <a:r>
                        <a:rPr lang="en-US" sz="1600" dirty="0">
                          <a:latin typeface="微软雅黑" panose="020B0503020204020204" pitchFamily="34" charset="-122"/>
                          <a:ea typeface="微软雅黑" panose="020B0503020204020204" pitchFamily="34" charset="-122"/>
                        </a:rPr>
                        <a:t>2016</a:t>
                      </a:r>
                      <a:r>
                        <a:rPr lang="zh-CN" altLang="en-US" sz="1600" dirty="0">
                          <a:latin typeface="微软雅黑" panose="020B0503020204020204" pitchFamily="34" charset="-122"/>
                          <a:ea typeface="微软雅黑" panose="020B0503020204020204" pitchFamily="34" charset="-122"/>
                        </a:rPr>
                        <a:t>年</a:t>
                      </a:r>
                      <a:endParaRPr lang="en-US" sz="16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461034356"/>
                  </a:ext>
                </a:extLst>
              </a:tr>
              <a:tr h="571500">
                <a:tc>
                  <a:txBody>
                    <a:bodyPr/>
                    <a:lstStyle/>
                    <a:p>
                      <a:pPr algn="r"/>
                      <a:r>
                        <a:rPr lang="zh-CN" altLang="en-US" sz="1600" b="1" dirty="0">
                          <a:latin typeface="微软雅黑" panose="020B0503020204020204" pitchFamily="34" charset="-122"/>
                          <a:ea typeface="微软雅黑" panose="020B0503020204020204" pitchFamily="34" charset="-122"/>
                        </a:rPr>
                        <a:t>最新版本号</a:t>
                      </a:r>
                      <a:endParaRPr lang="en-US" sz="1600" b="1" dirty="0">
                        <a:latin typeface="微软雅黑" panose="020B0503020204020204" pitchFamily="34" charset="-122"/>
                        <a:ea typeface="微软雅黑" panose="020B0503020204020204" pitchFamily="34" charset="-122"/>
                      </a:endParaRPr>
                    </a:p>
                  </a:txBody>
                  <a:tcPr anchor="ctr"/>
                </a:tc>
                <a:tc>
                  <a:txBody>
                    <a:bodyPr/>
                    <a:lstStyle/>
                    <a:p>
                      <a:r>
                        <a:rPr lang="en-US" sz="1600" dirty="0">
                          <a:latin typeface="微软雅黑" panose="020B0503020204020204" pitchFamily="34" charset="-122"/>
                          <a:ea typeface="微软雅黑" panose="020B0503020204020204" pitchFamily="34" charset="-122"/>
                        </a:rPr>
                        <a:t>4.1</a:t>
                      </a:r>
                    </a:p>
                  </a:txBody>
                  <a:tcPr anchor="ctr"/>
                </a:tc>
                <a:extLst>
                  <a:ext uri="{0D108BD9-81ED-4DB2-BD59-A6C34878D82A}">
                    <a16:rowId xmlns:a16="http://schemas.microsoft.com/office/drawing/2014/main" val="3621643666"/>
                  </a:ext>
                </a:extLst>
              </a:tr>
              <a:tr h="571500">
                <a:tc>
                  <a:txBody>
                    <a:bodyPr/>
                    <a:lstStyle/>
                    <a:p>
                      <a:pPr algn="r"/>
                      <a:r>
                        <a:rPr lang="zh-CN" altLang="en-US" sz="1600" b="1" dirty="0">
                          <a:latin typeface="微软雅黑" panose="020B0503020204020204" pitchFamily="34" charset="-122"/>
                          <a:ea typeface="微软雅黑" panose="020B0503020204020204" pitchFamily="34" charset="-122"/>
                        </a:rPr>
                        <a:t>主创人员</a:t>
                      </a:r>
                      <a:endParaRPr lang="en-US" sz="1600" b="1" dirty="0">
                        <a:latin typeface="微软雅黑" panose="020B0503020204020204" pitchFamily="34" charset="-122"/>
                        <a:ea typeface="微软雅黑" panose="020B0503020204020204" pitchFamily="34" charset="-122"/>
                      </a:endParaRPr>
                    </a:p>
                  </a:txBody>
                  <a:tcPr anchor="ctr"/>
                </a:tc>
                <a:tc>
                  <a:txBody>
                    <a:bodyPr/>
                    <a:lstStyle/>
                    <a:p>
                      <a:r>
                        <a:rPr lang="en-US" sz="1600" dirty="0">
                          <a:latin typeface="微软雅黑" panose="020B0503020204020204" pitchFamily="34" charset="-122"/>
                          <a:ea typeface="微软雅黑" panose="020B0503020204020204" pitchFamily="34" charset="-122"/>
                        </a:rPr>
                        <a:t>3</a:t>
                      </a:r>
                      <a:r>
                        <a:rPr lang="zh-CN" altLang="en-US" sz="1600" dirty="0">
                          <a:latin typeface="微软雅黑" panose="020B0503020204020204" pitchFamily="34" charset="-122"/>
                          <a:ea typeface="微软雅黑" panose="020B0503020204020204" pitchFamily="34" charset="-122"/>
                        </a:rPr>
                        <a:t>人</a:t>
                      </a:r>
                      <a:endParaRPr lang="en-US" sz="16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1051126206"/>
                  </a:ext>
                </a:extLst>
              </a:tr>
              <a:tr h="571500">
                <a:tc>
                  <a:txBody>
                    <a:bodyPr/>
                    <a:lstStyle/>
                    <a:p>
                      <a:pPr algn="r"/>
                      <a:r>
                        <a:rPr lang="zh-CN" altLang="en-US" sz="1600" b="1" dirty="0">
                          <a:latin typeface="微软雅黑" panose="020B0503020204020204" pitchFamily="34" charset="-122"/>
                          <a:ea typeface="微软雅黑" panose="020B0503020204020204" pitchFamily="34" charset="-122"/>
                        </a:rPr>
                        <a:t>基础数据库</a:t>
                      </a:r>
                      <a:endParaRPr lang="en-US" sz="1600" b="1" dirty="0">
                        <a:latin typeface="微软雅黑" panose="020B0503020204020204" pitchFamily="34" charset="-122"/>
                        <a:ea typeface="微软雅黑" panose="020B0503020204020204" pitchFamily="34" charset="-122"/>
                      </a:endParaRPr>
                    </a:p>
                  </a:txBody>
                  <a:tcPr anchor="ctr"/>
                </a:tc>
                <a:tc>
                  <a:txBody>
                    <a:bodyPr/>
                    <a:lstStyle/>
                    <a:p>
                      <a:r>
                        <a:rPr lang="en-US" sz="1600" dirty="0">
                          <a:latin typeface="微软雅黑" panose="020B0503020204020204" pitchFamily="34" charset="-122"/>
                          <a:ea typeface="微软雅黑" panose="020B0503020204020204" pitchFamily="34" charset="-122"/>
                        </a:rPr>
                        <a:t>PostgreSQL</a:t>
                      </a:r>
                    </a:p>
                  </a:txBody>
                  <a:tcPr anchor="ctr"/>
                </a:tc>
                <a:extLst>
                  <a:ext uri="{0D108BD9-81ED-4DB2-BD59-A6C34878D82A}">
                    <a16:rowId xmlns:a16="http://schemas.microsoft.com/office/drawing/2014/main" val="636758589"/>
                  </a:ext>
                </a:extLst>
              </a:tr>
              <a:tr h="571500">
                <a:tc>
                  <a:txBody>
                    <a:bodyPr/>
                    <a:lstStyle/>
                    <a:p>
                      <a:pPr algn="r"/>
                      <a:r>
                        <a:rPr lang="zh-CN" altLang="en-US" sz="1600" b="1" dirty="0">
                          <a:latin typeface="微软雅黑" panose="020B0503020204020204" pitchFamily="34" charset="-122"/>
                          <a:ea typeface="微软雅黑" panose="020B0503020204020204" pitchFamily="34" charset="-122"/>
                        </a:rPr>
                        <a:t>基础运行环境</a:t>
                      </a:r>
                      <a:endParaRPr lang="en-US" sz="1600" b="1" dirty="0">
                        <a:latin typeface="微软雅黑" panose="020B0503020204020204" pitchFamily="34" charset="-122"/>
                        <a:ea typeface="微软雅黑" panose="020B0503020204020204" pitchFamily="34" charset="-122"/>
                      </a:endParaRPr>
                    </a:p>
                  </a:txBody>
                  <a:tcPr anchor="ctr"/>
                </a:tc>
                <a:tc>
                  <a:txBody>
                    <a:bodyPr/>
                    <a:lstStyle/>
                    <a:p>
                      <a:r>
                        <a:rPr lang="en-US" sz="1600" dirty="0">
                          <a:latin typeface="微软雅黑" panose="020B0503020204020204" pitchFamily="34" charset="-122"/>
                          <a:ea typeface="微软雅黑" panose="020B0503020204020204" pitchFamily="34" charset="-122"/>
                        </a:rPr>
                        <a:t>.NET 6</a:t>
                      </a:r>
                    </a:p>
                  </a:txBody>
                  <a:tcPr anchor="ctr"/>
                </a:tc>
                <a:extLst>
                  <a:ext uri="{0D108BD9-81ED-4DB2-BD59-A6C34878D82A}">
                    <a16:rowId xmlns:a16="http://schemas.microsoft.com/office/drawing/2014/main" val="3541197583"/>
                  </a:ext>
                </a:extLst>
              </a:tr>
              <a:tr h="571500">
                <a:tc>
                  <a:txBody>
                    <a:bodyPr/>
                    <a:lstStyle/>
                    <a:p>
                      <a:pPr algn="r"/>
                      <a:r>
                        <a:rPr lang="zh-CN" altLang="en-US" sz="1600" b="1" dirty="0">
                          <a:latin typeface="微软雅黑" panose="020B0503020204020204" pitchFamily="34" charset="-122"/>
                          <a:ea typeface="微软雅黑" panose="020B0503020204020204" pitchFamily="34" charset="-122"/>
                        </a:rPr>
                        <a:t>基础网络协议</a:t>
                      </a:r>
                      <a:endParaRPr lang="en-US" sz="1600" b="1" dirty="0">
                        <a:latin typeface="微软雅黑" panose="020B0503020204020204" pitchFamily="34" charset="-122"/>
                        <a:ea typeface="微软雅黑" panose="020B0503020204020204" pitchFamily="34" charset="-122"/>
                      </a:endParaRPr>
                    </a:p>
                  </a:txBody>
                  <a:tcPr anchor="ctr"/>
                </a:tc>
                <a:tc>
                  <a:txBody>
                    <a:bodyPr/>
                    <a:lstStyle/>
                    <a:p>
                      <a:r>
                        <a:rPr lang="en-US" altLang="zh-CN" sz="1600" dirty="0">
                          <a:latin typeface="微软雅黑" panose="020B0503020204020204" pitchFamily="34" charset="-122"/>
                          <a:ea typeface="微软雅黑" panose="020B0503020204020204" pitchFamily="34" charset="-122"/>
                        </a:rPr>
                        <a:t>HTTP/3, QUIC</a:t>
                      </a:r>
                      <a:endParaRPr lang="en-US" sz="16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2842378886"/>
                  </a:ext>
                </a:extLst>
              </a:tr>
              <a:tr h="571500">
                <a:tc>
                  <a:txBody>
                    <a:bodyPr/>
                    <a:lstStyle/>
                    <a:p>
                      <a:pPr algn="r"/>
                      <a:r>
                        <a:rPr lang="zh-CN" altLang="en-US" sz="1600" b="1" dirty="0">
                          <a:latin typeface="微软雅黑" panose="020B0503020204020204" pitchFamily="34" charset="-122"/>
                          <a:ea typeface="微软雅黑" panose="020B0503020204020204" pitchFamily="34" charset="-122"/>
                        </a:rPr>
                        <a:t>开源地址</a:t>
                      </a:r>
                      <a:endParaRPr lang="en-US" sz="1600" b="1" dirty="0">
                        <a:latin typeface="微软雅黑" panose="020B0503020204020204" pitchFamily="34" charset="-122"/>
                        <a:ea typeface="微软雅黑" panose="020B0503020204020204" pitchFamily="34" charset="-122"/>
                      </a:endParaRPr>
                    </a:p>
                  </a:txBody>
                  <a:tcPr anchor="ctr"/>
                </a:tc>
                <a:tc>
                  <a:txBody>
                    <a:bodyPr/>
                    <a:lstStyle/>
                    <a:p>
                      <a:r>
                        <a:rPr lang="en-US" sz="1400" dirty="0">
                          <a:latin typeface="微软雅黑" panose="020B0503020204020204" pitchFamily="34" charset="-122"/>
                          <a:ea typeface="微软雅黑" panose="020B0503020204020204" pitchFamily="34" charset="-122"/>
                        </a:rPr>
                        <a:t>https://github.com/skyiah/skychain</a:t>
                      </a:r>
                    </a:p>
                  </a:txBody>
                  <a:tcPr anchor="ctr"/>
                </a:tc>
                <a:extLst>
                  <a:ext uri="{0D108BD9-81ED-4DB2-BD59-A6C34878D82A}">
                    <a16:rowId xmlns:a16="http://schemas.microsoft.com/office/drawing/2014/main" val="2288282604"/>
                  </a:ext>
                </a:extLst>
              </a:tr>
              <a:tr h="571500">
                <a:tc>
                  <a:txBody>
                    <a:bodyPr/>
                    <a:lstStyle/>
                    <a:p>
                      <a:pPr algn="r"/>
                      <a:r>
                        <a:rPr lang="zh-CN" altLang="en-US" sz="1600" b="1" dirty="0">
                          <a:latin typeface="微软雅黑" panose="020B0503020204020204" pitchFamily="34" charset="-122"/>
                          <a:ea typeface="微软雅黑" panose="020B0503020204020204" pitchFamily="34" charset="-122"/>
                        </a:rPr>
                        <a:t>开源条款</a:t>
                      </a:r>
                      <a:endParaRPr lang="en-US" sz="1600" b="1" dirty="0">
                        <a:latin typeface="微软雅黑" panose="020B0503020204020204" pitchFamily="34" charset="-122"/>
                        <a:ea typeface="微软雅黑" panose="020B0503020204020204" pitchFamily="34" charset="-122"/>
                      </a:endParaRPr>
                    </a:p>
                  </a:txBody>
                  <a:tcPr anchor="ctr"/>
                </a:tc>
                <a:tc>
                  <a:txBody>
                    <a:bodyPr/>
                    <a:lstStyle/>
                    <a:p>
                      <a:r>
                        <a:rPr lang="en-US" sz="1600" dirty="0">
                          <a:latin typeface="微软雅黑" panose="020B0503020204020204" pitchFamily="34" charset="-122"/>
                          <a:ea typeface="微软雅黑" panose="020B0503020204020204" pitchFamily="34" charset="-122"/>
                        </a:rPr>
                        <a:t>Apache 2.0</a:t>
                      </a:r>
                    </a:p>
                  </a:txBody>
                  <a:tcPr anchor="ctr"/>
                </a:tc>
                <a:extLst>
                  <a:ext uri="{0D108BD9-81ED-4DB2-BD59-A6C34878D82A}">
                    <a16:rowId xmlns:a16="http://schemas.microsoft.com/office/drawing/2014/main" val="1241163594"/>
                  </a:ext>
                </a:extLst>
              </a:tr>
            </a:tbl>
          </a:graphicData>
        </a:graphic>
      </p:graphicFrame>
      <p:graphicFrame>
        <p:nvGraphicFramePr>
          <p:cNvPr id="7" name="Table 5">
            <a:extLst>
              <a:ext uri="{FF2B5EF4-FFF2-40B4-BE49-F238E27FC236}">
                <a16:creationId xmlns:a16="http://schemas.microsoft.com/office/drawing/2014/main" id="{016B7415-C1C9-4555-BE49-9E7FCA8CD1C4}"/>
              </a:ext>
            </a:extLst>
          </p:cNvPr>
          <p:cNvGraphicFramePr>
            <a:graphicFrameLocks noGrp="1"/>
          </p:cNvGraphicFramePr>
          <p:nvPr>
            <p:ph sz="half" idx="2"/>
            <p:extLst>
              <p:ext uri="{D42A27DB-BD31-4B8C-83A1-F6EECF244321}">
                <p14:modId xmlns:p14="http://schemas.microsoft.com/office/powerpoint/2010/main" val="3710330590"/>
              </p:ext>
            </p:extLst>
          </p:nvPr>
        </p:nvGraphicFramePr>
        <p:xfrm>
          <a:off x="6172200" y="1600200"/>
          <a:ext cx="4914900" cy="4572000"/>
        </p:xfrm>
        <a:graphic>
          <a:graphicData uri="http://schemas.openxmlformats.org/drawingml/2006/table">
            <a:tbl>
              <a:tblPr bandRow="1">
                <a:tableStyleId>{46F890A9-2807-4EBB-B81D-B2AA78EC7F39}</a:tableStyleId>
              </a:tblPr>
              <a:tblGrid>
                <a:gridCol w="1518920">
                  <a:extLst>
                    <a:ext uri="{9D8B030D-6E8A-4147-A177-3AD203B41FA5}">
                      <a16:colId xmlns:a16="http://schemas.microsoft.com/office/drawing/2014/main" val="3373920825"/>
                    </a:ext>
                  </a:extLst>
                </a:gridCol>
                <a:gridCol w="3395980">
                  <a:extLst>
                    <a:ext uri="{9D8B030D-6E8A-4147-A177-3AD203B41FA5}">
                      <a16:colId xmlns:a16="http://schemas.microsoft.com/office/drawing/2014/main" val="1605998957"/>
                    </a:ext>
                  </a:extLst>
                </a:gridCol>
              </a:tblGrid>
              <a:tr h="571500">
                <a:tc>
                  <a:txBody>
                    <a:bodyPr/>
                    <a:lstStyle/>
                    <a:p>
                      <a:pPr algn="r"/>
                      <a:r>
                        <a:rPr lang="zh-CN" altLang="en-US" sz="1600" b="1" dirty="0">
                          <a:latin typeface="微软雅黑" panose="020B0503020204020204" pitchFamily="34" charset="-122"/>
                          <a:ea typeface="微软雅黑" panose="020B0503020204020204" pitchFamily="34" charset="-122"/>
                        </a:rPr>
                        <a:t>专利</a:t>
                      </a:r>
                      <a:endParaRPr lang="en-US" sz="1600" b="1" dirty="0">
                        <a:latin typeface="微软雅黑" panose="020B0503020204020204" pitchFamily="34" charset="-122"/>
                        <a:ea typeface="微软雅黑" panose="020B0503020204020204" pitchFamily="34" charset="-122"/>
                      </a:endParaRPr>
                    </a:p>
                  </a:txBody>
                  <a:tcPr anchor="ctr"/>
                </a:tc>
                <a:tc>
                  <a:txBody>
                    <a:bodyPr/>
                    <a:lstStyle/>
                    <a:p>
                      <a:r>
                        <a:rPr lang="zh-CN" altLang="en-US" sz="1600" dirty="0">
                          <a:latin typeface="微软雅黑" panose="020B0503020204020204" pitchFamily="34" charset="-122"/>
                          <a:ea typeface="微软雅黑" panose="020B0503020204020204" pitchFamily="34" charset="-122"/>
                        </a:rPr>
                        <a:t>暂无申请</a:t>
                      </a:r>
                      <a:endParaRPr lang="en-US" sz="16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461034356"/>
                  </a:ext>
                </a:extLst>
              </a:tr>
              <a:tr h="571500">
                <a:tc>
                  <a:txBody>
                    <a:bodyPr/>
                    <a:lstStyle/>
                    <a:p>
                      <a:pPr algn="r"/>
                      <a:r>
                        <a:rPr lang="en-US" sz="1600" b="1" dirty="0">
                          <a:latin typeface="微软雅黑" panose="020B0503020204020204" pitchFamily="34" charset="-122"/>
                          <a:ea typeface="微软雅黑" panose="020B0503020204020204" pitchFamily="34" charset="-122"/>
                        </a:rPr>
                        <a:t>I/O</a:t>
                      </a:r>
                      <a:r>
                        <a:rPr lang="zh-CN" altLang="en-US" sz="1600" b="1" dirty="0">
                          <a:latin typeface="微软雅黑" panose="020B0503020204020204" pitchFamily="34" charset="-122"/>
                          <a:ea typeface="微软雅黑" panose="020B0503020204020204" pitchFamily="34" charset="-122"/>
                        </a:rPr>
                        <a:t>方式</a:t>
                      </a:r>
                      <a:endParaRPr lang="en-US" sz="1600" b="1" dirty="0">
                        <a:latin typeface="微软雅黑" panose="020B0503020204020204" pitchFamily="34" charset="-122"/>
                        <a:ea typeface="微软雅黑" panose="020B0503020204020204" pitchFamily="34" charset="-122"/>
                      </a:endParaRPr>
                    </a:p>
                  </a:txBody>
                  <a:tcPr anchor="ctr"/>
                </a:tc>
                <a:tc>
                  <a:txBody>
                    <a:bodyPr/>
                    <a:lstStyle/>
                    <a:p>
                      <a:r>
                        <a:rPr lang="zh-CN" altLang="en-US" sz="1600" dirty="0">
                          <a:latin typeface="微软雅黑" panose="020B0503020204020204" pitchFamily="34" charset="-122"/>
                          <a:ea typeface="微软雅黑" panose="020B0503020204020204" pitchFamily="34" charset="-122"/>
                        </a:rPr>
                        <a:t>异步</a:t>
                      </a:r>
                      <a:endParaRPr lang="en-US" sz="16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3621643666"/>
                  </a:ext>
                </a:extLst>
              </a:tr>
              <a:tr h="571500">
                <a:tc>
                  <a:txBody>
                    <a:bodyPr/>
                    <a:lstStyle/>
                    <a:p>
                      <a:pPr algn="r"/>
                      <a:r>
                        <a:rPr lang="zh-CN" altLang="en-US" sz="1600" b="1" dirty="0">
                          <a:latin typeface="微软雅黑" panose="020B0503020204020204" pitchFamily="34" charset="-122"/>
                          <a:ea typeface="微软雅黑" panose="020B0503020204020204" pitchFamily="34" charset="-122"/>
                        </a:rPr>
                        <a:t>硬件环境</a:t>
                      </a:r>
                      <a:endParaRPr lang="en-US" sz="1600" b="1" dirty="0">
                        <a:latin typeface="微软雅黑" panose="020B0503020204020204" pitchFamily="34" charset="-122"/>
                        <a:ea typeface="微软雅黑" panose="020B0503020204020204" pitchFamily="34" charset="-122"/>
                      </a:endParaRPr>
                    </a:p>
                  </a:txBody>
                  <a:tcPr anchor="ctr"/>
                </a:tc>
                <a:tc>
                  <a:txBody>
                    <a:bodyPr/>
                    <a:lstStyle/>
                    <a:p>
                      <a:r>
                        <a:rPr lang="zh-CN" altLang="en-US" sz="1600" dirty="0">
                          <a:latin typeface="微软雅黑" panose="020B0503020204020204" pitchFamily="34" charset="-122"/>
                          <a:ea typeface="微软雅黑" panose="020B0503020204020204" pitchFamily="34" charset="-122"/>
                        </a:rPr>
                        <a:t>多核多线程</a:t>
                      </a:r>
                      <a:endParaRPr lang="en-US" sz="16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427089546"/>
                  </a:ext>
                </a:extLst>
              </a:tr>
              <a:tr h="571500">
                <a:tc>
                  <a:txBody>
                    <a:bodyPr/>
                    <a:lstStyle/>
                    <a:p>
                      <a:pPr algn="r"/>
                      <a:r>
                        <a:rPr lang="zh-CN" altLang="en-US" sz="1600" b="1" dirty="0">
                          <a:latin typeface="微软雅黑" panose="020B0503020204020204" pitchFamily="34" charset="-122"/>
                          <a:ea typeface="微软雅黑" panose="020B0503020204020204" pitchFamily="34" charset="-122"/>
                        </a:rPr>
                        <a:t>性能优化</a:t>
                      </a:r>
                      <a:endParaRPr lang="en-US" sz="1600" b="1" dirty="0">
                        <a:latin typeface="微软雅黑" panose="020B0503020204020204" pitchFamily="34" charset="-122"/>
                        <a:ea typeface="微软雅黑" panose="020B0503020204020204" pitchFamily="34" charset="-122"/>
                      </a:endParaRPr>
                    </a:p>
                  </a:txBody>
                  <a:tcPr anchor="ctr"/>
                </a:tc>
                <a:tc>
                  <a:txBody>
                    <a:bodyPr/>
                    <a:lstStyle/>
                    <a:p>
                      <a:r>
                        <a:rPr lang="zh-CN" altLang="en-US" sz="1600" dirty="0">
                          <a:latin typeface="微软雅黑" panose="020B0503020204020204" pitchFamily="34" charset="-122"/>
                          <a:ea typeface="微软雅黑" panose="020B0503020204020204" pitchFamily="34" charset="-122"/>
                        </a:rPr>
                        <a:t>内建响应缓存</a:t>
                      </a:r>
                      <a:endParaRPr lang="en-US" sz="16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1051126206"/>
                  </a:ext>
                </a:extLst>
              </a:tr>
              <a:tr h="571500">
                <a:tc>
                  <a:txBody>
                    <a:bodyPr/>
                    <a:lstStyle/>
                    <a:p>
                      <a:pPr algn="r"/>
                      <a:r>
                        <a:rPr lang="zh-CN" altLang="en-US" sz="1600" b="1" dirty="0">
                          <a:latin typeface="微软雅黑" panose="020B0503020204020204" pitchFamily="34" charset="-122"/>
                          <a:ea typeface="微软雅黑" panose="020B0503020204020204" pitchFamily="34" charset="-122"/>
                        </a:rPr>
                        <a:t>加密算法</a:t>
                      </a:r>
                      <a:endParaRPr lang="en-US" sz="1600" b="1" dirty="0">
                        <a:latin typeface="微软雅黑" panose="020B0503020204020204" pitchFamily="34" charset="-122"/>
                        <a:ea typeface="微软雅黑" panose="020B0503020204020204" pitchFamily="34" charset="-122"/>
                      </a:endParaRPr>
                    </a:p>
                  </a:txBody>
                  <a:tcPr anchor="ctr"/>
                </a:tc>
                <a:tc>
                  <a:txBody>
                    <a:bodyPr/>
                    <a:lstStyle/>
                    <a:p>
                      <a:r>
                        <a:rPr lang="en-US" sz="1600" dirty="0">
                          <a:latin typeface="微软雅黑" panose="020B0503020204020204" pitchFamily="34" charset="-122"/>
                          <a:ea typeface="微软雅黑" panose="020B0503020204020204" pitchFamily="34" charset="-122"/>
                        </a:rPr>
                        <a:t>Simple+ 128</a:t>
                      </a:r>
                      <a:r>
                        <a:rPr lang="zh-CN" altLang="en-US" sz="1600" dirty="0">
                          <a:latin typeface="微软雅黑" panose="020B0503020204020204" pitchFamily="34" charset="-122"/>
                          <a:ea typeface="微软雅黑" panose="020B0503020204020204" pitchFamily="34" charset="-122"/>
                        </a:rPr>
                        <a:t>位</a:t>
                      </a:r>
                      <a:endParaRPr lang="en-US" sz="16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3541197583"/>
                  </a:ext>
                </a:extLst>
              </a:tr>
              <a:tr h="571500">
                <a:tc>
                  <a:txBody>
                    <a:bodyPr/>
                    <a:lstStyle/>
                    <a:p>
                      <a:pPr algn="r"/>
                      <a:r>
                        <a:rPr lang="zh-CN" altLang="en-US" sz="1600" b="1" dirty="0">
                          <a:latin typeface="微软雅黑" panose="020B0503020204020204" pitchFamily="34" charset="-122"/>
                          <a:ea typeface="微软雅黑" panose="020B0503020204020204" pitchFamily="34" charset="-122"/>
                        </a:rPr>
                        <a:t>哈希算法</a:t>
                      </a:r>
                      <a:endParaRPr lang="en-US" sz="1600" b="1" dirty="0">
                        <a:latin typeface="微软雅黑" panose="020B0503020204020204" pitchFamily="34" charset="-122"/>
                        <a:ea typeface="微软雅黑" panose="020B0503020204020204" pitchFamily="34" charset="-122"/>
                      </a:endParaRPr>
                    </a:p>
                  </a:txBody>
                  <a:tcPr anchor="ctr"/>
                </a:tc>
                <a:tc>
                  <a:txBody>
                    <a:bodyPr/>
                    <a:lstStyle/>
                    <a:p>
                      <a:r>
                        <a:rPr lang="zh-CN" altLang="en-US" sz="1600" dirty="0">
                          <a:latin typeface="微软雅黑" panose="020B0503020204020204" pitchFamily="34" charset="-122"/>
                          <a:ea typeface="微软雅黑" panose="020B0503020204020204" pitchFamily="34" charset="-122"/>
                        </a:rPr>
                        <a:t>自研</a:t>
                      </a:r>
                      <a:endParaRPr lang="en-US" sz="16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2842378886"/>
                  </a:ext>
                </a:extLst>
              </a:tr>
              <a:tr h="571500">
                <a:tc>
                  <a:txBody>
                    <a:bodyPr/>
                    <a:lstStyle/>
                    <a:p>
                      <a:pPr algn="r"/>
                      <a:r>
                        <a:rPr lang="zh-CN" altLang="en-US" sz="1600" b="1" dirty="0">
                          <a:latin typeface="微软雅黑" panose="020B0503020204020204" pitchFamily="34" charset="-122"/>
                          <a:ea typeface="微软雅黑" panose="020B0503020204020204" pitchFamily="34" charset="-122"/>
                        </a:rPr>
                        <a:t>前端</a:t>
                      </a:r>
                      <a:r>
                        <a:rPr lang="en-US" altLang="zh-CN" sz="1600" b="1" dirty="0">
                          <a:latin typeface="微软雅黑" panose="020B0503020204020204" pitchFamily="34" charset="-122"/>
                          <a:ea typeface="微软雅黑" panose="020B0503020204020204" pitchFamily="34" charset="-122"/>
                        </a:rPr>
                        <a:t>APP</a:t>
                      </a:r>
                      <a:endParaRPr lang="en-US" sz="1600" b="1" dirty="0">
                        <a:latin typeface="微软雅黑" panose="020B0503020204020204" pitchFamily="34" charset="-122"/>
                        <a:ea typeface="微软雅黑" panose="020B0503020204020204" pitchFamily="34" charset="-122"/>
                      </a:endParaRPr>
                    </a:p>
                  </a:txBody>
                  <a:tcPr anchor="ctr"/>
                </a:tc>
                <a:tc>
                  <a:txBody>
                    <a:bodyPr/>
                    <a:lstStyle/>
                    <a:p>
                      <a:r>
                        <a:rPr lang="en-US" altLang="zh-CN" sz="1600" dirty="0">
                          <a:latin typeface="微软雅黑" panose="020B0503020204020204" pitchFamily="34" charset="-122"/>
                          <a:ea typeface="微软雅黑" panose="020B0503020204020204" pitchFamily="34" charset="-122"/>
                        </a:rPr>
                        <a:t>PWA</a:t>
                      </a:r>
                      <a:r>
                        <a:rPr lang="zh-CN" altLang="en-US" sz="1600" dirty="0">
                          <a:latin typeface="微软雅黑" panose="020B0503020204020204" pitchFamily="34" charset="-122"/>
                          <a:ea typeface="微软雅黑" panose="020B0503020204020204" pitchFamily="34" charset="-122"/>
                        </a:rPr>
                        <a:t>规范，跨平台</a:t>
                      </a:r>
                      <a:endParaRPr lang="en-US" sz="16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2288282604"/>
                  </a:ext>
                </a:extLst>
              </a:tr>
              <a:tr h="571500">
                <a:tc>
                  <a:txBody>
                    <a:bodyPr/>
                    <a:lstStyle/>
                    <a:p>
                      <a:pPr algn="r"/>
                      <a:r>
                        <a:rPr lang="zh-CN" altLang="en-US" sz="1600" b="1" dirty="0">
                          <a:latin typeface="微软雅黑" panose="020B0503020204020204" pitchFamily="34" charset="-122"/>
                          <a:ea typeface="微软雅黑" panose="020B0503020204020204" pitchFamily="34" charset="-122"/>
                        </a:rPr>
                        <a:t>微信支持</a:t>
                      </a:r>
                      <a:endParaRPr lang="en-US" sz="1600" b="1" dirty="0">
                        <a:latin typeface="微软雅黑" panose="020B0503020204020204" pitchFamily="34" charset="-122"/>
                        <a:ea typeface="微软雅黑" panose="020B0503020204020204" pitchFamily="34" charset="-122"/>
                      </a:endParaRPr>
                    </a:p>
                  </a:txBody>
                  <a:tcPr anchor="ctr"/>
                </a:tc>
                <a:tc>
                  <a:txBody>
                    <a:bodyPr/>
                    <a:lstStyle/>
                    <a:p>
                      <a:r>
                        <a:rPr lang="zh-CN" altLang="en-US" sz="1600" dirty="0">
                          <a:latin typeface="微软雅黑" panose="020B0503020204020204" pitchFamily="34" charset="-122"/>
                          <a:ea typeface="微软雅黑" panose="020B0503020204020204" pitchFamily="34" charset="-122"/>
                        </a:rPr>
                        <a:t>公众号和</a:t>
                      </a:r>
                      <a:r>
                        <a:rPr lang="en-US" altLang="zh-CN" sz="1600" dirty="0">
                          <a:latin typeface="微软雅黑" panose="020B0503020204020204" pitchFamily="34" charset="-122"/>
                          <a:ea typeface="微软雅黑" panose="020B0503020204020204" pitchFamily="34" charset="-122"/>
                        </a:rPr>
                        <a:t>APP</a:t>
                      </a:r>
                      <a:r>
                        <a:rPr lang="zh-CN" altLang="en-US" sz="1600" dirty="0">
                          <a:latin typeface="微软雅黑" panose="020B0503020204020204" pitchFamily="34" charset="-122"/>
                          <a:ea typeface="微软雅黑" panose="020B0503020204020204" pitchFamily="34" charset="-122"/>
                        </a:rPr>
                        <a:t>同一套代码</a:t>
                      </a:r>
                      <a:endParaRPr lang="en-US" sz="16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1241163594"/>
                  </a:ext>
                </a:extLst>
              </a:tr>
            </a:tbl>
          </a:graphicData>
        </a:graphic>
      </p:graphicFrame>
    </p:spTree>
    <p:extLst>
      <p:ext uri="{BB962C8B-B14F-4D97-AF65-F5344CB8AC3E}">
        <p14:creationId xmlns:p14="http://schemas.microsoft.com/office/powerpoint/2010/main" val="244157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_win32.potx" id="{8DB5F853-6D41-4F9A-A690-E7D2DA7AA105}" vid="{56214020-6946-4A5F-9988-6608E83A239F}"/>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2.xml><?xml version="1.0" encoding="utf-8"?>
<ds:datastoreItem xmlns:ds="http://schemas.openxmlformats.org/officeDocument/2006/customXml" ds:itemID="{8CDDBB83-77C1-4099-A0AA-289882E745E2}">
  <ds:schemaRefs>
    <ds:schemaRef ds:uri="http://purl.org/dc/dcmitype/"/>
    <ds:schemaRef ds:uri="http://purl.org/dc/elements/1.1/"/>
    <ds:schemaRef ds:uri="4873beb7-5857-4685-be1f-d57550cc96cc"/>
    <ds:schemaRef ds:uri="http://schemas.microsoft.com/office/2006/metadata/properties"/>
    <ds:schemaRef ds:uri="http://purl.org/dc/terms/"/>
    <ds:schemaRef ds:uri="http://schemas.microsoft.com/office/2006/documentManagement/typ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2310</TotalTime>
  <Words>2647</Words>
  <Application>Microsoft Office PowerPoint</Application>
  <PresentationFormat>Widescreen</PresentationFormat>
  <Paragraphs>158</Paragraphs>
  <Slides>14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微软雅黑</vt:lpstr>
      <vt:lpstr>Arial</vt:lpstr>
      <vt:lpstr>Euphemia</vt:lpstr>
      <vt:lpstr>Plantagenet Cherokee</vt:lpstr>
      <vt:lpstr>Wingdings</vt:lpstr>
      <vt:lpstr>Academic Literature 16x9</vt:lpstr>
      <vt:lpstr>Sky-chain  供应链平台框架</vt:lpstr>
      <vt:lpstr>什么是供应链平台</vt:lpstr>
      <vt:lpstr>为什么采用区块链技术</vt:lpstr>
      <vt:lpstr>为什么采用物联网技术</vt:lpstr>
      <vt:lpstr>SKY-CHAIN 是什么</vt:lpstr>
      <vt:lpstr>SKY-CHAIN 不是什么</vt:lpstr>
      <vt:lpstr>SKY-CHAIN 之区块链架构</vt:lpstr>
      <vt:lpstr>SKY-CHAIN 之物联网架构</vt:lpstr>
      <vt:lpstr>SKY-CHAIN 信息一览表</vt:lpstr>
      <vt:lpstr>应用的开发</vt:lpstr>
      <vt:lpstr>应用的部署</vt:lpstr>
      <vt:lpstr>应用案例一：中惠农通平台</vt:lpstr>
      <vt:lpstr>应用案例三：城乡互通交易平台（设想）</vt:lpstr>
      <vt:lpstr>应用案例二：穹苍家园平台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Skyiah.com （穹苍家园）</dc:title>
  <dc:creator>Huang Michael</dc:creator>
  <cp:lastModifiedBy>Huang Michael</cp:lastModifiedBy>
  <cp:revision>563</cp:revision>
  <dcterms:created xsi:type="dcterms:W3CDTF">2021-01-31T01:55:15Z</dcterms:created>
  <dcterms:modified xsi:type="dcterms:W3CDTF">2021-07-22T09:12:00Z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