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753" r:id="rId1"/>
  </p:sldMasterIdLst>
  <p:notesMasterIdLst>
    <p:notesMasterId r:id="rId20"/>
  </p:notesMasterIdLst>
  <p:sldIdLst>
    <p:sldId id="256" r:id="rId2"/>
    <p:sldId id="284" r:id="rId3"/>
    <p:sldId id="342" r:id="rId4"/>
    <p:sldId id="358" r:id="rId5"/>
    <p:sldId id="359" r:id="rId6"/>
    <p:sldId id="345" r:id="rId7"/>
    <p:sldId id="341" r:id="rId8"/>
    <p:sldId id="340" r:id="rId9"/>
    <p:sldId id="350" r:id="rId10"/>
    <p:sldId id="320" r:id="rId11"/>
    <p:sldId id="349" r:id="rId12"/>
    <p:sldId id="293" r:id="rId13"/>
    <p:sldId id="319" r:id="rId14"/>
    <p:sldId id="348" r:id="rId15"/>
    <p:sldId id="272" r:id="rId16"/>
    <p:sldId id="279" r:id="rId17"/>
    <p:sldId id="357" r:id="rId18"/>
    <p:sldId id="3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>
        <p:scale>
          <a:sx n="66" d="100"/>
          <a:sy n="66" d="100"/>
        </p:scale>
        <p:origin x="356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X="145238" custScaleY="73075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X="145238" custScaleY="73075" custLinFactNeighborY="-24049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45925" custLinFactNeighborY="24048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 custScaleY="45925" custLinFactNeighborY="24048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 custScaleY="45925" custLinFactNeighborY="24048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6ED31-2E21-402E-B74C-BE1460CCFE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80D28-8714-4DC1-9884-F51F7D73A748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Mask == selector == 0</a:t>
          </a:r>
        </a:p>
      </dgm:t>
    </dgm:pt>
    <dgm:pt modelId="{C9A069BA-807C-4C7E-B0C6-7AA8E516C404}" type="parTrans" cxnId="{E5BC77D4-F057-46E5-8DFB-DF8A6A6933F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32C58D-110B-46F5-93E0-8D80692D5D40}" type="sibTrans" cxnId="{E5BC77D4-F057-46E5-8DFB-DF8A6A6933F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032676-E32A-426B-881B-29697EB313A4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Mask | selector != 0</a:t>
          </a:r>
        </a:p>
      </dgm:t>
    </dgm:pt>
    <dgm:pt modelId="{F850E0E1-9A82-4AEA-9A8F-907F356ABC85}" type="parTrans" cxnId="{890C1FE3-6414-49D1-AD4A-64075423A5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99035-CB43-43F1-90CB-575BFE965964}" type="sibTrans" cxnId="{890C1FE3-6414-49D1-AD4A-64075423A5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C6DA-C63E-4904-8D4B-B29BF94D5DBC}" type="pres">
      <dgm:prSet presAssocID="{D496ED31-2E21-402E-B74C-BE1460CCFE65}" presName="Name0" presStyleCnt="0">
        <dgm:presLayoutVars>
          <dgm:chMax val="7"/>
          <dgm:chPref val="7"/>
          <dgm:dir/>
        </dgm:presLayoutVars>
      </dgm:prSet>
      <dgm:spPr/>
    </dgm:pt>
    <dgm:pt modelId="{D4E6C1A0-8D32-46D2-9AFB-5A5D327C51A8}" type="pres">
      <dgm:prSet presAssocID="{D496ED31-2E21-402E-B74C-BE1460CCFE65}" presName="Name1" presStyleCnt="0"/>
      <dgm:spPr/>
    </dgm:pt>
    <dgm:pt modelId="{9A3E08EC-D375-4184-A221-ACE5ED353085}" type="pres">
      <dgm:prSet presAssocID="{D496ED31-2E21-402E-B74C-BE1460CCFE65}" presName="cycle" presStyleCnt="0"/>
      <dgm:spPr/>
    </dgm:pt>
    <dgm:pt modelId="{48A71F1F-24B7-4FFF-823C-D80F7C69B15A}" type="pres">
      <dgm:prSet presAssocID="{D496ED31-2E21-402E-B74C-BE1460CCFE65}" presName="srcNode" presStyleLbl="node1" presStyleIdx="0" presStyleCnt="2"/>
      <dgm:spPr/>
    </dgm:pt>
    <dgm:pt modelId="{B17FCB41-04B7-4048-8630-46E436D51003}" type="pres">
      <dgm:prSet presAssocID="{D496ED31-2E21-402E-B74C-BE1460CCFE65}" presName="conn" presStyleLbl="parChTrans1D2" presStyleIdx="0" presStyleCnt="1"/>
      <dgm:spPr/>
    </dgm:pt>
    <dgm:pt modelId="{5C76B2F0-65BD-4F00-8A74-7C2A64942711}" type="pres">
      <dgm:prSet presAssocID="{D496ED31-2E21-402E-B74C-BE1460CCFE65}" presName="extraNode" presStyleLbl="node1" presStyleIdx="0" presStyleCnt="2"/>
      <dgm:spPr/>
    </dgm:pt>
    <dgm:pt modelId="{BF6D75FD-053A-4015-BAE8-30A85B28CD78}" type="pres">
      <dgm:prSet presAssocID="{D496ED31-2E21-402E-B74C-BE1460CCFE65}" presName="dstNode" presStyleLbl="node1" presStyleIdx="0" presStyleCnt="2"/>
      <dgm:spPr/>
    </dgm:pt>
    <dgm:pt modelId="{066BF177-8F71-476B-A7C1-7F5253EC8A53}" type="pres">
      <dgm:prSet presAssocID="{F6F80D28-8714-4DC1-9884-F51F7D73A748}" presName="text_1" presStyleLbl="node1" presStyleIdx="0" presStyleCnt="2">
        <dgm:presLayoutVars>
          <dgm:bulletEnabled val="1"/>
        </dgm:presLayoutVars>
      </dgm:prSet>
      <dgm:spPr/>
    </dgm:pt>
    <dgm:pt modelId="{7F673A2F-A890-46F1-8E64-345C27F15F5F}" type="pres">
      <dgm:prSet presAssocID="{F6F80D28-8714-4DC1-9884-F51F7D73A748}" presName="accent_1" presStyleCnt="0"/>
      <dgm:spPr/>
    </dgm:pt>
    <dgm:pt modelId="{3D95F5AF-B8FF-4C7F-B2CF-B771BAEA8BEF}" type="pres">
      <dgm:prSet presAssocID="{F6F80D28-8714-4DC1-9884-F51F7D73A748}" presName="accentRepeatNode" presStyleLbl="solidFgAcc1" presStyleIdx="0" presStyleCnt="2"/>
      <dgm:spPr/>
    </dgm:pt>
    <dgm:pt modelId="{25420BD4-449E-4B5D-8959-DA570D3E5B88}" type="pres">
      <dgm:prSet presAssocID="{87032676-E32A-426B-881B-29697EB313A4}" presName="text_2" presStyleLbl="node1" presStyleIdx="1" presStyleCnt="2">
        <dgm:presLayoutVars>
          <dgm:bulletEnabled val="1"/>
        </dgm:presLayoutVars>
      </dgm:prSet>
      <dgm:spPr/>
    </dgm:pt>
    <dgm:pt modelId="{57A847AE-3B13-46B5-B944-310AAD9CDF70}" type="pres">
      <dgm:prSet presAssocID="{87032676-E32A-426B-881B-29697EB313A4}" presName="accent_2" presStyleCnt="0"/>
      <dgm:spPr/>
    </dgm:pt>
    <dgm:pt modelId="{2A2585CB-714D-4BF6-8638-19230974562D}" type="pres">
      <dgm:prSet presAssocID="{87032676-E32A-426B-881B-29697EB313A4}" presName="accentRepeatNode" presStyleLbl="solidFgAcc1" presStyleIdx="1" presStyleCnt="2"/>
      <dgm:spPr/>
    </dgm:pt>
  </dgm:ptLst>
  <dgm:cxnLst>
    <dgm:cxn modelId="{27F80703-A1DD-4319-8626-B06BD6FE42F9}" type="presOf" srcId="{0432C58D-110B-46F5-93E0-8D80692D5D40}" destId="{B17FCB41-04B7-4048-8630-46E436D51003}" srcOrd="0" destOrd="0" presId="urn:microsoft.com/office/officeart/2008/layout/VerticalCurvedList"/>
    <dgm:cxn modelId="{76864048-14E2-407B-BDC5-13DD8CAFCBF4}" type="presOf" srcId="{87032676-E32A-426B-881B-29697EB313A4}" destId="{25420BD4-449E-4B5D-8959-DA570D3E5B88}" srcOrd="0" destOrd="0" presId="urn:microsoft.com/office/officeart/2008/layout/VerticalCurvedList"/>
    <dgm:cxn modelId="{FBAFE8CA-C35F-4FF1-A974-D40253C4705D}" type="presOf" srcId="{D496ED31-2E21-402E-B74C-BE1460CCFE65}" destId="{1B0AC6DA-C63E-4904-8D4B-B29BF94D5DBC}" srcOrd="0" destOrd="0" presId="urn:microsoft.com/office/officeart/2008/layout/VerticalCurvedList"/>
    <dgm:cxn modelId="{E5BC77D4-F057-46E5-8DFB-DF8A6A6933FE}" srcId="{D496ED31-2E21-402E-B74C-BE1460CCFE65}" destId="{F6F80D28-8714-4DC1-9884-F51F7D73A748}" srcOrd="0" destOrd="0" parTransId="{C9A069BA-807C-4C7E-B0C6-7AA8E516C404}" sibTransId="{0432C58D-110B-46F5-93E0-8D80692D5D40}"/>
    <dgm:cxn modelId="{890C1FE3-6414-49D1-AD4A-64075423A5AB}" srcId="{D496ED31-2E21-402E-B74C-BE1460CCFE65}" destId="{87032676-E32A-426B-881B-29697EB313A4}" srcOrd="1" destOrd="0" parTransId="{F850E0E1-9A82-4AEA-9A8F-907F356ABC85}" sibTransId="{BBB99035-CB43-43F1-90CB-575BFE965964}"/>
    <dgm:cxn modelId="{750FDAE3-4DE1-46C3-883D-AAAD8708EAC4}" type="presOf" srcId="{F6F80D28-8714-4DC1-9884-F51F7D73A748}" destId="{066BF177-8F71-476B-A7C1-7F5253EC8A53}" srcOrd="0" destOrd="0" presId="urn:microsoft.com/office/officeart/2008/layout/VerticalCurvedList"/>
    <dgm:cxn modelId="{3F81D658-7555-47B8-B383-B0AA1E360C57}" type="presParOf" srcId="{1B0AC6DA-C63E-4904-8D4B-B29BF94D5DBC}" destId="{D4E6C1A0-8D32-46D2-9AFB-5A5D327C51A8}" srcOrd="0" destOrd="0" presId="urn:microsoft.com/office/officeart/2008/layout/VerticalCurvedList"/>
    <dgm:cxn modelId="{072C77AD-BFC9-4962-A5F3-0682C7AE3C47}" type="presParOf" srcId="{D4E6C1A0-8D32-46D2-9AFB-5A5D327C51A8}" destId="{9A3E08EC-D375-4184-A221-ACE5ED353085}" srcOrd="0" destOrd="0" presId="urn:microsoft.com/office/officeart/2008/layout/VerticalCurvedList"/>
    <dgm:cxn modelId="{0A89D30C-2B62-43D3-BB35-701B320644C3}" type="presParOf" srcId="{9A3E08EC-D375-4184-A221-ACE5ED353085}" destId="{48A71F1F-24B7-4FFF-823C-D80F7C69B15A}" srcOrd="0" destOrd="0" presId="urn:microsoft.com/office/officeart/2008/layout/VerticalCurvedList"/>
    <dgm:cxn modelId="{CAC33DC9-EB15-4B24-A03C-5B1B37A01ED7}" type="presParOf" srcId="{9A3E08EC-D375-4184-A221-ACE5ED353085}" destId="{B17FCB41-04B7-4048-8630-46E436D51003}" srcOrd="1" destOrd="0" presId="urn:microsoft.com/office/officeart/2008/layout/VerticalCurvedList"/>
    <dgm:cxn modelId="{E6230CE2-E68F-43BC-BA0B-4DFECD427EB9}" type="presParOf" srcId="{9A3E08EC-D375-4184-A221-ACE5ED353085}" destId="{5C76B2F0-65BD-4F00-8A74-7C2A64942711}" srcOrd="2" destOrd="0" presId="urn:microsoft.com/office/officeart/2008/layout/VerticalCurvedList"/>
    <dgm:cxn modelId="{227F30D0-043C-485C-A432-7655E73526B3}" type="presParOf" srcId="{9A3E08EC-D375-4184-A221-ACE5ED353085}" destId="{BF6D75FD-053A-4015-BAE8-30A85B28CD78}" srcOrd="3" destOrd="0" presId="urn:microsoft.com/office/officeart/2008/layout/VerticalCurvedList"/>
    <dgm:cxn modelId="{291CD29B-09F4-4D78-8DAE-D44A113DD07B}" type="presParOf" srcId="{D4E6C1A0-8D32-46D2-9AFB-5A5D327C51A8}" destId="{066BF177-8F71-476B-A7C1-7F5253EC8A53}" srcOrd="1" destOrd="0" presId="urn:microsoft.com/office/officeart/2008/layout/VerticalCurvedList"/>
    <dgm:cxn modelId="{2E214EE9-8F97-4A76-BE2D-9D963ED1128C}" type="presParOf" srcId="{D4E6C1A0-8D32-46D2-9AFB-5A5D327C51A8}" destId="{7F673A2F-A890-46F1-8E64-345C27F15F5F}" srcOrd="2" destOrd="0" presId="urn:microsoft.com/office/officeart/2008/layout/VerticalCurvedList"/>
    <dgm:cxn modelId="{8ECBA0ED-37FB-4E13-A84E-254305C4FE36}" type="presParOf" srcId="{7F673A2F-A890-46F1-8E64-345C27F15F5F}" destId="{3D95F5AF-B8FF-4C7F-B2CF-B771BAEA8BEF}" srcOrd="0" destOrd="0" presId="urn:microsoft.com/office/officeart/2008/layout/VerticalCurvedList"/>
    <dgm:cxn modelId="{D683369C-391E-4F60-BF0F-222DAB5D5D0A}" type="presParOf" srcId="{D4E6C1A0-8D32-46D2-9AFB-5A5D327C51A8}" destId="{25420BD4-449E-4B5D-8959-DA570D3E5B88}" srcOrd="3" destOrd="0" presId="urn:microsoft.com/office/officeart/2008/layout/VerticalCurvedList"/>
    <dgm:cxn modelId="{E346BAE9-9887-4DF1-B551-86637A75DC19}" type="presParOf" srcId="{D4E6C1A0-8D32-46D2-9AFB-5A5D327C51A8}" destId="{57A847AE-3B13-46B5-B944-310AAD9CDF70}" srcOrd="4" destOrd="0" presId="urn:microsoft.com/office/officeart/2008/layout/VerticalCurvedList"/>
    <dgm:cxn modelId="{EC2BC454-66D6-4353-B140-4F328858BE53}" type="presParOf" srcId="{57A847AE-3B13-46B5-B944-310AAD9CDF70}" destId="{2A2585CB-714D-4BF6-8638-1923097456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603A7-E4FC-4AF4-B5A3-AF706FDC294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AA510-EC02-4A15-A3B9-429EE6B0B4F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2F9E022-D509-4E3A-A876-4B951A5150CE}" type="parTrans" cxnId="{267A8332-9B53-4E48-83D3-E16335F53F75}">
      <dgm:prSet/>
      <dgm:spPr/>
      <dgm:t>
        <a:bodyPr/>
        <a:lstStyle/>
        <a:p>
          <a:endParaRPr lang="en-US"/>
        </a:p>
      </dgm:t>
    </dgm:pt>
    <dgm:pt modelId="{7C92B085-E37E-4B36-BCD3-524F9596ABCB}" type="sibTrans" cxnId="{267A8332-9B53-4E48-83D3-E16335F53F75}">
      <dgm:prSet/>
      <dgm:spPr/>
      <dgm:t>
        <a:bodyPr/>
        <a:lstStyle/>
        <a:p>
          <a:endParaRPr lang="en-US"/>
        </a:p>
      </dgm:t>
    </dgm:pt>
    <dgm:pt modelId="{055B2E45-6B6A-4710-8053-3F01365EF5D8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2E55850-99FA-424D-9BA0-158251791E34}" type="parTrans" cxnId="{9604B372-0E0F-47CA-A549-70711E5D60CF}">
      <dgm:prSet/>
      <dgm:spPr/>
      <dgm:t>
        <a:bodyPr/>
        <a:lstStyle/>
        <a:p>
          <a:endParaRPr lang="en-US"/>
        </a:p>
      </dgm:t>
    </dgm:pt>
    <dgm:pt modelId="{AE9F1903-6D7E-4B7B-AF48-A97D13B2185A}" type="sibTrans" cxnId="{9604B372-0E0F-47CA-A549-70711E5D60CF}">
      <dgm:prSet/>
      <dgm:spPr/>
      <dgm:t>
        <a:bodyPr/>
        <a:lstStyle/>
        <a:p>
          <a:endParaRPr lang="en-US"/>
        </a:p>
      </dgm:t>
    </dgm:pt>
    <dgm:pt modelId="{30BE03BB-95C8-4160-AD86-B2413096019A}">
      <dgm:prSet phldrT="[Text]"/>
      <dgm:spPr/>
      <dgm:t>
        <a:bodyPr/>
        <a:lstStyle/>
        <a:p>
          <a:r>
            <a:rPr lang="en-US" dirty="0"/>
            <a:t>-1</a:t>
          </a:r>
        </a:p>
      </dgm:t>
    </dgm:pt>
    <dgm:pt modelId="{3D7C36B8-7255-4CBC-91C7-DDE2366C4902}" type="parTrans" cxnId="{1CBD353D-B760-4953-8133-083054634E52}">
      <dgm:prSet/>
      <dgm:spPr/>
      <dgm:t>
        <a:bodyPr/>
        <a:lstStyle/>
        <a:p>
          <a:endParaRPr lang="en-US"/>
        </a:p>
      </dgm:t>
    </dgm:pt>
    <dgm:pt modelId="{CA708601-FFF8-4FFB-8726-736D9A661377}" type="sibTrans" cxnId="{1CBD353D-B760-4953-8133-083054634E52}">
      <dgm:prSet/>
      <dgm:spPr/>
      <dgm:t>
        <a:bodyPr/>
        <a:lstStyle/>
        <a:p>
          <a:endParaRPr lang="en-US"/>
        </a:p>
      </dgm:t>
    </dgm:pt>
    <dgm:pt modelId="{494883CB-4E66-4853-B994-C1E01A7390F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003AB712-D09D-49CC-ABBC-09F30A70D0E1}" type="parTrans" cxnId="{629A61CA-ACF2-4CCA-80CC-EF8F20CC24B4}">
      <dgm:prSet/>
      <dgm:spPr/>
      <dgm:t>
        <a:bodyPr/>
        <a:lstStyle/>
        <a:p>
          <a:endParaRPr lang="en-US"/>
        </a:p>
      </dgm:t>
    </dgm:pt>
    <dgm:pt modelId="{F652DB63-0EC9-4831-8154-431223C2BB8F}" type="sibTrans" cxnId="{629A61CA-ACF2-4CCA-80CC-EF8F20CC24B4}">
      <dgm:prSet/>
      <dgm:spPr/>
      <dgm:t>
        <a:bodyPr/>
        <a:lstStyle/>
        <a:p>
          <a:endParaRPr lang="en-US"/>
        </a:p>
      </dgm:t>
    </dgm:pt>
    <dgm:pt modelId="{5CF4A018-F3E1-4F42-B522-8F07AD23B81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7E4CD45-4DF2-4F71-8EF5-09697212D1BF}" type="parTrans" cxnId="{82F59260-2EF6-44BC-AAA9-FFC454352370}">
      <dgm:prSet/>
      <dgm:spPr/>
      <dgm:t>
        <a:bodyPr/>
        <a:lstStyle/>
        <a:p>
          <a:endParaRPr lang="en-US"/>
        </a:p>
      </dgm:t>
    </dgm:pt>
    <dgm:pt modelId="{0417F775-005C-47C6-B0B9-A7BC81DFC62B}" type="sibTrans" cxnId="{82F59260-2EF6-44BC-AAA9-FFC454352370}">
      <dgm:prSet/>
      <dgm:spPr/>
      <dgm:t>
        <a:bodyPr/>
        <a:lstStyle/>
        <a:p>
          <a:endParaRPr lang="en-US"/>
        </a:p>
      </dgm:t>
    </dgm:pt>
    <dgm:pt modelId="{773FD9CC-48BC-4611-9760-0CD3483F95A2}" type="pres">
      <dgm:prSet presAssocID="{E37603A7-E4FC-4AF4-B5A3-AF706FDC29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2F582-5E48-41A0-8EB5-0046A202D4B6}" type="pres">
      <dgm:prSet presAssocID="{30BE03BB-95C8-4160-AD86-B2413096019A}" presName="hierRoot1" presStyleCnt="0">
        <dgm:presLayoutVars>
          <dgm:hierBranch val="init"/>
        </dgm:presLayoutVars>
      </dgm:prSet>
      <dgm:spPr/>
    </dgm:pt>
    <dgm:pt modelId="{2D4BE9C7-5DF1-4E2E-90B6-A50DB998BBA7}" type="pres">
      <dgm:prSet presAssocID="{30BE03BB-95C8-4160-AD86-B2413096019A}" presName="rootComposite1" presStyleCnt="0"/>
      <dgm:spPr/>
    </dgm:pt>
    <dgm:pt modelId="{EB1F513E-D2ED-4F8B-8E2E-A7BCD944B31D}" type="pres">
      <dgm:prSet presAssocID="{30BE03BB-95C8-4160-AD86-B2413096019A}" presName="rootText1" presStyleLbl="node0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BE408697-9F84-49FE-8446-EB270FE6C5A6}" type="pres">
      <dgm:prSet presAssocID="{30BE03BB-95C8-4160-AD86-B2413096019A}" presName="rootConnector1" presStyleLbl="node1" presStyleIdx="0" presStyleCnt="0"/>
      <dgm:spPr/>
    </dgm:pt>
    <dgm:pt modelId="{68AC6F40-E5C1-4C20-B282-5D9498D5CF86}" type="pres">
      <dgm:prSet presAssocID="{30BE03BB-95C8-4160-AD86-B2413096019A}" presName="hierChild2" presStyleCnt="0"/>
      <dgm:spPr/>
    </dgm:pt>
    <dgm:pt modelId="{7FB2C958-7DA2-497B-BA65-16989BF737C8}" type="pres">
      <dgm:prSet presAssocID="{30BE03BB-95C8-4160-AD86-B2413096019A}" presName="hierChild3" presStyleCnt="0"/>
      <dgm:spPr/>
    </dgm:pt>
    <dgm:pt modelId="{3AEE42B3-7E61-4472-A982-8B75BAB8147D}" type="pres">
      <dgm:prSet presAssocID="{2F4AA510-EC02-4A15-A3B9-429EE6B0B4F2}" presName="hierRoot1" presStyleCnt="0">
        <dgm:presLayoutVars>
          <dgm:hierBranch val="init"/>
        </dgm:presLayoutVars>
      </dgm:prSet>
      <dgm:spPr/>
    </dgm:pt>
    <dgm:pt modelId="{0DE2C3F9-1D33-4FE2-9C99-07F2FF8C188E}" type="pres">
      <dgm:prSet presAssocID="{2F4AA510-EC02-4A15-A3B9-429EE6B0B4F2}" presName="rootComposite1" presStyleCnt="0"/>
      <dgm:spPr/>
    </dgm:pt>
    <dgm:pt modelId="{D943082A-34A2-427B-BF3B-1A3D00733F3D}" type="pres">
      <dgm:prSet presAssocID="{2F4AA510-EC02-4A15-A3B9-429EE6B0B4F2}" presName="rootText1" presStyleLbl="node0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7C09362B-6CFF-4258-B570-02713AB343E9}" type="pres">
      <dgm:prSet presAssocID="{2F4AA510-EC02-4A15-A3B9-429EE6B0B4F2}" presName="rootConnector1" presStyleLbl="node1" presStyleIdx="0" presStyleCnt="0"/>
      <dgm:spPr/>
    </dgm:pt>
    <dgm:pt modelId="{380C6587-7D9C-4DC9-8A4E-596AE61D6713}" type="pres">
      <dgm:prSet presAssocID="{2F4AA510-EC02-4A15-A3B9-429EE6B0B4F2}" presName="hierChild2" presStyleCnt="0"/>
      <dgm:spPr/>
    </dgm:pt>
    <dgm:pt modelId="{D0F50466-84CE-4522-8104-2B284F582716}" type="pres">
      <dgm:prSet presAssocID="{F2E55850-99FA-424D-9BA0-158251791E34}" presName="Name37" presStyleLbl="parChTrans1D2" presStyleIdx="0" presStyleCnt="3"/>
      <dgm:spPr/>
    </dgm:pt>
    <dgm:pt modelId="{85C1A959-4DB4-471F-BFCB-6766D631263C}" type="pres">
      <dgm:prSet presAssocID="{055B2E45-6B6A-4710-8053-3F01365EF5D8}" presName="hierRoot2" presStyleCnt="0">
        <dgm:presLayoutVars>
          <dgm:hierBranch val="init"/>
        </dgm:presLayoutVars>
      </dgm:prSet>
      <dgm:spPr/>
    </dgm:pt>
    <dgm:pt modelId="{B7F349FA-358B-43DF-A72B-4C76226ACBBD}" type="pres">
      <dgm:prSet presAssocID="{055B2E45-6B6A-4710-8053-3F01365EF5D8}" presName="rootComposite" presStyleCnt="0"/>
      <dgm:spPr/>
    </dgm:pt>
    <dgm:pt modelId="{82007942-2C05-4F0D-A032-EBD7653E633F}" type="pres">
      <dgm:prSet presAssocID="{055B2E45-6B6A-4710-8053-3F01365EF5D8}" presName="rootText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3BA9B01-C9D4-4428-9A5C-BBB9B6E133F3}" type="pres">
      <dgm:prSet presAssocID="{055B2E45-6B6A-4710-8053-3F01365EF5D8}" presName="rootConnector" presStyleLbl="node2" presStyleIdx="0" presStyleCnt="3"/>
      <dgm:spPr/>
    </dgm:pt>
    <dgm:pt modelId="{835F0795-27CB-4D67-A21B-7D85EAD1BEDF}" type="pres">
      <dgm:prSet presAssocID="{055B2E45-6B6A-4710-8053-3F01365EF5D8}" presName="hierChild4" presStyleCnt="0"/>
      <dgm:spPr/>
    </dgm:pt>
    <dgm:pt modelId="{C23A4350-3BE4-4E88-A7E1-10D5E7F10413}" type="pres">
      <dgm:prSet presAssocID="{055B2E45-6B6A-4710-8053-3F01365EF5D8}" presName="hierChild5" presStyleCnt="0"/>
      <dgm:spPr/>
    </dgm:pt>
    <dgm:pt modelId="{2D69A9D6-6947-425E-A330-426655FB298B}" type="pres">
      <dgm:prSet presAssocID="{27E4CD45-4DF2-4F71-8EF5-09697212D1BF}" presName="Name37" presStyleLbl="parChTrans1D2" presStyleIdx="1" presStyleCnt="3"/>
      <dgm:spPr/>
    </dgm:pt>
    <dgm:pt modelId="{74DA784B-1AD6-4AD0-A401-B0ADDFB92B93}" type="pres">
      <dgm:prSet presAssocID="{5CF4A018-F3E1-4F42-B522-8F07AD23B814}" presName="hierRoot2" presStyleCnt="0">
        <dgm:presLayoutVars>
          <dgm:hierBranch val="init"/>
        </dgm:presLayoutVars>
      </dgm:prSet>
      <dgm:spPr/>
    </dgm:pt>
    <dgm:pt modelId="{49038246-47D7-4899-9A0A-FC538D71F4A0}" type="pres">
      <dgm:prSet presAssocID="{5CF4A018-F3E1-4F42-B522-8F07AD23B814}" presName="rootComposite" presStyleCnt="0"/>
      <dgm:spPr/>
    </dgm:pt>
    <dgm:pt modelId="{56AF97DB-484F-4BB9-8EE3-3AC9C4DEE256}" type="pres">
      <dgm:prSet presAssocID="{5CF4A018-F3E1-4F42-B522-8F07AD23B814}" presName="rootText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AD29C013-9AF9-41E3-8E13-FFC14795BF1D}" type="pres">
      <dgm:prSet presAssocID="{5CF4A018-F3E1-4F42-B522-8F07AD23B814}" presName="rootConnector" presStyleLbl="node2" presStyleIdx="1" presStyleCnt="3"/>
      <dgm:spPr/>
    </dgm:pt>
    <dgm:pt modelId="{8666EFDF-4EC0-4FD1-B008-9C9EBFA268DC}" type="pres">
      <dgm:prSet presAssocID="{5CF4A018-F3E1-4F42-B522-8F07AD23B814}" presName="hierChild4" presStyleCnt="0"/>
      <dgm:spPr/>
    </dgm:pt>
    <dgm:pt modelId="{6DF1F2E6-219D-4693-86AA-4FAE58AC2FE3}" type="pres">
      <dgm:prSet presAssocID="{5CF4A018-F3E1-4F42-B522-8F07AD23B814}" presName="hierChild5" presStyleCnt="0"/>
      <dgm:spPr/>
    </dgm:pt>
    <dgm:pt modelId="{645CC622-7CB5-4239-B0F2-0B8314007642}" type="pres">
      <dgm:prSet presAssocID="{003AB712-D09D-49CC-ABBC-09F30A70D0E1}" presName="Name37" presStyleLbl="parChTrans1D2" presStyleIdx="2" presStyleCnt="3"/>
      <dgm:spPr/>
    </dgm:pt>
    <dgm:pt modelId="{8ED8AE53-B1BA-40A7-B0B5-CA2364CBC942}" type="pres">
      <dgm:prSet presAssocID="{494883CB-4E66-4853-B994-C1E01A7390FC}" presName="hierRoot2" presStyleCnt="0">
        <dgm:presLayoutVars>
          <dgm:hierBranch val="init"/>
        </dgm:presLayoutVars>
      </dgm:prSet>
      <dgm:spPr/>
    </dgm:pt>
    <dgm:pt modelId="{C79A4ED9-ACA2-4F9F-9316-5B2836657C63}" type="pres">
      <dgm:prSet presAssocID="{494883CB-4E66-4853-B994-C1E01A7390FC}" presName="rootComposite" presStyleCnt="0"/>
      <dgm:spPr/>
    </dgm:pt>
    <dgm:pt modelId="{966F93C1-33DA-49AD-B348-62B52A57C195}" type="pres">
      <dgm:prSet presAssocID="{494883CB-4E66-4853-B994-C1E01A7390FC}" presName="rootText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42E38AEB-F891-4061-8757-31456D4E3553}" type="pres">
      <dgm:prSet presAssocID="{494883CB-4E66-4853-B994-C1E01A7390FC}" presName="rootConnector" presStyleLbl="node2" presStyleIdx="2" presStyleCnt="3"/>
      <dgm:spPr/>
    </dgm:pt>
    <dgm:pt modelId="{3178FEBC-76BB-471E-B2AF-C57232BDBB69}" type="pres">
      <dgm:prSet presAssocID="{494883CB-4E66-4853-B994-C1E01A7390FC}" presName="hierChild4" presStyleCnt="0"/>
      <dgm:spPr/>
    </dgm:pt>
    <dgm:pt modelId="{130D04CB-E8EB-433F-BB73-050C8CD24D56}" type="pres">
      <dgm:prSet presAssocID="{494883CB-4E66-4853-B994-C1E01A7390FC}" presName="hierChild5" presStyleCnt="0"/>
      <dgm:spPr/>
    </dgm:pt>
    <dgm:pt modelId="{D220F2B8-EB4E-4CDC-88EA-0C1F74C18079}" type="pres">
      <dgm:prSet presAssocID="{2F4AA510-EC02-4A15-A3B9-429EE6B0B4F2}" presName="hierChild3" presStyleCnt="0"/>
      <dgm:spPr/>
    </dgm:pt>
  </dgm:ptLst>
  <dgm:cxnLst>
    <dgm:cxn modelId="{C4C63300-BB4E-41C7-AC71-5265960F361B}" type="presOf" srcId="{055B2E45-6B6A-4710-8053-3F01365EF5D8}" destId="{F3BA9B01-C9D4-4428-9A5C-BBB9B6E133F3}" srcOrd="1" destOrd="0" presId="urn:microsoft.com/office/officeart/2005/8/layout/orgChart1"/>
    <dgm:cxn modelId="{6C19F113-F1F4-4465-A792-DD5AF9235FF1}" type="presOf" srcId="{F2E55850-99FA-424D-9BA0-158251791E34}" destId="{D0F50466-84CE-4522-8104-2B284F582716}" srcOrd="0" destOrd="0" presId="urn:microsoft.com/office/officeart/2005/8/layout/orgChart1"/>
    <dgm:cxn modelId="{6CC21025-4756-4226-BC29-9A939D53D45D}" type="presOf" srcId="{27E4CD45-4DF2-4F71-8EF5-09697212D1BF}" destId="{2D69A9D6-6947-425E-A330-426655FB298B}" srcOrd="0" destOrd="0" presId="urn:microsoft.com/office/officeart/2005/8/layout/orgChart1"/>
    <dgm:cxn modelId="{267A8332-9B53-4E48-83D3-E16335F53F75}" srcId="{E37603A7-E4FC-4AF4-B5A3-AF706FDC2946}" destId="{2F4AA510-EC02-4A15-A3B9-429EE6B0B4F2}" srcOrd="1" destOrd="0" parTransId="{72F9E022-D509-4E3A-A876-4B951A5150CE}" sibTransId="{7C92B085-E37E-4B36-BCD3-524F9596ABCB}"/>
    <dgm:cxn modelId="{1CBD353D-B760-4953-8133-083054634E52}" srcId="{E37603A7-E4FC-4AF4-B5A3-AF706FDC2946}" destId="{30BE03BB-95C8-4160-AD86-B2413096019A}" srcOrd="0" destOrd="0" parTransId="{3D7C36B8-7255-4CBC-91C7-DDE2366C4902}" sibTransId="{CA708601-FFF8-4FFB-8726-736D9A661377}"/>
    <dgm:cxn modelId="{3BDCB15B-0501-42F9-BAE8-0FD69D7851DA}" type="presOf" srcId="{E37603A7-E4FC-4AF4-B5A3-AF706FDC2946}" destId="{773FD9CC-48BC-4611-9760-0CD3483F95A2}" srcOrd="0" destOrd="0" presId="urn:microsoft.com/office/officeart/2005/8/layout/orgChart1"/>
    <dgm:cxn modelId="{82F59260-2EF6-44BC-AAA9-FFC454352370}" srcId="{2F4AA510-EC02-4A15-A3B9-429EE6B0B4F2}" destId="{5CF4A018-F3E1-4F42-B522-8F07AD23B814}" srcOrd="1" destOrd="0" parTransId="{27E4CD45-4DF2-4F71-8EF5-09697212D1BF}" sibTransId="{0417F775-005C-47C6-B0B9-A7BC81DFC62B}"/>
    <dgm:cxn modelId="{B63E3B69-8FAF-48FB-937A-BD1CF3564DC1}" type="presOf" srcId="{2F4AA510-EC02-4A15-A3B9-429EE6B0B4F2}" destId="{7C09362B-6CFF-4258-B570-02713AB343E9}" srcOrd="1" destOrd="0" presId="urn:microsoft.com/office/officeart/2005/8/layout/orgChart1"/>
    <dgm:cxn modelId="{9604B372-0E0F-47CA-A549-70711E5D60CF}" srcId="{2F4AA510-EC02-4A15-A3B9-429EE6B0B4F2}" destId="{055B2E45-6B6A-4710-8053-3F01365EF5D8}" srcOrd="0" destOrd="0" parTransId="{F2E55850-99FA-424D-9BA0-158251791E34}" sibTransId="{AE9F1903-6D7E-4B7B-AF48-A97D13B2185A}"/>
    <dgm:cxn modelId="{EE475757-9928-4269-878C-A61F7176395F}" type="presOf" srcId="{2F4AA510-EC02-4A15-A3B9-429EE6B0B4F2}" destId="{D943082A-34A2-427B-BF3B-1A3D00733F3D}" srcOrd="0" destOrd="0" presId="urn:microsoft.com/office/officeart/2005/8/layout/orgChart1"/>
    <dgm:cxn modelId="{4A8B0A95-5427-4F51-8940-53DC458FDA38}" type="presOf" srcId="{494883CB-4E66-4853-B994-C1E01A7390FC}" destId="{42E38AEB-F891-4061-8757-31456D4E3553}" srcOrd="1" destOrd="0" presId="urn:microsoft.com/office/officeart/2005/8/layout/orgChart1"/>
    <dgm:cxn modelId="{52B7A79C-A839-4310-8900-517877030B7F}" type="presOf" srcId="{003AB712-D09D-49CC-ABBC-09F30A70D0E1}" destId="{645CC622-7CB5-4239-B0F2-0B8314007642}" srcOrd="0" destOrd="0" presId="urn:microsoft.com/office/officeart/2005/8/layout/orgChart1"/>
    <dgm:cxn modelId="{6C17DAA9-BAEA-4915-8AD9-BD2A67327E98}" type="presOf" srcId="{30BE03BB-95C8-4160-AD86-B2413096019A}" destId="{EB1F513E-D2ED-4F8B-8E2E-A7BCD944B31D}" srcOrd="0" destOrd="0" presId="urn:microsoft.com/office/officeart/2005/8/layout/orgChart1"/>
    <dgm:cxn modelId="{7D0168BC-4312-41AD-A3BA-35BE73850D7B}" type="presOf" srcId="{30BE03BB-95C8-4160-AD86-B2413096019A}" destId="{BE408697-9F84-49FE-8446-EB270FE6C5A6}" srcOrd="1" destOrd="0" presId="urn:microsoft.com/office/officeart/2005/8/layout/orgChart1"/>
    <dgm:cxn modelId="{F02819C3-84CF-45F1-B2B6-29B6B0C2F685}" type="presOf" srcId="{494883CB-4E66-4853-B994-C1E01A7390FC}" destId="{966F93C1-33DA-49AD-B348-62B52A57C195}" srcOrd="0" destOrd="0" presId="urn:microsoft.com/office/officeart/2005/8/layout/orgChart1"/>
    <dgm:cxn modelId="{629A61CA-ACF2-4CCA-80CC-EF8F20CC24B4}" srcId="{2F4AA510-EC02-4A15-A3B9-429EE6B0B4F2}" destId="{494883CB-4E66-4853-B994-C1E01A7390FC}" srcOrd="2" destOrd="0" parTransId="{003AB712-D09D-49CC-ABBC-09F30A70D0E1}" sibTransId="{F652DB63-0EC9-4831-8154-431223C2BB8F}"/>
    <dgm:cxn modelId="{FABAE0E9-28E2-4823-B9B7-33FE28C04B41}" type="presOf" srcId="{5CF4A018-F3E1-4F42-B522-8F07AD23B814}" destId="{AD29C013-9AF9-41E3-8E13-FFC14795BF1D}" srcOrd="1" destOrd="0" presId="urn:microsoft.com/office/officeart/2005/8/layout/orgChart1"/>
    <dgm:cxn modelId="{EE5E47F3-36EE-4D4A-9D95-C6DDD9FDE452}" type="presOf" srcId="{5CF4A018-F3E1-4F42-B522-8F07AD23B814}" destId="{56AF97DB-484F-4BB9-8EE3-3AC9C4DEE256}" srcOrd="0" destOrd="0" presId="urn:microsoft.com/office/officeart/2005/8/layout/orgChart1"/>
    <dgm:cxn modelId="{21EE01FE-9096-46C1-973B-01F0BC48FFC5}" type="presOf" srcId="{055B2E45-6B6A-4710-8053-3F01365EF5D8}" destId="{82007942-2C05-4F0D-A032-EBD7653E633F}" srcOrd="0" destOrd="0" presId="urn:microsoft.com/office/officeart/2005/8/layout/orgChart1"/>
    <dgm:cxn modelId="{AFEA82D5-EB8B-45B4-A79C-54BC2F810543}" type="presParOf" srcId="{773FD9CC-48BC-4611-9760-0CD3483F95A2}" destId="{AED2F582-5E48-41A0-8EB5-0046A202D4B6}" srcOrd="0" destOrd="0" presId="urn:microsoft.com/office/officeart/2005/8/layout/orgChart1"/>
    <dgm:cxn modelId="{F0D94A9E-CAE7-4605-BB59-301067333F9A}" type="presParOf" srcId="{AED2F582-5E48-41A0-8EB5-0046A202D4B6}" destId="{2D4BE9C7-5DF1-4E2E-90B6-A50DB998BBA7}" srcOrd="0" destOrd="0" presId="urn:microsoft.com/office/officeart/2005/8/layout/orgChart1"/>
    <dgm:cxn modelId="{88CD4980-8576-4BA2-83E5-70F859BF1B96}" type="presParOf" srcId="{2D4BE9C7-5DF1-4E2E-90B6-A50DB998BBA7}" destId="{EB1F513E-D2ED-4F8B-8E2E-A7BCD944B31D}" srcOrd="0" destOrd="0" presId="urn:microsoft.com/office/officeart/2005/8/layout/orgChart1"/>
    <dgm:cxn modelId="{AB0FB9AE-5E37-4356-A169-265D84DAD17C}" type="presParOf" srcId="{2D4BE9C7-5DF1-4E2E-90B6-A50DB998BBA7}" destId="{BE408697-9F84-49FE-8446-EB270FE6C5A6}" srcOrd="1" destOrd="0" presId="urn:microsoft.com/office/officeart/2005/8/layout/orgChart1"/>
    <dgm:cxn modelId="{34263ACA-95F9-4D1B-8BC6-2702C2A862D1}" type="presParOf" srcId="{AED2F582-5E48-41A0-8EB5-0046A202D4B6}" destId="{68AC6F40-E5C1-4C20-B282-5D9498D5CF86}" srcOrd="1" destOrd="0" presId="urn:microsoft.com/office/officeart/2005/8/layout/orgChart1"/>
    <dgm:cxn modelId="{6C7B4047-A42B-4C31-AB83-49F4A56C26F1}" type="presParOf" srcId="{AED2F582-5E48-41A0-8EB5-0046A202D4B6}" destId="{7FB2C958-7DA2-497B-BA65-16989BF737C8}" srcOrd="2" destOrd="0" presId="urn:microsoft.com/office/officeart/2005/8/layout/orgChart1"/>
    <dgm:cxn modelId="{FA2C420F-7CB9-4758-9EF4-186BA30D7212}" type="presParOf" srcId="{773FD9CC-48BC-4611-9760-0CD3483F95A2}" destId="{3AEE42B3-7E61-4472-A982-8B75BAB8147D}" srcOrd="1" destOrd="0" presId="urn:microsoft.com/office/officeart/2005/8/layout/orgChart1"/>
    <dgm:cxn modelId="{A8BA055B-FAF3-4028-A347-F61003B17F80}" type="presParOf" srcId="{3AEE42B3-7E61-4472-A982-8B75BAB8147D}" destId="{0DE2C3F9-1D33-4FE2-9C99-07F2FF8C188E}" srcOrd="0" destOrd="0" presId="urn:microsoft.com/office/officeart/2005/8/layout/orgChart1"/>
    <dgm:cxn modelId="{849124C6-67B4-4E49-A53E-D811E267EF52}" type="presParOf" srcId="{0DE2C3F9-1D33-4FE2-9C99-07F2FF8C188E}" destId="{D943082A-34A2-427B-BF3B-1A3D00733F3D}" srcOrd="0" destOrd="0" presId="urn:microsoft.com/office/officeart/2005/8/layout/orgChart1"/>
    <dgm:cxn modelId="{851FA0CE-D2D6-4857-A5DC-D714863D389D}" type="presParOf" srcId="{0DE2C3F9-1D33-4FE2-9C99-07F2FF8C188E}" destId="{7C09362B-6CFF-4258-B570-02713AB343E9}" srcOrd="1" destOrd="0" presId="urn:microsoft.com/office/officeart/2005/8/layout/orgChart1"/>
    <dgm:cxn modelId="{CB0BAF68-6E63-4FD8-8ADB-E99FBEF322BB}" type="presParOf" srcId="{3AEE42B3-7E61-4472-A982-8B75BAB8147D}" destId="{380C6587-7D9C-4DC9-8A4E-596AE61D6713}" srcOrd="1" destOrd="0" presId="urn:microsoft.com/office/officeart/2005/8/layout/orgChart1"/>
    <dgm:cxn modelId="{2D408165-3C28-4968-AD86-6A2632ACE59B}" type="presParOf" srcId="{380C6587-7D9C-4DC9-8A4E-596AE61D6713}" destId="{D0F50466-84CE-4522-8104-2B284F582716}" srcOrd="0" destOrd="0" presId="urn:microsoft.com/office/officeart/2005/8/layout/orgChart1"/>
    <dgm:cxn modelId="{BAC513D0-2C1B-4C7D-8C5E-F1FD67E35360}" type="presParOf" srcId="{380C6587-7D9C-4DC9-8A4E-596AE61D6713}" destId="{85C1A959-4DB4-471F-BFCB-6766D631263C}" srcOrd="1" destOrd="0" presId="urn:microsoft.com/office/officeart/2005/8/layout/orgChart1"/>
    <dgm:cxn modelId="{272502AC-4FCD-4103-8050-CB390F60C3A4}" type="presParOf" srcId="{85C1A959-4DB4-471F-BFCB-6766D631263C}" destId="{B7F349FA-358B-43DF-A72B-4C76226ACBBD}" srcOrd="0" destOrd="0" presId="urn:microsoft.com/office/officeart/2005/8/layout/orgChart1"/>
    <dgm:cxn modelId="{6AC263A6-99D9-4FDC-B030-1C41E3D4E684}" type="presParOf" srcId="{B7F349FA-358B-43DF-A72B-4C76226ACBBD}" destId="{82007942-2C05-4F0D-A032-EBD7653E633F}" srcOrd="0" destOrd="0" presId="urn:microsoft.com/office/officeart/2005/8/layout/orgChart1"/>
    <dgm:cxn modelId="{80CD5D16-2BC7-4969-8F15-C21D412E31CA}" type="presParOf" srcId="{B7F349FA-358B-43DF-A72B-4C76226ACBBD}" destId="{F3BA9B01-C9D4-4428-9A5C-BBB9B6E133F3}" srcOrd="1" destOrd="0" presId="urn:microsoft.com/office/officeart/2005/8/layout/orgChart1"/>
    <dgm:cxn modelId="{8C1D7799-3880-4DCD-A02C-D42D0AEA89C0}" type="presParOf" srcId="{85C1A959-4DB4-471F-BFCB-6766D631263C}" destId="{835F0795-27CB-4D67-A21B-7D85EAD1BEDF}" srcOrd="1" destOrd="0" presId="urn:microsoft.com/office/officeart/2005/8/layout/orgChart1"/>
    <dgm:cxn modelId="{9A72B374-9572-4642-A3BE-CAA915173368}" type="presParOf" srcId="{85C1A959-4DB4-471F-BFCB-6766D631263C}" destId="{C23A4350-3BE4-4E88-A7E1-10D5E7F10413}" srcOrd="2" destOrd="0" presId="urn:microsoft.com/office/officeart/2005/8/layout/orgChart1"/>
    <dgm:cxn modelId="{764FCBDB-3493-4EC2-B157-0B78C217EAFE}" type="presParOf" srcId="{380C6587-7D9C-4DC9-8A4E-596AE61D6713}" destId="{2D69A9D6-6947-425E-A330-426655FB298B}" srcOrd="2" destOrd="0" presId="urn:microsoft.com/office/officeart/2005/8/layout/orgChart1"/>
    <dgm:cxn modelId="{289173AD-A501-4CF3-8867-65C0826B8785}" type="presParOf" srcId="{380C6587-7D9C-4DC9-8A4E-596AE61D6713}" destId="{74DA784B-1AD6-4AD0-A401-B0ADDFB92B93}" srcOrd="3" destOrd="0" presId="urn:microsoft.com/office/officeart/2005/8/layout/orgChart1"/>
    <dgm:cxn modelId="{602866E1-34B2-4920-BFA1-BF008ED9FB20}" type="presParOf" srcId="{74DA784B-1AD6-4AD0-A401-B0ADDFB92B93}" destId="{49038246-47D7-4899-9A0A-FC538D71F4A0}" srcOrd="0" destOrd="0" presId="urn:microsoft.com/office/officeart/2005/8/layout/orgChart1"/>
    <dgm:cxn modelId="{CC50AC5F-912C-458E-B5D1-5A722E2B22C7}" type="presParOf" srcId="{49038246-47D7-4899-9A0A-FC538D71F4A0}" destId="{56AF97DB-484F-4BB9-8EE3-3AC9C4DEE256}" srcOrd="0" destOrd="0" presId="urn:microsoft.com/office/officeart/2005/8/layout/orgChart1"/>
    <dgm:cxn modelId="{91D70323-34FD-43C8-A81F-26925A8F7140}" type="presParOf" srcId="{49038246-47D7-4899-9A0A-FC538D71F4A0}" destId="{AD29C013-9AF9-41E3-8E13-FFC14795BF1D}" srcOrd="1" destOrd="0" presId="urn:microsoft.com/office/officeart/2005/8/layout/orgChart1"/>
    <dgm:cxn modelId="{1E322816-7335-4018-A716-CB957B524E99}" type="presParOf" srcId="{74DA784B-1AD6-4AD0-A401-B0ADDFB92B93}" destId="{8666EFDF-4EC0-4FD1-B008-9C9EBFA268DC}" srcOrd="1" destOrd="0" presId="urn:microsoft.com/office/officeart/2005/8/layout/orgChart1"/>
    <dgm:cxn modelId="{E64541D9-B021-4416-8999-AB07FF4D2815}" type="presParOf" srcId="{74DA784B-1AD6-4AD0-A401-B0ADDFB92B93}" destId="{6DF1F2E6-219D-4693-86AA-4FAE58AC2FE3}" srcOrd="2" destOrd="0" presId="urn:microsoft.com/office/officeart/2005/8/layout/orgChart1"/>
    <dgm:cxn modelId="{2CD02AA0-CF32-4A1E-BB59-8EC8E3C2B8AA}" type="presParOf" srcId="{380C6587-7D9C-4DC9-8A4E-596AE61D6713}" destId="{645CC622-7CB5-4239-B0F2-0B8314007642}" srcOrd="4" destOrd="0" presId="urn:microsoft.com/office/officeart/2005/8/layout/orgChart1"/>
    <dgm:cxn modelId="{B1A5633A-0DE3-4A0B-9864-3457EB862CCD}" type="presParOf" srcId="{380C6587-7D9C-4DC9-8A4E-596AE61D6713}" destId="{8ED8AE53-B1BA-40A7-B0B5-CA2364CBC942}" srcOrd="5" destOrd="0" presId="urn:microsoft.com/office/officeart/2005/8/layout/orgChart1"/>
    <dgm:cxn modelId="{20752417-3CB7-4C09-AAC6-AFEED6EE4E4E}" type="presParOf" srcId="{8ED8AE53-B1BA-40A7-B0B5-CA2364CBC942}" destId="{C79A4ED9-ACA2-4F9F-9316-5B2836657C63}" srcOrd="0" destOrd="0" presId="urn:microsoft.com/office/officeart/2005/8/layout/orgChart1"/>
    <dgm:cxn modelId="{418EDFEB-40FA-4E77-AECD-6C06132BC507}" type="presParOf" srcId="{C79A4ED9-ACA2-4F9F-9316-5B2836657C63}" destId="{966F93C1-33DA-49AD-B348-62B52A57C195}" srcOrd="0" destOrd="0" presId="urn:microsoft.com/office/officeart/2005/8/layout/orgChart1"/>
    <dgm:cxn modelId="{05C12E2D-EAC1-4AC9-8C53-022BF80220E0}" type="presParOf" srcId="{C79A4ED9-ACA2-4F9F-9316-5B2836657C63}" destId="{42E38AEB-F891-4061-8757-31456D4E3553}" srcOrd="1" destOrd="0" presId="urn:microsoft.com/office/officeart/2005/8/layout/orgChart1"/>
    <dgm:cxn modelId="{72E9F79D-5630-4A18-BB25-EDDD8FE8DEC6}" type="presParOf" srcId="{8ED8AE53-B1BA-40A7-B0B5-CA2364CBC942}" destId="{3178FEBC-76BB-471E-B2AF-C57232BDBB69}" srcOrd="1" destOrd="0" presId="urn:microsoft.com/office/officeart/2005/8/layout/orgChart1"/>
    <dgm:cxn modelId="{1746E0D4-627F-4630-B8A7-B7AA3B7FE96D}" type="presParOf" srcId="{8ED8AE53-B1BA-40A7-B0B5-CA2364CBC942}" destId="{130D04CB-E8EB-433F-BB73-050C8CD24D56}" srcOrd="2" destOrd="0" presId="urn:microsoft.com/office/officeart/2005/8/layout/orgChart1"/>
    <dgm:cxn modelId="{9A1821F2-EF0D-40A6-954E-C2244D61782D}" type="presParOf" srcId="{3AEE42B3-7E61-4472-A982-8B75BAB8147D}" destId="{D220F2B8-EB4E-4CDC-88EA-0C1F74C180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518762" y="376404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396532"/>
        <a:ext cx="2008569" cy="646974"/>
      </dsp:txXfrm>
    </dsp:sp>
    <dsp:sp modelId="{B28B7E9F-E3B5-4ACA-8F9C-3B0D105E4FAB}">
      <dsp:nvSpPr>
        <dsp:cNvPr id="0" name=""/>
        <dsp:cNvSpPr/>
      </dsp:nvSpPr>
      <dsp:spPr>
        <a:xfrm>
          <a:off x="2497454" y="1063634"/>
          <a:ext cx="91440" cy="150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518762" y="1213645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1233773"/>
        <a:ext cx="2008569" cy="646974"/>
      </dsp:txXfrm>
    </dsp:sp>
    <dsp:sp modelId="{6DF34806-522B-40E6-B53E-059B6F62125D}">
      <dsp:nvSpPr>
        <dsp:cNvPr id="0" name=""/>
        <dsp:cNvSpPr/>
      </dsp:nvSpPr>
      <dsp:spPr>
        <a:xfrm>
          <a:off x="709307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14251"/>
              </a:lnTo>
              <a:lnTo>
                <a:pt x="0" y="414251"/>
              </a:lnTo>
              <a:lnTo>
                <a:pt x="0" y="828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3" y="2742029"/>
        <a:ext cx="1385367" cy="406599"/>
      </dsp:txXfrm>
    </dsp:sp>
    <dsp:sp modelId="{89B0B617-FF98-48DF-A617-7269892499EA}">
      <dsp:nvSpPr>
        <dsp:cNvPr id="0" name=""/>
        <dsp:cNvSpPr/>
      </dsp:nvSpPr>
      <dsp:spPr>
        <a:xfrm>
          <a:off x="2497455" y="1900875"/>
          <a:ext cx="91440" cy="82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491" y="2742029"/>
        <a:ext cx="1385367" cy="406599"/>
      </dsp:txXfrm>
    </dsp:sp>
    <dsp:sp modelId="{B1811306-799A-4C4B-BAF7-5478AD995C19}">
      <dsp:nvSpPr>
        <dsp:cNvPr id="0" name=""/>
        <dsp:cNvSpPr/>
      </dsp:nvSpPr>
      <dsp:spPr>
        <a:xfrm>
          <a:off x="2543175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1"/>
              </a:lnTo>
              <a:lnTo>
                <a:pt x="1833867" y="414251"/>
              </a:lnTo>
              <a:lnTo>
                <a:pt x="1833867" y="828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4358" y="2742029"/>
        <a:ext cx="1385367" cy="4065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FCB41-04B7-4048-8630-46E436D51003}">
      <dsp:nvSpPr>
        <dsp:cNvPr id="0" name=""/>
        <dsp:cNvSpPr/>
      </dsp:nvSpPr>
      <dsp:spPr>
        <a:xfrm>
          <a:off x="-3717165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177-8F71-476B-A7C1-7F5253EC8A53}">
      <dsp:nvSpPr>
        <dsp:cNvPr id="0" name=""/>
        <dsp:cNvSpPr/>
      </dsp:nvSpPr>
      <dsp:spPr>
        <a:xfrm>
          <a:off x="608741" y="473084"/>
          <a:ext cx="4460140" cy="946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091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Mask == selector == 0</a:t>
          </a:r>
        </a:p>
      </dsp:txBody>
      <dsp:txXfrm>
        <a:off x="608741" y="473084"/>
        <a:ext cx="4460140" cy="946036"/>
      </dsp:txXfrm>
    </dsp:sp>
    <dsp:sp modelId="{3D95F5AF-B8FF-4C7F-B2CF-B771BAEA8BEF}">
      <dsp:nvSpPr>
        <dsp:cNvPr id="0" name=""/>
        <dsp:cNvSpPr/>
      </dsp:nvSpPr>
      <dsp:spPr>
        <a:xfrm>
          <a:off x="17468" y="354829"/>
          <a:ext cx="1182545" cy="1182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20BD4-449E-4B5D-8959-DA570D3E5B88}">
      <dsp:nvSpPr>
        <dsp:cNvPr id="0" name=""/>
        <dsp:cNvSpPr/>
      </dsp:nvSpPr>
      <dsp:spPr>
        <a:xfrm>
          <a:off x="608741" y="1892404"/>
          <a:ext cx="4460140" cy="946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091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Mask | selector != 0</a:t>
          </a:r>
        </a:p>
      </dsp:txBody>
      <dsp:txXfrm>
        <a:off x="608741" y="1892404"/>
        <a:ext cx="4460140" cy="946036"/>
      </dsp:txXfrm>
    </dsp:sp>
    <dsp:sp modelId="{2A2585CB-714D-4BF6-8638-19230974562D}">
      <dsp:nvSpPr>
        <dsp:cNvPr id="0" name=""/>
        <dsp:cNvSpPr/>
      </dsp:nvSpPr>
      <dsp:spPr>
        <a:xfrm>
          <a:off x="17468" y="1774149"/>
          <a:ext cx="1182545" cy="1182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C622-7CB5-4239-B0F2-0B8314007642}">
      <dsp:nvSpPr>
        <dsp:cNvPr id="0" name=""/>
        <dsp:cNvSpPr/>
      </dsp:nvSpPr>
      <dsp:spPr>
        <a:xfrm>
          <a:off x="2543175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8"/>
              </a:lnTo>
              <a:lnTo>
                <a:pt x="1799314" y="156138"/>
              </a:lnTo>
              <a:lnTo>
                <a:pt x="1799314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A9D6-6947-425E-A330-426655FB298B}">
      <dsp:nvSpPr>
        <dsp:cNvPr id="0" name=""/>
        <dsp:cNvSpPr/>
      </dsp:nvSpPr>
      <dsp:spPr>
        <a:xfrm>
          <a:off x="2497455" y="1499623"/>
          <a:ext cx="91440" cy="312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50466-84CE-4522-8104-2B284F582716}">
      <dsp:nvSpPr>
        <dsp:cNvPr id="0" name=""/>
        <dsp:cNvSpPr/>
      </dsp:nvSpPr>
      <dsp:spPr>
        <a:xfrm>
          <a:off x="743860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1799314" y="0"/>
              </a:moveTo>
              <a:lnTo>
                <a:pt x="1799314" y="156138"/>
              </a:lnTo>
              <a:lnTo>
                <a:pt x="0" y="156138"/>
              </a:lnTo>
              <a:lnTo>
                <a:pt x="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F513E-D2ED-4F8B-8E2E-A7BCD944B31D}">
      <dsp:nvSpPr>
        <dsp:cNvPr id="0" name=""/>
        <dsp:cNvSpPr/>
      </dsp:nvSpPr>
      <dsp:spPr>
        <a:xfrm>
          <a:off x="341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-1</a:t>
          </a:r>
        </a:p>
      </dsp:txBody>
      <dsp:txXfrm>
        <a:off x="218113" y="864991"/>
        <a:ext cx="1051493" cy="525746"/>
      </dsp:txXfrm>
    </dsp:sp>
    <dsp:sp modelId="{D943082A-34A2-427B-BF3B-1A3D00733F3D}">
      <dsp:nvSpPr>
        <dsp:cNvPr id="0" name=""/>
        <dsp:cNvSpPr/>
      </dsp:nvSpPr>
      <dsp:spPr>
        <a:xfrm>
          <a:off x="1799656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2017428" y="864991"/>
        <a:ext cx="1051493" cy="525746"/>
      </dsp:txXfrm>
    </dsp:sp>
    <dsp:sp modelId="{82007942-2C05-4F0D-A032-EBD7653E633F}">
      <dsp:nvSpPr>
        <dsp:cNvPr id="0" name=""/>
        <dsp:cNvSpPr/>
      </dsp:nvSpPr>
      <dsp:spPr>
        <a:xfrm>
          <a:off x="34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0</a:t>
          </a:r>
        </a:p>
      </dsp:txBody>
      <dsp:txXfrm>
        <a:off x="218113" y="1920787"/>
        <a:ext cx="1051493" cy="525746"/>
      </dsp:txXfrm>
    </dsp:sp>
    <dsp:sp modelId="{56AF97DB-484F-4BB9-8EE3-3AC9C4DEE256}">
      <dsp:nvSpPr>
        <dsp:cNvPr id="0" name=""/>
        <dsp:cNvSpPr/>
      </dsp:nvSpPr>
      <dsp:spPr>
        <a:xfrm>
          <a:off x="1799656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017428" y="1920787"/>
        <a:ext cx="1051493" cy="525746"/>
      </dsp:txXfrm>
    </dsp:sp>
    <dsp:sp modelId="{966F93C1-33DA-49AD-B348-62B52A57C195}">
      <dsp:nvSpPr>
        <dsp:cNvPr id="0" name=""/>
        <dsp:cNvSpPr/>
      </dsp:nvSpPr>
      <dsp:spPr>
        <a:xfrm>
          <a:off x="359897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3816743" y="1920787"/>
        <a:ext cx="1051493" cy="525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859246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344" y="804545"/>
        <a:ext cx="2299544" cy="2413635"/>
      </dsp:txXfrm>
    </dsp:sp>
    <dsp:sp modelId="{EA6AB6B5-A614-410B-94EB-74442ABD7EB8}">
      <dsp:nvSpPr>
        <dsp:cNvPr id="0" name=""/>
        <dsp:cNvSpPr/>
      </dsp:nvSpPr>
      <dsp:spPr>
        <a:xfrm rot="16200000">
          <a:off x="161276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474353" y="804545"/>
        <a:ext cx="2299544" cy="2413635"/>
      </dsp:txXfrm>
    </dsp:sp>
    <dsp:sp modelId="{A0E7942B-E085-49E3-8F5B-F09501C906C2}">
      <dsp:nvSpPr>
        <dsp:cNvPr id="0" name=""/>
        <dsp:cNvSpPr/>
      </dsp:nvSpPr>
      <dsp:spPr>
        <a:xfrm rot="16200000">
          <a:off x="408477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4946363" y="804545"/>
        <a:ext cx="2299544" cy="2413635"/>
      </dsp:txXfrm>
    </dsp:sp>
    <dsp:sp modelId="{51C4F050-58C4-4DE3-AD6F-FE25D804BF73}">
      <dsp:nvSpPr>
        <dsp:cNvPr id="0" name=""/>
        <dsp:cNvSpPr/>
      </dsp:nvSpPr>
      <dsp:spPr>
        <a:xfrm rot="16200000">
          <a:off x="655678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418373" y="804545"/>
        <a:ext cx="2299544" cy="2413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04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412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69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28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89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1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053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3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768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22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3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54" r:id="rId1"/>
    <p:sldLayoutId id="2147485755" r:id="rId2"/>
    <p:sldLayoutId id="2147485756" r:id="rId3"/>
    <p:sldLayoutId id="2147485757" r:id="rId4"/>
    <p:sldLayoutId id="2147485758" r:id="rId5"/>
    <p:sldLayoutId id="2147485759" r:id="rId6"/>
    <p:sldLayoutId id="2147485760" r:id="rId7"/>
    <p:sldLayoutId id="2147485761" r:id="rId8"/>
    <p:sldLayoutId id="2147485762" r:id="rId9"/>
    <p:sldLayoutId id="2147485763" r:id="rId10"/>
    <p:sldLayoutId id="2147485764" r:id="rId11"/>
    <p:sldLayoutId id="2147485765" r:id="rId12"/>
    <p:sldLayoutId id="214748576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690584" y="5328872"/>
            <a:ext cx="4120175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元变量和元操作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7759123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Classes &amp; Regs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Credit Accounts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535227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分布式碳积分账本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系统自带品链区块链引擎，具有分布式账本和资源互通机制，在平台之间建构有监管的（不需要挖矿）区块链网络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两个平台结成联盟后，资源能够互通共享，碳积分账户也可以跨平台转账，并且冗余存储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BAD88C-ABB5-D9FF-E1B1-B6A391C866E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2338477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碳积分的生成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509387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碳积分的交易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6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积分的抵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Offsetting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&amp;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E8CA3B7-0B33-376A-E498-373743347B9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4294537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&amp;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F9B877-7971-EAE4-64D1-7497E2CAA62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系统核心概念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Concepts 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System</a:t>
            </a:r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BC448CE0-66CA-B2B6-39AD-06CA041B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906" y="187286"/>
            <a:ext cx="1536568" cy="1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29621</TotalTime>
  <Words>2032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微软雅黑</vt:lpstr>
      <vt:lpstr>Arial Narrow</vt:lpstr>
      <vt:lpstr>Calibri</vt:lpstr>
      <vt:lpstr>Tw Cen MT</vt:lpstr>
      <vt:lpstr>Tw Cen MT Condensed</vt:lpstr>
      <vt:lpstr>Wingdings</vt:lpstr>
      <vt:lpstr>Wingdings 3</vt:lpstr>
      <vt:lpstr>Integral</vt:lpstr>
      <vt:lpstr>品链框架</vt:lpstr>
      <vt:lpstr>简介</vt:lpstr>
      <vt:lpstr>系统功能</vt:lpstr>
      <vt:lpstr>Mask &amp; selection</vt:lpstr>
      <vt:lpstr>Status &amp; state</vt:lpstr>
      <vt:lpstr>系统组成</vt:lpstr>
      <vt:lpstr>设计特点</vt:lpstr>
      <vt:lpstr>系统核心概念</vt:lpstr>
      <vt:lpstr>机构和用户（Orgs &amp; Users）</vt:lpstr>
      <vt:lpstr>元变量和元操作（Meta Vars &amp; Meta Ops）</vt:lpstr>
      <vt:lpstr>类型和地域（Classes &amp; Regs）</vt:lpstr>
      <vt:lpstr>碳积分账户（Carbon Credit Accounts）</vt:lpstr>
      <vt:lpstr>云计算</vt:lpstr>
      <vt:lpstr>边缘计算</vt:lpstr>
      <vt:lpstr>分布式碳积分账本</vt:lpstr>
      <vt:lpstr>碳积分的生成</vt:lpstr>
      <vt:lpstr>碳积分的交易</vt:lpstr>
      <vt:lpstr>碳积分的抵消（Carbon Offsetting）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2153</cp:revision>
  <dcterms:created xsi:type="dcterms:W3CDTF">2022-02-15T23:48:21Z</dcterms:created>
  <dcterms:modified xsi:type="dcterms:W3CDTF">2023-03-09T10:10:00Z</dcterms:modified>
</cp:coreProperties>
</file>