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753" r:id="rId1"/>
  </p:sldMasterIdLst>
  <p:notesMasterIdLst>
    <p:notesMasterId r:id="rId23"/>
  </p:notesMasterIdLst>
  <p:sldIdLst>
    <p:sldId id="256" r:id="rId2"/>
    <p:sldId id="284" r:id="rId3"/>
    <p:sldId id="342" r:id="rId4"/>
    <p:sldId id="358" r:id="rId5"/>
    <p:sldId id="359" r:id="rId6"/>
    <p:sldId id="345" r:id="rId7"/>
    <p:sldId id="341" r:id="rId8"/>
    <p:sldId id="340" r:id="rId9"/>
    <p:sldId id="350" r:id="rId10"/>
    <p:sldId id="320" r:id="rId11"/>
    <p:sldId id="349" r:id="rId12"/>
    <p:sldId id="293" r:id="rId13"/>
    <p:sldId id="319" r:id="rId14"/>
    <p:sldId id="348" r:id="rId15"/>
    <p:sldId id="272" r:id="rId16"/>
    <p:sldId id="360" r:id="rId17"/>
    <p:sldId id="279" r:id="rId18"/>
    <p:sldId id="361" r:id="rId19"/>
    <p:sldId id="362" r:id="rId20"/>
    <p:sldId id="357" r:id="rId21"/>
    <p:sldId id="35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230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D3EA8-1EDD-4631-8104-A811D346A72E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07DE6-9D75-4F98-A227-DBBEF2AB146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D1DC2-364B-442E-9D68-6407CB8DBBC0}" type="par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D11BC-3B47-4D64-BDA6-6F2FC632B91E}" type="sibTrans" cxnId="{D3A458A8-5D6D-4C47-90FB-81E35071E86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C60AB2-23A4-4D4C-B240-30DC454A8C9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43B7F-CE40-4BC2-B15C-794CB802B4E2}" type="par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DBB5ED-DF9A-47C4-916E-C5D7EBD6B577}" type="sibTrans" cxnId="{8BDB0F0A-EF50-46AA-B9D1-6E42AD35DC9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DCD1EA-2FC5-4D6B-AD9F-D942BA4E9E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466F94-D1E1-4E5D-BCDF-68FD7EA19038}" type="par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4A82C9-D2BB-4134-ACC5-9BD0CE0419ED}" type="sibTrans" cxnId="{D275CC5E-8F53-4324-A64F-3069C996FAE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4020-45D4-4ED3-A66B-5E83EA9009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E715A-1A31-4599-930A-1C3FD86017C1}" type="par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250F3-F4EC-404E-9DAD-D67C5EC2DB47}" type="sibTrans" cxnId="{B3D46BFD-56AA-4F88-BCB6-AFA37AE9E6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2C0BE-DC5B-44BB-8480-931AC38DBE7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C36D22-E198-4121-AF59-31472C9ABF04}" type="par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6516CE-794B-4845-950F-1EBDB451ABC7}" type="sibTrans" cxnId="{8897A500-3A33-4417-940E-E63C354B6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F4974-2BEE-4E1D-8C6C-545F906D277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AF23A-B83B-4D3F-B19E-EA3AB977CDDA}" type="par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919F8-5182-426E-B596-6FC32DF206AB}" type="sibTrans" cxnId="{0EB30531-B554-4A23-B777-D5A52E6DD9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A87F1E-7B1F-412C-9833-039C8CF66993}" type="pres">
      <dgm:prSet presAssocID="{487D3EA8-1EDD-4631-8104-A811D346A7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2DE476-9023-4AD4-9863-D9B56C2D41DA}" type="pres">
      <dgm:prSet presAssocID="{487D3EA8-1EDD-4631-8104-A811D346A72E}" presName="hierFlow" presStyleCnt="0"/>
      <dgm:spPr/>
    </dgm:pt>
    <dgm:pt modelId="{08FBE5EC-8891-4B92-B2A6-D394E2344E51}" type="pres">
      <dgm:prSet presAssocID="{487D3EA8-1EDD-4631-8104-A811D346A72E}" presName="firstBuf" presStyleCnt="0"/>
      <dgm:spPr/>
    </dgm:pt>
    <dgm:pt modelId="{2FB3070E-6BF4-4D07-BC33-02E6E05B5EB3}" type="pres">
      <dgm:prSet presAssocID="{487D3EA8-1EDD-4631-8104-A811D346A7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4E9C92-125B-405B-A7D9-0823F8C41168}" type="pres">
      <dgm:prSet presAssocID="{6E607DE6-9D75-4F98-A227-DBBEF2AB146A}" presName="Name14" presStyleCnt="0"/>
      <dgm:spPr/>
    </dgm:pt>
    <dgm:pt modelId="{4FC89BA1-E5B6-41FB-B39E-E5E92C60CB93}" type="pres">
      <dgm:prSet presAssocID="{6E607DE6-9D75-4F98-A227-DBBEF2AB146A}" presName="level1Shape" presStyleLbl="node0" presStyleIdx="0" presStyleCnt="1">
        <dgm:presLayoutVars>
          <dgm:chPref val="3"/>
        </dgm:presLayoutVars>
      </dgm:prSet>
      <dgm:spPr/>
    </dgm:pt>
    <dgm:pt modelId="{4198F910-9FC0-40AC-9104-02A9EA58DE59}" type="pres">
      <dgm:prSet presAssocID="{6E607DE6-9D75-4F98-A227-DBBEF2AB146A}" presName="hierChild2" presStyleCnt="0"/>
      <dgm:spPr/>
    </dgm:pt>
    <dgm:pt modelId="{B43A3DF1-2AAD-4E5C-A774-78B11B8AD163}" type="pres">
      <dgm:prSet presAssocID="{16743B7F-CE40-4BC2-B15C-794CB802B4E2}" presName="Name19" presStyleLbl="parChTrans1D2" presStyleIdx="0" presStyleCnt="3"/>
      <dgm:spPr/>
    </dgm:pt>
    <dgm:pt modelId="{2F69694E-417D-4537-85DD-8D8710FC3986}" type="pres">
      <dgm:prSet presAssocID="{8BC60AB2-23A4-4D4C-B240-30DC454A8C98}" presName="Name21" presStyleCnt="0"/>
      <dgm:spPr/>
    </dgm:pt>
    <dgm:pt modelId="{6988B5B0-6A7E-4275-801A-D5AFC61DDF08}" type="pres">
      <dgm:prSet presAssocID="{8BC60AB2-23A4-4D4C-B240-30DC454A8C98}" presName="level2Shape" presStyleLbl="node2" presStyleIdx="0" presStyleCnt="3"/>
      <dgm:spPr/>
    </dgm:pt>
    <dgm:pt modelId="{D9668BDD-63B5-4117-A7B7-9C00906D4348}" type="pres">
      <dgm:prSet presAssocID="{8BC60AB2-23A4-4D4C-B240-30DC454A8C98}" presName="hierChild3" presStyleCnt="0"/>
      <dgm:spPr/>
    </dgm:pt>
    <dgm:pt modelId="{8D8107A0-AC58-4DDD-9A8C-52E3508E19AF}" type="pres">
      <dgm:prSet presAssocID="{2B466F94-D1E1-4E5D-BCDF-68FD7EA19038}" presName="Name19" presStyleLbl="parChTrans1D2" presStyleIdx="1" presStyleCnt="3"/>
      <dgm:spPr/>
    </dgm:pt>
    <dgm:pt modelId="{5FE2910E-5752-4F07-881A-FC4AC2088DAA}" type="pres">
      <dgm:prSet presAssocID="{4FDCD1EA-2FC5-4D6B-AD9F-D942BA4E9E47}" presName="Name21" presStyleCnt="0"/>
      <dgm:spPr/>
    </dgm:pt>
    <dgm:pt modelId="{46644DB0-7D5E-4CBA-A0D0-F732ED9EAEE6}" type="pres">
      <dgm:prSet presAssocID="{4FDCD1EA-2FC5-4D6B-AD9F-D942BA4E9E47}" presName="level2Shape" presStyleLbl="node2" presStyleIdx="1" presStyleCnt="3"/>
      <dgm:spPr/>
    </dgm:pt>
    <dgm:pt modelId="{AD651069-88B3-4328-BDB0-3862DFA6429E}" type="pres">
      <dgm:prSet presAssocID="{4FDCD1EA-2FC5-4D6B-AD9F-D942BA4E9E47}" presName="hierChild3" presStyleCnt="0"/>
      <dgm:spPr/>
    </dgm:pt>
    <dgm:pt modelId="{26DFED72-1232-4A2A-BC00-3A8A14EEDA4D}" type="pres">
      <dgm:prSet presAssocID="{619E715A-1A31-4599-930A-1C3FD86017C1}" presName="Name19" presStyleLbl="parChTrans1D2" presStyleIdx="2" presStyleCnt="3"/>
      <dgm:spPr/>
    </dgm:pt>
    <dgm:pt modelId="{9CB00AE0-BC25-4043-9D8A-FA4F92311D2F}" type="pres">
      <dgm:prSet presAssocID="{721B4020-45D4-4ED3-A66B-5E83EA900965}" presName="Name21" presStyleCnt="0"/>
      <dgm:spPr/>
    </dgm:pt>
    <dgm:pt modelId="{54DEAEDD-E82E-4662-87FD-E296522CF5EF}" type="pres">
      <dgm:prSet presAssocID="{721B4020-45D4-4ED3-A66B-5E83EA900965}" presName="level2Shape" presStyleLbl="node2" presStyleIdx="2" presStyleCnt="3"/>
      <dgm:spPr/>
    </dgm:pt>
    <dgm:pt modelId="{9D565531-7C8B-4308-A4D5-0B7A149C3CFE}" type="pres">
      <dgm:prSet presAssocID="{721B4020-45D4-4ED3-A66B-5E83EA900965}" presName="hierChild3" presStyleCnt="0"/>
      <dgm:spPr/>
    </dgm:pt>
    <dgm:pt modelId="{C871B791-7A38-441E-9691-E2A5A3B99909}" type="pres">
      <dgm:prSet presAssocID="{487D3EA8-1EDD-4631-8104-A811D346A72E}" presName="bgShapesFlow" presStyleCnt="0"/>
      <dgm:spPr/>
    </dgm:pt>
    <dgm:pt modelId="{C5E579CB-4DCA-4643-886F-077825205A4C}" type="pres">
      <dgm:prSet presAssocID="{5E42C0BE-DC5B-44BB-8480-931AC38DBE74}" presName="rectComp" presStyleCnt="0"/>
      <dgm:spPr/>
    </dgm:pt>
    <dgm:pt modelId="{766F16BA-7BDE-4EB9-867A-0F741522918C}" type="pres">
      <dgm:prSet presAssocID="{5E42C0BE-DC5B-44BB-8480-931AC38DBE74}" presName="bgRect" presStyleLbl="bgShp" presStyleIdx="0" presStyleCnt="2"/>
      <dgm:spPr/>
    </dgm:pt>
    <dgm:pt modelId="{597F01C7-5F84-4E75-8AE0-9153800C120D}" type="pres">
      <dgm:prSet presAssocID="{5E42C0BE-DC5B-44BB-8480-931AC38DBE74}" presName="bgRectTx" presStyleLbl="bgShp" presStyleIdx="0" presStyleCnt="2">
        <dgm:presLayoutVars>
          <dgm:bulletEnabled val="1"/>
        </dgm:presLayoutVars>
      </dgm:prSet>
      <dgm:spPr/>
    </dgm:pt>
    <dgm:pt modelId="{0932C1C5-666C-4D3C-B614-3E588372364D}" type="pres">
      <dgm:prSet presAssocID="{5E42C0BE-DC5B-44BB-8480-931AC38DBE74}" presName="spComp" presStyleCnt="0"/>
      <dgm:spPr/>
    </dgm:pt>
    <dgm:pt modelId="{EB13AF81-68D1-452A-B68D-0250DEB2D088}" type="pres">
      <dgm:prSet presAssocID="{5E42C0BE-DC5B-44BB-8480-931AC38DBE74}" presName="vSp" presStyleCnt="0"/>
      <dgm:spPr/>
    </dgm:pt>
    <dgm:pt modelId="{54154366-836F-4369-94EF-E29F4AD22AB5}" type="pres">
      <dgm:prSet presAssocID="{224F4974-2BEE-4E1D-8C6C-545F906D2776}" presName="rectComp" presStyleCnt="0"/>
      <dgm:spPr/>
    </dgm:pt>
    <dgm:pt modelId="{769976A4-06DD-421F-B9B0-1F4A28652A6A}" type="pres">
      <dgm:prSet presAssocID="{224F4974-2BEE-4E1D-8C6C-545F906D2776}" presName="bgRect" presStyleLbl="bgShp" presStyleIdx="1" presStyleCnt="2"/>
      <dgm:spPr/>
    </dgm:pt>
    <dgm:pt modelId="{215A2FDC-0A20-4F99-994C-0823CB63EDC7}" type="pres">
      <dgm:prSet presAssocID="{224F4974-2BEE-4E1D-8C6C-545F906D2776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8897A500-3A33-4417-940E-E63C354B6979}" srcId="{487D3EA8-1EDD-4631-8104-A811D346A72E}" destId="{5E42C0BE-DC5B-44BB-8480-931AC38DBE74}" srcOrd="1" destOrd="0" parTransId="{0EC36D22-E198-4121-AF59-31472C9ABF04}" sibTransId="{EF6516CE-794B-4845-950F-1EBDB451ABC7}"/>
    <dgm:cxn modelId="{8BDB0F0A-EF50-46AA-B9D1-6E42AD35DC98}" srcId="{6E607DE6-9D75-4F98-A227-DBBEF2AB146A}" destId="{8BC60AB2-23A4-4D4C-B240-30DC454A8C98}" srcOrd="0" destOrd="0" parTransId="{16743B7F-CE40-4BC2-B15C-794CB802B4E2}" sibTransId="{A3DBB5ED-DF9A-47C4-916E-C5D7EBD6B577}"/>
    <dgm:cxn modelId="{0EB30531-B554-4A23-B777-D5A52E6DD940}" srcId="{487D3EA8-1EDD-4631-8104-A811D346A72E}" destId="{224F4974-2BEE-4E1D-8C6C-545F906D2776}" srcOrd="2" destOrd="0" parTransId="{C8CAF23A-B83B-4D3F-B19E-EA3AB977CDDA}" sibTransId="{B65919F8-5182-426E-B596-6FC32DF206AB}"/>
    <dgm:cxn modelId="{E2DEDA34-5AAD-49AD-A299-10337C81B371}" type="presOf" srcId="{8BC60AB2-23A4-4D4C-B240-30DC454A8C98}" destId="{6988B5B0-6A7E-4275-801A-D5AFC61DDF08}" srcOrd="0" destOrd="0" presId="urn:microsoft.com/office/officeart/2005/8/layout/hierarchy6"/>
    <dgm:cxn modelId="{D275CC5E-8F53-4324-A64F-3069C996FAEE}" srcId="{6E607DE6-9D75-4F98-A227-DBBEF2AB146A}" destId="{4FDCD1EA-2FC5-4D6B-AD9F-D942BA4E9E47}" srcOrd="1" destOrd="0" parTransId="{2B466F94-D1E1-4E5D-BCDF-68FD7EA19038}" sibTransId="{C34A82C9-D2BB-4134-ACC5-9BD0CE0419ED}"/>
    <dgm:cxn modelId="{222EA68A-DE3A-47C5-B950-A5B62E767172}" type="presOf" srcId="{224F4974-2BEE-4E1D-8C6C-545F906D2776}" destId="{769976A4-06DD-421F-B9B0-1F4A28652A6A}" srcOrd="0" destOrd="0" presId="urn:microsoft.com/office/officeart/2005/8/layout/hierarchy6"/>
    <dgm:cxn modelId="{9149FDA3-4B87-43E7-99F4-082D755C03F1}" type="presOf" srcId="{4FDCD1EA-2FC5-4D6B-AD9F-D942BA4E9E47}" destId="{46644DB0-7D5E-4CBA-A0D0-F732ED9EAEE6}" srcOrd="0" destOrd="0" presId="urn:microsoft.com/office/officeart/2005/8/layout/hierarchy6"/>
    <dgm:cxn modelId="{D3A458A8-5D6D-4C47-90FB-81E35071E860}" srcId="{487D3EA8-1EDD-4631-8104-A811D346A72E}" destId="{6E607DE6-9D75-4F98-A227-DBBEF2AB146A}" srcOrd="0" destOrd="0" parTransId="{557D1DC2-364B-442E-9D68-6407CB8DBBC0}" sibTransId="{FAED11BC-3B47-4D64-BDA6-6F2FC632B91E}"/>
    <dgm:cxn modelId="{AD2A75B5-1F8D-4AFC-931A-B5265410D293}" type="presOf" srcId="{5E42C0BE-DC5B-44BB-8480-931AC38DBE74}" destId="{597F01C7-5F84-4E75-8AE0-9153800C120D}" srcOrd="1" destOrd="0" presId="urn:microsoft.com/office/officeart/2005/8/layout/hierarchy6"/>
    <dgm:cxn modelId="{42DF28BF-3C08-4E0E-82B4-270C513F33CA}" type="presOf" srcId="{16743B7F-CE40-4BC2-B15C-794CB802B4E2}" destId="{B43A3DF1-2AAD-4E5C-A774-78B11B8AD163}" srcOrd="0" destOrd="0" presId="urn:microsoft.com/office/officeart/2005/8/layout/hierarchy6"/>
    <dgm:cxn modelId="{820A97C2-AAF5-431C-ACDC-9E57A582713C}" type="presOf" srcId="{619E715A-1A31-4599-930A-1C3FD86017C1}" destId="{26DFED72-1232-4A2A-BC00-3A8A14EEDA4D}" srcOrd="0" destOrd="0" presId="urn:microsoft.com/office/officeart/2005/8/layout/hierarchy6"/>
    <dgm:cxn modelId="{0D2B3CC4-2E51-417B-BF08-3346E22C3ECC}" type="presOf" srcId="{487D3EA8-1EDD-4631-8104-A811D346A72E}" destId="{C9A87F1E-7B1F-412C-9833-039C8CF66993}" srcOrd="0" destOrd="0" presId="urn:microsoft.com/office/officeart/2005/8/layout/hierarchy6"/>
    <dgm:cxn modelId="{BCAF82C8-BC82-4D3F-B3EC-10119CF19232}" type="presOf" srcId="{721B4020-45D4-4ED3-A66B-5E83EA900965}" destId="{54DEAEDD-E82E-4662-87FD-E296522CF5EF}" srcOrd="0" destOrd="0" presId="urn:microsoft.com/office/officeart/2005/8/layout/hierarchy6"/>
    <dgm:cxn modelId="{2D649FE6-A0B9-4B15-9F06-779112C4BA82}" type="presOf" srcId="{224F4974-2BEE-4E1D-8C6C-545F906D2776}" destId="{215A2FDC-0A20-4F99-994C-0823CB63EDC7}" srcOrd="1" destOrd="0" presId="urn:microsoft.com/office/officeart/2005/8/layout/hierarchy6"/>
    <dgm:cxn modelId="{24A593E8-78CA-4D0F-9E26-01FFBD912131}" type="presOf" srcId="{6E607DE6-9D75-4F98-A227-DBBEF2AB146A}" destId="{4FC89BA1-E5B6-41FB-B39E-E5E92C60CB93}" srcOrd="0" destOrd="0" presId="urn:microsoft.com/office/officeart/2005/8/layout/hierarchy6"/>
    <dgm:cxn modelId="{CEE536EF-722F-4692-8B7E-41140B3F0555}" type="presOf" srcId="{5E42C0BE-DC5B-44BB-8480-931AC38DBE74}" destId="{766F16BA-7BDE-4EB9-867A-0F741522918C}" srcOrd="0" destOrd="0" presId="urn:microsoft.com/office/officeart/2005/8/layout/hierarchy6"/>
    <dgm:cxn modelId="{302961F0-5520-449E-A8FD-80DF35BAEB61}" type="presOf" srcId="{2B466F94-D1E1-4E5D-BCDF-68FD7EA19038}" destId="{8D8107A0-AC58-4DDD-9A8C-52E3508E19AF}" srcOrd="0" destOrd="0" presId="urn:microsoft.com/office/officeart/2005/8/layout/hierarchy6"/>
    <dgm:cxn modelId="{B3D46BFD-56AA-4F88-BCB6-AFA37AE9E6BB}" srcId="{6E607DE6-9D75-4F98-A227-DBBEF2AB146A}" destId="{721B4020-45D4-4ED3-A66B-5E83EA900965}" srcOrd="2" destOrd="0" parTransId="{619E715A-1A31-4599-930A-1C3FD86017C1}" sibTransId="{5D8250F3-F4EC-404E-9DAD-D67C5EC2DB47}"/>
    <dgm:cxn modelId="{D1EE5FA7-6822-4D85-BD7A-5826A64CF65D}" type="presParOf" srcId="{C9A87F1E-7B1F-412C-9833-039C8CF66993}" destId="{2B2DE476-9023-4AD4-9863-D9B56C2D41DA}" srcOrd="0" destOrd="0" presId="urn:microsoft.com/office/officeart/2005/8/layout/hierarchy6"/>
    <dgm:cxn modelId="{D4B8E7CA-08FD-4181-B25D-98C16F88A4BD}" type="presParOf" srcId="{2B2DE476-9023-4AD4-9863-D9B56C2D41DA}" destId="{08FBE5EC-8891-4B92-B2A6-D394E2344E51}" srcOrd="0" destOrd="0" presId="urn:microsoft.com/office/officeart/2005/8/layout/hierarchy6"/>
    <dgm:cxn modelId="{AC9570C1-CC18-42CD-B7E8-185D9A635D3F}" type="presParOf" srcId="{2B2DE476-9023-4AD4-9863-D9B56C2D41DA}" destId="{2FB3070E-6BF4-4D07-BC33-02E6E05B5EB3}" srcOrd="1" destOrd="0" presId="urn:microsoft.com/office/officeart/2005/8/layout/hierarchy6"/>
    <dgm:cxn modelId="{8C63D918-CBA3-4DC7-AB55-FE1A53B4E0AF}" type="presParOf" srcId="{2FB3070E-6BF4-4D07-BC33-02E6E05B5EB3}" destId="{654E9C92-125B-405B-A7D9-0823F8C41168}" srcOrd="0" destOrd="0" presId="urn:microsoft.com/office/officeart/2005/8/layout/hierarchy6"/>
    <dgm:cxn modelId="{EF6A48A7-B289-4208-AD07-51DFBAB38878}" type="presParOf" srcId="{654E9C92-125B-405B-A7D9-0823F8C41168}" destId="{4FC89BA1-E5B6-41FB-B39E-E5E92C60CB93}" srcOrd="0" destOrd="0" presId="urn:microsoft.com/office/officeart/2005/8/layout/hierarchy6"/>
    <dgm:cxn modelId="{FA180D07-ECF7-482D-BDB0-63F1021AD2D5}" type="presParOf" srcId="{654E9C92-125B-405B-A7D9-0823F8C41168}" destId="{4198F910-9FC0-40AC-9104-02A9EA58DE59}" srcOrd="1" destOrd="0" presId="urn:microsoft.com/office/officeart/2005/8/layout/hierarchy6"/>
    <dgm:cxn modelId="{9AA6569A-DB92-4A24-81BC-1CC89621B209}" type="presParOf" srcId="{4198F910-9FC0-40AC-9104-02A9EA58DE59}" destId="{B43A3DF1-2AAD-4E5C-A774-78B11B8AD163}" srcOrd="0" destOrd="0" presId="urn:microsoft.com/office/officeart/2005/8/layout/hierarchy6"/>
    <dgm:cxn modelId="{733BF6C8-5D34-45E6-9B27-890E96A9C749}" type="presParOf" srcId="{4198F910-9FC0-40AC-9104-02A9EA58DE59}" destId="{2F69694E-417D-4537-85DD-8D8710FC3986}" srcOrd="1" destOrd="0" presId="urn:microsoft.com/office/officeart/2005/8/layout/hierarchy6"/>
    <dgm:cxn modelId="{F143E252-7746-44B9-B2EF-6C4C91939A17}" type="presParOf" srcId="{2F69694E-417D-4537-85DD-8D8710FC3986}" destId="{6988B5B0-6A7E-4275-801A-D5AFC61DDF08}" srcOrd="0" destOrd="0" presId="urn:microsoft.com/office/officeart/2005/8/layout/hierarchy6"/>
    <dgm:cxn modelId="{9C51E181-720F-41A5-A28E-9938209DB65B}" type="presParOf" srcId="{2F69694E-417D-4537-85DD-8D8710FC3986}" destId="{D9668BDD-63B5-4117-A7B7-9C00906D4348}" srcOrd="1" destOrd="0" presId="urn:microsoft.com/office/officeart/2005/8/layout/hierarchy6"/>
    <dgm:cxn modelId="{3C22B366-5255-4855-A129-A2E7AFFFCBD0}" type="presParOf" srcId="{4198F910-9FC0-40AC-9104-02A9EA58DE59}" destId="{8D8107A0-AC58-4DDD-9A8C-52E3508E19AF}" srcOrd="2" destOrd="0" presId="urn:microsoft.com/office/officeart/2005/8/layout/hierarchy6"/>
    <dgm:cxn modelId="{A9B1C8C0-D791-46CB-9AE2-C8D2E7C8075D}" type="presParOf" srcId="{4198F910-9FC0-40AC-9104-02A9EA58DE59}" destId="{5FE2910E-5752-4F07-881A-FC4AC2088DAA}" srcOrd="3" destOrd="0" presId="urn:microsoft.com/office/officeart/2005/8/layout/hierarchy6"/>
    <dgm:cxn modelId="{E82C5811-3E5A-41CE-B580-CB2B0FFC96F2}" type="presParOf" srcId="{5FE2910E-5752-4F07-881A-FC4AC2088DAA}" destId="{46644DB0-7D5E-4CBA-A0D0-F732ED9EAEE6}" srcOrd="0" destOrd="0" presId="urn:microsoft.com/office/officeart/2005/8/layout/hierarchy6"/>
    <dgm:cxn modelId="{20AF7A60-E8D7-4B31-AFB7-64B7F9D04523}" type="presParOf" srcId="{5FE2910E-5752-4F07-881A-FC4AC2088DAA}" destId="{AD651069-88B3-4328-BDB0-3862DFA6429E}" srcOrd="1" destOrd="0" presId="urn:microsoft.com/office/officeart/2005/8/layout/hierarchy6"/>
    <dgm:cxn modelId="{43466C35-630A-4693-97D6-82D04B074816}" type="presParOf" srcId="{4198F910-9FC0-40AC-9104-02A9EA58DE59}" destId="{26DFED72-1232-4A2A-BC00-3A8A14EEDA4D}" srcOrd="4" destOrd="0" presId="urn:microsoft.com/office/officeart/2005/8/layout/hierarchy6"/>
    <dgm:cxn modelId="{B3A8A087-7B5E-409E-BC3A-084B526EDC29}" type="presParOf" srcId="{4198F910-9FC0-40AC-9104-02A9EA58DE59}" destId="{9CB00AE0-BC25-4043-9D8A-FA4F92311D2F}" srcOrd="5" destOrd="0" presId="urn:microsoft.com/office/officeart/2005/8/layout/hierarchy6"/>
    <dgm:cxn modelId="{9FEB3715-F0CD-48ED-86B6-95CB0273D803}" type="presParOf" srcId="{9CB00AE0-BC25-4043-9D8A-FA4F92311D2F}" destId="{54DEAEDD-E82E-4662-87FD-E296522CF5EF}" srcOrd="0" destOrd="0" presId="urn:microsoft.com/office/officeart/2005/8/layout/hierarchy6"/>
    <dgm:cxn modelId="{0639290A-8651-4CA4-B588-174D60162207}" type="presParOf" srcId="{9CB00AE0-BC25-4043-9D8A-FA4F92311D2F}" destId="{9D565531-7C8B-4308-A4D5-0B7A149C3CFE}" srcOrd="1" destOrd="0" presId="urn:microsoft.com/office/officeart/2005/8/layout/hierarchy6"/>
    <dgm:cxn modelId="{74D5DC37-BEEB-48C2-BAA8-B5C62430114A}" type="presParOf" srcId="{C9A87F1E-7B1F-412C-9833-039C8CF66993}" destId="{C871B791-7A38-441E-9691-E2A5A3B99909}" srcOrd="1" destOrd="0" presId="urn:microsoft.com/office/officeart/2005/8/layout/hierarchy6"/>
    <dgm:cxn modelId="{C175A593-F581-4F2C-9920-B4258FD1F7DF}" type="presParOf" srcId="{C871B791-7A38-441E-9691-E2A5A3B99909}" destId="{C5E579CB-4DCA-4643-886F-077825205A4C}" srcOrd="0" destOrd="0" presId="urn:microsoft.com/office/officeart/2005/8/layout/hierarchy6"/>
    <dgm:cxn modelId="{8CEBC6DE-06C7-44E8-B877-6319E77B3941}" type="presParOf" srcId="{C5E579CB-4DCA-4643-886F-077825205A4C}" destId="{766F16BA-7BDE-4EB9-867A-0F741522918C}" srcOrd="0" destOrd="0" presId="urn:microsoft.com/office/officeart/2005/8/layout/hierarchy6"/>
    <dgm:cxn modelId="{0772B5CF-39DF-4EEE-9129-4E180D8B27BD}" type="presParOf" srcId="{C5E579CB-4DCA-4643-886F-077825205A4C}" destId="{597F01C7-5F84-4E75-8AE0-9153800C120D}" srcOrd="1" destOrd="0" presId="urn:microsoft.com/office/officeart/2005/8/layout/hierarchy6"/>
    <dgm:cxn modelId="{36D5524D-9CF7-42FD-BDBA-54701D6294C6}" type="presParOf" srcId="{C871B791-7A38-441E-9691-E2A5A3B99909}" destId="{0932C1C5-666C-4D3C-B614-3E588372364D}" srcOrd="1" destOrd="0" presId="urn:microsoft.com/office/officeart/2005/8/layout/hierarchy6"/>
    <dgm:cxn modelId="{64E2AAB3-A61E-47FF-A410-13B6DD8526AE}" type="presParOf" srcId="{0932C1C5-666C-4D3C-B614-3E588372364D}" destId="{EB13AF81-68D1-452A-B68D-0250DEB2D088}" srcOrd="0" destOrd="0" presId="urn:microsoft.com/office/officeart/2005/8/layout/hierarchy6"/>
    <dgm:cxn modelId="{E20593E7-A73E-462D-B5CA-E2D0A532ABDF}" type="presParOf" srcId="{C871B791-7A38-441E-9691-E2A5A3B99909}" destId="{54154366-836F-4369-94EF-E29F4AD22AB5}" srcOrd="2" destOrd="0" presId="urn:microsoft.com/office/officeart/2005/8/layout/hierarchy6"/>
    <dgm:cxn modelId="{1496AF24-6E0B-4916-AB7F-216935216E2A}" type="presParOf" srcId="{54154366-836F-4369-94EF-E29F4AD22AB5}" destId="{769976A4-06DD-421F-B9B0-1F4A28652A6A}" srcOrd="0" destOrd="0" presId="urn:microsoft.com/office/officeart/2005/8/layout/hierarchy6"/>
    <dgm:cxn modelId="{AC20D4F5-A345-45B9-89B5-1E97034B1C2F}" type="presParOf" srcId="{54154366-836F-4369-94EF-E29F4AD22AB5}" destId="{215A2FDC-0A20-4F99-994C-0823CB63ED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F16FD7-757D-47BC-A023-D59A0F6D16E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E1B3E-6B2B-492A-BB59-9ABAAFE3C40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0A7C6-7917-4B5C-997C-26FA942252B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4848A-95A6-4F8C-8BDB-F7E6355DCD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1B7ABA-862B-41FE-BABF-A7BCE5481E2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BE6FF8-A1BF-4DFF-9BD9-70703D9A61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0117C-132F-4D7D-907B-9B6BE6E65DBE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4A5E7-C500-4FC4-BC0C-8B04DCE2C3E8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896B03-4965-4704-9887-209EEF6BF6A8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414E1092-F403-4F02-B46A-F3C12EE9D909}" type="pres">
      <dgm:prSet presAssocID="{27F16FD7-757D-47BC-A023-D59A0F6D16E8}" presName="rootComposite1" presStyleCnt="0"/>
      <dgm:spPr/>
    </dgm:pt>
    <dgm:pt modelId="{7094833E-2543-43E2-974D-316C5653DF65}" type="pres">
      <dgm:prSet presAssocID="{27F16FD7-757D-47BC-A023-D59A0F6D16E8}" presName="rootText1" presStyleLbl="alignAcc1" presStyleIdx="0" presStyleCnt="0" custLinFactNeighborY="-78045">
        <dgm:presLayoutVars>
          <dgm:chPref val="3"/>
        </dgm:presLayoutVars>
      </dgm:prSet>
      <dgm:spPr/>
    </dgm:pt>
    <dgm:pt modelId="{CD1D0FBF-1B39-49F7-8406-667B7F3C1733}" type="pres">
      <dgm:prSet presAssocID="{27F16FD7-757D-47BC-A023-D59A0F6D16E8}" presName="topArc1" presStyleLbl="parChTrans1D1" presStyleIdx="0" presStyleCnt="14"/>
      <dgm:spPr/>
    </dgm:pt>
    <dgm:pt modelId="{238A1543-AD1F-4BA7-B20A-07582D36D05B}" type="pres">
      <dgm:prSet presAssocID="{27F16FD7-757D-47BC-A023-D59A0F6D16E8}" presName="bottomArc1" presStyleLbl="parChTrans1D1" presStyleIdx="1" presStyleCnt="14"/>
      <dgm:spPr/>
    </dgm:pt>
    <dgm:pt modelId="{31D44078-3F9B-46BA-800C-45943C5BFA13}" type="pres">
      <dgm:prSet presAssocID="{27F16FD7-757D-47BC-A023-D59A0F6D16E8}" presName="topConnNode1" presStyleLbl="node1" presStyleIdx="0" presStyleCnt="0"/>
      <dgm:spPr/>
    </dgm:pt>
    <dgm:pt modelId="{ADB7CBE1-9348-4B12-A80B-3BEA089EBF9D}" type="pres">
      <dgm:prSet presAssocID="{27F16FD7-757D-47BC-A023-D59A0F6D16E8}" presName="hierChild2" presStyleCnt="0"/>
      <dgm:spPr/>
    </dgm:pt>
    <dgm:pt modelId="{DE7CC298-3766-4157-9DFC-ADADCE43D962}" type="pres">
      <dgm:prSet presAssocID="{25F3EA28-E632-403F-8DE0-AA769B7D6472}" presName="Name28" presStyleLbl="parChTrans1D2" presStyleIdx="0" presStyleCnt="3"/>
      <dgm:spPr/>
    </dgm:pt>
    <dgm:pt modelId="{FA2DBA9D-3A32-4B44-8E0B-096B779D6260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83418FE4-314C-4C09-B1C3-B4B6F5EFE7DB}" type="pres">
      <dgm:prSet presAssocID="{C44E1B3E-6B2B-492A-BB59-9ABAAFE3C40C}" presName="rootComposite2" presStyleCnt="0"/>
      <dgm:spPr/>
    </dgm:pt>
    <dgm:pt modelId="{8239634F-7A3E-4893-B24E-13CBEA6788E8}" type="pres">
      <dgm:prSet presAssocID="{C44E1B3E-6B2B-492A-BB59-9ABAAFE3C40C}" presName="rootText2" presStyleLbl="alignAcc1" presStyleIdx="0" presStyleCnt="0" custLinFactNeighborY="18150">
        <dgm:presLayoutVars>
          <dgm:chPref val="3"/>
        </dgm:presLayoutVars>
      </dgm:prSet>
      <dgm:spPr/>
    </dgm:pt>
    <dgm:pt modelId="{CEC108EE-0559-4D40-98CA-E338C918CF99}" type="pres">
      <dgm:prSet presAssocID="{C44E1B3E-6B2B-492A-BB59-9ABAAFE3C40C}" presName="topArc2" presStyleLbl="parChTrans1D1" presStyleIdx="2" presStyleCnt="14"/>
      <dgm:spPr/>
    </dgm:pt>
    <dgm:pt modelId="{5DD664CB-484D-4BC0-B15E-2F0EAE774E96}" type="pres">
      <dgm:prSet presAssocID="{C44E1B3E-6B2B-492A-BB59-9ABAAFE3C40C}" presName="bottomArc2" presStyleLbl="parChTrans1D1" presStyleIdx="3" presStyleCnt="14"/>
      <dgm:spPr/>
    </dgm:pt>
    <dgm:pt modelId="{1BBA577C-5C1C-411E-B00A-0241E19B044B}" type="pres">
      <dgm:prSet presAssocID="{C44E1B3E-6B2B-492A-BB59-9ABAAFE3C40C}" presName="topConnNode2" presStyleLbl="node2" presStyleIdx="0" presStyleCnt="0"/>
      <dgm:spPr/>
    </dgm:pt>
    <dgm:pt modelId="{FDC42D53-DD28-4337-9B19-A3899DB1AB81}" type="pres">
      <dgm:prSet presAssocID="{C44E1B3E-6B2B-492A-BB59-9ABAAFE3C40C}" presName="hierChild4" presStyleCnt="0"/>
      <dgm:spPr/>
    </dgm:pt>
    <dgm:pt modelId="{957DCEB6-431C-49EE-BB2E-710D109015FA}" type="pres">
      <dgm:prSet presAssocID="{34ADD4F7-8406-4EA9-96F1-D78ED815CCFE}" presName="Name28" presStyleLbl="parChTrans1D3" presStyleIdx="0" presStyleCnt="3"/>
      <dgm:spPr/>
    </dgm:pt>
    <dgm:pt modelId="{8A094562-182C-4F12-ADE1-CF4F4F0E1C6F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0901B9E2-E564-4EC1-8CA2-696EC3A64AA6}" type="pres">
      <dgm:prSet presAssocID="{811B7ABA-862B-41FE-BABF-A7BCE5481E22}" presName="rootComposite2" presStyleCnt="0"/>
      <dgm:spPr/>
    </dgm:pt>
    <dgm:pt modelId="{7643D9E6-4BC4-4C18-ACA6-0DEBE1315FB2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65A61D58-7B95-41DA-A17E-3D658D6A961F}" type="pres">
      <dgm:prSet presAssocID="{811B7ABA-862B-41FE-BABF-A7BCE5481E22}" presName="topArc2" presStyleLbl="parChTrans1D1" presStyleIdx="4" presStyleCnt="14"/>
      <dgm:spPr/>
    </dgm:pt>
    <dgm:pt modelId="{C9CE9A5B-21D7-4C25-A8CF-1D0BF57DCC60}" type="pres">
      <dgm:prSet presAssocID="{811B7ABA-862B-41FE-BABF-A7BCE5481E22}" presName="bottomArc2" presStyleLbl="parChTrans1D1" presStyleIdx="5" presStyleCnt="14"/>
      <dgm:spPr/>
    </dgm:pt>
    <dgm:pt modelId="{ACD08FF3-8DE8-4C82-A513-3303DA832886}" type="pres">
      <dgm:prSet presAssocID="{811B7ABA-862B-41FE-BABF-A7BCE5481E22}" presName="topConnNode2" presStyleLbl="node3" presStyleIdx="0" presStyleCnt="0"/>
      <dgm:spPr/>
    </dgm:pt>
    <dgm:pt modelId="{B2B639E1-2040-41FE-AD4B-A935C86C103E}" type="pres">
      <dgm:prSet presAssocID="{811B7ABA-862B-41FE-BABF-A7BCE5481E22}" presName="hierChild4" presStyleCnt="0"/>
      <dgm:spPr/>
    </dgm:pt>
    <dgm:pt modelId="{5322FB5E-4CEB-48C8-954E-67F913AF9615}" type="pres">
      <dgm:prSet presAssocID="{811B7ABA-862B-41FE-BABF-A7BCE5481E22}" presName="hierChild5" presStyleCnt="0"/>
      <dgm:spPr/>
    </dgm:pt>
    <dgm:pt modelId="{F72DF1CE-6FB7-4BA7-8CC1-F63E37452AC0}" type="pres">
      <dgm:prSet presAssocID="{C44E1B3E-6B2B-492A-BB59-9ABAAFE3C40C}" presName="hierChild5" presStyleCnt="0"/>
      <dgm:spPr/>
    </dgm:pt>
    <dgm:pt modelId="{57F27F1C-E76B-4711-9C5D-DF615AC60F73}" type="pres">
      <dgm:prSet presAssocID="{D31F2722-CD9C-4FDF-98F3-2A9683649965}" presName="Name28" presStyleLbl="parChTrans1D2" presStyleIdx="1" presStyleCnt="3"/>
      <dgm:spPr/>
    </dgm:pt>
    <dgm:pt modelId="{52800127-263A-48EA-B534-1F6246CDC1FC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C54D31B4-36F3-41BA-8AA9-346E7F99496A}" type="pres">
      <dgm:prSet presAssocID="{7240A7C6-7917-4B5C-997C-26FA942252B8}" presName="rootComposite2" presStyleCnt="0"/>
      <dgm:spPr/>
    </dgm:pt>
    <dgm:pt modelId="{15057FBD-4D61-47C2-A1D4-90D764A08477}" type="pres">
      <dgm:prSet presAssocID="{7240A7C6-7917-4B5C-997C-26FA942252B8}" presName="rootText2" presStyleLbl="alignAcc1" presStyleIdx="0" presStyleCnt="0" custLinFactNeighborY="18150">
        <dgm:presLayoutVars>
          <dgm:chPref val="3"/>
        </dgm:presLayoutVars>
      </dgm:prSet>
      <dgm:spPr/>
    </dgm:pt>
    <dgm:pt modelId="{E83CBD53-CD71-4488-A193-58558B26FF97}" type="pres">
      <dgm:prSet presAssocID="{7240A7C6-7917-4B5C-997C-26FA942252B8}" presName="topArc2" presStyleLbl="parChTrans1D1" presStyleIdx="6" presStyleCnt="14"/>
      <dgm:spPr/>
    </dgm:pt>
    <dgm:pt modelId="{6C04DD18-F721-4267-A2C7-AD868E3C0827}" type="pres">
      <dgm:prSet presAssocID="{7240A7C6-7917-4B5C-997C-26FA942252B8}" presName="bottomArc2" presStyleLbl="parChTrans1D1" presStyleIdx="7" presStyleCnt="14"/>
      <dgm:spPr/>
    </dgm:pt>
    <dgm:pt modelId="{F3CC15C8-8C8B-498B-A992-53C9CB2AA2D1}" type="pres">
      <dgm:prSet presAssocID="{7240A7C6-7917-4B5C-997C-26FA942252B8}" presName="topConnNode2" presStyleLbl="node2" presStyleIdx="0" presStyleCnt="0"/>
      <dgm:spPr/>
    </dgm:pt>
    <dgm:pt modelId="{9D21E18A-0C53-437F-A74E-7935CBB21675}" type="pres">
      <dgm:prSet presAssocID="{7240A7C6-7917-4B5C-997C-26FA942252B8}" presName="hierChild4" presStyleCnt="0"/>
      <dgm:spPr/>
    </dgm:pt>
    <dgm:pt modelId="{89BD2615-1C3C-4EA6-B0B6-2B37C821D671}" type="pres">
      <dgm:prSet presAssocID="{256BACA0-CDCB-441D-A3D2-A67C14003E03}" presName="Name28" presStyleLbl="parChTrans1D3" presStyleIdx="1" presStyleCnt="3"/>
      <dgm:spPr/>
    </dgm:pt>
    <dgm:pt modelId="{FCB0F265-CAFB-4E34-AC30-ABDD75F5C4B3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A2AF7D52-C150-4406-B12C-0F8CC73C29D8}" type="pres">
      <dgm:prSet presAssocID="{ACBE6FF8-A1BF-4DFF-9BD9-70703D9A610B}" presName="rootComposite2" presStyleCnt="0"/>
      <dgm:spPr/>
    </dgm:pt>
    <dgm:pt modelId="{B2B8A9E0-7810-4483-BBF5-DA0CE5AD64D0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C1A4F654-F90A-46CA-9F33-39D3B797AD7C}" type="pres">
      <dgm:prSet presAssocID="{ACBE6FF8-A1BF-4DFF-9BD9-70703D9A610B}" presName="topArc2" presStyleLbl="parChTrans1D1" presStyleIdx="8" presStyleCnt="14"/>
      <dgm:spPr/>
    </dgm:pt>
    <dgm:pt modelId="{590C5642-2F45-4636-9CC0-93D40EF4D213}" type="pres">
      <dgm:prSet presAssocID="{ACBE6FF8-A1BF-4DFF-9BD9-70703D9A610B}" presName="bottomArc2" presStyleLbl="parChTrans1D1" presStyleIdx="9" presStyleCnt="14"/>
      <dgm:spPr/>
    </dgm:pt>
    <dgm:pt modelId="{38083050-BA25-4A2D-A867-3127698F8B79}" type="pres">
      <dgm:prSet presAssocID="{ACBE6FF8-A1BF-4DFF-9BD9-70703D9A610B}" presName="topConnNode2" presStyleLbl="node3" presStyleIdx="0" presStyleCnt="0"/>
      <dgm:spPr/>
    </dgm:pt>
    <dgm:pt modelId="{32FE4196-1F11-4B51-9CF5-4940F48677FD}" type="pres">
      <dgm:prSet presAssocID="{ACBE6FF8-A1BF-4DFF-9BD9-70703D9A610B}" presName="hierChild4" presStyleCnt="0"/>
      <dgm:spPr/>
    </dgm:pt>
    <dgm:pt modelId="{F7743764-D6AB-4385-9420-51AF7FEC7DAD}" type="pres">
      <dgm:prSet presAssocID="{ACBE6FF8-A1BF-4DFF-9BD9-70703D9A610B}" presName="hierChild5" presStyleCnt="0"/>
      <dgm:spPr/>
    </dgm:pt>
    <dgm:pt modelId="{15DB4A56-8C4E-41DE-A090-7382FA62F90A}" type="pres">
      <dgm:prSet presAssocID="{7240A7C6-7917-4B5C-997C-26FA942252B8}" presName="hierChild5" presStyleCnt="0"/>
      <dgm:spPr/>
    </dgm:pt>
    <dgm:pt modelId="{10C849F5-B7A7-46AA-AA41-9EB0A5B001C2}" type="pres">
      <dgm:prSet presAssocID="{3DA0A9CA-3948-4C52-8DCD-F7D2FAB8D9A5}" presName="Name28" presStyleLbl="parChTrans1D2" presStyleIdx="2" presStyleCnt="3"/>
      <dgm:spPr/>
    </dgm:pt>
    <dgm:pt modelId="{DB45BE85-991E-4CC6-B617-87217D92D347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92A16DB-AD54-4FE7-A54B-F6DC57D7A026}" type="pres">
      <dgm:prSet presAssocID="{1134848A-95A6-4F8C-8BDB-F7E6355DCD09}" presName="rootComposite2" presStyleCnt="0"/>
      <dgm:spPr/>
    </dgm:pt>
    <dgm:pt modelId="{2C6BE0E7-F05B-499F-9400-D1F9610DDA06}" type="pres">
      <dgm:prSet presAssocID="{1134848A-95A6-4F8C-8BDB-F7E6355DCD09}" presName="rootText2" presStyleLbl="alignAcc1" presStyleIdx="0" presStyleCnt="0" custLinFactNeighborY="18150">
        <dgm:presLayoutVars>
          <dgm:chPref val="3"/>
        </dgm:presLayoutVars>
      </dgm:prSet>
      <dgm:spPr/>
    </dgm:pt>
    <dgm:pt modelId="{D825AC19-FBF0-474C-A2C3-47106E12B756}" type="pres">
      <dgm:prSet presAssocID="{1134848A-95A6-4F8C-8BDB-F7E6355DCD09}" presName="topArc2" presStyleLbl="parChTrans1D1" presStyleIdx="10" presStyleCnt="14"/>
      <dgm:spPr/>
    </dgm:pt>
    <dgm:pt modelId="{C7B1DE27-6FC1-4459-B61C-79F014EDE53D}" type="pres">
      <dgm:prSet presAssocID="{1134848A-95A6-4F8C-8BDB-F7E6355DCD09}" presName="bottomArc2" presStyleLbl="parChTrans1D1" presStyleIdx="11" presStyleCnt="14"/>
      <dgm:spPr/>
    </dgm:pt>
    <dgm:pt modelId="{5CD20479-7594-4336-8929-991264EB60EB}" type="pres">
      <dgm:prSet presAssocID="{1134848A-95A6-4F8C-8BDB-F7E6355DCD09}" presName="topConnNode2" presStyleLbl="node2" presStyleIdx="0" presStyleCnt="0"/>
      <dgm:spPr/>
    </dgm:pt>
    <dgm:pt modelId="{F5F74F19-D00D-4B8F-A619-D66F45945A5D}" type="pres">
      <dgm:prSet presAssocID="{1134848A-95A6-4F8C-8BDB-F7E6355DCD09}" presName="hierChild4" presStyleCnt="0"/>
      <dgm:spPr/>
    </dgm:pt>
    <dgm:pt modelId="{5E899322-DAB0-4EA4-A646-0716F7585CE4}" type="pres">
      <dgm:prSet presAssocID="{5580D3C9-B767-4ACA-85C3-3E3871B7762B}" presName="Name28" presStyleLbl="parChTrans1D3" presStyleIdx="2" presStyleCnt="3"/>
      <dgm:spPr/>
    </dgm:pt>
    <dgm:pt modelId="{C59CE1F3-DE53-494F-8DE1-56AD5500CB2B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C5653062-94CC-4F36-8D58-8E67C66BB161}" type="pres">
      <dgm:prSet presAssocID="{60D0117C-132F-4D7D-907B-9B6BE6E65DBE}" presName="rootComposite2" presStyleCnt="0"/>
      <dgm:spPr/>
    </dgm:pt>
    <dgm:pt modelId="{41EF8A21-5D8C-4AF8-A000-1C5F4B18D5E5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E239A008-90F6-4A1C-BAC6-A8E28E9C6A38}" type="pres">
      <dgm:prSet presAssocID="{60D0117C-132F-4D7D-907B-9B6BE6E65DBE}" presName="topArc2" presStyleLbl="parChTrans1D1" presStyleIdx="12" presStyleCnt="14"/>
      <dgm:spPr/>
    </dgm:pt>
    <dgm:pt modelId="{43632687-B176-4A5C-8D74-FC852901EE71}" type="pres">
      <dgm:prSet presAssocID="{60D0117C-132F-4D7D-907B-9B6BE6E65DBE}" presName="bottomArc2" presStyleLbl="parChTrans1D1" presStyleIdx="13" presStyleCnt="14"/>
      <dgm:spPr/>
    </dgm:pt>
    <dgm:pt modelId="{028223A4-FC06-49E9-AF12-E70D1C49ECF8}" type="pres">
      <dgm:prSet presAssocID="{60D0117C-132F-4D7D-907B-9B6BE6E65DBE}" presName="topConnNode2" presStyleLbl="node3" presStyleIdx="0" presStyleCnt="0"/>
      <dgm:spPr/>
    </dgm:pt>
    <dgm:pt modelId="{1DA37C0F-8749-425A-A29B-D1C213B2DC92}" type="pres">
      <dgm:prSet presAssocID="{60D0117C-132F-4D7D-907B-9B6BE6E65DBE}" presName="hierChild4" presStyleCnt="0"/>
      <dgm:spPr/>
    </dgm:pt>
    <dgm:pt modelId="{44726DFB-A044-41F4-9BA4-3F5B1F70B0D1}" type="pres">
      <dgm:prSet presAssocID="{60D0117C-132F-4D7D-907B-9B6BE6E65DBE}" presName="hierChild5" presStyleCnt="0"/>
      <dgm:spPr/>
    </dgm:pt>
    <dgm:pt modelId="{02A49C2E-183F-4F36-B611-02F0C5851B90}" type="pres">
      <dgm:prSet presAssocID="{1134848A-95A6-4F8C-8BDB-F7E6355DCD09}" presName="hierChild5" presStyleCnt="0"/>
      <dgm:spPr/>
    </dgm:pt>
    <dgm:pt modelId="{2AE29FAC-CAA2-4FCA-A0E6-68835CB2A1A2}" type="pres">
      <dgm:prSet presAssocID="{27F16FD7-757D-47BC-A023-D59A0F6D16E8}" presName="hierChild3" presStyleCnt="0"/>
      <dgm:spPr/>
    </dgm:pt>
  </dgm:ptLst>
  <dgm:cxnLst>
    <dgm:cxn modelId="{7967B62A-8015-4E5F-A70B-05BC08B51C1F}" type="presOf" srcId="{ACBE6FF8-A1BF-4DFF-9BD9-70703D9A610B}" destId="{B2B8A9E0-7810-4483-BBF5-DA0CE5AD64D0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4A22EF5D-D513-4764-9902-90697894C5E8}" type="presOf" srcId="{3DA0A9CA-3948-4C52-8DCD-F7D2FAB8D9A5}" destId="{10C849F5-B7A7-46AA-AA41-9EB0A5B001C2}" srcOrd="0" destOrd="0" presId="urn:microsoft.com/office/officeart/2008/layout/HalfCircleOrganizationChart"/>
    <dgm:cxn modelId="{3B77155F-C6DE-448F-B2E7-BFA46B761D42}" type="presOf" srcId="{1134848A-95A6-4F8C-8BDB-F7E6355DCD09}" destId="{2C6BE0E7-F05B-499F-9400-D1F9610DDA06}" srcOrd="0" destOrd="0" presId="urn:microsoft.com/office/officeart/2008/layout/HalfCircleOrganizationChart"/>
    <dgm:cxn modelId="{2A684143-E098-4330-ADD6-B1EF62457AF5}" type="presOf" srcId="{811B7ABA-862B-41FE-BABF-A7BCE5481E22}" destId="{ACD08FF3-8DE8-4C82-A513-3303DA832886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B5DB8C4A-DCC5-4F88-847A-FE65D1167563}" type="presOf" srcId="{34ADD4F7-8406-4EA9-96F1-D78ED815CCFE}" destId="{957DCEB6-431C-49EE-BB2E-710D109015FA}" srcOrd="0" destOrd="0" presId="urn:microsoft.com/office/officeart/2008/layout/HalfCircleOrganizationChart"/>
    <dgm:cxn modelId="{692C3F70-2CD0-42F7-B890-801D49467BBE}" type="presOf" srcId="{1134848A-95A6-4F8C-8BDB-F7E6355DCD09}" destId="{5CD20479-7594-4336-8929-991264EB60EB}" srcOrd="1" destOrd="0" presId="urn:microsoft.com/office/officeart/2008/layout/HalfCircleOrganizationChart"/>
    <dgm:cxn modelId="{FCDAD072-E904-4460-B218-F342EDA63D1F}" type="presOf" srcId="{ACBE6FF8-A1BF-4DFF-9BD9-70703D9A610B}" destId="{38083050-BA25-4A2D-A867-3127698F8B79}" srcOrd="1" destOrd="0" presId="urn:microsoft.com/office/officeart/2008/layout/HalfCircleOrganizationChart"/>
    <dgm:cxn modelId="{5237A977-0A51-4579-8177-BC3C3FC70BD1}" type="presOf" srcId="{5580D3C9-B767-4ACA-85C3-3E3871B7762B}" destId="{5E899322-DAB0-4EA4-A646-0716F7585CE4}" srcOrd="0" destOrd="0" presId="urn:microsoft.com/office/officeart/2008/layout/HalfCircleOrganizationChart"/>
    <dgm:cxn modelId="{02908958-CCD8-4067-8102-454B780B95FC}" type="presOf" srcId="{27F16FD7-757D-47BC-A023-D59A0F6D16E8}" destId="{7094833E-2543-43E2-974D-316C5653DF65}" srcOrd="0" destOrd="0" presId="urn:microsoft.com/office/officeart/2008/layout/HalfCircleOrganizationChart"/>
    <dgm:cxn modelId="{07BBE27F-F849-4EA4-BA75-1F167802BEE2}" type="presOf" srcId="{D31F2722-CD9C-4FDF-98F3-2A9683649965}" destId="{57F27F1C-E76B-4711-9C5D-DF615AC60F73}" srcOrd="0" destOrd="0" presId="urn:microsoft.com/office/officeart/2008/layout/HalfCircleOrganizationChart"/>
    <dgm:cxn modelId="{0E35C980-F148-46A8-B12D-648A07CBF650}" type="presOf" srcId="{C44E1B3E-6B2B-492A-BB59-9ABAAFE3C40C}" destId="{8239634F-7A3E-4893-B24E-13CBEA6788E8}" srcOrd="0" destOrd="0" presId="urn:microsoft.com/office/officeart/2008/layout/HalfCircleOrganizationChart"/>
    <dgm:cxn modelId="{A880A681-8390-4F8E-B337-ECB327353AA4}" type="presOf" srcId="{7240A7C6-7917-4B5C-997C-26FA942252B8}" destId="{F3CC15C8-8C8B-498B-A992-53C9CB2AA2D1}" srcOrd="1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2CFBE787-9692-4BBE-A1F6-FECD2D1F25DA}" type="presOf" srcId="{25F3EA28-E632-403F-8DE0-AA769B7D6472}" destId="{DE7CC298-3766-4157-9DFC-ADADCE43D962}" srcOrd="0" destOrd="0" presId="urn:microsoft.com/office/officeart/2008/layout/HalfCircleOrganizationChart"/>
    <dgm:cxn modelId="{82DF679A-D039-4EC8-B0F1-209C053F43FA}" type="presOf" srcId="{60D0117C-132F-4D7D-907B-9B6BE6E65DBE}" destId="{41EF8A21-5D8C-4AF8-A000-1C5F4B18D5E5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F933E0C3-901D-4DC3-8834-F7BFE9E7BCAA}" type="presOf" srcId="{28DFFDE8-BF09-4FEC-8503-70A0DF1D079A}" destId="{3B64A5E7-C500-4FC4-BC0C-8B04DCE2C3E8}" srcOrd="0" destOrd="0" presId="urn:microsoft.com/office/officeart/2008/layout/HalfCircleOrganizationChart"/>
    <dgm:cxn modelId="{A52C26C7-A5AD-47C1-B1B3-7D20DAE9E65B}" type="presOf" srcId="{811B7ABA-862B-41FE-BABF-A7BCE5481E22}" destId="{7643D9E6-4BC4-4C18-ACA6-0DEBE1315FB2}" srcOrd="0" destOrd="0" presId="urn:microsoft.com/office/officeart/2008/layout/HalfCircleOrganizationChart"/>
    <dgm:cxn modelId="{8CFA89D6-AFDB-4E9D-A35E-F4A53A5DA19D}" type="presOf" srcId="{7240A7C6-7917-4B5C-997C-26FA942252B8}" destId="{15057FBD-4D61-47C2-A1D4-90D764A08477}" srcOrd="0" destOrd="0" presId="urn:microsoft.com/office/officeart/2008/layout/HalfCircleOrganizationChart"/>
    <dgm:cxn modelId="{832BF8DA-77F1-4CF1-8D2D-194378CDEF7C}" type="presOf" srcId="{27F16FD7-757D-47BC-A023-D59A0F6D16E8}" destId="{31D44078-3F9B-46BA-800C-45943C5BFA13}" srcOrd="1" destOrd="0" presId="urn:microsoft.com/office/officeart/2008/layout/HalfCircleOrganizationChart"/>
    <dgm:cxn modelId="{04FF85DD-BF0F-494E-B907-FA3492FA51FA}" type="presOf" srcId="{60D0117C-132F-4D7D-907B-9B6BE6E65DBE}" destId="{028223A4-FC06-49E9-AF12-E70D1C49ECF8}" srcOrd="1" destOrd="0" presId="urn:microsoft.com/office/officeart/2008/layout/HalfCircleOrganizationChart"/>
    <dgm:cxn modelId="{E08926E3-8F64-460D-971D-4206107A2917}" type="presOf" srcId="{256BACA0-CDCB-441D-A3D2-A67C14003E03}" destId="{89BD2615-1C3C-4EA6-B0B6-2B37C821D671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2A0595FA-727B-4D64-ABC2-2B1230FF9182}" type="presOf" srcId="{C44E1B3E-6B2B-492A-BB59-9ABAAFE3C40C}" destId="{1BBA577C-5C1C-411E-B00A-0241E19B044B}" srcOrd="1" destOrd="0" presId="urn:microsoft.com/office/officeart/2008/layout/HalfCircleOrganizationChart"/>
    <dgm:cxn modelId="{E7ABCA3B-6C36-47BB-ACD6-FAD9680FDEA5}" type="presParOf" srcId="{3B64A5E7-C500-4FC4-BC0C-8B04DCE2C3E8}" destId="{F6896B03-4965-4704-9887-209EEF6BF6A8}" srcOrd="0" destOrd="0" presId="urn:microsoft.com/office/officeart/2008/layout/HalfCircleOrganizationChart"/>
    <dgm:cxn modelId="{8D91D3D7-CBE6-44FE-8DAB-E66A88429865}" type="presParOf" srcId="{F6896B03-4965-4704-9887-209EEF6BF6A8}" destId="{414E1092-F403-4F02-B46A-F3C12EE9D909}" srcOrd="0" destOrd="0" presId="urn:microsoft.com/office/officeart/2008/layout/HalfCircleOrganizationChart"/>
    <dgm:cxn modelId="{153A7BE4-4CFC-4531-85C8-346F4810C67D}" type="presParOf" srcId="{414E1092-F403-4F02-B46A-F3C12EE9D909}" destId="{7094833E-2543-43E2-974D-316C5653DF65}" srcOrd="0" destOrd="0" presId="urn:microsoft.com/office/officeart/2008/layout/HalfCircleOrganizationChart"/>
    <dgm:cxn modelId="{8452E60F-CBD3-40DE-8046-7F47A52E3416}" type="presParOf" srcId="{414E1092-F403-4F02-B46A-F3C12EE9D909}" destId="{CD1D0FBF-1B39-49F7-8406-667B7F3C1733}" srcOrd="1" destOrd="0" presId="urn:microsoft.com/office/officeart/2008/layout/HalfCircleOrganizationChart"/>
    <dgm:cxn modelId="{33CD5F00-BB30-4B9B-9282-1C76F87A961E}" type="presParOf" srcId="{414E1092-F403-4F02-B46A-F3C12EE9D909}" destId="{238A1543-AD1F-4BA7-B20A-07582D36D05B}" srcOrd="2" destOrd="0" presId="urn:microsoft.com/office/officeart/2008/layout/HalfCircleOrganizationChart"/>
    <dgm:cxn modelId="{9D5C66EB-1498-4492-83F7-590824045E1C}" type="presParOf" srcId="{414E1092-F403-4F02-B46A-F3C12EE9D909}" destId="{31D44078-3F9B-46BA-800C-45943C5BFA13}" srcOrd="3" destOrd="0" presId="urn:microsoft.com/office/officeart/2008/layout/HalfCircleOrganizationChart"/>
    <dgm:cxn modelId="{9F657F9F-0DDC-4A4C-AFD4-8B3B216B2CE6}" type="presParOf" srcId="{F6896B03-4965-4704-9887-209EEF6BF6A8}" destId="{ADB7CBE1-9348-4B12-A80B-3BEA089EBF9D}" srcOrd="1" destOrd="0" presId="urn:microsoft.com/office/officeart/2008/layout/HalfCircleOrganizationChart"/>
    <dgm:cxn modelId="{02A842F9-34F0-4514-86AC-02B168810D78}" type="presParOf" srcId="{ADB7CBE1-9348-4B12-A80B-3BEA089EBF9D}" destId="{DE7CC298-3766-4157-9DFC-ADADCE43D962}" srcOrd="0" destOrd="0" presId="urn:microsoft.com/office/officeart/2008/layout/HalfCircleOrganizationChart"/>
    <dgm:cxn modelId="{088F3089-5EC4-4690-8024-E4EE11D8855B}" type="presParOf" srcId="{ADB7CBE1-9348-4B12-A80B-3BEA089EBF9D}" destId="{FA2DBA9D-3A32-4B44-8E0B-096B779D6260}" srcOrd="1" destOrd="0" presId="urn:microsoft.com/office/officeart/2008/layout/HalfCircleOrganizationChart"/>
    <dgm:cxn modelId="{F4E28FEA-52E9-4D4D-B560-2687309DE121}" type="presParOf" srcId="{FA2DBA9D-3A32-4B44-8E0B-096B779D6260}" destId="{83418FE4-314C-4C09-B1C3-B4B6F5EFE7DB}" srcOrd="0" destOrd="0" presId="urn:microsoft.com/office/officeart/2008/layout/HalfCircleOrganizationChart"/>
    <dgm:cxn modelId="{09176D73-4FB9-4146-8921-7EA2EE58466C}" type="presParOf" srcId="{83418FE4-314C-4C09-B1C3-B4B6F5EFE7DB}" destId="{8239634F-7A3E-4893-B24E-13CBEA6788E8}" srcOrd="0" destOrd="0" presId="urn:microsoft.com/office/officeart/2008/layout/HalfCircleOrganizationChart"/>
    <dgm:cxn modelId="{7637E0A2-7EAC-4E35-8D1A-E5587F84CEC2}" type="presParOf" srcId="{83418FE4-314C-4C09-B1C3-B4B6F5EFE7DB}" destId="{CEC108EE-0559-4D40-98CA-E338C918CF99}" srcOrd="1" destOrd="0" presId="urn:microsoft.com/office/officeart/2008/layout/HalfCircleOrganizationChart"/>
    <dgm:cxn modelId="{508A66BD-B9BB-4B9A-9040-D4AB6CB7DC7A}" type="presParOf" srcId="{83418FE4-314C-4C09-B1C3-B4B6F5EFE7DB}" destId="{5DD664CB-484D-4BC0-B15E-2F0EAE774E96}" srcOrd="2" destOrd="0" presId="urn:microsoft.com/office/officeart/2008/layout/HalfCircleOrganizationChart"/>
    <dgm:cxn modelId="{853F146D-9CB5-4CAC-AEC6-FC9403D64A4F}" type="presParOf" srcId="{83418FE4-314C-4C09-B1C3-B4B6F5EFE7DB}" destId="{1BBA577C-5C1C-411E-B00A-0241E19B044B}" srcOrd="3" destOrd="0" presId="urn:microsoft.com/office/officeart/2008/layout/HalfCircleOrganizationChart"/>
    <dgm:cxn modelId="{59D0988E-9814-4F9A-927C-D3D3797070B2}" type="presParOf" srcId="{FA2DBA9D-3A32-4B44-8E0B-096B779D6260}" destId="{FDC42D53-DD28-4337-9B19-A3899DB1AB81}" srcOrd="1" destOrd="0" presId="urn:microsoft.com/office/officeart/2008/layout/HalfCircleOrganizationChart"/>
    <dgm:cxn modelId="{E5E21D27-BFA5-43D6-9090-0BA1C8FC71C9}" type="presParOf" srcId="{FDC42D53-DD28-4337-9B19-A3899DB1AB81}" destId="{957DCEB6-431C-49EE-BB2E-710D109015FA}" srcOrd="0" destOrd="0" presId="urn:microsoft.com/office/officeart/2008/layout/HalfCircleOrganizationChart"/>
    <dgm:cxn modelId="{08FB106D-CAEF-43BB-B828-B80F266D049C}" type="presParOf" srcId="{FDC42D53-DD28-4337-9B19-A3899DB1AB81}" destId="{8A094562-182C-4F12-ADE1-CF4F4F0E1C6F}" srcOrd="1" destOrd="0" presId="urn:microsoft.com/office/officeart/2008/layout/HalfCircleOrganizationChart"/>
    <dgm:cxn modelId="{0AA15883-CA2D-49EC-BB56-BFC444BB03B5}" type="presParOf" srcId="{8A094562-182C-4F12-ADE1-CF4F4F0E1C6F}" destId="{0901B9E2-E564-4EC1-8CA2-696EC3A64AA6}" srcOrd="0" destOrd="0" presId="urn:microsoft.com/office/officeart/2008/layout/HalfCircleOrganizationChart"/>
    <dgm:cxn modelId="{615AE3AB-C122-4162-82B6-53CFD6F15A59}" type="presParOf" srcId="{0901B9E2-E564-4EC1-8CA2-696EC3A64AA6}" destId="{7643D9E6-4BC4-4C18-ACA6-0DEBE1315FB2}" srcOrd="0" destOrd="0" presId="urn:microsoft.com/office/officeart/2008/layout/HalfCircleOrganizationChart"/>
    <dgm:cxn modelId="{CB4205B6-91A1-4DA2-A9AE-A4A28B84FC6F}" type="presParOf" srcId="{0901B9E2-E564-4EC1-8CA2-696EC3A64AA6}" destId="{65A61D58-7B95-41DA-A17E-3D658D6A961F}" srcOrd="1" destOrd="0" presId="urn:microsoft.com/office/officeart/2008/layout/HalfCircleOrganizationChart"/>
    <dgm:cxn modelId="{83B1B665-9B2C-4000-B7C2-565BEAE8BFB4}" type="presParOf" srcId="{0901B9E2-E564-4EC1-8CA2-696EC3A64AA6}" destId="{C9CE9A5B-21D7-4C25-A8CF-1D0BF57DCC60}" srcOrd="2" destOrd="0" presId="urn:microsoft.com/office/officeart/2008/layout/HalfCircleOrganizationChart"/>
    <dgm:cxn modelId="{A7CE90F4-4F17-4048-907C-F6BF611DC3BF}" type="presParOf" srcId="{0901B9E2-E564-4EC1-8CA2-696EC3A64AA6}" destId="{ACD08FF3-8DE8-4C82-A513-3303DA832886}" srcOrd="3" destOrd="0" presId="urn:microsoft.com/office/officeart/2008/layout/HalfCircleOrganizationChart"/>
    <dgm:cxn modelId="{94249DBD-EBE5-4262-AC5B-5C92C4643836}" type="presParOf" srcId="{8A094562-182C-4F12-ADE1-CF4F4F0E1C6F}" destId="{B2B639E1-2040-41FE-AD4B-A935C86C103E}" srcOrd="1" destOrd="0" presId="urn:microsoft.com/office/officeart/2008/layout/HalfCircleOrganizationChart"/>
    <dgm:cxn modelId="{B1BC9C74-6045-4845-BA04-6238F6D0308D}" type="presParOf" srcId="{8A094562-182C-4F12-ADE1-CF4F4F0E1C6F}" destId="{5322FB5E-4CEB-48C8-954E-67F913AF9615}" srcOrd="2" destOrd="0" presId="urn:microsoft.com/office/officeart/2008/layout/HalfCircleOrganizationChart"/>
    <dgm:cxn modelId="{5C911D18-3ADD-4E9C-8BE0-2B7E42A28559}" type="presParOf" srcId="{FA2DBA9D-3A32-4B44-8E0B-096B779D6260}" destId="{F72DF1CE-6FB7-4BA7-8CC1-F63E37452AC0}" srcOrd="2" destOrd="0" presId="urn:microsoft.com/office/officeart/2008/layout/HalfCircleOrganizationChart"/>
    <dgm:cxn modelId="{A0F72241-987E-49DD-BFFC-7D83817760A0}" type="presParOf" srcId="{ADB7CBE1-9348-4B12-A80B-3BEA089EBF9D}" destId="{57F27F1C-E76B-4711-9C5D-DF615AC60F73}" srcOrd="2" destOrd="0" presId="urn:microsoft.com/office/officeart/2008/layout/HalfCircleOrganizationChart"/>
    <dgm:cxn modelId="{E4110A12-4F37-461F-949D-3359A95E1203}" type="presParOf" srcId="{ADB7CBE1-9348-4B12-A80B-3BEA089EBF9D}" destId="{52800127-263A-48EA-B534-1F6246CDC1FC}" srcOrd="3" destOrd="0" presId="urn:microsoft.com/office/officeart/2008/layout/HalfCircleOrganizationChart"/>
    <dgm:cxn modelId="{1A61B995-88CF-43DB-A3E5-170B62DB303C}" type="presParOf" srcId="{52800127-263A-48EA-B534-1F6246CDC1FC}" destId="{C54D31B4-36F3-41BA-8AA9-346E7F99496A}" srcOrd="0" destOrd="0" presId="urn:microsoft.com/office/officeart/2008/layout/HalfCircleOrganizationChart"/>
    <dgm:cxn modelId="{6CDD739A-928B-4420-A3DC-7C2A71E8FED1}" type="presParOf" srcId="{C54D31B4-36F3-41BA-8AA9-346E7F99496A}" destId="{15057FBD-4D61-47C2-A1D4-90D764A08477}" srcOrd="0" destOrd="0" presId="urn:microsoft.com/office/officeart/2008/layout/HalfCircleOrganizationChart"/>
    <dgm:cxn modelId="{90D53A56-6FCB-4BEE-A48D-57DC91029E6B}" type="presParOf" srcId="{C54D31B4-36F3-41BA-8AA9-346E7F99496A}" destId="{E83CBD53-CD71-4488-A193-58558B26FF97}" srcOrd="1" destOrd="0" presId="urn:microsoft.com/office/officeart/2008/layout/HalfCircleOrganizationChart"/>
    <dgm:cxn modelId="{974FAB51-9EBE-4E7B-95B6-73BF54B5620E}" type="presParOf" srcId="{C54D31B4-36F3-41BA-8AA9-346E7F99496A}" destId="{6C04DD18-F721-4267-A2C7-AD868E3C0827}" srcOrd="2" destOrd="0" presId="urn:microsoft.com/office/officeart/2008/layout/HalfCircleOrganizationChart"/>
    <dgm:cxn modelId="{9F987AA8-39E1-4D79-B417-A1552D88BAF5}" type="presParOf" srcId="{C54D31B4-36F3-41BA-8AA9-346E7F99496A}" destId="{F3CC15C8-8C8B-498B-A992-53C9CB2AA2D1}" srcOrd="3" destOrd="0" presId="urn:microsoft.com/office/officeart/2008/layout/HalfCircleOrganizationChart"/>
    <dgm:cxn modelId="{7E9B65D8-30E4-4656-A42B-EF780AA4AB46}" type="presParOf" srcId="{52800127-263A-48EA-B534-1F6246CDC1FC}" destId="{9D21E18A-0C53-437F-A74E-7935CBB21675}" srcOrd="1" destOrd="0" presId="urn:microsoft.com/office/officeart/2008/layout/HalfCircleOrganizationChart"/>
    <dgm:cxn modelId="{CA898B9F-7FC0-4942-9607-20E2DDE3C919}" type="presParOf" srcId="{9D21E18A-0C53-437F-A74E-7935CBB21675}" destId="{89BD2615-1C3C-4EA6-B0B6-2B37C821D671}" srcOrd="0" destOrd="0" presId="urn:microsoft.com/office/officeart/2008/layout/HalfCircleOrganizationChart"/>
    <dgm:cxn modelId="{C244BC28-AAE1-42BF-9D87-0A9FBFF67174}" type="presParOf" srcId="{9D21E18A-0C53-437F-A74E-7935CBB21675}" destId="{FCB0F265-CAFB-4E34-AC30-ABDD75F5C4B3}" srcOrd="1" destOrd="0" presId="urn:microsoft.com/office/officeart/2008/layout/HalfCircleOrganizationChart"/>
    <dgm:cxn modelId="{600DA289-71FC-4F1F-9CDC-424D5E716CEB}" type="presParOf" srcId="{FCB0F265-CAFB-4E34-AC30-ABDD75F5C4B3}" destId="{A2AF7D52-C150-4406-B12C-0F8CC73C29D8}" srcOrd="0" destOrd="0" presId="urn:microsoft.com/office/officeart/2008/layout/HalfCircleOrganizationChart"/>
    <dgm:cxn modelId="{EC5B1709-1011-4720-9EDF-3D48B978E820}" type="presParOf" srcId="{A2AF7D52-C150-4406-B12C-0F8CC73C29D8}" destId="{B2B8A9E0-7810-4483-BBF5-DA0CE5AD64D0}" srcOrd="0" destOrd="0" presId="urn:microsoft.com/office/officeart/2008/layout/HalfCircleOrganizationChart"/>
    <dgm:cxn modelId="{1ACE7F60-4C65-4827-BC55-8A2326960B15}" type="presParOf" srcId="{A2AF7D52-C150-4406-B12C-0F8CC73C29D8}" destId="{C1A4F654-F90A-46CA-9F33-39D3B797AD7C}" srcOrd="1" destOrd="0" presId="urn:microsoft.com/office/officeart/2008/layout/HalfCircleOrganizationChart"/>
    <dgm:cxn modelId="{E40BDB97-BA5A-4ADC-ADA8-9464C436FC55}" type="presParOf" srcId="{A2AF7D52-C150-4406-B12C-0F8CC73C29D8}" destId="{590C5642-2F45-4636-9CC0-93D40EF4D213}" srcOrd="2" destOrd="0" presId="urn:microsoft.com/office/officeart/2008/layout/HalfCircleOrganizationChart"/>
    <dgm:cxn modelId="{1B8A17A7-9B9C-463A-9149-A5D359A2CA19}" type="presParOf" srcId="{A2AF7D52-C150-4406-B12C-0F8CC73C29D8}" destId="{38083050-BA25-4A2D-A867-3127698F8B79}" srcOrd="3" destOrd="0" presId="urn:microsoft.com/office/officeart/2008/layout/HalfCircleOrganizationChart"/>
    <dgm:cxn modelId="{EE07BC3A-235B-44AE-B0D2-E0AF9812249C}" type="presParOf" srcId="{FCB0F265-CAFB-4E34-AC30-ABDD75F5C4B3}" destId="{32FE4196-1F11-4B51-9CF5-4940F48677FD}" srcOrd="1" destOrd="0" presId="urn:microsoft.com/office/officeart/2008/layout/HalfCircleOrganizationChart"/>
    <dgm:cxn modelId="{DF69A390-A57A-4E87-A7C0-FBCF549ACD98}" type="presParOf" srcId="{FCB0F265-CAFB-4E34-AC30-ABDD75F5C4B3}" destId="{F7743764-D6AB-4385-9420-51AF7FEC7DAD}" srcOrd="2" destOrd="0" presId="urn:microsoft.com/office/officeart/2008/layout/HalfCircleOrganizationChart"/>
    <dgm:cxn modelId="{3BA33A58-71DF-450B-92CB-3E5BFA122FE8}" type="presParOf" srcId="{52800127-263A-48EA-B534-1F6246CDC1FC}" destId="{15DB4A56-8C4E-41DE-A090-7382FA62F90A}" srcOrd="2" destOrd="0" presId="urn:microsoft.com/office/officeart/2008/layout/HalfCircleOrganizationChart"/>
    <dgm:cxn modelId="{38C90107-4CA7-44CF-94C9-50CED8C6061C}" type="presParOf" srcId="{ADB7CBE1-9348-4B12-A80B-3BEA089EBF9D}" destId="{10C849F5-B7A7-46AA-AA41-9EB0A5B001C2}" srcOrd="4" destOrd="0" presId="urn:microsoft.com/office/officeart/2008/layout/HalfCircleOrganizationChart"/>
    <dgm:cxn modelId="{C87E01BC-E618-4765-A10B-3C67DC522FC6}" type="presParOf" srcId="{ADB7CBE1-9348-4B12-A80B-3BEA089EBF9D}" destId="{DB45BE85-991E-4CC6-B617-87217D92D347}" srcOrd="5" destOrd="0" presId="urn:microsoft.com/office/officeart/2008/layout/HalfCircleOrganizationChart"/>
    <dgm:cxn modelId="{5F3EF3C9-D7ED-404E-8E72-0F07DD17CA27}" type="presParOf" srcId="{DB45BE85-991E-4CC6-B617-87217D92D347}" destId="{092A16DB-AD54-4FE7-A54B-F6DC57D7A026}" srcOrd="0" destOrd="0" presId="urn:microsoft.com/office/officeart/2008/layout/HalfCircleOrganizationChart"/>
    <dgm:cxn modelId="{F47E501F-F126-4F3C-839A-71CEC2CD39FA}" type="presParOf" srcId="{092A16DB-AD54-4FE7-A54B-F6DC57D7A026}" destId="{2C6BE0E7-F05B-499F-9400-D1F9610DDA06}" srcOrd="0" destOrd="0" presId="urn:microsoft.com/office/officeart/2008/layout/HalfCircleOrganizationChart"/>
    <dgm:cxn modelId="{FFAE4B7A-2D38-46F5-ACAA-2EB8A962D906}" type="presParOf" srcId="{092A16DB-AD54-4FE7-A54B-F6DC57D7A026}" destId="{D825AC19-FBF0-474C-A2C3-47106E12B756}" srcOrd="1" destOrd="0" presId="urn:microsoft.com/office/officeart/2008/layout/HalfCircleOrganizationChart"/>
    <dgm:cxn modelId="{2DBF550E-88BE-4CC9-8996-376E042C03B2}" type="presParOf" srcId="{092A16DB-AD54-4FE7-A54B-F6DC57D7A026}" destId="{C7B1DE27-6FC1-4459-B61C-79F014EDE53D}" srcOrd="2" destOrd="0" presId="urn:microsoft.com/office/officeart/2008/layout/HalfCircleOrganizationChart"/>
    <dgm:cxn modelId="{7C8D5611-E632-4846-B537-2119263CCCF6}" type="presParOf" srcId="{092A16DB-AD54-4FE7-A54B-F6DC57D7A026}" destId="{5CD20479-7594-4336-8929-991264EB60EB}" srcOrd="3" destOrd="0" presId="urn:microsoft.com/office/officeart/2008/layout/HalfCircleOrganizationChart"/>
    <dgm:cxn modelId="{894D9EB3-8A90-4D3E-A872-98CBE18AD11F}" type="presParOf" srcId="{DB45BE85-991E-4CC6-B617-87217D92D347}" destId="{F5F74F19-D00D-4B8F-A619-D66F45945A5D}" srcOrd="1" destOrd="0" presId="urn:microsoft.com/office/officeart/2008/layout/HalfCircleOrganizationChart"/>
    <dgm:cxn modelId="{9F8D7CD9-EC3F-48EC-BF8D-4F0860C0C068}" type="presParOf" srcId="{F5F74F19-D00D-4B8F-A619-D66F45945A5D}" destId="{5E899322-DAB0-4EA4-A646-0716F7585CE4}" srcOrd="0" destOrd="0" presId="urn:microsoft.com/office/officeart/2008/layout/HalfCircleOrganizationChart"/>
    <dgm:cxn modelId="{441637A5-5479-47F6-BDBD-4F2E8DBE6DB2}" type="presParOf" srcId="{F5F74F19-D00D-4B8F-A619-D66F45945A5D}" destId="{C59CE1F3-DE53-494F-8DE1-56AD5500CB2B}" srcOrd="1" destOrd="0" presId="urn:microsoft.com/office/officeart/2008/layout/HalfCircleOrganizationChart"/>
    <dgm:cxn modelId="{391569BF-3E18-4D5E-A786-AF6A9C8FBEF7}" type="presParOf" srcId="{C59CE1F3-DE53-494F-8DE1-56AD5500CB2B}" destId="{C5653062-94CC-4F36-8D58-8E67C66BB161}" srcOrd="0" destOrd="0" presId="urn:microsoft.com/office/officeart/2008/layout/HalfCircleOrganizationChart"/>
    <dgm:cxn modelId="{AD709037-8B30-4D8C-AA17-B7FEB5828BD2}" type="presParOf" srcId="{C5653062-94CC-4F36-8D58-8E67C66BB161}" destId="{41EF8A21-5D8C-4AF8-A000-1C5F4B18D5E5}" srcOrd="0" destOrd="0" presId="urn:microsoft.com/office/officeart/2008/layout/HalfCircleOrganizationChart"/>
    <dgm:cxn modelId="{BCA39376-2DC0-4D40-95BB-FCE81A44A10F}" type="presParOf" srcId="{C5653062-94CC-4F36-8D58-8E67C66BB161}" destId="{E239A008-90F6-4A1C-BAC6-A8E28E9C6A38}" srcOrd="1" destOrd="0" presId="urn:microsoft.com/office/officeart/2008/layout/HalfCircleOrganizationChart"/>
    <dgm:cxn modelId="{5727DA11-F4A9-4D59-8899-2483D061D7BA}" type="presParOf" srcId="{C5653062-94CC-4F36-8D58-8E67C66BB161}" destId="{43632687-B176-4A5C-8D74-FC852901EE71}" srcOrd="2" destOrd="0" presId="urn:microsoft.com/office/officeart/2008/layout/HalfCircleOrganizationChart"/>
    <dgm:cxn modelId="{B76C0A91-83F6-49B3-B9DF-E770BC04C90D}" type="presParOf" srcId="{C5653062-94CC-4F36-8D58-8E67C66BB161}" destId="{028223A4-FC06-49E9-AF12-E70D1C49ECF8}" srcOrd="3" destOrd="0" presId="urn:microsoft.com/office/officeart/2008/layout/HalfCircleOrganizationChart"/>
    <dgm:cxn modelId="{D53F401A-AE71-4088-B528-5B0F427DDE72}" type="presParOf" srcId="{C59CE1F3-DE53-494F-8DE1-56AD5500CB2B}" destId="{1DA37C0F-8749-425A-A29B-D1C213B2DC92}" srcOrd="1" destOrd="0" presId="urn:microsoft.com/office/officeart/2008/layout/HalfCircleOrganizationChart"/>
    <dgm:cxn modelId="{77909209-1788-4C0E-A3D8-F406155D7FA5}" type="presParOf" srcId="{C59CE1F3-DE53-494F-8DE1-56AD5500CB2B}" destId="{44726DFB-A044-41F4-9BA4-3F5B1F70B0D1}" srcOrd="2" destOrd="0" presId="urn:microsoft.com/office/officeart/2008/layout/HalfCircleOrganizationChart"/>
    <dgm:cxn modelId="{9F632027-6679-44EA-8BE7-0563BE1D9E66}" type="presParOf" srcId="{DB45BE85-991E-4CC6-B617-87217D92D347}" destId="{02A49C2E-183F-4F36-B611-02F0C5851B90}" srcOrd="2" destOrd="0" presId="urn:microsoft.com/office/officeart/2008/layout/HalfCircleOrganizationChart"/>
    <dgm:cxn modelId="{00C7E547-BFF3-440C-8808-C39B4C86490B}" type="presParOf" srcId="{F6896B03-4965-4704-9887-209EEF6BF6A8}" destId="{2AE29FAC-CAA2-4FCA-A0E6-68835CB2A1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X="145238" custScaleY="73075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X="145238" custScaleY="73075" custLinFactNeighborY="-24049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 custScaleY="45925" custLinFactNeighborY="24048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 custScaleY="45925" custLinFactNeighborY="24048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 custScaleY="45925" custLinFactNeighborY="24048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13DF90-3A96-4F1E-9513-1A2B7111BA47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8C80-35CC-4AB3-A5A5-B6E5E83EEE64}" type="par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58B4E-86D9-4E6C-93A1-D3017C107646}" type="sibTrans" cxnId="{F88283C1-D604-4643-8D06-1C846B2DB36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5DC50-1E45-43D6-9507-EA492FC3E9A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D5D09F-71C5-4B8C-A08A-66FEB678A3A3}" type="par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F5067-6633-4710-9040-151C869D5E6B}" type="sibTrans" cxnId="{6E706B8A-EF9C-4528-9FF9-B802483D236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 custScaleY="28933" custLinFactNeighborY="-34070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ScaleY="28933" custLinFactNeighborY="-56114"/>
      <dgm:spPr/>
    </dgm:pt>
    <dgm:pt modelId="{8FCFDDF3-AC40-4EEE-B238-E526D79D2BD5}" type="pres">
      <dgm:prSet presAssocID="{7EE7DBF9-0EAC-4B56-A47C-2440EA1EC943}" presName="hierChild3" presStyleCnt="0"/>
      <dgm:spPr/>
    </dgm:pt>
    <dgm:pt modelId="{6DF34806-522B-40E6-B53E-059B6F62125D}" type="pres">
      <dgm:prSet presAssocID="{BB608C80-35CC-4AB3-A5A5-B6E5E83EEE64}" presName="Name19" presStyleLbl="parChTrans1D3" presStyleIdx="0" presStyleCnt="3"/>
      <dgm:spPr/>
    </dgm:pt>
    <dgm:pt modelId="{CBCAE752-6498-4EFA-92F8-3A0FFE619E40}" type="pres">
      <dgm:prSet presAssocID="{DF13DF90-3A96-4F1E-9513-1A2B7111BA47}" presName="Name21" presStyleCnt="0"/>
      <dgm:spPr/>
    </dgm:pt>
    <dgm:pt modelId="{EA9652C1-51A1-49D3-A2BC-261898BB2845}" type="pres">
      <dgm:prSet presAssocID="{DF13DF90-3A96-4F1E-9513-1A2B7111BA47}" presName="level2Shape" presStyleLbl="node3" presStyleIdx="0" presStyleCnt="3"/>
      <dgm:spPr/>
    </dgm:pt>
    <dgm:pt modelId="{0A16D5E9-57D5-49CA-8723-F3828DCA6E82}" type="pres">
      <dgm:prSet presAssocID="{DF13DF90-3A96-4F1E-9513-1A2B7111BA47}" presName="hierChild3" presStyleCnt="0"/>
      <dgm:spPr/>
    </dgm:pt>
    <dgm:pt modelId="{89B0B617-FF98-48DF-A617-7269892499EA}" type="pres">
      <dgm:prSet presAssocID="{70D5D09F-71C5-4B8C-A08A-66FEB678A3A3}" presName="Name19" presStyleLbl="parChTrans1D3" presStyleIdx="1" presStyleCnt="3"/>
      <dgm:spPr/>
    </dgm:pt>
    <dgm:pt modelId="{20961134-DBB2-4EAA-8223-0917DE6FD1A4}" type="pres">
      <dgm:prSet presAssocID="{43D5DC50-1E45-43D6-9507-EA492FC3E9A3}" presName="Name21" presStyleCnt="0"/>
      <dgm:spPr/>
    </dgm:pt>
    <dgm:pt modelId="{BE97445F-B731-4607-BFA5-BAB49A906C98}" type="pres">
      <dgm:prSet presAssocID="{43D5DC50-1E45-43D6-9507-EA492FC3E9A3}" presName="level2Shape" presStyleLbl="node3" presStyleIdx="1" presStyleCnt="3"/>
      <dgm:spPr/>
    </dgm:pt>
    <dgm:pt modelId="{29AFF345-13FF-4CC5-8662-85D9FED41936}" type="pres">
      <dgm:prSet presAssocID="{43D5DC50-1E45-43D6-9507-EA492FC3E9A3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2" presStyleCnt="3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2" presStyleCnt="3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E9C71B35-FD45-4EE6-AB93-0B56031406D4}" type="presOf" srcId="{43D5DC50-1E45-43D6-9507-EA492FC3E9A3}" destId="{BE97445F-B731-4607-BFA5-BAB49A906C98}" srcOrd="0" destOrd="0" presId="urn:microsoft.com/office/officeart/2005/8/layout/hierarchy6"/>
    <dgm:cxn modelId="{83E9F33D-A522-4BC8-AF93-2610987D1B74}" type="presOf" srcId="{DF13DF90-3A96-4F1E-9513-1A2B7111BA47}" destId="{EA9652C1-51A1-49D3-A2BC-261898BB2845}" srcOrd="0" destOrd="0" presId="urn:microsoft.com/office/officeart/2005/8/layout/hierarchy6"/>
    <dgm:cxn modelId="{90D80B4D-C9E9-4F2A-8A7B-46962AF4F1B1}" srcId="{7EE7DBF9-0EAC-4B56-A47C-2440EA1EC943}" destId="{438E6C14-2298-47C8-9CC1-14C9E4CF251E}" srcOrd="2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6E706B8A-EF9C-4528-9FF9-B802483D2366}" srcId="{7EE7DBF9-0EAC-4B56-A47C-2440EA1EC943}" destId="{43D5DC50-1E45-43D6-9507-EA492FC3E9A3}" srcOrd="1" destOrd="0" parTransId="{70D5D09F-71C5-4B8C-A08A-66FEB678A3A3}" sibTransId="{C15F5067-6633-4710-9040-151C869D5E6B}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E74429BF-9FF0-4BA5-B61F-5A28FBAC5973}" type="presOf" srcId="{BB608C80-35CC-4AB3-A5A5-B6E5E83EEE64}" destId="{6DF34806-522B-40E6-B53E-059B6F62125D}" srcOrd="0" destOrd="0" presId="urn:microsoft.com/office/officeart/2005/8/layout/hierarchy6"/>
    <dgm:cxn modelId="{F88283C1-D604-4643-8D06-1C846B2DB367}" srcId="{7EE7DBF9-0EAC-4B56-A47C-2440EA1EC943}" destId="{DF13DF90-3A96-4F1E-9513-1A2B7111BA47}" srcOrd="0" destOrd="0" parTransId="{BB608C80-35CC-4AB3-A5A5-B6E5E83EEE64}" sibTransId="{4F058B4E-86D9-4E6C-93A1-D3017C107646}"/>
    <dgm:cxn modelId="{5D33F3C1-0991-41C8-8480-6473DA6D827F}" type="presOf" srcId="{70D5D09F-71C5-4B8C-A08A-66FEB678A3A3}" destId="{89B0B617-FF98-48DF-A617-7269892499EA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F5D09901-BCB0-4619-8443-1A799748EA4E}" type="presParOf" srcId="{8FCFDDF3-AC40-4EEE-B238-E526D79D2BD5}" destId="{6DF34806-522B-40E6-B53E-059B6F62125D}" srcOrd="0" destOrd="0" presId="urn:microsoft.com/office/officeart/2005/8/layout/hierarchy6"/>
    <dgm:cxn modelId="{2697A260-5250-4E52-BDFD-D1604C6C9855}" type="presParOf" srcId="{8FCFDDF3-AC40-4EEE-B238-E526D79D2BD5}" destId="{CBCAE752-6498-4EFA-92F8-3A0FFE619E40}" srcOrd="1" destOrd="0" presId="urn:microsoft.com/office/officeart/2005/8/layout/hierarchy6"/>
    <dgm:cxn modelId="{01E01172-40C1-4A72-89D2-FF10F2F0E3F1}" type="presParOf" srcId="{CBCAE752-6498-4EFA-92F8-3A0FFE619E40}" destId="{EA9652C1-51A1-49D3-A2BC-261898BB2845}" srcOrd="0" destOrd="0" presId="urn:microsoft.com/office/officeart/2005/8/layout/hierarchy6"/>
    <dgm:cxn modelId="{97B1588A-5205-4D27-B801-B4D2E7758661}" type="presParOf" srcId="{CBCAE752-6498-4EFA-92F8-3A0FFE619E40}" destId="{0A16D5E9-57D5-49CA-8723-F3828DCA6E82}" srcOrd="1" destOrd="0" presId="urn:microsoft.com/office/officeart/2005/8/layout/hierarchy6"/>
    <dgm:cxn modelId="{8432B68B-1292-4808-9D6E-2AF4DAA51B79}" type="presParOf" srcId="{8FCFDDF3-AC40-4EEE-B238-E526D79D2BD5}" destId="{89B0B617-FF98-48DF-A617-7269892499EA}" srcOrd="2" destOrd="0" presId="urn:microsoft.com/office/officeart/2005/8/layout/hierarchy6"/>
    <dgm:cxn modelId="{D259A0F5-B158-4A86-8BE6-059F5F59BBAE}" type="presParOf" srcId="{8FCFDDF3-AC40-4EEE-B238-E526D79D2BD5}" destId="{20961134-DBB2-4EAA-8223-0917DE6FD1A4}" srcOrd="3" destOrd="0" presId="urn:microsoft.com/office/officeart/2005/8/layout/hierarchy6"/>
    <dgm:cxn modelId="{AD651B3C-A943-40D3-9458-60E89FA1E968}" type="presParOf" srcId="{20961134-DBB2-4EAA-8223-0917DE6FD1A4}" destId="{BE97445F-B731-4607-BFA5-BAB49A906C98}" srcOrd="0" destOrd="0" presId="urn:microsoft.com/office/officeart/2005/8/layout/hierarchy6"/>
    <dgm:cxn modelId="{AFAC0414-E31C-4F5C-94AE-A23F55AC61F3}" type="presParOf" srcId="{20961134-DBB2-4EAA-8223-0917DE6FD1A4}" destId="{29AFF345-13FF-4CC5-8662-85D9FED41936}" srcOrd="1" destOrd="0" presId="urn:microsoft.com/office/officeart/2005/8/layout/hierarchy6"/>
    <dgm:cxn modelId="{D47E946A-3A8E-4CBA-BA19-035A715D2CFC}" type="presParOf" srcId="{8FCFDDF3-AC40-4EEE-B238-E526D79D2BD5}" destId="{B1811306-799A-4C4B-BAF7-5478AD995C19}" srcOrd="4" destOrd="0" presId="urn:microsoft.com/office/officeart/2005/8/layout/hierarchy6"/>
    <dgm:cxn modelId="{76B38956-B079-425C-9987-ADA6D8770B26}" type="presParOf" srcId="{8FCFDDF3-AC40-4EEE-B238-E526D79D2BD5}" destId="{84A5270A-A991-4883-8E22-1A0905791E20}" srcOrd="5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41A08E-FCCD-44D3-9DB1-670E8D3828C3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84A8A89D-5324-474C-8D9C-D3DC49F22455}" type="par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F79AA-D0CE-4DC2-A6E4-F33697CE0F92}" type="sib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BD784-EDF2-4551-AC3B-E593E7524758}" type="pres">
      <dgm:prSet presAssocID="{56E52E6D-72EC-44AD-9E00-0CBDBC20C9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219A9B-C071-4324-8884-DE5187AB54A4}" type="pres">
      <dgm:prSet presAssocID="{6D477AD0-9E0C-4668-B2DE-9B5509E41276}" presName="centerShape" presStyleLbl="node0" presStyleIdx="0" presStyleCnt="1"/>
      <dgm:spPr/>
    </dgm:pt>
    <dgm:pt modelId="{90DB6464-E834-4B3C-AEDA-8FF3F0A233BC}" type="pres">
      <dgm:prSet presAssocID="{0F1F9917-BB6B-497C-8959-47A02CD014BC}" presName="parTrans" presStyleLbl="bgSibTrans2D1" presStyleIdx="0" presStyleCnt="3"/>
      <dgm:spPr/>
    </dgm:pt>
    <dgm:pt modelId="{6D9A60CC-4C0E-47D0-905F-E3E29F7E569C}" type="pres">
      <dgm:prSet presAssocID="{DC1E533B-4CB7-4E07-9029-6D39CF23FBC6}" presName="node" presStyleLbl="node1" presStyleIdx="0" presStyleCnt="3">
        <dgm:presLayoutVars>
          <dgm:bulletEnabled val="1"/>
        </dgm:presLayoutVars>
      </dgm:prSet>
      <dgm:spPr/>
    </dgm:pt>
    <dgm:pt modelId="{637F6CE7-59C0-466B-89A5-3885D304CD9C}" type="pres">
      <dgm:prSet presAssocID="{48246699-CE16-4DF4-8B88-8FA3000DC802}" presName="parTrans" presStyleLbl="bgSibTrans2D1" presStyleIdx="1" presStyleCnt="3"/>
      <dgm:spPr/>
    </dgm:pt>
    <dgm:pt modelId="{85DFBD67-02C8-4980-9FAB-EB0889D83D73}" type="pres">
      <dgm:prSet presAssocID="{20796AE5-BCF7-4300-B9B2-6A3B687D8880}" presName="node" presStyleLbl="node1" presStyleIdx="1" presStyleCnt="3">
        <dgm:presLayoutVars>
          <dgm:bulletEnabled val="1"/>
        </dgm:presLayoutVars>
      </dgm:prSet>
      <dgm:spPr/>
    </dgm:pt>
    <dgm:pt modelId="{3516339F-BDB7-4172-8165-C1D29B23D5F2}" type="pres">
      <dgm:prSet presAssocID="{84A8A89D-5324-474C-8D9C-D3DC49F22455}" presName="parTrans" presStyleLbl="bgSibTrans2D1" presStyleIdx="2" presStyleCnt="3"/>
      <dgm:spPr/>
    </dgm:pt>
    <dgm:pt modelId="{EFE43915-7F5D-4A69-B425-6680535F863F}" type="pres">
      <dgm:prSet presAssocID="{D041A08E-FCCD-44D3-9DB1-670E8D3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252504-13EB-4B00-88B5-1BEB0065C6C4}" type="presOf" srcId="{6D477AD0-9E0C-4668-B2DE-9B5509E41276}" destId="{69219A9B-C071-4324-8884-DE5187AB54A4}" srcOrd="0" destOrd="0" presId="urn:microsoft.com/office/officeart/2005/8/layout/radial4"/>
    <dgm:cxn modelId="{DF121F10-E7E0-4EEF-BC09-63A2F6793BA5}" type="presOf" srcId="{84A8A89D-5324-474C-8D9C-D3DC49F22455}" destId="{3516339F-BDB7-4172-8165-C1D29B23D5F2}" srcOrd="0" destOrd="0" presId="urn:microsoft.com/office/officeart/2005/8/layout/radial4"/>
    <dgm:cxn modelId="{8315B816-8848-4A0F-9B6D-C1E1BF49BA49}" srcId="{6D477AD0-9E0C-4668-B2DE-9B5509E41276}" destId="{D041A08E-FCCD-44D3-9DB1-670E8D3828C3}" srcOrd="2" destOrd="0" parTransId="{84A8A89D-5324-474C-8D9C-D3DC49F22455}" sibTransId="{6BBF79AA-D0CE-4DC2-A6E4-F33697CE0F92}"/>
    <dgm:cxn modelId="{453B9540-F53F-49BD-8573-37EAEA5372BA}" type="presOf" srcId="{56E52E6D-72EC-44AD-9E00-0CBDBC20C994}" destId="{4EEBD784-EDF2-4551-AC3B-E593E7524758}" srcOrd="0" destOrd="0" presId="urn:microsoft.com/office/officeart/2005/8/layout/radial4"/>
    <dgm:cxn modelId="{01716A5D-D4E1-47DF-BFFA-7422F2DC8E6C}" type="presOf" srcId="{48246699-CE16-4DF4-8B88-8FA3000DC802}" destId="{637F6CE7-59C0-466B-89A5-3885D304CD9C}" srcOrd="0" destOrd="0" presId="urn:microsoft.com/office/officeart/2005/8/layout/radial4"/>
    <dgm:cxn modelId="{266DCFB8-A86F-47A0-8A14-95B3911FD500}" type="presOf" srcId="{D041A08E-FCCD-44D3-9DB1-670E8D3828C3}" destId="{EFE43915-7F5D-4A69-B425-6680535F863F}" srcOrd="0" destOrd="0" presId="urn:microsoft.com/office/officeart/2005/8/layout/radial4"/>
    <dgm:cxn modelId="{13E72EC3-5C5B-4747-98AC-47BB6B792847}" type="presOf" srcId="{DC1E533B-4CB7-4E07-9029-6D39CF23FBC6}" destId="{6D9A60CC-4C0E-47D0-905F-E3E29F7E569C}" srcOrd="0" destOrd="0" presId="urn:microsoft.com/office/officeart/2005/8/layout/radial4"/>
    <dgm:cxn modelId="{BEBD83C4-3A60-48D5-B893-B276DC1459F7}" type="presOf" srcId="{0F1F9917-BB6B-497C-8959-47A02CD014BC}" destId="{90DB6464-E834-4B3C-AEDA-8FF3F0A233BC}" srcOrd="0" destOrd="0" presId="urn:microsoft.com/office/officeart/2005/8/layout/radial4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4FBCABFC-3E54-452A-B48B-6EA018C89D99}" type="presOf" srcId="{20796AE5-BCF7-4300-B9B2-6A3B687D8880}" destId="{85DFBD67-02C8-4980-9FAB-EB0889D83D73}" srcOrd="0" destOrd="0" presId="urn:microsoft.com/office/officeart/2005/8/layout/radial4"/>
    <dgm:cxn modelId="{4422A00D-17BC-4588-AE1F-941435CCD557}" type="presParOf" srcId="{4EEBD784-EDF2-4551-AC3B-E593E7524758}" destId="{69219A9B-C071-4324-8884-DE5187AB54A4}" srcOrd="0" destOrd="0" presId="urn:microsoft.com/office/officeart/2005/8/layout/radial4"/>
    <dgm:cxn modelId="{DA1DEBEE-5E9D-4F98-8768-1C9D071146BF}" type="presParOf" srcId="{4EEBD784-EDF2-4551-AC3B-E593E7524758}" destId="{90DB6464-E834-4B3C-AEDA-8FF3F0A233BC}" srcOrd="1" destOrd="0" presId="urn:microsoft.com/office/officeart/2005/8/layout/radial4"/>
    <dgm:cxn modelId="{C3981E7A-3CD7-40E4-BF9A-24EEB9DFCC9A}" type="presParOf" srcId="{4EEBD784-EDF2-4551-AC3B-E593E7524758}" destId="{6D9A60CC-4C0E-47D0-905F-E3E29F7E569C}" srcOrd="2" destOrd="0" presId="urn:microsoft.com/office/officeart/2005/8/layout/radial4"/>
    <dgm:cxn modelId="{7236209B-B4E8-4E85-8FD8-DA12C2AA2023}" type="presParOf" srcId="{4EEBD784-EDF2-4551-AC3B-E593E7524758}" destId="{637F6CE7-59C0-466B-89A5-3885D304CD9C}" srcOrd="3" destOrd="0" presId="urn:microsoft.com/office/officeart/2005/8/layout/radial4"/>
    <dgm:cxn modelId="{7A41676C-09E6-4879-A1DC-78061F1BC306}" type="presParOf" srcId="{4EEBD784-EDF2-4551-AC3B-E593E7524758}" destId="{85DFBD67-02C8-4980-9FAB-EB0889D83D73}" srcOrd="4" destOrd="0" presId="urn:microsoft.com/office/officeart/2005/8/layout/radial4"/>
    <dgm:cxn modelId="{6845242B-D000-46D7-9DA2-4194DD82F055}" type="presParOf" srcId="{4EEBD784-EDF2-4551-AC3B-E593E7524758}" destId="{3516339F-BDB7-4172-8165-C1D29B23D5F2}" srcOrd="5" destOrd="0" presId="urn:microsoft.com/office/officeart/2005/8/layout/radial4"/>
    <dgm:cxn modelId="{98393ACB-6282-4120-B0EC-6AFBB94F132D}" type="presParOf" srcId="{4EEBD784-EDF2-4551-AC3B-E593E7524758}" destId="{EFE43915-7F5D-4A69-B425-6680535F86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碳汇交易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政府强制减排法律（国内）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民间交易抵消市场（国际）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CFD52-560E-410E-9A98-C3B0D1E58EA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碳汇金融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5A31BC-822D-4DBE-B810-3A716233DE03}" type="parTrans" cxnId="{AD5B620C-3D68-4D2F-BACC-9CFFD926539E}">
      <dgm:prSet/>
      <dgm:spPr/>
      <dgm:t>
        <a:bodyPr/>
        <a:lstStyle/>
        <a:p>
          <a:endParaRPr lang="en-US" sz="1400"/>
        </a:p>
      </dgm:t>
    </dgm:pt>
    <dgm:pt modelId="{95B96D21-C68D-4A4C-9EE6-60735EA3CEFE}" type="sibTrans" cxnId="{AD5B620C-3D68-4D2F-BACC-9CFFD926539E}">
      <dgm:prSet/>
      <dgm:spPr/>
      <dgm:t>
        <a:bodyPr/>
        <a:lstStyle/>
        <a:p>
          <a:endParaRPr lang="en-US" sz="1400"/>
        </a:p>
      </dgm:t>
    </dgm:pt>
    <dgm:pt modelId="{67BA9AF5-D3EF-4576-AB4F-C69657158980}" type="pres">
      <dgm:prSet presAssocID="{56E52E6D-72EC-44AD-9E00-0CBDBC20C9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5A5501-2497-42F3-8545-9A1EF693D651}" type="pres">
      <dgm:prSet presAssocID="{6D477AD0-9E0C-4668-B2DE-9B5509E41276}" presName="hierRoot1" presStyleCnt="0">
        <dgm:presLayoutVars>
          <dgm:hierBranch val="init"/>
        </dgm:presLayoutVars>
      </dgm:prSet>
      <dgm:spPr/>
    </dgm:pt>
    <dgm:pt modelId="{37B95B4E-6200-4197-9750-53215372D505}" type="pres">
      <dgm:prSet presAssocID="{6D477AD0-9E0C-4668-B2DE-9B5509E41276}" presName="rootComposite1" presStyleCnt="0"/>
      <dgm:spPr/>
    </dgm:pt>
    <dgm:pt modelId="{AC98DA7F-22C8-4D16-93AA-99F03030AA67}" type="pres">
      <dgm:prSet presAssocID="{6D477AD0-9E0C-4668-B2DE-9B5509E41276}" presName="rootText1" presStyleLbl="node0" presStyleIdx="0" presStyleCnt="2" custScaleX="43195">
        <dgm:presLayoutVars>
          <dgm:chPref val="3"/>
        </dgm:presLayoutVars>
      </dgm:prSet>
      <dgm:spPr/>
    </dgm:pt>
    <dgm:pt modelId="{344090D2-C626-4414-9537-8C613C1EDFC2}" type="pres">
      <dgm:prSet presAssocID="{6D477AD0-9E0C-4668-B2DE-9B5509E41276}" presName="rootConnector1" presStyleLbl="node1" presStyleIdx="0" presStyleCnt="0"/>
      <dgm:spPr/>
    </dgm:pt>
    <dgm:pt modelId="{44F64938-7186-4DA6-9BCD-512ED5A8D41D}" type="pres">
      <dgm:prSet presAssocID="{6D477AD0-9E0C-4668-B2DE-9B5509E41276}" presName="hierChild2" presStyleCnt="0"/>
      <dgm:spPr/>
    </dgm:pt>
    <dgm:pt modelId="{30ACEF46-BCB6-4E1F-82AB-23708C1038BD}" type="pres">
      <dgm:prSet presAssocID="{0F1F9917-BB6B-497C-8959-47A02CD014BC}" presName="Name64" presStyleLbl="parChTrans1D2" presStyleIdx="0" presStyleCnt="2"/>
      <dgm:spPr/>
    </dgm:pt>
    <dgm:pt modelId="{39B03C0C-7A62-4146-9282-2FF8B24B77FC}" type="pres">
      <dgm:prSet presAssocID="{DC1E533B-4CB7-4E07-9029-6D39CF23FBC6}" presName="hierRoot2" presStyleCnt="0">
        <dgm:presLayoutVars>
          <dgm:hierBranch val="init"/>
        </dgm:presLayoutVars>
      </dgm:prSet>
      <dgm:spPr/>
    </dgm:pt>
    <dgm:pt modelId="{C9F21908-7AA0-403C-8EF2-CB4D92F815F5}" type="pres">
      <dgm:prSet presAssocID="{DC1E533B-4CB7-4E07-9029-6D39CF23FBC6}" presName="rootComposite" presStyleCnt="0"/>
      <dgm:spPr/>
    </dgm:pt>
    <dgm:pt modelId="{3A8BC226-DF16-4204-9454-83F29635E0AE}" type="pres">
      <dgm:prSet presAssocID="{DC1E533B-4CB7-4E07-9029-6D39CF23FBC6}" presName="rootText" presStyleLbl="node2" presStyleIdx="0" presStyleCnt="2">
        <dgm:presLayoutVars>
          <dgm:chPref val="3"/>
        </dgm:presLayoutVars>
      </dgm:prSet>
      <dgm:spPr/>
    </dgm:pt>
    <dgm:pt modelId="{9D0CE847-C3B3-41CE-B904-852A77D77D8C}" type="pres">
      <dgm:prSet presAssocID="{DC1E533B-4CB7-4E07-9029-6D39CF23FBC6}" presName="rootConnector" presStyleLbl="node2" presStyleIdx="0" presStyleCnt="2"/>
      <dgm:spPr/>
    </dgm:pt>
    <dgm:pt modelId="{E8EE20E9-0D27-43F6-98BE-66D8CF309791}" type="pres">
      <dgm:prSet presAssocID="{DC1E533B-4CB7-4E07-9029-6D39CF23FBC6}" presName="hierChild4" presStyleCnt="0"/>
      <dgm:spPr/>
    </dgm:pt>
    <dgm:pt modelId="{DC8F6F5C-80CD-43D8-8A12-C45AF2F2821E}" type="pres">
      <dgm:prSet presAssocID="{DC1E533B-4CB7-4E07-9029-6D39CF23FBC6}" presName="hierChild5" presStyleCnt="0"/>
      <dgm:spPr/>
    </dgm:pt>
    <dgm:pt modelId="{1CC89796-372D-4607-8403-11CA58CA1978}" type="pres">
      <dgm:prSet presAssocID="{48246699-CE16-4DF4-8B88-8FA3000DC802}" presName="Name64" presStyleLbl="parChTrans1D2" presStyleIdx="1" presStyleCnt="2"/>
      <dgm:spPr/>
    </dgm:pt>
    <dgm:pt modelId="{01712242-0964-4663-80D1-239CAEDFEBCB}" type="pres">
      <dgm:prSet presAssocID="{20796AE5-BCF7-4300-B9B2-6A3B687D8880}" presName="hierRoot2" presStyleCnt="0">
        <dgm:presLayoutVars>
          <dgm:hierBranch val="init"/>
        </dgm:presLayoutVars>
      </dgm:prSet>
      <dgm:spPr/>
    </dgm:pt>
    <dgm:pt modelId="{6EA1F289-62D3-4D52-A5F0-A4C6CB0394B7}" type="pres">
      <dgm:prSet presAssocID="{20796AE5-BCF7-4300-B9B2-6A3B687D8880}" presName="rootComposite" presStyleCnt="0"/>
      <dgm:spPr/>
    </dgm:pt>
    <dgm:pt modelId="{D7B3AF6C-FE83-4FC8-927D-5E8BCD4CD2C3}" type="pres">
      <dgm:prSet presAssocID="{20796AE5-BCF7-4300-B9B2-6A3B687D8880}" presName="rootText" presStyleLbl="node2" presStyleIdx="1" presStyleCnt="2">
        <dgm:presLayoutVars>
          <dgm:chPref val="3"/>
        </dgm:presLayoutVars>
      </dgm:prSet>
      <dgm:spPr/>
    </dgm:pt>
    <dgm:pt modelId="{F596D2F4-C693-457D-AF50-AC6F40E38257}" type="pres">
      <dgm:prSet presAssocID="{20796AE5-BCF7-4300-B9B2-6A3B687D8880}" presName="rootConnector" presStyleLbl="node2" presStyleIdx="1" presStyleCnt="2"/>
      <dgm:spPr/>
    </dgm:pt>
    <dgm:pt modelId="{5475B24B-9D08-40C7-A231-1DE14CBD34C9}" type="pres">
      <dgm:prSet presAssocID="{20796AE5-BCF7-4300-B9B2-6A3B687D8880}" presName="hierChild4" presStyleCnt="0"/>
      <dgm:spPr/>
    </dgm:pt>
    <dgm:pt modelId="{23D617EF-F2E5-451C-BDAD-1CB4204419C5}" type="pres">
      <dgm:prSet presAssocID="{20796AE5-BCF7-4300-B9B2-6A3B687D8880}" presName="hierChild5" presStyleCnt="0"/>
      <dgm:spPr/>
    </dgm:pt>
    <dgm:pt modelId="{B1473113-F616-4384-930A-7B7B987D2E55}" type="pres">
      <dgm:prSet presAssocID="{6D477AD0-9E0C-4668-B2DE-9B5509E41276}" presName="hierChild3" presStyleCnt="0"/>
      <dgm:spPr/>
    </dgm:pt>
    <dgm:pt modelId="{59EB34BF-7109-46E9-BAD5-555F5F6ED7C8}" type="pres">
      <dgm:prSet presAssocID="{57CCFD52-560E-410E-9A98-C3B0D1E58EA8}" presName="hierRoot1" presStyleCnt="0">
        <dgm:presLayoutVars>
          <dgm:hierBranch val="init"/>
        </dgm:presLayoutVars>
      </dgm:prSet>
      <dgm:spPr/>
    </dgm:pt>
    <dgm:pt modelId="{096C7FCD-D11E-4C49-A9B3-C8CAC3C93342}" type="pres">
      <dgm:prSet presAssocID="{57CCFD52-560E-410E-9A98-C3B0D1E58EA8}" presName="rootComposite1" presStyleCnt="0"/>
      <dgm:spPr/>
    </dgm:pt>
    <dgm:pt modelId="{BEBFC14C-C96A-43A4-8856-360BC6C79A1B}" type="pres">
      <dgm:prSet presAssocID="{57CCFD52-560E-410E-9A98-C3B0D1E58EA8}" presName="rootText1" presStyleLbl="node0" presStyleIdx="1" presStyleCnt="2" custScaleX="43195">
        <dgm:presLayoutVars>
          <dgm:chPref val="3"/>
        </dgm:presLayoutVars>
      </dgm:prSet>
      <dgm:spPr/>
    </dgm:pt>
    <dgm:pt modelId="{D8F0879F-88FA-4D05-B2B7-5E434020453B}" type="pres">
      <dgm:prSet presAssocID="{57CCFD52-560E-410E-9A98-C3B0D1E58EA8}" presName="rootConnector1" presStyleLbl="node1" presStyleIdx="0" presStyleCnt="0"/>
      <dgm:spPr/>
    </dgm:pt>
    <dgm:pt modelId="{F90F362D-DF46-4D54-9373-693173413A98}" type="pres">
      <dgm:prSet presAssocID="{57CCFD52-560E-410E-9A98-C3B0D1E58EA8}" presName="hierChild2" presStyleCnt="0"/>
      <dgm:spPr/>
    </dgm:pt>
    <dgm:pt modelId="{2E0440FC-D3E0-44AD-B923-35ADC4430416}" type="pres">
      <dgm:prSet presAssocID="{57CCFD52-560E-410E-9A98-C3B0D1E58EA8}" presName="hierChild3" presStyleCnt="0"/>
      <dgm:spPr/>
    </dgm:pt>
  </dgm:ptLst>
  <dgm:cxnLst>
    <dgm:cxn modelId="{AD5B620C-3D68-4D2F-BACC-9CFFD926539E}" srcId="{56E52E6D-72EC-44AD-9E00-0CBDBC20C994}" destId="{57CCFD52-560E-410E-9A98-C3B0D1E58EA8}" srcOrd="1" destOrd="0" parTransId="{335A31BC-822D-4DBE-B810-3A716233DE03}" sibTransId="{95B96D21-C68D-4A4C-9EE6-60735EA3CEFE}"/>
    <dgm:cxn modelId="{7112210E-488D-47B2-8360-4915508BEB47}" type="presOf" srcId="{57CCFD52-560E-410E-9A98-C3B0D1E58EA8}" destId="{BEBFC14C-C96A-43A4-8856-360BC6C79A1B}" srcOrd="0" destOrd="0" presId="urn:microsoft.com/office/officeart/2009/3/layout/HorizontalOrganizationChart"/>
    <dgm:cxn modelId="{83FEDA23-F616-4974-8DE8-0ADB65819352}" type="presOf" srcId="{DC1E533B-4CB7-4E07-9029-6D39CF23FBC6}" destId="{9D0CE847-C3B3-41CE-B904-852A77D77D8C}" srcOrd="1" destOrd="0" presId="urn:microsoft.com/office/officeart/2009/3/layout/HorizontalOrganizationChart"/>
    <dgm:cxn modelId="{90B1417A-6F88-4505-9B93-8F7774C34B2C}" type="presOf" srcId="{DC1E533B-4CB7-4E07-9029-6D39CF23FBC6}" destId="{3A8BC226-DF16-4204-9454-83F29635E0AE}" srcOrd="0" destOrd="0" presId="urn:microsoft.com/office/officeart/2009/3/layout/HorizontalOrganizationChart"/>
    <dgm:cxn modelId="{6A3AB17C-3083-4F3B-9AC4-6515A05B4A22}" type="presOf" srcId="{6D477AD0-9E0C-4668-B2DE-9B5509E41276}" destId="{AC98DA7F-22C8-4D16-93AA-99F03030AA67}" srcOrd="0" destOrd="0" presId="urn:microsoft.com/office/officeart/2009/3/layout/HorizontalOrganizationChart"/>
    <dgm:cxn modelId="{DC64067D-0404-4DD7-8E7D-C5F75BEF41F6}" type="presOf" srcId="{48246699-CE16-4DF4-8B88-8FA3000DC802}" destId="{1CC89796-372D-4607-8403-11CA58CA1978}" srcOrd="0" destOrd="0" presId="urn:microsoft.com/office/officeart/2009/3/layout/HorizontalOrganizationChart"/>
    <dgm:cxn modelId="{85017583-B2BF-40BE-81AD-F0095BE0AD96}" type="presOf" srcId="{57CCFD52-560E-410E-9A98-C3B0D1E58EA8}" destId="{D8F0879F-88FA-4D05-B2B7-5E434020453B}" srcOrd="1" destOrd="0" presId="urn:microsoft.com/office/officeart/2009/3/layout/HorizontalOrganizationChart"/>
    <dgm:cxn modelId="{5D7AB3AF-11A8-44DF-816A-F1DAA9B003F6}" type="presOf" srcId="{0F1F9917-BB6B-497C-8959-47A02CD014BC}" destId="{30ACEF46-BCB6-4E1F-82AB-23708C1038BD}" srcOrd="0" destOrd="0" presId="urn:microsoft.com/office/officeart/2009/3/layout/HorizontalOrganizationChart"/>
    <dgm:cxn modelId="{D11695B7-DBEF-457B-8C96-4A31FE517B96}" type="presOf" srcId="{6D477AD0-9E0C-4668-B2DE-9B5509E41276}" destId="{344090D2-C626-4414-9537-8C613C1EDFC2}" srcOrd="1" destOrd="0" presId="urn:microsoft.com/office/officeart/2009/3/layout/HorizontalOrganizationChart"/>
    <dgm:cxn modelId="{2EE85DBB-9F2E-42FA-B152-F20C7CBF3BD2}" type="presOf" srcId="{56E52E6D-72EC-44AD-9E00-0CBDBC20C994}" destId="{67BA9AF5-D3EF-4576-AB4F-C69657158980}" srcOrd="0" destOrd="0" presId="urn:microsoft.com/office/officeart/2009/3/layout/HorizontalOrganizationChart"/>
    <dgm:cxn modelId="{E96662BB-9DD4-461C-AD4A-59669A32ED4A}" type="presOf" srcId="{20796AE5-BCF7-4300-B9B2-6A3B687D8880}" destId="{F596D2F4-C693-457D-AF50-AC6F40E38257}" srcOrd="1" destOrd="0" presId="urn:microsoft.com/office/officeart/2009/3/layout/HorizontalOrganizationChart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BB3F71E0-C2FC-4AEA-A339-3D46ABC496B3}" type="presOf" srcId="{20796AE5-BCF7-4300-B9B2-6A3B687D8880}" destId="{D7B3AF6C-FE83-4FC8-927D-5E8BCD4CD2C3}" srcOrd="0" destOrd="0" presId="urn:microsoft.com/office/officeart/2009/3/layout/HorizontalOrganizationChart"/>
    <dgm:cxn modelId="{9EF7D13A-55AC-4EB1-B3A1-E2F1E8824487}" type="presParOf" srcId="{67BA9AF5-D3EF-4576-AB4F-C69657158980}" destId="{125A5501-2497-42F3-8545-9A1EF693D651}" srcOrd="0" destOrd="0" presId="urn:microsoft.com/office/officeart/2009/3/layout/HorizontalOrganizationChart"/>
    <dgm:cxn modelId="{6FFA6E23-BC57-419F-82D6-48EE683ADFCA}" type="presParOf" srcId="{125A5501-2497-42F3-8545-9A1EF693D651}" destId="{37B95B4E-6200-4197-9750-53215372D505}" srcOrd="0" destOrd="0" presId="urn:microsoft.com/office/officeart/2009/3/layout/HorizontalOrganizationChart"/>
    <dgm:cxn modelId="{D94C0BBA-5F5E-4F45-BBD7-4A0D4D430110}" type="presParOf" srcId="{37B95B4E-6200-4197-9750-53215372D505}" destId="{AC98DA7F-22C8-4D16-93AA-99F03030AA67}" srcOrd="0" destOrd="0" presId="urn:microsoft.com/office/officeart/2009/3/layout/HorizontalOrganizationChart"/>
    <dgm:cxn modelId="{1DB2861C-5176-4DBB-AF5B-C2F577C62CC3}" type="presParOf" srcId="{37B95B4E-6200-4197-9750-53215372D505}" destId="{344090D2-C626-4414-9537-8C613C1EDFC2}" srcOrd="1" destOrd="0" presId="urn:microsoft.com/office/officeart/2009/3/layout/HorizontalOrganizationChart"/>
    <dgm:cxn modelId="{1A47D599-C7DE-4828-9BB1-366F057F93FC}" type="presParOf" srcId="{125A5501-2497-42F3-8545-9A1EF693D651}" destId="{44F64938-7186-4DA6-9BCD-512ED5A8D41D}" srcOrd="1" destOrd="0" presId="urn:microsoft.com/office/officeart/2009/3/layout/HorizontalOrganizationChart"/>
    <dgm:cxn modelId="{DD33A518-6838-434D-9010-47242B5581E4}" type="presParOf" srcId="{44F64938-7186-4DA6-9BCD-512ED5A8D41D}" destId="{30ACEF46-BCB6-4E1F-82AB-23708C1038BD}" srcOrd="0" destOrd="0" presId="urn:microsoft.com/office/officeart/2009/3/layout/HorizontalOrganizationChart"/>
    <dgm:cxn modelId="{0AFF07DF-E62B-46CB-8CDA-C17ED6DA971C}" type="presParOf" srcId="{44F64938-7186-4DA6-9BCD-512ED5A8D41D}" destId="{39B03C0C-7A62-4146-9282-2FF8B24B77FC}" srcOrd="1" destOrd="0" presId="urn:microsoft.com/office/officeart/2009/3/layout/HorizontalOrganizationChart"/>
    <dgm:cxn modelId="{3177DCD1-4399-4A55-8341-5D130D1FE30C}" type="presParOf" srcId="{39B03C0C-7A62-4146-9282-2FF8B24B77FC}" destId="{C9F21908-7AA0-403C-8EF2-CB4D92F815F5}" srcOrd="0" destOrd="0" presId="urn:microsoft.com/office/officeart/2009/3/layout/HorizontalOrganizationChart"/>
    <dgm:cxn modelId="{59B74336-A42B-4D49-9A1D-FC430FA8BBF0}" type="presParOf" srcId="{C9F21908-7AA0-403C-8EF2-CB4D92F815F5}" destId="{3A8BC226-DF16-4204-9454-83F29635E0AE}" srcOrd="0" destOrd="0" presId="urn:microsoft.com/office/officeart/2009/3/layout/HorizontalOrganizationChart"/>
    <dgm:cxn modelId="{5AB27093-1349-41DB-9652-59BA900D7767}" type="presParOf" srcId="{C9F21908-7AA0-403C-8EF2-CB4D92F815F5}" destId="{9D0CE847-C3B3-41CE-B904-852A77D77D8C}" srcOrd="1" destOrd="0" presId="urn:microsoft.com/office/officeart/2009/3/layout/HorizontalOrganizationChart"/>
    <dgm:cxn modelId="{F02CBD29-5E94-4D05-B76C-0FB18146A500}" type="presParOf" srcId="{39B03C0C-7A62-4146-9282-2FF8B24B77FC}" destId="{E8EE20E9-0D27-43F6-98BE-66D8CF309791}" srcOrd="1" destOrd="0" presId="urn:microsoft.com/office/officeart/2009/3/layout/HorizontalOrganizationChart"/>
    <dgm:cxn modelId="{D956B736-667D-453E-BF53-6B75900A5EC5}" type="presParOf" srcId="{39B03C0C-7A62-4146-9282-2FF8B24B77FC}" destId="{DC8F6F5C-80CD-43D8-8A12-C45AF2F2821E}" srcOrd="2" destOrd="0" presId="urn:microsoft.com/office/officeart/2009/3/layout/HorizontalOrganizationChart"/>
    <dgm:cxn modelId="{8EAEBE91-D07F-4FEA-9FD4-A2FC3D74FB14}" type="presParOf" srcId="{44F64938-7186-4DA6-9BCD-512ED5A8D41D}" destId="{1CC89796-372D-4607-8403-11CA58CA1978}" srcOrd="2" destOrd="0" presId="urn:microsoft.com/office/officeart/2009/3/layout/HorizontalOrganizationChart"/>
    <dgm:cxn modelId="{979F2608-8E5F-443F-979B-5945BE5821DA}" type="presParOf" srcId="{44F64938-7186-4DA6-9BCD-512ED5A8D41D}" destId="{01712242-0964-4663-80D1-239CAEDFEBCB}" srcOrd="3" destOrd="0" presId="urn:microsoft.com/office/officeart/2009/3/layout/HorizontalOrganizationChart"/>
    <dgm:cxn modelId="{848ACF42-2EBB-4123-8423-8CCFC389622B}" type="presParOf" srcId="{01712242-0964-4663-80D1-239CAEDFEBCB}" destId="{6EA1F289-62D3-4D52-A5F0-A4C6CB0394B7}" srcOrd="0" destOrd="0" presId="urn:microsoft.com/office/officeart/2009/3/layout/HorizontalOrganizationChart"/>
    <dgm:cxn modelId="{CED07626-EC7E-4CF4-8560-AC3E8242F611}" type="presParOf" srcId="{6EA1F289-62D3-4D52-A5F0-A4C6CB0394B7}" destId="{D7B3AF6C-FE83-4FC8-927D-5E8BCD4CD2C3}" srcOrd="0" destOrd="0" presId="urn:microsoft.com/office/officeart/2009/3/layout/HorizontalOrganizationChart"/>
    <dgm:cxn modelId="{1BDA22A8-C616-4E7A-863C-8F91F6709690}" type="presParOf" srcId="{6EA1F289-62D3-4D52-A5F0-A4C6CB0394B7}" destId="{F596D2F4-C693-457D-AF50-AC6F40E38257}" srcOrd="1" destOrd="0" presId="urn:microsoft.com/office/officeart/2009/3/layout/HorizontalOrganizationChart"/>
    <dgm:cxn modelId="{0EA1B8B4-BAEA-41C0-B8B3-891F1AAB7005}" type="presParOf" srcId="{01712242-0964-4663-80D1-239CAEDFEBCB}" destId="{5475B24B-9D08-40C7-A231-1DE14CBD34C9}" srcOrd="1" destOrd="0" presId="urn:microsoft.com/office/officeart/2009/3/layout/HorizontalOrganizationChart"/>
    <dgm:cxn modelId="{38B02C70-47CF-4A65-B594-9A34B36D2B3D}" type="presParOf" srcId="{01712242-0964-4663-80D1-239CAEDFEBCB}" destId="{23D617EF-F2E5-451C-BDAD-1CB4204419C5}" srcOrd="2" destOrd="0" presId="urn:microsoft.com/office/officeart/2009/3/layout/HorizontalOrganizationChart"/>
    <dgm:cxn modelId="{A7D02EA0-68A7-4939-8050-B0BF88094C56}" type="presParOf" srcId="{125A5501-2497-42F3-8545-9A1EF693D651}" destId="{B1473113-F616-4384-930A-7B7B987D2E55}" srcOrd="2" destOrd="0" presId="urn:microsoft.com/office/officeart/2009/3/layout/HorizontalOrganizationChart"/>
    <dgm:cxn modelId="{52BD096A-A9CD-459A-B200-CF277887EEE0}" type="presParOf" srcId="{67BA9AF5-D3EF-4576-AB4F-C69657158980}" destId="{59EB34BF-7109-46E9-BAD5-555F5F6ED7C8}" srcOrd="1" destOrd="0" presId="urn:microsoft.com/office/officeart/2009/3/layout/HorizontalOrganizationChart"/>
    <dgm:cxn modelId="{95639910-948C-4F62-8661-639C6792038C}" type="presParOf" srcId="{59EB34BF-7109-46E9-BAD5-555F5F6ED7C8}" destId="{096C7FCD-D11E-4C49-A9B3-C8CAC3C93342}" srcOrd="0" destOrd="0" presId="urn:microsoft.com/office/officeart/2009/3/layout/HorizontalOrganizationChart"/>
    <dgm:cxn modelId="{BF7CF68D-B9CA-4ABA-9FB6-E661DE35AD04}" type="presParOf" srcId="{096C7FCD-D11E-4C49-A9B3-C8CAC3C93342}" destId="{BEBFC14C-C96A-43A4-8856-360BC6C79A1B}" srcOrd="0" destOrd="0" presId="urn:microsoft.com/office/officeart/2009/3/layout/HorizontalOrganizationChart"/>
    <dgm:cxn modelId="{45CDB7BD-8123-4466-B9D7-AEFF36B2FA6D}" type="presParOf" srcId="{096C7FCD-D11E-4C49-A9B3-C8CAC3C93342}" destId="{D8F0879F-88FA-4D05-B2B7-5E434020453B}" srcOrd="1" destOrd="0" presId="urn:microsoft.com/office/officeart/2009/3/layout/HorizontalOrganizationChart"/>
    <dgm:cxn modelId="{AAC2E98D-0028-4E2C-8D12-B9E689B5DA36}" type="presParOf" srcId="{59EB34BF-7109-46E9-BAD5-555F5F6ED7C8}" destId="{F90F362D-DF46-4D54-9373-693173413A98}" srcOrd="1" destOrd="0" presId="urn:microsoft.com/office/officeart/2009/3/layout/HorizontalOrganizationChart"/>
    <dgm:cxn modelId="{571E5FD4-BFC0-4D57-867A-A5AF681E7736}" type="presParOf" srcId="{59EB34BF-7109-46E9-BAD5-555F5F6ED7C8}" destId="{2E0440FC-D3E0-44AD-B923-35ADC443041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D56CB8D-BDF4-46B2-89B8-FD90893F18A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125C6-DB92-48F4-852E-C7CDB4A67A8D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碳汇管理公司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033B4D-2DD7-4A3E-B626-38D3B7992FFE}" type="parTrans" cxnId="{E70AAFA8-2331-453A-AD6E-F2D81E11E9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CC230C-BBE1-4F54-9A41-77FC706DA336}" type="sibTrans" cxnId="{E70AAFA8-2331-453A-AD6E-F2D81E11E9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BED7-CB1B-4510-BB32-7847627E86FC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绿色气候组织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32FCC9-913B-4BEF-813D-05ED4F1D1C08}" type="parTrans" cxnId="{5BD28FEA-5272-4629-990A-41B7D36C647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CC531C-A9FB-44A6-AA90-614FACCEF680}" type="sibTrans" cxnId="{5BD28FEA-5272-4629-990A-41B7D36C647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E3A24A-3353-4208-9686-D0511DBE808E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碳汇项目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9A9916-BBB2-49D1-9F42-C4B30FB26B1C}" type="parTrans" cxnId="{B5DCC998-A6FF-4529-83D4-9944C5F447D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7B84F8-2EE1-4A32-9077-28683CAB4A09}" type="sibTrans" cxnId="{B5DCC998-A6FF-4529-83D4-9944C5F447D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AFA625-BA01-4631-AA89-7CA77A8F028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碳汇项目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834F66-8774-4A83-AD16-4F0D7E56FB58}" type="parTrans" cxnId="{842AA8BC-7738-4295-BB4A-2C14CAFECF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B6420F-6FF3-4D0D-88F2-DA6283CAB8DC}" type="sibTrans" cxnId="{842AA8BC-7738-4295-BB4A-2C14CAFECF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04810C-0368-4298-A07E-DB228474ACE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3E659300-23AB-4525-ABE4-CDDFEA875812}" type="parTrans" cxnId="{8D120DEE-3B03-404C-A8FB-F5276679099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3F9AFE-596E-47CB-8C9B-40E1B90A11B3}" type="sibTrans" cxnId="{8D120DEE-3B03-404C-A8FB-F5276679099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3ADEB4-A2F1-41B7-B933-5A71A51F6814}" type="pres">
      <dgm:prSet presAssocID="{5D56CB8D-BDF4-46B2-89B8-FD90893F18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14265C-58F9-4B1C-A70A-C78C7C8789C9}" type="pres">
      <dgm:prSet presAssocID="{D69125C6-DB92-48F4-852E-C7CDB4A67A8D}" presName="hierRoot1" presStyleCnt="0">
        <dgm:presLayoutVars>
          <dgm:hierBranch val="init"/>
        </dgm:presLayoutVars>
      </dgm:prSet>
      <dgm:spPr/>
    </dgm:pt>
    <dgm:pt modelId="{FE7E8D3F-2669-4F17-877D-78B310DFC072}" type="pres">
      <dgm:prSet presAssocID="{D69125C6-DB92-48F4-852E-C7CDB4A67A8D}" presName="rootComposite1" presStyleCnt="0"/>
      <dgm:spPr/>
    </dgm:pt>
    <dgm:pt modelId="{B3A54EC6-A6D0-4204-B478-5D0AF01DB358}" type="pres">
      <dgm:prSet presAssocID="{D69125C6-DB92-48F4-852E-C7CDB4A67A8D}" presName="rootText1" presStyleLbl="node0" presStyleIdx="0" presStyleCnt="1">
        <dgm:presLayoutVars>
          <dgm:chPref val="3"/>
        </dgm:presLayoutVars>
      </dgm:prSet>
      <dgm:spPr/>
    </dgm:pt>
    <dgm:pt modelId="{D02AEAE8-4D4B-499C-877B-E22E8963AEDA}" type="pres">
      <dgm:prSet presAssocID="{D69125C6-DB92-48F4-852E-C7CDB4A67A8D}" presName="rootConnector1" presStyleLbl="node1" presStyleIdx="0" presStyleCnt="0"/>
      <dgm:spPr/>
    </dgm:pt>
    <dgm:pt modelId="{330FC93D-16A3-4B35-A36C-925DD195C54F}" type="pres">
      <dgm:prSet presAssocID="{D69125C6-DB92-48F4-852E-C7CDB4A67A8D}" presName="hierChild2" presStyleCnt="0"/>
      <dgm:spPr/>
    </dgm:pt>
    <dgm:pt modelId="{A09B37DE-7976-4DD6-8913-FF1B38444CBC}" type="pres">
      <dgm:prSet presAssocID="{F39A9916-BBB2-49D1-9F42-C4B30FB26B1C}" presName="Name37" presStyleLbl="parChTrans1D2" presStyleIdx="0" presStyleCnt="4"/>
      <dgm:spPr/>
    </dgm:pt>
    <dgm:pt modelId="{C40201DE-C6A2-4222-A633-0B64BFE3B1A1}" type="pres">
      <dgm:prSet presAssocID="{CDE3A24A-3353-4208-9686-D0511DBE808E}" presName="hierRoot2" presStyleCnt="0">
        <dgm:presLayoutVars>
          <dgm:hierBranch val="init"/>
        </dgm:presLayoutVars>
      </dgm:prSet>
      <dgm:spPr/>
    </dgm:pt>
    <dgm:pt modelId="{E482BE30-17A7-4EDB-8A06-5E9AA101E81C}" type="pres">
      <dgm:prSet presAssocID="{CDE3A24A-3353-4208-9686-D0511DBE808E}" presName="rootComposite" presStyleCnt="0"/>
      <dgm:spPr/>
    </dgm:pt>
    <dgm:pt modelId="{98B6BD3B-7BF1-4A2B-AD5F-2B5584C2C978}" type="pres">
      <dgm:prSet presAssocID="{CDE3A24A-3353-4208-9686-D0511DBE808E}" presName="rootText" presStyleLbl="node2" presStyleIdx="0" presStyleCnt="3">
        <dgm:presLayoutVars>
          <dgm:chPref val="3"/>
        </dgm:presLayoutVars>
      </dgm:prSet>
      <dgm:spPr/>
    </dgm:pt>
    <dgm:pt modelId="{0CAC3F5C-67BD-43EF-8BAF-F847F8130230}" type="pres">
      <dgm:prSet presAssocID="{CDE3A24A-3353-4208-9686-D0511DBE808E}" presName="rootConnector" presStyleLbl="node2" presStyleIdx="0" presStyleCnt="3"/>
      <dgm:spPr/>
    </dgm:pt>
    <dgm:pt modelId="{E933381F-4B0A-4D75-8B44-EC3BC65CA9C8}" type="pres">
      <dgm:prSet presAssocID="{CDE3A24A-3353-4208-9686-D0511DBE808E}" presName="hierChild4" presStyleCnt="0"/>
      <dgm:spPr/>
    </dgm:pt>
    <dgm:pt modelId="{D603AB7B-D1CC-490F-9972-4C345314390A}" type="pres">
      <dgm:prSet presAssocID="{CDE3A24A-3353-4208-9686-D0511DBE808E}" presName="hierChild5" presStyleCnt="0"/>
      <dgm:spPr/>
    </dgm:pt>
    <dgm:pt modelId="{F40DD85D-EFE6-416A-89EC-3818952E35D5}" type="pres">
      <dgm:prSet presAssocID="{71834F66-8774-4A83-AD16-4F0D7E56FB58}" presName="Name37" presStyleLbl="parChTrans1D2" presStyleIdx="1" presStyleCnt="4"/>
      <dgm:spPr/>
    </dgm:pt>
    <dgm:pt modelId="{B51577DC-2BB1-4761-83B7-AA0067296183}" type="pres">
      <dgm:prSet presAssocID="{7FAFA625-BA01-4631-AA89-7CA77A8F028B}" presName="hierRoot2" presStyleCnt="0">
        <dgm:presLayoutVars>
          <dgm:hierBranch val="init"/>
        </dgm:presLayoutVars>
      </dgm:prSet>
      <dgm:spPr/>
    </dgm:pt>
    <dgm:pt modelId="{7747396E-0F00-4B2A-8D3E-E9500D215839}" type="pres">
      <dgm:prSet presAssocID="{7FAFA625-BA01-4631-AA89-7CA77A8F028B}" presName="rootComposite" presStyleCnt="0"/>
      <dgm:spPr/>
    </dgm:pt>
    <dgm:pt modelId="{82A1938D-7A71-4D71-B652-11082C723C89}" type="pres">
      <dgm:prSet presAssocID="{7FAFA625-BA01-4631-AA89-7CA77A8F028B}" presName="rootText" presStyleLbl="node2" presStyleIdx="1" presStyleCnt="3">
        <dgm:presLayoutVars>
          <dgm:chPref val="3"/>
        </dgm:presLayoutVars>
      </dgm:prSet>
      <dgm:spPr/>
    </dgm:pt>
    <dgm:pt modelId="{594E1363-CD09-45B1-9413-E84EB143D414}" type="pres">
      <dgm:prSet presAssocID="{7FAFA625-BA01-4631-AA89-7CA77A8F028B}" presName="rootConnector" presStyleLbl="node2" presStyleIdx="1" presStyleCnt="3"/>
      <dgm:spPr/>
    </dgm:pt>
    <dgm:pt modelId="{2448ED0B-2F92-4FEE-A8DF-F73A355636EE}" type="pres">
      <dgm:prSet presAssocID="{7FAFA625-BA01-4631-AA89-7CA77A8F028B}" presName="hierChild4" presStyleCnt="0"/>
      <dgm:spPr/>
    </dgm:pt>
    <dgm:pt modelId="{DF4860DB-C044-4581-85AE-5A22418FF005}" type="pres">
      <dgm:prSet presAssocID="{7FAFA625-BA01-4631-AA89-7CA77A8F028B}" presName="hierChild5" presStyleCnt="0"/>
      <dgm:spPr/>
    </dgm:pt>
    <dgm:pt modelId="{5A6F015B-D138-4864-9978-89E067E7BA12}" type="pres">
      <dgm:prSet presAssocID="{3E659300-23AB-4525-ABE4-CDDFEA875812}" presName="Name37" presStyleLbl="parChTrans1D2" presStyleIdx="2" presStyleCnt="4"/>
      <dgm:spPr/>
    </dgm:pt>
    <dgm:pt modelId="{53A68883-6D85-4F76-83E7-516C54A711A8}" type="pres">
      <dgm:prSet presAssocID="{8704810C-0368-4298-A07E-DB228474ACE7}" presName="hierRoot2" presStyleCnt="0">
        <dgm:presLayoutVars>
          <dgm:hierBranch val="init"/>
        </dgm:presLayoutVars>
      </dgm:prSet>
      <dgm:spPr/>
    </dgm:pt>
    <dgm:pt modelId="{82B29A92-44E2-4A9A-A3BA-CC4CB0AB3E41}" type="pres">
      <dgm:prSet presAssocID="{8704810C-0368-4298-A07E-DB228474ACE7}" presName="rootComposite" presStyleCnt="0"/>
      <dgm:spPr/>
    </dgm:pt>
    <dgm:pt modelId="{1375946E-3781-4855-9F28-48EE95235944}" type="pres">
      <dgm:prSet presAssocID="{8704810C-0368-4298-A07E-DB228474ACE7}" presName="rootText" presStyleLbl="node2" presStyleIdx="2" presStyleCnt="3">
        <dgm:presLayoutVars>
          <dgm:chPref val="3"/>
        </dgm:presLayoutVars>
      </dgm:prSet>
      <dgm:spPr/>
    </dgm:pt>
    <dgm:pt modelId="{57B6D0F8-2B23-4666-9102-4D5C293183ED}" type="pres">
      <dgm:prSet presAssocID="{8704810C-0368-4298-A07E-DB228474ACE7}" presName="rootConnector" presStyleLbl="node2" presStyleIdx="2" presStyleCnt="3"/>
      <dgm:spPr/>
    </dgm:pt>
    <dgm:pt modelId="{9085EF16-EA2C-4BAE-8762-270C714F604F}" type="pres">
      <dgm:prSet presAssocID="{8704810C-0368-4298-A07E-DB228474ACE7}" presName="hierChild4" presStyleCnt="0"/>
      <dgm:spPr/>
    </dgm:pt>
    <dgm:pt modelId="{6A51D9A7-DDB3-4362-A9FF-2D8045782E3D}" type="pres">
      <dgm:prSet presAssocID="{8704810C-0368-4298-A07E-DB228474ACE7}" presName="hierChild5" presStyleCnt="0"/>
      <dgm:spPr/>
    </dgm:pt>
    <dgm:pt modelId="{7782859A-1EAB-4D63-8F7F-B68EB8291AA5}" type="pres">
      <dgm:prSet presAssocID="{D69125C6-DB92-48F4-852E-C7CDB4A67A8D}" presName="hierChild3" presStyleCnt="0"/>
      <dgm:spPr/>
    </dgm:pt>
    <dgm:pt modelId="{F31588F6-BB82-4AF7-B937-C7928B2C9002}" type="pres">
      <dgm:prSet presAssocID="{C532FCC9-913B-4BEF-813D-05ED4F1D1C08}" presName="Name111" presStyleLbl="parChTrans1D2" presStyleIdx="3" presStyleCnt="4"/>
      <dgm:spPr/>
    </dgm:pt>
    <dgm:pt modelId="{66790934-BD56-4648-ABD9-554AB013FF4D}" type="pres">
      <dgm:prSet presAssocID="{56B9BED7-CB1B-4510-BB32-7847627E86FC}" presName="hierRoot3" presStyleCnt="0">
        <dgm:presLayoutVars>
          <dgm:hierBranch val="init"/>
        </dgm:presLayoutVars>
      </dgm:prSet>
      <dgm:spPr/>
    </dgm:pt>
    <dgm:pt modelId="{4D823D72-C56D-4418-AEB9-FBC90D6C1D6C}" type="pres">
      <dgm:prSet presAssocID="{56B9BED7-CB1B-4510-BB32-7847627E86FC}" presName="rootComposite3" presStyleCnt="0"/>
      <dgm:spPr/>
    </dgm:pt>
    <dgm:pt modelId="{5133D944-AA51-45A4-AB4A-E41479DDD67C}" type="pres">
      <dgm:prSet presAssocID="{56B9BED7-CB1B-4510-BB32-7847627E86FC}" presName="rootText3" presStyleLbl="asst1" presStyleIdx="0" presStyleCnt="1">
        <dgm:presLayoutVars>
          <dgm:chPref val="3"/>
        </dgm:presLayoutVars>
      </dgm:prSet>
      <dgm:spPr/>
    </dgm:pt>
    <dgm:pt modelId="{662262EE-932D-4DCB-9960-EAE2B34C8016}" type="pres">
      <dgm:prSet presAssocID="{56B9BED7-CB1B-4510-BB32-7847627E86FC}" presName="rootConnector3" presStyleLbl="asst1" presStyleIdx="0" presStyleCnt="1"/>
      <dgm:spPr/>
    </dgm:pt>
    <dgm:pt modelId="{D11611E3-5452-4321-8EEA-E520DE37C164}" type="pres">
      <dgm:prSet presAssocID="{56B9BED7-CB1B-4510-BB32-7847627E86FC}" presName="hierChild6" presStyleCnt="0"/>
      <dgm:spPr/>
    </dgm:pt>
    <dgm:pt modelId="{FD20E67F-2EC3-4BEA-99C0-A143FDAE6E03}" type="pres">
      <dgm:prSet presAssocID="{56B9BED7-CB1B-4510-BB32-7847627E86FC}" presName="hierChild7" presStyleCnt="0"/>
      <dgm:spPr/>
    </dgm:pt>
  </dgm:ptLst>
  <dgm:cxnLst>
    <dgm:cxn modelId="{1668A90C-C375-4216-93E9-F04847050672}" type="presOf" srcId="{7FAFA625-BA01-4631-AA89-7CA77A8F028B}" destId="{82A1938D-7A71-4D71-B652-11082C723C89}" srcOrd="0" destOrd="0" presId="urn:microsoft.com/office/officeart/2005/8/layout/orgChart1"/>
    <dgm:cxn modelId="{DA43FA35-1634-4251-8483-FEA07250F82F}" type="presOf" srcId="{D69125C6-DB92-48F4-852E-C7CDB4A67A8D}" destId="{D02AEAE8-4D4B-499C-877B-E22E8963AEDA}" srcOrd="1" destOrd="0" presId="urn:microsoft.com/office/officeart/2005/8/layout/orgChart1"/>
    <dgm:cxn modelId="{3C63C23B-214D-4F30-B307-EB287E5D6B6F}" type="presOf" srcId="{D69125C6-DB92-48F4-852E-C7CDB4A67A8D}" destId="{B3A54EC6-A6D0-4204-B478-5D0AF01DB358}" srcOrd="0" destOrd="0" presId="urn:microsoft.com/office/officeart/2005/8/layout/orgChart1"/>
    <dgm:cxn modelId="{812F7441-6F27-4EAD-A6CA-E5FD5633B13B}" type="presOf" srcId="{CDE3A24A-3353-4208-9686-D0511DBE808E}" destId="{98B6BD3B-7BF1-4A2B-AD5F-2B5584C2C978}" srcOrd="0" destOrd="0" presId="urn:microsoft.com/office/officeart/2005/8/layout/orgChart1"/>
    <dgm:cxn modelId="{195E664F-3677-47C6-8E93-60FD3AC21B53}" type="presOf" srcId="{C532FCC9-913B-4BEF-813D-05ED4F1D1C08}" destId="{F31588F6-BB82-4AF7-B937-C7928B2C9002}" srcOrd="0" destOrd="0" presId="urn:microsoft.com/office/officeart/2005/8/layout/orgChart1"/>
    <dgm:cxn modelId="{13B01D71-900D-4617-ABC7-C4023BCDF59B}" type="presOf" srcId="{5D56CB8D-BDF4-46B2-89B8-FD90893F18A1}" destId="{853ADEB4-A2F1-41B7-B933-5A71A51F6814}" srcOrd="0" destOrd="0" presId="urn:microsoft.com/office/officeart/2005/8/layout/orgChart1"/>
    <dgm:cxn modelId="{FD110076-2E95-4449-9865-A5844332CBA4}" type="presOf" srcId="{8704810C-0368-4298-A07E-DB228474ACE7}" destId="{1375946E-3781-4855-9F28-48EE95235944}" srcOrd="0" destOrd="0" presId="urn:microsoft.com/office/officeart/2005/8/layout/orgChart1"/>
    <dgm:cxn modelId="{35B6E158-214C-4FD3-B0D6-C44E27F55026}" type="presOf" srcId="{F39A9916-BBB2-49D1-9F42-C4B30FB26B1C}" destId="{A09B37DE-7976-4DD6-8913-FF1B38444CBC}" srcOrd="0" destOrd="0" presId="urn:microsoft.com/office/officeart/2005/8/layout/orgChart1"/>
    <dgm:cxn modelId="{4903A77C-B74B-43BD-A3E2-53B15ECCB50A}" type="presOf" srcId="{56B9BED7-CB1B-4510-BB32-7847627E86FC}" destId="{5133D944-AA51-45A4-AB4A-E41479DDD67C}" srcOrd="0" destOrd="0" presId="urn:microsoft.com/office/officeart/2005/8/layout/orgChart1"/>
    <dgm:cxn modelId="{A2072187-B9CD-47E7-B1C1-FA523E2291EE}" type="presOf" srcId="{8704810C-0368-4298-A07E-DB228474ACE7}" destId="{57B6D0F8-2B23-4666-9102-4D5C293183ED}" srcOrd="1" destOrd="0" presId="urn:microsoft.com/office/officeart/2005/8/layout/orgChart1"/>
    <dgm:cxn modelId="{7926808D-57B6-4FF5-BCCB-6AF86616C2E9}" type="presOf" srcId="{CDE3A24A-3353-4208-9686-D0511DBE808E}" destId="{0CAC3F5C-67BD-43EF-8BAF-F847F8130230}" srcOrd="1" destOrd="0" presId="urn:microsoft.com/office/officeart/2005/8/layout/orgChart1"/>
    <dgm:cxn modelId="{B5DCC998-A6FF-4529-83D4-9944C5F447D8}" srcId="{D69125C6-DB92-48F4-852E-C7CDB4A67A8D}" destId="{CDE3A24A-3353-4208-9686-D0511DBE808E}" srcOrd="1" destOrd="0" parTransId="{F39A9916-BBB2-49D1-9F42-C4B30FB26B1C}" sibTransId="{4D7B84F8-2EE1-4A32-9077-28683CAB4A09}"/>
    <dgm:cxn modelId="{3776BB9A-78CA-4B0C-8294-A377E54B4E4F}" type="presOf" srcId="{71834F66-8774-4A83-AD16-4F0D7E56FB58}" destId="{F40DD85D-EFE6-416A-89EC-3818952E35D5}" srcOrd="0" destOrd="0" presId="urn:microsoft.com/office/officeart/2005/8/layout/orgChart1"/>
    <dgm:cxn modelId="{E70AAFA8-2331-453A-AD6E-F2D81E11E968}" srcId="{5D56CB8D-BDF4-46B2-89B8-FD90893F18A1}" destId="{D69125C6-DB92-48F4-852E-C7CDB4A67A8D}" srcOrd="0" destOrd="0" parTransId="{7F033B4D-2DD7-4A3E-B626-38D3B7992FFE}" sibTransId="{BDCC230C-BBE1-4F54-9A41-77FC706DA336}"/>
    <dgm:cxn modelId="{8C2311B5-29B0-4EC3-B09C-88C7F757BA47}" type="presOf" srcId="{56B9BED7-CB1B-4510-BB32-7847627E86FC}" destId="{662262EE-932D-4DCB-9960-EAE2B34C8016}" srcOrd="1" destOrd="0" presId="urn:microsoft.com/office/officeart/2005/8/layout/orgChart1"/>
    <dgm:cxn modelId="{842AA8BC-7738-4295-BB4A-2C14CAFECF3F}" srcId="{D69125C6-DB92-48F4-852E-C7CDB4A67A8D}" destId="{7FAFA625-BA01-4631-AA89-7CA77A8F028B}" srcOrd="2" destOrd="0" parTransId="{71834F66-8774-4A83-AD16-4F0D7E56FB58}" sibTransId="{B2B6420F-6FF3-4D0D-88F2-DA6283CAB8DC}"/>
    <dgm:cxn modelId="{93DFE0DD-A9A2-450B-BEC9-1BE82EF96F76}" type="presOf" srcId="{7FAFA625-BA01-4631-AA89-7CA77A8F028B}" destId="{594E1363-CD09-45B1-9413-E84EB143D414}" srcOrd="1" destOrd="0" presId="urn:microsoft.com/office/officeart/2005/8/layout/orgChart1"/>
    <dgm:cxn modelId="{5BD28FEA-5272-4629-990A-41B7D36C6470}" srcId="{D69125C6-DB92-48F4-852E-C7CDB4A67A8D}" destId="{56B9BED7-CB1B-4510-BB32-7847627E86FC}" srcOrd="0" destOrd="0" parTransId="{C532FCC9-913B-4BEF-813D-05ED4F1D1C08}" sibTransId="{9CCC531C-A9FB-44A6-AA90-614FACCEF680}"/>
    <dgm:cxn modelId="{8D120DEE-3B03-404C-A8FB-F5276679099D}" srcId="{D69125C6-DB92-48F4-852E-C7CDB4A67A8D}" destId="{8704810C-0368-4298-A07E-DB228474ACE7}" srcOrd="3" destOrd="0" parTransId="{3E659300-23AB-4525-ABE4-CDDFEA875812}" sibTransId="{9B3F9AFE-596E-47CB-8C9B-40E1B90A11B3}"/>
    <dgm:cxn modelId="{14F5AAEE-48B1-4F64-8C82-F29C4C8D2324}" type="presOf" srcId="{3E659300-23AB-4525-ABE4-CDDFEA875812}" destId="{5A6F015B-D138-4864-9978-89E067E7BA12}" srcOrd="0" destOrd="0" presId="urn:microsoft.com/office/officeart/2005/8/layout/orgChart1"/>
    <dgm:cxn modelId="{176AA3CE-E984-47A5-AFEE-CC2660AD26CA}" type="presParOf" srcId="{853ADEB4-A2F1-41B7-B933-5A71A51F6814}" destId="{7814265C-58F9-4B1C-A70A-C78C7C8789C9}" srcOrd="0" destOrd="0" presId="urn:microsoft.com/office/officeart/2005/8/layout/orgChart1"/>
    <dgm:cxn modelId="{9008076C-0722-40B0-878B-0F76307438B4}" type="presParOf" srcId="{7814265C-58F9-4B1C-A70A-C78C7C8789C9}" destId="{FE7E8D3F-2669-4F17-877D-78B310DFC072}" srcOrd="0" destOrd="0" presId="urn:microsoft.com/office/officeart/2005/8/layout/orgChart1"/>
    <dgm:cxn modelId="{44BA980B-CF14-482A-8D86-C74617FEA49E}" type="presParOf" srcId="{FE7E8D3F-2669-4F17-877D-78B310DFC072}" destId="{B3A54EC6-A6D0-4204-B478-5D0AF01DB358}" srcOrd="0" destOrd="0" presId="urn:microsoft.com/office/officeart/2005/8/layout/orgChart1"/>
    <dgm:cxn modelId="{D58CE4A7-8B0A-47E6-A924-429F0D5A0820}" type="presParOf" srcId="{FE7E8D3F-2669-4F17-877D-78B310DFC072}" destId="{D02AEAE8-4D4B-499C-877B-E22E8963AEDA}" srcOrd="1" destOrd="0" presId="urn:microsoft.com/office/officeart/2005/8/layout/orgChart1"/>
    <dgm:cxn modelId="{C3D8F0AA-990A-4B11-BC8F-6560B97ADFBF}" type="presParOf" srcId="{7814265C-58F9-4B1C-A70A-C78C7C8789C9}" destId="{330FC93D-16A3-4B35-A36C-925DD195C54F}" srcOrd="1" destOrd="0" presId="urn:microsoft.com/office/officeart/2005/8/layout/orgChart1"/>
    <dgm:cxn modelId="{CC1B999E-7491-4BBC-9F75-EF38665A6C4F}" type="presParOf" srcId="{330FC93D-16A3-4B35-A36C-925DD195C54F}" destId="{A09B37DE-7976-4DD6-8913-FF1B38444CBC}" srcOrd="0" destOrd="0" presId="urn:microsoft.com/office/officeart/2005/8/layout/orgChart1"/>
    <dgm:cxn modelId="{4064732D-438A-4499-9E14-638BB5D1F722}" type="presParOf" srcId="{330FC93D-16A3-4B35-A36C-925DD195C54F}" destId="{C40201DE-C6A2-4222-A633-0B64BFE3B1A1}" srcOrd="1" destOrd="0" presId="urn:microsoft.com/office/officeart/2005/8/layout/orgChart1"/>
    <dgm:cxn modelId="{C49154C6-D12C-4B3A-BFF9-90FBD2AD373E}" type="presParOf" srcId="{C40201DE-C6A2-4222-A633-0B64BFE3B1A1}" destId="{E482BE30-17A7-4EDB-8A06-5E9AA101E81C}" srcOrd="0" destOrd="0" presId="urn:microsoft.com/office/officeart/2005/8/layout/orgChart1"/>
    <dgm:cxn modelId="{A43E6498-AE3D-4B9D-BD8E-FF1CA41F7B23}" type="presParOf" srcId="{E482BE30-17A7-4EDB-8A06-5E9AA101E81C}" destId="{98B6BD3B-7BF1-4A2B-AD5F-2B5584C2C978}" srcOrd="0" destOrd="0" presId="urn:microsoft.com/office/officeart/2005/8/layout/orgChart1"/>
    <dgm:cxn modelId="{FA59C95F-C21D-4BA1-A2A5-B0754180CDC4}" type="presParOf" srcId="{E482BE30-17A7-4EDB-8A06-5E9AA101E81C}" destId="{0CAC3F5C-67BD-43EF-8BAF-F847F8130230}" srcOrd="1" destOrd="0" presId="urn:microsoft.com/office/officeart/2005/8/layout/orgChart1"/>
    <dgm:cxn modelId="{91F57CD2-264A-44F3-9FD3-082C25DA9C7F}" type="presParOf" srcId="{C40201DE-C6A2-4222-A633-0B64BFE3B1A1}" destId="{E933381F-4B0A-4D75-8B44-EC3BC65CA9C8}" srcOrd="1" destOrd="0" presId="urn:microsoft.com/office/officeart/2005/8/layout/orgChart1"/>
    <dgm:cxn modelId="{244575EC-BEE2-4C1D-B31E-B7EAE96C5DBB}" type="presParOf" srcId="{C40201DE-C6A2-4222-A633-0B64BFE3B1A1}" destId="{D603AB7B-D1CC-490F-9972-4C345314390A}" srcOrd="2" destOrd="0" presId="urn:microsoft.com/office/officeart/2005/8/layout/orgChart1"/>
    <dgm:cxn modelId="{DD8117F1-4C09-4935-A4E2-A27CACE1DA6F}" type="presParOf" srcId="{330FC93D-16A3-4B35-A36C-925DD195C54F}" destId="{F40DD85D-EFE6-416A-89EC-3818952E35D5}" srcOrd="2" destOrd="0" presId="urn:microsoft.com/office/officeart/2005/8/layout/orgChart1"/>
    <dgm:cxn modelId="{FCCE3BE5-E120-45B6-ADC4-3E79FBC87089}" type="presParOf" srcId="{330FC93D-16A3-4B35-A36C-925DD195C54F}" destId="{B51577DC-2BB1-4761-83B7-AA0067296183}" srcOrd="3" destOrd="0" presId="urn:microsoft.com/office/officeart/2005/8/layout/orgChart1"/>
    <dgm:cxn modelId="{63C69740-2812-4135-8252-44D15A218095}" type="presParOf" srcId="{B51577DC-2BB1-4761-83B7-AA0067296183}" destId="{7747396E-0F00-4B2A-8D3E-E9500D215839}" srcOrd="0" destOrd="0" presId="urn:microsoft.com/office/officeart/2005/8/layout/orgChart1"/>
    <dgm:cxn modelId="{5FF9B0C9-4C06-4C32-BF9C-90452663A392}" type="presParOf" srcId="{7747396E-0F00-4B2A-8D3E-E9500D215839}" destId="{82A1938D-7A71-4D71-B652-11082C723C89}" srcOrd="0" destOrd="0" presId="urn:microsoft.com/office/officeart/2005/8/layout/orgChart1"/>
    <dgm:cxn modelId="{71132F97-C584-4D12-BC42-2792526620E0}" type="presParOf" srcId="{7747396E-0F00-4B2A-8D3E-E9500D215839}" destId="{594E1363-CD09-45B1-9413-E84EB143D414}" srcOrd="1" destOrd="0" presId="urn:microsoft.com/office/officeart/2005/8/layout/orgChart1"/>
    <dgm:cxn modelId="{5DD6D980-A79C-48DF-A306-009B9DD4586A}" type="presParOf" srcId="{B51577DC-2BB1-4761-83B7-AA0067296183}" destId="{2448ED0B-2F92-4FEE-A8DF-F73A355636EE}" srcOrd="1" destOrd="0" presId="urn:microsoft.com/office/officeart/2005/8/layout/orgChart1"/>
    <dgm:cxn modelId="{D7C6A58B-FD50-4CB7-9AF9-B4ABA4F270A7}" type="presParOf" srcId="{B51577DC-2BB1-4761-83B7-AA0067296183}" destId="{DF4860DB-C044-4581-85AE-5A22418FF005}" srcOrd="2" destOrd="0" presId="urn:microsoft.com/office/officeart/2005/8/layout/orgChart1"/>
    <dgm:cxn modelId="{FA6D383C-DBCB-4DF6-912B-6ED452D31D2A}" type="presParOf" srcId="{330FC93D-16A3-4B35-A36C-925DD195C54F}" destId="{5A6F015B-D138-4864-9978-89E067E7BA12}" srcOrd="4" destOrd="0" presId="urn:microsoft.com/office/officeart/2005/8/layout/orgChart1"/>
    <dgm:cxn modelId="{345C09AA-3308-48B8-8CFD-67F760B87FB7}" type="presParOf" srcId="{330FC93D-16A3-4B35-A36C-925DD195C54F}" destId="{53A68883-6D85-4F76-83E7-516C54A711A8}" srcOrd="5" destOrd="0" presId="urn:microsoft.com/office/officeart/2005/8/layout/orgChart1"/>
    <dgm:cxn modelId="{0F141CEC-550B-45DD-BA9B-2F984EE91283}" type="presParOf" srcId="{53A68883-6D85-4F76-83E7-516C54A711A8}" destId="{82B29A92-44E2-4A9A-A3BA-CC4CB0AB3E41}" srcOrd="0" destOrd="0" presId="urn:microsoft.com/office/officeart/2005/8/layout/orgChart1"/>
    <dgm:cxn modelId="{AEE806A7-EC5F-468B-B65B-611B54A57451}" type="presParOf" srcId="{82B29A92-44E2-4A9A-A3BA-CC4CB0AB3E41}" destId="{1375946E-3781-4855-9F28-48EE95235944}" srcOrd="0" destOrd="0" presId="urn:microsoft.com/office/officeart/2005/8/layout/orgChart1"/>
    <dgm:cxn modelId="{0DAF26B1-6549-4561-AFF4-FA9FA17844DD}" type="presParOf" srcId="{82B29A92-44E2-4A9A-A3BA-CC4CB0AB3E41}" destId="{57B6D0F8-2B23-4666-9102-4D5C293183ED}" srcOrd="1" destOrd="0" presId="urn:microsoft.com/office/officeart/2005/8/layout/orgChart1"/>
    <dgm:cxn modelId="{2BD3902B-A23A-439C-BB79-43BD9F6A780A}" type="presParOf" srcId="{53A68883-6D85-4F76-83E7-516C54A711A8}" destId="{9085EF16-EA2C-4BAE-8762-270C714F604F}" srcOrd="1" destOrd="0" presId="urn:microsoft.com/office/officeart/2005/8/layout/orgChart1"/>
    <dgm:cxn modelId="{4F685CEA-62BD-4044-BF81-6261C3627131}" type="presParOf" srcId="{53A68883-6D85-4F76-83E7-516C54A711A8}" destId="{6A51D9A7-DDB3-4362-A9FF-2D8045782E3D}" srcOrd="2" destOrd="0" presId="urn:microsoft.com/office/officeart/2005/8/layout/orgChart1"/>
    <dgm:cxn modelId="{3ACAABE0-DAD0-4EBC-B397-76588D977CF6}" type="presParOf" srcId="{7814265C-58F9-4B1C-A70A-C78C7C8789C9}" destId="{7782859A-1EAB-4D63-8F7F-B68EB8291AA5}" srcOrd="2" destOrd="0" presId="urn:microsoft.com/office/officeart/2005/8/layout/orgChart1"/>
    <dgm:cxn modelId="{4DAD9738-60D9-4452-9F8D-BD2573A42A55}" type="presParOf" srcId="{7782859A-1EAB-4D63-8F7F-B68EB8291AA5}" destId="{F31588F6-BB82-4AF7-B937-C7928B2C9002}" srcOrd="0" destOrd="0" presId="urn:microsoft.com/office/officeart/2005/8/layout/orgChart1"/>
    <dgm:cxn modelId="{B22DA024-D1E2-4E7A-ABD4-3FF712A6DC97}" type="presParOf" srcId="{7782859A-1EAB-4D63-8F7F-B68EB8291AA5}" destId="{66790934-BD56-4648-ABD9-554AB013FF4D}" srcOrd="1" destOrd="0" presId="urn:microsoft.com/office/officeart/2005/8/layout/orgChart1"/>
    <dgm:cxn modelId="{04475AFB-85C3-41FB-83AE-FC5EBB2385B2}" type="presParOf" srcId="{66790934-BD56-4648-ABD9-554AB013FF4D}" destId="{4D823D72-C56D-4418-AEB9-FBC90D6C1D6C}" srcOrd="0" destOrd="0" presId="urn:microsoft.com/office/officeart/2005/8/layout/orgChart1"/>
    <dgm:cxn modelId="{A3BD611F-B0D5-4A5E-A796-E0C05D37B94F}" type="presParOf" srcId="{4D823D72-C56D-4418-AEB9-FBC90D6C1D6C}" destId="{5133D944-AA51-45A4-AB4A-E41479DDD67C}" srcOrd="0" destOrd="0" presId="urn:microsoft.com/office/officeart/2005/8/layout/orgChart1"/>
    <dgm:cxn modelId="{D9DE265D-3C6B-488D-B6E8-1211069A90DC}" type="presParOf" srcId="{4D823D72-C56D-4418-AEB9-FBC90D6C1D6C}" destId="{662262EE-932D-4DCB-9960-EAE2B34C8016}" srcOrd="1" destOrd="0" presId="urn:microsoft.com/office/officeart/2005/8/layout/orgChart1"/>
    <dgm:cxn modelId="{4DB8642A-AAAF-493E-AFDA-77FD91C22FEB}" type="presParOf" srcId="{66790934-BD56-4648-ABD9-554AB013FF4D}" destId="{D11611E3-5452-4321-8EEA-E520DE37C164}" srcOrd="1" destOrd="0" presId="urn:microsoft.com/office/officeart/2005/8/layout/orgChart1"/>
    <dgm:cxn modelId="{483738FC-FAC5-4624-ACA3-D2876542085D}" type="presParOf" srcId="{66790934-BD56-4648-ABD9-554AB013FF4D}" destId="{FD20E67F-2EC3-4BEA-99C0-A143FDAE6E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D56CB8D-BDF4-46B2-89B8-FD90893F18A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125C6-DB92-48F4-852E-C7CDB4A67A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碳汇管理公司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033B4D-2DD7-4A3E-B626-38D3B7992FFE}" type="parTrans" cxnId="{E70AAFA8-2331-453A-AD6E-F2D81E11E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CC230C-BBE1-4F54-9A41-77FC706DA336}" type="sibTrans" cxnId="{E70AAFA8-2331-453A-AD6E-F2D81E11E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E3A24A-3353-4208-9686-D0511DBE808E}">
      <dgm:prSet phldrT="[Text]" custT="1"/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9A9916-BBB2-49D1-9F42-C4B30FB26B1C}" type="parTrans" cxnId="{B5DCC998-A6FF-4529-83D4-9944C5F447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7B84F8-2EE1-4A32-9077-28683CAB4A09}" type="sibTrans" cxnId="{B5DCC998-A6FF-4529-83D4-9944C5F447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AFA625-BA01-4631-AA89-7CA77A8F028B}">
      <dgm:prSet phldrT="[Text]" custT="1"/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新能物流平台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834F66-8774-4A83-AD16-4F0D7E56FB58}" type="parTrans" cxnId="{842AA8BC-7738-4295-BB4A-2C14CAFECF3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B6420F-6FF3-4D0D-88F2-DA6283CAB8DC}" type="sibTrans" cxnId="{842AA8BC-7738-4295-BB4A-2C14CAFECF3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BED7-CB1B-4510-BB32-7847627E86FC}" type="asst">
      <dgm:prSet phldrT="[Text]" custT="1"/>
      <dgm:spPr/>
      <dgm:t>
        <a:bodyPr anchor="ctr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绿色气候组织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CC531C-A9FB-44A6-AA90-614FACCEF680}" type="sibTrans" cxnId="{5BD28FEA-5272-4629-990A-41B7D36C647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32FCC9-913B-4BEF-813D-05ED4F1D1C08}" type="parTrans" cxnId="{5BD28FEA-5272-4629-990A-41B7D36C647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62BCE-33D1-4F67-B701-02E10B860AB4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碳汇项目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EFEF5C-7E50-4018-BA7E-69F58D2BA3C4}" type="parTrans" cxnId="{02E6571E-D187-454F-A3AC-075E55663F5A}">
      <dgm:prSet/>
      <dgm:spPr/>
      <dgm:t>
        <a:bodyPr/>
        <a:lstStyle/>
        <a:p>
          <a:endParaRPr lang="en-US"/>
        </a:p>
      </dgm:t>
    </dgm:pt>
    <dgm:pt modelId="{29696CB9-3FE1-4636-AC58-7FAAAEA4B96E}" type="sibTrans" cxnId="{02E6571E-D187-454F-A3AC-075E55663F5A}">
      <dgm:prSet/>
      <dgm:spPr/>
      <dgm:t>
        <a:bodyPr/>
        <a:lstStyle/>
        <a:p>
          <a:endParaRPr lang="en-US"/>
        </a:p>
      </dgm:t>
    </dgm:pt>
    <dgm:pt modelId="{853ADEB4-A2F1-41B7-B933-5A71A51F6814}" type="pres">
      <dgm:prSet presAssocID="{5D56CB8D-BDF4-46B2-89B8-FD90893F18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14265C-58F9-4B1C-A70A-C78C7C8789C9}" type="pres">
      <dgm:prSet presAssocID="{D69125C6-DB92-48F4-852E-C7CDB4A67A8D}" presName="hierRoot1" presStyleCnt="0">
        <dgm:presLayoutVars>
          <dgm:hierBranch val="init"/>
        </dgm:presLayoutVars>
      </dgm:prSet>
      <dgm:spPr/>
    </dgm:pt>
    <dgm:pt modelId="{FE7E8D3F-2669-4F17-877D-78B310DFC072}" type="pres">
      <dgm:prSet presAssocID="{D69125C6-DB92-48F4-852E-C7CDB4A67A8D}" presName="rootComposite1" presStyleCnt="0"/>
      <dgm:spPr/>
    </dgm:pt>
    <dgm:pt modelId="{B3A54EC6-A6D0-4204-B478-5D0AF01DB358}" type="pres">
      <dgm:prSet presAssocID="{D69125C6-DB92-48F4-852E-C7CDB4A67A8D}" presName="rootText1" presStyleLbl="node0" presStyleIdx="0" presStyleCnt="1">
        <dgm:presLayoutVars>
          <dgm:chPref val="3"/>
        </dgm:presLayoutVars>
      </dgm:prSet>
      <dgm:spPr/>
    </dgm:pt>
    <dgm:pt modelId="{D02AEAE8-4D4B-499C-877B-E22E8963AEDA}" type="pres">
      <dgm:prSet presAssocID="{D69125C6-DB92-48F4-852E-C7CDB4A67A8D}" presName="rootConnector1" presStyleLbl="node1" presStyleIdx="0" presStyleCnt="0"/>
      <dgm:spPr/>
    </dgm:pt>
    <dgm:pt modelId="{330FC93D-16A3-4B35-A36C-925DD195C54F}" type="pres">
      <dgm:prSet presAssocID="{D69125C6-DB92-48F4-852E-C7CDB4A67A8D}" presName="hierChild2" presStyleCnt="0"/>
      <dgm:spPr/>
    </dgm:pt>
    <dgm:pt modelId="{A09B37DE-7976-4DD6-8913-FF1B38444CBC}" type="pres">
      <dgm:prSet presAssocID="{F39A9916-BBB2-49D1-9F42-C4B30FB26B1C}" presName="Name37" presStyleLbl="parChTrans1D2" presStyleIdx="0" presStyleCnt="4"/>
      <dgm:spPr/>
    </dgm:pt>
    <dgm:pt modelId="{C40201DE-C6A2-4222-A633-0B64BFE3B1A1}" type="pres">
      <dgm:prSet presAssocID="{CDE3A24A-3353-4208-9686-D0511DBE808E}" presName="hierRoot2" presStyleCnt="0">
        <dgm:presLayoutVars>
          <dgm:hierBranch val="init"/>
        </dgm:presLayoutVars>
      </dgm:prSet>
      <dgm:spPr/>
    </dgm:pt>
    <dgm:pt modelId="{E482BE30-17A7-4EDB-8A06-5E9AA101E81C}" type="pres">
      <dgm:prSet presAssocID="{CDE3A24A-3353-4208-9686-D0511DBE808E}" presName="rootComposite" presStyleCnt="0"/>
      <dgm:spPr/>
    </dgm:pt>
    <dgm:pt modelId="{98B6BD3B-7BF1-4A2B-AD5F-2B5584C2C978}" type="pres">
      <dgm:prSet presAssocID="{CDE3A24A-3353-4208-9686-D0511DBE808E}" presName="rootText" presStyleLbl="node2" presStyleIdx="0" presStyleCnt="3" custScaleX="142833" custScaleY="323460">
        <dgm:presLayoutVars>
          <dgm:chPref val="3"/>
        </dgm:presLayoutVars>
      </dgm:prSet>
      <dgm:spPr/>
    </dgm:pt>
    <dgm:pt modelId="{0CAC3F5C-67BD-43EF-8BAF-F847F8130230}" type="pres">
      <dgm:prSet presAssocID="{CDE3A24A-3353-4208-9686-D0511DBE808E}" presName="rootConnector" presStyleLbl="node2" presStyleIdx="0" presStyleCnt="3"/>
      <dgm:spPr/>
    </dgm:pt>
    <dgm:pt modelId="{E933381F-4B0A-4D75-8B44-EC3BC65CA9C8}" type="pres">
      <dgm:prSet presAssocID="{CDE3A24A-3353-4208-9686-D0511DBE808E}" presName="hierChild4" presStyleCnt="0"/>
      <dgm:spPr/>
    </dgm:pt>
    <dgm:pt modelId="{D603AB7B-D1CC-490F-9972-4C345314390A}" type="pres">
      <dgm:prSet presAssocID="{CDE3A24A-3353-4208-9686-D0511DBE808E}" presName="hierChild5" presStyleCnt="0"/>
      <dgm:spPr/>
    </dgm:pt>
    <dgm:pt modelId="{F40DD85D-EFE6-416A-89EC-3818952E35D5}" type="pres">
      <dgm:prSet presAssocID="{71834F66-8774-4A83-AD16-4F0D7E56FB58}" presName="Name37" presStyleLbl="parChTrans1D2" presStyleIdx="1" presStyleCnt="4"/>
      <dgm:spPr/>
    </dgm:pt>
    <dgm:pt modelId="{B51577DC-2BB1-4761-83B7-AA0067296183}" type="pres">
      <dgm:prSet presAssocID="{7FAFA625-BA01-4631-AA89-7CA77A8F028B}" presName="hierRoot2" presStyleCnt="0">
        <dgm:presLayoutVars>
          <dgm:hierBranch val="init"/>
        </dgm:presLayoutVars>
      </dgm:prSet>
      <dgm:spPr/>
    </dgm:pt>
    <dgm:pt modelId="{7747396E-0F00-4B2A-8D3E-E9500D215839}" type="pres">
      <dgm:prSet presAssocID="{7FAFA625-BA01-4631-AA89-7CA77A8F028B}" presName="rootComposite" presStyleCnt="0"/>
      <dgm:spPr/>
    </dgm:pt>
    <dgm:pt modelId="{82A1938D-7A71-4D71-B652-11082C723C89}" type="pres">
      <dgm:prSet presAssocID="{7FAFA625-BA01-4631-AA89-7CA77A8F028B}" presName="rootText" presStyleLbl="node2" presStyleIdx="1" presStyleCnt="3" custScaleX="142833" custScaleY="323460">
        <dgm:presLayoutVars>
          <dgm:chPref val="3"/>
        </dgm:presLayoutVars>
      </dgm:prSet>
      <dgm:spPr/>
    </dgm:pt>
    <dgm:pt modelId="{594E1363-CD09-45B1-9413-E84EB143D414}" type="pres">
      <dgm:prSet presAssocID="{7FAFA625-BA01-4631-AA89-7CA77A8F028B}" presName="rootConnector" presStyleLbl="node2" presStyleIdx="1" presStyleCnt="3"/>
      <dgm:spPr/>
    </dgm:pt>
    <dgm:pt modelId="{2448ED0B-2F92-4FEE-A8DF-F73A355636EE}" type="pres">
      <dgm:prSet presAssocID="{7FAFA625-BA01-4631-AA89-7CA77A8F028B}" presName="hierChild4" presStyleCnt="0"/>
      <dgm:spPr/>
    </dgm:pt>
    <dgm:pt modelId="{DF4860DB-C044-4581-85AE-5A22418FF005}" type="pres">
      <dgm:prSet presAssocID="{7FAFA625-BA01-4631-AA89-7CA77A8F028B}" presName="hierChild5" presStyleCnt="0"/>
      <dgm:spPr/>
    </dgm:pt>
    <dgm:pt modelId="{9D2FF78F-EF2A-47DB-BB32-66428C0BF887}" type="pres">
      <dgm:prSet presAssocID="{12EFEF5C-7E50-4018-BA7E-69F58D2BA3C4}" presName="Name37" presStyleLbl="parChTrans1D2" presStyleIdx="2" presStyleCnt="4"/>
      <dgm:spPr/>
    </dgm:pt>
    <dgm:pt modelId="{2AFC736E-4C6A-46DC-B411-17EE3380B88C}" type="pres">
      <dgm:prSet presAssocID="{C4762BCE-33D1-4F67-B701-02E10B860AB4}" presName="hierRoot2" presStyleCnt="0">
        <dgm:presLayoutVars>
          <dgm:hierBranch val="init"/>
        </dgm:presLayoutVars>
      </dgm:prSet>
      <dgm:spPr/>
    </dgm:pt>
    <dgm:pt modelId="{95F0D5C7-A1AD-4232-AF8D-57A0976DBB96}" type="pres">
      <dgm:prSet presAssocID="{C4762BCE-33D1-4F67-B701-02E10B860AB4}" presName="rootComposite" presStyleCnt="0"/>
      <dgm:spPr/>
    </dgm:pt>
    <dgm:pt modelId="{A8752EBA-9363-448F-A66A-7EA2BF4FC263}" type="pres">
      <dgm:prSet presAssocID="{C4762BCE-33D1-4F67-B701-02E10B860AB4}" presName="rootText" presStyleLbl="node2" presStyleIdx="2" presStyleCnt="3">
        <dgm:presLayoutVars>
          <dgm:chPref val="3"/>
        </dgm:presLayoutVars>
      </dgm:prSet>
      <dgm:spPr/>
    </dgm:pt>
    <dgm:pt modelId="{86958B4D-FDDE-4135-8544-848719382C5E}" type="pres">
      <dgm:prSet presAssocID="{C4762BCE-33D1-4F67-B701-02E10B860AB4}" presName="rootConnector" presStyleLbl="node2" presStyleIdx="2" presStyleCnt="3"/>
      <dgm:spPr/>
    </dgm:pt>
    <dgm:pt modelId="{863CFB6D-F546-4D86-80EE-BEEF793147F0}" type="pres">
      <dgm:prSet presAssocID="{C4762BCE-33D1-4F67-B701-02E10B860AB4}" presName="hierChild4" presStyleCnt="0"/>
      <dgm:spPr/>
    </dgm:pt>
    <dgm:pt modelId="{009F64D9-EF7B-40A8-ABC0-6E8C689AFB06}" type="pres">
      <dgm:prSet presAssocID="{C4762BCE-33D1-4F67-B701-02E10B860AB4}" presName="hierChild5" presStyleCnt="0"/>
      <dgm:spPr/>
    </dgm:pt>
    <dgm:pt modelId="{7782859A-1EAB-4D63-8F7F-B68EB8291AA5}" type="pres">
      <dgm:prSet presAssocID="{D69125C6-DB92-48F4-852E-C7CDB4A67A8D}" presName="hierChild3" presStyleCnt="0"/>
      <dgm:spPr/>
    </dgm:pt>
    <dgm:pt modelId="{F31588F6-BB82-4AF7-B937-C7928B2C9002}" type="pres">
      <dgm:prSet presAssocID="{C532FCC9-913B-4BEF-813D-05ED4F1D1C08}" presName="Name111" presStyleLbl="parChTrans1D2" presStyleIdx="3" presStyleCnt="4"/>
      <dgm:spPr/>
    </dgm:pt>
    <dgm:pt modelId="{66790934-BD56-4648-ABD9-554AB013FF4D}" type="pres">
      <dgm:prSet presAssocID="{56B9BED7-CB1B-4510-BB32-7847627E86FC}" presName="hierRoot3" presStyleCnt="0">
        <dgm:presLayoutVars>
          <dgm:hierBranch val="init"/>
        </dgm:presLayoutVars>
      </dgm:prSet>
      <dgm:spPr/>
    </dgm:pt>
    <dgm:pt modelId="{4D823D72-C56D-4418-AEB9-FBC90D6C1D6C}" type="pres">
      <dgm:prSet presAssocID="{56B9BED7-CB1B-4510-BB32-7847627E86FC}" presName="rootComposite3" presStyleCnt="0"/>
      <dgm:spPr/>
    </dgm:pt>
    <dgm:pt modelId="{5133D944-AA51-45A4-AB4A-E41479DDD67C}" type="pres">
      <dgm:prSet presAssocID="{56B9BED7-CB1B-4510-BB32-7847627E86FC}" presName="rootText3" presStyleLbl="asst1" presStyleIdx="0" presStyleCnt="1">
        <dgm:presLayoutVars>
          <dgm:chPref val="3"/>
        </dgm:presLayoutVars>
      </dgm:prSet>
      <dgm:spPr/>
    </dgm:pt>
    <dgm:pt modelId="{662262EE-932D-4DCB-9960-EAE2B34C8016}" type="pres">
      <dgm:prSet presAssocID="{56B9BED7-CB1B-4510-BB32-7847627E86FC}" presName="rootConnector3" presStyleLbl="asst1" presStyleIdx="0" presStyleCnt="1"/>
      <dgm:spPr/>
    </dgm:pt>
    <dgm:pt modelId="{D11611E3-5452-4321-8EEA-E520DE37C164}" type="pres">
      <dgm:prSet presAssocID="{56B9BED7-CB1B-4510-BB32-7847627E86FC}" presName="hierChild6" presStyleCnt="0"/>
      <dgm:spPr/>
    </dgm:pt>
    <dgm:pt modelId="{FD20E67F-2EC3-4BEA-99C0-A143FDAE6E03}" type="pres">
      <dgm:prSet presAssocID="{56B9BED7-CB1B-4510-BB32-7847627E86FC}" presName="hierChild7" presStyleCnt="0"/>
      <dgm:spPr/>
    </dgm:pt>
  </dgm:ptLst>
  <dgm:cxnLst>
    <dgm:cxn modelId="{1668A90C-C375-4216-93E9-F04847050672}" type="presOf" srcId="{7FAFA625-BA01-4631-AA89-7CA77A8F028B}" destId="{82A1938D-7A71-4D71-B652-11082C723C89}" srcOrd="0" destOrd="0" presId="urn:microsoft.com/office/officeart/2005/8/layout/orgChart1"/>
    <dgm:cxn modelId="{02E6571E-D187-454F-A3AC-075E55663F5A}" srcId="{D69125C6-DB92-48F4-852E-C7CDB4A67A8D}" destId="{C4762BCE-33D1-4F67-B701-02E10B860AB4}" srcOrd="3" destOrd="0" parTransId="{12EFEF5C-7E50-4018-BA7E-69F58D2BA3C4}" sibTransId="{29696CB9-3FE1-4636-AC58-7FAAAEA4B96E}"/>
    <dgm:cxn modelId="{DA43FA35-1634-4251-8483-FEA07250F82F}" type="presOf" srcId="{D69125C6-DB92-48F4-852E-C7CDB4A67A8D}" destId="{D02AEAE8-4D4B-499C-877B-E22E8963AEDA}" srcOrd="1" destOrd="0" presId="urn:microsoft.com/office/officeart/2005/8/layout/orgChart1"/>
    <dgm:cxn modelId="{3C63C23B-214D-4F30-B307-EB287E5D6B6F}" type="presOf" srcId="{D69125C6-DB92-48F4-852E-C7CDB4A67A8D}" destId="{B3A54EC6-A6D0-4204-B478-5D0AF01DB358}" srcOrd="0" destOrd="0" presId="urn:microsoft.com/office/officeart/2005/8/layout/orgChart1"/>
    <dgm:cxn modelId="{812F7441-6F27-4EAD-A6CA-E5FD5633B13B}" type="presOf" srcId="{CDE3A24A-3353-4208-9686-D0511DBE808E}" destId="{98B6BD3B-7BF1-4A2B-AD5F-2B5584C2C978}" srcOrd="0" destOrd="0" presId="urn:microsoft.com/office/officeart/2005/8/layout/orgChart1"/>
    <dgm:cxn modelId="{195E664F-3677-47C6-8E93-60FD3AC21B53}" type="presOf" srcId="{C532FCC9-913B-4BEF-813D-05ED4F1D1C08}" destId="{F31588F6-BB82-4AF7-B937-C7928B2C9002}" srcOrd="0" destOrd="0" presId="urn:microsoft.com/office/officeart/2005/8/layout/orgChart1"/>
    <dgm:cxn modelId="{13B01D71-900D-4617-ABC7-C4023BCDF59B}" type="presOf" srcId="{5D56CB8D-BDF4-46B2-89B8-FD90893F18A1}" destId="{853ADEB4-A2F1-41B7-B933-5A71A51F6814}" srcOrd="0" destOrd="0" presId="urn:microsoft.com/office/officeart/2005/8/layout/orgChart1"/>
    <dgm:cxn modelId="{35B6E158-214C-4FD3-B0D6-C44E27F55026}" type="presOf" srcId="{F39A9916-BBB2-49D1-9F42-C4B30FB26B1C}" destId="{A09B37DE-7976-4DD6-8913-FF1B38444CBC}" srcOrd="0" destOrd="0" presId="urn:microsoft.com/office/officeart/2005/8/layout/orgChart1"/>
    <dgm:cxn modelId="{989C577C-CB1A-4203-8627-009B55B4EE15}" type="presOf" srcId="{12EFEF5C-7E50-4018-BA7E-69F58D2BA3C4}" destId="{9D2FF78F-EF2A-47DB-BB32-66428C0BF887}" srcOrd="0" destOrd="0" presId="urn:microsoft.com/office/officeart/2005/8/layout/orgChart1"/>
    <dgm:cxn modelId="{4903A77C-B74B-43BD-A3E2-53B15ECCB50A}" type="presOf" srcId="{56B9BED7-CB1B-4510-BB32-7847627E86FC}" destId="{5133D944-AA51-45A4-AB4A-E41479DDD67C}" srcOrd="0" destOrd="0" presId="urn:microsoft.com/office/officeart/2005/8/layout/orgChart1"/>
    <dgm:cxn modelId="{7926808D-57B6-4FF5-BCCB-6AF86616C2E9}" type="presOf" srcId="{CDE3A24A-3353-4208-9686-D0511DBE808E}" destId="{0CAC3F5C-67BD-43EF-8BAF-F847F8130230}" srcOrd="1" destOrd="0" presId="urn:microsoft.com/office/officeart/2005/8/layout/orgChart1"/>
    <dgm:cxn modelId="{2F26C198-1334-4F71-BE99-5B9E55B382B4}" type="presOf" srcId="{C4762BCE-33D1-4F67-B701-02E10B860AB4}" destId="{86958B4D-FDDE-4135-8544-848719382C5E}" srcOrd="1" destOrd="0" presId="urn:microsoft.com/office/officeart/2005/8/layout/orgChart1"/>
    <dgm:cxn modelId="{B5DCC998-A6FF-4529-83D4-9944C5F447D8}" srcId="{D69125C6-DB92-48F4-852E-C7CDB4A67A8D}" destId="{CDE3A24A-3353-4208-9686-D0511DBE808E}" srcOrd="1" destOrd="0" parTransId="{F39A9916-BBB2-49D1-9F42-C4B30FB26B1C}" sibTransId="{4D7B84F8-2EE1-4A32-9077-28683CAB4A09}"/>
    <dgm:cxn modelId="{3776BB9A-78CA-4B0C-8294-A377E54B4E4F}" type="presOf" srcId="{71834F66-8774-4A83-AD16-4F0D7E56FB58}" destId="{F40DD85D-EFE6-416A-89EC-3818952E35D5}" srcOrd="0" destOrd="0" presId="urn:microsoft.com/office/officeart/2005/8/layout/orgChart1"/>
    <dgm:cxn modelId="{E70AAFA8-2331-453A-AD6E-F2D81E11E968}" srcId="{5D56CB8D-BDF4-46B2-89B8-FD90893F18A1}" destId="{D69125C6-DB92-48F4-852E-C7CDB4A67A8D}" srcOrd="0" destOrd="0" parTransId="{7F033B4D-2DD7-4A3E-B626-38D3B7992FFE}" sibTransId="{BDCC230C-BBE1-4F54-9A41-77FC706DA336}"/>
    <dgm:cxn modelId="{8C2311B5-29B0-4EC3-B09C-88C7F757BA47}" type="presOf" srcId="{56B9BED7-CB1B-4510-BB32-7847627E86FC}" destId="{662262EE-932D-4DCB-9960-EAE2B34C8016}" srcOrd="1" destOrd="0" presId="urn:microsoft.com/office/officeart/2005/8/layout/orgChart1"/>
    <dgm:cxn modelId="{842AA8BC-7738-4295-BB4A-2C14CAFECF3F}" srcId="{D69125C6-DB92-48F4-852E-C7CDB4A67A8D}" destId="{7FAFA625-BA01-4631-AA89-7CA77A8F028B}" srcOrd="2" destOrd="0" parTransId="{71834F66-8774-4A83-AD16-4F0D7E56FB58}" sibTransId="{B2B6420F-6FF3-4D0D-88F2-DA6283CAB8DC}"/>
    <dgm:cxn modelId="{C5C8F7C6-2B39-413A-9E2C-6135FC36F51F}" type="presOf" srcId="{C4762BCE-33D1-4F67-B701-02E10B860AB4}" destId="{A8752EBA-9363-448F-A66A-7EA2BF4FC263}" srcOrd="0" destOrd="0" presId="urn:microsoft.com/office/officeart/2005/8/layout/orgChart1"/>
    <dgm:cxn modelId="{93DFE0DD-A9A2-450B-BEC9-1BE82EF96F76}" type="presOf" srcId="{7FAFA625-BA01-4631-AA89-7CA77A8F028B}" destId="{594E1363-CD09-45B1-9413-E84EB143D414}" srcOrd="1" destOrd="0" presId="urn:microsoft.com/office/officeart/2005/8/layout/orgChart1"/>
    <dgm:cxn modelId="{5BD28FEA-5272-4629-990A-41B7D36C6470}" srcId="{D69125C6-DB92-48F4-852E-C7CDB4A67A8D}" destId="{56B9BED7-CB1B-4510-BB32-7847627E86FC}" srcOrd="0" destOrd="0" parTransId="{C532FCC9-913B-4BEF-813D-05ED4F1D1C08}" sibTransId="{9CCC531C-A9FB-44A6-AA90-614FACCEF680}"/>
    <dgm:cxn modelId="{176AA3CE-E984-47A5-AFEE-CC2660AD26CA}" type="presParOf" srcId="{853ADEB4-A2F1-41B7-B933-5A71A51F6814}" destId="{7814265C-58F9-4B1C-A70A-C78C7C8789C9}" srcOrd="0" destOrd="0" presId="urn:microsoft.com/office/officeart/2005/8/layout/orgChart1"/>
    <dgm:cxn modelId="{9008076C-0722-40B0-878B-0F76307438B4}" type="presParOf" srcId="{7814265C-58F9-4B1C-A70A-C78C7C8789C9}" destId="{FE7E8D3F-2669-4F17-877D-78B310DFC072}" srcOrd="0" destOrd="0" presId="urn:microsoft.com/office/officeart/2005/8/layout/orgChart1"/>
    <dgm:cxn modelId="{44BA980B-CF14-482A-8D86-C74617FEA49E}" type="presParOf" srcId="{FE7E8D3F-2669-4F17-877D-78B310DFC072}" destId="{B3A54EC6-A6D0-4204-B478-5D0AF01DB358}" srcOrd="0" destOrd="0" presId="urn:microsoft.com/office/officeart/2005/8/layout/orgChart1"/>
    <dgm:cxn modelId="{D58CE4A7-8B0A-47E6-A924-429F0D5A0820}" type="presParOf" srcId="{FE7E8D3F-2669-4F17-877D-78B310DFC072}" destId="{D02AEAE8-4D4B-499C-877B-E22E8963AEDA}" srcOrd="1" destOrd="0" presId="urn:microsoft.com/office/officeart/2005/8/layout/orgChart1"/>
    <dgm:cxn modelId="{C3D8F0AA-990A-4B11-BC8F-6560B97ADFBF}" type="presParOf" srcId="{7814265C-58F9-4B1C-A70A-C78C7C8789C9}" destId="{330FC93D-16A3-4B35-A36C-925DD195C54F}" srcOrd="1" destOrd="0" presId="urn:microsoft.com/office/officeart/2005/8/layout/orgChart1"/>
    <dgm:cxn modelId="{CC1B999E-7491-4BBC-9F75-EF38665A6C4F}" type="presParOf" srcId="{330FC93D-16A3-4B35-A36C-925DD195C54F}" destId="{A09B37DE-7976-4DD6-8913-FF1B38444CBC}" srcOrd="0" destOrd="0" presId="urn:microsoft.com/office/officeart/2005/8/layout/orgChart1"/>
    <dgm:cxn modelId="{4064732D-438A-4499-9E14-638BB5D1F722}" type="presParOf" srcId="{330FC93D-16A3-4B35-A36C-925DD195C54F}" destId="{C40201DE-C6A2-4222-A633-0B64BFE3B1A1}" srcOrd="1" destOrd="0" presId="urn:microsoft.com/office/officeart/2005/8/layout/orgChart1"/>
    <dgm:cxn modelId="{C49154C6-D12C-4B3A-BFF9-90FBD2AD373E}" type="presParOf" srcId="{C40201DE-C6A2-4222-A633-0B64BFE3B1A1}" destId="{E482BE30-17A7-4EDB-8A06-5E9AA101E81C}" srcOrd="0" destOrd="0" presId="urn:microsoft.com/office/officeart/2005/8/layout/orgChart1"/>
    <dgm:cxn modelId="{A43E6498-AE3D-4B9D-BD8E-FF1CA41F7B23}" type="presParOf" srcId="{E482BE30-17A7-4EDB-8A06-5E9AA101E81C}" destId="{98B6BD3B-7BF1-4A2B-AD5F-2B5584C2C978}" srcOrd="0" destOrd="0" presId="urn:microsoft.com/office/officeart/2005/8/layout/orgChart1"/>
    <dgm:cxn modelId="{FA59C95F-C21D-4BA1-A2A5-B0754180CDC4}" type="presParOf" srcId="{E482BE30-17A7-4EDB-8A06-5E9AA101E81C}" destId="{0CAC3F5C-67BD-43EF-8BAF-F847F8130230}" srcOrd="1" destOrd="0" presId="urn:microsoft.com/office/officeart/2005/8/layout/orgChart1"/>
    <dgm:cxn modelId="{91F57CD2-264A-44F3-9FD3-082C25DA9C7F}" type="presParOf" srcId="{C40201DE-C6A2-4222-A633-0B64BFE3B1A1}" destId="{E933381F-4B0A-4D75-8B44-EC3BC65CA9C8}" srcOrd="1" destOrd="0" presId="urn:microsoft.com/office/officeart/2005/8/layout/orgChart1"/>
    <dgm:cxn modelId="{244575EC-BEE2-4C1D-B31E-B7EAE96C5DBB}" type="presParOf" srcId="{C40201DE-C6A2-4222-A633-0B64BFE3B1A1}" destId="{D603AB7B-D1CC-490F-9972-4C345314390A}" srcOrd="2" destOrd="0" presId="urn:microsoft.com/office/officeart/2005/8/layout/orgChart1"/>
    <dgm:cxn modelId="{DD8117F1-4C09-4935-A4E2-A27CACE1DA6F}" type="presParOf" srcId="{330FC93D-16A3-4B35-A36C-925DD195C54F}" destId="{F40DD85D-EFE6-416A-89EC-3818952E35D5}" srcOrd="2" destOrd="0" presId="urn:microsoft.com/office/officeart/2005/8/layout/orgChart1"/>
    <dgm:cxn modelId="{FCCE3BE5-E120-45B6-ADC4-3E79FBC87089}" type="presParOf" srcId="{330FC93D-16A3-4B35-A36C-925DD195C54F}" destId="{B51577DC-2BB1-4761-83B7-AA0067296183}" srcOrd="3" destOrd="0" presId="urn:microsoft.com/office/officeart/2005/8/layout/orgChart1"/>
    <dgm:cxn modelId="{63C69740-2812-4135-8252-44D15A218095}" type="presParOf" srcId="{B51577DC-2BB1-4761-83B7-AA0067296183}" destId="{7747396E-0F00-4B2A-8D3E-E9500D215839}" srcOrd="0" destOrd="0" presId="urn:microsoft.com/office/officeart/2005/8/layout/orgChart1"/>
    <dgm:cxn modelId="{5FF9B0C9-4C06-4C32-BF9C-90452663A392}" type="presParOf" srcId="{7747396E-0F00-4B2A-8D3E-E9500D215839}" destId="{82A1938D-7A71-4D71-B652-11082C723C89}" srcOrd="0" destOrd="0" presId="urn:microsoft.com/office/officeart/2005/8/layout/orgChart1"/>
    <dgm:cxn modelId="{71132F97-C584-4D12-BC42-2792526620E0}" type="presParOf" srcId="{7747396E-0F00-4B2A-8D3E-E9500D215839}" destId="{594E1363-CD09-45B1-9413-E84EB143D414}" srcOrd="1" destOrd="0" presId="urn:microsoft.com/office/officeart/2005/8/layout/orgChart1"/>
    <dgm:cxn modelId="{5DD6D980-A79C-48DF-A306-009B9DD4586A}" type="presParOf" srcId="{B51577DC-2BB1-4761-83B7-AA0067296183}" destId="{2448ED0B-2F92-4FEE-A8DF-F73A355636EE}" srcOrd="1" destOrd="0" presId="urn:microsoft.com/office/officeart/2005/8/layout/orgChart1"/>
    <dgm:cxn modelId="{D7C6A58B-FD50-4CB7-9AF9-B4ABA4F270A7}" type="presParOf" srcId="{B51577DC-2BB1-4761-83B7-AA0067296183}" destId="{DF4860DB-C044-4581-85AE-5A22418FF005}" srcOrd="2" destOrd="0" presId="urn:microsoft.com/office/officeart/2005/8/layout/orgChart1"/>
    <dgm:cxn modelId="{A78B18A4-1C04-4641-8F97-384C979E5638}" type="presParOf" srcId="{330FC93D-16A3-4B35-A36C-925DD195C54F}" destId="{9D2FF78F-EF2A-47DB-BB32-66428C0BF887}" srcOrd="4" destOrd="0" presId="urn:microsoft.com/office/officeart/2005/8/layout/orgChart1"/>
    <dgm:cxn modelId="{DD8286D5-49E5-4548-AEF5-ECEF608C0135}" type="presParOf" srcId="{330FC93D-16A3-4B35-A36C-925DD195C54F}" destId="{2AFC736E-4C6A-46DC-B411-17EE3380B88C}" srcOrd="5" destOrd="0" presId="urn:microsoft.com/office/officeart/2005/8/layout/orgChart1"/>
    <dgm:cxn modelId="{D553C248-0141-4B0C-A84E-2C9309F3B0B9}" type="presParOf" srcId="{2AFC736E-4C6A-46DC-B411-17EE3380B88C}" destId="{95F0D5C7-A1AD-4232-AF8D-57A0976DBB96}" srcOrd="0" destOrd="0" presId="urn:microsoft.com/office/officeart/2005/8/layout/orgChart1"/>
    <dgm:cxn modelId="{73A2CFE7-C6B1-4BAE-9B08-AB123539F479}" type="presParOf" srcId="{95F0D5C7-A1AD-4232-AF8D-57A0976DBB96}" destId="{A8752EBA-9363-448F-A66A-7EA2BF4FC263}" srcOrd="0" destOrd="0" presId="urn:microsoft.com/office/officeart/2005/8/layout/orgChart1"/>
    <dgm:cxn modelId="{92A8BD65-958D-4C98-A63B-7A30D96F1DD7}" type="presParOf" srcId="{95F0D5C7-A1AD-4232-AF8D-57A0976DBB96}" destId="{86958B4D-FDDE-4135-8544-848719382C5E}" srcOrd="1" destOrd="0" presId="urn:microsoft.com/office/officeart/2005/8/layout/orgChart1"/>
    <dgm:cxn modelId="{44EF3385-0F17-480A-AC41-881A68D1BC7C}" type="presParOf" srcId="{2AFC736E-4C6A-46DC-B411-17EE3380B88C}" destId="{863CFB6D-F546-4D86-80EE-BEEF793147F0}" srcOrd="1" destOrd="0" presId="urn:microsoft.com/office/officeart/2005/8/layout/orgChart1"/>
    <dgm:cxn modelId="{9919C48D-F2DF-4B91-BD32-0CED3EE88CBD}" type="presParOf" srcId="{2AFC736E-4C6A-46DC-B411-17EE3380B88C}" destId="{009F64D9-EF7B-40A8-ABC0-6E8C689AFB06}" srcOrd="2" destOrd="0" presId="urn:microsoft.com/office/officeart/2005/8/layout/orgChart1"/>
    <dgm:cxn modelId="{3ACAABE0-DAD0-4EBC-B397-76588D977CF6}" type="presParOf" srcId="{7814265C-58F9-4B1C-A70A-C78C7C8789C9}" destId="{7782859A-1EAB-4D63-8F7F-B68EB8291AA5}" srcOrd="2" destOrd="0" presId="urn:microsoft.com/office/officeart/2005/8/layout/orgChart1"/>
    <dgm:cxn modelId="{4DAD9738-60D9-4452-9F8D-BD2573A42A55}" type="presParOf" srcId="{7782859A-1EAB-4D63-8F7F-B68EB8291AA5}" destId="{F31588F6-BB82-4AF7-B937-C7928B2C9002}" srcOrd="0" destOrd="0" presId="urn:microsoft.com/office/officeart/2005/8/layout/orgChart1"/>
    <dgm:cxn modelId="{B22DA024-D1E2-4E7A-ABD4-3FF712A6DC97}" type="presParOf" srcId="{7782859A-1EAB-4D63-8F7F-B68EB8291AA5}" destId="{66790934-BD56-4648-ABD9-554AB013FF4D}" srcOrd="1" destOrd="0" presId="urn:microsoft.com/office/officeart/2005/8/layout/orgChart1"/>
    <dgm:cxn modelId="{04475AFB-85C3-41FB-83AE-FC5EBB2385B2}" type="presParOf" srcId="{66790934-BD56-4648-ABD9-554AB013FF4D}" destId="{4D823D72-C56D-4418-AEB9-FBC90D6C1D6C}" srcOrd="0" destOrd="0" presId="urn:microsoft.com/office/officeart/2005/8/layout/orgChart1"/>
    <dgm:cxn modelId="{A3BD611F-B0D5-4A5E-A796-E0C05D37B94F}" type="presParOf" srcId="{4D823D72-C56D-4418-AEB9-FBC90D6C1D6C}" destId="{5133D944-AA51-45A4-AB4A-E41479DDD67C}" srcOrd="0" destOrd="0" presId="urn:microsoft.com/office/officeart/2005/8/layout/orgChart1"/>
    <dgm:cxn modelId="{D9DE265D-3C6B-488D-B6E8-1211069A90DC}" type="presParOf" srcId="{4D823D72-C56D-4418-AEB9-FBC90D6C1D6C}" destId="{662262EE-932D-4DCB-9960-EAE2B34C8016}" srcOrd="1" destOrd="0" presId="urn:microsoft.com/office/officeart/2005/8/layout/orgChart1"/>
    <dgm:cxn modelId="{4DB8642A-AAAF-493E-AFDA-77FD91C22FEB}" type="presParOf" srcId="{66790934-BD56-4648-ABD9-554AB013FF4D}" destId="{D11611E3-5452-4321-8EEA-E520DE37C164}" srcOrd="1" destOrd="0" presId="urn:microsoft.com/office/officeart/2005/8/layout/orgChart1"/>
    <dgm:cxn modelId="{483738FC-FAC5-4624-ACA3-D2876542085D}" type="presParOf" srcId="{66790934-BD56-4648-ABD9-554AB013FF4D}" destId="{FD20E67F-2EC3-4BEA-99C0-A143FDAE6E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3A77DF2-9FC1-41B9-BE7F-D4CD77FD99D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D4176E7-D285-4B2F-9702-00B6BCD7235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碳汇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48C749-CD04-47EF-B6FD-FEE28C920483}" type="parTrans" cxnId="{37279B43-D89A-4526-9175-C4D9CB90CBC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37850D-9A7C-43FC-9C53-F9E925EAE190}" type="sibTrans" cxnId="{37279B43-D89A-4526-9175-C4D9CB90CBC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5F01B4-E30F-4DC5-A78F-76003C0D3D0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EAC709-6A70-4454-BA28-075AB71D4369}" type="parTrans" cxnId="{FC1345C6-706C-4E75-8A0D-260412EE6FD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2632CD-AAC6-4561-9358-4F45F8DE8E55}" type="sibTrans" cxnId="{FC1345C6-706C-4E75-8A0D-260412EE6FD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DE792A-A832-40EC-8C72-F0DCEB357C4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64C884-7745-426C-9F2E-0A88CA9E32B0}" type="parTrans" cxnId="{90DA689C-6402-46EB-9CCB-73466F7F062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F7A9B7-614C-408F-B160-C9556394E1E8}" type="sibTrans" cxnId="{90DA689C-6402-46EB-9CCB-73466F7F062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D756BB-2C3E-4A08-8854-0BF9123B10E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3E8BC783-4D75-4119-A690-95DC7055A875}" type="parTrans" cxnId="{2B451AA0-4C69-4B99-8BD4-C1035E3EED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26ED1E-3B33-493C-9E4E-52DB4B9B21EC}" type="sibTrans" cxnId="{2B451AA0-4C69-4B99-8BD4-C1035E3EED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62160F-F4A8-4164-8B28-D02BA9337C26}" type="pres">
      <dgm:prSet presAssocID="{03A77DF2-9FC1-41B9-BE7F-D4CD77FD99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8301E5-4BAD-43A1-8C60-5803A55F43C4}" type="pres">
      <dgm:prSet presAssocID="{0D4176E7-D285-4B2F-9702-00B6BCD7235E}" presName="root1" presStyleCnt="0"/>
      <dgm:spPr/>
    </dgm:pt>
    <dgm:pt modelId="{A543279C-D661-42BC-8D5C-A7C93BCC31A4}" type="pres">
      <dgm:prSet presAssocID="{0D4176E7-D285-4B2F-9702-00B6BCD7235E}" presName="LevelOneTextNode" presStyleLbl="node0" presStyleIdx="0" presStyleCnt="1" custScaleY="190883">
        <dgm:presLayoutVars>
          <dgm:chPref val="3"/>
        </dgm:presLayoutVars>
      </dgm:prSet>
      <dgm:spPr/>
    </dgm:pt>
    <dgm:pt modelId="{93C03772-4141-466B-8EA1-1F08152CBB03}" type="pres">
      <dgm:prSet presAssocID="{0D4176E7-D285-4B2F-9702-00B6BCD7235E}" presName="level2hierChild" presStyleCnt="0"/>
      <dgm:spPr/>
    </dgm:pt>
    <dgm:pt modelId="{774262A5-E07B-4797-B766-AC00E42A62B0}" type="pres">
      <dgm:prSet presAssocID="{0BEAC709-6A70-4454-BA28-075AB71D4369}" presName="conn2-1" presStyleLbl="parChTrans1D2" presStyleIdx="0" presStyleCnt="3"/>
      <dgm:spPr/>
    </dgm:pt>
    <dgm:pt modelId="{06DB5473-72F4-43E2-8AB0-3B9B237DC24D}" type="pres">
      <dgm:prSet presAssocID="{0BEAC709-6A70-4454-BA28-075AB71D4369}" presName="connTx" presStyleLbl="parChTrans1D2" presStyleIdx="0" presStyleCnt="3"/>
      <dgm:spPr/>
    </dgm:pt>
    <dgm:pt modelId="{0EEF3A2B-3698-4D36-8D50-A10451C42671}" type="pres">
      <dgm:prSet presAssocID="{1B5F01B4-E30F-4DC5-A78F-76003C0D3D0A}" presName="root2" presStyleCnt="0"/>
      <dgm:spPr/>
    </dgm:pt>
    <dgm:pt modelId="{E7BD1902-4E74-4BBB-979C-8533102D65AC}" type="pres">
      <dgm:prSet presAssocID="{1B5F01B4-E30F-4DC5-A78F-76003C0D3D0A}" presName="LevelTwoTextNode" presStyleLbl="node2" presStyleIdx="0" presStyleCnt="3">
        <dgm:presLayoutVars>
          <dgm:chPref val="3"/>
        </dgm:presLayoutVars>
      </dgm:prSet>
      <dgm:spPr/>
    </dgm:pt>
    <dgm:pt modelId="{259062F8-9AD0-4E1F-85B6-3942B8DF1F08}" type="pres">
      <dgm:prSet presAssocID="{1B5F01B4-E30F-4DC5-A78F-76003C0D3D0A}" presName="level3hierChild" presStyleCnt="0"/>
      <dgm:spPr/>
    </dgm:pt>
    <dgm:pt modelId="{B1A514BA-A71C-49B1-9D5D-C1F242EACE46}" type="pres">
      <dgm:prSet presAssocID="{3D64C884-7745-426C-9F2E-0A88CA9E32B0}" presName="conn2-1" presStyleLbl="parChTrans1D2" presStyleIdx="1" presStyleCnt="3"/>
      <dgm:spPr/>
    </dgm:pt>
    <dgm:pt modelId="{30005057-DD0A-4A2D-B052-96CF0FDAC662}" type="pres">
      <dgm:prSet presAssocID="{3D64C884-7745-426C-9F2E-0A88CA9E32B0}" presName="connTx" presStyleLbl="parChTrans1D2" presStyleIdx="1" presStyleCnt="3"/>
      <dgm:spPr/>
    </dgm:pt>
    <dgm:pt modelId="{D2833B2E-233C-4FF2-853B-F1084864988F}" type="pres">
      <dgm:prSet presAssocID="{0BDE792A-A832-40EC-8C72-F0DCEB357C49}" presName="root2" presStyleCnt="0"/>
      <dgm:spPr/>
    </dgm:pt>
    <dgm:pt modelId="{556568C3-BB42-4621-A8BE-FD0AF343FE7E}" type="pres">
      <dgm:prSet presAssocID="{0BDE792A-A832-40EC-8C72-F0DCEB357C49}" presName="LevelTwoTextNode" presStyleLbl="node2" presStyleIdx="1" presStyleCnt="3">
        <dgm:presLayoutVars>
          <dgm:chPref val="3"/>
        </dgm:presLayoutVars>
      </dgm:prSet>
      <dgm:spPr/>
    </dgm:pt>
    <dgm:pt modelId="{E97B9849-FAEF-4C86-8C27-A2770BC47B50}" type="pres">
      <dgm:prSet presAssocID="{0BDE792A-A832-40EC-8C72-F0DCEB357C49}" presName="level3hierChild" presStyleCnt="0"/>
      <dgm:spPr/>
    </dgm:pt>
    <dgm:pt modelId="{461ACD2D-EFF9-4617-A572-F5F5AF19930C}" type="pres">
      <dgm:prSet presAssocID="{3E8BC783-4D75-4119-A690-95DC7055A875}" presName="conn2-1" presStyleLbl="parChTrans1D2" presStyleIdx="2" presStyleCnt="3"/>
      <dgm:spPr/>
    </dgm:pt>
    <dgm:pt modelId="{8083498C-46FE-431C-B665-18329DF26822}" type="pres">
      <dgm:prSet presAssocID="{3E8BC783-4D75-4119-A690-95DC7055A875}" presName="connTx" presStyleLbl="parChTrans1D2" presStyleIdx="2" presStyleCnt="3"/>
      <dgm:spPr/>
    </dgm:pt>
    <dgm:pt modelId="{81F752CC-78FF-4F1F-BC47-F403FBFF9732}" type="pres">
      <dgm:prSet presAssocID="{88D756BB-2C3E-4A08-8854-0BF9123B10E0}" presName="root2" presStyleCnt="0"/>
      <dgm:spPr/>
    </dgm:pt>
    <dgm:pt modelId="{F1FB8F80-9E3C-48B5-AF1D-B43C9AFCCCA9}" type="pres">
      <dgm:prSet presAssocID="{88D756BB-2C3E-4A08-8854-0BF9123B10E0}" presName="LevelTwoTextNode" presStyleLbl="node2" presStyleIdx="2" presStyleCnt="3">
        <dgm:presLayoutVars>
          <dgm:chPref val="3"/>
        </dgm:presLayoutVars>
      </dgm:prSet>
      <dgm:spPr/>
    </dgm:pt>
    <dgm:pt modelId="{76A8BF5C-81FF-4DE8-ADEA-F9C8B9FD5E11}" type="pres">
      <dgm:prSet presAssocID="{88D756BB-2C3E-4A08-8854-0BF9123B10E0}" presName="level3hierChild" presStyleCnt="0"/>
      <dgm:spPr/>
    </dgm:pt>
  </dgm:ptLst>
  <dgm:cxnLst>
    <dgm:cxn modelId="{3166FF04-AFA0-4E9C-81F5-6903BBA5BFBF}" type="presOf" srcId="{1B5F01B4-E30F-4DC5-A78F-76003C0D3D0A}" destId="{E7BD1902-4E74-4BBB-979C-8533102D65AC}" srcOrd="0" destOrd="0" presId="urn:microsoft.com/office/officeart/2005/8/layout/hierarchy2"/>
    <dgm:cxn modelId="{160A3519-69F5-4450-BA63-D8EAB37AE1AE}" type="presOf" srcId="{0BEAC709-6A70-4454-BA28-075AB71D4369}" destId="{774262A5-E07B-4797-B766-AC00E42A62B0}" srcOrd="0" destOrd="0" presId="urn:microsoft.com/office/officeart/2005/8/layout/hierarchy2"/>
    <dgm:cxn modelId="{77A59F1B-5299-4B91-943A-C78455DCFD40}" type="presOf" srcId="{0BDE792A-A832-40EC-8C72-F0DCEB357C49}" destId="{556568C3-BB42-4621-A8BE-FD0AF343FE7E}" srcOrd="0" destOrd="0" presId="urn:microsoft.com/office/officeart/2005/8/layout/hierarchy2"/>
    <dgm:cxn modelId="{CAD4B83B-16FA-446A-8710-199E8AB9B48F}" type="presOf" srcId="{88D756BB-2C3E-4A08-8854-0BF9123B10E0}" destId="{F1FB8F80-9E3C-48B5-AF1D-B43C9AFCCCA9}" srcOrd="0" destOrd="0" presId="urn:microsoft.com/office/officeart/2005/8/layout/hierarchy2"/>
    <dgm:cxn modelId="{37279B43-D89A-4526-9175-C4D9CB90CBC7}" srcId="{03A77DF2-9FC1-41B9-BE7F-D4CD77FD99DB}" destId="{0D4176E7-D285-4B2F-9702-00B6BCD7235E}" srcOrd="0" destOrd="0" parTransId="{E548C749-CD04-47EF-B6FD-FEE28C920483}" sibTransId="{9F37850D-9A7C-43FC-9C53-F9E925EAE190}"/>
    <dgm:cxn modelId="{D4503D7C-EA7D-40D2-A1AD-DC51E90EE403}" type="presOf" srcId="{0BEAC709-6A70-4454-BA28-075AB71D4369}" destId="{06DB5473-72F4-43E2-8AB0-3B9B237DC24D}" srcOrd="1" destOrd="0" presId="urn:microsoft.com/office/officeart/2005/8/layout/hierarchy2"/>
    <dgm:cxn modelId="{9B32AB87-B576-48CA-88EF-BA7F07164B86}" type="presOf" srcId="{3D64C884-7745-426C-9F2E-0A88CA9E32B0}" destId="{30005057-DD0A-4A2D-B052-96CF0FDAC662}" srcOrd="1" destOrd="0" presId="urn:microsoft.com/office/officeart/2005/8/layout/hierarchy2"/>
    <dgm:cxn modelId="{90DA689C-6402-46EB-9CCB-73466F7F0621}" srcId="{0D4176E7-D285-4B2F-9702-00B6BCD7235E}" destId="{0BDE792A-A832-40EC-8C72-F0DCEB357C49}" srcOrd="1" destOrd="0" parTransId="{3D64C884-7745-426C-9F2E-0A88CA9E32B0}" sibTransId="{73F7A9B7-614C-408F-B160-C9556394E1E8}"/>
    <dgm:cxn modelId="{2B451AA0-4C69-4B99-8BD4-C1035E3EED24}" srcId="{0D4176E7-D285-4B2F-9702-00B6BCD7235E}" destId="{88D756BB-2C3E-4A08-8854-0BF9123B10E0}" srcOrd="2" destOrd="0" parTransId="{3E8BC783-4D75-4119-A690-95DC7055A875}" sibTransId="{8B26ED1E-3B33-493C-9E4E-52DB4B9B21EC}"/>
    <dgm:cxn modelId="{90D080B1-546E-4C77-849A-8F27DC71C091}" type="presOf" srcId="{0D4176E7-D285-4B2F-9702-00B6BCD7235E}" destId="{A543279C-D661-42BC-8D5C-A7C93BCC31A4}" srcOrd="0" destOrd="0" presId="urn:microsoft.com/office/officeart/2005/8/layout/hierarchy2"/>
    <dgm:cxn modelId="{178C01B8-4EAC-4F09-BAD7-8CBB5E336AC2}" type="presOf" srcId="{3E8BC783-4D75-4119-A690-95DC7055A875}" destId="{8083498C-46FE-431C-B665-18329DF26822}" srcOrd="1" destOrd="0" presId="urn:microsoft.com/office/officeart/2005/8/layout/hierarchy2"/>
    <dgm:cxn modelId="{FC1345C6-706C-4E75-8A0D-260412EE6FDC}" srcId="{0D4176E7-D285-4B2F-9702-00B6BCD7235E}" destId="{1B5F01B4-E30F-4DC5-A78F-76003C0D3D0A}" srcOrd="0" destOrd="0" parTransId="{0BEAC709-6A70-4454-BA28-075AB71D4369}" sibTransId="{612632CD-AAC6-4561-9358-4F45F8DE8E55}"/>
    <dgm:cxn modelId="{93591CCF-4125-4C34-AEAF-DD20ACB8B402}" type="presOf" srcId="{03A77DF2-9FC1-41B9-BE7F-D4CD77FD99DB}" destId="{B062160F-F4A8-4164-8B28-D02BA9337C26}" srcOrd="0" destOrd="0" presId="urn:microsoft.com/office/officeart/2005/8/layout/hierarchy2"/>
    <dgm:cxn modelId="{AAA4DBDB-5B0F-4BB1-9640-367B6A19CC95}" type="presOf" srcId="{3D64C884-7745-426C-9F2E-0A88CA9E32B0}" destId="{B1A514BA-A71C-49B1-9D5D-C1F242EACE46}" srcOrd="0" destOrd="0" presId="urn:microsoft.com/office/officeart/2005/8/layout/hierarchy2"/>
    <dgm:cxn modelId="{6C9BBCF2-9DD4-472E-890E-ED1485DC0BA0}" type="presOf" srcId="{3E8BC783-4D75-4119-A690-95DC7055A875}" destId="{461ACD2D-EFF9-4617-A572-F5F5AF19930C}" srcOrd="0" destOrd="0" presId="urn:microsoft.com/office/officeart/2005/8/layout/hierarchy2"/>
    <dgm:cxn modelId="{9C7AE517-9729-473E-8751-DC1F6F5B9BF1}" type="presParOf" srcId="{B062160F-F4A8-4164-8B28-D02BA9337C26}" destId="{098301E5-4BAD-43A1-8C60-5803A55F43C4}" srcOrd="0" destOrd="0" presId="urn:microsoft.com/office/officeart/2005/8/layout/hierarchy2"/>
    <dgm:cxn modelId="{BDF3618D-E20E-45FE-9728-5EBCB13C2B8B}" type="presParOf" srcId="{098301E5-4BAD-43A1-8C60-5803A55F43C4}" destId="{A543279C-D661-42BC-8D5C-A7C93BCC31A4}" srcOrd="0" destOrd="0" presId="urn:microsoft.com/office/officeart/2005/8/layout/hierarchy2"/>
    <dgm:cxn modelId="{B38649E3-1E5F-4EDF-9CAE-532480EA0047}" type="presParOf" srcId="{098301E5-4BAD-43A1-8C60-5803A55F43C4}" destId="{93C03772-4141-466B-8EA1-1F08152CBB03}" srcOrd="1" destOrd="0" presId="urn:microsoft.com/office/officeart/2005/8/layout/hierarchy2"/>
    <dgm:cxn modelId="{DB10CE71-25D2-4524-8087-4292EB5F50C2}" type="presParOf" srcId="{93C03772-4141-466B-8EA1-1F08152CBB03}" destId="{774262A5-E07B-4797-B766-AC00E42A62B0}" srcOrd="0" destOrd="0" presId="urn:microsoft.com/office/officeart/2005/8/layout/hierarchy2"/>
    <dgm:cxn modelId="{E9573236-94A8-48ED-A545-3B7CAD9E390D}" type="presParOf" srcId="{774262A5-E07B-4797-B766-AC00E42A62B0}" destId="{06DB5473-72F4-43E2-8AB0-3B9B237DC24D}" srcOrd="0" destOrd="0" presId="urn:microsoft.com/office/officeart/2005/8/layout/hierarchy2"/>
    <dgm:cxn modelId="{DE35F623-57E3-4B2D-ACAB-853F7B0569D0}" type="presParOf" srcId="{93C03772-4141-466B-8EA1-1F08152CBB03}" destId="{0EEF3A2B-3698-4D36-8D50-A10451C42671}" srcOrd="1" destOrd="0" presId="urn:microsoft.com/office/officeart/2005/8/layout/hierarchy2"/>
    <dgm:cxn modelId="{4092AA42-1D64-4BAB-A0ED-1D9FC644CAF4}" type="presParOf" srcId="{0EEF3A2B-3698-4D36-8D50-A10451C42671}" destId="{E7BD1902-4E74-4BBB-979C-8533102D65AC}" srcOrd="0" destOrd="0" presId="urn:microsoft.com/office/officeart/2005/8/layout/hierarchy2"/>
    <dgm:cxn modelId="{2F61EFDA-C17F-41E7-802B-6C6FD8888F6D}" type="presParOf" srcId="{0EEF3A2B-3698-4D36-8D50-A10451C42671}" destId="{259062F8-9AD0-4E1F-85B6-3942B8DF1F08}" srcOrd="1" destOrd="0" presId="urn:microsoft.com/office/officeart/2005/8/layout/hierarchy2"/>
    <dgm:cxn modelId="{6A134F37-8954-4199-B7CB-66F41D11B9B5}" type="presParOf" srcId="{93C03772-4141-466B-8EA1-1F08152CBB03}" destId="{B1A514BA-A71C-49B1-9D5D-C1F242EACE46}" srcOrd="2" destOrd="0" presId="urn:microsoft.com/office/officeart/2005/8/layout/hierarchy2"/>
    <dgm:cxn modelId="{BDCFE4BF-536A-4AF1-87C1-53CF11520AA1}" type="presParOf" srcId="{B1A514BA-A71C-49B1-9D5D-C1F242EACE46}" destId="{30005057-DD0A-4A2D-B052-96CF0FDAC662}" srcOrd="0" destOrd="0" presId="urn:microsoft.com/office/officeart/2005/8/layout/hierarchy2"/>
    <dgm:cxn modelId="{490A7838-4592-40D8-9A16-CAC6D2CAB070}" type="presParOf" srcId="{93C03772-4141-466B-8EA1-1F08152CBB03}" destId="{D2833B2E-233C-4FF2-853B-F1084864988F}" srcOrd="3" destOrd="0" presId="urn:microsoft.com/office/officeart/2005/8/layout/hierarchy2"/>
    <dgm:cxn modelId="{813F1225-4EAC-4D8E-8E0B-722324EA9E3A}" type="presParOf" srcId="{D2833B2E-233C-4FF2-853B-F1084864988F}" destId="{556568C3-BB42-4621-A8BE-FD0AF343FE7E}" srcOrd="0" destOrd="0" presId="urn:microsoft.com/office/officeart/2005/8/layout/hierarchy2"/>
    <dgm:cxn modelId="{50787C6C-DEF3-4A46-A096-0E53100F5353}" type="presParOf" srcId="{D2833B2E-233C-4FF2-853B-F1084864988F}" destId="{E97B9849-FAEF-4C86-8C27-A2770BC47B50}" srcOrd="1" destOrd="0" presId="urn:microsoft.com/office/officeart/2005/8/layout/hierarchy2"/>
    <dgm:cxn modelId="{F180C00B-F09D-49CE-8114-5AFF10AB02B9}" type="presParOf" srcId="{93C03772-4141-466B-8EA1-1F08152CBB03}" destId="{461ACD2D-EFF9-4617-A572-F5F5AF19930C}" srcOrd="4" destOrd="0" presId="urn:microsoft.com/office/officeart/2005/8/layout/hierarchy2"/>
    <dgm:cxn modelId="{49DFED83-2A0A-4F57-8285-B63F7A01CF1B}" type="presParOf" srcId="{461ACD2D-EFF9-4617-A572-F5F5AF19930C}" destId="{8083498C-46FE-431C-B665-18329DF26822}" srcOrd="0" destOrd="0" presId="urn:microsoft.com/office/officeart/2005/8/layout/hierarchy2"/>
    <dgm:cxn modelId="{60DA8C09-74CD-40D5-B273-C2B739CF0FD8}" type="presParOf" srcId="{93C03772-4141-466B-8EA1-1F08152CBB03}" destId="{81F752CC-78FF-4F1F-BC47-F403FBFF9732}" srcOrd="5" destOrd="0" presId="urn:microsoft.com/office/officeart/2005/8/layout/hierarchy2"/>
    <dgm:cxn modelId="{FFE2F15D-D0DE-4F54-90F9-97D2BEE28F70}" type="presParOf" srcId="{81F752CC-78FF-4F1F-BC47-F403FBFF9732}" destId="{F1FB8F80-9E3C-48B5-AF1D-B43C9AFCCCA9}" srcOrd="0" destOrd="0" presId="urn:microsoft.com/office/officeart/2005/8/layout/hierarchy2"/>
    <dgm:cxn modelId="{CC2D9AE0-62A1-410B-B0CB-6C3DDFDCD337}" type="presParOf" srcId="{81F752CC-78FF-4F1F-BC47-F403FBFF9732}" destId="{76A8BF5C-81FF-4DE8-ADEA-F9C8B9FD5E1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3A77DF2-9FC1-41B9-BE7F-D4CD77FD99D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D4176E7-D285-4B2F-9702-00B6BCD7235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碳汇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48C749-CD04-47EF-B6FD-FEE28C920483}" type="parTrans" cxnId="{37279B43-D89A-4526-9175-C4D9CB90CBC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37850D-9A7C-43FC-9C53-F9E925EAE190}" type="sibTrans" cxnId="{37279B43-D89A-4526-9175-C4D9CB90CBC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5F01B4-E30F-4DC5-A78F-76003C0D3D0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EAC709-6A70-4454-BA28-075AB71D4369}" type="parTrans" cxnId="{FC1345C6-706C-4E75-8A0D-260412EE6FD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2632CD-AAC6-4561-9358-4F45F8DE8E55}" type="sibTrans" cxnId="{FC1345C6-706C-4E75-8A0D-260412EE6FD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DE792A-A832-40EC-8C72-F0DCEB357C4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64C884-7745-426C-9F2E-0A88CA9E32B0}" type="parTrans" cxnId="{90DA689C-6402-46EB-9CCB-73466F7F062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F7A9B7-614C-408F-B160-C9556394E1E8}" type="sibTrans" cxnId="{90DA689C-6402-46EB-9CCB-73466F7F062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D756BB-2C3E-4A08-8854-0BF9123B10E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3E8BC783-4D75-4119-A690-95DC7055A875}" type="parTrans" cxnId="{2B451AA0-4C69-4B99-8BD4-C1035E3EED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26ED1E-3B33-493C-9E4E-52DB4B9B21EC}" type="sibTrans" cxnId="{2B451AA0-4C69-4B99-8BD4-C1035E3EED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62160F-F4A8-4164-8B28-D02BA9337C26}" type="pres">
      <dgm:prSet presAssocID="{03A77DF2-9FC1-41B9-BE7F-D4CD77FD99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8301E5-4BAD-43A1-8C60-5803A55F43C4}" type="pres">
      <dgm:prSet presAssocID="{0D4176E7-D285-4B2F-9702-00B6BCD7235E}" presName="root1" presStyleCnt="0"/>
      <dgm:spPr/>
    </dgm:pt>
    <dgm:pt modelId="{A543279C-D661-42BC-8D5C-A7C93BCC31A4}" type="pres">
      <dgm:prSet presAssocID="{0D4176E7-D285-4B2F-9702-00B6BCD7235E}" presName="LevelOneTextNode" presStyleLbl="node0" presStyleIdx="0" presStyleCnt="1" custScaleY="190883">
        <dgm:presLayoutVars>
          <dgm:chPref val="3"/>
        </dgm:presLayoutVars>
      </dgm:prSet>
      <dgm:spPr/>
    </dgm:pt>
    <dgm:pt modelId="{93C03772-4141-466B-8EA1-1F08152CBB03}" type="pres">
      <dgm:prSet presAssocID="{0D4176E7-D285-4B2F-9702-00B6BCD7235E}" presName="level2hierChild" presStyleCnt="0"/>
      <dgm:spPr/>
    </dgm:pt>
    <dgm:pt modelId="{774262A5-E07B-4797-B766-AC00E42A62B0}" type="pres">
      <dgm:prSet presAssocID="{0BEAC709-6A70-4454-BA28-075AB71D4369}" presName="conn2-1" presStyleLbl="parChTrans1D2" presStyleIdx="0" presStyleCnt="3"/>
      <dgm:spPr/>
    </dgm:pt>
    <dgm:pt modelId="{06DB5473-72F4-43E2-8AB0-3B9B237DC24D}" type="pres">
      <dgm:prSet presAssocID="{0BEAC709-6A70-4454-BA28-075AB71D4369}" presName="connTx" presStyleLbl="parChTrans1D2" presStyleIdx="0" presStyleCnt="3"/>
      <dgm:spPr/>
    </dgm:pt>
    <dgm:pt modelId="{0EEF3A2B-3698-4D36-8D50-A10451C42671}" type="pres">
      <dgm:prSet presAssocID="{1B5F01B4-E30F-4DC5-A78F-76003C0D3D0A}" presName="root2" presStyleCnt="0"/>
      <dgm:spPr/>
    </dgm:pt>
    <dgm:pt modelId="{E7BD1902-4E74-4BBB-979C-8533102D65AC}" type="pres">
      <dgm:prSet presAssocID="{1B5F01B4-E30F-4DC5-A78F-76003C0D3D0A}" presName="LevelTwoTextNode" presStyleLbl="node2" presStyleIdx="0" presStyleCnt="3">
        <dgm:presLayoutVars>
          <dgm:chPref val="3"/>
        </dgm:presLayoutVars>
      </dgm:prSet>
      <dgm:spPr/>
    </dgm:pt>
    <dgm:pt modelId="{259062F8-9AD0-4E1F-85B6-3942B8DF1F08}" type="pres">
      <dgm:prSet presAssocID="{1B5F01B4-E30F-4DC5-A78F-76003C0D3D0A}" presName="level3hierChild" presStyleCnt="0"/>
      <dgm:spPr/>
    </dgm:pt>
    <dgm:pt modelId="{B1A514BA-A71C-49B1-9D5D-C1F242EACE46}" type="pres">
      <dgm:prSet presAssocID="{3D64C884-7745-426C-9F2E-0A88CA9E32B0}" presName="conn2-1" presStyleLbl="parChTrans1D2" presStyleIdx="1" presStyleCnt="3"/>
      <dgm:spPr/>
    </dgm:pt>
    <dgm:pt modelId="{30005057-DD0A-4A2D-B052-96CF0FDAC662}" type="pres">
      <dgm:prSet presAssocID="{3D64C884-7745-426C-9F2E-0A88CA9E32B0}" presName="connTx" presStyleLbl="parChTrans1D2" presStyleIdx="1" presStyleCnt="3"/>
      <dgm:spPr/>
    </dgm:pt>
    <dgm:pt modelId="{D2833B2E-233C-4FF2-853B-F1084864988F}" type="pres">
      <dgm:prSet presAssocID="{0BDE792A-A832-40EC-8C72-F0DCEB357C49}" presName="root2" presStyleCnt="0"/>
      <dgm:spPr/>
    </dgm:pt>
    <dgm:pt modelId="{556568C3-BB42-4621-A8BE-FD0AF343FE7E}" type="pres">
      <dgm:prSet presAssocID="{0BDE792A-A832-40EC-8C72-F0DCEB357C49}" presName="LevelTwoTextNode" presStyleLbl="node2" presStyleIdx="1" presStyleCnt="3">
        <dgm:presLayoutVars>
          <dgm:chPref val="3"/>
        </dgm:presLayoutVars>
      </dgm:prSet>
      <dgm:spPr/>
    </dgm:pt>
    <dgm:pt modelId="{E97B9849-FAEF-4C86-8C27-A2770BC47B50}" type="pres">
      <dgm:prSet presAssocID="{0BDE792A-A832-40EC-8C72-F0DCEB357C49}" presName="level3hierChild" presStyleCnt="0"/>
      <dgm:spPr/>
    </dgm:pt>
    <dgm:pt modelId="{461ACD2D-EFF9-4617-A572-F5F5AF19930C}" type="pres">
      <dgm:prSet presAssocID="{3E8BC783-4D75-4119-A690-95DC7055A875}" presName="conn2-1" presStyleLbl="parChTrans1D2" presStyleIdx="2" presStyleCnt="3"/>
      <dgm:spPr/>
    </dgm:pt>
    <dgm:pt modelId="{8083498C-46FE-431C-B665-18329DF26822}" type="pres">
      <dgm:prSet presAssocID="{3E8BC783-4D75-4119-A690-95DC7055A875}" presName="connTx" presStyleLbl="parChTrans1D2" presStyleIdx="2" presStyleCnt="3"/>
      <dgm:spPr/>
    </dgm:pt>
    <dgm:pt modelId="{81F752CC-78FF-4F1F-BC47-F403FBFF9732}" type="pres">
      <dgm:prSet presAssocID="{88D756BB-2C3E-4A08-8854-0BF9123B10E0}" presName="root2" presStyleCnt="0"/>
      <dgm:spPr/>
    </dgm:pt>
    <dgm:pt modelId="{F1FB8F80-9E3C-48B5-AF1D-B43C9AFCCCA9}" type="pres">
      <dgm:prSet presAssocID="{88D756BB-2C3E-4A08-8854-0BF9123B10E0}" presName="LevelTwoTextNode" presStyleLbl="node2" presStyleIdx="2" presStyleCnt="3">
        <dgm:presLayoutVars>
          <dgm:chPref val="3"/>
        </dgm:presLayoutVars>
      </dgm:prSet>
      <dgm:spPr/>
    </dgm:pt>
    <dgm:pt modelId="{76A8BF5C-81FF-4DE8-ADEA-F9C8B9FD5E11}" type="pres">
      <dgm:prSet presAssocID="{88D756BB-2C3E-4A08-8854-0BF9123B10E0}" presName="level3hierChild" presStyleCnt="0"/>
      <dgm:spPr/>
    </dgm:pt>
  </dgm:ptLst>
  <dgm:cxnLst>
    <dgm:cxn modelId="{3166FF04-AFA0-4E9C-81F5-6903BBA5BFBF}" type="presOf" srcId="{1B5F01B4-E30F-4DC5-A78F-76003C0D3D0A}" destId="{E7BD1902-4E74-4BBB-979C-8533102D65AC}" srcOrd="0" destOrd="0" presId="urn:microsoft.com/office/officeart/2005/8/layout/hierarchy2"/>
    <dgm:cxn modelId="{160A3519-69F5-4450-BA63-D8EAB37AE1AE}" type="presOf" srcId="{0BEAC709-6A70-4454-BA28-075AB71D4369}" destId="{774262A5-E07B-4797-B766-AC00E42A62B0}" srcOrd="0" destOrd="0" presId="urn:microsoft.com/office/officeart/2005/8/layout/hierarchy2"/>
    <dgm:cxn modelId="{77A59F1B-5299-4B91-943A-C78455DCFD40}" type="presOf" srcId="{0BDE792A-A832-40EC-8C72-F0DCEB357C49}" destId="{556568C3-BB42-4621-A8BE-FD0AF343FE7E}" srcOrd="0" destOrd="0" presId="urn:microsoft.com/office/officeart/2005/8/layout/hierarchy2"/>
    <dgm:cxn modelId="{CAD4B83B-16FA-446A-8710-199E8AB9B48F}" type="presOf" srcId="{88D756BB-2C3E-4A08-8854-0BF9123B10E0}" destId="{F1FB8F80-9E3C-48B5-AF1D-B43C9AFCCCA9}" srcOrd="0" destOrd="0" presId="urn:microsoft.com/office/officeart/2005/8/layout/hierarchy2"/>
    <dgm:cxn modelId="{37279B43-D89A-4526-9175-C4D9CB90CBC7}" srcId="{03A77DF2-9FC1-41B9-BE7F-D4CD77FD99DB}" destId="{0D4176E7-D285-4B2F-9702-00B6BCD7235E}" srcOrd="0" destOrd="0" parTransId="{E548C749-CD04-47EF-B6FD-FEE28C920483}" sibTransId="{9F37850D-9A7C-43FC-9C53-F9E925EAE190}"/>
    <dgm:cxn modelId="{D4503D7C-EA7D-40D2-A1AD-DC51E90EE403}" type="presOf" srcId="{0BEAC709-6A70-4454-BA28-075AB71D4369}" destId="{06DB5473-72F4-43E2-8AB0-3B9B237DC24D}" srcOrd="1" destOrd="0" presId="urn:microsoft.com/office/officeart/2005/8/layout/hierarchy2"/>
    <dgm:cxn modelId="{9B32AB87-B576-48CA-88EF-BA7F07164B86}" type="presOf" srcId="{3D64C884-7745-426C-9F2E-0A88CA9E32B0}" destId="{30005057-DD0A-4A2D-B052-96CF0FDAC662}" srcOrd="1" destOrd="0" presId="urn:microsoft.com/office/officeart/2005/8/layout/hierarchy2"/>
    <dgm:cxn modelId="{90DA689C-6402-46EB-9CCB-73466F7F0621}" srcId="{0D4176E7-D285-4B2F-9702-00B6BCD7235E}" destId="{0BDE792A-A832-40EC-8C72-F0DCEB357C49}" srcOrd="1" destOrd="0" parTransId="{3D64C884-7745-426C-9F2E-0A88CA9E32B0}" sibTransId="{73F7A9B7-614C-408F-B160-C9556394E1E8}"/>
    <dgm:cxn modelId="{2B451AA0-4C69-4B99-8BD4-C1035E3EED24}" srcId="{0D4176E7-D285-4B2F-9702-00B6BCD7235E}" destId="{88D756BB-2C3E-4A08-8854-0BF9123B10E0}" srcOrd="2" destOrd="0" parTransId="{3E8BC783-4D75-4119-A690-95DC7055A875}" sibTransId="{8B26ED1E-3B33-493C-9E4E-52DB4B9B21EC}"/>
    <dgm:cxn modelId="{90D080B1-546E-4C77-849A-8F27DC71C091}" type="presOf" srcId="{0D4176E7-D285-4B2F-9702-00B6BCD7235E}" destId="{A543279C-D661-42BC-8D5C-A7C93BCC31A4}" srcOrd="0" destOrd="0" presId="urn:microsoft.com/office/officeart/2005/8/layout/hierarchy2"/>
    <dgm:cxn modelId="{178C01B8-4EAC-4F09-BAD7-8CBB5E336AC2}" type="presOf" srcId="{3E8BC783-4D75-4119-A690-95DC7055A875}" destId="{8083498C-46FE-431C-B665-18329DF26822}" srcOrd="1" destOrd="0" presId="urn:microsoft.com/office/officeart/2005/8/layout/hierarchy2"/>
    <dgm:cxn modelId="{FC1345C6-706C-4E75-8A0D-260412EE6FDC}" srcId="{0D4176E7-D285-4B2F-9702-00B6BCD7235E}" destId="{1B5F01B4-E30F-4DC5-A78F-76003C0D3D0A}" srcOrd="0" destOrd="0" parTransId="{0BEAC709-6A70-4454-BA28-075AB71D4369}" sibTransId="{612632CD-AAC6-4561-9358-4F45F8DE8E55}"/>
    <dgm:cxn modelId="{93591CCF-4125-4C34-AEAF-DD20ACB8B402}" type="presOf" srcId="{03A77DF2-9FC1-41B9-BE7F-D4CD77FD99DB}" destId="{B062160F-F4A8-4164-8B28-D02BA9337C26}" srcOrd="0" destOrd="0" presId="urn:microsoft.com/office/officeart/2005/8/layout/hierarchy2"/>
    <dgm:cxn modelId="{AAA4DBDB-5B0F-4BB1-9640-367B6A19CC95}" type="presOf" srcId="{3D64C884-7745-426C-9F2E-0A88CA9E32B0}" destId="{B1A514BA-A71C-49B1-9D5D-C1F242EACE46}" srcOrd="0" destOrd="0" presId="urn:microsoft.com/office/officeart/2005/8/layout/hierarchy2"/>
    <dgm:cxn modelId="{6C9BBCF2-9DD4-472E-890E-ED1485DC0BA0}" type="presOf" srcId="{3E8BC783-4D75-4119-A690-95DC7055A875}" destId="{461ACD2D-EFF9-4617-A572-F5F5AF19930C}" srcOrd="0" destOrd="0" presId="urn:microsoft.com/office/officeart/2005/8/layout/hierarchy2"/>
    <dgm:cxn modelId="{9C7AE517-9729-473E-8751-DC1F6F5B9BF1}" type="presParOf" srcId="{B062160F-F4A8-4164-8B28-D02BA9337C26}" destId="{098301E5-4BAD-43A1-8C60-5803A55F43C4}" srcOrd="0" destOrd="0" presId="urn:microsoft.com/office/officeart/2005/8/layout/hierarchy2"/>
    <dgm:cxn modelId="{BDF3618D-E20E-45FE-9728-5EBCB13C2B8B}" type="presParOf" srcId="{098301E5-4BAD-43A1-8C60-5803A55F43C4}" destId="{A543279C-D661-42BC-8D5C-A7C93BCC31A4}" srcOrd="0" destOrd="0" presId="urn:microsoft.com/office/officeart/2005/8/layout/hierarchy2"/>
    <dgm:cxn modelId="{B38649E3-1E5F-4EDF-9CAE-532480EA0047}" type="presParOf" srcId="{098301E5-4BAD-43A1-8C60-5803A55F43C4}" destId="{93C03772-4141-466B-8EA1-1F08152CBB03}" srcOrd="1" destOrd="0" presId="urn:microsoft.com/office/officeart/2005/8/layout/hierarchy2"/>
    <dgm:cxn modelId="{DB10CE71-25D2-4524-8087-4292EB5F50C2}" type="presParOf" srcId="{93C03772-4141-466B-8EA1-1F08152CBB03}" destId="{774262A5-E07B-4797-B766-AC00E42A62B0}" srcOrd="0" destOrd="0" presId="urn:microsoft.com/office/officeart/2005/8/layout/hierarchy2"/>
    <dgm:cxn modelId="{E9573236-94A8-48ED-A545-3B7CAD9E390D}" type="presParOf" srcId="{774262A5-E07B-4797-B766-AC00E42A62B0}" destId="{06DB5473-72F4-43E2-8AB0-3B9B237DC24D}" srcOrd="0" destOrd="0" presId="urn:microsoft.com/office/officeart/2005/8/layout/hierarchy2"/>
    <dgm:cxn modelId="{DE35F623-57E3-4B2D-ACAB-853F7B0569D0}" type="presParOf" srcId="{93C03772-4141-466B-8EA1-1F08152CBB03}" destId="{0EEF3A2B-3698-4D36-8D50-A10451C42671}" srcOrd="1" destOrd="0" presId="urn:microsoft.com/office/officeart/2005/8/layout/hierarchy2"/>
    <dgm:cxn modelId="{4092AA42-1D64-4BAB-A0ED-1D9FC644CAF4}" type="presParOf" srcId="{0EEF3A2B-3698-4D36-8D50-A10451C42671}" destId="{E7BD1902-4E74-4BBB-979C-8533102D65AC}" srcOrd="0" destOrd="0" presId="urn:microsoft.com/office/officeart/2005/8/layout/hierarchy2"/>
    <dgm:cxn modelId="{2F61EFDA-C17F-41E7-802B-6C6FD8888F6D}" type="presParOf" srcId="{0EEF3A2B-3698-4D36-8D50-A10451C42671}" destId="{259062F8-9AD0-4E1F-85B6-3942B8DF1F08}" srcOrd="1" destOrd="0" presId="urn:microsoft.com/office/officeart/2005/8/layout/hierarchy2"/>
    <dgm:cxn modelId="{6A134F37-8954-4199-B7CB-66F41D11B9B5}" type="presParOf" srcId="{93C03772-4141-466B-8EA1-1F08152CBB03}" destId="{B1A514BA-A71C-49B1-9D5D-C1F242EACE46}" srcOrd="2" destOrd="0" presId="urn:microsoft.com/office/officeart/2005/8/layout/hierarchy2"/>
    <dgm:cxn modelId="{BDCFE4BF-536A-4AF1-87C1-53CF11520AA1}" type="presParOf" srcId="{B1A514BA-A71C-49B1-9D5D-C1F242EACE46}" destId="{30005057-DD0A-4A2D-B052-96CF0FDAC662}" srcOrd="0" destOrd="0" presId="urn:microsoft.com/office/officeart/2005/8/layout/hierarchy2"/>
    <dgm:cxn modelId="{490A7838-4592-40D8-9A16-CAC6D2CAB070}" type="presParOf" srcId="{93C03772-4141-466B-8EA1-1F08152CBB03}" destId="{D2833B2E-233C-4FF2-853B-F1084864988F}" srcOrd="3" destOrd="0" presId="urn:microsoft.com/office/officeart/2005/8/layout/hierarchy2"/>
    <dgm:cxn modelId="{813F1225-4EAC-4D8E-8E0B-722324EA9E3A}" type="presParOf" srcId="{D2833B2E-233C-4FF2-853B-F1084864988F}" destId="{556568C3-BB42-4621-A8BE-FD0AF343FE7E}" srcOrd="0" destOrd="0" presId="urn:microsoft.com/office/officeart/2005/8/layout/hierarchy2"/>
    <dgm:cxn modelId="{50787C6C-DEF3-4A46-A096-0E53100F5353}" type="presParOf" srcId="{D2833B2E-233C-4FF2-853B-F1084864988F}" destId="{E97B9849-FAEF-4C86-8C27-A2770BC47B50}" srcOrd="1" destOrd="0" presId="urn:microsoft.com/office/officeart/2005/8/layout/hierarchy2"/>
    <dgm:cxn modelId="{F180C00B-F09D-49CE-8114-5AFF10AB02B9}" type="presParOf" srcId="{93C03772-4141-466B-8EA1-1F08152CBB03}" destId="{461ACD2D-EFF9-4617-A572-F5F5AF19930C}" srcOrd="4" destOrd="0" presId="urn:microsoft.com/office/officeart/2005/8/layout/hierarchy2"/>
    <dgm:cxn modelId="{49DFED83-2A0A-4F57-8285-B63F7A01CF1B}" type="presParOf" srcId="{461ACD2D-EFF9-4617-A572-F5F5AF19930C}" destId="{8083498C-46FE-431C-B665-18329DF26822}" srcOrd="0" destOrd="0" presId="urn:microsoft.com/office/officeart/2005/8/layout/hierarchy2"/>
    <dgm:cxn modelId="{60DA8C09-74CD-40D5-B273-C2B739CF0FD8}" type="presParOf" srcId="{93C03772-4141-466B-8EA1-1F08152CBB03}" destId="{81F752CC-78FF-4F1F-BC47-F403FBFF9732}" srcOrd="5" destOrd="0" presId="urn:microsoft.com/office/officeart/2005/8/layout/hierarchy2"/>
    <dgm:cxn modelId="{FFE2F15D-D0DE-4F54-90F9-97D2BEE28F70}" type="presParOf" srcId="{81F752CC-78FF-4F1F-BC47-F403FBFF9732}" destId="{F1FB8F80-9E3C-48B5-AF1D-B43C9AFCCCA9}" srcOrd="0" destOrd="0" presId="urn:microsoft.com/office/officeart/2005/8/layout/hierarchy2"/>
    <dgm:cxn modelId="{CC2D9AE0-62A1-410B-B0CB-6C3DDFDCD337}" type="presParOf" srcId="{81F752CC-78FF-4F1F-BC47-F403FBFF9732}" destId="{76A8BF5C-81FF-4DE8-ADEA-F9C8B9FD5E1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D56CB8D-BDF4-46B2-89B8-FD90893F18A1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9125C6-DB92-48F4-852E-C7CDB4A67A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碳汇管理公司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033B4D-2DD7-4A3E-B626-38D3B7992FFE}" type="parTrans" cxnId="{E70AAFA8-2331-453A-AD6E-F2D81E11E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CC230C-BBE1-4F54-9A41-77FC706DA336}" type="sibTrans" cxnId="{E70AAFA8-2331-453A-AD6E-F2D81E11E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BED7-CB1B-4510-BB32-7847627E86FC}" type="asst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碳信</a:t>
          </a: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32FCC9-913B-4BEF-813D-05ED4F1D1C08}" type="parTrans" cxnId="{5BD28FEA-5272-4629-990A-41B7D36C647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CC531C-A9FB-44A6-AA90-614FACCEF680}" type="sibTrans" cxnId="{5BD28FEA-5272-4629-990A-41B7D36C647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E3A24A-3353-4208-9686-D0511DBE808E}">
      <dgm:prSet phldrT="[Text]" custT="1"/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9A9916-BBB2-49D1-9F42-C4B30FB26B1C}" type="parTrans" cxnId="{B5DCC998-A6FF-4529-83D4-9944C5F447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7B84F8-2EE1-4A32-9077-28683CAB4A09}" type="sibTrans" cxnId="{B5DCC998-A6FF-4529-83D4-9944C5F447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AFA625-BA01-4631-AA89-7CA77A8F028B}">
      <dgm:prSet phldrT="[Text]" custT="1"/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新能物流平台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834F66-8774-4A83-AD16-4F0D7E56FB58}" type="parTrans" cxnId="{842AA8BC-7738-4295-BB4A-2C14CAFECF3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B6420F-6FF3-4D0D-88F2-DA6283CAB8DC}" type="sibTrans" cxnId="{842AA8BC-7738-4295-BB4A-2C14CAFECF3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04810C-0368-4298-A07E-DB228474ACE7}">
      <dgm:prSet phldrT="[Text]" custT="1"/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其它平台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659300-23AB-4525-ABE4-CDDFEA875812}" type="parTrans" cxnId="{8D120DEE-3B03-404C-A8FB-F5276679099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3F9AFE-596E-47CB-8C9B-40E1B90A11B3}" type="sibTrans" cxnId="{8D120DEE-3B03-404C-A8FB-F5276679099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3ADEB4-A2F1-41B7-B933-5A71A51F6814}" type="pres">
      <dgm:prSet presAssocID="{5D56CB8D-BDF4-46B2-89B8-FD90893F18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14265C-58F9-4B1C-A70A-C78C7C8789C9}" type="pres">
      <dgm:prSet presAssocID="{D69125C6-DB92-48F4-852E-C7CDB4A67A8D}" presName="hierRoot1" presStyleCnt="0">
        <dgm:presLayoutVars>
          <dgm:hierBranch val="init"/>
        </dgm:presLayoutVars>
      </dgm:prSet>
      <dgm:spPr/>
    </dgm:pt>
    <dgm:pt modelId="{FE7E8D3F-2669-4F17-877D-78B310DFC072}" type="pres">
      <dgm:prSet presAssocID="{D69125C6-DB92-48F4-852E-C7CDB4A67A8D}" presName="rootComposite1" presStyleCnt="0"/>
      <dgm:spPr/>
    </dgm:pt>
    <dgm:pt modelId="{B3A54EC6-A6D0-4204-B478-5D0AF01DB358}" type="pres">
      <dgm:prSet presAssocID="{D69125C6-DB92-48F4-852E-C7CDB4A67A8D}" presName="rootText1" presStyleLbl="node0" presStyleIdx="0" presStyleCnt="1">
        <dgm:presLayoutVars>
          <dgm:chPref val="3"/>
        </dgm:presLayoutVars>
      </dgm:prSet>
      <dgm:spPr/>
    </dgm:pt>
    <dgm:pt modelId="{D02AEAE8-4D4B-499C-877B-E22E8963AEDA}" type="pres">
      <dgm:prSet presAssocID="{D69125C6-DB92-48F4-852E-C7CDB4A67A8D}" presName="rootConnector1" presStyleLbl="node1" presStyleIdx="0" presStyleCnt="0"/>
      <dgm:spPr/>
    </dgm:pt>
    <dgm:pt modelId="{330FC93D-16A3-4B35-A36C-925DD195C54F}" type="pres">
      <dgm:prSet presAssocID="{D69125C6-DB92-48F4-852E-C7CDB4A67A8D}" presName="hierChild2" presStyleCnt="0"/>
      <dgm:spPr/>
    </dgm:pt>
    <dgm:pt modelId="{A09B37DE-7976-4DD6-8913-FF1B38444CBC}" type="pres">
      <dgm:prSet presAssocID="{F39A9916-BBB2-49D1-9F42-C4B30FB26B1C}" presName="Name37" presStyleLbl="parChTrans1D2" presStyleIdx="0" presStyleCnt="4"/>
      <dgm:spPr/>
    </dgm:pt>
    <dgm:pt modelId="{C40201DE-C6A2-4222-A633-0B64BFE3B1A1}" type="pres">
      <dgm:prSet presAssocID="{CDE3A24A-3353-4208-9686-D0511DBE808E}" presName="hierRoot2" presStyleCnt="0">
        <dgm:presLayoutVars>
          <dgm:hierBranch val="init"/>
        </dgm:presLayoutVars>
      </dgm:prSet>
      <dgm:spPr/>
    </dgm:pt>
    <dgm:pt modelId="{E482BE30-17A7-4EDB-8A06-5E9AA101E81C}" type="pres">
      <dgm:prSet presAssocID="{CDE3A24A-3353-4208-9686-D0511DBE808E}" presName="rootComposite" presStyleCnt="0"/>
      <dgm:spPr/>
    </dgm:pt>
    <dgm:pt modelId="{98B6BD3B-7BF1-4A2B-AD5F-2B5584C2C978}" type="pres">
      <dgm:prSet presAssocID="{CDE3A24A-3353-4208-9686-D0511DBE808E}" presName="rootText" presStyleLbl="node2" presStyleIdx="0" presStyleCnt="3">
        <dgm:presLayoutVars>
          <dgm:chPref val="3"/>
        </dgm:presLayoutVars>
      </dgm:prSet>
      <dgm:spPr/>
    </dgm:pt>
    <dgm:pt modelId="{0CAC3F5C-67BD-43EF-8BAF-F847F8130230}" type="pres">
      <dgm:prSet presAssocID="{CDE3A24A-3353-4208-9686-D0511DBE808E}" presName="rootConnector" presStyleLbl="node2" presStyleIdx="0" presStyleCnt="3"/>
      <dgm:spPr/>
    </dgm:pt>
    <dgm:pt modelId="{E933381F-4B0A-4D75-8B44-EC3BC65CA9C8}" type="pres">
      <dgm:prSet presAssocID="{CDE3A24A-3353-4208-9686-D0511DBE808E}" presName="hierChild4" presStyleCnt="0"/>
      <dgm:spPr/>
    </dgm:pt>
    <dgm:pt modelId="{D603AB7B-D1CC-490F-9972-4C345314390A}" type="pres">
      <dgm:prSet presAssocID="{CDE3A24A-3353-4208-9686-D0511DBE808E}" presName="hierChild5" presStyleCnt="0"/>
      <dgm:spPr/>
    </dgm:pt>
    <dgm:pt modelId="{F40DD85D-EFE6-416A-89EC-3818952E35D5}" type="pres">
      <dgm:prSet presAssocID="{71834F66-8774-4A83-AD16-4F0D7E56FB58}" presName="Name37" presStyleLbl="parChTrans1D2" presStyleIdx="1" presStyleCnt="4"/>
      <dgm:spPr/>
    </dgm:pt>
    <dgm:pt modelId="{B51577DC-2BB1-4761-83B7-AA0067296183}" type="pres">
      <dgm:prSet presAssocID="{7FAFA625-BA01-4631-AA89-7CA77A8F028B}" presName="hierRoot2" presStyleCnt="0">
        <dgm:presLayoutVars>
          <dgm:hierBranch val="init"/>
        </dgm:presLayoutVars>
      </dgm:prSet>
      <dgm:spPr/>
    </dgm:pt>
    <dgm:pt modelId="{7747396E-0F00-4B2A-8D3E-E9500D215839}" type="pres">
      <dgm:prSet presAssocID="{7FAFA625-BA01-4631-AA89-7CA77A8F028B}" presName="rootComposite" presStyleCnt="0"/>
      <dgm:spPr/>
    </dgm:pt>
    <dgm:pt modelId="{82A1938D-7A71-4D71-B652-11082C723C89}" type="pres">
      <dgm:prSet presAssocID="{7FAFA625-BA01-4631-AA89-7CA77A8F028B}" presName="rootText" presStyleLbl="node2" presStyleIdx="1" presStyleCnt="3">
        <dgm:presLayoutVars>
          <dgm:chPref val="3"/>
        </dgm:presLayoutVars>
      </dgm:prSet>
      <dgm:spPr/>
    </dgm:pt>
    <dgm:pt modelId="{594E1363-CD09-45B1-9413-E84EB143D414}" type="pres">
      <dgm:prSet presAssocID="{7FAFA625-BA01-4631-AA89-7CA77A8F028B}" presName="rootConnector" presStyleLbl="node2" presStyleIdx="1" presStyleCnt="3"/>
      <dgm:spPr/>
    </dgm:pt>
    <dgm:pt modelId="{2448ED0B-2F92-4FEE-A8DF-F73A355636EE}" type="pres">
      <dgm:prSet presAssocID="{7FAFA625-BA01-4631-AA89-7CA77A8F028B}" presName="hierChild4" presStyleCnt="0"/>
      <dgm:spPr/>
    </dgm:pt>
    <dgm:pt modelId="{DF4860DB-C044-4581-85AE-5A22418FF005}" type="pres">
      <dgm:prSet presAssocID="{7FAFA625-BA01-4631-AA89-7CA77A8F028B}" presName="hierChild5" presStyleCnt="0"/>
      <dgm:spPr/>
    </dgm:pt>
    <dgm:pt modelId="{5A6F015B-D138-4864-9978-89E067E7BA12}" type="pres">
      <dgm:prSet presAssocID="{3E659300-23AB-4525-ABE4-CDDFEA875812}" presName="Name37" presStyleLbl="parChTrans1D2" presStyleIdx="2" presStyleCnt="4"/>
      <dgm:spPr/>
    </dgm:pt>
    <dgm:pt modelId="{53A68883-6D85-4F76-83E7-516C54A711A8}" type="pres">
      <dgm:prSet presAssocID="{8704810C-0368-4298-A07E-DB228474ACE7}" presName="hierRoot2" presStyleCnt="0">
        <dgm:presLayoutVars>
          <dgm:hierBranch val="init"/>
        </dgm:presLayoutVars>
      </dgm:prSet>
      <dgm:spPr/>
    </dgm:pt>
    <dgm:pt modelId="{82B29A92-44E2-4A9A-A3BA-CC4CB0AB3E41}" type="pres">
      <dgm:prSet presAssocID="{8704810C-0368-4298-A07E-DB228474ACE7}" presName="rootComposite" presStyleCnt="0"/>
      <dgm:spPr/>
    </dgm:pt>
    <dgm:pt modelId="{1375946E-3781-4855-9F28-48EE95235944}" type="pres">
      <dgm:prSet presAssocID="{8704810C-0368-4298-A07E-DB228474ACE7}" presName="rootText" presStyleLbl="node2" presStyleIdx="2" presStyleCnt="3">
        <dgm:presLayoutVars>
          <dgm:chPref val="3"/>
        </dgm:presLayoutVars>
      </dgm:prSet>
      <dgm:spPr/>
    </dgm:pt>
    <dgm:pt modelId="{57B6D0F8-2B23-4666-9102-4D5C293183ED}" type="pres">
      <dgm:prSet presAssocID="{8704810C-0368-4298-A07E-DB228474ACE7}" presName="rootConnector" presStyleLbl="node2" presStyleIdx="2" presStyleCnt="3"/>
      <dgm:spPr/>
    </dgm:pt>
    <dgm:pt modelId="{9085EF16-EA2C-4BAE-8762-270C714F604F}" type="pres">
      <dgm:prSet presAssocID="{8704810C-0368-4298-A07E-DB228474ACE7}" presName="hierChild4" presStyleCnt="0"/>
      <dgm:spPr/>
    </dgm:pt>
    <dgm:pt modelId="{6A51D9A7-DDB3-4362-A9FF-2D8045782E3D}" type="pres">
      <dgm:prSet presAssocID="{8704810C-0368-4298-A07E-DB228474ACE7}" presName="hierChild5" presStyleCnt="0"/>
      <dgm:spPr/>
    </dgm:pt>
    <dgm:pt modelId="{7782859A-1EAB-4D63-8F7F-B68EB8291AA5}" type="pres">
      <dgm:prSet presAssocID="{D69125C6-DB92-48F4-852E-C7CDB4A67A8D}" presName="hierChild3" presStyleCnt="0"/>
      <dgm:spPr/>
    </dgm:pt>
    <dgm:pt modelId="{F31588F6-BB82-4AF7-B937-C7928B2C9002}" type="pres">
      <dgm:prSet presAssocID="{C532FCC9-913B-4BEF-813D-05ED4F1D1C08}" presName="Name111" presStyleLbl="parChTrans1D2" presStyleIdx="3" presStyleCnt="4"/>
      <dgm:spPr/>
    </dgm:pt>
    <dgm:pt modelId="{66790934-BD56-4648-ABD9-554AB013FF4D}" type="pres">
      <dgm:prSet presAssocID="{56B9BED7-CB1B-4510-BB32-7847627E86FC}" presName="hierRoot3" presStyleCnt="0">
        <dgm:presLayoutVars>
          <dgm:hierBranch val="init"/>
        </dgm:presLayoutVars>
      </dgm:prSet>
      <dgm:spPr/>
    </dgm:pt>
    <dgm:pt modelId="{4D823D72-C56D-4418-AEB9-FBC90D6C1D6C}" type="pres">
      <dgm:prSet presAssocID="{56B9BED7-CB1B-4510-BB32-7847627E86FC}" presName="rootComposite3" presStyleCnt="0"/>
      <dgm:spPr/>
    </dgm:pt>
    <dgm:pt modelId="{5133D944-AA51-45A4-AB4A-E41479DDD67C}" type="pres">
      <dgm:prSet presAssocID="{56B9BED7-CB1B-4510-BB32-7847627E86FC}" presName="rootText3" presStyleLbl="asst1" presStyleIdx="0" presStyleCnt="1">
        <dgm:presLayoutVars>
          <dgm:chPref val="3"/>
        </dgm:presLayoutVars>
      </dgm:prSet>
      <dgm:spPr/>
    </dgm:pt>
    <dgm:pt modelId="{662262EE-932D-4DCB-9960-EAE2B34C8016}" type="pres">
      <dgm:prSet presAssocID="{56B9BED7-CB1B-4510-BB32-7847627E86FC}" presName="rootConnector3" presStyleLbl="asst1" presStyleIdx="0" presStyleCnt="1"/>
      <dgm:spPr/>
    </dgm:pt>
    <dgm:pt modelId="{D11611E3-5452-4321-8EEA-E520DE37C164}" type="pres">
      <dgm:prSet presAssocID="{56B9BED7-CB1B-4510-BB32-7847627E86FC}" presName="hierChild6" presStyleCnt="0"/>
      <dgm:spPr/>
    </dgm:pt>
    <dgm:pt modelId="{FD20E67F-2EC3-4BEA-99C0-A143FDAE6E03}" type="pres">
      <dgm:prSet presAssocID="{56B9BED7-CB1B-4510-BB32-7847627E86FC}" presName="hierChild7" presStyleCnt="0"/>
      <dgm:spPr/>
    </dgm:pt>
  </dgm:ptLst>
  <dgm:cxnLst>
    <dgm:cxn modelId="{1668A90C-C375-4216-93E9-F04847050672}" type="presOf" srcId="{7FAFA625-BA01-4631-AA89-7CA77A8F028B}" destId="{82A1938D-7A71-4D71-B652-11082C723C89}" srcOrd="0" destOrd="0" presId="urn:microsoft.com/office/officeart/2005/8/layout/orgChart1"/>
    <dgm:cxn modelId="{DA43FA35-1634-4251-8483-FEA07250F82F}" type="presOf" srcId="{D69125C6-DB92-48F4-852E-C7CDB4A67A8D}" destId="{D02AEAE8-4D4B-499C-877B-E22E8963AEDA}" srcOrd="1" destOrd="0" presId="urn:microsoft.com/office/officeart/2005/8/layout/orgChart1"/>
    <dgm:cxn modelId="{3C63C23B-214D-4F30-B307-EB287E5D6B6F}" type="presOf" srcId="{D69125C6-DB92-48F4-852E-C7CDB4A67A8D}" destId="{B3A54EC6-A6D0-4204-B478-5D0AF01DB358}" srcOrd="0" destOrd="0" presId="urn:microsoft.com/office/officeart/2005/8/layout/orgChart1"/>
    <dgm:cxn modelId="{812F7441-6F27-4EAD-A6CA-E5FD5633B13B}" type="presOf" srcId="{CDE3A24A-3353-4208-9686-D0511DBE808E}" destId="{98B6BD3B-7BF1-4A2B-AD5F-2B5584C2C978}" srcOrd="0" destOrd="0" presId="urn:microsoft.com/office/officeart/2005/8/layout/orgChart1"/>
    <dgm:cxn modelId="{195E664F-3677-47C6-8E93-60FD3AC21B53}" type="presOf" srcId="{C532FCC9-913B-4BEF-813D-05ED4F1D1C08}" destId="{F31588F6-BB82-4AF7-B937-C7928B2C9002}" srcOrd="0" destOrd="0" presId="urn:microsoft.com/office/officeart/2005/8/layout/orgChart1"/>
    <dgm:cxn modelId="{13B01D71-900D-4617-ABC7-C4023BCDF59B}" type="presOf" srcId="{5D56CB8D-BDF4-46B2-89B8-FD90893F18A1}" destId="{853ADEB4-A2F1-41B7-B933-5A71A51F6814}" srcOrd="0" destOrd="0" presId="urn:microsoft.com/office/officeart/2005/8/layout/orgChart1"/>
    <dgm:cxn modelId="{FD110076-2E95-4449-9865-A5844332CBA4}" type="presOf" srcId="{8704810C-0368-4298-A07E-DB228474ACE7}" destId="{1375946E-3781-4855-9F28-48EE95235944}" srcOrd="0" destOrd="0" presId="urn:microsoft.com/office/officeart/2005/8/layout/orgChart1"/>
    <dgm:cxn modelId="{35B6E158-214C-4FD3-B0D6-C44E27F55026}" type="presOf" srcId="{F39A9916-BBB2-49D1-9F42-C4B30FB26B1C}" destId="{A09B37DE-7976-4DD6-8913-FF1B38444CBC}" srcOrd="0" destOrd="0" presId="urn:microsoft.com/office/officeart/2005/8/layout/orgChart1"/>
    <dgm:cxn modelId="{4903A77C-B74B-43BD-A3E2-53B15ECCB50A}" type="presOf" srcId="{56B9BED7-CB1B-4510-BB32-7847627E86FC}" destId="{5133D944-AA51-45A4-AB4A-E41479DDD67C}" srcOrd="0" destOrd="0" presId="urn:microsoft.com/office/officeart/2005/8/layout/orgChart1"/>
    <dgm:cxn modelId="{A2072187-B9CD-47E7-B1C1-FA523E2291EE}" type="presOf" srcId="{8704810C-0368-4298-A07E-DB228474ACE7}" destId="{57B6D0F8-2B23-4666-9102-4D5C293183ED}" srcOrd="1" destOrd="0" presId="urn:microsoft.com/office/officeart/2005/8/layout/orgChart1"/>
    <dgm:cxn modelId="{7926808D-57B6-4FF5-BCCB-6AF86616C2E9}" type="presOf" srcId="{CDE3A24A-3353-4208-9686-D0511DBE808E}" destId="{0CAC3F5C-67BD-43EF-8BAF-F847F8130230}" srcOrd="1" destOrd="0" presId="urn:microsoft.com/office/officeart/2005/8/layout/orgChart1"/>
    <dgm:cxn modelId="{B5DCC998-A6FF-4529-83D4-9944C5F447D8}" srcId="{D69125C6-DB92-48F4-852E-C7CDB4A67A8D}" destId="{CDE3A24A-3353-4208-9686-D0511DBE808E}" srcOrd="1" destOrd="0" parTransId="{F39A9916-BBB2-49D1-9F42-C4B30FB26B1C}" sibTransId="{4D7B84F8-2EE1-4A32-9077-28683CAB4A09}"/>
    <dgm:cxn modelId="{3776BB9A-78CA-4B0C-8294-A377E54B4E4F}" type="presOf" srcId="{71834F66-8774-4A83-AD16-4F0D7E56FB58}" destId="{F40DD85D-EFE6-416A-89EC-3818952E35D5}" srcOrd="0" destOrd="0" presId="urn:microsoft.com/office/officeart/2005/8/layout/orgChart1"/>
    <dgm:cxn modelId="{E70AAFA8-2331-453A-AD6E-F2D81E11E968}" srcId="{5D56CB8D-BDF4-46B2-89B8-FD90893F18A1}" destId="{D69125C6-DB92-48F4-852E-C7CDB4A67A8D}" srcOrd="0" destOrd="0" parTransId="{7F033B4D-2DD7-4A3E-B626-38D3B7992FFE}" sibTransId="{BDCC230C-BBE1-4F54-9A41-77FC706DA336}"/>
    <dgm:cxn modelId="{8C2311B5-29B0-4EC3-B09C-88C7F757BA47}" type="presOf" srcId="{56B9BED7-CB1B-4510-BB32-7847627E86FC}" destId="{662262EE-932D-4DCB-9960-EAE2B34C8016}" srcOrd="1" destOrd="0" presId="urn:microsoft.com/office/officeart/2005/8/layout/orgChart1"/>
    <dgm:cxn modelId="{842AA8BC-7738-4295-BB4A-2C14CAFECF3F}" srcId="{D69125C6-DB92-48F4-852E-C7CDB4A67A8D}" destId="{7FAFA625-BA01-4631-AA89-7CA77A8F028B}" srcOrd="2" destOrd="0" parTransId="{71834F66-8774-4A83-AD16-4F0D7E56FB58}" sibTransId="{B2B6420F-6FF3-4D0D-88F2-DA6283CAB8DC}"/>
    <dgm:cxn modelId="{93DFE0DD-A9A2-450B-BEC9-1BE82EF96F76}" type="presOf" srcId="{7FAFA625-BA01-4631-AA89-7CA77A8F028B}" destId="{594E1363-CD09-45B1-9413-E84EB143D414}" srcOrd="1" destOrd="0" presId="urn:microsoft.com/office/officeart/2005/8/layout/orgChart1"/>
    <dgm:cxn modelId="{5BD28FEA-5272-4629-990A-41B7D36C6470}" srcId="{D69125C6-DB92-48F4-852E-C7CDB4A67A8D}" destId="{56B9BED7-CB1B-4510-BB32-7847627E86FC}" srcOrd="0" destOrd="0" parTransId="{C532FCC9-913B-4BEF-813D-05ED4F1D1C08}" sibTransId="{9CCC531C-A9FB-44A6-AA90-614FACCEF680}"/>
    <dgm:cxn modelId="{8D120DEE-3B03-404C-A8FB-F5276679099D}" srcId="{D69125C6-DB92-48F4-852E-C7CDB4A67A8D}" destId="{8704810C-0368-4298-A07E-DB228474ACE7}" srcOrd="3" destOrd="0" parTransId="{3E659300-23AB-4525-ABE4-CDDFEA875812}" sibTransId="{9B3F9AFE-596E-47CB-8C9B-40E1B90A11B3}"/>
    <dgm:cxn modelId="{14F5AAEE-48B1-4F64-8C82-F29C4C8D2324}" type="presOf" srcId="{3E659300-23AB-4525-ABE4-CDDFEA875812}" destId="{5A6F015B-D138-4864-9978-89E067E7BA12}" srcOrd="0" destOrd="0" presId="urn:microsoft.com/office/officeart/2005/8/layout/orgChart1"/>
    <dgm:cxn modelId="{176AA3CE-E984-47A5-AFEE-CC2660AD26CA}" type="presParOf" srcId="{853ADEB4-A2F1-41B7-B933-5A71A51F6814}" destId="{7814265C-58F9-4B1C-A70A-C78C7C8789C9}" srcOrd="0" destOrd="0" presId="urn:microsoft.com/office/officeart/2005/8/layout/orgChart1"/>
    <dgm:cxn modelId="{9008076C-0722-40B0-878B-0F76307438B4}" type="presParOf" srcId="{7814265C-58F9-4B1C-A70A-C78C7C8789C9}" destId="{FE7E8D3F-2669-4F17-877D-78B310DFC072}" srcOrd="0" destOrd="0" presId="urn:microsoft.com/office/officeart/2005/8/layout/orgChart1"/>
    <dgm:cxn modelId="{44BA980B-CF14-482A-8D86-C74617FEA49E}" type="presParOf" srcId="{FE7E8D3F-2669-4F17-877D-78B310DFC072}" destId="{B3A54EC6-A6D0-4204-B478-5D0AF01DB358}" srcOrd="0" destOrd="0" presId="urn:microsoft.com/office/officeart/2005/8/layout/orgChart1"/>
    <dgm:cxn modelId="{D58CE4A7-8B0A-47E6-A924-429F0D5A0820}" type="presParOf" srcId="{FE7E8D3F-2669-4F17-877D-78B310DFC072}" destId="{D02AEAE8-4D4B-499C-877B-E22E8963AEDA}" srcOrd="1" destOrd="0" presId="urn:microsoft.com/office/officeart/2005/8/layout/orgChart1"/>
    <dgm:cxn modelId="{C3D8F0AA-990A-4B11-BC8F-6560B97ADFBF}" type="presParOf" srcId="{7814265C-58F9-4B1C-A70A-C78C7C8789C9}" destId="{330FC93D-16A3-4B35-A36C-925DD195C54F}" srcOrd="1" destOrd="0" presId="urn:microsoft.com/office/officeart/2005/8/layout/orgChart1"/>
    <dgm:cxn modelId="{CC1B999E-7491-4BBC-9F75-EF38665A6C4F}" type="presParOf" srcId="{330FC93D-16A3-4B35-A36C-925DD195C54F}" destId="{A09B37DE-7976-4DD6-8913-FF1B38444CBC}" srcOrd="0" destOrd="0" presId="urn:microsoft.com/office/officeart/2005/8/layout/orgChart1"/>
    <dgm:cxn modelId="{4064732D-438A-4499-9E14-638BB5D1F722}" type="presParOf" srcId="{330FC93D-16A3-4B35-A36C-925DD195C54F}" destId="{C40201DE-C6A2-4222-A633-0B64BFE3B1A1}" srcOrd="1" destOrd="0" presId="urn:microsoft.com/office/officeart/2005/8/layout/orgChart1"/>
    <dgm:cxn modelId="{C49154C6-D12C-4B3A-BFF9-90FBD2AD373E}" type="presParOf" srcId="{C40201DE-C6A2-4222-A633-0B64BFE3B1A1}" destId="{E482BE30-17A7-4EDB-8A06-5E9AA101E81C}" srcOrd="0" destOrd="0" presId="urn:microsoft.com/office/officeart/2005/8/layout/orgChart1"/>
    <dgm:cxn modelId="{A43E6498-AE3D-4B9D-BD8E-FF1CA41F7B23}" type="presParOf" srcId="{E482BE30-17A7-4EDB-8A06-5E9AA101E81C}" destId="{98B6BD3B-7BF1-4A2B-AD5F-2B5584C2C978}" srcOrd="0" destOrd="0" presId="urn:microsoft.com/office/officeart/2005/8/layout/orgChart1"/>
    <dgm:cxn modelId="{FA59C95F-C21D-4BA1-A2A5-B0754180CDC4}" type="presParOf" srcId="{E482BE30-17A7-4EDB-8A06-5E9AA101E81C}" destId="{0CAC3F5C-67BD-43EF-8BAF-F847F8130230}" srcOrd="1" destOrd="0" presId="urn:microsoft.com/office/officeart/2005/8/layout/orgChart1"/>
    <dgm:cxn modelId="{91F57CD2-264A-44F3-9FD3-082C25DA9C7F}" type="presParOf" srcId="{C40201DE-C6A2-4222-A633-0B64BFE3B1A1}" destId="{E933381F-4B0A-4D75-8B44-EC3BC65CA9C8}" srcOrd="1" destOrd="0" presId="urn:microsoft.com/office/officeart/2005/8/layout/orgChart1"/>
    <dgm:cxn modelId="{244575EC-BEE2-4C1D-B31E-B7EAE96C5DBB}" type="presParOf" srcId="{C40201DE-C6A2-4222-A633-0B64BFE3B1A1}" destId="{D603AB7B-D1CC-490F-9972-4C345314390A}" srcOrd="2" destOrd="0" presId="urn:microsoft.com/office/officeart/2005/8/layout/orgChart1"/>
    <dgm:cxn modelId="{DD8117F1-4C09-4935-A4E2-A27CACE1DA6F}" type="presParOf" srcId="{330FC93D-16A3-4B35-A36C-925DD195C54F}" destId="{F40DD85D-EFE6-416A-89EC-3818952E35D5}" srcOrd="2" destOrd="0" presId="urn:microsoft.com/office/officeart/2005/8/layout/orgChart1"/>
    <dgm:cxn modelId="{FCCE3BE5-E120-45B6-ADC4-3E79FBC87089}" type="presParOf" srcId="{330FC93D-16A3-4B35-A36C-925DD195C54F}" destId="{B51577DC-2BB1-4761-83B7-AA0067296183}" srcOrd="3" destOrd="0" presId="urn:microsoft.com/office/officeart/2005/8/layout/orgChart1"/>
    <dgm:cxn modelId="{63C69740-2812-4135-8252-44D15A218095}" type="presParOf" srcId="{B51577DC-2BB1-4761-83B7-AA0067296183}" destId="{7747396E-0F00-4B2A-8D3E-E9500D215839}" srcOrd="0" destOrd="0" presId="urn:microsoft.com/office/officeart/2005/8/layout/orgChart1"/>
    <dgm:cxn modelId="{5FF9B0C9-4C06-4C32-BF9C-90452663A392}" type="presParOf" srcId="{7747396E-0F00-4B2A-8D3E-E9500D215839}" destId="{82A1938D-7A71-4D71-B652-11082C723C89}" srcOrd="0" destOrd="0" presId="urn:microsoft.com/office/officeart/2005/8/layout/orgChart1"/>
    <dgm:cxn modelId="{71132F97-C584-4D12-BC42-2792526620E0}" type="presParOf" srcId="{7747396E-0F00-4B2A-8D3E-E9500D215839}" destId="{594E1363-CD09-45B1-9413-E84EB143D414}" srcOrd="1" destOrd="0" presId="urn:microsoft.com/office/officeart/2005/8/layout/orgChart1"/>
    <dgm:cxn modelId="{5DD6D980-A79C-48DF-A306-009B9DD4586A}" type="presParOf" srcId="{B51577DC-2BB1-4761-83B7-AA0067296183}" destId="{2448ED0B-2F92-4FEE-A8DF-F73A355636EE}" srcOrd="1" destOrd="0" presId="urn:microsoft.com/office/officeart/2005/8/layout/orgChart1"/>
    <dgm:cxn modelId="{D7C6A58B-FD50-4CB7-9AF9-B4ABA4F270A7}" type="presParOf" srcId="{B51577DC-2BB1-4761-83B7-AA0067296183}" destId="{DF4860DB-C044-4581-85AE-5A22418FF005}" srcOrd="2" destOrd="0" presId="urn:microsoft.com/office/officeart/2005/8/layout/orgChart1"/>
    <dgm:cxn modelId="{FA6D383C-DBCB-4DF6-912B-6ED452D31D2A}" type="presParOf" srcId="{330FC93D-16A3-4B35-A36C-925DD195C54F}" destId="{5A6F015B-D138-4864-9978-89E067E7BA12}" srcOrd="4" destOrd="0" presId="urn:microsoft.com/office/officeart/2005/8/layout/orgChart1"/>
    <dgm:cxn modelId="{345C09AA-3308-48B8-8CFD-67F760B87FB7}" type="presParOf" srcId="{330FC93D-16A3-4B35-A36C-925DD195C54F}" destId="{53A68883-6D85-4F76-83E7-516C54A711A8}" srcOrd="5" destOrd="0" presId="urn:microsoft.com/office/officeart/2005/8/layout/orgChart1"/>
    <dgm:cxn modelId="{0F141CEC-550B-45DD-BA9B-2F984EE91283}" type="presParOf" srcId="{53A68883-6D85-4F76-83E7-516C54A711A8}" destId="{82B29A92-44E2-4A9A-A3BA-CC4CB0AB3E41}" srcOrd="0" destOrd="0" presId="urn:microsoft.com/office/officeart/2005/8/layout/orgChart1"/>
    <dgm:cxn modelId="{AEE806A7-EC5F-468B-B65B-611B54A57451}" type="presParOf" srcId="{82B29A92-44E2-4A9A-A3BA-CC4CB0AB3E41}" destId="{1375946E-3781-4855-9F28-48EE95235944}" srcOrd="0" destOrd="0" presId="urn:microsoft.com/office/officeart/2005/8/layout/orgChart1"/>
    <dgm:cxn modelId="{0DAF26B1-6549-4561-AFF4-FA9FA17844DD}" type="presParOf" srcId="{82B29A92-44E2-4A9A-A3BA-CC4CB0AB3E41}" destId="{57B6D0F8-2B23-4666-9102-4D5C293183ED}" srcOrd="1" destOrd="0" presId="urn:microsoft.com/office/officeart/2005/8/layout/orgChart1"/>
    <dgm:cxn modelId="{2BD3902B-A23A-439C-BB79-43BD9F6A780A}" type="presParOf" srcId="{53A68883-6D85-4F76-83E7-516C54A711A8}" destId="{9085EF16-EA2C-4BAE-8762-270C714F604F}" srcOrd="1" destOrd="0" presId="urn:microsoft.com/office/officeart/2005/8/layout/orgChart1"/>
    <dgm:cxn modelId="{4F685CEA-62BD-4044-BF81-6261C3627131}" type="presParOf" srcId="{53A68883-6D85-4F76-83E7-516C54A711A8}" destId="{6A51D9A7-DDB3-4362-A9FF-2D8045782E3D}" srcOrd="2" destOrd="0" presId="urn:microsoft.com/office/officeart/2005/8/layout/orgChart1"/>
    <dgm:cxn modelId="{3ACAABE0-DAD0-4EBC-B397-76588D977CF6}" type="presParOf" srcId="{7814265C-58F9-4B1C-A70A-C78C7C8789C9}" destId="{7782859A-1EAB-4D63-8F7F-B68EB8291AA5}" srcOrd="2" destOrd="0" presId="urn:microsoft.com/office/officeart/2005/8/layout/orgChart1"/>
    <dgm:cxn modelId="{4DAD9738-60D9-4452-9F8D-BD2573A42A55}" type="presParOf" srcId="{7782859A-1EAB-4D63-8F7F-B68EB8291AA5}" destId="{F31588F6-BB82-4AF7-B937-C7928B2C9002}" srcOrd="0" destOrd="0" presId="urn:microsoft.com/office/officeart/2005/8/layout/orgChart1"/>
    <dgm:cxn modelId="{B22DA024-D1E2-4E7A-ABD4-3FF712A6DC97}" type="presParOf" srcId="{7782859A-1EAB-4D63-8F7F-B68EB8291AA5}" destId="{66790934-BD56-4648-ABD9-554AB013FF4D}" srcOrd="1" destOrd="0" presId="urn:microsoft.com/office/officeart/2005/8/layout/orgChart1"/>
    <dgm:cxn modelId="{04475AFB-85C3-41FB-83AE-FC5EBB2385B2}" type="presParOf" srcId="{66790934-BD56-4648-ABD9-554AB013FF4D}" destId="{4D823D72-C56D-4418-AEB9-FBC90D6C1D6C}" srcOrd="0" destOrd="0" presId="urn:microsoft.com/office/officeart/2005/8/layout/orgChart1"/>
    <dgm:cxn modelId="{A3BD611F-B0D5-4A5E-A796-E0C05D37B94F}" type="presParOf" srcId="{4D823D72-C56D-4418-AEB9-FBC90D6C1D6C}" destId="{5133D944-AA51-45A4-AB4A-E41479DDD67C}" srcOrd="0" destOrd="0" presId="urn:microsoft.com/office/officeart/2005/8/layout/orgChart1"/>
    <dgm:cxn modelId="{D9DE265D-3C6B-488D-B6E8-1211069A90DC}" type="presParOf" srcId="{4D823D72-C56D-4418-AEB9-FBC90D6C1D6C}" destId="{662262EE-932D-4DCB-9960-EAE2B34C8016}" srcOrd="1" destOrd="0" presId="urn:microsoft.com/office/officeart/2005/8/layout/orgChart1"/>
    <dgm:cxn modelId="{4DB8642A-AAAF-493E-AFDA-77FD91C22FEB}" type="presParOf" srcId="{66790934-BD56-4648-ABD9-554AB013FF4D}" destId="{D11611E3-5452-4321-8EEA-E520DE37C164}" srcOrd="1" destOrd="0" presId="urn:microsoft.com/office/officeart/2005/8/layout/orgChart1"/>
    <dgm:cxn modelId="{483738FC-FAC5-4624-ACA3-D2876542085D}" type="presParOf" srcId="{66790934-BD56-4648-ABD9-554AB013FF4D}" destId="{FD20E67F-2EC3-4BEA-99C0-A143FDAE6E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3F712-360F-4457-A333-95E33CCAEBE6}" type="doc">
      <dgm:prSet loTypeId="urn:microsoft.com/office/officeart/2005/8/layout/cycle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434F9-94E2-4FD5-ADAF-C0E658A1329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9FA981-CEC0-419C-8724-85AC0CFE692B}" type="par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DA3243-3EBB-4586-97F0-5CC8213F52BA}" type="sibTrans" cxnId="{AA9E4EDB-EDC6-4B2C-8130-0DB41C3351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0BC7F5-DFA4-4719-92FF-9B99E366F67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61C119-E1F6-49E7-8A56-38B8529131EE}" type="parTrans" cxnId="{1C68B9AA-3238-4487-811B-1CD44AC0692C}">
      <dgm:prSet/>
      <dgm:spPr/>
      <dgm:t>
        <a:bodyPr/>
        <a:lstStyle/>
        <a:p>
          <a:endParaRPr lang="en-US"/>
        </a:p>
      </dgm:t>
    </dgm:pt>
    <dgm:pt modelId="{21ED0CE6-F670-4427-B3AF-E503C767F3A6}" type="sibTrans" cxnId="{1C68B9AA-3238-4487-811B-1CD44AC0692C}">
      <dgm:prSet/>
      <dgm:spPr/>
      <dgm:t>
        <a:bodyPr/>
        <a:lstStyle/>
        <a:p>
          <a:endParaRPr lang="en-US"/>
        </a:p>
      </dgm:t>
    </dgm:pt>
    <dgm:pt modelId="{83E9DEC8-C568-4F44-91DB-EEB12AD6E03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F37E63-2893-4CCE-A702-53268557A9C2}" type="parTrans" cxnId="{9B815AC8-AD80-4DCE-AE9E-F1AC860D4426}">
      <dgm:prSet/>
      <dgm:spPr/>
      <dgm:t>
        <a:bodyPr/>
        <a:lstStyle/>
        <a:p>
          <a:endParaRPr lang="en-US"/>
        </a:p>
      </dgm:t>
    </dgm:pt>
    <dgm:pt modelId="{ACAC796C-A778-45D9-A533-9825E6BA273C}" type="sibTrans" cxnId="{9B815AC8-AD80-4DCE-AE9E-F1AC860D4426}">
      <dgm:prSet/>
      <dgm:spPr/>
      <dgm:t>
        <a:bodyPr/>
        <a:lstStyle/>
        <a:p>
          <a:endParaRPr lang="en-US"/>
        </a:p>
      </dgm:t>
    </dgm:pt>
    <dgm:pt modelId="{A4513636-1E36-40DA-BF1A-053C8A4200A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85C54-AB1F-4ECF-A621-67DDFD4DD788}" type="sib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F4E57-E35A-427A-918C-74FAD736DCC8}" type="parTrans" cxnId="{3D722066-7639-4F4C-8928-A2D664E4814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83BF6D-FB9F-4333-A364-E87B63E7D30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C4049-C2D6-46BE-89E1-2BEAE663B52B}" type="parTrans" cxnId="{EF483A5B-FFC0-42C2-8FDB-901B247009BC}">
      <dgm:prSet/>
      <dgm:spPr/>
      <dgm:t>
        <a:bodyPr/>
        <a:lstStyle/>
        <a:p>
          <a:endParaRPr lang="en-US"/>
        </a:p>
      </dgm:t>
    </dgm:pt>
    <dgm:pt modelId="{F8E7F026-9A67-44E5-A914-31EF17EBC84A}" type="sibTrans" cxnId="{EF483A5B-FFC0-42C2-8FDB-901B247009BC}">
      <dgm:prSet/>
      <dgm:spPr/>
      <dgm:t>
        <a:bodyPr/>
        <a:lstStyle/>
        <a:p>
          <a:endParaRPr lang="en-US"/>
        </a:p>
      </dgm:t>
    </dgm:pt>
    <dgm:pt modelId="{2958AB9D-F674-46DF-B462-DAA48F8B3B30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CC925D-5158-4C27-A814-18C9CB5FFF8F}" type="parTrans" cxnId="{70750329-095F-4421-85B3-2F1C93DDA8E6}">
      <dgm:prSet/>
      <dgm:spPr/>
      <dgm:t>
        <a:bodyPr/>
        <a:lstStyle/>
        <a:p>
          <a:endParaRPr lang="en-US"/>
        </a:p>
      </dgm:t>
    </dgm:pt>
    <dgm:pt modelId="{9D7C2761-C8BA-4110-A315-AB661CFB23C5}" type="sibTrans" cxnId="{70750329-095F-4421-85B3-2F1C93DDA8E6}">
      <dgm:prSet/>
      <dgm:spPr/>
      <dgm:t>
        <a:bodyPr/>
        <a:lstStyle/>
        <a:p>
          <a:endParaRPr lang="en-US"/>
        </a:p>
      </dgm:t>
    </dgm:pt>
    <dgm:pt modelId="{C06BC689-B6DB-4BB5-8B21-34DE969317BB}" type="pres">
      <dgm:prSet presAssocID="{5F13F712-360F-4457-A333-95E33CCAEBE6}" presName="cycle" presStyleCnt="0">
        <dgm:presLayoutVars>
          <dgm:dir/>
          <dgm:resizeHandles val="exact"/>
        </dgm:presLayoutVars>
      </dgm:prSet>
      <dgm:spPr/>
    </dgm:pt>
    <dgm:pt modelId="{F176E923-2AF3-425E-89DA-C20AEB6C00B9}" type="pres">
      <dgm:prSet presAssocID="{A4513636-1E36-40DA-BF1A-053C8A4200AB}" presName="node" presStyleLbl="node1" presStyleIdx="0" presStyleCnt="6">
        <dgm:presLayoutVars>
          <dgm:bulletEnabled val="1"/>
        </dgm:presLayoutVars>
      </dgm:prSet>
      <dgm:spPr/>
    </dgm:pt>
    <dgm:pt modelId="{FD33DE5E-E22B-4719-9A12-CD7A91FFDA89}" type="pres">
      <dgm:prSet presAssocID="{A4513636-1E36-40DA-BF1A-053C8A4200AB}" presName="spNode" presStyleCnt="0"/>
      <dgm:spPr/>
    </dgm:pt>
    <dgm:pt modelId="{0DFB03C9-EFF5-4AC9-8C11-96D53362894B}" type="pres">
      <dgm:prSet presAssocID="{CC485C54-AB1F-4ECF-A621-67DDFD4DD788}" presName="sibTrans" presStyleLbl="sibTrans1D1" presStyleIdx="0" presStyleCnt="6"/>
      <dgm:spPr/>
    </dgm:pt>
    <dgm:pt modelId="{337A2721-FFDC-4255-A89D-534229E118BC}" type="pres">
      <dgm:prSet presAssocID="{83E9DEC8-C568-4F44-91DB-EEB12AD6E038}" presName="node" presStyleLbl="node1" presStyleIdx="1" presStyleCnt="6">
        <dgm:presLayoutVars>
          <dgm:bulletEnabled val="1"/>
        </dgm:presLayoutVars>
      </dgm:prSet>
      <dgm:spPr/>
    </dgm:pt>
    <dgm:pt modelId="{E94C93F6-2BA3-4545-83C2-23B5295D6F53}" type="pres">
      <dgm:prSet presAssocID="{83E9DEC8-C568-4F44-91DB-EEB12AD6E038}" presName="spNode" presStyleCnt="0"/>
      <dgm:spPr/>
    </dgm:pt>
    <dgm:pt modelId="{1A4441C1-D563-46EB-BD55-5D938881FF7A}" type="pres">
      <dgm:prSet presAssocID="{ACAC796C-A778-45D9-A533-9825E6BA273C}" presName="sibTrans" presStyleLbl="sibTrans1D1" presStyleIdx="1" presStyleCnt="6"/>
      <dgm:spPr/>
    </dgm:pt>
    <dgm:pt modelId="{47C8FE0D-DF31-4960-97E2-2C7487CFE974}" type="pres">
      <dgm:prSet presAssocID="{A20BC7F5-DFA4-4719-92FF-9B99E366F677}" presName="node" presStyleLbl="node1" presStyleIdx="2" presStyleCnt="6">
        <dgm:presLayoutVars>
          <dgm:bulletEnabled val="1"/>
        </dgm:presLayoutVars>
      </dgm:prSet>
      <dgm:spPr/>
    </dgm:pt>
    <dgm:pt modelId="{6EA3F832-5584-422F-9E7B-EF2B84E5DD31}" type="pres">
      <dgm:prSet presAssocID="{A20BC7F5-DFA4-4719-92FF-9B99E366F677}" presName="spNode" presStyleCnt="0"/>
      <dgm:spPr/>
    </dgm:pt>
    <dgm:pt modelId="{4596EAE3-9869-41DB-91BF-7304B9B61B23}" type="pres">
      <dgm:prSet presAssocID="{21ED0CE6-F670-4427-B3AF-E503C767F3A6}" presName="sibTrans" presStyleLbl="sibTrans1D1" presStyleIdx="2" presStyleCnt="6"/>
      <dgm:spPr/>
    </dgm:pt>
    <dgm:pt modelId="{9C0CF099-27EC-4F5E-B479-76B4FD238C2D}" type="pres">
      <dgm:prSet presAssocID="{E783BF6D-FB9F-4333-A364-E87B63E7D304}" presName="node" presStyleLbl="node1" presStyleIdx="3" presStyleCnt="6">
        <dgm:presLayoutVars>
          <dgm:bulletEnabled val="1"/>
        </dgm:presLayoutVars>
      </dgm:prSet>
      <dgm:spPr/>
    </dgm:pt>
    <dgm:pt modelId="{5F6B5CBB-BECB-470C-A3DF-1A75F5387CAA}" type="pres">
      <dgm:prSet presAssocID="{E783BF6D-FB9F-4333-A364-E87B63E7D304}" presName="spNode" presStyleCnt="0"/>
      <dgm:spPr/>
    </dgm:pt>
    <dgm:pt modelId="{3AB23EAB-267A-45B7-B44E-E1C26B7927A6}" type="pres">
      <dgm:prSet presAssocID="{F8E7F026-9A67-44E5-A914-31EF17EBC84A}" presName="sibTrans" presStyleLbl="sibTrans1D1" presStyleIdx="3" presStyleCnt="6"/>
      <dgm:spPr/>
    </dgm:pt>
    <dgm:pt modelId="{4C5D6D42-8F49-44FA-90E5-2103CF9B6B38}" type="pres">
      <dgm:prSet presAssocID="{2958AB9D-F674-46DF-B462-DAA48F8B3B30}" presName="node" presStyleLbl="node1" presStyleIdx="4" presStyleCnt="6">
        <dgm:presLayoutVars>
          <dgm:bulletEnabled val="1"/>
        </dgm:presLayoutVars>
      </dgm:prSet>
      <dgm:spPr/>
    </dgm:pt>
    <dgm:pt modelId="{538F0227-E77E-499F-834A-5BDF4C5B3371}" type="pres">
      <dgm:prSet presAssocID="{2958AB9D-F674-46DF-B462-DAA48F8B3B30}" presName="spNode" presStyleCnt="0"/>
      <dgm:spPr/>
    </dgm:pt>
    <dgm:pt modelId="{F1C40A89-384C-444A-8963-C21E9221E744}" type="pres">
      <dgm:prSet presAssocID="{9D7C2761-C8BA-4110-A315-AB661CFB23C5}" presName="sibTrans" presStyleLbl="sibTrans1D1" presStyleIdx="4" presStyleCnt="6"/>
      <dgm:spPr/>
    </dgm:pt>
    <dgm:pt modelId="{F6CFC7F4-3132-48A7-A80C-2828B31785A6}" type="pres">
      <dgm:prSet presAssocID="{7A3434F9-94E2-4FD5-ADAF-C0E658A13293}" presName="node" presStyleLbl="node1" presStyleIdx="5" presStyleCnt="6">
        <dgm:presLayoutVars>
          <dgm:bulletEnabled val="1"/>
        </dgm:presLayoutVars>
      </dgm:prSet>
      <dgm:spPr/>
    </dgm:pt>
    <dgm:pt modelId="{3104953A-FEA9-4051-9BA0-F1859936DBEB}" type="pres">
      <dgm:prSet presAssocID="{7A3434F9-94E2-4FD5-ADAF-C0E658A13293}" presName="spNode" presStyleCnt="0"/>
      <dgm:spPr/>
    </dgm:pt>
    <dgm:pt modelId="{FE99B061-67FA-4797-A39A-4368F3B5A3B9}" type="pres">
      <dgm:prSet presAssocID="{EDDA3243-3EBB-4586-97F0-5CC8213F52BA}" presName="sibTrans" presStyleLbl="sibTrans1D1" presStyleIdx="5" presStyleCnt="6"/>
      <dgm:spPr/>
    </dgm:pt>
  </dgm:ptLst>
  <dgm:cxnLst>
    <dgm:cxn modelId="{D7FFE402-0C9C-4C58-852D-02A512E20F33}" type="presOf" srcId="{EDDA3243-3EBB-4586-97F0-5CC8213F52BA}" destId="{FE99B061-67FA-4797-A39A-4368F3B5A3B9}" srcOrd="0" destOrd="0" presId="urn:microsoft.com/office/officeart/2005/8/layout/cycle6"/>
    <dgm:cxn modelId="{E3A86417-72B6-4F58-838D-AA364484AA00}" type="presOf" srcId="{E783BF6D-FB9F-4333-A364-E87B63E7D304}" destId="{9C0CF099-27EC-4F5E-B479-76B4FD238C2D}" srcOrd="0" destOrd="0" presId="urn:microsoft.com/office/officeart/2005/8/layout/cycle6"/>
    <dgm:cxn modelId="{892F8B21-A9B3-48CF-A544-99611756A787}" type="presOf" srcId="{83E9DEC8-C568-4F44-91DB-EEB12AD6E038}" destId="{337A2721-FFDC-4255-A89D-534229E118BC}" srcOrd="0" destOrd="0" presId="urn:microsoft.com/office/officeart/2005/8/layout/cycle6"/>
    <dgm:cxn modelId="{70750329-095F-4421-85B3-2F1C93DDA8E6}" srcId="{5F13F712-360F-4457-A333-95E33CCAEBE6}" destId="{2958AB9D-F674-46DF-B462-DAA48F8B3B30}" srcOrd="4" destOrd="0" parTransId="{16CC925D-5158-4C27-A814-18C9CB5FFF8F}" sibTransId="{9D7C2761-C8BA-4110-A315-AB661CFB23C5}"/>
    <dgm:cxn modelId="{EF483A5B-FFC0-42C2-8FDB-901B247009BC}" srcId="{5F13F712-360F-4457-A333-95E33CCAEBE6}" destId="{E783BF6D-FB9F-4333-A364-E87B63E7D304}" srcOrd="3" destOrd="0" parTransId="{35AC4049-C2D6-46BE-89E1-2BEAE663B52B}" sibTransId="{F8E7F026-9A67-44E5-A914-31EF17EBC84A}"/>
    <dgm:cxn modelId="{3D722066-7639-4F4C-8928-A2D664E48144}" srcId="{5F13F712-360F-4457-A333-95E33CCAEBE6}" destId="{A4513636-1E36-40DA-BF1A-053C8A4200AB}" srcOrd="0" destOrd="0" parTransId="{52FF4E57-E35A-427A-918C-74FAD736DCC8}" sibTransId="{CC485C54-AB1F-4ECF-A621-67DDFD4DD788}"/>
    <dgm:cxn modelId="{6D837177-F1AE-4481-B8D6-EE79F6AE2F4A}" type="presOf" srcId="{A20BC7F5-DFA4-4719-92FF-9B99E366F677}" destId="{47C8FE0D-DF31-4960-97E2-2C7487CFE974}" srcOrd="0" destOrd="0" presId="urn:microsoft.com/office/officeart/2005/8/layout/cycle6"/>
    <dgm:cxn modelId="{44738679-B6F9-46B5-8DBE-83BE62F6FEC6}" type="presOf" srcId="{A4513636-1E36-40DA-BF1A-053C8A4200AB}" destId="{F176E923-2AF3-425E-89DA-C20AEB6C00B9}" srcOrd="0" destOrd="0" presId="urn:microsoft.com/office/officeart/2005/8/layout/cycle6"/>
    <dgm:cxn modelId="{2B4F4D81-8B46-44AF-A6AF-44CE5D0FB999}" type="presOf" srcId="{ACAC796C-A778-45D9-A533-9825E6BA273C}" destId="{1A4441C1-D563-46EB-BD55-5D938881FF7A}" srcOrd="0" destOrd="0" presId="urn:microsoft.com/office/officeart/2005/8/layout/cycle6"/>
    <dgm:cxn modelId="{849E528D-FDFF-4F9D-9086-23D37EB0D020}" type="presOf" srcId="{7A3434F9-94E2-4FD5-ADAF-C0E658A13293}" destId="{F6CFC7F4-3132-48A7-A80C-2828B31785A6}" srcOrd="0" destOrd="0" presId="urn:microsoft.com/office/officeart/2005/8/layout/cycle6"/>
    <dgm:cxn modelId="{0E392BA6-99B2-4EB1-8331-41D876DB74C3}" type="presOf" srcId="{CC485C54-AB1F-4ECF-A621-67DDFD4DD788}" destId="{0DFB03C9-EFF5-4AC9-8C11-96D53362894B}" srcOrd="0" destOrd="0" presId="urn:microsoft.com/office/officeart/2005/8/layout/cycle6"/>
    <dgm:cxn modelId="{289090A6-164A-4D2C-A333-60D6C601C1D2}" type="presOf" srcId="{5F13F712-360F-4457-A333-95E33CCAEBE6}" destId="{C06BC689-B6DB-4BB5-8B21-34DE969317BB}" srcOrd="0" destOrd="0" presId="urn:microsoft.com/office/officeart/2005/8/layout/cycle6"/>
    <dgm:cxn modelId="{1C68B9AA-3238-4487-811B-1CD44AC0692C}" srcId="{5F13F712-360F-4457-A333-95E33CCAEBE6}" destId="{A20BC7F5-DFA4-4719-92FF-9B99E366F677}" srcOrd="2" destOrd="0" parTransId="{5961C119-E1F6-49E7-8A56-38B8529131EE}" sibTransId="{21ED0CE6-F670-4427-B3AF-E503C767F3A6}"/>
    <dgm:cxn modelId="{90F153BC-E2BF-43F5-8139-56BCD7001181}" type="presOf" srcId="{21ED0CE6-F670-4427-B3AF-E503C767F3A6}" destId="{4596EAE3-9869-41DB-91BF-7304B9B61B23}" srcOrd="0" destOrd="0" presId="urn:microsoft.com/office/officeart/2005/8/layout/cycle6"/>
    <dgm:cxn modelId="{9B815AC8-AD80-4DCE-AE9E-F1AC860D4426}" srcId="{5F13F712-360F-4457-A333-95E33CCAEBE6}" destId="{83E9DEC8-C568-4F44-91DB-EEB12AD6E038}" srcOrd="1" destOrd="0" parTransId="{DBF37E63-2893-4CCE-A702-53268557A9C2}" sibTransId="{ACAC796C-A778-45D9-A533-9825E6BA273C}"/>
    <dgm:cxn modelId="{0872EFCD-C4AC-4DAC-9356-6B44E876CFF3}" type="presOf" srcId="{2958AB9D-F674-46DF-B462-DAA48F8B3B30}" destId="{4C5D6D42-8F49-44FA-90E5-2103CF9B6B38}" srcOrd="0" destOrd="0" presId="urn:microsoft.com/office/officeart/2005/8/layout/cycle6"/>
    <dgm:cxn modelId="{AA9E4EDB-EDC6-4B2C-8130-0DB41C3351F7}" srcId="{5F13F712-360F-4457-A333-95E33CCAEBE6}" destId="{7A3434F9-94E2-4FD5-ADAF-C0E658A13293}" srcOrd="5" destOrd="0" parTransId="{979FA981-CEC0-419C-8724-85AC0CFE692B}" sibTransId="{EDDA3243-3EBB-4586-97F0-5CC8213F52BA}"/>
    <dgm:cxn modelId="{A1D6D6DC-A862-448B-B76F-72E0F7531A97}" type="presOf" srcId="{9D7C2761-C8BA-4110-A315-AB661CFB23C5}" destId="{F1C40A89-384C-444A-8963-C21E9221E744}" srcOrd="0" destOrd="0" presId="urn:microsoft.com/office/officeart/2005/8/layout/cycle6"/>
    <dgm:cxn modelId="{032B1EF2-7DBF-4102-802A-48D9B3043689}" type="presOf" srcId="{F8E7F026-9A67-44E5-A914-31EF17EBC84A}" destId="{3AB23EAB-267A-45B7-B44E-E1C26B7927A6}" srcOrd="0" destOrd="0" presId="urn:microsoft.com/office/officeart/2005/8/layout/cycle6"/>
    <dgm:cxn modelId="{9739E892-2779-4222-9A4E-B99555E5EDC0}" type="presParOf" srcId="{C06BC689-B6DB-4BB5-8B21-34DE969317BB}" destId="{F176E923-2AF3-425E-89DA-C20AEB6C00B9}" srcOrd="0" destOrd="0" presId="urn:microsoft.com/office/officeart/2005/8/layout/cycle6"/>
    <dgm:cxn modelId="{B1FA7E39-D133-46C0-89EF-F5B1F2754CB7}" type="presParOf" srcId="{C06BC689-B6DB-4BB5-8B21-34DE969317BB}" destId="{FD33DE5E-E22B-4719-9A12-CD7A91FFDA89}" srcOrd="1" destOrd="0" presId="urn:microsoft.com/office/officeart/2005/8/layout/cycle6"/>
    <dgm:cxn modelId="{046B01B2-0DCC-411E-89C5-C54BA39740D7}" type="presParOf" srcId="{C06BC689-B6DB-4BB5-8B21-34DE969317BB}" destId="{0DFB03C9-EFF5-4AC9-8C11-96D53362894B}" srcOrd="2" destOrd="0" presId="urn:microsoft.com/office/officeart/2005/8/layout/cycle6"/>
    <dgm:cxn modelId="{BDA8D029-A63E-4754-B8A6-305E909D2E05}" type="presParOf" srcId="{C06BC689-B6DB-4BB5-8B21-34DE969317BB}" destId="{337A2721-FFDC-4255-A89D-534229E118BC}" srcOrd="3" destOrd="0" presId="urn:microsoft.com/office/officeart/2005/8/layout/cycle6"/>
    <dgm:cxn modelId="{C8C35395-D588-463E-853C-D9E6003A2867}" type="presParOf" srcId="{C06BC689-B6DB-4BB5-8B21-34DE969317BB}" destId="{E94C93F6-2BA3-4545-83C2-23B5295D6F53}" srcOrd="4" destOrd="0" presId="urn:microsoft.com/office/officeart/2005/8/layout/cycle6"/>
    <dgm:cxn modelId="{DC4AD789-F3BC-40FE-9F96-37E0ECB649B4}" type="presParOf" srcId="{C06BC689-B6DB-4BB5-8B21-34DE969317BB}" destId="{1A4441C1-D563-46EB-BD55-5D938881FF7A}" srcOrd="5" destOrd="0" presId="urn:microsoft.com/office/officeart/2005/8/layout/cycle6"/>
    <dgm:cxn modelId="{267E9F64-5121-478C-A348-58C160C4935C}" type="presParOf" srcId="{C06BC689-B6DB-4BB5-8B21-34DE969317BB}" destId="{47C8FE0D-DF31-4960-97E2-2C7487CFE974}" srcOrd="6" destOrd="0" presId="urn:microsoft.com/office/officeart/2005/8/layout/cycle6"/>
    <dgm:cxn modelId="{3142E7D0-C70A-4AE6-92F0-259090C7ED09}" type="presParOf" srcId="{C06BC689-B6DB-4BB5-8B21-34DE969317BB}" destId="{6EA3F832-5584-422F-9E7B-EF2B84E5DD31}" srcOrd="7" destOrd="0" presId="urn:microsoft.com/office/officeart/2005/8/layout/cycle6"/>
    <dgm:cxn modelId="{87225182-32AD-4566-96FD-BB67398DB9A8}" type="presParOf" srcId="{C06BC689-B6DB-4BB5-8B21-34DE969317BB}" destId="{4596EAE3-9869-41DB-91BF-7304B9B61B23}" srcOrd="8" destOrd="0" presId="urn:microsoft.com/office/officeart/2005/8/layout/cycle6"/>
    <dgm:cxn modelId="{773B5824-F224-4D4C-AD67-DE28F2E3A9EC}" type="presParOf" srcId="{C06BC689-B6DB-4BB5-8B21-34DE969317BB}" destId="{9C0CF099-27EC-4F5E-B479-76B4FD238C2D}" srcOrd="9" destOrd="0" presId="urn:microsoft.com/office/officeart/2005/8/layout/cycle6"/>
    <dgm:cxn modelId="{9C9A8E52-D1E8-4E02-8EE3-1198D9B8D07B}" type="presParOf" srcId="{C06BC689-B6DB-4BB5-8B21-34DE969317BB}" destId="{5F6B5CBB-BECB-470C-A3DF-1A75F5387CAA}" srcOrd="10" destOrd="0" presId="urn:microsoft.com/office/officeart/2005/8/layout/cycle6"/>
    <dgm:cxn modelId="{9BFBD54E-09D4-40DA-8B7E-68EB93F17F90}" type="presParOf" srcId="{C06BC689-B6DB-4BB5-8B21-34DE969317BB}" destId="{3AB23EAB-267A-45B7-B44E-E1C26B7927A6}" srcOrd="11" destOrd="0" presId="urn:microsoft.com/office/officeart/2005/8/layout/cycle6"/>
    <dgm:cxn modelId="{412E2D9B-0C07-4B61-9E1E-113CBB445B4E}" type="presParOf" srcId="{C06BC689-B6DB-4BB5-8B21-34DE969317BB}" destId="{4C5D6D42-8F49-44FA-90E5-2103CF9B6B38}" srcOrd="12" destOrd="0" presId="urn:microsoft.com/office/officeart/2005/8/layout/cycle6"/>
    <dgm:cxn modelId="{4B4FE778-B247-4D2C-9017-5895075F881B}" type="presParOf" srcId="{C06BC689-B6DB-4BB5-8B21-34DE969317BB}" destId="{538F0227-E77E-499F-834A-5BDF4C5B3371}" srcOrd="13" destOrd="0" presId="urn:microsoft.com/office/officeart/2005/8/layout/cycle6"/>
    <dgm:cxn modelId="{AD53FB7B-8383-4340-84E2-26358EB63384}" type="presParOf" srcId="{C06BC689-B6DB-4BB5-8B21-34DE969317BB}" destId="{F1C40A89-384C-444A-8963-C21E9221E744}" srcOrd="14" destOrd="0" presId="urn:microsoft.com/office/officeart/2005/8/layout/cycle6"/>
    <dgm:cxn modelId="{BD8BC25C-153B-4F02-A318-6D15774E8F31}" type="presParOf" srcId="{C06BC689-B6DB-4BB5-8B21-34DE969317BB}" destId="{F6CFC7F4-3132-48A7-A80C-2828B31785A6}" srcOrd="15" destOrd="0" presId="urn:microsoft.com/office/officeart/2005/8/layout/cycle6"/>
    <dgm:cxn modelId="{1B8E2849-0261-493D-8052-39073B17F431}" type="presParOf" srcId="{C06BC689-B6DB-4BB5-8B21-34DE969317BB}" destId="{3104953A-FEA9-4051-9BA0-F1859936DBEB}" srcOrd="16" destOrd="0" presId="urn:microsoft.com/office/officeart/2005/8/layout/cycle6"/>
    <dgm:cxn modelId="{5C3D0BDC-0434-4A97-8F86-99FC6DEFDC10}" type="presParOf" srcId="{C06BC689-B6DB-4BB5-8B21-34DE969317BB}" destId="{FE99B061-67FA-4797-A39A-4368F3B5A3B9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41A08E-FCCD-44D3-9DB1-670E8D3828C3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84A8A89D-5324-474C-8D9C-D3DC49F22455}" type="par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F79AA-D0CE-4DC2-A6E4-F33697CE0F92}" type="sib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BD784-EDF2-4551-AC3B-E593E7524758}" type="pres">
      <dgm:prSet presAssocID="{56E52E6D-72EC-44AD-9E00-0CBDBC20C9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219A9B-C071-4324-8884-DE5187AB54A4}" type="pres">
      <dgm:prSet presAssocID="{6D477AD0-9E0C-4668-B2DE-9B5509E41276}" presName="centerShape" presStyleLbl="node0" presStyleIdx="0" presStyleCnt="1"/>
      <dgm:spPr/>
    </dgm:pt>
    <dgm:pt modelId="{90DB6464-E834-4B3C-AEDA-8FF3F0A233BC}" type="pres">
      <dgm:prSet presAssocID="{0F1F9917-BB6B-497C-8959-47A02CD014BC}" presName="parTrans" presStyleLbl="bgSibTrans2D1" presStyleIdx="0" presStyleCnt="3"/>
      <dgm:spPr/>
    </dgm:pt>
    <dgm:pt modelId="{6D9A60CC-4C0E-47D0-905F-E3E29F7E569C}" type="pres">
      <dgm:prSet presAssocID="{DC1E533B-4CB7-4E07-9029-6D39CF23FBC6}" presName="node" presStyleLbl="node1" presStyleIdx="0" presStyleCnt="3">
        <dgm:presLayoutVars>
          <dgm:bulletEnabled val="1"/>
        </dgm:presLayoutVars>
      </dgm:prSet>
      <dgm:spPr/>
    </dgm:pt>
    <dgm:pt modelId="{637F6CE7-59C0-466B-89A5-3885D304CD9C}" type="pres">
      <dgm:prSet presAssocID="{48246699-CE16-4DF4-8B88-8FA3000DC802}" presName="parTrans" presStyleLbl="bgSibTrans2D1" presStyleIdx="1" presStyleCnt="3"/>
      <dgm:spPr/>
    </dgm:pt>
    <dgm:pt modelId="{85DFBD67-02C8-4980-9FAB-EB0889D83D73}" type="pres">
      <dgm:prSet presAssocID="{20796AE5-BCF7-4300-B9B2-6A3B687D8880}" presName="node" presStyleLbl="node1" presStyleIdx="1" presStyleCnt="3">
        <dgm:presLayoutVars>
          <dgm:bulletEnabled val="1"/>
        </dgm:presLayoutVars>
      </dgm:prSet>
      <dgm:spPr/>
    </dgm:pt>
    <dgm:pt modelId="{3516339F-BDB7-4172-8165-C1D29B23D5F2}" type="pres">
      <dgm:prSet presAssocID="{84A8A89D-5324-474C-8D9C-D3DC49F22455}" presName="parTrans" presStyleLbl="bgSibTrans2D1" presStyleIdx="2" presStyleCnt="3"/>
      <dgm:spPr/>
    </dgm:pt>
    <dgm:pt modelId="{EFE43915-7F5D-4A69-B425-6680535F863F}" type="pres">
      <dgm:prSet presAssocID="{D041A08E-FCCD-44D3-9DB1-670E8D3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252504-13EB-4B00-88B5-1BEB0065C6C4}" type="presOf" srcId="{6D477AD0-9E0C-4668-B2DE-9B5509E41276}" destId="{69219A9B-C071-4324-8884-DE5187AB54A4}" srcOrd="0" destOrd="0" presId="urn:microsoft.com/office/officeart/2005/8/layout/radial4"/>
    <dgm:cxn modelId="{DF121F10-E7E0-4EEF-BC09-63A2F6793BA5}" type="presOf" srcId="{84A8A89D-5324-474C-8D9C-D3DC49F22455}" destId="{3516339F-BDB7-4172-8165-C1D29B23D5F2}" srcOrd="0" destOrd="0" presId="urn:microsoft.com/office/officeart/2005/8/layout/radial4"/>
    <dgm:cxn modelId="{8315B816-8848-4A0F-9B6D-C1E1BF49BA49}" srcId="{6D477AD0-9E0C-4668-B2DE-9B5509E41276}" destId="{D041A08E-FCCD-44D3-9DB1-670E8D3828C3}" srcOrd="2" destOrd="0" parTransId="{84A8A89D-5324-474C-8D9C-D3DC49F22455}" sibTransId="{6BBF79AA-D0CE-4DC2-A6E4-F33697CE0F92}"/>
    <dgm:cxn modelId="{453B9540-F53F-49BD-8573-37EAEA5372BA}" type="presOf" srcId="{56E52E6D-72EC-44AD-9E00-0CBDBC20C994}" destId="{4EEBD784-EDF2-4551-AC3B-E593E7524758}" srcOrd="0" destOrd="0" presId="urn:microsoft.com/office/officeart/2005/8/layout/radial4"/>
    <dgm:cxn modelId="{01716A5D-D4E1-47DF-BFFA-7422F2DC8E6C}" type="presOf" srcId="{48246699-CE16-4DF4-8B88-8FA3000DC802}" destId="{637F6CE7-59C0-466B-89A5-3885D304CD9C}" srcOrd="0" destOrd="0" presId="urn:microsoft.com/office/officeart/2005/8/layout/radial4"/>
    <dgm:cxn modelId="{266DCFB8-A86F-47A0-8A14-95B3911FD500}" type="presOf" srcId="{D041A08E-FCCD-44D3-9DB1-670E8D3828C3}" destId="{EFE43915-7F5D-4A69-B425-6680535F863F}" srcOrd="0" destOrd="0" presId="urn:microsoft.com/office/officeart/2005/8/layout/radial4"/>
    <dgm:cxn modelId="{13E72EC3-5C5B-4747-98AC-47BB6B792847}" type="presOf" srcId="{DC1E533B-4CB7-4E07-9029-6D39CF23FBC6}" destId="{6D9A60CC-4C0E-47D0-905F-E3E29F7E569C}" srcOrd="0" destOrd="0" presId="urn:microsoft.com/office/officeart/2005/8/layout/radial4"/>
    <dgm:cxn modelId="{BEBD83C4-3A60-48D5-B893-B276DC1459F7}" type="presOf" srcId="{0F1F9917-BB6B-497C-8959-47A02CD014BC}" destId="{90DB6464-E834-4B3C-AEDA-8FF3F0A233BC}" srcOrd="0" destOrd="0" presId="urn:microsoft.com/office/officeart/2005/8/layout/radial4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4FBCABFC-3E54-452A-B48B-6EA018C89D99}" type="presOf" srcId="{20796AE5-BCF7-4300-B9B2-6A3B687D8880}" destId="{85DFBD67-02C8-4980-9FAB-EB0889D83D73}" srcOrd="0" destOrd="0" presId="urn:microsoft.com/office/officeart/2005/8/layout/radial4"/>
    <dgm:cxn modelId="{4422A00D-17BC-4588-AE1F-941435CCD557}" type="presParOf" srcId="{4EEBD784-EDF2-4551-AC3B-E593E7524758}" destId="{69219A9B-C071-4324-8884-DE5187AB54A4}" srcOrd="0" destOrd="0" presId="urn:microsoft.com/office/officeart/2005/8/layout/radial4"/>
    <dgm:cxn modelId="{DA1DEBEE-5E9D-4F98-8768-1C9D071146BF}" type="presParOf" srcId="{4EEBD784-EDF2-4551-AC3B-E593E7524758}" destId="{90DB6464-E834-4B3C-AEDA-8FF3F0A233BC}" srcOrd="1" destOrd="0" presId="urn:microsoft.com/office/officeart/2005/8/layout/radial4"/>
    <dgm:cxn modelId="{C3981E7A-3CD7-40E4-BF9A-24EEB9DFCC9A}" type="presParOf" srcId="{4EEBD784-EDF2-4551-AC3B-E593E7524758}" destId="{6D9A60CC-4C0E-47D0-905F-E3E29F7E569C}" srcOrd="2" destOrd="0" presId="urn:microsoft.com/office/officeart/2005/8/layout/radial4"/>
    <dgm:cxn modelId="{7236209B-B4E8-4E85-8FD8-DA12C2AA2023}" type="presParOf" srcId="{4EEBD784-EDF2-4551-AC3B-E593E7524758}" destId="{637F6CE7-59C0-466B-89A5-3885D304CD9C}" srcOrd="3" destOrd="0" presId="urn:microsoft.com/office/officeart/2005/8/layout/radial4"/>
    <dgm:cxn modelId="{7A41676C-09E6-4879-A1DC-78061F1BC306}" type="presParOf" srcId="{4EEBD784-EDF2-4551-AC3B-E593E7524758}" destId="{85DFBD67-02C8-4980-9FAB-EB0889D83D73}" srcOrd="4" destOrd="0" presId="urn:microsoft.com/office/officeart/2005/8/layout/radial4"/>
    <dgm:cxn modelId="{6845242B-D000-46D7-9DA2-4194DD82F055}" type="presParOf" srcId="{4EEBD784-EDF2-4551-AC3B-E593E7524758}" destId="{3516339F-BDB7-4172-8165-C1D29B23D5F2}" srcOrd="5" destOrd="0" presId="urn:microsoft.com/office/officeart/2005/8/layout/radial4"/>
    <dgm:cxn modelId="{98393ACB-6282-4120-B0EC-6AFBB94F132D}" type="presParOf" srcId="{4EEBD784-EDF2-4551-AC3B-E593E7524758}" destId="{EFE43915-7F5D-4A69-B425-6680535F86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6E52E6D-72EC-44AD-9E00-0CBDBC20C994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77AD0-9E0C-4668-B2DE-9B5509E4127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gm:t>
    </dgm:pt>
    <dgm:pt modelId="{11DE33C3-34E4-4E07-A892-B9DE95541209}" type="par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89064-446A-446D-A765-1D9820FAB670}" type="sibTrans" cxnId="{18E8EAC7-1A0D-4FC4-A1F1-63F1D3B03E7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533B-4CB7-4E07-9029-6D39CF23FBC6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0F1F9917-BB6B-497C-8959-47A02CD014BC}" type="par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6BBEF-404F-4E8D-AD49-F30A470B7BDD}" type="sibTrans" cxnId="{097E5BD9-1354-4592-8526-07766A20537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96AE5-BCF7-4300-B9B2-6A3B687D8880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48246699-CE16-4DF4-8B88-8FA3000DC802}" type="par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E2C7A-B465-4968-9E07-D8568493CA2E}" type="sibTrans" cxnId="{54C9C8CF-CE9A-4CF4-87B2-A23CEB421C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41A08E-FCCD-44D3-9DB1-670E8D3828C3}">
      <dgm:prSet phldrT="[Text]" custT="1"/>
      <dgm:spPr/>
      <dgm:t>
        <a:bodyPr/>
        <a:lstStyle/>
        <a:p>
          <a:r>
            <a:rPr 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gm:t>
    </dgm:pt>
    <dgm:pt modelId="{84A8A89D-5324-474C-8D9C-D3DC49F22455}" type="par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F79AA-D0CE-4DC2-A6E4-F33697CE0F92}" type="sibTrans" cxnId="{8315B816-8848-4A0F-9B6D-C1E1BF49BA4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EBD784-EDF2-4551-AC3B-E593E7524758}" type="pres">
      <dgm:prSet presAssocID="{56E52E6D-72EC-44AD-9E00-0CBDBC20C9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219A9B-C071-4324-8884-DE5187AB54A4}" type="pres">
      <dgm:prSet presAssocID="{6D477AD0-9E0C-4668-B2DE-9B5509E41276}" presName="centerShape" presStyleLbl="node0" presStyleIdx="0" presStyleCnt="1"/>
      <dgm:spPr/>
    </dgm:pt>
    <dgm:pt modelId="{90DB6464-E834-4B3C-AEDA-8FF3F0A233BC}" type="pres">
      <dgm:prSet presAssocID="{0F1F9917-BB6B-497C-8959-47A02CD014BC}" presName="parTrans" presStyleLbl="bgSibTrans2D1" presStyleIdx="0" presStyleCnt="3"/>
      <dgm:spPr/>
    </dgm:pt>
    <dgm:pt modelId="{6D9A60CC-4C0E-47D0-905F-E3E29F7E569C}" type="pres">
      <dgm:prSet presAssocID="{DC1E533B-4CB7-4E07-9029-6D39CF23FBC6}" presName="node" presStyleLbl="node1" presStyleIdx="0" presStyleCnt="3">
        <dgm:presLayoutVars>
          <dgm:bulletEnabled val="1"/>
        </dgm:presLayoutVars>
      </dgm:prSet>
      <dgm:spPr/>
    </dgm:pt>
    <dgm:pt modelId="{637F6CE7-59C0-466B-89A5-3885D304CD9C}" type="pres">
      <dgm:prSet presAssocID="{48246699-CE16-4DF4-8B88-8FA3000DC802}" presName="parTrans" presStyleLbl="bgSibTrans2D1" presStyleIdx="1" presStyleCnt="3"/>
      <dgm:spPr/>
    </dgm:pt>
    <dgm:pt modelId="{85DFBD67-02C8-4980-9FAB-EB0889D83D73}" type="pres">
      <dgm:prSet presAssocID="{20796AE5-BCF7-4300-B9B2-6A3B687D8880}" presName="node" presStyleLbl="node1" presStyleIdx="1" presStyleCnt="3">
        <dgm:presLayoutVars>
          <dgm:bulletEnabled val="1"/>
        </dgm:presLayoutVars>
      </dgm:prSet>
      <dgm:spPr/>
    </dgm:pt>
    <dgm:pt modelId="{3516339F-BDB7-4172-8165-C1D29B23D5F2}" type="pres">
      <dgm:prSet presAssocID="{84A8A89D-5324-474C-8D9C-D3DC49F22455}" presName="parTrans" presStyleLbl="bgSibTrans2D1" presStyleIdx="2" presStyleCnt="3"/>
      <dgm:spPr/>
    </dgm:pt>
    <dgm:pt modelId="{EFE43915-7F5D-4A69-B425-6680535F863F}" type="pres">
      <dgm:prSet presAssocID="{D041A08E-FCCD-44D3-9DB1-670E8D3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252504-13EB-4B00-88B5-1BEB0065C6C4}" type="presOf" srcId="{6D477AD0-9E0C-4668-B2DE-9B5509E41276}" destId="{69219A9B-C071-4324-8884-DE5187AB54A4}" srcOrd="0" destOrd="0" presId="urn:microsoft.com/office/officeart/2005/8/layout/radial4"/>
    <dgm:cxn modelId="{DF121F10-E7E0-4EEF-BC09-63A2F6793BA5}" type="presOf" srcId="{84A8A89D-5324-474C-8D9C-D3DC49F22455}" destId="{3516339F-BDB7-4172-8165-C1D29B23D5F2}" srcOrd="0" destOrd="0" presId="urn:microsoft.com/office/officeart/2005/8/layout/radial4"/>
    <dgm:cxn modelId="{8315B816-8848-4A0F-9B6D-C1E1BF49BA49}" srcId="{6D477AD0-9E0C-4668-B2DE-9B5509E41276}" destId="{D041A08E-FCCD-44D3-9DB1-670E8D3828C3}" srcOrd="2" destOrd="0" parTransId="{84A8A89D-5324-474C-8D9C-D3DC49F22455}" sibTransId="{6BBF79AA-D0CE-4DC2-A6E4-F33697CE0F92}"/>
    <dgm:cxn modelId="{453B9540-F53F-49BD-8573-37EAEA5372BA}" type="presOf" srcId="{56E52E6D-72EC-44AD-9E00-0CBDBC20C994}" destId="{4EEBD784-EDF2-4551-AC3B-E593E7524758}" srcOrd="0" destOrd="0" presId="urn:microsoft.com/office/officeart/2005/8/layout/radial4"/>
    <dgm:cxn modelId="{01716A5D-D4E1-47DF-BFFA-7422F2DC8E6C}" type="presOf" srcId="{48246699-CE16-4DF4-8B88-8FA3000DC802}" destId="{637F6CE7-59C0-466B-89A5-3885D304CD9C}" srcOrd="0" destOrd="0" presId="urn:microsoft.com/office/officeart/2005/8/layout/radial4"/>
    <dgm:cxn modelId="{266DCFB8-A86F-47A0-8A14-95B3911FD500}" type="presOf" srcId="{D041A08E-FCCD-44D3-9DB1-670E8D3828C3}" destId="{EFE43915-7F5D-4A69-B425-6680535F863F}" srcOrd="0" destOrd="0" presId="urn:microsoft.com/office/officeart/2005/8/layout/radial4"/>
    <dgm:cxn modelId="{13E72EC3-5C5B-4747-98AC-47BB6B792847}" type="presOf" srcId="{DC1E533B-4CB7-4E07-9029-6D39CF23FBC6}" destId="{6D9A60CC-4C0E-47D0-905F-E3E29F7E569C}" srcOrd="0" destOrd="0" presId="urn:microsoft.com/office/officeart/2005/8/layout/radial4"/>
    <dgm:cxn modelId="{BEBD83C4-3A60-48D5-B893-B276DC1459F7}" type="presOf" srcId="{0F1F9917-BB6B-497C-8959-47A02CD014BC}" destId="{90DB6464-E834-4B3C-AEDA-8FF3F0A233BC}" srcOrd="0" destOrd="0" presId="urn:microsoft.com/office/officeart/2005/8/layout/radial4"/>
    <dgm:cxn modelId="{18E8EAC7-1A0D-4FC4-A1F1-63F1D3B03E7F}" srcId="{56E52E6D-72EC-44AD-9E00-0CBDBC20C994}" destId="{6D477AD0-9E0C-4668-B2DE-9B5509E41276}" srcOrd="0" destOrd="0" parTransId="{11DE33C3-34E4-4E07-A892-B9DE95541209}" sibTransId="{CDF89064-446A-446D-A765-1D9820FAB670}"/>
    <dgm:cxn modelId="{54C9C8CF-CE9A-4CF4-87B2-A23CEB421C21}" srcId="{6D477AD0-9E0C-4668-B2DE-9B5509E41276}" destId="{20796AE5-BCF7-4300-B9B2-6A3B687D8880}" srcOrd="1" destOrd="0" parTransId="{48246699-CE16-4DF4-8B88-8FA3000DC802}" sibTransId="{AFBE2C7A-B465-4968-9E07-D8568493CA2E}"/>
    <dgm:cxn modelId="{097E5BD9-1354-4592-8526-07766A20537A}" srcId="{6D477AD0-9E0C-4668-B2DE-9B5509E41276}" destId="{DC1E533B-4CB7-4E07-9029-6D39CF23FBC6}" srcOrd="0" destOrd="0" parTransId="{0F1F9917-BB6B-497C-8959-47A02CD014BC}" sibTransId="{FCE6BBEF-404F-4E8D-AD49-F30A470B7BDD}"/>
    <dgm:cxn modelId="{4FBCABFC-3E54-452A-B48B-6EA018C89D99}" type="presOf" srcId="{20796AE5-BCF7-4300-B9B2-6A3B687D8880}" destId="{85DFBD67-02C8-4980-9FAB-EB0889D83D73}" srcOrd="0" destOrd="0" presId="urn:microsoft.com/office/officeart/2005/8/layout/radial4"/>
    <dgm:cxn modelId="{4422A00D-17BC-4588-AE1F-941435CCD557}" type="presParOf" srcId="{4EEBD784-EDF2-4551-AC3B-E593E7524758}" destId="{69219A9B-C071-4324-8884-DE5187AB54A4}" srcOrd="0" destOrd="0" presId="urn:microsoft.com/office/officeart/2005/8/layout/radial4"/>
    <dgm:cxn modelId="{DA1DEBEE-5E9D-4F98-8768-1C9D071146BF}" type="presParOf" srcId="{4EEBD784-EDF2-4551-AC3B-E593E7524758}" destId="{90DB6464-E834-4B3C-AEDA-8FF3F0A233BC}" srcOrd="1" destOrd="0" presId="urn:microsoft.com/office/officeart/2005/8/layout/radial4"/>
    <dgm:cxn modelId="{C3981E7A-3CD7-40E4-BF9A-24EEB9DFCC9A}" type="presParOf" srcId="{4EEBD784-EDF2-4551-AC3B-E593E7524758}" destId="{6D9A60CC-4C0E-47D0-905F-E3E29F7E569C}" srcOrd="2" destOrd="0" presId="urn:microsoft.com/office/officeart/2005/8/layout/radial4"/>
    <dgm:cxn modelId="{7236209B-B4E8-4E85-8FD8-DA12C2AA2023}" type="presParOf" srcId="{4EEBD784-EDF2-4551-AC3B-E593E7524758}" destId="{637F6CE7-59C0-466B-89A5-3885D304CD9C}" srcOrd="3" destOrd="0" presId="urn:microsoft.com/office/officeart/2005/8/layout/radial4"/>
    <dgm:cxn modelId="{7A41676C-09E6-4879-A1DC-78061F1BC306}" type="presParOf" srcId="{4EEBD784-EDF2-4551-AC3B-E593E7524758}" destId="{85DFBD67-02C8-4980-9FAB-EB0889D83D73}" srcOrd="4" destOrd="0" presId="urn:microsoft.com/office/officeart/2005/8/layout/radial4"/>
    <dgm:cxn modelId="{6845242B-D000-46D7-9DA2-4194DD82F055}" type="presParOf" srcId="{4EEBD784-EDF2-4551-AC3B-E593E7524758}" destId="{3516339F-BDB7-4172-8165-C1D29B23D5F2}" srcOrd="5" destOrd="0" presId="urn:microsoft.com/office/officeart/2005/8/layout/radial4"/>
    <dgm:cxn modelId="{98393ACB-6282-4120-B0EC-6AFBB94F132D}" type="presParOf" srcId="{4EEBD784-EDF2-4551-AC3B-E593E7524758}" destId="{EFE43915-7F5D-4A69-B425-6680535F863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6ED31-2E21-402E-B74C-BE1460CCFE6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F80D28-8714-4DC1-9884-F51F7D73A748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Mask == selector == 0</a:t>
          </a:r>
        </a:p>
      </dgm:t>
    </dgm:pt>
    <dgm:pt modelId="{C9A069BA-807C-4C7E-B0C6-7AA8E516C404}" type="parTrans" cxnId="{E5BC77D4-F057-46E5-8DFB-DF8A6A6933F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32C58D-110B-46F5-93E0-8D80692D5D40}" type="sibTrans" cxnId="{E5BC77D4-F057-46E5-8DFB-DF8A6A6933F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032676-E32A-426B-881B-29697EB313A4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Mask | selector != 0</a:t>
          </a:r>
        </a:p>
      </dgm:t>
    </dgm:pt>
    <dgm:pt modelId="{F850E0E1-9A82-4AEA-9A8F-907F356ABC85}" type="parTrans" cxnId="{890C1FE3-6414-49D1-AD4A-64075423A5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B99035-CB43-43F1-90CB-575BFE965964}" type="sibTrans" cxnId="{890C1FE3-6414-49D1-AD4A-64075423A5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AC6DA-C63E-4904-8D4B-B29BF94D5DBC}" type="pres">
      <dgm:prSet presAssocID="{D496ED31-2E21-402E-B74C-BE1460CCFE65}" presName="Name0" presStyleCnt="0">
        <dgm:presLayoutVars>
          <dgm:chMax val="7"/>
          <dgm:chPref val="7"/>
          <dgm:dir/>
        </dgm:presLayoutVars>
      </dgm:prSet>
      <dgm:spPr/>
    </dgm:pt>
    <dgm:pt modelId="{D4E6C1A0-8D32-46D2-9AFB-5A5D327C51A8}" type="pres">
      <dgm:prSet presAssocID="{D496ED31-2E21-402E-B74C-BE1460CCFE65}" presName="Name1" presStyleCnt="0"/>
      <dgm:spPr/>
    </dgm:pt>
    <dgm:pt modelId="{9A3E08EC-D375-4184-A221-ACE5ED353085}" type="pres">
      <dgm:prSet presAssocID="{D496ED31-2E21-402E-B74C-BE1460CCFE65}" presName="cycle" presStyleCnt="0"/>
      <dgm:spPr/>
    </dgm:pt>
    <dgm:pt modelId="{48A71F1F-24B7-4FFF-823C-D80F7C69B15A}" type="pres">
      <dgm:prSet presAssocID="{D496ED31-2E21-402E-B74C-BE1460CCFE65}" presName="srcNode" presStyleLbl="node1" presStyleIdx="0" presStyleCnt="2"/>
      <dgm:spPr/>
    </dgm:pt>
    <dgm:pt modelId="{B17FCB41-04B7-4048-8630-46E436D51003}" type="pres">
      <dgm:prSet presAssocID="{D496ED31-2E21-402E-B74C-BE1460CCFE65}" presName="conn" presStyleLbl="parChTrans1D2" presStyleIdx="0" presStyleCnt="1"/>
      <dgm:spPr/>
    </dgm:pt>
    <dgm:pt modelId="{5C76B2F0-65BD-4F00-8A74-7C2A64942711}" type="pres">
      <dgm:prSet presAssocID="{D496ED31-2E21-402E-B74C-BE1460CCFE65}" presName="extraNode" presStyleLbl="node1" presStyleIdx="0" presStyleCnt="2"/>
      <dgm:spPr/>
    </dgm:pt>
    <dgm:pt modelId="{BF6D75FD-053A-4015-BAE8-30A85B28CD78}" type="pres">
      <dgm:prSet presAssocID="{D496ED31-2E21-402E-B74C-BE1460CCFE65}" presName="dstNode" presStyleLbl="node1" presStyleIdx="0" presStyleCnt="2"/>
      <dgm:spPr/>
    </dgm:pt>
    <dgm:pt modelId="{066BF177-8F71-476B-A7C1-7F5253EC8A53}" type="pres">
      <dgm:prSet presAssocID="{F6F80D28-8714-4DC1-9884-F51F7D73A748}" presName="text_1" presStyleLbl="node1" presStyleIdx="0" presStyleCnt="2">
        <dgm:presLayoutVars>
          <dgm:bulletEnabled val="1"/>
        </dgm:presLayoutVars>
      </dgm:prSet>
      <dgm:spPr/>
    </dgm:pt>
    <dgm:pt modelId="{7F673A2F-A890-46F1-8E64-345C27F15F5F}" type="pres">
      <dgm:prSet presAssocID="{F6F80D28-8714-4DC1-9884-F51F7D73A748}" presName="accent_1" presStyleCnt="0"/>
      <dgm:spPr/>
    </dgm:pt>
    <dgm:pt modelId="{3D95F5AF-B8FF-4C7F-B2CF-B771BAEA8BEF}" type="pres">
      <dgm:prSet presAssocID="{F6F80D28-8714-4DC1-9884-F51F7D73A748}" presName="accentRepeatNode" presStyleLbl="solidFgAcc1" presStyleIdx="0" presStyleCnt="2"/>
      <dgm:spPr/>
    </dgm:pt>
    <dgm:pt modelId="{25420BD4-449E-4B5D-8959-DA570D3E5B88}" type="pres">
      <dgm:prSet presAssocID="{87032676-E32A-426B-881B-29697EB313A4}" presName="text_2" presStyleLbl="node1" presStyleIdx="1" presStyleCnt="2">
        <dgm:presLayoutVars>
          <dgm:bulletEnabled val="1"/>
        </dgm:presLayoutVars>
      </dgm:prSet>
      <dgm:spPr/>
    </dgm:pt>
    <dgm:pt modelId="{57A847AE-3B13-46B5-B944-310AAD9CDF70}" type="pres">
      <dgm:prSet presAssocID="{87032676-E32A-426B-881B-29697EB313A4}" presName="accent_2" presStyleCnt="0"/>
      <dgm:spPr/>
    </dgm:pt>
    <dgm:pt modelId="{2A2585CB-714D-4BF6-8638-19230974562D}" type="pres">
      <dgm:prSet presAssocID="{87032676-E32A-426B-881B-29697EB313A4}" presName="accentRepeatNode" presStyleLbl="solidFgAcc1" presStyleIdx="1" presStyleCnt="2"/>
      <dgm:spPr/>
    </dgm:pt>
  </dgm:ptLst>
  <dgm:cxnLst>
    <dgm:cxn modelId="{27F80703-A1DD-4319-8626-B06BD6FE42F9}" type="presOf" srcId="{0432C58D-110B-46F5-93E0-8D80692D5D40}" destId="{B17FCB41-04B7-4048-8630-46E436D51003}" srcOrd="0" destOrd="0" presId="urn:microsoft.com/office/officeart/2008/layout/VerticalCurvedList"/>
    <dgm:cxn modelId="{76864048-14E2-407B-BDC5-13DD8CAFCBF4}" type="presOf" srcId="{87032676-E32A-426B-881B-29697EB313A4}" destId="{25420BD4-449E-4B5D-8959-DA570D3E5B88}" srcOrd="0" destOrd="0" presId="urn:microsoft.com/office/officeart/2008/layout/VerticalCurvedList"/>
    <dgm:cxn modelId="{FBAFE8CA-C35F-4FF1-A974-D40253C4705D}" type="presOf" srcId="{D496ED31-2E21-402E-B74C-BE1460CCFE65}" destId="{1B0AC6DA-C63E-4904-8D4B-B29BF94D5DBC}" srcOrd="0" destOrd="0" presId="urn:microsoft.com/office/officeart/2008/layout/VerticalCurvedList"/>
    <dgm:cxn modelId="{E5BC77D4-F057-46E5-8DFB-DF8A6A6933FE}" srcId="{D496ED31-2E21-402E-B74C-BE1460CCFE65}" destId="{F6F80D28-8714-4DC1-9884-F51F7D73A748}" srcOrd="0" destOrd="0" parTransId="{C9A069BA-807C-4C7E-B0C6-7AA8E516C404}" sibTransId="{0432C58D-110B-46F5-93E0-8D80692D5D40}"/>
    <dgm:cxn modelId="{890C1FE3-6414-49D1-AD4A-64075423A5AB}" srcId="{D496ED31-2E21-402E-B74C-BE1460CCFE65}" destId="{87032676-E32A-426B-881B-29697EB313A4}" srcOrd="1" destOrd="0" parTransId="{F850E0E1-9A82-4AEA-9A8F-907F356ABC85}" sibTransId="{BBB99035-CB43-43F1-90CB-575BFE965964}"/>
    <dgm:cxn modelId="{750FDAE3-4DE1-46C3-883D-AAAD8708EAC4}" type="presOf" srcId="{F6F80D28-8714-4DC1-9884-F51F7D73A748}" destId="{066BF177-8F71-476B-A7C1-7F5253EC8A53}" srcOrd="0" destOrd="0" presId="urn:microsoft.com/office/officeart/2008/layout/VerticalCurvedList"/>
    <dgm:cxn modelId="{3F81D658-7555-47B8-B383-B0AA1E360C57}" type="presParOf" srcId="{1B0AC6DA-C63E-4904-8D4B-B29BF94D5DBC}" destId="{D4E6C1A0-8D32-46D2-9AFB-5A5D327C51A8}" srcOrd="0" destOrd="0" presId="urn:microsoft.com/office/officeart/2008/layout/VerticalCurvedList"/>
    <dgm:cxn modelId="{072C77AD-BFC9-4962-A5F3-0682C7AE3C47}" type="presParOf" srcId="{D4E6C1A0-8D32-46D2-9AFB-5A5D327C51A8}" destId="{9A3E08EC-D375-4184-A221-ACE5ED353085}" srcOrd="0" destOrd="0" presId="urn:microsoft.com/office/officeart/2008/layout/VerticalCurvedList"/>
    <dgm:cxn modelId="{0A89D30C-2B62-43D3-BB35-701B320644C3}" type="presParOf" srcId="{9A3E08EC-D375-4184-A221-ACE5ED353085}" destId="{48A71F1F-24B7-4FFF-823C-D80F7C69B15A}" srcOrd="0" destOrd="0" presId="urn:microsoft.com/office/officeart/2008/layout/VerticalCurvedList"/>
    <dgm:cxn modelId="{CAC33DC9-EB15-4B24-A03C-5B1B37A01ED7}" type="presParOf" srcId="{9A3E08EC-D375-4184-A221-ACE5ED353085}" destId="{B17FCB41-04B7-4048-8630-46E436D51003}" srcOrd="1" destOrd="0" presId="urn:microsoft.com/office/officeart/2008/layout/VerticalCurvedList"/>
    <dgm:cxn modelId="{E6230CE2-E68F-43BC-BA0B-4DFECD427EB9}" type="presParOf" srcId="{9A3E08EC-D375-4184-A221-ACE5ED353085}" destId="{5C76B2F0-65BD-4F00-8A74-7C2A64942711}" srcOrd="2" destOrd="0" presId="urn:microsoft.com/office/officeart/2008/layout/VerticalCurvedList"/>
    <dgm:cxn modelId="{227F30D0-043C-485C-A432-7655E73526B3}" type="presParOf" srcId="{9A3E08EC-D375-4184-A221-ACE5ED353085}" destId="{BF6D75FD-053A-4015-BAE8-30A85B28CD78}" srcOrd="3" destOrd="0" presId="urn:microsoft.com/office/officeart/2008/layout/VerticalCurvedList"/>
    <dgm:cxn modelId="{291CD29B-09F4-4D78-8DAE-D44A113DD07B}" type="presParOf" srcId="{D4E6C1A0-8D32-46D2-9AFB-5A5D327C51A8}" destId="{066BF177-8F71-476B-A7C1-7F5253EC8A53}" srcOrd="1" destOrd="0" presId="urn:microsoft.com/office/officeart/2008/layout/VerticalCurvedList"/>
    <dgm:cxn modelId="{2E214EE9-8F97-4A76-BE2D-9D963ED1128C}" type="presParOf" srcId="{D4E6C1A0-8D32-46D2-9AFB-5A5D327C51A8}" destId="{7F673A2F-A890-46F1-8E64-345C27F15F5F}" srcOrd="2" destOrd="0" presId="urn:microsoft.com/office/officeart/2008/layout/VerticalCurvedList"/>
    <dgm:cxn modelId="{8ECBA0ED-37FB-4E13-A84E-254305C4FE36}" type="presParOf" srcId="{7F673A2F-A890-46F1-8E64-345C27F15F5F}" destId="{3D95F5AF-B8FF-4C7F-B2CF-B771BAEA8BEF}" srcOrd="0" destOrd="0" presId="urn:microsoft.com/office/officeart/2008/layout/VerticalCurvedList"/>
    <dgm:cxn modelId="{D683369C-391E-4F60-BF0F-222DAB5D5D0A}" type="presParOf" srcId="{D4E6C1A0-8D32-46D2-9AFB-5A5D327C51A8}" destId="{25420BD4-449E-4B5D-8959-DA570D3E5B88}" srcOrd="3" destOrd="0" presId="urn:microsoft.com/office/officeart/2008/layout/VerticalCurvedList"/>
    <dgm:cxn modelId="{E346BAE9-9887-4DF1-B551-86637A75DC19}" type="presParOf" srcId="{D4E6C1A0-8D32-46D2-9AFB-5A5D327C51A8}" destId="{57A847AE-3B13-46B5-B944-310AAD9CDF70}" srcOrd="4" destOrd="0" presId="urn:microsoft.com/office/officeart/2008/layout/VerticalCurvedList"/>
    <dgm:cxn modelId="{EC2BC454-66D6-4353-B140-4F328858BE53}" type="presParOf" srcId="{57A847AE-3B13-46B5-B944-310AAD9CDF70}" destId="{2A2585CB-714D-4BF6-8638-1923097456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7603A7-E4FC-4AF4-B5A3-AF706FDC2946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4AA510-EC02-4A15-A3B9-429EE6B0B4F2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72F9E022-D509-4E3A-A876-4B951A5150CE}" type="parTrans" cxnId="{267A8332-9B53-4E48-83D3-E16335F53F75}">
      <dgm:prSet/>
      <dgm:spPr/>
      <dgm:t>
        <a:bodyPr/>
        <a:lstStyle/>
        <a:p>
          <a:endParaRPr lang="en-US"/>
        </a:p>
      </dgm:t>
    </dgm:pt>
    <dgm:pt modelId="{7C92B085-E37E-4B36-BCD3-524F9596ABCB}" type="sibTrans" cxnId="{267A8332-9B53-4E48-83D3-E16335F53F75}">
      <dgm:prSet/>
      <dgm:spPr/>
      <dgm:t>
        <a:bodyPr/>
        <a:lstStyle/>
        <a:p>
          <a:endParaRPr lang="en-US"/>
        </a:p>
      </dgm:t>
    </dgm:pt>
    <dgm:pt modelId="{055B2E45-6B6A-4710-8053-3F01365EF5D8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F2E55850-99FA-424D-9BA0-158251791E34}" type="parTrans" cxnId="{9604B372-0E0F-47CA-A549-70711E5D60CF}">
      <dgm:prSet/>
      <dgm:spPr/>
      <dgm:t>
        <a:bodyPr/>
        <a:lstStyle/>
        <a:p>
          <a:endParaRPr lang="en-US"/>
        </a:p>
      </dgm:t>
    </dgm:pt>
    <dgm:pt modelId="{AE9F1903-6D7E-4B7B-AF48-A97D13B2185A}" type="sibTrans" cxnId="{9604B372-0E0F-47CA-A549-70711E5D60CF}">
      <dgm:prSet/>
      <dgm:spPr/>
      <dgm:t>
        <a:bodyPr/>
        <a:lstStyle/>
        <a:p>
          <a:endParaRPr lang="en-US"/>
        </a:p>
      </dgm:t>
    </dgm:pt>
    <dgm:pt modelId="{30BE03BB-95C8-4160-AD86-B2413096019A}">
      <dgm:prSet phldrT="[Text]"/>
      <dgm:spPr/>
      <dgm:t>
        <a:bodyPr/>
        <a:lstStyle/>
        <a:p>
          <a:r>
            <a:rPr lang="en-US" dirty="0"/>
            <a:t>-1</a:t>
          </a:r>
        </a:p>
      </dgm:t>
    </dgm:pt>
    <dgm:pt modelId="{3D7C36B8-7255-4CBC-91C7-DDE2366C4902}" type="parTrans" cxnId="{1CBD353D-B760-4953-8133-083054634E52}">
      <dgm:prSet/>
      <dgm:spPr/>
      <dgm:t>
        <a:bodyPr/>
        <a:lstStyle/>
        <a:p>
          <a:endParaRPr lang="en-US"/>
        </a:p>
      </dgm:t>
    </dgm:pt>
    <dgm:pt modelId="{CA708601-FFF8-4FFB-8726-736D9A661377}" type="sibTrans" cxnId="{1CBD353D-B760-4953-8133-083054634E52}">
      <dgm:prSet/>
      <dgm:spPr/>
      <dgm:t>
        <a:bodyPr/>
        <a:lstStyle/>
        <a:p>
          <a:endParaRPr lang="en-US"/>
        </a:p>
      </dgm:t>
    </dgm:pt>
    <dgm:pt modelId="{494883CB-4E66-4853-B994-C1E01A7390FC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003AB712-D09D-49CC-ABBC-09F30A70D0E1}" type="parTrans" cxnId="{629A61CA-ACF2-4CCA-80CC-EF8F20CC24B4}">
      <dgm:prSet/>
      <dgm:spPr/>
      <dgm:t>
        <a:bodyPr/>
        <a:lstStyle/>
        <a:p>
          <a:endParaRPr lang="en-US"/>
        </a:p>
      </dgm:t>
    </dgm:pt>
    <dgm:pt modelId="{F652DB63-0EC9-4831-8154-431223C2BB8F}" type="sibTrans" cxnId="{629A61CA-ACF2-4CCA-80CC-EF8F20CC24B4}">
      <dgm:prSet/>
      <dgm:spPr/>
      <dgm:t>
        <a:bodyPr/>
        <a:lstStyle/>
        <a:p>
          <a:endParaRPr lang="en-US"/>
        </a:p>
      </dgm:t>
    </dgm:pt>
    <dgm:pt modelId="{5CF4A018-F3E1-4F42-B522-8F07AD23B81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7E4CD45-4DF2-4F71-8EF5-09697212D1BF}" type="parTrans" cxnId="{82F59260-2EF6-44BC-AAA9-FFC454352370}">
      <dgm:prSet/>
      <dgm:spPr/>
      <dgm:t>
        <a:bodyPr/>
        <a:lstStyle/>
        <a:p>
          <a:endParaRPr lang="en-US"/>
        </a:p>
      </dgm:t>
    </dgm:pt>
    <dgm:pt modelId="{0417F775-005C-47C6-B0B9-A7BC81DFC62B}" type="sibTrans" cxnId="{82F59260-2EF6-44BC-AAA9-FFC454352370}">
      <dgm:prSet/>
      <dgm:spPr/>
      <dgm:t>
        <a:bodyPr/>
        <a:lstStyle/>
        <a:p>
          <a:endParaRPr lang="en-US"/>
        </a:p>
      </dgm:t>
    </dgm:pt>
    <dgm:pt modelId="{773FD9CC-48BC-4611-9760-0CD3483F95A2}" type="pres">
      <dgm:prSet presAssocID="{E37603A7-E4FC-4AF4-B5A3-AF706FDC29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D2F582-5E48-41A0-8EB5-0046A202D4B6}" type="pres">
      <dgm:prSet presAssocID="{30BE03BB-95C8-4160-AD86-B2413096019A}" presName="hierRoot1" presStyleCnt="0">
        <dgm:presLayoutVars>
          <dgm:hierBranch val="init"/>
        </dgm:presLayoutVars>
      </dgm:prSet>
      <dgm:spPr/>
    </dgm:pt>
    <dgm:pt modelId="{2D4BE9C7-5DF1-4E2E-90B6-A50DB998BBA7}" type="pres">
      <dgm:prSet presAssocID="{30BE03BB-95C8-4160-AD86-B2413096019A}" presName="rootComposite1" presStyleCnt="0"/>
      <dgm:spPr/>
    </dgm:pt>
    <dgm:pt modelId="{EB1F513E-D2ED-4F8B-8E2E-A7BCD944B31D}" type="pres">
      <dgm:prSet presAssocID="{30BE03BB-95C8-4160-AD86-B2413096019A}" presName="rootText1" presStyleLbl="node0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BE408697-9F84-49FE-8446-EB270FE6C5A6}" type="pres">
      <dgm:prSet presAssocID="{30BE03BB-95C8-4160-AD86-B2413096019A}" presName="rootConnector1" presStyleLbl="node1" presStyleIdx="0" presStyleCnt="0"/>
      <dgm:spPr/>
    </dgm:pt>
    <dgm:pt modelId="{68AC6F40-E5C1-4C20-B282-5D9498D5CF86}" type="pres">
      <dgm:prSet presAssocID="{30BE03BB-95C8-4160-AD86-B2413096019A}" presName="hierChild2" presStyleCnt="0"/>
      <dgm:spPr/>
    </dgm:pt>
    <dgm:pt modelId="{7FB2C958-7DA2-497B-BA65-16989BF737C8}" type="pres">
      <dgm:prSet presAssocID="{30BE03BB-95C8-4160-AD86-B2413096019A}" presName="hierChild3" presStyleCnt="0"/>
      <dgm:spPr/>
    </dgm:pt>
    <dgm:pt modelId="{3AEE42B3-7E61-4472-A982-8B75BAB8147D}" type="pres">
      <dgm:prSet presAssocID="{2F4AA510-EC02-4A15-A3B9-429EE6B0B4F2}" presName="hierRoot1" presStyleCnt="0">
        <dgm:presLayoutVars>
          <dgm:hierBranch val="init"/>
        </dgm:presLayoutVars>
      </dgm:prSet>
      <dgm:spPr/>
    </dgm:pt>
    <dgm:pt modelId="{0DE2C3F9-1D33-4FE2-9C99-07F2FF8C188E}" type="pres">
      <dgm:prSet presAssocID="{2F4AA510-EC02-4A15-A3B9-429EE6B0B4F2}" presName="rootComposite1" presStyleCnt="0"/>
      <dgm:spPr/>
    </dgm:pt>
    <dgm:pt modelId="{D943082A-34A2-427B-BF3B-1A3D00733F3D}" type="pres">
      <dgm:prSet presAssocID="{2F4AA510-EC02-4A15-A3B9-429EE6B0B4F2}" presName="rootText1" presStyleLbl="node0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7C09362B-6CFF-4258-B570-02713AB343E9}" type="pres">
      <dgm:prSet presAssocID="{2F4AA510-EC02-4A15-A3B9-429EE6B0B4F2}" presName="rootConnector1" presStyleLbl="node1" presStyleIdx="0" presStyleCnt="0"/>
      <dgm:spPr/>
    </dgm:pt>
    <dgm:pt modelId="{380C6587-7D9C-4DC9-8A4E-596AE61D6713}" type="pres">
      <dgm:prSet presAssocID="{2F4AA510-EC02-4A15-A3B9-429EE6B0B4F2}" presName="hierChild2" presStyleCnt="0"/>
      <dgm:spPr/>
    </dgm:pt>
    <dgm:pt modelId="{D0F50466-84CE-4522-8104-2B284F582716}" type="pres">
      <dgm:prSet presAssocID="{F2E55850-99FA-424D-9BA0-158251791E34}" presName="Name37" presStyleLbl="parChTrans1D2" presStyleIdx="0" presStyleCnt="3"/>
      <dgm:spPr/>
    </dgm:pt>
    <dgm:pt modelId="{85C1A959-4DB4-471F-BFCB-6766D631263C}" type="pres">
      <dgm:prSet presAssocID="{055B2E45-6B6A-4710-8053-3F01365EF5D8}" presName="hierRoot2" presStyleCnt="0">
        <dgm:presLayoutVars>
          <dgm:hierBranch val="init"/>
        </dgm:presLayoutVars>
      </dgm:prSet>
      <dgm:spPr/>
    </dgm:pt>
    <dgm:pt modelId="{B7F349FA-358B-43DF-A72B-4C76226ACBBD}" type="pres">
      <dgm:prSet presAssocID="{055B2E45-6B6A-4710-8053-3F01365EF5D8}" presName="rootComposite" presStyleCnt="0"/>
      <dgm:spPr/>
    </dgm:pt>
    <dgm:pt modelId="{82007942-2C05-4F0D-A032-EBD7653E633F}" type="pres">
      <dgm:prSet presAssocID="{055B2E45-6B6A-4710-8053-3F01365EF5D8}" presName="rootText" presStyleLbl="node2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3BA9B01-C9D4-4428-9A5C-BBB9B6E133F3}" type="pres">
      <dgm:prSet presAssocID="{055B2E45-6B6A-4710-8053-3F01365EF5D8}" presName="rootConnector" presStyleLbl="node2" presStyleIdx="0" presStyleCnt="3"/>
      <dgm:spPr/>
    </dgm:pt>
    <dgm:pt modelId="{835F0795-27CB-4D67-A21B-7D85EAD1BEDF}" type="pres">
      <dgm:prSet presAssocID="{055B2E45-6B6A-4710-8053-3F01365EF5D8}" presName="hierChild4" presStyleCnt="0"/>
      <dgm:spPr/>
    </dgm:pt>
    <dgm:pt modelId="{C23A4350-3BE4-4E88-A7E1-10D5E7F10413}" type="pres">
      <dgm:prSet presAssocID="{055B2E45-6B6A-4710-8053-3F01365EF5D8}" presName="hierChild5" presStyleCnt="0"/>
      <dgm:spPr/>
    </dgm:pt>
    <dgm:pt modelId="{2D69A9D6-6947-425E-A330-426655FB298B}" type="pres">
      <dgm:prSet presAssocID="{27E4CD45-4DF2-4F71-8EF5-09697212D1BF}" presName="Name37" presStyleLbl="parChTrans1D2" presStyleIdx="1" presStyleCnt="3"/>
      <dgm:spPr/>
    </dgm:pt>
    <dgm:pt modelId="{74DA784B-1AD6-4AD0-A401-B0ADDFB92B93}" type="pres">
      <dgm:prSet presAssocID="{5CF4A018-F3E1-4F42-B522-8F07AD23B814}" presName="hierRoot2" presStyleCnt="0">
        <dgm:presLayoutVars>
          <dgm:hierBranch val="init"/>
        </dgm:presLayoutVars>
      </dgm:prSet>
      <dgm:spPr/>
    </dgm:pt>
    <dgm:pt modelId="{49038246-47D7-4899-9A0A-FC538D71F4A0}" type="pres">
      <dgm:prSet presAssocID="{5CF4A018-F3E1-4F42-B522-8F07AD23B814}" presName="rootComposite" presStyleCnt="0"/>
      <dgm:spPr/>
    </dgm:pt>
    <dgm:pt modelId="{56AF97DB-484F-4BB9-8EE3-3AC9C4DEE256}" type="pres">
      <dgm:prSet presAssocID="{5CF4A018-F3E1-4F42-B522-8F07AD23B814}" presName="rootText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AD29C013-9AF9-41E3-8E13-FFC14795BF1D}" type="pres">
      <dgm:prSet presAssocID="{5CF4A018-F3E1-4F42-B522-8F07AD23B814}" presName="rootConnector" presStyleLbl="node2" presStyleIdx="1" presStyleCnt="3"/>
      <dgm:spPr/>
    </dgm:pt>
    <dgm:pt modelId="{8666EFDF-4EC0-4FD1-B008-9C9EBFA268DC}" type="pres">
      <dgm:prSet presAssocID="{5CF4A018-F3E1-4F42-B522-8F07AD23B814}" presName="hierChild4" presStyleCnt="0"/>
      <dgm:spPr/>
    </dgm:pt>
    <dgm:pt modelId="{6DF1F2E6-219D-4693-86AA-4FAE58AC2FE3}" type="pres">
      <dgm:prSet presAssocID="{5CF4A018-F3E1-4F42-B522-8F07AD23B814}" presName="hierChild5" presStyleCnt="0"/>
      <dgm:spPr/>
    </dgm:pt>
    <dgm:pt modelId="{645CC622-7CB5-4239-B0F2-0B8314007642}" type="pres">
      <dgm:prSet presAssocID="{003AB712-D09D-49CC-ABBC-09F30A70D0E1}" presName="Name37" presStyleLbl="parChTrans1D2" presStyleIdx="2" presStyleCnt="3"/>
      <dgm:spPr/>
    </dgm:pt>
    <dgm:pt modelId="{8ED8AE53-B1BA-40A7-B0B5-CA2364CBC942}" type="pres">
      <dgm:prSet presAssocID="{494883CB-4E66-4853-B994-C1E01A7390FC}" presName="hierRoot2" presStyleCnt="0">
        <dgm:presLayoutVars>
          <dgm:hierBranch val="init"/>
        </dgm:presLayoutVars>
      </dgm:prSet>
      <dgm:spPr/>
    </dgm:pt>
    <dgm:pt modelId="{C79A4ED9-ACA2-4F9F-9316-5B2836657C63}" type="pres">
      <dgm:prSet presAssocID="{494883CB-4E66-4853-B994-C1E01A7390FC}" presName="rootComposite" presStyleCnt="0"/>
      <dgm:spPr/>
    </dgm:pt>
    <dgm:pt modelId="{966F93C1-33DA-49AD-B348-62B52A57C195}" type="pres">
      <dgm:prSet presAssocID="{494883CB-4E66-4853-B994-C1E01A7390FC}" presName="rootText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42E38AEB-F891-4061-8757-31456D4E3553}" type="pres">
      <dgm:prSet presAssocID="{494883CB-4E66-4853-B994-C1E01A7390FC}" presName="rootConnector" presStyleLbl="node2" presStyleIdx="2" presStyleCnt="3"/>
      <dgm:spPr/>
    </dgm:pt>
    <dgm:pt modelId="{3178FEBC-76BB-471E-B2AF-C57232BDBB69}" type="pres">
      <dgm:prSet presAssocID="{494883CB-4E66-4853-B994-C1E01A7390FC}" presName="hierChild4" presStyleCnt="0"/>
      <dgm:spPr/>
    </dgm:pt>
    <dgm:pt modelId="{130D04CB-E8EB-433F-BB73-050C8CD24D56}" type="pres">
      <dgm:prSet presAssocID="{494883CB-4E66-4853-B994-C1E01A7390FC}" presName="hierChild5" presStyleCnt="0"/>
      <dgm:spPr/>
    </dgm:pt>
    <dgm:pt modelId="{D220F2B8-EB4E-4CDC-88EA-0C1F74C18079}" type="pres">
      <dgm:prSet presAssocID="{2F4AA510-EC02-4A15-A3B9-429EE6B0B4F2}" presName="hierChild3" presStyleCnt="0"/>
      <dgm:spPr/>
    </dgm:pt>
  </dgm:ptLst>
  <dgm:cxnLst>
    <dgm:cxn modelId="{C4C63300-BB4E-41C7-AC71-5265960F361B}" type="presOf" srcId="{055B2E45-6B6A-4710-8053-3F01365EF5D8}" destId="{F3BA9B01-C9D4-4428-9A5C-BBB9B6E133F3}" srcOrd="1" destOrd="0" presId="urn:microsoft.com/office/officeart/2005/8/layout/orgChart1"/>
    <dgm:cxn modelId="{6C19F113-F1F4-4465-A792-DD5AF9235FF1}" type="presOf" srcId="{F2E55850-99FA-424D-9BA0-158251791E34}" destId="{D0F50466-84CE-4522-8104-2B284F582716}" srcOrd="0" destOrd="0" presId="urn:microsoft.com/office/officeart/2005/8/layout/orgChart1"/>
    <dgm:cxn modelId="{6CC21025-4756-4226-BC29-9A939D53D45D}" type="presOf" srcId="{27E4CD45-4DF2-4F71-8EF5-09697212D1BF}" destId="{2D69A9D6-6947-425E-A330-426655FB298B}" srcOrd="0" destOrd="0" presId="urn:microsoft.com/office/officeart/2005/8/layout/orgChart1"/>
    <dgm:cxn modelId="{267A8332-9B53-4E48-83D3-E16335F53F75}" srcId="{E37603A7-E4FC-4AF4-B5A3-AF706FDC2946}" destId="{2F4AA510-EC02-4A15-A3B9-429EE6B0B4F2}" srcOrd="1" destOrd="0" parTransId="{72F9E022-D509-4E3A-A876-4B951A5150CE}" sibTransId="{7C92B085-E37E-4B36-BCD3-524F9596ABCB}"/>
    <dgm:cxn modelId="{1CBD353D-B760-4953-8133-083054634E52}" srcId="{E37603A7-E4FC-4AF4-B5A3-AF706FDC2946}" destId="{30BE03BB-95C8-4160-AD86-B2413096019A}" srcOrd="0" destOrd="0" parTransId="{3D7C36B8-7255-4CBC-91C7-DDE2366C4902}" sibTransId="{CA708601-FFF8-4FFB-8726-736D9A661377}"/>
    <dgm:cxn modelId="{3BDCB15B-0501-42F9-BAE8-0FD69D7851DA}" type="presOf" srcId="{E37603A7-E4FC-4AF4-B5A3-AF706FDC2946}" destId="{773FD9CC-48BC-4611-9760-0CD3483F95A2}" srcOrd="0" destOrd="0" presId="urn:microsoft.com/office/officeart/2005/8/layout/orgChart1"/>
    <dgm:cxn modelId="{82F59260-2EF6-44BC-AAA9-FFC454352370}" srcId="{2F4AA510-EC02-4A15-A3B9-429EE6B0B4F2}" destId="{5CF4A018-F3E1-4F42-B522-8F07AD23B814}" srcOrd="1" destOrd="0" parTransId="{27E4CD45-4DF2-4F71-8EF5-09697212D1BF}" sibTransId="{0417F775-005C-47C6-B0B9-A7BC81DFC62B}"/>
    <dgm:cxn modelId="{B63E3B69-8FAF-48FB-937A-BD1CF3564DC1}" type="presOf" srcId="{2F4AA510-EC02-4A15-A3B9-429EE6B0B4F2}" destId="{7C09362B-6CFF-4258-B570-02713AB343E9}" srcOrd="1" destOrd="0" presId="urn:microsoft.com/office/officeart/2005/8/layout/orgChart1"/>
    <dgm:cxn modelId="{9604B372-0E0F-47CA-A549-70711E5D60CF}" srcId="{2F4AA510-EC02-4A15-A3B9-429EE6B0B4F2}" destId="{055B2E45-6B6A-4710-8053-3F01365EF5D8}" srcOrd="0" destOrd="0" parTransId="{F2E55850-99FA-424D-9BA0-158251791E34}" sibTransId="{AE9F1903-6D7E-4B7B-AF48-A97D13B2185A}"/>
    <dgm:cxn modelId="{EE475757-9928-4269-878C-A61F7176395F}" type="presOf" srcId="{2F4AA510-EC02-4A15-A3B9-429EE6B0B4F2}" destId="{D943082A-34A2-427B-BF3B-1A3D00733F3D}" srcOrd="0" destOrd="0" presId="urn:microsoft.com/office/officeart/2005/8/layout/orgChart1"/>
    <dgm:cxn modelId="{4A8B0A95-5427-4F51-8940-53DC458FDA38}" type="presOf" srcId="{494883CB-4E66-4853-B994-C1E01A7390FC}" destId="{42E38AEB-F891-4061-8757-31456D4E3553}" srcOrd="1" destOrd="0" presId="urn:microsoft.com/office/officeart/2005/8/layout/orgChart1"/>
    <dgm:cxn modelId="{52B7A79C-A839-4310-8900-517877030B7F}" type="presOf" srcId="{003AB712-D09D-49CC-ABBC-09F30A70D0E1}" destId="{645CC622-7CB5-4239-B0F2-0B8314007642}" srcOrd="0" destOrd="0" presId="urn:microsoft.com/office/officeart/2005/8/layout/orgChart1"/>
    <dgm:cxn modelId="{6C17DAA9-BAEA-4915-8AD9-BD2A67327E98}" type="presOf" srcId="{30BE03BB-95C8-4160-AD86-B2413096019A}" destId="{EB1F513E-D2ED-4F8B-8E2E-A7BCD944B31D}" srcOrd="0" destOrd="0" presId="urn:microsoft.com/office/officeart/2005/8/layout/orgChart1"/>
    <dgm:cxn modelId="{7D0168BC-4312-41AD-A3BA-35BE73850D7B}" type="presOf" srcId="{30BE03BB-95C8-4160-AD86-B2413096019A}" destId="{BE408697-9F84-49FE-8446-EB270FE6C5A6}" srcOrd="1" destOrd="0" presId="urn:microsoft.com/office/officeart/2005/8/layout/orgChart1"/>
    <dgm:cxn modelId="{F02819C3-84CF-45F1-B2B6-29B6B0C2F685}" type="presOf" srcId="{494883CB-4E66-4853-B994-C1E01A7390FC}" destId="{966F93C1-33DA-49AD-B348-62B52A57C195}" srcOrd="0" destOrd="0" presId="urn:microsoft.com/office/officeart/2005/8/layout/orgChart1"/>
    <dgm:cxn modelId="{629A61CA-ACF2-4CCA-80CC-EF8F20CC24B4}" srcId="{2F4AA510-EC02-4A15-A3B9-429EE6B0B4F2}" destId="{494883CB-4E66-4853-B994-C1E01A7390FC}" srcOrd="2" destOrd="0" parTransId="{003AB712-D09D-49CC-ABBC-09F30A70D0E1}" sibTransId="{F652DB63-0EC9-4831-8154-431223C2BB8F}"/>
    <dgm:cxn modelId="{FABAE0E9-28E2-4823-B9B7-33FE28C04B41}" type="presOf" srcId="{5CF4A018-F3E1-4F42-B522-8F07AD23B814}" destId="{AD29C013-9AF9-41E3-8E13-FFC14795BF1D}" srcOrd="1" destOrd="0" presId="urn:microsoft.com/office/officeart/2005/8/layout/orgChart1"/>
    <dgm:cxn modelId="{EE5E47F3-36EE-4D4A-9D95-C6DDD9FDE452}" type="presOf" srcId="{5CF4A018-F3E1-4F42-B522-8F07AD23B814}" destId="{56AF97DB-484F-4BB9-8EE3-3AC9C4DEE256}" srcOrd="0" destOrd="0" presId="urn:microsoft.com/office/officeart/2005/8/layout/orgChart1"/>
    <dgm:cxn modelId="{21EE01FE-9096-46C1-973B-01F0BC48FFC5}" type="presOf" srcId="{055B2E45-6B6A-4710-8053-3F01365EF5D8}" destId="{82007942-2C05-4F0D-A032-EBD7653E633F}" srcOrd="0" destOrd="0" presId="urn:microsoft.com/office/officeart/2005/8/layout/orgChart1"/>
    <dgm:cxn modelId="{AFEA82D5-EB8B-45B4-A79C-54BC2F810543}" type="presParOf" srcId="{773FD9CC-48BC-4611-9760-0CD3483F95A2}" destId="{AED2F582-5E48-41A0-8EB5-0046A202D4B6}" srcOrd="0" destOrd="0" presId="urn:microsoft.com/office/officeart/2005/8/layout/orgChart1"/>
    <dgm:cxn modelId="{F0D94A9E-CAE7-4605-BB59-301067333F9A}" type="presParOf" srcId="{AED2F582-5E48-41A0-8EB5-0046A202D4B6}" destId="{2D4BE9C7-5DF1-4E2E-90B6-A50DB998BBA7}" srcOrd="0" destOrd="0" presId="urn:microsoft.com/office/officeart/2005/8/layout/orgChart1"/>
    <dgm:cxn modelId="{88CD4980-8576-4BA2-83E5-70F859BF1B96}" type="presParOf" srcId="{2D4BE9C7-5DF1-4E2E-90B6-A50DB998BBA7}" destId="{EB1F513E-D2ED-4F8B-8E2E-A7BCD944B31D}" srcOrd="0" destOrd="0" presId="urn:microsoft.com/office/officeart/2005/8/layout/orgChart1"/>
    <dgm:cxn modelId="{AB0FB9AE-5E37-4356-A169-265D84DAD17C}" type="presParOf" srcId="{2D4BE9C7-5DF1-4E2E-90B6-A50DB998BBA7}" destId="{BE408697-9F84-49FE-8446-EB270FE6C5A6}" srcOrd="1" destOrd="0" presId="urn:microsoft.com/office/officeart/2005/8/layout/orgChart1"/>
    <dgm:cxn modelId="{34263ACA-95F9-4D1B-8BC6-2702C2A862D1}" type="presParOf" srcId="{AED2F582-5E48-41A0-8EB5-0046A202D4B6}" destId="{68AC6F40-E5C1-4C20-B282-5D9498D5CF86}" srcOrd="1" destOrd="0" presId="urn:microsoft.com/office/officeart/2005/8/layout/orgChart1"/>
    <dgm:cxn modelId="{6C7B4047-A42B-4C31-AB83-49F4A56C26F1}" type="presParOf" srcId="{AED2F582-5E48-41A0-8EB5-0046A202D4B6}" destId="{7FB2C958-7DA2-497B-BA65-16989BF737C8}" srcOrd="2" destOrd="0" presId="urn:microsoft.com/office/officeart/2005/8/layout/orgChart1"/>
    <dgm:cxn modelId="{FA2C420F-7CB9-4758-9EF4-186BA30D7212}" type="presParOf" srcId="{773FD9CC-48BC-4611-9760-0CD3483F95A2}" destId="{3AEE42B3-7E61-4472-A982-8B75BAB8147D}" srcOrd="1" destOrd="0" presId="urn:microsoft.com/office/officeart/2005/8/layout/orgChart1"/>
    <dgm:cxn modelId="{A8BA055B-FAF3-4028-A347-F61003B17F80}" type="presParOf" srcId="{3AEE42B3-7E61-4472-A982-8B75BAB8147D}" destId="{0DE2C3F9-1D33-4FE2-9C99-07F2FF8C188E}" srcOrd="0" destOrd="0" presId="urn:microsoft.com/office/officeart/2005/8/layout/orgChart1"/>
    <dgm:cxn modelId="{849124C6-67B4-4E49-A53E-D811E267EF52}" type="presParOf" srcId="{0DE2C3F9-1D33-4FE2-9C99-07F2FF8C188E}" destId="{D943082A-34A2-427B-BF3B-1A3D00733F3D}" srcOrd="0" destOrd="0" presId="urn:microsoft.com/office/officeart/2005/8/layout/orgChart1"/>
    <dgm:cxn modelId="{851FA0CE-D2D6-4857-A5DC-D714863D389D}" type="presParOf" srcId="{0DE2C3F9-1D33-4FE2-9C99-07F2FF8C188E}" destId="{7C09362B-6CFF-4258-B570-02713AB343E9}" srcOrd="1" destOrd="0" presId="urn:microsoft.com/office/officeart/2005/8/layout/orgChart1"/>
    <dgm:cxn modelId="{CB0BAF68-6E63-4FD8-8ADB-E99FBEF322BB}" type="presParOf" srcId="{3AEE42B3-7E61-4472-A982-8B75BAB8147D}" destId="{380C6587-7D9C-4DC9-8A4E-596AE61D6713}" srcOrd="1" destOrd="0" presId="urn:microsoft.com/office/officeart/2005/8/layout/orgChart1"/>
    <dgm:cxn modelId="{2D408165-3C28-4968-AD86-6A2632ACE59B}" type="presParOf" srcId="{380C6587-7D9C-4DC9-8A4E-596AE61D6713}" destId="{D0F50466-84CE-4522-8104-2B284F582716}" srcOrd="0" destOrd="0" presId="urn:microsoft.com/office/officeart/2005/8/layout/orgChart1"/>
    <dgm:cxn modelId="{BAC513D0-2C1B-4C7D-8C5E-F1FD67E35360}" type="presParOf" srcId="{380C6587-7D9C-4DC9-8A4E-596AE61D6713}" destId="{85C1A959-4DB4-471F-BFCB-6766D631263C}" srcOrd="1" destOrd="0" presId="urn:microsoft.com/office/officeart/2005/8/layout/orgChart1"/>
    <dgm:cxn modelId="{272502AC-4FCD-4103-8050-CB390F60C3A4}" type="presParOf" srcId="{85C1A959-4DB4-471F-BFCB-6766D631263C}" destId="{B7F349FA-358B-43DF-A72B-4C76226ACBBD}" srcOrd="0" destOrd="0" presId="urn:microsoft.com/office/officeart/2005/8/layout/orgChart1"/>
    <dgm:cxn modelId="{6AC263A6-99D9-4FDC-B030-1C41E3D4E684}" type="presParOf" srcId="{B7F349FA-358B-43DF-A72B-4C76226ACBBD}" destId="{82007942-2C05-4F0D-A032-EBD7653E633F}" srcOrd="0" destOrd="0" presId="urn:microsoft.com/office/officeart/2005/8/layout/orgChart1"/>
    <dgm:cxn modelId="{80CD5D16-2BC7-4969-8F15-C21D412E31CA}" type="presParOf" srcId="{B7F349FA-358B-43DF-A72B-4C76226ACBBD}" destId="{F3BA9B01-C9D4-4428-9A5C-BBB9B6E133F3}" srcOrd="1" destOrd="0" presId="urn:microsoft.com/office/officeart/2005/8/layout/orgChart1"/>
    <dgm:cxn modelId="{8C1D7799-3880-4DCD-A02C-D42D0AEA89C0}" type="presParOf" srcId="{85C1A959-4DB4-471F-BFCB-6766D631263C}" destId="{835F0795-27CB-4D67-A21B-7D85EAD1BEDF}" srcOrd="1" destOrd="0" presId="urn:microsoft.com/office/officeart/2005/8/layout/orgChart1"/>
    <dgm:cxn modelId="{9A72B374-9572-4642-A3BE-CAA915173368}" type="presParOf" srcId="{85C1A959-4DB4-471F-BFCB-6766D631263C}" destId="{C23A4350-3BE4-4E88-A7E1-10D5E7F10413}" srcOrd="2" destOrd="0" presId="urn:microsoft.com/office/officeart/2005/8/layout/orgChart1"/>
    <dgm:cxn modelId="{764FCBDB-3493-4EC2-B157-0B78C217EAFE}" type="presParOf" srcId="{380C6587-7D9C-4DC9-8A4E-596AE61D6713}" destId="{2D69A9D6-6947-425E-A330-426655FB298B}" srcOrd="2" destOrd="0" presId="urn:microsoft.com/office/officeart/2005/8/layout/orgChart1"/>
    <dgm:cxn modelId="{289173AD-A501-4CF3-8867-65C0826B8785}" type="presParOf" srcId="{380C6587-7D9C-4DC9-8A4E-596AE61D6713}" destId="{74DA784B-1AD6-4AD0-A401-B0ADDFB92B93}" srcOrd="3" destOrd="0" presId="urn:microsoft.com/office/officeart/2005/8/layout/orgChart1"/>
    <dgm:cxn modelId="{602866E1-34B2-4920-BFA1-BF008ED9FB20}" type="presParOf" srcId="{74DA784B-1AD6-4AD0-A401-B0ADDFB92B93}" destId="{49038246-47D7-4899-9A0A-FC538D71F4A0}" srcOrd="0" destOrd="0" presId="urn:microsoft.com/office/officeart/2005/8/layout/orgChart1"/>
    <dgm:cxn modelId="{CC50AC5F-912C-458E-B5D1-5A722E2B22C7}" type="presParOf" srcId="{49038246-47D7-4899-9A0A-FC538D71F4A0}" destId="{56AF97DB-484F-4BB9-8EE3-3AC9C4DEE256}" srcOrd="0" destOrd="0" presId="urn:microsoft.com/office/officeart/2005/8/layout/orgChart1"/>
    <dgm:cxn modelId="{91D70323-34FD-43C8-A81F-26925A8F7140}" type="presParOf" srcId="{49038246-47D7-4899-9A0A-FC538D71F4A0}" destId="{AD29C013-9AF9-41E3-8E13-FFC14795BF1D}" srcOrd="1" destOrd="0" presId="urn:microsoft.com/office/officeart/2005/8/layout/orgChart1"/>
    <dgm:cxn modelId="{1E322816-7335-4018-A716-CB957B524E99}" type="presParOf" srcId="{74DA784B-1AD6-4AD0-A401-B0ADDFB92B93}" destId="{8666EFDF-4EC0-4FD1-B008-9C9EBFA268DC}" srcOrd="1" destOrd="0" presId="urn:microsoft.com/office/officeart/2005/8/layout/orgChart1"/>
    <dgm:cxn modelId="{E64541D9-B021-4416-8999-AB07FF4D2815}" type="presParOf" srcId="{74DA784B-1AD6-4AD0-A401-B0ADDFB92B93}" destId="{6DF1F2E6-219D-4693-86AA-4FAE58AC2FE3}" srcOrd="2" destOrd="0" presId="urn:microsoft.com/office/officeart/2005/8/layout/orgChart1"/>
    <dgm:cxn modelId="{2CD02AA0-CF32-4A1E-BB59-8EC8E3C2B8AA}" type="presParOf" srcId="{380C6587-7D9C-4DC9-8A4E-596AE61D6713}" destId="{645CC622-7CB5-4239-B0F2-0B8314007642}" srcOrd="4" destOrd="0" presId="urn:microsoft.com/office/officeart/2005/8/layout/orgChart1"/>
    <dgm:cxn modelId="{B1A5633A-0DE3-4A0B-9864-3457EB862CCD}" type="presParOf" srcId="{380C6587-7D9C-4DC9-8A4E-596AE61D6713}" destId="{8ED8AE53-B1BA-40A7-B0B5-CA2364CBC942}" srcOrd="5" destOrd="0" presId="urn:microsoft.com/office/officeart/2005/8/layout/orgChart1"/>
    <dgm:cxn modelId="{20752417-3CB7-4C09-AAC6-AFEED6EE4E4E}" type="presParOf" srcId="{8ED8AE53-B1BA-40A7-B0B5-CA2364CBC942}" destId="{C79A4ED9-ACA2-4F9F-9316-5B2836657C63}" srcOrd="0" destOrd="0" presId="urn:microsoft.com/office/officeart/2005/8/layout/orgChart1"/>
    <dgm:cxn modelId="{418EDFEB-40FA-4E77-AECD-6C06132BC507}" type="presParOf" srcId="{C79A4ED9-ACA2-4F9F-9316-5B2836657C63}" destId="{966F93C1-33DA-49AD-B348-62B52A57C195}" srcOrd="0" destOrd="0" presId="urn:microsoft.com/office/officeart/2005/8/layout/orgChart1"/>
    <dgm:cxn modelId="{05C12E2D-EAC1-4AC9-8C53-022BF80220E0}" type="presParOf" srcId="{C79A4ED9-ACA2-4F9F-9316-5B2836657C63}" destId="{42E38AEB-F891-4061-8757-31456D4E3553}" srcOrd="1" destOrd="0" presId="urn:microsoft.com/office/officeart/2005/8/layout/orgChart1"/>
    <dgm:cxn modelId="{72E9F79D-5630-4A18-BB25-EDDD8FE8DEC6}" type="presParOf" srcId="{8ED8AE53-B1BA-40A7-B0B5-CA2364CBC942}" destId="{3178FEBC-76BB-471E-B2AF-C57232BDBB69}" srcOrd="1" destOrd="0" presId="urn:microsoft.com/office/officeart/2005/8/layout/orgChart1"/>
    <dgm:cxn modelId="{1746E0D4-627F-4630-B8A7-B7AA3B7FE96D}" type="presParOf" srcId="{8ED8AE53-B1BA-40A7-B0B5-CA2364CBC942}" destId="{130D04CB-E8EB-433F-BB73-050C8CD24D56}" srcOrd="2" destOrd="0" presId="urn:microsoft.com/office/officeart/2005/8/layout/orgChart1"/>
    <dgm:cxn modelId="{9A1821F2-EF0D-40A6-954E-C2244D61782D}" type="presParOf" srcId="{3AEE42B3-7E61-4472-A982-8B75BAB8147D}" destId="{D220F2B8-EB4E-4CDC-88EA-0C1F74C180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966BBE-305D-48F4-A16F-1E36BD2CBB01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729B5-BD22-4A62-919A-5261CA982E4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6EAFC-959F-4BE0-85FD-13E7E40BA845}" type="par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FE627A-FEB5-445D-9D7C-4F0A3F47BC9C}" type="sibTrans" cxnId="{8E909711-0CF8-4714-A70D-D7EC69510D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164461-2B50-4E96-9A40-C7A5872714D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6BB0F7-C2A8-43DC-94F6-C4C7690EB2D8}" type="par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A66E3-18C6-4F85-A317-6B36E5379388}" type="sibTrans" cxnId="{231E59A3-B0AE-4887-A03A-E3465DAB8F1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89752-3F1B-46B3-80FC-268E8CA0819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3BFEAC-AD42-486E-99D3-2BD520503138}" type="par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F5E9D-5AB1-42F9-AE4C-35448B02E75F}" type="sibTrans" cxnId="{0EFD1F5E-6ADF-4CF6-A405-AB4ED913ADB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4EA211-EA76-484D-9255-51B3A0CBEA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1F464-14CC-44A2-BF74-F7D1900ADF4E}" type="par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89C96-D30D-45C1-8D01-3D9B0E0C2015}" type="sibTrans" cxnId="{0CEED254-46F2-491E-8AC0-D5C9726BFEB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3D241-0425-464F-8E28-A5DAB9386B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83032D-2C5B-4406-BDEA-FB785C11DEF5}" type="par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B29D7-B814-4DD8-ABCA-49228DC3BB57}" type="sibTrans" cxnId="{DFF30E16-9ECA-4714-B750-7E10F125C1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7B3BC-F9EC-47C0-BBA0-CD7D53D524F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gm:t>
    </dgm:pt>
    <dgm:pt modelId="{EE0E2535-A35F-4CCA-B9EE-7215B9B25D39}" type="par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9561C-0FF5-40C7-9890-7753EC7FA972}" type="sibTrans" cxnId="{7378DB9C-47AE-49F4-AABD-582F61197C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C03293-AC65-4A23-8DA7-EDDF65A2F77B}" type="pres">
      <dgm:prSet presAssocID="{D9966BBE-305D-48F4-A16F-1E36BD2CBB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E421A-9BB7-436C-849C-51F747E5D518}" type="pres">
      <dgm:prSet presAssocID="{0B1729B5-BD22-4A62-919A-5261CA982E43}" presName="hierRoot1" presStyleCnt="0">
        <dgm:presLayoutVars>
          <dgm:hierBranch val="init"/>
        </dgm:presLayoutVars>
      </dgm:prSet>
      <dgm:spPr/>
    </dgm:pt>
    <dgm:pt modelId="{87FF7B49-71A5-4C69-A274-9A7C1360107C}" type="pres">
      <dgm:prSet presAssocID="{0B1729B5-BD22-4A62-919A-5261CA982E43}" presName="rootComposite1" presStyleCnt="0"/>
      <dgm:spPr/>
    </dgm:pt>
    <dgm:pt modelId="{F792FEA6-3DCA-497C-B4E6-42BEC8F47723}" type="pres">
      <dgm:prSet presAssocID="{0B1729B5-BD22-4A62-919A-5261CA982E43}" presName="rootText1" presStyleLbl="node0" presStyleIdx="0" presStyleCnt="1">
        <dgm:presLayoutVars>
          <dgm:chPref val="3"/>
        </dgm:presLayoutVars>
      </dgm:prSet>
      <dgm:spPr/>
    </dgm:pt>
    <dgm:pt modelId="{D2DB806C-637D-41FF-994D-B77126B875BE}" type="pres">
      <dgm:prSet presAssocID="{0B1729B5-BD22-4A62-919A-5261CA982E43}" presName="rootConnector1" presStyleLbl="node1" presStyleIdx="0" presStyleCnt="0"/>
      <dgm:spPr/>
    </dgm:pt>
    <dgm:pt modelId="{85D07ACD-B148-4FC1-BABA-0EF4F6D47208}" type="pres">
      <dgm:prSet presAssocID="{0B1729B5-BD22-4A62-919A-5261CA982E43}" presName="hierChild2" presStyleCnt="0"/>
      <dgm:spPr/>
    </dgm:pt>
    <dgm:pt modelId="{D0721A96-2F5A-4DBB-A733-CB0B58CD64D6}" type="pres">
      <dgm:prSet presAssocID="{213BFEAC-AD42-486E-99D3-2BD520503138}" presName="Name37" presStyleLbl="parChTrans1D2" presStyleIdx="0" presStyleCnt="5"/>
      <dgm:spPr/>
    </dgm:pt>
    <dgm:pt modelId="{E9EDD0F8-0B91-4A2C-9C60-7DE3976C53EF}" type="pres">
      <dgm:prSet presAssocID="{A0289752-3F1B-46B3-80FC-268E8CA08196}" presName="hierRoot2" presStyleCnt="0">
        <dgm:presLayoutVars>
          <dgm:hierBranch val="init"/>
        </dgm:presLayoutVars>
      </dgm:prSet>
      <dgm:spPr/>
    </dgm:pt>
    <dgm:pt modelId="{D785536E-7B4A-4C21-BA0E-44DAC45AAA11}" type="pres">
      <dgm:prSet presAssocID="{A0289752-3F1B-46B3-80FC-268E8CA08196}" presName="rootComposite" presStyleCnt="0"/>
      <dgm:spPr/>
    </dgm:pt>
    <dgm:pt modelId="{6012A568-6ABE-4755-A194-7CE025DA25F0}" type="pres">
      <dgm:prSet presAssocID="{A0289752-3F1B-46B3-80FC-268E8CA08196}" presName="rootText" presStyleLbl="node2" presStyleIdx="0" presStyleCnt="4">
        <dgm:presLayoutVars>
          <dgm:chPref val="3"/>
        </dgm:presLayoutVars>
      </dgm:prSet>
      <dgm:spPr/>
    </dgm:pt>
    <dgm:pt modelId="{2EB71095-2572-4152-B554-A5E2EFA6B8F4}" type="pres">
      <dgm:prSet presAssocID="{A0289752-3F1B-46B3-80FC-268E8CA08196}" presName="rootConnector" presStyleLbl="node2" presStyleIdx="0" presStyleCnt="4"/>
      <dgm:spPr/>
    </dgm:pt>
    <dgm:pt modelId="{ED95AF5A-3557-4693-8E9E-7C0ACDE711EF}" type="pres">
      <dgm:prSet presAssocID="{A0289752-3F1B-46B3-80FC-268E8CA08196}" presName="hierChild4" presStyleCnt="0"/>
      <dgm:spPr/>
    </dgm:pt>
    <dgm:pt modelId="{901B7EA5-C553-481D-9606-B4F2CB37CF8B}" type="pres">
      <dgm:prSet presAssocID="{A0289752-3F1B-46B3-80FC-268E8CA08196}" presName="hierChild5" presStyleCnt="0"/>
      <dgm:spPr/>
    </dgm:pt>
    <dgm:pt modelId="{D6F5957D-90C9-491A-8886-0BD6A36B18AE}" type="pres">
      <dgm:prSet presAssocID="{EEE1F464-14CC-44A2-BF74-F7D1900ADF4E}" presName="Name37" presStyleLbl="parChTrans1D2" presStyleIdx="1" presStyleCnt="5"/>
      <dgm:spPr/>
    </dgm:pt>
    <dgm:pt modelId="{4F53F061-27C0-4DC4-9557-80227EBF3792}" type="pres">
      <dgm:prSet presAssocID="{8B4EA211-EA76-484D-9255-51B3A0CBEAE8}" presName="hierRoot2" presStyleCnt="0">
        <dgm:presLayoutVars>
          <dgm:hierBranch val="init"/>
        </dgm:presLayoutVars>
      </dgm:prSet>
      <dgm:spPr/>
    </dgm:pt>
    <dgm:pt modelId="{B5970342-DB21-40DA-9647-22943504AC5F}" type="pres">
      <dgm:prSet presAssocID="{8B4EA211-EA76-484D-9255-51B3A0CBEAE8}" presName="rootComposite" presStyleCnt="0"/>
      <dgm:spPr/>
    </dgm:pt>
    <dgm:pt modelId="{185A2DA1-D2F4-4461-AD29-8CF3489C2F9E}" type="pres">
      <dgm:prSet presAssocID="{8B4EA211-EA76-484D-9255-51B3A0CBEAE8}" presName="rootText" presStyleLbl="node2" presStyleIdx="1" presStyleCnt="4">
        <dgm:presLayoutVars>
          <dgm:chPref val="3"/>
        </dgm:presLayoutVars>
      </dgm:prSet>
      <dgm:spPr/>
    </dgm:pt>
    <dgm:pt modelId="{7923CE24-1153-4E61-B624-09085237E783}" type="pres">
      <dgm:prSet presAssocID="{8B4EA211-EA76-484D-9255-51B3A0CBEAE8}" presName="rootConnector" presStyleLbl="node2" presStyleIdx="1" presStyleCnt="4"/>
      <dgm:spPr/>
    </dgm:pt>
    <dgm:pt modelId="{1A681FD4-6BEF-4327-9F56-AC9AC388E336}" type="pres">
      <dgm:prSet presAssocID="{8B4EA211-EA76-484D-9255-51B3A0CBEAE8}" presName="hierChild4" presStyleCnt="0"/>
      <dgm:spPr/>
    </dgm:pt>
    <dgm:pt modelId="{B311F123-5DCF-4C35-A84D-F6929D39B87E}" type="pres">
      <dgm:prSet presAssocID="{8B4EA211-EA76-484D-9255-51B3A0CBEAE8}" presName="hierChild5" presStyleCnt="0"/>
      <dgm:spPr/>
    </dgm:pt>
    <dgm:pt modelId="{3F61AE47-CEA5-4F9D-B63F-1E7AB937E9BC}" type="pres">
      <dgm:prSet presAssocID="{BC83032D-2C5B-4406-BDEA-FB785C11DEF5}" presName="Name37" presStyleLbl="parChTrans1D2" presStyleIdx="2" presStyleCnt="5"/>
      <dgm:spPr/>
    </dgm:pt>
    <dgm:pt modelId="{5970A390-3581-4374-BAEA-F7D6C12C5182}" type="pres">
      <dgm:prSet presAssocID="{97F3D241-0425-464F-8E28-A5DAB9386B3F}" presName="hierRoot2" presStyleCnt="0">
        <dgm:presLayoutVars>
          <dgm:hierBranch val="init"/>
        </dgm:presLayoutVars>
      </dgm:prSet>
      <dgm:spPr/>
    </dgm:pt>
    <dgm:pt modelId="{33C04E8C-7F1D-4444-8818-17A66D83E358}" type="pres">
      <dgm:prSet presAssocID="{97F3D241-0425-464F-8E28-A5DAB9386B3F}" presName="rootComposite" presStyleCnt="0"/>
      <dgm:spPr/>
    </dgm:pt>
    <dgm:pt modelId="{17586728-9D54-4262-A118-E8FF4B89CBD9}" type="pres">
      <dgm:prSet presAssocID="{97F3D241-0425-464F-8E28-A5DAB9386B3F}" presName="rootText" presStyleLbl="node2" presStyleIdx="2" presStyleCnt="4">
        <dgm:presLayoutVars>
          <dgm:chPref val="3"/>
        </dgm:presLayoutVars>
      </dgm:prSet>
      <dgm:spPr/>
    </dgm:pt>
    <dgm:pt modelId="{8D1D51FA-7D9D-4CA7-9654-2C036A2F1AFC}" type="pres">
      <dgm:prSet presAssocID="{97F3D241-0425-464F-8E28-A5DAB9386B3F}" presName="rootConnector" presStyleLbl="node2" presStyleIdx="2" presStyleCnt="4"/>
      <dgm:spPr/>
    </dgm:pt>
    <dgm:pt modelId="{35BC63AC-FB10-4CEA-B10D-C1C4BD80DAAA}" type="pres">
      <dgm:prSet presAssocID="{97F3D241-0425-464F-8E28-A5DAB9386B3F}" presName="hierChild4" presStyleCnt="0"/>
      <dgm:spPr/>
    </dgm:pt>
    <dgm:pt modelId="{DEEDDDC2-3377-46C5-B0AF-2D62A42C54A8}" type="pres">
      <dgm:prSet presAssocID="{97F3D241-0425-464F-8E28-A5DAB9386B3F}" presName="hierChild5" presStyleCnt="0"/>
      <dgm:spPr/>
    </dgm:pt>
    <dgm:pt modelId="{78AE6F7F-306F-48F0-8816-B9C449057657}" type="pres">
      <dgm:prSet presAssocID="{EE0E2535-A35F-4CCA-B9EE-7215B9B25D39}" presName="Name37" presStyleLbl="parChTrans1D2" presStyleIdx="3" presStyleCnt="5"/>
      <dgm:spPr/>
    </dgm:pt>
    <dgm:pt modelId="{305FAD8F-AFDA-4A3F-BF6D-16C27E393591}" type="pres">
      <dgm:prSet presAssocID="{3CA7B3BC-F9EC-47C0-BBA0-CD7D53D524F0}" presName="hierRoot2" presStyleCnt="0">
        <dgm:presLayoutVars>
          <dgm:hierBranch val="init"/>
        </dgm:presLayoutVars>
      </dgm:prSet>
      <dgm:spPr/>
    </dgm:pt>
    <dgm:pt modelId="{DB71ED60-EA2F-4A32-976C-F8C0CC77D09B}" type="pres">
      <dgm:prSet presAssocID="{3CA7B3BC-F9EC-47C0-BBA0-CD7D53D524F0}" presName="rootComposite" presStyleCnt="0"/>
      <dgm:spPr/>
    </dgm:pt>
    <dgm:pt modelId="{D56A536E-EA23-44F5-8ED2-F0561C1E896A}" type="pres">
      <dgm:prSet presAssocID="{3CA7B3BC-F9EC-47C0-BBA0-CD7D53D524F0}" presName="rootText" presStyleLbl="node2" presStyleIdx="3" presStyleCnt="4">
        <dgm:presLayoutVars>
          <dgm:chPref val="3"/>
        </dgm:presLayoutVars>
      </dgm:prSet>
      <dgm:spPr/>
    </dgm:pt>
    <dgm:pt modelId="{099470B3-4AE4-44B1-B48E-6016ECD3D107}" type="pres">
      <dgm:prSet presAssocID="{3CA7B3BC-F9EC-47C0-BBA0-CD7D53D524F0}" presName="rootConnector" presStyleLbl="node2" presStyleIdx="3" presStyleCnt="4"/>
      <dgm:spPr/>
    </dgm:pt>
    <dgm:pt modelId="{FD5E335B-7C73-47DD-A0AD-A9ECC7AC4B93}" type="pres">
      <dgm:prSet presAssocID="{3CA7B3BC-F9EC-47C0-BBA0-CD7D53D524F0}" presName="hierChild4" presStyleCnt="0"/>
      <dgm:spPr/>
    </dgm:pt>
    <dgm:pt modelId="{051C09AE-A9D7-4B18-B182-ACA6626DA839}" type="pres">
      <dgm:prSet presAssocID="{3CA7B3BC-F9EC-47C0-BBA0-CD7D53D524F0}" presName="hierChild5" presStyleCnt="0"/>
      <dgm:spPr/>
    </dgm:pt>
    <dgm:pt modelId="{7E85C12D-F038-43F5-AF1A-75ADBD38EC98}" type="pres">
      <dgm:prSet presAssocID="{0B1729B5-BD22-4A62-919A-5261CA982E43}" presName="hierChild3" presStyleCnt="0"/>
      <dgm:spPr/>
    </dgm:pt>
    <dgm:pt modelId="{E105C165-044D-4A97-836A-1BDF0366DDDD}" type="pres">
      <dgm:prSet presAssocID="{646BB0F7-C2A8-43DC-94F6-C4C7690EB2D8}" presName="Name111" presStyleLbl="parChTrans1D2" presStyleIdx="4" presStyleCnt="5"/>
      <dgm:spPr/>
    </dgm:pt>
    <dgm:pt modelId="{81324DAA-FB94-499C-9F47-EEDC029594A7}" type="pres">
      <dgm:prSet presAssocID="{FA164461-2B50-4E96-9A40-C7A5872714DF}" presName="hierRoot3" presStyleCnt="0">
        <dgm:presLayoutVars>
          <dgm:hierBranch val="init"/>
        </dgm:presLayoutVars>
      </dgm:prSet>
      <dgm:spPr/>
    </dgm:pt>
    <dgm:pt modelId="{56666B58-5EA2-4777-9C19-AD36065AE3EA}" type="pres">
      <dgm:prSet presAssocID="{FA164461-2B50-4E96-9A40-C7A5872714DF}" presName="rootComposite3" presStyleCnt="0"/>
      <dgm:spPr/>
    </dgm:pt>
    <dgm:pt modelId="{3E666D42-BA99-4D6E-ACDD-66E58F8EEFDF}" type="pres">
      <dgm:prSet presAssocID="{FA164461-2B50-4E96-9A40-C7A5872714DF}" presName="rootText3" presStyleLbl="asst1" presStyleIdx="0" presStyleCnt="1" custLinFactNeighborX="-33381">
        <dgm:presLayoutVars>
          <dgm:chPref val="3"/>
        </dgm:presLayoutVars>
      </dgm:prSet>
      <dgm:spPr/>
    </dgm:pt>
    <dgm:pt modelId="{053DD47E-7FDD-49E7-8E18-D8C147261AC8}" type="pres">
      <dgm:prSet presAssocID="{FA164461-2B50-4E96-9A40-C7A5872714DF}" presName="rootConnector3" presStyleLbl="asst1" presStyleIdx="0" presStyleCnt="1"/>
      <dgm:spPr/>
    </dgm:pt>
    <dgm:pt modelId="{64DAC634-FF15-4E73-BDCE-C57CBC468175}" type="pres">
      <dgm:prSet presAssocID="{FA164461-2B50-4E96-9A40-C7A5872714DF}" presName="hierChild6" presStyleCnt="0"/>
      <dgm:spPr/>
    </dgm:pt>
    <dgm:pt modelId="{5303C109-7585-4E32-9C2E-1D462D073D19}" type="pres">
      <dgm:prSet presAssocID="{FA164461-2B50-4E96-9A40-C7A5872714DF}" presName="hierChild7" presStyleCnt="0"/>
      <dgm:spPr/>
    </dgm:pt>
  </dgm:ptLst>
  <dgm:cxnLst>
    <dgm:cxn modelId="{8E909711-0CF8-4714-A70D-D7EC69510D25}" srcId="{D9966BBE-305D-48F4-A16F-1E36BD2CBB01}" destId="{0B1729B5-BD22-4A62-919A-5261CA982E43}" srcOrd="0" destOrd="0" parTransId="{FED6EAFC-959F-4BE0-85FD-13E7E40BA845}" sibTransId="{2CFE627A-FEB5-445D-9D7C-4F0A3F47BC9C}"/>
    <dgm:cxn modelId="{DFF30E16-9ECA-4714-B750-7E10F125C1D0}" srcId="{0B1729B5-BD22-4A62-919A-5261CA982E43}" destId="{97F3D241-0425-464F-8E28-A5DAB9386B3F}" srcOrd="3" destOrd="0" parTransId="{BC83032D-2C5B-4406-BDEA-FB785C11DEF5}" sibTransId="{C13B29D7-B814-4DD8-ABCA-49228DC3BB57}"/>
    <dgm:cxn modelId="{BB2CBC18-1408-4AD0-BB42-905BE5C50D2D}" type="presOf" srcId="{EEE1F464-14CC-44A2-BF74-F7D1900ADF4E}" destId="{D6F5957D-90C9-491A-8886-0BD6A36B18AE}" srcOrd="0" destOrd="0" presId="urn:microsoft.com/office/officeart/2005/8/layout/orgChart1"/>
    <dgm:cxn modelId="{E7826B1B-BC92-4BBA-BF15-CAFC4937939A}" type="presOf" srcId="{D9966BBE-305D-48F4-A16F-1E36BD2CBB01}" destId="{1FC03293-AC65-4A23-8DA7-EDDF65A2F77B}" srcOrd="0" destOrd="0" presId="urn:microsoft.com/office/officeart/2005/8/layout/orgChart1"/>
    <dgm:cxn modelId="{0A7DCF39-6580-469F-8DF6-5A7588E1D1D9}" type="presOf" srcId="{97F3D241-0425-464F-8E28-A5DAB9386B3F}" destId="{8D1D51FA-7D9D-4CA7-9654-2C036A2F1AFC}" srcOrd="1" destOrd="0" presId="urn:microsoft.com/office/officeart/2005/8/layout/orgChart1"/>
    <dgm:cxn modelId="{0EFD1F5E-6ADF-4CF6-A405-AB4ED913ADBA}" srcId="{0B1729B5-BD22-4A62-919A-5261CA982E43}" destId="{A0289752-3F1B-46B3-80FC-268E8CA08196}" srcOrd="1" destOrd="0" parTransId="{213BFEAC-AD42-486E-99D3-2BD520503138}" sibTransId="{413F5E9D-5AB1-42F9-AE4C-35448B02E75F}"/>
    <dgm:cxn modelId="{CF293A5E-0F4A-43BB-8323-506E471EB76B}" type="presOf" srcId="{A0289752-3F1B-46B3-80FC-268E8CA08196}" destId="{6012A568-6ABE-4755-A194-7CE025DA25F0}" srcOrd="0" destOrd="0" presId="urn:microsoft.com/office/officeart/2005/8/layout/orgChart1"/>
    <dgm:cxn modelId="{AE562C5F-F827-4556-8161-CAA284870586}" type="presOf" srcId="{FA164461-2B50-4E96-9A40-C7A5872714DF}" destId="{3E666D42-BA99-4D6E-ACDD-66E58F8EEFDF}" srcOrd="0" destOrd="0" presId="urn:microsoft.com/office/officeart/2005/8/layout/orgChart1"/>
    <dgm:cxn modelId="{0CF35365-CFB0-46C7-BC46-1553B0070DDA}" type="presOf" srcId="{8B4EA211-EA76-484D-9255-51B3A0CBEAE8}" destId="{185A2DA1-D2F4-4461-AD29-8CF3489C2F9E}" srcOrd="0" destOrd="0" presId="urn:microsoft.com/office/officeart/2005/8/layout/orgChart1"/>
    <dgm:cxn modelId="{07A64F69-7AFC-4E06-BF59-8C23695873FD}" type="presOf" srcId="{3CA7B3BC-F9EC-47C0-BBA0-CD7D53D524F0}" destId="{D56A536E-EA23-44F5-8ED2-F0561C1E896A}" srcOrd="0" destOrd="0" presId="urn:microsoft.com/office/officeart/2005/8/layout/orgChart1"/>
    <dgm:cxn modelId="{F4936D6B-F31F-4756-AEFA-632410E8C6F1}" type="presOf" srcId="{0B1729B5-BD22-4A62-919A-5261CA982E43}" destId="{F792FEA6-3DCA-497C-B4E6-42BEC8F47723}" srcOrd="0" destOrd="0" presId="urn:microsoft.com/office/officeart/2005/8/layout/orgChart1"/>
    <dgm:cxn modelId="{D05F8F52-430A-4BD3-A215-F4991CB7DFE9}" type="presOf" srcId="{FA164461-2B50-4E96-9A40-C7A5872714DF}" destId="{053DD47E-7FDD-49E7-8E18-D8C147261AC8}" srcOrd="1" destOrd="0" presId="urn:microsoft.com/office/officeart/2005/8/layout/orgChart1"/>
    <dgm:cxn modelId="{0CEED254-46F2-491E-8AC0-D5C9726BFEB0}" srcId="{0B1729B5-BD22-4A62-919A-5261CA982E43}" destId="{8B4EA211-EA76-484D-9255-51B3A0CBEAE8}" srcOrd="2" destOrd="0" parTransId="{EEE1F464-14CC-44A2-BF74-F7D1900ADF4E}" sibTransId="{B6F89C96-D30D-45C1-8D01-3D9B0E0C2015}"/>
    <dgm:cxn modelId="{4672B382-30A5-443A-9790-78B21AC2424C}" type="presOf" srcId="{213BFEAC-AD42-486E-99D3-2BD520503138}" destId="{D0721A96-2F5A-4DBB-A733-CB0B58CD64D6}" srcOrd="0" destOrd="0" presId="urn:microsoft.com/office/officeart/2005/8/layout/orgChart1"/>
    <dgm:cxn modelId="{7378DB9C-47AE-49F4-AABD-582F61197CB9}" srcId="{0B1729B5-BD22-4A62-919A-5261CA982E43}" destId="{3CA7B3BC-F9EC-47C0-BBA0-CD7D53D524F0}" srcOrd="4" destOrd="0" parTransId="{EE0E2535-A35F-4CCA-B9EE-7215B9B25D39}" sibTransId="{3889561C-0FF5-40C7-9890-7753EC7FA972}"/>
    <dgm:cxn modelId="{231E59A3-B0AE-4887-A03A-E3465DAB8F1F}" srcId="{0B1729B5-BD22-4A62-919A-5261CA982E43}" destId="{FA164461-2B50-4E96-9A40-C7A5872714DF}" srcOrd="0" destOrd="0" parTransId="{646BB0F7-C2A8-43DC-94F6-C4C7690EB2D8}" sibTransId="{231A66E3-18C6-4F85-A317-6B36E5379388}"/>
    <dgm:cxn modelId="{9E1491BF-4880-4B26-881E-9A882B930E4B}" type="presOf" srcId="{3CA7B3BC-F9EC-47C0-BBA0-CD7D53D524F0}" destId="{099470B3-4AE4-44B1-B48E-6016ECD3D107}" srcOrd="1" destOrd="0" presId="urn:microsoft.com/office/officeart/2005/8/layout/orgChart1"/>
    <dgm:cxn modelId="{F22197C5-9814-4626-A403-240F8FBEE917}" type="presOf" srcId="{A0289752-3F1B-46B3-80FC-268E8CA08196}" destId="{2EB71095-2572-4152-B554-A5E2EFA6B8F4}" srcOrd="1" destOrd="0" presId="urn:microsoft.com/office/officeart/2005/8/layout/orgChart1"/>
    <dgm:cxn modelId="{25F3C9C5-FF4E-4DF4-9B4D-8E37F672A035}" type="presOf" srcId="{BC83032D-2C5B-4406-BDEA-FB785C11DEF5}" destId="{3F61AE47-CEA5-4F9D-B63F-1E7AB937E9BC}" srcOrd="0" destOrd="0" presId="urn:microsoft.com/office/officeart/2005/8/layout/orgChart1"/>
    <dgm:cxn modelId="{AECC0CCD-1D23-4E2E-95C6-CD804654FAF4}" type="presOf" srcId="{8B4EA211-EA76-484D-9255-51B3A0CBEAE8}" destId="{7923CE24-1153-4E61-B624-09085237E783}" srcOrd="1" destOrd="0" presId="urn:microsoft.com/office/officeart/2005/8/layout/orgChart1"/>
    <dgm:cxn modelId="{09A9C6E1-90F0-4838-A091-7660F6CC9A4B}" type="presOf" srcId="{0B1729B5-BD22-4A62-919A-5261CA982E43}" destId="{D2DB806C-637D-41FF-994D-B77126B875BE}" srcOrd="1" destOrd="0" presId="urn:microsoft.com/office/officeart/2005/8/layout/orgChart1"/>
    <dgm:cxn modelId="{DDF875E3-ED6D-473D-8404-FCD97490E219}" type="presOf" srcId="{646BB0F7-C2A8-43DC-94F6-C4C7690EB2D8}" destId="{E105C165-044D-4A97-836A-1BDF0366DDDD}" srcOrd="0" destOrd="0" presId="urn:microsoft.com/office/officeart/2005/8/layout/orgChart1"/>
    <dgm:cxn modelId="{997A13EE-21BB-4B05-B42F-0D49F2C85DBC}" type="presOf" srcId="{EE0E2535-A35F-4CCA-B9EE-7215B9B25D39}" destId="{78AE6F7F-306F-48F0-8816-B9C449057657}" srcOrd="0" destOrd="0" presId="urn:microsoft.com/office/officeart/2005/8/layout/orgChart1"/>
    <dgm:cxn modelId="{16C80EFE-E7E9-4AE5-B68C-7FFB46903712}" type="presOf" srcId="{97F3D241-0425-464F-8E28-A5DAB9386B3F}" destId="{17586728-9D54-4262-A118-E8FF4B89CBD9}" srcOrd="0" destOrd="0" presId="urn:microsoft.com/office/officeart/2005/8/layout/orgChart1"/>
    <dgm:cxn modelId="{FBA22DE6-26B6-4B98-9B6C-C74AB86D5758}" type="presParOf" srcId="{1FC03293-AC65-4A23-8DA7-EDDF65A2F77B}" destId="{CD8E421A-9BB7-436C-849C-51F747E5D518}" srcOrd="0" destOrd="0" presId="urn:microsoft.com/office/officeart/2005/8/layout/orgChart1"/>
    <dgm:cxn modelId="{8D4E38A5-42A9-4AEC-8218-1CE1DC52ABFD}" type="presParOf" srcId="{CD8E421A-9BB7-436C-849C-51F747E5D518}" destId="{87FF7B49-71A5-4C69-A274-9A7C1360107C}" srcOrd="0" destOrd="0" presId="urn:microsoft.com/office/officeart/2005/8/layout/orgChart1"/>
    <dgm:cxn modelId="{8D1B0C30-86A8-4FB0-A7DF-D6A4D4FBCC63}" type="presParOf" srcId="{87FF7B49-71A5-4C69-A274-9A7C1360107C}" destId="{F792FEA6-3DCA-497C-B4E6-42BEC8F47723}" srcOrd="0" destOrd="0" presId="urn:microsoft.com/office/officeart/2005/8/layout/orgChart1"/>
    <dgm:cxn modelId="{DDFEE437-C8EB-4A36-9AD5-29FD614BAF58}" type="presParOf" srcId="{87FF7B49-71A5-4C69-A274-9A7C1360107C}" destId="{D2DB806C-637D-41FF-994D-B77126B875BE}" srcOrd="1" destOrd="0" presId="urn:microsoft.com/office/officeart/2005/8/layout/orgChart1"/>
    <dgm:cxn modelId="{7AE597DD-385A-4F69-B794-9081B46F1327}" type="presParOf" srcId="{CD8E421A-9BB7-436C-849C-51F747E5D518}" destId="{85D07ACD-B148-4FC1-BABA-0EF4F6D47208}" srcOrd="1" destOrd="0" presId="urn:microsoft.com/office/officeart/2005/8/layout/orgChart1"/>
    <dgm:cxn modelId="{637B625A-2D67-4984-8416-DFF2FD2B8E65}" type="presParOf" srcId="{85D07ACD-B148-4FC1-BABA-0EF4F6D47208}" destId="{D0721A96-2F5A-4DBB-A733-CB0B58CD64D6}" srcOrd="0" destOrd="0" presId="urn:microsoft.com/office/officeart/2005/8/layout/orgChart1"/>
    <dgm:cxn modelId="{C1509974-F52C-4ABA-AD36-E3C3E0A103BA}" type="presParOf" srcId="{85D07ACD-B148-4FC1-BABA-0EF4F6D47208}" destId="{E9EDD0F8-0B91-4A2C-9C60-7DE3976C53EF}" srcOrd="1" destOrd="0" presId="urn:microsoft.com/office/officeart/2005/8/layout/orgChart1"/>
    <dgm:cxn modelId="{3A09FFDE-315D-4314-8BD7-78254A514EA3}" type="presParOf" srcId="{E9EDD0F8-0B91-4A2C-9C60-7DE3976C53EF}" destId="{D785536E-7B4A-4C21-BA0E-44DAC45AAA11}" srcOrd="0" destOrd="0" presId="urn:microsoft.com/office/officeart/2005/8/layout/orgChart1"/>
    <dgm:cxn modelId="{942CCFE5-C560-4AB3-99E6-E82DEFE9AAB3}" type="presParOf" srcId="{D785536E-7B4A-4C21-BA0E-44DAC45AAA11}" destId="{6012A568-6ABE-4755-A194-7CE025DA25F0}" srcOrd="0" destOrd="0" presId="urn:microsoft.com/office/officeart/2005/8/layout/orgChart1"/>
    <dgm:cxn modelId="{83D7FB39-CE67-4140-A94A-46C67698C854}" type="presParOf" srcId="{D785536E-7B4A-4C21-BA0E-44DAC45AAA11}" destId="{2EB71095-2572-4152-B554-A5E2EFA6B8F4}" srcOrd="1" destOrd="0" presId="urn:microsoft.com/office/officeart/2005/8/layout/orgChart1"/>
    <dgm:cxn modelId="{E607866F-C385-486D-8262-007BE28F2E42}" type="presParOf" srcId="{E9EDD0F8-0B91-4A2C-9C60-7DE3976C53EF}" destId="{ED95AF5A-3557-4693-8E9E-7C0ACDE711EF}" srcOrd="1" destOrd="0" presId="urn:microsoft.com/office/officeart/2005/8/layout/orgChart1"/>
    <dgm:cxn modelId="{495EFA6B-68BB-4B2B-A3BF-2E633D1C704C}" type="presParOf" srcId="{E9EDD0F8-0B91-4A2C-9C60-7DE3976C53EF}" destId="{901B7EA5-C553-481D-9606-B4F2CB37CF8B}" srcOrd="2" destOrd="0" presId="urn:microsoft.com/office/officeart/2005/8/layout/orgChart1"/>
    <dgm:cxn modelId="{C83779F5-4715-407E-95FF-7C929052E472}" type="presParOf" srcId="{85D07ACD-B148-4FC1-BABA-0EF4F6D47208}" destId="{D6F5957D-90C9-491A-8886-0BD6A36B18AE}" srcOrd="2" destOrd="0" presId="urn:microsoft.com/office/officeart/2005/8/layout/orgChart1"/>
    <dgm:cxn modelId="{05CF3B86-4CB9-4409-9157-D3A584746489}" type="presParOf" srcId="{85D07ACD-B148-4FC1-BABA-0EF4F6D47208}" destId="{4F53F061-27C0-4DC4-9557-80227EBF3792}" srcOrd="3" destOrd="0" presId="urn:microsoft.com/office/officeart/2005/8/layout/orgChart1"/>
    <dgm:cxn modelId="{23B09BE0-2B4D-49C5-93E1-0707B08AC114}" type="presParOf" srcId="{4F53F061-27C0-4DC4-9557-80227EBF3792}" destId="{B5970342-DB21-40DA-9647-22943504AC5F}" srcOrd="0" destOrd="0" presId="urn:microsoft.com/office/officeart/2005/8/layout/orgChart1"/>
    <dgm:cxn modelId="{64937979-7187-4571-B04B-1151463C89F3}" type="presParOf" srcId="{B5970342-DB21-40DA-9647-22943504AC5F}" destId="{185A2DA1-D2F4-4461-AD29-8CF3489C2F9E}" srcOrd="0" destOrd="0" presId="urn:microsoft.com/office/officeart/2005/8/layout/orgChart1"/>
    <dgm:cxn modelId="{3F80357B-85EA-4708-9B07-31E3C08D4264}" type="presParOf" srcId="{B5970342-DB21-40DA-9647-22943504AC5F}" destId="{7923CE24-1153-4E61-B624-09085237E783}" srcOrd="1" destOrd="0" presId="urn:microsoft.com/office/officeart/2005/8/layout/orgChart1"/>
    <dgm:cxn modelId="{E38325E3-FA89-4A19-A037-DAF49F637D67}" type="presParOf" srcId="{4F53F061-27C0-4DC4-9557-80227EBF3792}" destId="{1A681FD4-6BEF-4327-9F56-AC9AC388E336}" srcOrd="1" destOrd="0" presId="urn:microsoft.com/office/officeart/2005/8/layout/orgChart1"/>
    <dgm:cxn modelId="{C48A63C6-3BC0-47AF-9DDB-CAD02D2C9DFB}" type="presParOf" srcId="{4F53F061-27C0-4DC4-9557-80227EBF3792}" destId="{B311F123-5DCF-4C35-A84D-F6929D39B87E}" srcOrd="2" destOrd="0" presId="urn:microsoft.com/office/officeart/2005/8/layout/orgChart1"/>
    <dgm:cxn modelId="{4016E8ED-3B4D-4021-A068-08C08EB0F1D0}" type="presParOf" srcId="{85D07ACD-B148-4FC1-BABA-0EF4F6D47208}" destId="{3F61AE47-CEA5-4F9D-B63F-1E7AB937E9BC}" srcOrd="4" destOrd="0" presId="urn:microsoft.com/office/officeart/2005/8/layout/orgChart1"/>
    <dgm:cxn modelId="{44F92BC2-9FE5-49FA-B8FA-1903B7AE3ED8}" type="presParOf" srcId="{85D07ACD-B148-4FC1-BABA-0EF4F6D47208}" destId="{5970A390-3581-4374-BAEA-F7D6C12C5182}" srcOrd="5" destOrd="0" presId="urn:microsoft.com/office/officeart/2005/8/layout/orgChart1"/>
    <dgm:cxn modelId="{46D8ED57-CCAA-4751-8C34-CE50CF27ADAC}" type="presParOf" srcId="{5970A390-3581-4374-BAEA-F7D6C12C5182}" destId="{33C04E8C-7F1D-4444-8818-17A66D83E358}" srcOrd="0" destOrd="0" presId="urn:microsoft.com/office/officeart/2005/8/layout/orgChart1"/>
    <dgm:cxn modelId="{4601C647-D612-4C83-B8FE-2C869AE40927}" type="presParOf" srcId="{33C04E8C-7F1D-4444-8818-17A66D83E358}" destId="{17586728-9D54-4262-A118-E8FF4B89CBD9}" srcOrd="0" destOrd="0" presId="urn:microsoft.com/office/officeart/2005/8/layout/orgChart1"/>
    <dgm:cxn modelId="{46F3E7AD-D238-4EAE-9CAD-70B610BD9AEB}" type="presParOf" srcId="{33C04E8C-7F1D-4444-8818-17A66D83E358}" destId="{8D1D51FA-7D9D-4CA7-9654-2C036A2F1AFC}" srcOrd="1" destOrd="0" presId="urn:microsoft.com/office/officeart/2005/8/layout/orgChart1"/>
    <dgm:cxn modelId="{2DD61B40-7363-4BC8-8AEF-63A1CFC18F05}" type="presParOf" srcId="{5970A390-3581-4374-BAEA-F7D6C12C5182}" destId="{35BC63AC-FB10-4CEA-B10D-C1C4BD80DAAA}" srcOrd="1" destOrd="0" presId="urn:microsoft.com/office/officeart/2005/8/layout/orgChart1"/>
    <dgm:cxn modelId="{1D24DDEA-2172-4488-9C10-957FF99A16BB}" type="presParOf" srcId="{5970A390-3581-4374-BAEA-F7D6C12C5182}" destId="{DEEDDDC2-3377-46C5-B0AF-2D62A42C54A8}" srcOrd="2" destOrd="0" presId="urn:microsoft.com/office/officeart/2005/8/layout/orgChart1"/>
    <dgm:cxn modelId="{095A1DE2-41FE-41AE-91B1-A55BBFD78C0E}" type="presParOf" srcId="{85D07ACD-B148-4FC1-BABA-0EF4F6D47208}" destId="{78AE6F7F-306F-48F0-8816-B9C449057657}" srcOrd="6" destOrd="0" presId="urn:microsoft.com/office/officeart/2005/8/layout/orgChart1"/>
    <dgm:cxn modelId="{E4071306-FDDF-495C-8EC9-E5D3DF54D2C9}" type="presParOf" srcId="{85D07ACD-B148-4FC1-BABA-0EF4F6D47208}" destId="{305FAD8F-AFDA-4A3F-BF6D-16C27E393591}" srcOrd="7" destOrd="0" presId="urn:microsoft.com/office/officeart/2005/8/layout/orgChart1"/>
    <dgm:cxn modelId="{414F7001-CFAB-49BB-ACFA-C75BB6FA4C14}" type="presParOf" srcId="{305FAD8F-AFDA-4A3F-BF6D-16C27E393591}" destId="{DB71ED60-EA2F-4A32-976C-F8C0CC77D09B}" srcOrd="0" destOrd="0" presId="urn:microsoft.com/office/officeart/2005/8/layout/orgChart1"/>
    <dgm:cxn modelId="{308928F7-CB71-4A5D-BF95-3B09D499B945}" type="presParOf" srcId="{DB71ED60-EA2F-4A32-976C-F8C0CC77D09B}" destId="{D56A536E-EA23-44F5-8ED2-F0561C1E896A}" srcOrd="0" destOrd="0" presId="urn:microsoft.com/office/officeart/2005/8/layout/orgChart1"/>
    <dgm:cxn modelId="{D0F94507-F96E-45C2-BF15-243D5FCD313F}" type="presParOf" srcId="{DB71ED60-EA2F-4A32-976C-F8C0CC77D09B}" destId="{099470B3-4AE4-44B1-B48E-6016ECD3D107}" srcOrd="1" destOrd="0" presId="urn:microsoft.com/office/officeart/2005/8/layout/orgChart1"/>
    <dgm:cxn modelId="{C62F2871-47B0-4E57-A3D3-C64032C512F7}" type="presParOf" srcId="{305FAD8F-AFDA-4A3F-BF6D-16C27E393591}" destId="{FD5E335B-7C73-47DD-A0AD-A9ECC7AC4B93}" srcOrd="1" destOrd="0" presId="urn:microsoft.com/office/officeart/2005/8/layout/orgChart1"/>
    <dgm:cxn modelId="{231AF8EC-CC92-4477-8477-D13D444D68C1}" type="presParOf" srcId="{305FAD8F-AFDA-4A3F-BF6D-16C27E393591}" destId="{051C09AE-A9D7-4B18-B182-ACA6626DA839}" srcOrd="2" destOrd="0" presId="urn:microsoft.com/office/officeart/2005/8/layout/orgChart1"/>
    <dgm:cxn modelId="{1A49E7EB-1097-428F-B163-A2E86FE7A352}" type="presParOf" srcId="{CD8E421A-9BB7-436C-849C-51F747E5D518}" destId="{7E85C12D-F038-43F5-AF1A-75ADBD38EC98}" srcOrd="2" destOrd="0" presId="urn:microsoft.com/office/officeart/2005/8/layout/orgChart1"/>
    <dgm:cxn modelId="{B7FFA22D-E62B-4F76-8E32-EB428BEF44F6}" type="presParOf" srcId="{7E85C12D-F038-43F5-AF1A-75ADBD38EC98}" destId="{E105C165-044D-4A97-836A-1BDF0366DDDD}" srcOrd="0" destOrd="0" presId="urn:microsoft.com/office/officeart/2005/8/layout/orgChart1"/>
    <dgm:cxn modelId="{29E9B59E-92DF-4398-BF1B-801161D39A7F}" type="presParOf" srcId="{7E85C12D-F038-43F5-AF1A-75ADBD38EC98}" destId="{81324DAA-FB94-499C-9F47-EEDC029594A7}" srcOrd="1" destOrd="0" presId="urn:microsoft.com/office/officeart/2005/8/layout/orgChart1"/>
    <dgm:cxn modelId="{95FF051D-79F9-4BAF-885A-DAE79418E8CB}" type="presParOf" srcId="{81324DAA-FB94-499C-9F47-EEDC029594A7}" destId="{56666B58-5EA2-4777-9C19-AD36065AE3EA}" srcOrd="0" destOrd="0" presId="urn:microsoft.com/office/officeart/2005/8/layout/orgChart1"/>
    <dgm:cxn modelId="{ACCFE4AE-191D-4EA5-AF7D-8C864A493D80}" type="presParOf" srcId="{56666B58-5EA2-4777-9C19-AD36065AE3EA}" destId="{3E666D42-BA99-4D6E-ACDD-66E58F8EEFDF}" srcOrd="0" destOrd="0" presId="urn:microsoft.com/office/officeart/2005/8/layout/orgChart1"/>
    <dgm:cxn modelId="{F566D609-187B-4D03-9535-533F511D4BD1}" type="presParOf" srcId="{56666B58-5EA2-4777-9C19-AD36065AE3EA}" destId="{053DD47E-7FDD-49E7-8E18-D8C147261AC8}" srcOrd="1" destOrd="0" presId="urn:microsoft.com/office/officeart/2005/8/layout/orgChart1"/>
    <dgm:cxn modelId="{EC65D433-B7FA-4183-ABBB-781A9F0879F4}" type="presParOf" srcId="{81324DAA-FB94-499C-9F47-EEDC029594A7}" destId="{64DAC634-FF15-4E73-BDCE-C57CBC468175}" srcOrd="1" destOrd="0" presId="urn:microsoft.com/office/officeart/2005/8/layout/orgChart1"/>
    <dgm:cxn modelId="{F0EB1BC7-5E20-435F-A663-4ADD3E6D9D26}" type="presParOf" srcId="{81324DAA-FB94-499C-9F47-EEDC029594A7}" destId="{5303C109-7585-4E32-9C2E-1D462D073D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FB25C-F33B-4732-B914-751533C8A63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D2B9D-3C25-40CD-9A39-BCE46A825B7F}" type="par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AC8B9-ADF0-46C2-81E5-24BC9079E952}" type="sib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A81BBA-F573-4810-BB3C-B5910AF45F0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31D55F-B3ED-485D-8F56-77272D93C098}" type="par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38AD27-B04E-4064-AC06-3FD44311BB8C}" type="sib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6274A-CEC7-43A2-9A1D-6DC7A7E34B1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85E04-2143-4AE0-9225-72C475656986}" type="par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E1583-5170-45E8-8E63-69E40479EEB9}" type="sib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800DE-8B64-4EAF-9738-43EDF3440D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5D258-3314-42E3-87EB-5007260F3501}" type="par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D3E07-C38A-495A-9949-45B527311D9E}" type="sib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D4092-1518-42F5-9FE5-FE17F973CCA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AF6F9-4CA7-46E0-94CF-35D940F1B3D0}" type="par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2938-C3AB-4F09-981D-EC140146B0F4}" type="sib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074289-03C0-4A4A-8F66-A55DEA95CC7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8696C8-EAD2-40E1-A332-DC082AAC35A4}" type="par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3CF2F1-2D9E-4B10-86E1-02761982D59A}" type="sib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F70BD-74CD-48E1-B3E2-D64727C195A0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26BAF-3FB7-40E7-9329-CBAEF807B731}" type="par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39D6F-6763-4C48-9E4C-F2D781A6751C}" type="sib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C7B39-8490-4926-BB81-5E413FAE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B48F0-5701-42D1-9026-FA3C88669504}" type="par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2715F-5EA7-4B0A-84C0-72F1471A3772}" type="sib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6950ED39-74C3-45B6-A5C1-B91E996125B7}" type="pres">
      <dgm:prSet presAssocID="{0156274A-CEC7-43A2-9A1D-6DC7A7E34B16}" presName="node" presStyleLbl="node1" presStyleIdx="0" presStyleCnt="4">
        <dgm:presLayoutVars>
          <dgm:bulletEnabled val="1"/>
        </dgm:presLayoutVars>
      </dgm:prSet>
      <dgm:spPr/>
    </dgm:pt>
    <dgm:pt modelId="{D157C9A8-0695-46CB-8673-4362DE4EAE58}" type="pres">
      <dgm:prSet presAssocID="{991E1583-5170-45E8-8E63-69E40479EEB9}" presName="sibTrans" presStyleCnt="0"/>
      <dgm:spPr/>
    </dgm:pt>
    <dgm:pt modelId="{EA6AB6B5-A614-410B-94EB-74442ABD7EB8}" type="pres">
      <dgm:prSet presAssocID="{9962461A-7A69-466E-B614-28E74FFF1E2E}" presName="node" presStyleLbl="node1" presStyleIdx="1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04598C4F-30B8-43AB-A6EB-0CEF1E2813C3}" type="pres">
      <dgm:prSet presAssocID="{7A56BD3B-8CF2-4211-BCD9-69BF5DC10311}" presName="sibTrans" presStyleCnt="0"/>
      <dgm:spPr/>
    </dgm:pt>
    <dgm:pt modelId="{51C4F050-58C4-4DE3-AD6F-FE25D804BF73}" type="pres">
      <dgm:prSet presAssocID="{D43FB25C-F33B-4732-B914-751533C8A631}" presName="node" presStyleLbl="node1" presStyleIdx="3" presStyleCnt="4">
        <dgm:presLayoutVars>
          <dgm:bulletEnabled val="1"/>
        </dgm:presLayoutVars>
      </dgm:prSet>
      <dgm:spPr/>
    </dgm:pt>
  </dgm:ptLst>
  <dgm:cxnLst>
    <dgm:cxn modelId="{E9EADD03-D3FE-4DCC-8EF3-F440790E08BD}" type="presOf" srcId="{B7074289-03C0-4A4A-8F66-A55DEA95CC74}" destId="{EA6AB6B5-A614-410B-94EB-74442ABD7EB8}" srcOrd="0" destOrd="2" presId="urn:microsoft.com/office/officeart/2005/8/layout/hList6"/>
    <dgm:cxn modelId="{3EE09013-F7EE-452B-8AFF-4C7846844DC1}" type="presOf" srcId="{A0A81BBA-F573-4810-BB3C-B5910AF45F0D}" destId="{51C4F050-58C4-4DE3-AD6F-FE25D804BF73}" srcOrd="0" destOrd="1" presId="urn:microsoft.com/office/officeart/2005/8/layout/hList6"/>
    <dgm:cxn modelId="{3E835E1F-9687-429D-B549-FE248D0DE650}" type="presOf" srcId="{481800DE-8B64-4EAF-9738-43EDF3440D8D}" destId="{6950ED39-74C3-45B6-A5C1-B91E996125B7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C5FF903C-DEC8-4DBE-854B-380B5271AEE2}" srcId="{0156274A-CEC7-43A2-9A1D-6DC7A7E34B16}" destId="{481800DE-8B64-4EAF-9738-43EDF3440D8D}" srcOrd="0" destOrd="0" parTransId="{F6C5D258-3314-42E3-87EB-5007260F3501}" sibTransId="{64CD3E07-C38A-495A-9949-45B527311D9E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BFEBE544-567C-4F46-9E28-92FC745EE8C6}" type="presOf" srcId="{F4FC7B39-8490-4926-BB81-5E413FAEBBED}" destId="{51C4F050-58C4-4DE3-AD6F-FE25D804BF73}" srcOrd="0" destOrd="2" presId="urn:microsoft.com/office/officeart/2005/8/layout/hList6"/>
    <dgm:cxn modelId="{AD072648-7549-463C-9E45-FCA0AE72ABFF}" srcId="{0156274A-CEC7-43A2-9A1D-6DC7A7E34B16}" destId="{558D4092-1518-42F5-9FE5-FE17F973CCAD}" srcOrd="1" destOrd="0" parTransId="{D9CAF6F9-4CA7-46E0-94CF-35D940F1B3D0}" sibTransId="{2AE42938-C3AB-4F09-981D-EC140146B0F4}"/>
    <dgm:cxn modelId="{0CD64B51-873D-4BD9-83E2-1EFFD218EE73}" type="presOf" srcId="{558D4092-1518-42F5-9FE5-FE17F973CCAD}" destId="{6950ED39-74C3-45B6-A5C1-B91E996125B7}" srcOrd="0" destOrd="2" presId="urn:microsoft.com/office/officeart/2005/8/layout/hList6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DBCBF997-7DE0-4923-BA45-A313A8BC6968}" srcId="{EFD2425B-3A27-474C-B5BF-2D1E425E8FEF}" destId="{D43FB25C-F33B-4732-B914-751533C8A631}" srcOrd="3" destOrd="0" parTransId="{BF1D2B9D-3C25-40CD-9A39-BCE46A825B7F}" sibTransId="{94CAC8B9-ADF0-46C2-81E5-24BC9079E952}"/>
    <dgm:cxn modelId="{D6CBFCAB-7400-40D9-B20E-0EA4CAF57C2B}" srcId="{EFD2425B-3A27-474C-B5BF-2D1E425E8FEF}" destId="{0156274A-CEC7-43A2-9A1D-6DC7A7E34B16}" srcOrd="0" destOrd="0" parTransId="{A9185E04-2143-4AE0-9225-72C475656986}" sibTransId="{991E1583-5170-45E8-8E63-69E40479EEB9}"/>
    <dgm:cxn modelId="{C91931B1-D9FE-48FD-B3D0-34021D9BAD43}" srcId="{15BC8408-BD2B-4FF1-B1C8-E45205B9C4F1}" destId="{C2AF70BD-74CD-48E1-B3E2-D64727C195A0}" srcOrd="1" destOrd="0" parTransId="{8FF26BAF-3FB7-40E7-9329-CBAEF807B731}" sibTransId="{BA939D6F-6763-4C48-9E4C-F2D781A6751C}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E0A9B4C4-FC5B-4D1C-9EB2-7377E94BF503}" type="presOf" srcId="{0156274A-CEC7-43A2-9A1D-6DC7A7E34B16}" destId="{6950ED39-74C3-45B6-A5C1-B91E996125B7}" srcOrd="0" destOrd="0" presId="urn:microsoft.com/office/officeart/2005/8/layout/hList6"/>
    <dgm:cxn modelId="{7A9127CA-0855-4565-ADE2-660FA3202F05}" srcId="{9962461A-7A69-466E-B614-28E74FFF1E2E}" destId="{B7074289-03C0-4A4A-8F66-A55DEA95CC74}" srcOrd="1" destOrd="0" parTransId="{E58696C8-EAD2-40E1-A332-DC082AAC35A4}" sibTransId="{543CF2F1-2D9E-4B10-86E1-02761982D59A}"/>
    <dgm:cxn modelId="{095657CA-3BDA-46DC-8E3F-3345634AF14D}" type="presOf" srcId="{C2AF70BD-74CD-48E1-B3E2-D64727C195A0}" destId="{A0E7942B-E085-49E3-8F5B-F09501C906C2}" srcOrd="0" destOrd="2" presId="urn:microsoft.com/office/officeart/2005/8/layout/hList6"/>
    <dgm:cxn modelId="{B8D0C9CA-5003-4966-B107-BB2A1F06C2CB}" type="presOf" srcId="{D43FB25C-F33B-4732-B914-751533C8A631}" destId="{51C4F050-58C4-4DE3-AD6F-FE25D804BF73}" srcOrd="0" destOrd="0" presId="urn:microsoft.com/office/officeart/2005/8/layout/hList6"/>
    <dgm:cxn modelId="{8D5FCEDF-022A-4A04-A48A-7D77DD143531}" srcId="{EFD2425B-3A27-474C-B5BF-2D1E425E8FEF}" destId="{9962461A-7A69-466E-B614-28E74FFF1E2E}" srcOrd="1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2F8BD3EB-41F8-4607-BFD2-3A5AB78253E1}" srcId="{D43FB25C-F33B-4732-B914-751533C8A631}" destId="{A0A81BBA-F573-4810-BB3C-B5910AF45F0D}" srcOrd="0" destOrd="0" parTransId="{2F31D55F-B3ED-485D-8F56-77272D93C098}" sibTransId="{5638AD27-B04E-4064-AC06-3FD44311BB8C}"/>
    <dgm:cxn modelId="{63CE24F3-735E-4314-BE9B-CB80803D053B}" srcId="{D43FB25C-F33B-4732-B914-751533C8A631}" destId="{F4FC7B39-8490-4926-BB81-5E413FAEBBED}" srcOrd="1" destOrd="0" parTransId="{CC3B48F0-5701-42D1-9026-FA3C88669504}" sibTransId="{C552715F-5EA7-4B0A-84C0-72F1471A3772}"/>
    <dgm:cxn modelId="{56458851-F3C6-45BC-BE69-3548702C945D}" type="presParOf" srcId="{B7EB25D7-E9D7-43EC-BEEF-EBCA795D57E8}" destId="{6950ED39-74C3-45B6-A5C1-B91E996125B7}" srcOrd="0" destOrd="0" presId="urn:microsoft.com/office/officeart/2005/8/layout/hList6"/>
    <dgm:cxn modelId="{4DDF1529-0028-4EEC-BA25-7F324BEBE07C}" type="presParOf" srcId="{B7EB25D7-E9D7-43EC-BEEF-EBCA795D57E8}" destId="{D157C9A8-0695-46CB-8673-4362DE4EAE58}" srcOrd="1" destOrd="0" presId="urn:microsoft.com/office/officeart/2005/8/layout/hList6"/>
    <dgm:cxn modelId="{5214EECC-460F-4085-A2EE-15393832D67D}" type="presParOf" srcId="{B7EB25D7-E9D7-43EC-BEEF-EBCA795D57E8}" destId="{EA6AB6B5-A614-410B-94EB-74442ABD7EB8}" srcOrd="2" destOrd="0" presId="urn:microsoft.com/office/officeart/2005/8/layout/hList6"/>
    <dgm:cxn modelId="{396BF58A-072D-4DD6-A5E9-3D4D267DA045}" type="presParOf" srcId="{B7EB25D7-E9D7-43EC-BEEF-EBCA795D57E8}" destId="{7A7082F2-5762-4E01-9DAB-BF59412BED9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BEF257C2-8067-4483-B0B2-755A269EA706}" type="presParOf" srcId="{B7EB25D7-E9D7-43EC-BEEF-EBCA795D57E8}" destId="{04598C4F-30B8-43AB-A6EB-0CEF1E2813C3}" srcOrd="5" destOrd="0" presId="urn:microsoft.com/office/officeart/2005/8/layout/hList6"/>
    <dgm:cxn modelId="{1CE72A06-6752-4712-B93A-B50752600D78}" type="presParOf" srcId="{B7EB25D7-E9D7-43EC-BEEF-EBCA795D57E8}" destId="{51C4F050-58C4-4DE3-AD6F-FE25D804BF7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E9358-0A3A-4A46-B651-6506296B59AF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785F4-5B2C-4330-9F6C-34E6027CCF41}" type="parTrans" cxnId="{AE74B8EC-8626-4AC7-8B34-38F241D8281B}">
      <dgm:prSet/>
      <dgm:spPr/>
      <dgm:t>
        <a:bodyPr/>
        <a:lstStyle/>
        <a:p>
          <a:endParaRPr lang="en-US"/>
        </a:p>
      </dgm:t>
    </dgm:pt>
    <dgm:pt modelId="{F8C5B090-59D1-48A8-ABB3-0A2DF7490201}" type="sibTrans" cxnId="{AE74B8EC-8626-4AC7-8B34-38F241D8281B}">
      <dgm:prSet/>
      <dgm:spPr/>
      <dgm:t>
        <a:bodyPr/>
        <a:lstStyle/>
        <a:p>
          <a:endParaRPr lang="en-US"/>
        </a:p>
      </dgm:t>
    </dgm:pt>
    <dgm:pt modelId="{6B0BE534-4B1C-466C-9FFC-F36F491A1B2A}" type="pres">
      <dgm:prSet presAssocID="{14971234-27CD-4591-ADCE-F77C85DC01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22D8CA-88D0-4AC7-A1B0-95B5CD0D2369}" type="pres">
      <dgm:prSet presAssocID="{B97D65EB-DA38-46D9-A0C3-E8B164DE02AF}" presName="hierRoot1" presStyleCnt="0">
        <dgm:presLayoutVars>
          <dgm:hierBranch val="init"/>
        </dgm:presLayoutVars>
      </dgm:prSet>
      <dgm:spPr/>
    </dgm:pt>
    <dgm:pt modelId="{D4BFD562-821D-40BC-B23F-0381614B8B90}" type="pres">
      <dgm:prSet presAssocID="{B97D65EB-DA38-46D9-A0C3-E8B164DE02AF}" presName="rootComposite1" presStyleCnt="0"/>
      <dgm:spPr/>
    </dgm:pt>
    <dgm:pt modelId="{B2527A01-755F-46B2-9FB4-18E9BF984FA6}" type="pres">
      <dgm:prSet presAssocID="{B97D65EB-DA38-46D9-A0C3-E8B164DE02AF}" presName="rootText1" presStyleLbl="node0" presStyleIdx="0" presStyleCnt="1">
        <dgm:presLayoutVars>
          <dgm:chPref val="3"/>
        </dgm:presLayoutVars>
      </dgm:prSet>
      <dgm:spPr/>
    </dgm:pt>
    <dgm:pt modelId="{ACE720FF-9527-4F42-85DB-8D32D802F47C}" type="pres">
      <dgm:prSet presAssocID="{B97D65EB-DA38-46D9-A0C3-E8B164DE02AF}" presName="rootConnector1" presStyleLbl="node1" presStyleIdx="0" presStyleCnt="0"/>
      <dgm:spPr/>
    </dgm:pt>
    <dgm:pt modelId="{712E01FE-F1F2-4018-9C4F-5F001BAB52E6}" type="pres">
      <dgm:prSet presAssocID="{B97D65EB-DA38-46D9-A0C3-E8B164DE02AF}" presName="hierChild2" presStyleCnt="0"/>
      <dgm:spPr/>
    </dgm:pt>
    <dgm:pt modelId="{0AD00F76-3B1B-4B28-A11E-7A8A4D3CE88A}" type="pres">
      <dgm:prSet presAssocID="{18DA796C-8A45-4D1D-B9B0-CA47F631A952}" presName="Name37" presStyleLbl="parChTrans1D2" presStyleIdx="0" presStyleCnt="4"/>
      <dgm:spPr/>
    </dgm:pt>
    <dgm:pt modelId="{CFCE1AF6-8DFE-4B54-8AB5-EEC889B07FDD}" type="pres">
      <dgm:prSet presAssocID="{D07BFFC7-2F24-466A-9D3E-880827B9A90B}" presName="hierRoot2" presStyleCnt="0">
        <dgm:presLayoutVars>
          <dgm:hierBranch val="init"/>
        </dgm:presLayoutVars>
      </dgm:prSet>
      <dgm:spPr/>
    </dgm:pt>
    <dgm:pt modelId="{3864C5BB-3610-44DC-AE60-7F687FC05D08}" type="pres">
      <dgm:prSet presAssocID="{D07BFFC7-2F24-466A-9D3E-880827B9A90B}" presName="rootComposite" presStyleCnt="0"/>
      <dgm:spPr/>
    </dgm:pt>
    <dgm:pt modelId="{8F4BD8D5-6F23-4916-A256-88FE4830F71E}" type="pres">
      <dgm:prSet presAssocID="{D07BFFC7-2F24-466A-9D3E-880827B9A90B}" presName="rootText" presStyleLbl="node2" presStyleIdx="0" presStyleCnt="4">
        <dgm:presLayoutVars>
          <dgm:chPref val="3"/>
        </dgm:presLayoutVars>
      </dgm:prSet>
      <dgm:spPr/>
    </dgm:pt>
    <dgm:pt modelId="{AACCA609-505B-4420-AEC1-9434F72CE855}" type="pres">
      <dgm:prSet presAssocID="{D07BFFC7-2F24-466A-9D3E-880827B9A90B}" presName="rootConnector" presStyleLbl="node2" presStyleIdx="0" presStyleCnt="4"/>
      <dgm:spPr/>
    </dgm:pt>
    <dgm:pt modelId="{5ACFED1E-2175-4A11-81EC-D026ADDFF98E}" type="pres">
      <dgm:prSet presAssocID="{D07BFFC7-2F24-466A-9D3E-880827B9A90B}" presName="hierChild4" presStyleCnt="0"/>
      <dgm:spPr/>
    </dgm:pt>
    <dgm:pt modelId="{08EBEDA2-012D-4756-BFAA-EA9325DB6061}" type="pres">
      <dgm:prSet presAssocID="{D07BFFC7-2F24-466A-9D3E-880827B9A90B}" presName="hierChild5" presStyleCnt="0"/>
      <dgm:spPr/>
    </dgm:pt>
    <dgm:pt modelId="{77ADB694-78E3-432E-B31C-FCD687AD5384}" type="pres">
      <dgm:prSet presAssocID="{178B5F31-AE20-4B0B-9FF1-1ADDE025F2BE}" presName="Name37" presStyleLbl="parChTrans1D2" presStyleIdx="1" presStyleCnt="4"/>
      <dgm:spPr/>
    </dgm:pt>
    <dgm:pt modelId="{F56C05B9-D5DB-4D71-81D4-39C96BCC948E}" type="pres">
      <dgm:prSet presAssocID="{0F430319-D0CF-443E-8625-3DB73623EF4D}" presName="hierRoot2" presStyleCnt="0">
        <dgm:presLayoutVars>
          <dgm:hierBranch val="init"/>
        </dgm:presLayoutVars>
      </dgm:prSet>
      <dgm:spPr/>
    </dgm:pt>
    <dgm:pt modelId="{54F32950-C32F-475A-BC62-78E204046FF0}" type="pres">
      <dgm:prSet presAssocID="{0F430319-D0CF-443E-8625-3DB73623EF4D}" presName="rootComposite" presStyleCnt="0"/>
      <dgm:spPr/>
    </dgm:pt>
    <dgm:pt modelId="{B4EB0C54-887F-40EC-8580-3847FC687F8D}" type="pres">
      <dgm:prSet presAssocID="{0F430319-D0CF-443E-8625-3DB73623EF4D}" presName="rootText" presStyleLbl="node2" presStyleIdx="1" presStyleCnt="4">
        <dgm:presLayoutVars>
          <dgm:chPref val="3"/>
        </dgm:presLayoutVars>
      </dgm:prSet>
      <dgm:spPr/>
    </dgm:pt>
    <dgm:pt modelId="{6074ED05-763C-4438-A252-E4EB4406AE4D}" type="pres">
      <dgm:prSet presAssocID="{0F430319-D0CF-443E-8625-3DB73623EF4D}" presName="rootConnector" presStyleLbl="node2" presStyleIdx="1" presStyleCnt="4"/>
      <dgm:spPr/>
    </dgm:pt>
    <dgm:pt modelId="{6A5BE129-D996-4DA2-9B6F-2927581CE926}" type="pres">
      <dgm:prSet presAssocID="{0F430319-D0CF-443E-8625-3DB73623EF4D}" presName="hierChild4" presStyleCnt="0"/>
      <dgm:spPr/>
    </dgm:pt>
    <dgm:pt modelId="{8C290AF7-5989-4A87-8044-E0D86E83C472}" type="pres">
      <dgm:prSet presAssocID="{0F430319-D0CF-443E-8625-3DB73623EF4D}" presName="hierChild5" presStyleCnt="0"/>
      <dgm:spPr/>
    </dgm:pt>
    <dgm:pt modelId="{8AFACFBF-A654-4E8C-AC16-432935E9E0A7}" type="pres">
      <dgm:prSet presAssocID="{1E988C80-F805-4D3A-B4F4-4329CFFEEFF8}" presName="Name37" presStyleLbl="parChTrans1D2" presStyleIdx="2" presStyleCnt="4"/>
      <dgm:spPr/>
    </dgm:pt>
    <dgm:pt modelId="{C6CACFE4-0829-4EAC-AFAD-515D475EF1D7}" type="pres">
      <dgm:prSet presAssocID="{65ED9D18-E33B-487B-A711-7DA52D3B34D6}" presName="hierRoot2" presStyleCnt="0">
        <dgm:presLayoutVars>
          <dgm:hierBranch val="init"/>
        </dgm:presLayoutVars>
      </dgm:prSet>
      <dgm:spPr/>
    </dgm:pt>
    <dgm:pt modelId="{2CF96BB5-C8B3-4FD2-8D11-847918A37B9B}" type="pres">
      <dgm:prSet presAssocID="{65ED9D18-E33B-487B-A711-7DA52D3B34D6}" presName="rootComposite" presStyleCnt="0"/>
      <dgm:spPr/>
    </dgm:pt>
    <dgm:pt modelId="{9FD57AAD-C52F-441F-8C30-A6435DA52849}" type="pres">
      <dgm:prSet presAssocID="{65ED9D18-E33B-487B-A711-7DA52D3B34D6}" presName="rootText" presStyleLbl="node2" presStyleIdx="2" presStyleCnt="4">
        <dgm:presLayoutVars>
          <dgm:chPref val="3"/>
        </dgm:presLayoutVars>
      </dgm:prSet>
      <dgm:spPr/>
    </dgm:pt>
    <dgm:pt modelId="{5635E32D-DA12-464F-8A22-63225FC34C06}" type="pres">
      <dgm:prSet presAssocID="{65ED9D18-E33B-487B-A711-7DA52D3B34D6}" presName="rootConnector" presStyleLbl="node2" presStyleIdx="2" presStyleCnt="4"/>
      <dgm:spPr/>
    </dgm:pt>
    <dgm:pt modelId="{F6A4CEEE-6AEC-4469-A979-1DD1D919FA50}" type="pres">
      <dgm:prSet presAssocID="{65ED9D18-E33B-487B-A711-7DA52D3B34D6}" presName="hierChild4" presStyleCnt="0"/>
      <dgm:spPr/>
    </dgm:pt>
    <dgm:pt modelId="{DA289B00-1A9B-4684-B7A7-0115CE39C5DA}" type="pres">
      <dgm:prSet presAssocID="{65ED9D18-E33B-487B-A711-7DA52D3B34D6}" presName="hierChild5" presStyleCnt="0"/>
      <dgm:spPr/>
    </dgm:pt>
    <dgm:pt modelId="{EC298284-2207-4D79-96C6-2F9B60EE7A72}" type="pres">
      <dgm:prSet presAssocID="{DD2785F4-5B2C-4330-9F6C-34E6027CCF41}" presName="Name37" presStyleLbl="parChTrans1D2" presStyleIdx="3" presStyleCnt="4"/>
      <dgm:spPr/>
    </dgm:pt>
    <dgm:pt modelId="{0D34A900-0772-4FE5-8E7F-EA8D7CADA755}" type="pres">
      <dgm:prSet presAssocID="{F6AE9358-0A3A-4A46-B651-6506296B59AF}" presName="hierRoot2" presStyleCnt="0">
        <dgm:presLayoutVars>
          <dgm:hierBranch val="init"/>
        </dgm:presLayoutVars>
      </dgm:prSet>
      <dgm:spPr/>
    </dgm:pt>
    <dgm:pt modelId="{CDC0555D-449B-42F4-9B40-CA23E6FA28EC}" type="pres">
      <dgm:prSet presAssocID="{F6AE9358-0A3A-4A46-B651-6506296B59AF}" presName="rootComposite" presStyleCnt="0"/>
      <dgm:spPr/>
    </dgm:pt>
    <dgm:pt modelId="{8E5E122B-09CF-46F6-B6F0-607FB4FA0B9D}" type="pres">
      <dgm:prSet presAssocID="{F6AE9358-0A3A-4A46-B651-6506296B59AF}" presName="rootText" presStyleLbl="node2" presStyleIdx="3" presStyleCnt="4">
        <dgm:presLayoutVars>
          <dgm:chPref val="3"/>
        </dgm:presLayoutVars>
      </dgm:prSet>
      <dgm:spPr/>
    </dgm:pt>
    <dgm:pt modelId="{D0B57E22-A97C-4857-8886-178D7786288D}" type="pres">
      <dgm:prSet presAssocID="{F6AE9358-0A3A-4A46-B651-6506296B59AF}" presName="rootConnector" presStyleLbl="node2" presStyleIdx="3" presStyleCnt="4"/>
      <dgm:spPr/>
    </dgm:pt>
    <dgm:pt modelId="{91876411-EE2C-44E8-B0AE-CF84FFE5675B}" type="pres">
      <dgm:prSet presAssocID="{F6AE9358-0A3A-4A46-B651-6506296B59AF}" presName="hierChild4" presStyleCnt="0"/>
      <dgm:spPr/>
    </dgm:pt>
    <dgm:pt modelId="{D457B872-F8A1-4149-8AC8-F12C2E5AE250}" type="pres">
      <dgm:prSet presAssocID="{F6AE9358-0A3A-4A46-B651-6506296B59AF}" presName="hierChild5" presStyleCnt="0"/>
      <dgm:spPr/>
    </dgm:pt>
    <dgm:pt modelId="{74534ACD-1832-47C9-94D6-896C4CDDBA66}" type="pres">
      <dgm:prSet presAssocID="{B97D65EB-DA38-46D9-A0C3-E8B164DE02AF}" presName="hierChild3" presStyleCnt="0"/>
      <dgm:spPr/>
    </dgm:pt>
  </dgm:ptLst>
  <dgm:cxnLst>
    <dgm:cxn modelId="{DD328717-F346-4CA4-9EB2-6FA47AF398FE}" type="presOf" srcId="{0F430319-D0CF-443E-8625-3DB73623EF4D}" destId="{B4EB0C54-887F-40EC-8580-3847FC687F8D}" srcOrd="0" destOrd="0" presId="urn:microsoft.com/office/officeart/2005/8/layout/orgChart1"/>
    <dgm:cxn modelId="{DDECDE33-A172-4C3B-AADC-61E233E8B6C6}" srcId="{B97D65EB-DA38-46D9-A0C3-E8B164DE02AF}" destId="{0F430319-D0CF-443E-8625-3DB73623EF4D}" srcOrd="1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2" destOrd="0" parTransId="{1E988C80-F805-4D3A-B4F4-4329CFFEEFF8}" sibTransId="{8DF4507D-B7D3-40A7-809F-4E5314A38DA4}"/>
    <dgm:cxn modelId="{17C10548-7EA3-4A37-A891-79DBBE95F2AE}" srcId="{B97D65EB-DA38-46D9-A0C3-E8B164DE02AF}" destId="{D07BFFC7-2F24-466A-9D3E-880827B9A90B}" srcOrd="0" destOrd="0" parTransId="{18DA796C-8A45-4D1D-B9B0-CA47F631A952}" sibTransId="{47A36110-0CC5-41CF-9A7C-E758B0BB02A0}"/>
    <dgm:cxn modelId="{5D066F4C-E06B-4A88-B2EB-AA8B2874DBF6}" type="presOf" srcId="{D07BFFC7-2F24-466A-9D3E-880827B9A90B}" destId="{AACCA609-505B-4420-AEC1-9434F72CE855}" srcOrd="1" destOrd="0" presId="urn:microsoft.com/office/officeart/2005/8/layout/orgChart1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B5E1E94F-4F15-4F14-B643-523897450B5D}" type="presOf" srcId="{D07BFFC7-2F24-466A-9D3E-880827B9A90B}" destId="{8F4BD8D5-6F23-4916-A256-88FE4830F71E}" srcOrd="0" destOrd="0" presId="urn:microsoft.com/office/officeart/2005/8/layout/orgChart1"/>
    <dgm:cxn modelId="{74B57D70-B412-4306-A8F4-3E27AEF49AF9}" type="presOf" srcId="{14971234-27CD-4591-ADCE-F77C85DC01F6}" destId="{6B0BE534-4B1C-466C-9FFC-F36F491A1B2A}" srcOrd="0" destOrd="0" presId="urn:microsoft.com/office/officeart/2005/8/layout/orgChart1"/>
    <dgm:cxn modelId="{EC4E7F71-4E3F-4EDC-B69E-0612C484D18A}" type="presOf" srcId="{B97D65EB-DA38-46D9-A0C3-E8B164DE02AF}" destId="{ACE720FF-9527-4F42-85DB-8D32D802F47C}" srcOrd="1" destOrd="0" presId="urn:microsoft.com/office/officeart/2005/8/layout/orgChart1"/>
    <dgm:cxn modelId="{8E33297A-434F-4EA1-A0B2-CC6694FC7196}" type="presOf" srcId="{1E988C80-F805-4D3A-B4F4-4329CFFEEFF8}" destId="{8AFACFBF-A654-4E8C-AC16-432935E9E0A7}" srcOrd="0" destOrd="0" presId="urn:microsoft.com/office/officeart/2005/8/layout/orgChart1"/>
    <dgm:cxn modelId="{A7CA5D97-1E8D-45B6-B951-8D1BDF1FCA76}" type="presOf" srcId="{DD2785F4-5B2C-4330-9F6C-34E6027CCF41}" destId="{EC298284-2207-4D79-96C6-2F9B60EE7A72}" srcOrd="0" destOrd="0" presId="urn:microsoft.com/office/officeart/2005/8/layout/orgChart1"/>
    <dgm:cxn modelId="{AE653399-31A7-4AB5-9F8A-E10D37E34F14}" type="presOf" srcId="{F6AE9358-0A3A-4A46-B651-6506296B59AF}" destId="{8E5E122B-09CF-46F6-B6F0-607FB4FA0B9D}" srcOrd="0" destOrd="0" presId="urn:microsoft.com/office/officeart/2005/8/layout/orgChart1"/>
    <dgm:cxn modelId="{232B72A5-0525-40C1-8FAD-A21B50833B89}" type="presOf" srcId="{18DA796C-8A45-4D1D-B9B0-CA47F631A952}" destId="{0AD00F76-3B1B-4B28-A11E-7A8A4D3CE88A}" srcOrd="0" destOrd="0" presId="urn:microsoft.com/office/officeart/2005/8/layout/orgChart1"/>
    <dgm:cxn modelId="{F0D430A6-8FEF-4C3A-9989-A4B478158F21}" type="presOf" srcId="{178B5F31-AE20-4B0B-9FF1-1ADDE025F2BE}" destId="{77ADB694-78E3-432E-B31C-FCD687AD5384}" srcOrd="0" destOrd="0" presId="urn:microsoft.com/office/officeart/2005/8/layout/orgChart1"/>
    <dgm:cxn modelId="{1B36A1A9-0B5C-4D33-802C-BDF1AD3B6E9C}" type="presOf" srcId="{0F430319-D0CF-443E-8625-3DB73623EF4D}" destId="{6074ED05-763C-4438-A252-E4EB4406AE4D}" srcOrd="1" destOrd="0" presId="urn:microsoft.com/office/officeart/2005/8/layout/orgChart1"/>
    <dgm:cxn modelId="{95C413C3-35D4-4BD5-8F26-23FA50A9CB9B}" type="presOf" srcId="{65ED9D18-E33B-487B-A711-7DA52D3B34D6}" destId="{9FD57AAD-C52F-441F-8C30-A6435DA52849}" srcOrd="0" destOrd="0" presId="urn:microsoft.com/office/officeart/2005/8/layout/orgChart1"/>
    <dgm:cxn modelId="{230264DA-E4C5-450F-AF31-243407B36932}" type="presOf" srcId="{B97D65EB-DA38-46D9-A0C3-E8B164DE02AF}" destId="{B2527A01-755F-46B2-9FB4-18E9BF984FA6}" srcOrd="0" destOrd="0" presId="urn:microsoft.com/office/officeart/2005/8/layout/orgChart1"/>
    <dgm:cxn modelId="{632FB9E8-93D3-41AD-82FD-70513B39D2CE}" type="presOf" srcId="{65ED9D18-E33B-487B-A711-7DA52D3B34D6}" destId="{5635E32D-DA12-464F-8A22-63225FC34C06}" srcOrd="1" destOrd="0" presId="urn:microsoft.com/office/officeart/2005/8/layout/orgChart1"/>
    <dgm:cxn modelId="{AE74B8EC-8626-4AC7-8B34-38F241D8281B}" srcId="{B97D65EB-DA38-46D9-A0C3-E8B164DE02AF}" destId="{F6AE9358-0A3A-4A46-B651-6506296B59AF}" srcOrd="3" destOrd="0" parTransId="{DD2785F4-5B2C-4330-9F6C-34E6027CCF41}" sibTransId="{F8C5B090-59D1-48A8-ABB3-0A2DF7490201}"/>
    <dgm:cxn modelId="{8BF1CDFE-57EC-4C07-ADC3-57A0698A0844}" type="presOf" srcId="{F6AE9358-0A3A-4A46-B651-6506296B59AF}" destId="{D0B57E22-A97C-4857-8886-178D7786288D}" srcOrd="1" destOrd="0" presId="urn:microsoft.com/office/officeart/2005/8/layout/orgChart1"/>
    <dgm:cxn modelId="{E3A457F6-7147-4396-AE36-B5378B143C6D}" type="presParOf" srcId="{6B0BE534-4B1C-466C-9FFC-F36F491A1B2A}" destId="{4422D8CA-88D0-4AC7-A1B0-95B5CD0D2369}" srcOrd="0" destOrd="0" presId="urn:microsoft.com/office/officeart/2005/8/layout/orgChart1"/>
    <dgm:cxn modelId="{FE8610B7-96F9-441C-A538-7AD86EF2D9CC}" type="presParOf" srcId="{4422D8CA-88D0-4AC7-A1B0-95B5CD0D2369}" destId="{D4BFD562-821D-40BC-B23F-0381614B8B90}" srcOrd="0" destOrd="0" presId="urn:microsoft.com/office/officeart/2005/8/layout/orgChart1"/>
    <dgm:cxn modelId="{0CE9F274-1394-45C9-8EA0-AA90567A8139}" type="presParOf" srcId="{D4BFD562-821D-40BC-B23F-0381614B8B90}" destId="{B2527A01-755F-46B2-9FB4-18E9BF984FA6}" srcOrd="0" destOrd="0" presId="urn:microsoft.com/office/officeart/2005/8/layout/orgChart1"/>
    <dgm:cxn modelId="{CF6BB9FB-0CB0-45C6-90FE-A932CC1D9675}" type="presParOf" srcId="{D4BFD562-821D-40BC-B23F-0381614B8B90}" destId="{ACE720FF-9527-4F42-85DB-8D32D802F47C}" srcOrd="1" destOrd="0" presId="urn:microsoft.com/office/officeart/2005/8/layout/orgChart1"/>
    <dgm:cxn modelId="{58CB69CA-A6EF-4393-B184-7D5D9C953148}" type="presParOf" srcId="{4422D8CA-88D0-4AC7-A1B0-95B5CD0D2369}" destId="{712E01FE-F1F2-4018-9C4F-5F001BAB52E6}" srcOrd="1" destOrd="0" presId="urn:microsoft.com/office/officeart/2005/8/layout/orgChart1"/>
    <dgm:cxn modelId="{B904BC2D-CCC7-4D97-8F47-C255A49EA56C}" type="presParOf" srcId="{712E01FE-F1F2-4018-9C4F-5F001BAB52E6}" destId="{0AD00F76-3B1B-4B28-A11E-7A8A4D3CE88A}" srcOrd="0" destOrd="0" presId="urn:microsoft.com/office/officeart/2005/8/layout/orgChart1"/>
    <dgm:cxn modelId="{B24332B1-C7ED-48B3-9C47-94718ECBD83B}" type="presParOf" srcId="{712E01FE-F1F2-4018-9C4F-5F001BAB52E6}" destId="{CFCE1AF6-8DFE-4B54-8AB5-EEC889B07FDD}" srcOrd="1" destOrd="0" presId="urn:microsoft.com/office/officeart/2005/8/layout/orgChart1"/>
    <dgm:cxn modelId="{1DE73212-D296-4E9B-A5B0-53E51AD20330}" type="presParOf" srcId="{CFCE1AF6-8DFE-4B54-8AB5-EEC889B07FDD}" destId="{3864C5BB-3610-44DC-AE60-7F687FC05D08}" srcOrd="0" destOrd="0" presId="urn:microsoft.com/office/officeart/2005/8/layout/orgChart1"/>
    <dgm:cxn modelId="{97B15F1A-1444-4FC3-A3CA-B560C25E82B7}" type="presParOf" srcId="{3864C5BB-3610-44DC-AE60-7F687FC05D08}" destId="{8F4BD8D5-6F23-4916-A256-88FE4830F71E}" srcOrd="0" destOrd="0" presId="urn:microsoft.com/office/officeart/2005/8/layout/orgChart1"/>
    <dgm:cxn modelId="{12E7DF0B-1CC7-4B35-A919-6B5474F9C4C9}" type="presParOf" srcId="{3864C5BB-3610-44DC-AE60-7F687FC05D08}" destId="{AACCA609-505B-4420-AEC1-9434F72CE855}" srcOrd="1" destOrd="0" presId="urn:microsoft.com/office/officeart/2005/8/layout/orgChart1"/>
    <dgm:cxn modelId="{78F5125C-36D2-4E4C-B81F-DB5960C560B9}" type="presParOf" srcId="{CFCE1AF6-8DFE-4B54-8AB5-EEC889B07FDD}" destId="{5ACFED1E-2175-4A11-81EC-D026ADDFF98E}" srcOrd="1" destOrd="0" presId="urn:microsoft.com/office/officeart/2005/8/layout/orgChart1"/>
    <dgm:cxn modelId="{37ACB263-9638-400B-ABD0-F7C90AC89A4A}" type="presParOf" srcId="{CFCE1AF6-8DFE-4B54-8AB5-EEC889B07FDD}" destId="{08EBEDA2-012D-4756-BFAA-EA9325DB6061}" srcOrd="2" destOrd="0" presId="urn:microsoft.com/office/officeart/2005/8/layout/orgChart1"/>
    <dgm:cxn modelId="{A43507A8-30D7-40AE-A6C0-91CDA253943C}" type="presParOf" srcId="{712E01FE-F1F2-4018-9C4F-5F001BAB52E6}" destId="{77ADB694-78E3-432E-B31C-FCD687AD5384}" srcOrd="2" destOrd="0" presId="urn:microsoft.com/office/officeart/2005/8/layout/orgChart1"/>
    <dgm:cxn modelId="{5DEBEF52-353D-437C-9A9B-1D43A3BD4203}" type="presParOf" srcId="{712E01FE-F1F2-4018-9C4F-5F001BAB52E6}" destId="{F56C05B9-D5DB-4D71-81D4-39C96BCC948E}" srcOrd="3" destOrd="0" presId="urn:microsoft.com/office/officeart/2005/8/layout/orgChart1"/>
    <dgm:cxn modelId="{35C3AD22-52FA-41A3-BC43-0F8868E58C0A}" type="presParOf" srcId="{F56C05B9-D5DB-4D71-81D4-39C96BCC948E}" destId="{54F32950-C32F-475A-BC62-78E204046FF0}" srcOrd="0" destOrd="0" presId="urn:microsoft.com/office/officeart/2005/8/layout/orgChart1"/>
    <dgm:cxn modelId="{081C707F-5CB4-4B69-B892-E4C8DBC59054}" type="presParOf" srcId="{54F32950-C32F-475A-BC62-78E204046FF0}" destId="{B4EB0C54-887F-40EC-8580-3847FC687F8D}" srcOrd="0" destOrd="0" presId="urn:microsoft.com/office/officeart/2005/8/layout/orgChart1"/>
    <dgm:cxn modelId="{3B407964-BE44-4D86-AE1D-4C9F156E8370}" type="presParOf" srcId="{54F32950-C32F-475A-BC62-78E204046FF0}" destId="{6074ED05-763C-4438-A252-E4EB4406AE4D}" srcOrd="1" destOrd="0" presId="urn:microsoft.com/office/officeart/2005/8/layout/orgChart1"/>
    <dgm:cxn modelId="{8946F785-BD87-41E3-B48E-81742319F8C4}" type="presParOf" srcId="{F56C05B9-D5DB-4D71-81D4-39C96BCC948E}" destId="{6A5BE129-D996-4DA2-9B6F-2927581CE926}" srcOrd="1" destOrd="0" presId="urn:microsoft.com/office/officeart/2005/8/layout/orgChart1"/>
    <dgm:cxn modelId="{6DF88B53-0772-41F3-A373-AC2AA1EE3C78}" type="presParOf" srcId="{F56C05B9-D5DB-4D71-81D4-39C96BCC948E}" destId="{8C290AF7-5989-4A87-8044-E0D86E83C472}" srcOrd="2" destOrd="0" presId="urn:microsoft.com/office/officeart/2005/8/layout/orgChart1"/>
    <dgm:cxn modelId="{8E3E2453-F320-481D-BE6E-013F9B58EACA}" type="presParOf" srcId="{712E01FE-F1F2-4018-9C4F-5F001BAB52E6}" destId="{8AFACFBF-A654-4E8C-AC16-432935E9E0A7}" srcOrd="4" destOrd="0" presId="urn:microsoft.com/office/officeart/2005/8/layout/orgChart1"/>
    <dgm:cxn modelId="{720634E7-8E3D-4E70-BDE6-C12141A8F70B}" type="presParOf" srcId="{712E01FE-F1F2-4018-9C4F-5F001BAB52E6}" destId="{C6CACFE4-0829-4EAC-AFAD-515D475EF1D7}" srcOrd="5" destOrd="0" presId="urn:microsoft.com/office/officeart/2005/8/layout/orgChart1"/>
    <dgm:cxn modelId="{339EDBEF-55E2-4B65-8900-7F12B94FDEB3}" type="presParOf" srcId="{C6CACFE4-0829-4EAC-AFAD-515D475EF1D7}" destId="{2CF96BB5-C8B3-4FD2-8D11-847918A37B9B}" srcOrd="0" destOrd="0" presId="urn:microsoft.com/office/officeart/2005/8/layout/orgChart1"/>
    <dgm:cxn modelId="{82187D36-353A-484B-82CD-488F9DE4B0AA}" type="presParOf" srcId="{2CF96BB5-C8B3-4FD2-8D11-847918A37B9B}" destId="{9FD57AAD-C52F-441F-8C30-A6435DA52849}" srcOrd="0" destOrd="0" presId="urn:microsoft.com/office/officeart/2005/8/layout/orgChart1"/>
    <dgm:cxn modelId="{CE9DBB5C-5CE8-45E2-8009-F728186CC522}" type="presParOf" srcId="{2CF96BB5-C8B3-4FD2-8D11-847918A37B9B}" destId="{5635E32D-DA12-464F-8A22-63225FC34C06}" srcOrd="1" destOrd="0" presId="urn:microsoft.com/office/officeart/2005/8/layout/orgChart1"/>
    <dgm:cxn modelId="{6EBE57F6-DF62-4B1E-BA97-09F53990CC0D}" type="presParOf" srcId="{C6CACFE4-0829-4EAC-AFAD-515D475EF1D7}" destId="{F6A4CEEE-6AEC-4469-A979-1DD1D919FA50}" srcOrd="1" destOrd="0" presId="urn:microsoft.com/office/officeart/2005/8/layout/orgChart1"/>
    <dgm:cxn modelId="{429791BA-1238-435C-B328-DBC4BDB52806}" type="presParOf" srcId="{C6CACFE4-0829-4EAC-AFAD-515D475EF1D7}" destId="{DA289B00-1A9B-4684-B7A7-0115CE39C5DA}" srcOrd="2" destOrd="0" presId="urn:microsoft.com/office/officeart/2005/8/layout/orgChart1"/>
    <dgm:cxn modelId="{3192D451-296F-40DD-B0A6-A3C8D471474B}" type="presParOf" srcId="{712E01FE-F1F2-4018-9C4F-5F001BAB52E6}" destId="{EC298284-2207-4D79-96C6-2F9B60EE7A72}" srcOrd="6" destOrd="0" presId="urn:microsoft.com/office/officeart/2005/8/layout/orgChart1"/>
    <dgm:cxn modelId="{CDD4181A-96FC-47E2-AF0B-14F0808F9D15}" type="presParOf" srcId="{712E01FE-F1F2-4018-9C4F-5F001BAB52E6}" destId="{0D34A900-0772-4FE5-8E7F-EA8D7CADA755}" srcOrd="7" destOrd="0" presId="urn:microsoft.com/office/officeart/2005/8/layout/orgChart1"/>
    <dgm:cxn modelId="{95B723D1-0007-4D7E-BA2F-647767CF7499}" type="presParOf" srcId="{0D34A900-0772-4FE5-8E7F-EA8D7CADA755}" destId="{CDC0555D-449B-42F4-9B40-CA23E6FA28EC}" srcOrd="0" destOrd="0" presId="urn:microsoft.com/office/officeart/2005/8/layout/orgChart1"/>
    <dgm:cxn modelId="{3460626F-A8F1-4EEE-9747-820FB6086C23}" type="presParOf" srcId="{CDC0555D-449B-42F4-9B40-CA23E6FA28EC}" destId="{8E5E122B-09CF-46F6-B6F0-607FB4FA0B9D}" srcOrd="0" destOrd="0" presId="urn:microsoft.com/office/officeart/2005/8/layout/orgChart1"/>
    <dgm:cxn modelId="{FABA810C-2A2C-4079-980A-ADB47A55D04A}" type="presParOf" srcId="{CDC0555D-449B-42F4-9B40-CA23E6FA28EC}" destId="{D0B57E22-A97C-4857-8886-178D7786288D}" srcOrd="1" destOrd="0" presId="urn:microsoft.com/office/officeart/2005/8/layout/orgChart1"/>
    <dgm:cxn modelId="{94044956-3918-4A4A-AE9A-1E6B168FC651}" type="presParOf" srcId="{0D34A900-0772-4FE5-8E7F-EA8D7CADA755}" destId="{91876411-EE2C-44E8-B0AE-CF84FFE5675B}" srcOrd="1" destOrd="0" presId="urn:microsoft.com/office/officeart/2005/8/layout/orgChart1"/>
    <dgm:cxn modelId="{E460065C-24BC-4492-A05E-5C03C22AFF1F}" type="presParOf" srcId="{0D34A900-0772-4FE5-8E7F-EA8D7CADA755}" destId="{D457B872-F8A1-4149-8AC8-F12C2E5AE250}" srcOrd="2" destOrd="0" presId="urn:microsoft.com/office/officeart/2005/8/layout/orgChart1"/>
    <dgm:cxn modelId="{811CE36B-696B-4E22-A98D-269059DE8878}" type="presParOf" srcId="{4422D8CA-88D0-4AC7-A1B0-95B5CD0D2369}" destId="{74534ACD-1832-47C9-94D6-896C4CDDBA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085B3C-BFDD-4D28-A49B-B22ACB4658ED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95E1011-60E8-4714-995D-9CC473F4FA9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6C5B-081F-46B8-AFAF-6F8239E6D1F6}" type="parTrans" cxnId="{D607C300-8B54-4ED8-B867-34F3DDFA74B4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5C5FF-0811-4D03-9369-7B758B488CCB}" type="sibTrans" cxnId="{D607C300-8B54-4ED8-B867-34F3DDFA74B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BDC66A-C075-47D6-AF4B-86D4DC25C71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56723-1695-420C-8275-2B252C69DC1E}" type="parTrans" cxnId="{FC814074-E602-41E6-8A16-BD01FB3E984E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098F7-4F10-4919-A92B-84FFA0C93DAE}" type="sibTrans" cxnId="{FC814074-E602-41E6-8A16-BD01FB3E984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6154D-1D1A-4686-9727-63EEB88DCAD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D7C1CC-1BD8-4EF2-8ECE-1A1B1289B33C}" type="parTrans" cxnId="{71602DD6-8719-4F8D-B227-5C1FC48C9818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A21A5-0D49-4F93-B37B-DD8EFC000A32}" type="sibTrans" cxnId="{71602DD6-8719-4F8D-B227-5C1FC48C98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3D1938-65E9-411D-9CB3-5F72FDB61A6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963F-20F7-4CF4-B7AE-EAD4F45A5548}" type="parTrans" cxnId="{B13633BF-416C-4AAE-BE01-16A618F52C4C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A007AC-BD34-4D6E-96DE-F94A85E8249E}" type="sibTrans" cxnId="{B13633BF-416C-4AAE-BE01-16A618F52C4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06B6-AB6B-46B5-A425-A0811337E5C4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756DD-BBA4-4FC6-8E98-7A5DC977A3EE}" type="parTrans" cxnId="{917BE57F-8332-4906-B75D-6D4358A20D40}">
      <dgm:prSet custT="1"/>
      <dgm:spPr/>
      <dgm:t>
        <a:bodyPr/>
        <a:lstStyle/>
        <a:p>
          <a:endParaRPr lang="en-US" sz="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AE6A9-5D32-4579-9C0C-CC24D902484E}" type="sibTrans" cxnId="{917BE57F-8332-4906-B75D-6D4358A20D4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01F89-61EA-4E17-BAB0-8681EF2EA96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284916-A1AC-4F7C-8776-2ECE1680BAB8}" type="par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46382-2D30-4FA5-8F5B-039C0BC958A0}" type="sibTrans" cxnId="{3168DAA8-0E9D-4C1D-804C-D1A303BF2ABC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83DA23-9F56-400E-A6FE-32F3C32CBA78}" type="pres">
      <dgm:prSet presAssocID="{32085B3C-BFDD-4D28-A49B-B22ACB4658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818744-B138-4D1D-B91C-CB06DF0019CD}" type="pres">
      <dgm:prSet presAssocID="{4E501F89-61EA-4E17-BAB0-8681EF2EA96C}" presName="root1" presStyleCnt="0"/>
      <dgm:spPr/>
    </dgm:pt>
    <dgm:pt modelId="{30688587-3791-47A8-9A68-B993F872C56F}" type="pres">
      <dgm:prSet presAssocID="{4E501F89-61EA-4E17-BAB0-8681EF2EA96C}" presName="LevelOneTextNode" presStyleLbl="node0" presStyleIdx="0" presStyleCnt="1">
        <dgm:presLayoutVars>
          <dgm:chPref val="3"/>
        </dgm:presLayoutVars>
      </dgm:prSet>
      <dgm:spPr/>
    </dgm:pt>
    <dgm:pt modelId="{5DD3A525-2E78-4B59-BCBD-BC6D66EA87C6}" type="pres">
      <dgm:prSet presAssocID="{4E501F89-61EA-4E17-BAB0-8681EF2EA96C}" presName="level2hierChild" presStyleCnt="0"/>
      <dgm:spPr/>
    </dgm:pt>
    <dgm:pt modelId="{A1DE1624-A906-4831-A3BC-2A3C6836045D}" type="pres">
      <dgm:prSet presAssocID="{42FE6C5B-081F-46B8-AFAF-6F8239E6D1F6}" presName="conn2-1" presStyleLbl="parChTrans1D2" presStyleIdx="0" presStyleCnt="1"/>
      <dgm:spPr/>
    </dgm:pt>
    <dgm:pt modelId="{580DAB94-D0BB-47F1-97E9-C67202FB1E62}" type="pres">
      <dgm:prSet presAssocID="{42FE6C5B-081F-46B8-AFAF-6F8239E6D1F6}" presName="connTx" presStyleLbl="parChTrans1D2" presStyleIdx="0" presStyleCnt="1"/>
      <dgm:spPr/>
    </dgm:pt>
    <dgm:pt modelId="{EA77D43F-5B36-4B63-BF02-5A1655F56604}" type="pres">
      <dgm:prSet presAssocID="{D95E1011-60E8-4714-995D-9CC473F4FA9D}" presName="root2" presStyleCnt="0"/>
      <dgm:spPr/>
    </dgm:pt>
    <dgm:pt modelId="{5920781C-3993-46FE-8A78-B37734116D17}" type="pres">
      <dgm:prSet presAssocID="{D95E1011-60E8-4714-995D-9CC473F4FA9D}" presName="LevelTwoTextNode" presStyleLbl="node2" presStyleIdx="0" presStyleCnt="1">
        <dgm:presLayoutVars>
          <dgm:chPref val="3"/>
        </dgm:presLayoutVars>
      </dgm:prSet>
      <dgm:spPr/>
    </dgm:pt>
    <dgm:pt modelId="{7C1EA05D-17B6-4B94-810C-686481A184D0}" type="pres">
      <dgm:prSet presAssocID="{D95E1011-60E8-4714-995D-9CC473F4FA9D}" presName="level3hierChild" presStyleCnt="0"/>
      <dgm:spPr/>
    </dgm:pt>
    <dgm:pt modelId="{CCB4A288-895D-471B-AA60-66B548BF2BF9}" type="pres">
      <dgm:prSet presAssocID="{79856723-1695-420C-8275-2B252C69DC1E}" presName="conn2-1" presStyleLbl="parChTrans1D3" presStyleIdx="0" presStyleCnt="4"/>
      <dgm:spPr/>
    </dgm:pt>
    <dgm:pt modelId="{98A0FC0B-44DB-42C2-ACF9-0A12EB03B3C0}" type="pres">
      <dgm:prSet presAssocID="{79856723-1695-420C-8275-2B252C69DC1E}" presName="connTx" presStyleLbl="parChTrans1D3" presStyleIdx="0" presStyleCnt="4"/>
      <dgm:spPr/>
    </dgm:pt>
    <dgm:pt modelId="{D45C98B1-7A40-4345-BBCC-A6D36D91A530}" type="pres">
      <dgm:prSet presAssocID="{73BDC66A-C075-47D6-AF4B-86D4DC25C716}" presName="root2" presStyleCnt="0"/>
      <dgm:spPr/>
    </dgm:pt>
    <dgm:pt modelId="{7BDB65BA-711A-43E8-B070-2EDDF0387BDD}" type="pres">
      <dgm:prSet presAssocID="{73BDC66A-C075-47D6-AF4B-86D4DC25C716}" presName="LevelTwoTextNode" presStyleLbl="node3" presStyleIdx="0" presStyleCnt="4">
        <dgm:presLayoutVars>
          <dgm:chPref val="3"/>
        </dgm:presLayoutVars>
      </dgm:prSet>
      <dgm:spPr/>
    </dgm:pt>
    <dgm:pt modelId="{1C85919D-BE6E-4EBE-BE08-1B3E2605C2D8}" type="pres">
      <dgm:prSet presAssocID="{73BDC66A-C075-47D6-AF4B-86D4DC25C716}" presName="level3hierChild" presStyleCnt="0"/>
      <dgm:spPr/>
    </dgm:pt>
    <dgm:pt modelId="{5FB56A9B-11E8-4313-952E-423D62D95ED0}" type="pres">
      <dgm:prSet presAssocID="{E8D7C1CC-1BD8-4EF2-8ECE-1A1B1289B33C}" presName="conn2-1" presStyleLbl="parChTrans1D3" presStyleIdx="1" presStyleCnt="4"/>
      <dgm:spPr/>
    </dgm:pt>
    <dgm:pt modelId="{09788275-8DA9-41DF-963A-22D0D511E1F2}" type="pres">
      <dgm:prSet presAssocID="{E8D7C1CC-1BD8-4EF2-8ECE-1A1B1289B33C}" presName="connTx" presStyleLbl="parChTrans1D3" presStyleIdx="1" presStyleCnt="4"/>
      <dgm:spPr/>
    </dgm:pt>
    <dgm:pt modelId="{77AA3B6A-FC43-4F94-A015-5B2814C79120}" type="pres">
      <dgm:prSet presAssocID="{6CC6154D-1D1A-4686-9727-63EEB88DCAD8}" presName="root2" presStyleCnt="0"/>
      <dgm:spPr/>
    </dgm:pt>
    <dgm:pt modelId="{77B235AE-190D-476E-A9D4-83C87AF30FC7}" type="pres">
      <dgm:prSet presAssocID="{6CC6154D-1D1A-4686-9727-63EEB88DCAD8}" presName="LevelTwoTextNode" presStyleLbl="node3" presStyleIdx="1" presStyleCnt="4">
        <dgm:presLayoutVars>
          <dgm:chPref val="3"/>
        </dgm:presLayoutVars>
      </dgm:prSet>
      <dgm:spPr/>
    </dgm:pt>
    <dgm:pt modelId="{143B0A9D-DEF8-4034-98DE-BD27AC9A2AA9}" type="pres">
      <dgm:prSet presAssocID="{6CC6154D-1D1A-4686-9727-63EEB88DCAD8}" presName="level3hierChild" presStyleCnt="0"/>
      <dgm:spPr/>
    </dgm:pt>
    <dgm:pt modelId="{0F79E948-D44F-41CD-8798-43E5144E2576}" type="pres">
      <dgm:prSet presAssocID="{65A756DD-BBA4-4FC6-8E98-7A5DC977A3EE}" presName="conn2-1" presStyleLbl="parChTrans1D3" presStyleIdx="2" presStyleCnt="4"/>
      <dgm:spPr/>
    </dgm:pt>
    <dgm:pt modelId="{1465222F-3A6E-49B9-BCE5-329D93F40FD7}" type="pres">
      <dgm:prSet presAssocID="{65A756DD-BBA4-4FC6-8E98-7A5DC977A3EE}" presName="connTx" presStyleLbl="parChTrans1D3" presStyleIdx="2" presStyleCnt="4"/>
      <dgm:spPr/>
    </dgm:pt>
    <dgm:pt modelId="{4DB45652-052C-4A1C-A818-91359DA72195}" type="pres">
      <dgm:prSet presAssocID="{F2FE06B6-AB6B-46B5-A425-A0811337E5C4}" presName="root2" presStyleCnt="0"/>
      <dgm:spPr/>
    </dgm:pt>
    <dgm:pt modelId="{838B7AB7-9F2A-4CE2-94E0-5F4CCF82DF32}" type="pres">
      <dgm:prSet presAssocID="{F2FE06B6-AB6B-46B5-A425-A0811337E5C4}" presName="LevelTwoTextNode" presStyleLbl="node3" presStyleIdx="2" presStyleCnt="4">
        <dgm:presLayoutVars>
          <dgm:chPref val="3"/>
        </dgm:presLayoutVars>
      </dgm:prSet>
      <dgm:spPr/>
    </dgm:pt>
    <dgm:pt modelId="{B4AFF338-ACC8-4192-8964-CA5242840ACB}" type="pres">
      <dgm:prSet presAssocID="{F2FE06B6-AB6B-46B5-A425-A0811337E5C4}" presName="level3hierChild" presStyleCnt="0"/>
      <dgm:spPr/>
    </dgm:pt>
    <dgm:pt modelId="{62D26A81-3C1B-497C-A94B-1649F34B2F4C}" type="pres">
      <dgm:prSet presAssocID="{E719963F-20F7-4CF4-B7AE-EAD4F45A5548}" presName="conn2-1" presStyleLbl="parChTrans1D3" presStyleIdx="3" presStyleCnt="4"/>
      <dgm:spPr/>
    </dgm:pt>
    <dgm:pt modelId="{30EDB974-BB97-4BEC-B68E-9443C4C66AA1}" type="pres">
      <dgm:prSet presAssocID="{E719963F-20F7-4CF4-B7AE-EAD4F45A5548}" presName="connTx" presStyleLbl="parChTrans1D3" presStyleIdx="3" presStyleCnt="4"/>
      <dgm:spPr/>
    </dgm:pt>
    <dgm:pt modelId="{34E61FFA-1C71-482D-AEDF-BDAD8418E95A}" type="pres">
      <dgm:prSet presAssocID="{5F3D1938-65E9-411D-9CB3-5F72FDB61A66}" presName="root2" presStyleCnt="0"/>
      <dgm:spPr/>
    </dgm:pt>
    <dgm:pt modelId="{8E9B52D2-E0AE-4707-8A2D-97842B4B9862}" type="pres">
      <dgm:prSet presAssocID="{5F3D1938-65E9-411D-9CB3-5F72FDB61A66}" presName="LevelTwoTextNode" presStyleLbl="node3" presStyleIdx="3" presStyleCnt="4">
        <dgm:presLayoutVars>
          <dgm:chPref val="3"/>
        </dgm:presLayoutVars>
      </dgm:prSet>
      <dgm:spPr/>
    </dgm:pt>
    <dgm:pt modelId="{6BE5CEDA-853C-4120-9617-A0B50897568B}" type="pres">
      <dgm:prSet presAssocID="{5F3D1938-65E9-411D-9CB3-5F72FDB61A66}" presName="level3hierChild" presStyleCnt="0"/>
      <dgm:spPr/>
    </dgm:pt>
  </dgm:ptLst>
  <dgm:cxnLst>
    <dgm:cxn modelId="{D607C300-8B54-4ED8-B867-34F3DDFA74B4}" srcId="{4E501F89-61EA-4E17-BAB0-8681EF2EA96C}" destId="{D95E1011-60E8-4714-995D-9CC473F4FA9D}" srcOrd="0" destOrd="0" parTransId="{42FE6C5B-081F-46B8-AFAF-6F8239E6D1F6}" sibTransId="{10D5C5FF-0811-4D03-9369-7B758B488CCB}"/>
    <dgm:cxn modelId="{6FAE2C02-490A-4B5C-BD58-F61B79B2504A}" type="presOf" srcId="{5F3D1938-65E9-411D-9CB3-5F72FDB61A66}" destId="{8E9B52D2-E0AE-4707-8A2D-97842B4B9862}" srcOrd="0" destOrd="0" presId="urn:microsoft.com/office/officeart/2005/8/layout/hierarchy2"/>
    <dgm:cxn modelId="{6AB24919-CADB-4C0E-9A72-86FE2B6E8B9C}" type="presOf" srcId="{42FE6C5B-081F-46B8-AFAF-6F8239E6D1F6}" destId="{A1DE1624-A906-4831-A3BC-2A3C6836045D}" srcOrd="0" destOrd="0" presId="urn:microsoft.com/office/officeart/2005/8/layout/hierarchy2"/>
    <dgm:cxn modelId="{D71F5B27-5EA9-45DD-8E84-90A00810EC45}" type="presOf" srcId="{6CC6154D-1D1A-4686-9727-63EEB88DCAD8}" destId="{77B235AE-190D-476E-A9D4-83C87AF30FC7}" srcOrd="0" destOrd="0" presId="urn:microsoft.com/office/officeart/2005/8/layout/hierarchy2"/>
    <dgm:cxn modelId="{293B0F2B-4FE8-4E03-A47E-06DC42580062}" type="presOf" srcId="{79856723-1695-420C-8275-2B252C69DC1E}" destId="{98A0FC0B-44DB-42C2-ACF9-0A12EB03B3C0}" srcOrd="1" destOrd="0" presId="urn:microsoft.com/office/officeart/2005/8/layout/hierarchy2"/>
    <dgm:cxn modelId="{CB58CE31-CF2F-4F89-BB45-786516BE49B8}" type="presOf" srcId="{79856723-1695-420C-8275-2B252C69DC1E}" destId="{CCB4A288-895D-471B-AA60-66B548BF2BF9}" srcOrd="0" destOrd="0" presId="urn:microsoft.com/office/officeart/2005/8/layout/hierarchy2"/>
    <dgm:cxn modelId="{85481550-7894-4669-808A-5C4887675332}" type="presOf" srcId="{E719963F-20F7-4CF4-B7AE-EAD4F45A5548}" destId="{62D26A81-3C1B-497C-A94B-1649F34B2F4C}" srcOrd="0" destOrd="0" presId="urn:microsoft.com/office/officeart/2005/8/layout/hierarchy2"/>
    <dgm:cxn modelId="{80C8B072-FD58-48CB-8781-73FEC31634C8}" type="presOf" srcId="{F2FE06B6-AB6B-46B5-A425-A0811337E5C4}" destId="{838B7AB7-9F2A-4CE2-94E0-5F4CCF82DF32}" srcOrd="0" destOrd="0" presId="urn:microsoft.com/office/officeart/2005/8/layout/hierarchy2"/>
    <dgm:cxn modelId="{FC814074-E602-41E6-8A16-BD01FB3E984E}" srcId="{D95E1011-60E8-4714-995D-9CC473F4FA9D}" destId="{73BDC66A-C075-47D6-AF4B-86D4DC25C716}" srcOrd="0" destOrd="0" parTransId="{79856723-1695-420C-8275-2B252C69DC1E}" sibTransId="{806098F7-4F10-4919-A92B-84FFA0C93DAE}"/>
    <dgm:cxn modelId="{40836956-05C1-49F0-B050-404FE13AF79E}" type="presOf" srcId="{73BDC66A-C075-47D6-AF4B-86D4DC25C716}" destId="{7BDB65BA-711A-43E8-B070-2EDDF0387BDD}" srcOrd="0" destOrd="0" presId="urn:microsoft.com/office/officeart/2005/8/layout/hierarchy2"/>
    <dgm:cxn modelId="{BBFF4157-63FE-4894-A89C-606A5E0F965D}" type="presOf" srcId="{E719963F-20F7-4CF4-B7AE-EAD4F45A5548}" destId="{30EDB974-BB97-4BEC-B68E-9443C4C66AA1}" srcOrd="1" destOrd="0" presId="urn:microsoft.com/office/officeart/2005/8/layout/hierarchy2"/>
    <dgm:cxn modelId="{917BE57F-8332-4906-B75D-6D4358A20D40}" srcId="{D95E1011-60E8-4714-995D-9CC473F4FA9D}" destId="{F2FE06B6-AB6B-46B5-A425-A0811337E5C4}" srcOrd="2" destOrd="0" parTransId="{65A756DD-BBA4-4FC6-8E98-7A5DC977A3EE}" sibTransId="{694AE6A9-5D32-4579-9C0C-CC24D902484E}"/>
    <dgm:cxn modelId="{85641387-BE87-43FB-8EC3-FE83E9EE77AC}" type="presOf" srcId="{D95E1011-60E8-4714-995D-9CC473F4FA9D}" destId="{5920781C-3993-46FE-8A78-B37734116D17}" srcOrd="0" destOrd="0" presId="urn:microsoft.com/office/officeart/2005/8/layout/hierarchy2"/>
    <dgm:cxn modelId="{F040FD8C-CCD1-40A3-8F66-D12412FA306A}" type="presOf" srcId="{E8D7C1CC-1BD8-4EF2-8ECE-1A1B1289B33C}" destId="{5FB56A9B-11E8-4313-952E-423D62D95ED0}" srcOrd="0" destOrd="0" presId="urn:microsoft.com/office/officeart/2005/8/layout/hierarchy2"/>
    <dgm:cxn modelId="{83252E92-9622-42E0-B3E9-7EE577D6094E}" type="presOf" srcId="{32085B3C-BFDD-4D28-A49B-B22ACB4658ED}" destId="{4883DA23-9F56-400E-A6FE-32F3C32CBA78}" srcOrd="0" destOrd="0" presId="urn:microsoft.com/office/officeart/2005/8/layout/hierarchy2"/>
    <dgm:cxn modelId="{3168DAA8-0E9D-4C1D-804C-D1A303BF2ABC}" srcId="{32085B3C-BFDD-4D28-A49B-B22ACB4658ED}" destId="{4E501F89-61EA-4E17-BAB0-8681EF2EA96C}" srcOrd="0" destOrd="0" parTransId="{0E284916-A1AC-4F7C-8776-2ECE1680BAB8}" sibTransId="{07C46382-2D30-4FA5-8F5B-039C0BC958A0}"/>
    <dgm:cxn modelId="{7DEDD3B8-2DE1-48D7-AA46-BB2E8684D1F8}" type="presOf" srcId="{65A756DD-BBA4-4FC6-8E98-7A5DC977A3EE}" destId="{0F79E948-D44F-41CD-8798-43E5144E2576}" srcOrd="0" destOrd="0" presId="urn:microsoft.com/office/officeart/2005/8/layout/hierarchy2"/>
    <dgm:cxn modelId="{986CA3BD-B0BF-437B-A084-6F8082FA5605}" type="presOf" srcId="{42FE6C5B-081F-46B8-AFAF-6F8239E6D1F6}" destId="{580DAB94-D0BB-47F1-97E9-C67202FB1E62}" srcOrd="1" destOrd="0" presId="urn:microsoft.com/office/officeart/2005/8/layout/hierarchy2"/>
    <dgm:cxn modelId="{B13633BF-416C-4AAE-BE01-16A618F52C4C}" srcId="{D95E1011-60E8-4714-995D-9CC473F4FA9D}" destId="{5F3D1938-65E9-411D-9CB3-5F72FDB61A66}" srcOrd="3" destOrd="0" parTransId="{E719963F-20F7-4CF4-B7AE-EAD4F45A5548}" sibTransId="{71A007AC-BD34-4D6E-96DE-F94A85E8249E}"/>
    <dgm:cxn modelId="{71602DD6-8719-4F8D-B227-5C1FC48C9818}" srcId="{D95E1011-60E8-4714-995D-9CC473F4FA9D}" destId="{6CC6154D-1D1A-4686-9727-63EEB88DCAD8}" srcOrd="1" destOrd="0" parTransId="{E8D7C1CC-1BD8-4EF2-8ECE-1A1B1289B33C}" sibTransId="{491A21A5-0D49-4F93-B37B-DD8EFC000A32}"/>
    <dgm:cxn modelId="{57DE46DD-45BF-45AE-BA16-80B739F72DD3}" type="presOf" srcId="{65A756DD-BBA4-4FC6-8E98-7A5DC977A3EE}" destId="{1465222F-3A6E-49B9-BCE5-329D93F40FD7}" srcOrd="1" destOrd="0" presId="urn:microsoft.com/office/officeart/2005/8/layout/hierarchy2"/>
    <dgm:cxn modelId="{991A12F4-7A97-4764-B39F-68A8896C6A44}" type="presOf" srcId="{4E501F89-61EA-4E17-BAB0-8681EF2EA96C}" destId="{30688587-3791-47A8-9A68-B993F872C56F}" srcOrd="0" destOrd="0" presId="urn:microsoft.com/office/officeart/2005/8/layout/hierarchy2"/>
    <dgm:cxn modelId="{96ADA2F4-43EA-4211-8965-067B5A719152}" type="presOf" srcId="{E8D7C1CC-1BD8-4EF2-8ECE-1A1B1289B33C}" destId="{09788275-8DA9-41DF-963A-22D0D511E1F2}" srcOrd="1" destOrd="0" presId="urn:microsoft.com/office/officeart/2005/8/layout/hierarchy2"/>
    <dgm:cxn modelId="{02F22BFD-4FE6-4208-90C9-6A21A1007912}" type="presParOf" srcId="{4883DA23-9F56-400E-A6FE-32F3C32CBA78}" destId="{D1818744-B138-4D1D-B91C-CB06DF0019CD}" srcOrd="0" destOrd="0" presId="urn:microsoft.com/office/officeart/2005/8/layout/hierarchy2"/>
    <dgm:cxn modelId="{257259E9-C513-4988-A716-79FE68E054C2}" type="presParOf" srcId="{D1818744-B138-4D1D-B91C-CB06DF0019CD}" destId="{30688587-3791-47A8-9A68-B993F872C56F}" srcOrd="0" destOrd="0" presId="urn:microsoft.com/office/officeart/2005/8/layout/hierarchy2"/>
    <dgm:cxn modelId="{0F895AFA-F79A-4C53-B8C9-DE2A902A1307}" type="presParOf" srcId="{D1818744-B138-4D1D-B91C-CB06DF0019CD}" destId="{5DD3A525-2E78-4B59-BCBD-BC6D66EA87C6}" srcOrd="1" destOrd="0" presId="urn:microsoft.com/office/officeart/2005/8/layout/hierarchy2"/>
    <dgm:cxn modelId="{349FD7C7-32A9-4292-8C6A-2AE8A1BDAAEF}" type="presParOf" srcId="{5DD3A525-2E78-4B59-BCBD-BC6D66EA87C6}" destId="{A1DE1624-A906-4831-A3BC-2A3C6836045D}" srcOrd="0" destOrd="0" presId="urn:microsoft.com/office/officeart/2005/8/layout/hierarchy2"/>
    <dgm:cxn modelId="{FFE69ABB-EB45-4CD8-8AEA-3D165EA130A3}" type="presParOf" srcId="{A1DE1624-A906-4831-A3BC-2A3C6836045D}" destId="{580DAB94-D0BB-47F1-97E9-C67202FB1E62}" srcOrd="0" destOrd="0" presId="urn:microsoft.com/office/officeart/2005/8/layout/hierarchy2"/>
    <dgm:cxn modelId="{6254A96E-D842-40FF-8C51-A112CA1E82F0}" type="presParOf" srcId="{5DD3A525-2E78-4B59-BCBD-BC6D66EA87C6}" destId="{EA77D43F-5B36-4B63-BF02-5A1655F56604}" srcOrd="1" destOrd="0" presId="urn:microsoft.com/office/officeart/2005/8/layout/hierarchy2"/>
    <dgm:cxn modelId="{9D9FF02F-4B67-457C-905D-5EAE23706569}" type="presParOf" srcId="{EA77D43F-5B36-4B63-BF02-5A1655F56604}" destId="{5920781C-3993-46FE-8A78-B37734116D17}" srcOrd="0" destOrd="0" presId="urn:microsoft.com/office/officeart/2005/8/layout/hierarchy2"/>
    <dgm:cxn modelId="{C265E989-3633-4179-A7D8-4F09E71F80D4}" type="presParOf" srcId="{EA77D43F-5B36-4B63-BF02-5A1655F56604}" destId="{7C1EA05D-17B6-4B94-810C-686481A184D0}" srcOrd="1" destOrd="0" presId="urn:microsoft.com/office/officeart/2005/8/layout/hierarchy2"/>
    <dgm:cxn modelId="{18AB501A-A2DF-4B10-8474-264C2EA347D0}" type="presParOf" srcId="{7C1EA05D-17B6-4B94-810C-686481A184D0}" destId="{CCB4A288-895D-471B-AA60-66B548BF2BF9}" srcOrd="0" destOrd="0" presId="urn:microsoft.com/office/officeart/2005/8/layout/hierarchy2"/>
    <dgm:cxn modelId="{F04C73CE-40D1-4D10-872A-96BD80FDB101}" type="presParOf" srcId="{CCB4A288-895D-471B-AA60-66B548BF2BF9}" destId="{98A0FC0B-44DB-42C2-ACF9-0A12EB03B3C0}" srcOrd="0" destOrd="0" presId="urn:microsoft.com/office/officeart/2005/8/layout/hierarchy2"/>
    <dgm:cxn modelId="{70144EC9-7C72-45C8-B707-6EA15A667D15}" type="presParOf" srcId="{7C1EA05D-17B6-4B94-810C-686481A184D0}" destId="{D45C98B1-7A40-4345-BBCC-A6D36D91A530}" srcOrd="1" destOrd="0" presId="urn:microsoft.com/office/officeart/2005/8/layout/hierarchy2"/>
    <dgm:cxn modelId="{A06E4E42-4606-4026-B54E-6A3D26A6F568}" type="presParOf" srcId="{D45C98B1-7A40-4345-BBCC-A6D36D91A530}" destId="{7BDB65BA-711A-43E8-B070-2EDDF0387BDD}" srcOrd="0" destOrd="0" presId="urn:microsoft.com/office/officeart/2005/8/layout/hierarchy2"/>
    <dgm:cxn modelId="{CB77C374-677D-4A6F-B798-26A5706CE1E8}" type="presParOf" srcId="{D45C98B1-7A40-4345-BBCC-A6D36D91A530}" destId="{1C85919D-BE6E-4EBE-BE08-1B3E2605C2D8}" srcOrd="1" destOrd="0" presId="urn:microsoft.com/office/officeart/2005/8/layout/hierarchy2"/>
    <dgm:cxn modelId="{D1E7F8BF-C9C5-4C66-BA8E-DB80EFC3E9EF}" type="presParOf" srcId="{7C1EA05D-17B6-4B94-810C-686481A184D0}" destId="{5FB56A9B-11E8-4313-952E-423D62D95ED0}" srcOrd="2" destOrd="0" presId="urn:microsoft.com/office/officeart/2005/8/layout/hierarchy2"/>
    <dgm:cxn modelId="{381A7BAA-6049-4157-8A12-27CDB80F881C}" type="presParOf" srcId="{5FB56A9B-11E8-4313-952E-423D62D95ED0}" destId="{09788275-8DA9-41DF-963A-22D0D511E1F2}" srcOrd="0" destOrd="0" presId="urn:microsoft.com/office/officeart/2005/8/layout/hierarchy2"/>
    <dgm:cxn modelId="{03D48193-1C8F-46FD-A704-647177C65BE3}" type="presParOf" srcId="{7C1EA05D-17B6-4B94-810C-686481A184D0}" destId="{77AA3B6A-FC43-4F94-A015-5B2814C79120}" srcOrd="3" destOrd="0" presId="urn:microsoft.com/office/officeart/2005/8/layout/hierarchy2"/>
    <dgm:cxn modelId="{DB67D757-134A-4224-9A08-052DDE0A1B02}" type="presParOf" srcId="{77AA3B6A-FC43-4F94-A015-5B2814C79120}" destId="{77B235AE-190D-476E-A9D4-83C87AF30FC7}" srcOrd="0" destOrd="0" presId="urn:microsoft.com/office/officeart/2005/8/layout/hierarchy2"/>
    <dgm:cxn modelId="{89A3B14E-7E54-4F56-90DE-79B7D1022B7B}" type="presParOf" srcId="{77AA3B6A-FC43-4F94-A015-5B2814C79120}" destId="{143B0A9D-DEF8-4034-98DE-BD27AC9A2AA9}" srcOrd="1" destOrd="0" presId="urn:microsoft.com/office/officeart/2005/8/layout/hierarchy2"/>
    <dgm:cxn modelId="{BB17804F-8BCE-4F12-950A-BBE502EDCD0E}" type="presParOf" srcId="{7C1EA05D-17B6-4B94-810C-686481A184D0}" destId="{0F79E948-D44F-41CD-8798-43E5144E2576}" srcOrd="4" destOrd="0" presId="urn:microsoft.com/office/officeart/2005/8/layout/hierarchy2"/>
    <dgm:cxn modelId="{8DD15842-BCA9-4CCB-8056-89452A58FEDB}" type="presParOf" srcId="{0F79E948-D44F-41CD-8798-43E5144E2576}" destId="{1465222F-3A6E-49B9-BCE5-329D93F40FD7}" srcOrd="0" destOrd="0" presId="urn:microsoft.com/office/officeart/2005/8/layout/hierarchy2"/>
    <dgm:cxn modelId="{24B98AE2-69F7-4046-9F7A-6F5567CD1EB9}" type="presParOf" srcId="{7C1EA05D-17B6-4B94-810C-686481A184D0}" destId="{4DB45652-052C-4A1C-A818-91359DA72195}" srcOrd="5" destOrd="0" presId="urn:microsoft.com/office/officeart/2005/8/layout/hierarchy2"/>
    <dgm:cxn modelId="{6FCCF34A-BF9E-4C1D-B9E4-82DF436A7C6C}" type="presParOf" srcId="{4DB45652-052C-4A1C-A818-91359DA72195}" destId="{838B7AB7-9F2A-4CE2-94E0-5F4CCF82DF32}" srcOrd="0" destOrd="0" presId="urn:microsoft.com/office/officeart/2005/8/layout/hierarchy2"/>
    <dgm:cxn modelId="{839ECE08-6517-486C-952C-2188F499C827}" type="presParOf" srcId="{4DB45652-052C-4A1C-A818-91359DA72195}" destId="{B4AFF338-ACC8-4192-8964-CA5242840ACB}" srcOrd="1" destOrd="0" presId="urn:microsoft.com/office/officeart/2005/8/layout/hierarchy2"/>
    <dgm:cxn modelId="{46C4D05D-8F86-46A4-ABB0-8F1E7A724776}" type="presParOf" srcId="{7C1EA05D-17B6-4B94-810C-686481A184D0}" destId="{62D26A81-3C1B-497C-A94B-1649F34B2F4C}" srcOrd="6" destOrd="0" presId="urn:microsoft.com/office/officeart/2005/8/layout/hierarchy2"/>
    <dgm:cxn modelId="{DB8B49AB-DEA7-4336-8546-010CA91DF831}" type="presParOf" srcId="{62D26A81-3C1B-497C-A94B-1649F34B2F4C}" destId="{30EDB974-BB97-4BEC-B68E-9443C4C66AA1}" srcOrd="0" destOrd="0" presId="urn:microsoft.com/office/officeart/2005/8/layout/hierarchy2"/>
    <dgm:cxn modelId="{CA6AA171-9BEF-4CA2-B37A-2763932EA5FE}" type="presParOf" srcId="{7C1EA05D-17B6-4B94-810C-686481A184D0}" destId="{34E61FFA-1C71-482D-AEDF-BDAD8418E95A}" srcOrd="7" destOrd="0" presId="urn:microsoft.com/office/officeart/2005/8/layout/hierarchy2"/>
    <dgm:cxn modelId="{6353C00F-3745-4DEE-92B9-89597AEDCC41}" type="presParOf" srcId="{34E61FFA-1C71-482D-AEDF-BDAD8418E95A}" destId="{8E9B52D2-E0AE-4707-8A2D-97842B4B9862}" srcOrd="0" destOrd="0" presId="urn:microsoft.com/office/officeart/2005/8/layout/hierarchy2"/>
    <dgm:cxn modelId="{0D348B6F-F7E7-458E-B327-E23A9C8361AF}" type="presParOf" srcId="{34E61FFA-1C71-482D-AEDF-BDAD8418E95A}" destId="{6BE5CEDA-853C-4120-9617-A0B5089756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AA405A-3ABE-422C-BBF3-B2C1F6D12F8B}" type="doc">
      <dgm:prSet loTypeId="urn:microsoft.com/office/officeart/2005/8/layout/hierarchy2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0E65B8-28EB-4950-BD45-A0E58A62721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333E1F-D77E-45D9-A205-E2C71CAC0516}" type="par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873AAC-A144-45BB-8049-FF8A0ADE4D53}" type="sibTrans" cxnId="{C73B5085-9E01-4DE9-A9E2-1ADEF6025AE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826BE3-5B06-41EB-B472-BB65DD8A27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C993C9-32F5-4588-9843-820705F21636}" type="par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CD3C4-BC53-41A0-8F1B-2B0465505A69}" type="sibTrans" cxnId="{7D98E354-FBD5-4426-8DFD-B16850133F6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E13E2E-3A6C-4CEE-AB77-09689FF4323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560DD-9B7C-4885-AA12-162BB4F1E082}" type="par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D385EF-CFED-41BB-AE2B-CF45B0D853E9}" type="sibTrans" cxnId="{7752C366-F16A-4324-8829-C812298D1A9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506CF8-DC95-451A-898B-BF9452A106C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10EE2-ECA5-4BAD-9654-E4EE273C8A4A}" type="par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A59B2-6266-4F4E-9AC9-27A95626317B}" type="sibTrans" cxnId="{F7198676-601E-4264-8885-A22F920060B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D3E45-9DEB-44C6-8D70-D18E14D7B7E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1AE243-3862-4C80-8537-870EB03AE230}" type="par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192406-5C9B-47A6-BCE2-CC2E03650DF5}" type="sibTrans" cxnId="{2F1055AF-DC6E-459E-9B3C-B18F31D65D3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E9EF6A-D881-45F3-8772-726B6D8D0F9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E8A072-B620-4931-BBA1-5E249AFD6E64}" type="par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6BCC8-284C-40F0-AC9F-4A015A13FDE7}" type="sibTrans" cxnId="{DC7885B9-FE06-470E-A0D3-A589C56B3B1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3F2DD1-BAF0-4AE2-AA0A-E68598283A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877304-5328-49F3-B642-B0E3F8009B15}" type="par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CE592-9B92-4D83-B209-DCE135C7C73C}" type="sibTrans" cxnId="{21A9D51F-B458-4E05-A2BF-4CF321AE1B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7BE205-052E-4F6A-8D24-606ED58D08E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A11B91-12C1-4480-9B77-0D0926E265D7}" type="par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F13D27-C3C6-471A-A90F-A838E7C2F7AA}" type="sibTrans" cxnId="{2E4F97B0-083D-4BAE-A330-5E1ADA35F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52B1E-7F4D-442D-AD7D-78A4F71F5E7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16D19A-9888-45F7-AD90-A8373FF3A34B}" type="par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3E8F4-583F-4A78-A82C-AB17FFB07D13}" type="sibTrans" cxnId="{16746D23-7185-45CB-8FC4-50CB2592BA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727E9-EE6B-4C0A-A8A2-D2F2B3DCC44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9FDFD-697C-4C7D-BAF4-0524E0AB18B8}" type="par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645E5-1CFB-409E-8FED-3B4CC9B18AE0}" type="sibTrans" cxnId="{800A5357-94C5-40A9-B6F6-C70B76F881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F3D6C-90A8-48DB-AD58-651DE04B1F68}" type="pres">
      <dgm:prSet presAssocID="{6DAA405A-3ABE-422C-BBF3-B2C1F6D12F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2FA0BA-DF0C-437D-BE6C-8225FDE87618}" type="pres">
      <dgm:prSet presAssocID="{060E65B8-28EB-4950-BD45-A0E58A627214}" presName="root1" presStyleCnt="0"/>
      <dgm:spPr/>
    </dgm:pt>
    <dgm:pt modelId="{4FD9E467-D6FC-4BDC-A83D-B29C6D918F52}" type="pres">
      <dgm:prSet presAssocID="{060E65B8-28EB-4950-BD45-A0E58A627214}" presName="LevelOneTextNode" presStyleLbl="node0" presStyleIdx="0" presStyleCnt="2" custLinFactNeighborX="-76562">
        <dgm:presLayoutVars>
          <dgm:chPref val="3"/>
        </dgm:presLayoutVars>
      </dgm:prSet>
      <dgm:spPr/>
    </dgm:pt>
    <dgm:pt modelId="{D062277B-0CA4-43F5-8B15-33F592731583}" type="pres">
      <dgm:prSet presAssocID="{060E65B8-28EB-4950-BD45-A0E58A627214}" presName="level2hierChild" presStyleCnt="0"/>
      <dgm:spPr/>
    </dgm:pt>
    <dgm:pt modelId="{1CEFDE23-0892-4143-89FD-35D27F6D4120}" type="pres">
      <dgm:prSet presAssocID="{6FC993C9-32F5-4588-9843-820705F21636}" presName="conn2-1" presStyleLbl="parChTrans1D2" presStyleIdx="0" presStyleCnt="7"/>
      <dgm:spPr/>
    </dgm:pt>
    <dgm:pt modelId="{AC28B2C1-FA38-4289-A47D-59E5C504C4A1}" type="pres">
      <dgm:prSet presAssocID="{6FC993C9-32F5-4588-9843-820705F21636}" presName="connTx" presStyleLbl="parChTrans1D2" presStyleIdx="0" presStyleCnt="7"/>
      <dgm:spPr/>
    </dgm:pt>
    <dgm:pt modelId="{68E79EC1-A30E-4A5E-9C7A-9CB7F8C8E031}" type="pres">
      <dgm:prSet presAssocID="{9F826BE3-5B06-41EB-B472-BB65DD8A274A}" presName="root2" presStyleCnt="0"/>
      <dgm:spPr/>
    </dgm:pt>
    <dgm:pt modelId="{BE71B251-340A-4F25-946A-401906BDEC1C}" type="pres">
      <dgm:prSet presAssocID="{9F826BE3-5B06-41EB-B472-BB65DD8A274A}" presName="LevelTwoTextNode" presStyleLbl="node2" presStyleIdx="0" presStyleCnt="7">
        <dgm:presLayoutVars>
          <dgm:chPref val="3"/>
        </dgm:presLayoutVars>
      </dgm:prSet>
      <dgm:spPr/>
    </dgm:pt>
    <dgm:pt modelId="{FE8BD98A-4FA3-4540-8C41-20CE8BA2D061}" type="pres">
      <dgm:prSet presAssocID="{9F826BE3-5B06-41EB-B472-BB65DD8A274A}" presName="level3hierChild" presStyleCnt="0"/>
      <dgm:spPr/>
    </dgm:pt>
    <dgm:pt modelId="{6D60A836-F640-4681-9AEE-185F8592F8D0}" type="pres">
      <dgm:prSet presAssocID="{C6D10EE2-ECA5-4BAD-9654-E4EE273C8A4A}" presName="conn2-1" presStyleLbl="parChTrans1D2" presStyleIdx="1" presStyleCnt="7"/>
      <dgm:spPr/>
    </dgm:pt>
    <dgm:pt modelId="{B94936C7-1B1C-4321-AD7F-F9FEF82FA175}" type="pres">
      <dgm:prSet presAssocID="{C6D10EE2-ECA5-4BAD-9654-E4EE273C8A4A}" presName="connTx" presStyleLbl="parChTrans1D2" presStyleIdx="1" presStyleCnt="7"/>
      <dgm:spPr/>
    </dgm:pt>
    <dgm:pt modelId="{45A514FD-2414-4A41-B68A-4AB803775A3B}" type="pres">
      <dgm:prSet presAssocID="{12506CF8-DC95-451A-898B-BF9452A106C6}" presName="root2" presStyleCnt="0"/>
      <dgm:spPr/>
    </dgm:pt>
    <dgm:pt modelId="{82ABE6DE-5AF7-4EC6-9659-73DAC003CF72}" type="pres">
      <dgm:prSet presAssocID="{12506CF8-DC95-451A-898B-BF9452A106C6}" presName="LevelTwoTextNode" presStyleLbl="node2" presStyleIdx="1" presStyleCnt="7">
        <dgm:presLayoutVars>
          <dgm:chPref val="3"/>
        </dgm:presLayoutVars>
      </dgm:prSet>
      <dgm:spPr/>
    </dgm:pt>
    <dgm:pt modelId="{16C7F335-DAA6-4D83-81A2-032C63283863}" type="pres">
      <dgm:prSet presAssocID="{12506CF8-DC95-451A-898B-BF9452A106C6}" presName="level3hierChild" presStyleCnt="0"/>
      <dgm:spPr/>
    </dgm:pt>
    <dgm:pt modelId="{AD606A26-B83B-4178-BDD7-5E6BED66B357}" type="pres">
      <dgm:prSet presAssocID="{7E0560DD-9B7C-4885-AA12-162BB4F1E082}" presName="conn2-1" presStyleLbl="parChTrans1D2" presStyleIdx="2" presStyleCnt="7"/>
      <dgm:spPr/>
    </dgm:pt>
    <dgm:pt modelId="{3675A1B3-188F-414E-A2ED-AC4D4094DB89}" type="pres">
      <dgm:prSet presAssocID="{7E0560DD-9B7C-4885-AA12-162BB4F1E082}" presName="connTx" presStyleLbl="parChTrans1D2" presStyleIdx="2" presStyleCnt="7"/>
      <dgm:spPr/>
    </dgm:pt>
    <dgm:pt modelId="{3A722DD2-7572-4431-B0B5-B245AACCB7B2}" type="pres">
      <dgm:prSet presAssocID="{27E13E2E-3A6C-4CEE-AB77-09689FF4323C}" presName="root2" presStyleCnt="0"/>
      <dgm:spPr/>
    </dgm:pt>
    <dgm:pt modelId="{100132DA-5E67-4232-9334-DB8238CFBB9E}" type="pres">
      <dgm:prSet presAssocID="{27E13E2E-3A6C-4CEE-AB77-09689FF4323C}" presName="LevelTwoTextNode" presStyleLbl="node2" presStyleIdx="2" presStyleCnt="7">
        <dgm:presLayoutVars>
          <dgm:chPref val="3"/>
        </dgm:presLayoutVars>
      </dgm:prSet>
      <dgm:spPr/>
    </dgm:pt>
    <dgm:pt modelId="{24B8E6E1-8BD8-4FCC-9658-E8EADE4532E3}" type="pres">
      <dgm:prSet presAssocID="{27E13E2E-3A6C-4CEE-AB77-09689FF4323C}" presName="level3hierChild" presStyleCnt="0"/>
      <dgm:spPr/>
    </dgm:pt>
    <dgm:pt modelId="{C5EDFDFD-0E0D-4276-89EC-197D0AD1F78D}" type="pres">
      <dgm:prSet presAssocID="{A609FDFD-697C-4C7D-BAF4-0524E0AB18B8}" presName="conn2-1" presStyleLbl="parChTrans1D3" presStyleIdx="0" presStyleCnt="1"/>
      <dgm:spPr/>
    </dgm:pt>
    <dgm:pt modelId="{E1CB5C56-2771-4B6B-A922-F9FEF1F8F0C2}" type="pres">
      <dgm:prSet presAssocID="{A609FDFD-697C-4C7D-BAF4-0524E0AB18B8}" presName="connTx" presStyleLbl="parChTrans1D3" presStyleIdx="0" presStyleCnt="1"/>
      <dgm:spPr/>
    </dgm:pt>
    <dgm:pt modelId="{A759F0D7-CC9F-4FEE-ACBF-6A822F98026B}" type="pres">
      <dgm:prSet presAssocID="{E83727E9-EE6B-4C0A-A8A2-D2F2B3DCC444}" presName="root2" presStyleCnt="0"/>
      <dgm:spPr/>
    </dgm:pt>
    <dgm:pt modelId="{56E4ADCF-A532-4694-94C9-81196A3D3CBE}" type="pres">
      <dgm:prSet presAssocID="{E83727E9-EE6B-4C0A-A8A2-D2F2B3DCC444}" presName="LevelTwoTextNode" presStyleLbl="node3" presStyleIdx="0" presStyleCnt="1" custLinFactNeighborX="80981">
        <dgm:presLayoutVars>
          <dgm:chPref val="3"/>
        </dgm:presLayoutVars>
      </dgm:prSet>
      <dgm:spPr/>
    </dgm:pt>
    <dgm:pt modelId="{5DA4D467-5B8B-4C43-9599-C51B3667DF32}" type="pres">
      <dgm:prSet presAssocID="{E83727E9-EE6B-4C0A-A8A2-D2F2B3DCC444}" presName="level3hierChild" presStyleCnt="0"/>
      <dgm:spPr/>
    </dgm:pt>
    <dgm:pt modelId="{F957FF8D-53EC-498F-92F0-EBC0D620EB89}" type="pres">
      <dgm:prSet presAssocID="{A61AE243-3862-4C80-8537-870EB03AE230}" presName="conn2-1" presStyleLbl="parChTrans1D2" presStyleIdx="3" presStyleCnt="7"/>
      <dgm:spPr/>
    </dgm:pt>
    <dgm:pt modelId="{4B3B0826-46EC-4F6B-834E-553BFCF2E924}" type="pres">
      <dgm:prSet presAssocID="{A61AE243-3862-4C80-8537-870EB03AE230}" presName="connTx" presStyleLbl="parChTrans1D2" presStyleIdx="3" presStyleCnt="7"/>
      <dgm:spPr/>
    </dgm:pt>
    <dgm:pt modelId="{AEEB8E9C-8CC3-4B0C-B662-080C35A06D61}" type="pres">
      <dgm:prSet presAssocID="{E22D3E45-9DEB-44C6-8D70-D18E14D7B7E5}" presName="root2" presStyleCnt="0"/>
      <dgm:spPr/>
    </dgm:pt>
    <dgm:pt modelId="{554AF096-C2E6-4F2A-91CD-6C5CA8A54476}" type="pres">
      <dgm:prSet presAssocID="{E22D3E45-9DEB-44C6-8D70-D18E14D7B7E5}" presName="LevelTwoTextNode" presStyleLbl="node2" presStyleIdx="3" presStyleCnt="7">
        <dgm:presLayoutVars>
          <dgm:chPref val="3"/>
        </dgm:presLayoutVars>
      </dgm:prSet>
      <dgm:spPr/>
    </dgm:pt>
    <dgm:pt modelId="{67195BEA-0C82-4B50-B005-08324520EE03}" type="pres">
      <dgm:prSet presAssocID="{E22D3E45-9DEB-44C6-8D70-D18E14D7B7E5}" presName="level3hierChild" presStyleCnt="0"/>
      <dgm:spPr/>
    </dgm:pt>
    <dgm:pt modelId="{261C4391-3C76-448F-A5DF-EF8185D10E3B}" type="pres">
      <dgm:prSet presAssocID="{E8E9EF6A-D881-45F3-8772-726B6D8D0F9E}" presName="root1" presStyleCnt="0"/>
      <dgm:spPr/>
    </dgm:pt>
    <dgm:pt modelId="{45716114-A806-483B-9804-447403304B58}" type="pres">
      <dgm:prSet presAssocID="{E8E9EF6A-D881-45F3-8772-726B6D8D0F9E}" presName="LevelOneTextNode" presStyleLbl="node0" presStyleIdx="1" presStyleCnt="2" custLinFactNeighborX="-76562">
        <dgm:presLayoutVars>
          <dgm:chPref val="3"/>
        </dgm:presLayoutVars>
      </dgm:prSet>
      <dgm:spPr/>
    </dgm:pt>
    <dgm:pt modelId="{9F8B10BD-67F0-4ED4-87F0-1302797624BD}" type="pres">
      <dgm:prSet presAssocID="{E8E9EF6A-D881-45F3-8772-726B6D8D0F9E}" presName="level2hierChild" presStyleCnt="0"/>
      <dgm:spPr/>
    </dgm:pt>
    <dgm:pt modelId="{DF7FBDC9-1CD8-41A8-A1E9-C19B7DD96F53}" type="pres">
      <dgm:prSet presAssocID="{88877304-5328-49F3-B642-B0E3F8009B15}" presName="conn2-1" presStyleLbl="parChTrans1D2" presStyleIdx="4" presStyleCnt="7"/>
      <dgm:spPr/>
    </dgm:pt>
    <dgm:pt modelId="{83431E11-2488-4145-9D5D-74242D2BFD2D}" type="pres">
      <dgm:prSet presAssocID="{88877304-5328-49F3-B642-B0E3F8009B15}" presName="connTx" presStyleLbl="parChTrans1D2" presStyleIdx="4" presStyleCnt="7"/>
      <dgm:spPr/>
    </dgm:pt>
    <dgm:pt modelId="{E4C93446-A01F-4642-8332-7F9891D43C81}" type="pres">
      <dgm:prSet presAssocID="{683F2DD1-BAF0-4AE2-AA0A-E68598283A2A}" presName="root2" presStyleCnt="0"/>
      <dgm:spPr/>
    </dgm:pt>
    <dgm:pt modelId="{3873FC39-64CF-41ED-92D5-3EC0D72A177D}" type="pres">
      <dgm:prSet presAssocID="{683F2DD1-BAF0-4AE2-AA0A-E68598283A2A}" presName="LevelTwoTextNode" presStyleLbl="node2" presStyleIdx="4" presStyleCnt="7">
        <dgm:presLayoutVars>
          <dgm:chPref val="3"/>
        </dgm:presLayoutVars>
      </dgm:prSet>
      <dgm:spPr/>
    </dgm:pt>
    <dgm:pt modelId="{3CD98C16-3535-40D7-A86E-97A12189D9EC}" type="pres">
      <dgm:prSet presAssocID="{683F2DD1-BAF0-4AE2-AA0A-E68598283A2A}" presName="level3hierChild" presStyleCnt="0"/>
      <dgm:spPr/>
    </dgm:pt>
    <dgm:pt modelId="{AF1FB0F9-439B-4A16-BBE0-0011AA53A7DA}" type="pres">
      <dgm:prSet presAssocID="{98A11B91-12C1-4480-9B77-0D0926E265D7}" presName="conn2-1" presStyleLbl="parChTrans1D2" presStyleIdx="5" presStyleCnt="7"/>
      <dgm:spPr/>
    </dgm:pt>
    <dgm:pt modelId="{59F18E55-D7B8-4C7E-B89D-7A4A703CF6F7}" type="pres">
      <dgm:prSet presAssocID="{98A11B91-12C1-4480-9B77-0D0926E265D7}" presName="connTx" presStyleLbl="parChTrans1D2" presStyleIdx="5" presStyleCnt="7"/>
      <dgm:spPr/>
    </dgm:pt>
    <dgm:pt modelId="{A5DE4D65-BF73-4F01-899C-3C84D88422AE}" type="pres">
      <dgm:prSet presAssocID="{F47BE205-052E-4F6A-8D24-606ED58D08EA}" presName="root2" presStyleCnt="0"/>
      <dgm:spPr/>
    </dgm:pt>
    <dgm:pt modelId="{DB9F997D-8013-4FD0-8A80-7B9D1D75E8B4}" type="pres">
      <dgm:prSet presAssocID="{F47BE205-052E-4F6A-8D24-606ED58D08EA}" presName="LevelTwoTextNode" presStyleLbl="node2" presStyleIdx="5" presStyleCnt="7">
        <dgm:presLayoutVars>
          <dgm:chPref val="3"/>
        </dgm:presLayoutVars>
      </dgm:prSet>
      <dgm:spPr/>
    </dgm:pt>
    <dgm:pt modelId="{55128798-498F-40E6-B663-59AA4BB1163D}" type="pres">
      <dgm:prSet presAssocID="{F47BE205-052E-4F6A-8D24-606ED58D08EA}" presName="level3hierChild" presStyleCnt="0"/>
      <dgm:spPr/>
    </dgm:pt>
    <dgm:pt modelId="{E6296D74-88FB-499F-884B-0E1C63DC65F9}" type="pres">
      <dgm:prSet presAssocID="{1116D19A-9888-45F7-AD90-A8373FF3A34B}" presName="conn2-1" presStyleLbl="parChTrans1D2" presStyleIdx="6" presStyleCnt="7"/>
      <dgm:spPr/>
    </dgm:pt>
    <dgm:pt modelId="{7B60FB10-AFDB-47D2-90C8-6F2237E12D40}" type="pres">
      <dgm:prSet presAssocID="{1116D19A-9888-45F7-AD90-A8373FF3A34B}" presName="connTx" presStyleLbl="parChTrans1D2" presStyleIdx="6" presStyleCnt="7"/>
      <dgm:spPr/>
    </dgm:pt>
    <dgm:pt modelId="{F1524B91-522E-438F-A5B5-1901CE231A04}" type="pres">
      <dgm:prSet presAssocID="{FA752B1E-7F4D-442D-AD7D-78A4F71F5E71}" presName="root2" presStyleCnt="0"/>
      <dgm:spPr/>
    </dgm:pt>
    <dgm:pt modelId="{9E13E8F3-8849-4E13-8F6E-C7EA211310EB}" type="pres">
      <dgm:prSet presAssocID="{FA752B1E-7F4D-442D-AD7D-78A4F71F5E71}" presName="LevelTwoTextNode" presStyleLbl="node2" presStyleIdx="6" presStyleCnt="7">
        <dgm:presLayoutVars>
          <dgm:chPref val="3"/>
        </dgm:presLayoutVars>
      </dgm:prSet>
      <dgm:spPr/>
    </dgm:pt>
    <dgm:pt modelId="{8843C38F-080A-42A1-B904-ED29E2EB2960}" type="pres">
      <dgm:prSet presAssocID="{FA752B1E-7F4D-442D-AD7D-78A4F71F5E71}" presName="level3hierChild" presStyleCnt="0"/>
      <dgm:spPr/>
    </dgm:pt>
  </dgm:ptLst>
  <dgm:cxnLst>
    <dgm:cxn modelId="{C7318C19-F3F8-44FF-8598-E2CFFF9A9A4D}" type="presOf" srcId="{6DAA405A-3ABE-422C-BBF3-B2C1F6D12F8B}" destId="{109F3D6C-90A8-48DB-AD58-651DE04B1F68}" srcOrd="0" destOrd="0" presId="urn:microsoft.com/office/officeart/2005/8/layout/hierarchy2"/>
    <dgm:cxn modelId="{ACE36A1B-3D77-4AAB-8D7A-FA7744A91FF0}" type="presOf" srcId="{A609FDFD-697C-4C7D-BAF4-0524E0AB18B8}" destId="{C5EDFDFD-0E0D-4276-89EC-197D0AD1F78D}" srcOrd="0" destOrd="0" presId="urn:microsoft.com/office/officeart/2005/8/layout/hierarchy2"/>
    <dgm:cxn modelId="{21A9D51F-B458-4E05-A2BF-4CF321AE1BF2}" srcId="{E8E9EF6A-D881-45F3-8772-726B6D8D0F9E}" destId="{683F2DD1-BAF0-4AE2-AA0A-E68598283A2A}" srcOrd="0" destOrd="0" parTransId="{88877304-5328-49F3-B642-B0E3F8009B15}" sibTransId="{5CBCE592-9B92-4D83-B209-DCE135C7C73C}"/>
    <dgm:cxn modelId="{59159E22-DA0F-4180-87A3-26497A60BDB1}" type="presOf" srcId="{F47BE205-052E-4F6A-8D24-606ED58D08EA}" destId="{DB9F997D-8013-4FD0-8A80-7B9D1D75E8B4}" srcOrd="0" destOrd="0" presId="urn:microsoft.com/office/officeart/2005/8/layout/hierarchy2"/>
    <dgm:cxn modelId="{190AC222-C6DE-45B0-BF8B-AB2FDF6F049C}" type="presOf" srcId="{A61AE243-3862-4C80-8537-870EB03AE230}" destId="{4B3B0826-46EC-4F6B-834E-553BFCF2E924}" srcOrd="1" destOrd="0" presId="urn:microsoft.com/office/officeart/2005/8/layout/hierarchy2"/>
    <dgm:cxn modelId="{16746D23-7185-45CB-8FC4-50CB2592BA8E}" srcId="{E8E9EF6A-D881-45F3-8772-726B6D8D0F9E}" destId="{FA752B1E-7F4D-442D-AD7D-78A4F71F5E71}" srcOrd="2" destOrd="0" parTransId="{1116D19A-9888-45F7-AD90-A8373FF3A34B}" sibTransId="{6423E8F4-583F-4A78-A82C-AB17FFB07D13}"/>
    <dgm:cxn modelId="{2DAEC02B-9A6A-4858-9BF5-7F1041444D8D}" type="presOf" srcId="{7E0560DD-9B7C-4885-AA12-162BB4F1E082}" destId="{AD606A26-B83B-4178-BDD7-5E6BED66B357}" srcOrd="0" destOrd="0" presId="urn:microsoft.com/office/officeart/2005/8/layout/hierarchy2"/>
    <dgm:cxn modelId="{AF333E40-4525-46BD-9DC4-CBBEB3991568}" type="presOf" srcId="{A61AE243-3862-4C80-8537-870EB03AE230}" destId="{F957FF8D-53EC-498F-92F0-EBC0D620EB89}" srcOrd="0" destOrd="0" presId="urn:microsoft.com/office/officeart/2005/8/layout/hierarchy2"/>
    <dgm:cxn modelId="{6671745C-914F-4DB2-98CF-8C7FD84D3387}" type="presOf" srcId="{C6D10EE2-ECA5-4BAD-9654-E4EE273C8A4A}" destId="{B94936C7-1B1C-4321-AD7F-F9FEF82FA175}" srcOrd="1" destOrd="0" presId="urn:microsoft.com/office/officeart/2005/8/layout/hierarchy2"/>
    <dgm:cxn modelId="{7752C366-F16A-4324-8829-C812298D1A93}" srcId="{060E65B8-28EB-4950-BD45-A0E58A627214}" destId="{27E13E2E-3A6C-4CEE-AB77-09689FF4323C}" srcOrd="2" destOrd="0" parTransId="{7E0560DD-9B7C-4885-AA12-162BB4F1E082}" sibTransId="{40D385EF-CFED-41BB-AE2B-CF45B0D853E9}"/>
    <dgm:cxn modelId="{8F20FD6B-A804-45D5-8450-B5E92FF87B00}" type="presOf" srcId="{E8E9EF6A-D881-45F3-8772-726B6D8D0F9E}" destId="{45716114-A806-483B-9804-447403304B58}" srcOrd="0" destOrd="0" presId="urn:microsoft.com/office/officeart/2005/8/layout/hierarchy2"/>
    <dgm:cxn modelId="{C7430E51-10E3-43A1-9607-BA7FF626EF1A}" type="presOf" srcId="{7E0560DD-9B7C-4885-AA12-162BB4F1E082}" destId="{3675A1B3-188F-414E-A2ED-AC4D4094DB89}" srcOrd="1" destOrd="0" presId="urn:microsoft.com/office/officeart/2005/8/layout/hierarchy2"/>
    <dgm:cxn modelId="{7D98E354-FBD5-4426-8DFD-B16850133F68}" srcId="{060E65B8-28EB-4950-BD45-A0E58A627214}" destId="{9F826BE3-5B06-41EB-B472-BB65DD8A274A}" srcOrd="0" destOrd="0" parTransId="{6FC993C9-32F5-4588-9843-820705F21636}" sibTransId="{84BCD3C4-BC53-41A0-8F1B-2B0465505A69}"/>
    <dgm:cxn modelId="{F7198676-601E-4264-8885-A22F920060B9}" srcId="{060E65B8-28EB-4950-BD45-A0E58A627214}" destId="{12506CF8-DC95-451A-898B-BF9452A106C6}" srcOrd="1" destOrd="0" parTransId="{C6D10EE2-ECA5-4BAD-9654-E4EE273C8A4A}" sibTransId="{55CA59B2-6266-4F4E-9AC9-27A95626317B}"/>
    <dgm:cxn modelId="{800A5357-94C5-40A9-B6F6-C70B76F881FD}" srcId="{27E13E2E-3A6C-4CEE-AB77-09689FF4323C}" destId="{E83727E9-EE6B-4C0A-A8A2-D2F2B3DCC444}" srcOrd="0" destOrd="0" parTransId="{A609FDFD-697C-4C7D-BAF4-0524E0AB18B8}" sibTransId="{525645E5-1CFB-409E-8FED-3B4CC9B18AE0}"/>
    <dgm:cxn modelId="{4E174778-75F3-4B29-8E23-151EDF718D19}" type="presOf" srcId="{27E13E2E-3A6C-4CEE-AB77-09689FF4323C}" destId="{100132DA-5E67-4232-9334-DB8238CFBB9E}" srcOrd="0" destOrd="0" presId="urn:microsoft.com/office/officeart/2005/8/layout/hierarchy2"/>
    <dgm:cxn modelId="{3FD6567E-313B-4DC7-BF78-1813B0E8C571}" type="presOf" srcId="{683F2DD1-BAF0-4AE2-AA0A-E68598283A2A}" destId="{3873FC39-64CF-41ED-92D5-3EC0D72A177D}" srcOrd="0" destOrd="0" presId="urn:microsoft.com/office/officeart/2005/8/layout/hierarchy2"/>
    <dgm:cxn modelId="{C73B5085-9E01-4DE9-A9E2-1ADEF6025AED}" srcId="{6DAA405A-3ABE-422C-BBF3-B2C1F6D12F8B}" destId="{060E65B8-28EB-4950-BD45-A0E58A627214}" srcOrd="0" destOrd="0" parTransId="{EF333E1F-D77E-45D9-A205-E2C71CAC0516}" sibTransId="{1A873AAC-A144-45BB-8049-FF8A0ADE4D53}"/>
    <dgm:cxn modelId="{FB7B9B8B-65CE-4C46-AD99-4362DA46DEB3}" type="presOf" srcId="{1116D19A-9888-45F7-AD90-A8373FF3A34B}" destId="{E6296D74-88FB-499F-884B-0E1C63DC65F9}" srcOrd="0" destOrd="0" presId="urn:microsoft.com/office/officeart/2005/8/layout/hierarchy2"/>
    <dgm:cxn modelId="{B37E1A9C-9EBF-4A73-920B-D3491FEA773C}" type="presOf" srcId="{A609FDFD-697C-4C7D-BAF4-0524E0AB18B8}" destId="{E1CB5C56-2771-4B6B-A922-F9FEF1F8F0C2}" srcOrd="1" destOrd="0" presId="urn:microsoft.com/office/officeart/2005/8/layout/hierarchy2"/>
    <dgm:cxn modelId="{03FD02A3-0419-406F-82F7-ABD93D9A8121}" type="presOf" srcId="{98A11B91-12C1-4480-9B77-0D0926E265D7}" destId="{AF1FB0F9-439B-4A16-BBE0-0011AA53A7DA}" srcOrd="0" destOrd="0" presId="urn:microsoft.com/office/officeart/2005/8/layout/hierarchy2"/>
    <dgm:cxn modelId="{93C218A7-51B0-416D-99AB-643474F21304}" type="presOf" srcId="{1116D19A-9888-45F7-AD90-A8373FF3A34B}" destId="{7B60FB10-AFDB-47D2-90C8-6F2237E12D40}" srcOrd="1" destOrd="0" presId="urn:microsoft.com/office/officeart/2005/8/layout/hierarchy2"/>
    <dgm:cxn modelId="{2F1055AF-DC6E-459E-9B3C-B18F31D65D39}" srcId="{060E65B8-28EB-4950-BD45-A0E58A627214}" destId="{E22D3E45-9DEB-44C6-8D70-D18E14D7B7E5}" srcOrd="3" destOrd="0" parTransId="{A61AE243-3862-4C80-8537-870EB03AE230}" sibTransId="{1C192406-5C9B-47A6-BCE2-CC2E03650DF5}"/>
    <dgm:cxn modelId="{2E4F97B0-083D-4BAE-A330-5E1ADA35F4DD}" srcId="{E8E9EF6A-D881-45F3-8772-726B6D8D0F9E}" destId="{F47BE205-052E-4F6A-8D24-606ED58D08EA}" srcOrd="1" destOrd="0" parTransId="{98A11B91-12C1-4480-9B77-0D0926E265D7}" sibTransId="{99F13D27-C3C6-471A-A90F-A838E7C2F7AA}"/>
    <dgm:cxn modelId="{192CB3B0-7C82-4ABB-BF4D-150C18282EB4}" type="presOf" srcId="{88877304-5328-49F3-B642-B0E3F8009B15}" destId="{DF7FBDC9-1CD8-41A8-A1E9-C19B7DD96F53}" srcOrd="0" destOrd="0" presId="urn:microsoft.com/office/officeart/2005/8/layout/hierarchy2"/>
    <dgm:cxn modelId="{AE5D66B8-D45C-46CA-A0E9-12A976FD084A}" type="presOf" srcId="{FA752B1E-7F4D-442D-AD7D-78A4F71F5E71}" destId="{9E13E8F3-8849-4E13-8F6E-C7EA211310EB}" srcOrd="0" destOrd="0" presId="urn:microsoft.com/office/officeart/2005/8/layout/hierarchy2"/>
    <dgm:cxn modelId="{DC7885B9-FE06-470E-A0D3-A589C56B3B13}" srcId="{6DAA405A-3ABE-422C-BBF3-B2C1F6D12F8B}" destId="{E8E9EF6A-D881-45F3-8772-726B6D8D0F9E}" srcOrd="1" destOrd="0" parTransId="{57E8A072-B620-4931-BBA1-5E249AFD6E64}" sibTransId="{B686BCC8-284C-40F0-AC9F-4A015A13FDE7}"/>
    <dgm:cxn modelId="{EB1F7EBB-A536-4D27-96D2-72613AC40199}" type="presOf" srcId="{E83727E9-EE6B-4C0A-A8A2-D2F2B3DCC444}" destId="{56E4ADCF-A532-4694-94C9-81196A3D3CBE}" srcOrd="0" destOrd="0" presId="urn:microsoft.com/office/officeart/2005/8/layout/hierarchy2"/>
    <dgm:cxn modelId="{9D3A25BC-1BC1-4ED0-A176-BEBE9AB30596}" type="presOf" srcId="{6FC993C9-32F5-4588-9843-820705F21636}" destId="{1CEFDE23-0892-4143-89FD-35D27F6D4120}" srcOrd="0" destOrd="0" presId="urn:microsoft.com/office/officeart/2005/8/layout/hierarchy2"/>
    <dgm:cxn modelId="{50F84DBD-2E14-4469-BFE8-1A1BDB016F03}" type="presOf" srcId="{9F826BE3-5B06-41EB-B472-BB65DD8A274A}" destId="{BE71B251-340A-4F25-946A-401906BDEC1C}" srcOrd="0" destOrd="0" presId="urn:microsoft.com/office/officeart/2005/8/layout/hierarchy2"/>
    <dgm:cxn modelId="{929456BE-C38B-497F-83CF-D84115C2B440}" type="presOf" srcId="{C6D10EE2-ECA5-4BAD-9654-E4EE273C8A4A}" destId="{6D60A836-F640-4681-9AEE-185F8592F8D0}" srcOrd="0" destOrd="0" presId="urn:microsoft.com/office/officeart/2005/8/layout/hierarchy2"/>
    <dgm:cxn modelId="{4970C1CC-B5E8-44CA-900F-256AE8DC433C}" type="presOf" srcId="{98A11B91-12C1-4480-9B77-0D0926E265D7}" destId="{59F18E55-D7B8-4C7E-B89D-7A4A703CF6F7}" srcOrd="1" destOrd="0" presId="urn:microsoft.com/office/officeart/2005/8/layout/hierarchy2"/>
    <dgm:cxn modelId="{106A8DD7-AF45-4AFF-8D95-F57B89ACEA66}" type="presOf" srcId="{6FC993C9-32F5-4588-9843-820705F21636}" destId="{AC28B2C1-FA38-4289-A47D-59E5C504C4A1}" srcOrd="1" destOrd="0" presId="urn:microsoft.com/office/officeart/2005/8/layout/hierarchy2"/>
    <dgm:cxn modelId="{0FEDABDE-B8C3-466D-BFE0-F6032A915F02}" type="presOf" srcId="{060E65B8-28EB-4950-BD45-A0E58A627214}" destId="{4FD9E467-D6FC-4BDC-A83D-B29C6D918F52}" srcOrd="0" destOrd="0" presId="urn:microsoft.com/office/officeart/2005/8/layout/hierarchy2"/>
    <dgm:cxn modelId="{7DFED8E7-CD4D-4BFA-A848-C3C7B77D5233}" type="presOf" srcId="{E22D3E45-9DEB-44C6-8D70-D18E14D7B7E5}" destId="{554AF096-C2E6-4F2A-91CD-6C5CA8A54476}" srcOrd="0" destOrd="0" presId="urn:microsoft.com/office/officeart/2005/8/layout/hierarchy2"/>
    <dgm:cxn modelId="{4350ADF8-6BFC-435B-B943-A822DF70B3C5}" type="presOf" srcId="{12506CF8-DC95-451A-898B-BF9452A106C6}" destId="{82ABE6DE-5AF7-4EC6-9659-73DAC003CF72}" srcOrd="0" destOrd="0" presId="urn:microsoft.com/office/officeart/2005/8/layout/hierarchy2"/>
    <dgm:cxn modelId="{18235BFE-02B9-44EE-94F4-9BD2FF373921}" type="presOf" srcId="{88877304-5328-49F3-B642-B0E3F8009B15}" destId="{83431E11-2488-4145-9D5D-74242D2BFD2D}" srcOrd="1" destOrd="0" presId="urn:microsoft.com/office/officeart/2005/8/layout/hierarchy2"/>
    <dgm:cxn modelId="{E85C4928-7902-4171-856D-95FF293A0950}" type="presParOf" srcId="{109F3D6C-90A8-48DB-AD58-651DE04B1F68}" destId="{A12FA0BA-DF0C-437D-BE6C-8225FDE87618}" srcOrd="0" destOrd="0" presId="urn:microsoft.com/office/officeart/2005/8/layout/hierarchy2"/>
    <dgm:cxn modelId="{0F8B58DB-91F8-4470-9CC5-F2466BD89D8B}" type="presParOf" srcId="{A12FA0BA-DF0C-437D-BE6C-8225FDE87618}" destId="{4FD9E467-D6FC-4BDC-A83D-B29C6D918F52}" srcOrd="0" destOrd="0" presId="urn:microsoft.com/office/officeart/2005/8/layout/hierarchy2"/>
    <dgm:cxn modelId="{9144F058-9F83-4577-AC72-A627774CFA82}" type="presParOf" srcId="{A12FA0BA-DF0C-437D-BE6C-8225FDE87618}" destId="{D062277B-0CA4-43F5-8B15-33F592731583}" srcOrd="1" destOrd="0" presId="urn:microsoft.com/office/officeart/2005/8/layout/hierarchy2"/>
    <dgm:cxn modelId="{E797481A-DEEE-4A34-B791-394A6C8CDB31}" type="presParOf" srcId="{D062277B-0CA4-43F5-8B15-33F592731583}" destId="{1CEFDE23-0892-4143-89FD-35D27F6D4120}" srcOrd="0" destOrd="0" presId="urn:microsoft.com/office/officeart/2005/8/layout/hierarchy2"/>
    <dgm:cxn modelId="{099C3CEB-F3E0-4B77-9A39-7D0F6492503E}" type="presParOf" srcId="{1CEFDE23-0892-4143-89FD-35D27F6D4120}" destId="{AC28B2C1-FA38-4289-A47D-59E5C504C4A1}" srcOrd="0" destOrd="0" presId="urn:microsoft.com/office/officeart/2005/8/layout/hierarchy2"/>
    <dgm:cxn modelId="{8A453624-77F4-4339-AE91-A43356A0EE4C}" type="presParOf" srcId="{D062277B-0CA4-43F5-8B15-33F592731583}" destId="{68E79EC1-A30E-4A5E-9C7A-9CB7F8C8E031}" srcOrd="1" destOrd="0" presId="urn:microsoft.com/office/officeart/2005/8/layout/hierarchy2"/>
    <dgm:cxn modelId="{C3E99A8E-7DA7-4252-9051-717DA473EF56}" type="presParOf" srcId="{68E79EC1-A30E-4A5E-9C7A-9CB7F8C8E031}" destId="{BE71B251-340A-4F25-946A-401906BDEC1C}" srcOrd="0" destOrd="0" presId="urn:microsoft.com/office/officeart/2005/8/layout/hierarchy2"/>
    <dgm:cxn modelId="{73798BD3-9C2C-4C80-935B-9FBE8EAA1C93}" type="presParOf" srcId="{68E79EC1-A30E-4A5E-9C7A-9CB7F8C8E031}" destId="{FE8BD98A-4FA3-4540-8C41-20CE8BA2D061}" srcOrd="1" destOrd="0" presId="urn:microsoft.com/office/officeart/2005/8/layout/hierarchy2"/>
    <dgm:cxn modelId="{DD7A95E9-2114-4A7D-A438-4E1202A3D614}" type="presParOf" srcId="{D062277B-0CA4-43F5-8B15-33F592731583}" destId="{6D60A836-F640-4681-9AEE-185F8592F8D0}" srcOrd="2" destOrd="0" presId="urn:microsoft.com/office/officeart/2005/8/layout/hierarchy2"/>
    <dgm:cxn modelId="{87A70F12-7B6C-4495-ADFF-3FBF354E56ED}" type="presParOf" srcId="{6D60A836-F640-4681-9AEE-185F8592F8D0}" destId="{B94936C7-1B1C-4321-AD7F-F9FEF82FA175}" srcOrd="0" destOrd="0" presId="urn:microsoft.com/office/officeart/2005/8/layout/hierarchy2"/>
    <dgm:cxn modelId="{063D152A-FE1A-462C-8113-F90296E5DEC0}" type="presParOf" srcId="{D062277B-0CA4-43F5-8B15-33F592731583}" destId="{45A514FD-2414-4A41-B68A-4AB803775A3B}" srcOrd="3" destOrd="0" presId="urn:microsoft.com/office/officeart/2005/8/layout/hierarchy2"/>
    <dgm:cxn modelId="{68F7464B-FBF2-46BA-961B-5B5EEF273FB4}" type="presParOf" srcId="{45A514FD-2414-4A41-B68A-4AB803775A3B}" destId="{82ABE6DE-5AF7-4EC6-9659-73DAC003CF72}" srcOrd="0" destOrd="0" presId="urn:microsoft.com/office/officeart/2005/8/layout/hierarchy2"/>
    <dgm:cxn modelId="{001D0001-A19D-4D49-8C9A-E259C98B0907}" type="presParOf" srcId="{45A514FD-2414-4A41-B68A-4AB803775A3B}" destId="{16C7F335-DAA6-4D83-81A2-032C63283863}" srcOrd="1" destOrd="0" presId="urn:microsoft.com/office/officeart/2005/8/layout/hierarchy2"/>
    <dgm:cxn modelId="{0E4EDF78-ACD3-4213-A843-4A185BFBA8E9}" type="presParOf" srcId="{D062277B-0CA4-43F5-8B15-33F592731583}" destId="{AD606A26-B83B-4178-BDD7-5E6BED66B357}" srcOrd="4" destOrd="0" presId="urn:microsoft.com/office/officeart/2005/8/layout/hierarchy2"/>
    <dgm:cxn modelId="{97976CFE-096D-4781-9D2B-9081DB1F531C}" type="presParOf" srcId="{AD606A26-B83B-4178-BDD7-5E6BED66B357}" destId="{3675A1B3-188F-414E-A2ED-AC4D4094DB89}" srcOrd="0" destOrd="0" presId="urn:microsoft.com/office/officeart/2005/8/layout/hierarchy2"/>
    <dgm:cxn modelId="{20208F20-A51C-470E-A676-2044B699FFF0}" type="presParOf" srcId="{D062277B-0CA4-43F5-8B15-33F592731583}" destId="{3A722DD2-7572-4431-B0B5-B245AACCB7B2}" srcOrd="5" destOrd="0" presId="urn:microsoft.com/office/officeart/2005/8/layout/hierarchy2"/>
    <dgm:cxn modelId="{1AE7FE13-BAE5-4AD3-BFEE-7B03C264A2A9}" type="presParOf" srcId="{3A722DD2-7572-4431-B0B5-B245AACCB7B2}" destId="{100132DA-5E67-4232-9334-DB8238CFBB9E}" srcOrd="0" destOrd="0" presId="urn:microsoft.com/office/officeart/2005/8/layout/hierarchy2"/>
    <dgm:cxn modelId="{7F08746D-FCF9-4B10-A8F8-228373C3EA8A}" type="presParOf" srcId="{3A722DD2-7572-4431-B0B5-B245AACCB7B2}" destId="{24B8E6E1-8BD8-4FCC-9658-E8EADE4532E3}" srcOrd="1" destOrd="0" presId="urn:microsoft.com/office/officeart/2005/8/layout/hierarchy2"/>
    <dgm:cxn modelId="{8AEC0BD7-0BA2-4DB8-9DF7-5F847B17C588}" type="presParOf" srcId="{24B8E6E1-8BD8-4FCC-9658-E8EADE4532E3}" destId="{C5EDFDFD-0E0D-4276-89EC-197D0AD1F78D}" srcOrd="0" destOrd="0" presId="urn:microsoft.com/office/officeart/2005/8/layout/hierarchy2"/>
    <dgm:cxn modelId="{3C49BD52-B532-439B-9271-0D743BAFDD7B}" type="presParOf" srcId="{C5EDFDFD-0E0D-4276-89EC-197D0AD1F78D}" destId="{E1CB5C56-2771-4B6B-A922-F9FEF1F8F0C2}" srcOrd="0" destOrd="0" presId="urn:microsoft.com/office/officeart/2005/8/layout/hierarchy2"/>
    <dgm:cxn modelId="{8D3BAAAB-5DEF-483C-A9E6-5425BDF50218}" type="presParOf" srcId="{24B8E6E1-8BD8-4FCC-9658-E8EADE4532E3}" destId="{A759F0D7-CC9F-4FEE-ACBF-6A822F98026B}" srcOrd="1" destOrd="0" presId="urn:microsoft.com/office/officeart/2005/8/layout/hierarchy2"/>
    <dgm:cxn modelId="{AA5F1112-3180-40CE-AEAE-E22054EEBD2F}" type="presParOf" srcId="{A759F0D7-CC9F-4FEE-ACBF-6A822F98026B}" destId="{56E4ADCF-A532-4694-94C9-81196A3D3CBE}" srcOrd="0" destOrd="0" presId="urn:microsoft.com/office/officeart/2005/8/layout/hierarchy2"/>
    <dgm:cxn modelId="{A62F4597-004D-46AD-8AC0-5B5D6675CA41}" type="presParOf" srcId="{A759F0D7-CC9F-4FEE-ACBF-6A822F98026B}" destId="{5DA4D467-5B8B-4C43-9599-C51B3667DF32}" srcOrd="1" destOrd="0" presId="urn:microsoft.com/office/officeart/2005/8/layout/hierarchy2"/>
    <dgm:cxn modelId="{839D3872-F37F-4CE4-9076-B2E29221E1E9}" type="presParOf" srcId="{D062277B-0CA4-43F5-8B15-33F592731583}" destId="{F957FF8D-53EC-498F-92F0-EBC0D620EB89}" srcOrd="6" destOrd="0" presId="urn:microsoft.com/office/officeart/2005/8/layout/hierarchy2"/>
    <dgm:cxn modelId="{D8C34124-A20D-451C-BB7C-6AAD1DEE4FE0}" type="presParOf" srcId="{F957FF8D-53EC-498F-92F0-EBC0D620EB89}" destId="{4B3B0826-46EC-4F6B-834E-553BFCF2E924}" srcOrd="0" destOrd="0" presId="urn:microsoft.com/office/officeart/2005/8/layout/hierarchy2"/>
    <dgm:cxn modelId="{2B0B17B3-2B70-43E3-9FA2-DDA76DF25E38}" type="presParOf" srcId="{D062277B-0CA4-43F5-8B15-33F592731583}" destId="{AEEB8E9C-8CC3-4B0C-B662-080C35A06D61}" srcOrd="7" destOrd="0" presId="urn:microsoft.com/office/officeart/2005/8/layout/hierarchy2"/>
    <dgm:cxn modelId="{361B12B1-C033-46F3-8CE1-F1414404AE46}" type="presParOf" srcId="{AEEB8E9C-8CC3-4B0C-B662-080C35A06D61}" destId="{554AF096-C2E6-4F2A-91CD-6C5CA8A54476}" srcOrd="0" destOrd="0" presId="urn:microsoft.com/office/officeart/2005/8/layout/hierarchy2"/>
    <dgm:cxn modelId="{FFB6AF60-07AD-4DA0-9BDE-18BA2747B530}" type="presParOf" srcId="{AEEB8E9C-8CC3-4B0C-B662-080C35A06D61}" destId="{67195BEA-0C82-4B50-B005-08324520EE03}" srcOrd="1" destOrd="0" presId="urn:microsoft.com/office/officeart/2005/8/layout/hierarchy2"/>
    <dgm:cxn modelId="{28E6BD52-35B5-495D-8878-9BB45AFEA01E}" type="presParOf" srcId="{109F3D6C-90A8-48DB-AD58-651DE04B1F68}" destId="{261C4391-3C76-448F-A5DF-EF8185D10E3B}" srcOrd="1" destOrd="0" presId="urn:microsoft.com/office/officeart/2005/8/layout/hierarchy2"/>
    <dgm:cxn modelId="{2368E824-FCF5-4C45-B397-6656CB5A2273}" type="presParOf" srcId="{261C4391-3C76-448F-A5DF-EF8185D10E3B}" destId="{45716114-A806-483B-9804-447403304B58}" srcOrd="0" destOrd="0" presId="urn:microsoft.com/office/officeart/2005/8/layout/hierarchy2"/>
    <dgm:cxn modelId="{80AB76A8-46DB-4250-BB62-21CBA8E24407}" type="presParOf" srcId="{261C4391-3C76-448F-A5DF-EF8185D10E3B}" destId="{9F8B10BD-67F0-4ED4-87F0-1302797624BD}" srcOrd="1" destOrd="0" presId="urn:microsoft.com/office/officeart/2005/8/layout/hierarchy2"/>
    <dgm:cxn modelId="{86F830F7-668F-4014-A2DA-053BDF8882EF}" type="presParOf" srcId="{9F8B10BD-67F0-4ED4-87F0-1302797624BD}" destId="{DF7FBDC9-1CD8-41A8-A1E9-C19B7DD96F53}" srcOrd="0" destOrd="0" presId="urn:microsoft.com/office/officeart/2005/8/layout/hierarchy2"/>
    <dgm:cxn modelId="{8883B28C-72C8-44F5-B1AA-9136FC23D0A6}" type="presParOf" srcId="{DF7FBDC9-1CD8-41A8-A1E9-C19B7DD96F53}" destId="{83431E11-2488-4145-9D5D-74242D2BFD2D}" srcOrd="0" destOrd="0" presId="urn:microsoft.com/office/officeart/2005/8/layout/hierarchy2"/>
    <dgm:cxn modelId="{413792AF-2CB0-427F-AA1A-2E725A2073EB}" type="presParOf" srcId="{9F8B10BD-67F0-4ED4-87F0-1302797624BD}" destId="{E4C93446-A01F-4642-8332-7F9891D43C81}" srcOrd="1" destOrd="0" presId="urn:microsoft.com/office/officeart/2005/8/layout/hierarchy2"/>
    <dgm:cxn modelId="{B2E67EDA-35C9-4818-9C49-EC4975A33F32}" type="presParOf" srcId="{E4C93446-A01F-4642-8332-7F9891D43C81}" destId="{3873FC39-64CF-41ED-92D5-3EC0D72A177D}" srcOrd="0" destOrd="0" presId="urn:microsoft.com/office/officeart/2005/8/layout/hierarchy2"/>
    <dgm:cxn modelId="{0969F04A-168B-44BD-8593-7B2C8E9F96E4}" type="presParOf" srcId="{E4C93446-A01F-4642-8332-7F9891D43C81}" destId="{3CD98C16-3535-40D7-A86E-97A12189D9EC}" srcOrd="1" destOrd="0" presId="urn:microsoft.com/office/officeart/2005/8/layout/hierarchy2"/>
    <dgm:cxn modelId="{69ECC6F8-B3CD-4C91-B514-4E0341CE31DA}" type="presParOf" srcId="{9F8B10BD-67F0-4ED4-87F0-1302797624BD}" destId="{AF1FB0F9-439B-4A16-BBE0-0011AA53A7DA}" srcOrd="2" destOrd="0" presId="urn:microsoft.com/office/officeart/2005/8/layout/hierarchy2"/>
    <dgm:cxn modelId="{FD8A6C7B-C786-42E8-A2A2-7EDE091FF692}" type="presParOf" srcId="{AF1FB0F9-439B-4A16-BBE0-0011AA53A7DA}" destId="{59F18E55-D7B8-4C7E-B89D-7A4A703CF6F7}" srcOrd="0" destOrd="0" presId="urn:microsoft.com/office/officeart/2005/8/layout/hierarchy2"/>
    <dgm:cxn modelId="{9BE6E199-B270-4075-A780-B8AB22E6C90E}" type="presParOf" srcId="{9F8B10BD-67F0-4ED4-87F0-1302797624BD}" destId="{A5DE4D65-BF73-4F01-899C-3C84D88422AE}" srcOrd="3" destOrd="0" presId="urn:microsoft.com/office/officeart/2005/8/layout/hierarchy2"/>
    <dgm:cxn modelId="{AC860524-183F-4069-91DE-041C61796B4B}" type="presParOf" srcId="{A5DE4D65-BF73-4F01-899C-3C84D88422AE}" destId="{DB9F997D-8013-4FD0-8A80-7B9D1D75E8B4}" srcOrd="0" destOrd="0" presId="urn:microsoft.com/office/officeart/2005/8/layout/hierarchy2"/>
    <dgm:cxn modelId="{20AFDECA-F9E7-4162-B85F-C765FD73489F}" type="presParOf" srcId="{A5DE4D65-BF73-4F01-899C-3C84D88422AE}" destId="{55128798-498F-40E6-B663-59AA4BB1163D}" srcOrd="1" destOrd="0" presId="urn:microsoft.com/office/officeart/2005/8/layout/hierarchy2"/>
    <dgm:cxn modelId="{96EB7A06-B85C-42F9-BB83-5BF5F192D45F}" type="presParOf" srcId="{9F8B10BD-67F0-4ED4-87F0-1302797624BD}" destId="{E6296D74-88FB-499F-884B-0E1C63DC65F9}" srcOrd="4" destOrd="0" presId="urn:microsoft.com/office/officeart/2005/8/layout/hierarchy2"/>
    <dgm:cxn modelId="{1B43975A-60E6-4343-8256-E19192E3007F}" type="presParOf" srcId="{E6296D74-88FB-499F-884B-0E1C63DC65F9}" destId="{7B60FB10-AFDB-47D2-90C8-6F2237E12D40}" srcOrd="0" destOrd="0" presId="urn:microsoft.com/office/officeart/2005/8/layout/hierarchy2"/>
    <dgm:cxn modelId="{4A4C2580-23B1-4475-89B5-5B3BF5D16675}" type="presParOf" srcId="{9F8B10BD-67F0-4ED4-87F0-1302797624BD}" destId="{F1524B91-522E-438F-A5B5-1901CE231A04}" srcOrd="5" destOrd="0" presId="urn:microsoft.com/office/officeart/2005/8/layout/hierarchy2"/>
    <dgm:cxn modelId="{75C58093-6FB7-408A-B8AB-0AC73E0ECBE6}" type="presParOf" srcId="{F1524B91-522E-438F-A5B5-1901CE231A04}" destId="{9E13E8F3-8849-4E13-8F6E-C7EA211310EB}" srcOrd="0" destOrd="0" presId="urn:microsoft.com/office/officeart/2005/8/layout/hierarchy2"/>
    <dgm:cxn modelId="{ED5F51CE-8454-49E0-BA2E-8C37B50B2B3A}" type="presParOf" srcId="{F1524B91-522E-438F-A5B5-1901CE231A04}" destId="{8843C38F-080A-42A1-B904-ED29E2EB29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76A4-06DD-421F-B9B0-1F4A28652A6A}">
      <dsp:nvSpPr>
        <dsp:cNvPr id="0" name=""/>
        <dsp:cNvSpPr/>
      </dsp:nvSpPr>
      <dsp:spPr>
        <a:xfrm>
          <a:off x="0" y="1719755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实施部署运营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19755"/>
        <a:ext cx="1525905" cy="767919"/>
      </dsp:txXfrm>
    </dsp:sp>
    <dsp:sp modelId="{766F16BA-7BDE-4EB9-867A-0F741522918C}">
      <dsp:nvSpPr>
        <dsp:cNvPr id="0" name=""/>
        <dsp:cNvSpPr/>
      </dsp:nvSpPr>
      <dsp:spPr>
        <a:xfrm>
          <a:off x="0" y="823849"/>
          <a:ext cx="5086350" cy="767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设计研发支撑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23849"/>
        <a:ext cx="1525905" cy="767919"/>
      </dsp:txXfrm>
    </dsp:sp>
    <dsp:sp modelId="{4FC89BA1-E5B6-41FB-B39E-E5E92C60CB93}">
      <dsp:nvSpPr>
        <dsp:cNvPr id="0" name=""/>
        <dsp:cNvSpPr/>
      </dsp:nvSpPr>
      <dsp:spPr>
        <a:xfrm>
          <a:off x="2775314" y="887842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906585"/>
        <a:ext cx="922413" cy="602447"/>
      </dsp:txXfrm>
    </dsp:sp>
    <dsp:sp modelId="{B43A3DF1-2AAD-4E5C-A774-78B11B8AD163}">
      <dsp:nvSpPr>
        <dsp:cNvPr id="0" name=""/>
        <dsp:cNvSpPr/>
      </dsp:nvSpPr>
      <dsp:spPr>
        <a:xfrm>
          <a:off x="2007394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1247869" y="0"/>
              </a:moveTo>
              <a:lnTo>
                <a:pt x="1247869" y="127986"/>
              </a:lnTo>
              <a:lnTo>
                <a:pt x="0" y="127986"/>
              </a:lnTo>
              <a:lnTo>
                <a:pt x="0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8B5B0-6A7E-4275-801A-D5AFC61DDF08}">
      <dsp:nvSpPr>
        <dsp:cNvPr id="0" name=""/>
        <dsp:cNvSpPr/>
      </dsp:nvSpPr>
      <dsp:spPr>
        <a:xfrm>
          <a:off x="152744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Ａ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6187" y="1802492"/>
        <a:ext cx="922413" cy="602447"/>
      </dsp:txXfrm>
    </dsp:sp>
    <dsp:sp modelId="{8D8107A0-AC58-4DDD-9A8C-52E3508E19AF}">
      <dsp:nvSpPr>
        <dsp:cNvPr id="0" name=""/>
        <dsp:cNvSpPr/>
      </dsp:nvSpPr>
      <dsp:spPr>
        <a:xfrm>
          <a:off x="3209544" y="1527775"/>
          <a:ext cx="91440" cy="25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4DB0-7D5E-4CBA-A0D0-F732ED9EAEE6}">
      <dsp:nvSpPr>
        <dsp:cNvPr id="0" name=""/>
        <dsp:cNvSpPr/>
      </dsp:nvSpPr>
      <dsp:spPr>
        <a:xfrm>
          <a:off x="2775314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Ｂ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057" y="1802492"/>
        <a:ext cx="922413" cy="602447"/>
      </dsp:txXfrm>
    </dsp:sp>
    <dsp:sp modelId="{26DFED72-1232-4A2A-BC00-3A8A14EEDA4D}">
      <dsp:nvSpPr>
        <dsp:cNvPr id="0" name=""/>
        <dsp:cNvSpPr/>
      </dsp:nvSpPr>
      <dsp:spPr>
        <a:xfrm>
          <a:off x="3255263" y="1527775"/>
          <a:ext cx="1247869" cy="2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86"/>
              </a:lnTo>
              <a:lnTo>
                <a:pt x="1247869" y="127986"/>
              </a:lnTo>
              <a:lnTo>
                <a:pt x="1247869" y="25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AEDD-E82E-4662-87FD-E296522CF5EF}">
      <dsp:nvSpPr>
        <dsp:cNvPr id="0" name=""/>
        <dsp:cNvSpPr/>
      </dsp:nvSpPr>
      <dsp:spPr>
        <a:xfrm>
          <a:off x="4023183" y="1783749"/>
          <a:ext cx="959899" cy="639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元宇宙平台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1926" y="1802492"/>
        <a:ext cx="922413" cy="6024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9322-DAB0-4EA4-A646-0716F7585CE4}">
      <dsp:nvSpPr>
        <dsp:cNvPr id="0" name=""/>
        <dsp:cNvSpPr/>
      </dsp:nvSpPr>
      <dsp:spPr>
        <a:xfrm>
          <a:off x="3649023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849F5-B7A7-46AA-AA41-9EB0A5B001C2}">
      <dsp:nvSpPr>
        <dsp:cNvPr id="0" name=""/>
        <dsp:cNvSpPr/>
      </dsp:nvSpPr>
      <dsp:spPr>
        <a:xfrm>
          <a:off x="213707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842"/>
              </a:lnTo>
              <a:lnTo>
                <a:pt x="1511950" y="515842"/>
              </a:lnTo>
              <a:lnTo>
                <a:pt x="1511950" y="6470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D2615-1C3C-4EA6-B0B6-2B37C821D671}">
      <dsp:nvSpPr>
        <dsp:cNvPr id="0" name=""/>
        <dsp:cNvSpPr/>
      </dsp:nvSpPr>
      <dsp:spPr>
        <a:xfrm>
          <a:off x="213707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27F1C-E76B-4711-9C5D-DF615AC60F73}">
      <dsp:nvSpPr>
        <dsp:cNvPr id="0" name=""/>
        <dsp:cNvSpPr/>
      </dsp:nvSpPr>
      <dsp:spPr>
        <a:xfrm>
          <a:off x="2091352" y="768904"/>
          <a:ext cx="91440" cy="647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70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DCEB6-431C-49EE-BB2E-710D109015FA}">
      <dsp:nvSpPr>
        <dsp:cNvPr id="0" name=""/>
        <dsp:cNvSpPr/>
      </dsp:nvSpPr>
      <dsp:spPr>
        <a:xfrm>
          <a:off x="625122" y="2040722"/>
          <a:ext cx="574791" cy="30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90"/>
              </a:lnTo>
              <a:lnTo>
                <a:pt x="574791" y="30229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CC298-3766-4157-9DFC-ADADCE43D962}">
      <dsp:nvSpPr>
        <dsp:cNvPr id="0" name=""/>
        <dsp:cNvSpPr/>
      </dsp:nvSpPr>
      <dsp:spPr>
        <a:xfrm>
          <a:off x="625122" y="768904"/>
          <a:ext cx="1511950" cy="647044"/>
        </a:xfrm>
        <a:custGeom>
          <a:avLst/>
          <a:gdLst/>
          <a:ahLst/>
          <a:cxnLst/>
          <a:rect l="0" t="0" r="0" b="0"/>
          <a:pathLst>
            <a:path>
              <a:moveTo>
                <a:pt x="1511950" y="0"/>
              </a:moveTo>
              <a:lnTo>
                <a:pt x="1511950" y="515842"/>
              </a:lnTo>
              <a:lnTo>
                <a:pt x="0" y="515842"/>
              </a:lnTo>
              <a:lnTo>
                <a:pt x="0" y="6470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0FBF-1B39-49F7-8406-667B7F3C1733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A1543-AD1F-4BA7-B20A-07582D36D05B}">
      <dsp:nvSpPr>
        <dsp:cNvPr id="0" name=""/>
        <dsp:cNvSpPr/>
      </dsp:nvSpPr>
      <dsp:spPr>
        <a:xfrm>
          <a:off x="1824686" y="144131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4833E-2543-43E2-974D-316C5653DF65}">
      <dsp:nvSpPr>
        <dsp:cNvPr id="0" name=""/>
        <dsp:cNvSpPr/>
      </dsp:nvSpPr>
      <dsp:spPr>
        <a:xfrm>
          <a:off x="1512299" y="256591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256591"/>
        <a:ext cx="1249545" cy="399854"/>
      </dsp:txXfrm>
    </dsp:sp>
    <dsp:sp modelId="{CEC108EE-0559-4D40-98CA-E338C918CF99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664CB-484D-4BC0-B15E-2F0EAE774E96}">
      <dsp:nvSpPr>
        <dsp:cNvPr id="0" name=""/>
        <dsp:cNvSpPr/>
      </dsp:nvSpPr>
      <dsp:spPr>
        <a:xfrm>
          <a:off x="312735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9634F-7A3E-4893-B24E-13CBEA6788E8}">
      <dsp:nvSpPr>
        <dsp:cNvPr id="0" name=""/>
        <dsp:cNvSpPr/>
      </dsp:nvSpPr>
      <dsp:spPr>
        <a:xfrm>
          <a:off x="349" y="1528408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" y="1528408"/>
        <a:ext cx="1249545" cy="399854"/>
      </dsp:txXfrm>
    </dsp:sp>
    <dsp:sp modelId="{65A61D58-7B95-41DA-A17E-3D658D6A961F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E9A5B-21D7-4C25-A8CF-1D0BF57DCC60}">
      <dsp:nvSpPr>
        <dsp:cNvPr id="0" name=""/>
        <dsp:cNvSpPr/>
      </dsp:nvSpPr>
      <dsp:spPr>
        <a:xfrm>
          <a:off x="112494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3D9E6-4BC4-4C18-ACA6-0DEBE1315FB2}">
      <dsp:nvSpPr>
        <dsp:cNvPr id="0" name=""/>
        <dsp:cNvSpPr/>
      </dsp:nvSpPr>
      <dsp:spPr>
        <a:xfrm>
          <a:off x="812554" y="2343012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2554" y="2343012"/>
        <a:ext cx="1249545" cy="399854"/>
      </dsp:txXfrm>
    </dsp:sp>
    <dsp:sp modelId="{E83CBD53-CD71-4488-A193-58558B26FF9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4DD18-F721-4267-A2C7-AD868E3C0827}">
      <dsp:nvSpPr>
        <dsp:cNvPr id="0" name=""/>
        <dsp:cNvSpPr/>
      </dsp:nvSpPr>
      <dsp:spPr>
        <a:xfrm>
          <a:off x="182468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7FBD-4D61-47C2-A1D4-90D764A08477}">
      <dsp:nvSpPr>
        <dsp:cNvPr id="0" name=""/>
        <dsp:cNvSpPr/>
      </dsp:nvSpPr>
      <dsp:spPr>
        <a:xfrm>
          <a:off x="1512299" y="1528408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2299" y="1528408"/>
        <a:ext cx="1249545" cy="399854"/>
      </dsp:txXfrm>
    </dsp:sp>
    <dsp:sp modelId="{C1A4F654-F90A-46CA-9F33-39D3B797AD7C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C5642-2F45-4636-9CC0-93D40EF4D213}">
      <dsp:nvSpPr>
        <dsp:cNvPr id="0" name=""/>
        <dsp:cNvSpPr/>
      </dsp:nvSpPr>
      <dsp:spPr>
        <a:xfrm>
          <a:off x="2636890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8A9E0-7810-4483-BBF5-DA0CE5AD64D0}">
      <dsp:nvSpPr>
        <dsp:cNvPr id="0" name=""/>
        <dsp:cNvSpPr/>
      </dsp:nvSpPr>
      <dsp:spPr>
        <a:xfrm>
          <a:off x="2324504" y="2343012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4504" y="2343012"/>
        <a:ext cx="1249545" cy="399854"/>
      </dsp:txXfrm>
    </dsp:sp>
    <dsp:sp modelId="{D825AC19-FBF0-474C-A2C3-47106E12B756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DE27-6FC1-4459-B61C-79F014EDE53D}">
      <dsp:nvSpPr>
        <dsp:cNvPr id="0" name=""/>
        <dsp:cNvSpPr/>
      </dsp:nvSpPr>
      <dsp:spPr>
        <a:xfrm>
          <a:off x="3336636" y="1415949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BE0E7-F05B-499F-9400-D1F9610DDA06}">
      <dsp:nvSpPr>
        <dsp:cNvPr id="0" name=""/>
        <dsp:cNvSpPr/>
      </dsp:nvSpPr>
      <dsp:spPr>
        <a:xfrm>
          <a:off x="3024250" y="1528408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4250" y="1528408"/>
        <a:ext cx="1249545" cy="399854"/>
      </dsp:txXfrm>
    </dsp:sp>
    <dsp:sp modelId="{E239A008-90F6-4A1C-BAC6-A8E28E9C6A38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687-B176-4A5C-8D74-FC852901EE71}">
      <dsp:nvSpPr>
        <dsp:cNvPr id="0" name=""/>
        <dsp:cNvSpPr/>
      </dsp:nvSpPr>
      <dsp:spPr>
        <a:xfrm>
          <a:off x="4148841" y="2230553"/>
          <a:ext cx="624772" cy="624772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F8A21-5D8C-4AF8-A000-1C5F4B18D5E5}">
      <dsp:nvSpPr>
        <dsp:cNvPr id="0" name=""/>
        <dsp:cNvSpPr/>
      </dsp:nvSpPr>
      <dsp:spPr>
        <a:xfrm>
          <a:off x="3836454" y="2343012"/>
          <a:ext cx="1249545" cy="3998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碳积分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6454" y="2343012"/>
        <a:ext cx="1249545" cy="3998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518762" y="376404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396532"/>
        <a:ext cx="2008569" cy="646974"/>
      </dsp:txXfrm>
    </dsp:sp>
    <dsp:sp modelId="{B28B7E9F-E3B5-4ACA-8F9C-3B0D105E4FAB}">
      <dsp:nvSpPr>
        <dsp:cNvPr id="0" name=""/>
        <dsp:cNvSpPr/>
      </dsp:nvSpPr>
      <dsp:spPr>
        <a:xfrm>
          <a:off x="2497454" y="1063634"/>
          <a:ext cx="91440" cy="150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0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518762" y="1213645"/>
          <a:ext cx="2048825" cy="687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8890" y="1233773"/>
        <a:ext cx="2008569" cy="646974"/>
      </dsp:txXfrm>
    </dsp:sp>
    <dsp:sp modelId="{6DF34806-522B-40E6-B53E-059B6F62125D}">
      <dsp:nvSpPr>
        <dsp:cNvPr id="0" name=""/>
        <dsp:cNvSpPr/>
      </dsp:nvSpPr>
      <dsp:spPr>
        <a:xfrm>
          <a:off x="709307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14251"/>
              </a:lnTo>
              <a:lnTo>
                <a:pt x="0" y="414251"/>
              </a:lnTo>
              <a:lnTo>
                <a:pt x="0" y="8285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23" y="2742029"/>
        <a:ext cx="1385367" cy="406599"/>
      </dsp:txXfrm>
    </dsp:sp>
    <dsp:sp modelId="{89B0B617-FF98-48DF-A617-7269892499EA}">
      <dsp:nvSpPr>
        <dsp:cNvPr id="0" name=""/>
        <dsp:cNvSpPr/>
      </dsp:nvSpPr>
      <dsp:spPr>
        <a:xfrm>
          <a:off x="2497455" y="1900875"/>
          <a:ext cx="91440" cy="828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85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0491" y="2742029"/>
        <a:ext cx="1385367" cy="406599"/>
      </dsp:txXfrm>
    </dsp:sp>
    <dsp:sp modelId="{B1811306-799A-4C4B-BAF7-5478AD995C19}">
      <dsp:nvSpPr>
        <dsp:cNvPr id="0" name=""/>
        <dsp:cNvSpPr/>
      </dsp:nvSpPr>
      <dsp:spPr>
        <a:xfrm>
          <a:off x="2543175" y="1900875"/>
          <a:ext cx="1833867" cy="82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251"/>
              </a:lnTo>
              <a:lnTo>
                <a:pt x="1833867" y="414251"/>
              </a:lnTo>
              <a:lnTo>
                <a:pt x="1833867" y="8285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2729379"/>
          <a:ext cx="1410667" cy="431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4358" y="2742029"/>
        <a:ext cx="1385367" cy="4065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1837841" y="216853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224822"/>
        <a:ext cx="1394729" cy="256160"/>
      </dsp:txXfrm>
    </dsp:sp>
    <dsp:sp modelId="{B28B7E9F-E3B5-4ACA-8F9C-3B0D105E4FAB}">
      <dsp:nvSpPr>
        <dsp:cNvPr id="0" name=""/>
        <dsp:cNvSpPr/>
      </dsp:nvSpPr>
      <dsp:spPr>
        <a:xfrm>
          <a:off x="2497454" y="488952"/>
          <a:ext cx="91440" cy="168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8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1837841" y="657818"/>
          <a:ext cx="1410667" cy="272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5810" y="665787"/>
        <a:ext cx="1394729" cy="256160"/>
      </dsp:txXfrm>
    </dsp:sp>
    <dsp:sp modelId="{6DF34806-522B-40E6-B53E-059B6F62125D}">
      <dsp:nvSpPr>
        <dsp:cNvPr id="0" name=""/>
        <dsp:cNvSpPr/>
      </dsp:nvSpPr>
      <dsp:spPr>
        <a:xfrm>
          <a:off x="709307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1833867" y="0"/>
              </a:moveTo>
              <a:lnTo>
                <a:pt x="1833867" y="451949"/>
              </a:lnTo>
              <a:lnTo>
                <a:pt x="0" y="451949"/>
              </a:lnTo>
              <a:lnTo>
                <a:pt x="0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652C1-51A1-49D3-A2BC-261898BB2845}">
      <dsp:nvSpPr>
        <dsp:cNvPr id="0" name=""/>
        <dsp:cNvSpPr/>
      </dsp:nvSpPr>
      <dsp:spPr>
        <a:xfrm>
          <a:off x="3973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18" y="1861361"/>
        <a:ext cx="1355577" cy="885354"/>
      </dsp:txXfrm>
    </dsp:sp>
    <dsp:sp modelId="{89B0B617-FF98-48DF-A617-7269892499EA}">
      <dsp:nvSpPr>
        <dsp:cNvPr id="0" name=""/>
        <dsp:cNvSpPr/>
      </dsp:nvSpPr>
      <dsp:spPr>
        <a:xfrm>
          <a:off x="2497455" y="929917"/>
          <a:ext cx="91440" cy="903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7445F-B731-4607-BFA5-BAB49A906C98}">
      <dsp:nvSpPr>
        <dsp:cNvPr id="0" name=""/>
        <dsp:cNvSpPr/>
      </dsp:nvSpPr>
      <dsp:spPr>
        <a:xfrm>
          <a:off x="1837841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65386" y="1861361"/>
        <a:ext cx="1355577" cy="885354"/>
      </dsp:txXfrm>
    </dsp:sp>
    <dsp:sp modelId="{B1811306-799A-4C4B-BAF7-5478AD995C19}">
      <dsp:nvSpPr>
        <dsp:cNvPr id="0" name=""/>
        <dsp:cNvSpPr/>
      </dsp:nvSpPr>
      <dsp:spPr>
        <a:xfrm>
          <a:off x="2543175" y="929917"/>
          <a:ext cx="1833867" cy="90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949"/>
              </a:lnTo>
              <a:lnTo>
                <a:pt x="1833867" y="451949"/>
              </a:lnTo>
              <a:lnTo>
                <a:pt x="1833867" y="9038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3671708" y="1833816"/>
          <a:ext cx="1410667" cy="94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9253" y="1861361"/>
        <a:ext cx="1355577" cy="8853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9A9B-C071-4324-8884-DE5187AB54A4}">
      <dsp:nvSpPr>
        <dsp:cNvPr id="0" name=""/>
        <dsp:cNvSpPr/>
      </dsp:nvSpPr>
      <dsp:spPr>
        <a:xfrm>
          <a:off x="1798501" y="1820206"/>
          <a:ext cx="1489346" cy="1489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sp:txBody>
      <dsp:txXfrm>
        <a:off x="2016611" y="2038316"/>
        <a:ext cx="1053126" cy="1053126"/>
      </dsp:txXfrm>
    </dsp:sp>
    <dsp:sp modelId="{90DB6464-E834-4B3C-AEDA-8FF3F0A233BC}">
      <dsp:nvSpPr>
        <dsp:cNvPr id="0" name=""/>
        <dsp:cNvSpPr/>
      </dsp:nvSpPr>
      <dsp:spPr>
        <a:xfrm rot="12900000">
          <a:off x="80035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9A60CC-4C0E-47D0-905F-E3E29F7E569C}">
      <dsp:nvSpPr>
        <dsp:cNvPr id="0" name=""/>
        <dsp:cNvSpPr/>
      </dsp:nvSpPr>
      <dsp:spPr>
        <a:xfrm>
          <a:off x="199924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233076" y="886673"/>
        <a:ext cx="1348575" cy="1065599"/>
      </dsp:txXfrm>
    </dsp:sp>
    <dsp:sp modelId="{637F6CE7-59C0-466B-89A5-3885D304CD9C}">
      <dsp:nvSpPr>
        <dsp:cNvPr id="0" name=""/>
        <dsp:cNvSpPr/>
      </dsp:nvSpPr>
      <dsp:spPr>
        <a:xfrm rot="16200000">
          <a:off x="1951471" y="947395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DFBD67-02C8-4980-9FAB-EB0889D83D73}">
      <dsp:nvSpPr>
        <dsp:cNvPr id="0" name=""/>
        <dsp:cNvSpPr/>
      </dsp:nvSpPr>
      <dsp:spPr>
        <a:xfrm>
          <a:off x="1835735" y="1972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1868887" y="35124"/>
        <a:ext cx="1348575" cy="1065599"/>
      </dsp:txXfrm>
    </dsp:sp>
    <dsp:sp modelId="{3516339F-BDB7-4172-8165-C1D29B23D5F2}">
      <dsp:nvSpPr>
        <dsp:cNvPr id="0" name=""/>
        <dsp:cNvSpPr/>
      </dsp:nvSpPr>
      <dsp:spPr>
        <a:xfrm rot="19500000">
          <a:off x="310258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E43915-7F5D-4A69-B425-6680535F863F}">
      <dsp:nvSpPr>
        <dsp:cNvPr id="0" name=""/>
        <dsp:cNvSpPr/>
      </dsp:nvSpPr>
      <dsp:spPr>
        <a:xfrm>
          <a:off x="3471545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3504697" y="886673"/>
        <a:ext cx="1348575" cy="10655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9796-372D-4607-8403-11CA58CA1978}">
      <dsp:nvSpPr>
        <dsp:cNvPr id="0" name=""/>
        <dsp:cNvSpPr/>
      </dsp:nvSpPr>
      <dsp:spPr>
        <a:xfrm>
          <a:off x="1203095" y="850589"/>
          <a:ext cx="462578" cy="497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289" y="0"/>
              </a:lnTo>
              <a:lnTo>
                <a:pt x="231289" y="497271"/>
              </a:lnTo>
              <a:lnTo>
                <a:pt x="462578" y="497271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CEF46-BCB6-4E1F-82AB-23708C1038BD}">
      <dsp:nvSpPr>
        <dsp:cNvPr id="0" name=""/>
        <dsp:cNvSpPr/>
      </dsp:nvSpPr>
      <dsp:spPr>
        <a:xfrm>
          <a:off x="1203095" y="353317"/>
          <a:ext cx="462578" cy="497271"/>
        </a:xfrm>
        <a:custGeom>
          <a:avLst/>
          <a:gdLst/>
          <a:ahLst/>
          <a:cxnLst/>
          <a:rect l="0" t="0" r="0" b="0"/>
          <a:pathLst>
            <a:path>
              <a:moveTo>
                <a:pt x="0" y="497271"/>
              </a:moveTo>
              <a:lnTo>
                <a:pt x="231289" y="497271"/>
              </a:lnTo>
              <a:lnTo>
                <a:pt x="231289" y="0"/>
              </a:lnTo>
              <a:lnTo>
                <a:pt x="462578" y="0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8DA7F-22C8-4D16-93AA-99F03030AA67}">
      <dsp:nvSpPr>
        <dsp:cNvPr id="0" name=""/>
        <dsp:cNvSpPr/>
      </dsp:nvSpPr>
      <dsp:spPr>
        <a:xfrm>
          <a:off x="204041" y="497873"/>
          <a:ext cx="999053" cy="7054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碳汇交易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041" y="497873"/>
        <a:ext cx="999053" cy="705432"/>
      </dsp:txXfrm>
    </dsp:sp>
    <dsp:sp modelId="{3A8BC226-DF16-4204-9454-83F29635E0AE}">
      <dsp:nvSpPr>
        <dsp:cNvPr id="0" name=""/>
        <dsp:cNvSpPr/>
      </dsp:nvSpPr>
      <dsp:spPr>
        <a:xfrm>
          <a:off x="1665673" y="601"/>
          <a:ext cx="2312891" cy="7054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政府强制减排法律（国内）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5673" y="601"/>
        <a:ext cx="2312891" cy="705432"/>
      </dsp:txXfrm>
    </dsp:sp>
    <dsp:sp modelId="{D7B3AF6C-FE83-4FC8-927D-5E8BCD4CD2C3}">
      <dsp:nvSpPr>
        <dsp:cNvPr id="0" name=""/>
        <dsp:cNvSpPr/>
      </dsp:nvSpPr>
      <dsp:spPr>
        <a:xfrm>
          <a:off x="1665673" y="995144"/>
          <a:ext cx="2312891" cy="7054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民间交易抵消市场（国际）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5673" y="995144"/>
        <a:ext cx="2312891" cy="705432"/>
      </dsp:txXfrm>
    </dsp:sp>
    <dsp:sp modelId="{BEBFC14C-C96A-43A4-8856-360BC6C79A1B}">
      <dsp:nvSpPr>
        <dsp:cNvPr id="0" name=""/>
        <dsp:cNvSpPr/>
      </dsp:nvSpPr>
      <dsp:spPr>
        <a:xfrm>
          <a:off x="204041" y="1492416"/>
          <a:ext cx="999053" cy="70543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碳汇金融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041" y="1492416"/>
        <a:ext cx="999053" cy="7054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588F6-BB82-4AF7-B937-C7928B2C9002}">
      <dsp:nvSpPr>
        <dsp:cNvPr id="0" name=""/>
        <dsp:cNvSpPr/>
      </dsp:nvSpPr>
      <dsp:spPr>
        <a:xfrm>
          <a:off x="2582781" y="644247"/>
          <a:ext cx="134984" cy="591359"/>
        </a:xfrm>
        <a:custGeom>
          <a:avLst/>
          <a:gdLst/>
          <a:ahLst/>
          <a:cxnLst/>
          <a:rect l="0" t="0" r="0" b="0"/>
          <a:pathLst>
            <a:path>
              <a:moveTo>
                <a:pt x="134984" y="0"/>
              </a:moveTo>
              <a:lnTo>
                <a:pt x="134984" y="591359"/>
              </a:lnTo>
              <a:lnTo>
                <a:pt x="0" y="5913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F015B-D138-4864-9978-89E067E7BA12}">
      <dsp:nvSpPr>
        <dsp:cNvPr id="0" name=""/>
        <dsp:cNvSpPr/>
      </dsp:nvSpPr>
      <dsp:spPr>
        <a:xfrm>
          <a:off x="2717765" y="644247"/>
          <a:ext cx="1555532" cy="1182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734"/>
              </a:lnTo>
              <a:lnTo>
                <a:pt x="1555532" y="1047734"/>
              </a:lnTo>
              <a:lnTo>
                <a:pt x="1555532" y="11827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DD85D-EFE6-416A-89EC-3818952E35D5}">
      <dsp:nvSpPr>
        <dsp:cNvPr id="0" name=""/>
        <dsp:cNvSpPr/>
      </dsp:nvSpPr>
      <dsp:spPr>
        <a:xfrm>
          <a:off x="2672045" y="644247"/>
          <a:ext cx="91440" cy="11827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27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37DE-7976-4DD6-8913-FF1B38444CBC}">
      <dsp:nvSpPr>
        <dsp:cNvPr id="0" name=""/>
        <dsp:cNvSpPr/>
      </dsp:nvSpPr>
      <dsp:spPr>
        <a:xfrm>
          <a:off x="1162233" y="644247"/>
          <a:ext cx="1555532" cy="1182719"/>
        </a:xfrm>
        <a:custGeom>
          <a:avLst/>
          <a:gdLst/>
          <a:ahLst/>
          <a:cxnLst/>
          <a:rect l="0" t="0" r="0" b="0"/>
          <a:pathLst>
            <a:path>
              <a:moveTo>
                <a:pt x="1555532" y="0"/>
              </a:moveTo>
              <a:lnTo>
                <a:pt x="1555532" y="1047734"/>
              </a:lnTo>
              <a:lnTo>
                <a:pt x="0" y="1047734"/>
              </a:lnTo>
              <a:lnTo>
                <a:pt x="0" y="11827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54EC6-A6D0-4204-B478-5D0AF01DB358}">
      <dsp:nvSpPr>
        <dsp:cNvPr id="0" name=""/>
        <dsp:cNvSpPr/>
      </dsp:nvSpPr>
      <dsp:spPr>
        <a:xfrm>
          <a:off x="2074983" y="1465"/>
          <a:ext cx="1285564" cy="6427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碳汇管理公司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74983" y="1465"/>
        <a:ext cx="1285564" cy="642782"/>
      </dsp:txXfrm>
    </dsp:sp>
    <dsp:sp modelId="{98B6BD3B-7BF1-4A2B-AD5F-2B5584C2C978}">
      <dsp:nvSpPr>
        <dsp:cNvPr id="0" name=""/>
        <dsp:cNvSpPr/>
      </dsp:nvSpPr>
      <dsp:spPr>
        <a:xfrm>
          <a:off x="519450" y="1826967"/>
          <a:ext cx="1285564" cy="64278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9450" y="1826967"/>
        <a:ext cx="1285564" cy="642782"/>
      </dsp:txXfrm>
    </dsp:sp>
    <dsp:sp modelId="{82A1938D-7A71-4D71-B652-11082C723C89}">
      <dsp:nvSpPr>
        <dsp:cNvPr id="0" name=""/>
        <dsp:cNvSpPr/>
      </dsp:nvSpPr>
      <dsp:spPr>
        <a:xfrm>
          <a:off x="2074983" y="1826967"/>
          <a:ext cx="1285564" cy="64278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74983" y="1826967"/>
        <a:ext cx="1285564" cy="642782"/>
      </dsp:txXfrm>
    </dsp:sp>
    <dsp:sp modelId="{1375946E-3781-4855-9F28-48EE95235944}">
      <dsp:nvSpPr>
        <dsp:cNvPr id="0" name=""/>
        <dsp:cNvSpPr/>
      </dsp:nvSpPr>
      <dsp:spPr>
        <a:xfrm>
          <a:off x="3630516" y="1826967"/>
          <a:ext cx="1285564" cy="64278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630516" y="1826967"/>
        <a:ext cx="1285564" cy="642782"/>
      </dsp:txXfrm>
    </dsp:sp>
    <dsp:sp modelId="{5133D944-AA51-45A4-AB4A-E41479DDD67C}">
      <dsp:nvSpPr>
        <dsp:cNvPr id="0" name=""/>
        <dsp:cNvSpPr/>
      </dsp:nvSpPr>
      <dsp:spPr>
        <a:xfrm>
          <a:off x="1297217" y="914216"/>
          <a:ext cx="1285564" cy="6427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绿色气候组织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97217" y="914216"/>
        <a:ext cx="1285564" cy="6427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588F6-BB82-4AF7-B937-C7928B2C9002}">
      <dsp:nvSpPr>
        <dsp:cNvPr id="0" name=""/>
        <dsp:cNvSpPr/>
      </dsp:nvSpPr>
      <dsp:spPr>
        <a:xfrm>
          <a:off x="2418329" y="881566"/>
          <a:ext cx="124845" cy="546944"/>
        </a:xfrm>
        <a:custGeom>
          <a:avLst/>
          <a:gdLst/>
          <a:ahLst/>
          <a:cxnLst/>
          <a:rect l="0" t="0" r="0" b="0"/>
          <a:pathLst>
            <a:path>
              <a:moveTo>
                <a:pt x="124845" y="0"/>
              </a:moveTo>
              <a:lnTo>
                <a:pt x="124845" y="546944"/>
              </a:lnTo>
              <a:lnTo>
                <a:pt x="0" y="5469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FF78F-EF2A-47DB-BB32-66428C0BF887}">
      <dsp:nvSpPr>
        <dsp:cNvPr id="0" name=""/>
        <dsp:cNvSpPr/>
      </dsp:nvSpPr>
      <dsp:spPr>
        <a:xfrm>
          <a:off x="2543175" y="881566"/>
          <a:ext cx="1947988" cy="1093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42"/>
              </a:lnTo>
              <a:lnTo>
                <a:pt x="1947988" y="969042"/>
              </a:lnTo>
              <a:lnTo>
                <a:pt x="1947988" y="10938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DD85D-EFE6-416A-89EC-3818952E35D5}">
      <dsp:nvSpPr>
        <dsp:cNvPr id="0" name=""/>
        <dsp:cNvSpPr/>
      </dsp:nvSpPr>
      <dsp:spPr>
        <a:xfrm>
          <a:off x="2543175" y="881566"/>
          <a:ext cx="254644" cy="1093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42"/>
              </a:lnTo>
              <a:lnTo>
                <a:pt x="254644" y="969042"/>
              </a:lnTo>
              <a:lnTo>
                <a:pt x="254644" y="10938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37DE-7976-4DD6-8913-FF1B38444CBC}">
      <dsp:nvSpPr>
        <dsp:cNvPr id="0" name=""/>
        <dsp:cNvSpPr/>
      </dsp:nvSpPr>
      <dsp:spPr>
        <a:xfrm>
          <a:off x="849830" y="881566"/>
          <a:ext cx="1693344" cy="1093888"/>
        </a:xfrm>
        <a:custGeom>
          <a:avLst/>
          <a:gdLst/>
          <a:ahLst/>
          <a:cxnLst/>
          <a:rect l="0" t="0" r="0" b="0"/>
          <a:pathLst>
            <a:path>
              <a:moveTo>
                <a:pt x="1693344" y="0"/>
              </a:moveTo>
              <a:lnTo>
                <a:pt x="1693344" y="969042"/>
              </a:lnTo>
              <a:lnTo>
                <a:pt x="0" y="969042"/>
              </a:lnTo>
              <a:lnTo>
                <a:pt x="0" y="10938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54EC6-A6D0-4204-B478-5D0AF01DB358}">
      <dsp:nvSpPr>
        <dsp:cNvPr id="0" name=""/>
        <dsp:cNvSpPr/>
      </dsp:nvSpPr>
      <dsp:spPr>
        <a:xfrm>
          <a:off x="1948670" y="287061"/>
          <a:ext cx="1189008" cy="594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碳汇管理公司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8670" y="287061"/>
        <a:ext cx="1189008" cy="594504"/>
      </dsp:txXfrm>
    </dsp:sp>
    <dsp:sp modelId="{98B6BD3B-7BF1-4A2B-AD5F-2B5584C2C978}">
      <dsp:nvSpPr>
        <dsp:cNvPr id="0" name=""/>
        <dsp:cNvSpPr/>
      </dsp:nvSpPr>
      <dsp:spPr>
        <a:xfrm>
          <a:off x="681" y="1975454"/>
          <a:ext cx="1698296" cy="19229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1" y="1975454"/>
        <a:ext cx="1698296" cy="1922983"/>
      </dsp:txXfrm>
    </dsp:sp>
    <dsp:sp modelId="{82A1938D-7A71-4D71-B652-11082C723C89}">
      <dsp:nvSpPr>
        <dsp:cNvPr id="0" name=""/>
        <dsp:cNvSpPr/>
      </dsp:nvSpPr>
      <dsp:spPr>
        <a:xfrm>
          <a:off x="1948670" y="1975454"/>
          <a:ext cx="1698296" cy="19229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新能物流平台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8670" y="1975454"/>
        <a:ext cx="1698296" cy="1922983"/>
      </dsp:txXfrm>
    </dsp:sp>
    <dsp:sp modelId="{A8752EBA-9363-448F-A66A-7EA2BF4FC263}">
      <dsp:nvSpPr>
        <dsp:cNvPr id="0" name=""/>
        <dsp:cNvSpPr/>
      </dsp:nvSpPr>
      <dsp:spPr>
        <a:xfrm>
          <a:off x="3896659" y="1975454"/>
          <a:ext cx="1189008" cy="59450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碳汇项目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96659" y="1975454"/>
        <a:ext cx="1189008" cy="594504"/>
      </dsp:txXfrm>
    </dsp:sp>
    <dsp:sp modelId="{5133D944-AA51-45A4-AB4A-E41479DDD67C}">
      <dsp:nvSpPr>
        <dsp:cNvPr id="0" name=""/>
        <dsp:cNvSpPr/>
      </dsp:nvSpPr>
      <dsp:spPr>
        <a:xfrm>
          <a:off x="1229320" y="1131258"/>
          <a:ext cx="1189008" cy="594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绿色气候组织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9320" y="1131258"/>
        <a:ext cx="1189008" cy="59450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3279C-D661-42BC-8D5C-A7C93BCC31A4}">
      <dsp:nvSpPr>
        <dsp:cNvPr id="0" name=""/>
        <dsp:cNvSpPr/>
      </dsp:nvSpPr>
      <dsp:spPr>
        <a:xfrm>
          <a:off x="290" y="458685"/>
          <a:ext cx="699711" cy="667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0" y="478245"/>
        <a:ext cx="660591" cy="628695"/>
      </dsp:txXfrm>
    </dsp:sp>
    <dsp:sp modelId="{774262A5-E07B-4797-B766-AC00E42A62B0}">
      <dsp:nvSpPr>
        <dsp:cNvPr id="0" name=""/>
        <dsp:cNvSpPr/>
      </dsp:nvSpPr>
      <dsp:spPr>
        <a:xfrm rot="18289469">
          <a:off x="594888" y="571563"/>
          <a:ext cx="490110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90110" y="1986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7691" y="579173"/>
        <a:ext cx="24505" cy="24505"/>
      </dsp:txXfrm>
    </dsp:sp>
    <dsp:sp modelId="{E7BD1902-4E74-4BBB-979C-8533102D65AC}">
      <dsp:nvSpPr>
        <dsp:cNvPr id="0" name=""/>
        <dsp:cNvSpPr/>
      </dsp:nvSpPr>
      <dsp:spPr>
        <a:xfrm>
          <a:off x="979886" y="215331"/>
          <a:ext cx="699711" cy="349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0133" y="225578"/>
        <a:ext cx="679217" cy="329361"/>
      </dsp:txXfrm>
    </dsp:sp>
    <dsp:sp modelId="{B1A514BA-A71C-49B1-9D5D-C1F242EACE46}">
      <dsp:nvSpPr>
        <dsp:cNvPr id="0" name=""/>
        <dsp:cNvSpPr/>
      </dsp:nvSpPr>
      <dsp:spPr>
        <a:xfrm>
          <a:off x="700001" y="772730"/>
          <a:ext cx="279884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79884" y="1986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2946" y="785596"/>
        <a:ext cx="13994" cy="13994"/>
      </dsp:txXfrm>
    </dsp:sp>
    <dsp:sp modelId="{556568C3-BB42-4621-A8BE-FD0AF343FE7E}">
      <dsp:nvSpPr>
        <dsp:cNvPr id="0" name=""/>
        <dsp:cNvSpPr/>
      </dsp:nvSpPr>
      <dsp:spPr>
        <a:xfrm>
          <a:off x="979886" y="617665"/>
          <a:ext cx="699711" cy="349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0133" y="627912"/>
        <a:ext cx="679217" cy="329361"/>
      </dsp:txXfrm>
    </dsp:sp>
    <dsp:sp modelId="{461ACD2D-EFF9-4617-A572-F5F5AF19930C}">
      <dsp:nvSpPr>
        <dsp:cNvPr id="0" name=""/>
        <dsp:cNvSpPr/>
      </dsp:nvSpPr>
      <dsp:spPr>
        <a:xfrm rot="3310531">
          <a:off x="594888" y="973897"/>
          <a:ext cx="490110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90110" y="1986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7691" y="981507"/>
        <a:ext cx="24505" cy="24505"/>
      </dsp:txXfrm>
    </dsp:sp>
    <dsp:sp modelId="{F1FB8F80-9E3C-48B5-AF1D-B43C9AFCCCA9}">
      <dsp:nvSpPr>
        <dsp:cNvPr id="0" name=""/>
        <dsp:cNvSpPr/>
      </dsp:nvSpPr>
      <dsp:spPr>
        <a:xfrm>
          <a:off x="979886" y="1019999"/>
          <a:ext cx="699711" cy="349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990133" y="1030246"/>
        <a:ext cx="679217" cy="32936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3279C-D661-42BC-8D5C-A7C93BCC31A4}">
      <dsp:nvSpPr>
        <dsp:cNvPr id="0" name=""/>
        <dsp:cNvSpPr/>
      </dsp:nvSpPr>
      <dsp:spPr>
        <a:xfrm>
          <a:off x="290" y="458685"/>
          <a:ext cx="699711" cy="667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0" y="478245"/>
        <a:ext cx="660591" cy="628695"/>
      </dsp:txXfrm>
    </dsp:sp>
    <dsp:sp modelId="{774262A5-E07B-4797-B766-AC00E42A62B0}">
      <dsp:nvSpPr>
        <dsp:cNvPr id="0" name=""/>
        <dsp:cNvSpPr/>
      </dsp:nvSpPr>
      <dsp:spPr>
        <a:xfrm rot="18289469">
          <a:off x="594888" y="571563"/>
          <a:ext cx="490110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90110" y="1986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7691" y="579173"/>
        <a:ext cx="24505" cy="24505"/>
      </dsp:txXfrm>
    </dsp:sp>
    <dsp:sp modelId="{E7BD1902-4E74-4BBB-979C-8533102D65AC}">
      <dsp:nvSpPr>
        <dsp:cNvPr id="0" name=""/>
        <dsp:cNvSpPr/>
      </dsp:nvSpPr>
      <dsp:spPr>
        <a:xfrm>
          <a:off x="979886" y="215331"/>
          <a:ext cx="699711" cy="349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0133" y="225578"/>
        <a:ext cx="679217" cy="329361"/>
      </dsp:txXfrm>
    </dsp:sp>
    <dsp:sp modelId="{B1A514BA-A71C-49B1-9D5D-C1F242EACE46}">
      <dsp:nvSpPr>
        <dsp:cNvPr id="0" name=""/>
        <dsp:cNvSpPr/>
      </dsp:nvSpPr>
      <dsp:spPr>
        <a:xfrm>
          <a:off x="700001" y="772730"/>
          <a:ext cx="279884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79884" y="1986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2946" y="785596"/>
        <a:ext cx="13994" cy="13994"/>
      </dsp:txXfrm>
    </dsp:sp>
    <dsp:sp modelId="{556568C3-BB42-4621-A8BE-FD0AF343FE7E}">
      <dsp:nvSpPr>
        <dsp:cNvPr id="0" name=""/>
        <dsp:cNvSpPr/>
      </dsp:nvSpPr>
      <dsp:spPr>
        <a:xfrm>
          <a:off x="979886" y="617665"/>
          <a:ext cx="699711" cy="349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0133" y="627912"/>
        <a:ext cx="679217" cy="329361"/>
      </dsp:txXfrm>
    </dsp:sp>
    <dsp:sp modelId="{461ACD2D-EFF9-4617-A572-F5F5AF19930C}">
      <dsp:nvSpPr>
        <dsp:cNvPr id="0" name=""/>
        <dsp:cNvSpPr/>
      </dsp:nvSpPr>
      <dsp:spPr>
        <a:xfrm rot="3310531">
          <a:off x="594888" y="973897"/>
          <a:ext cx="490110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90110" y="1986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7691" y="981507"/>
        <a:ext cx="24505" cy="24505"/>
      </dsp:txXfrm>
    </dsp:sp>
    <dsp:sp modelId="{F1FB8F80-9E3C-48B5-AF1D-B43C9AFCCCA9}">
      <dsp:nvSpPr>
        <dsp:cNvPr id="0" name=""/>
        <dsp:cNvSpPr/>
      </dsp:nvSpPr>
      <dsp:spPr>
        <a:xfrm>
          <a:off x="979886" y="1019999"/>
          <a:ext cx="699711" cy="349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990133" y="1030246"/>
        <a:ext cx="679217" cy="32936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588F6-BB82-4AF7-B937-C7928B2C9002}">
      <dsp:nvSpPr>
        <dsp:cNvPr id="0" name=""/>
        <dsp:cNvSpPr/>
      </dsp:nvSpPr>
      <dsp:spPr>
        <a:xfrm>
          <a:off x="2387036" y="971725"/>
          <a:ext cx="156138" cy="684037"/>
        </a:xfrm>
        <a:custGeom>
          <a:avLst/>
          <a:gdLst/>
          <a:ahLst/>
          <a:cxnLst/>
          <a:rect l="0" t="0" r="0" b="0"/>
          <a:pathLst>
            <a:path>
              <a:moveTo>
                <a:pt x="156138" y="0"/>
              </a:moveTo>
              <a:lnTo>
                <a:pt x="156138" y="684037"/>
              </a:lnTo>
              <a:lnTo>
                <a:pt x="0" y="6840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F015B-D138-4864-9978-89E067E7BA12}">
      <dsp:nvSpPr>
        <dsp:cNvPr id="0" name=""/>
        <dsp:cNvSpPr/>
      </dsp:nvSpPr>
      <dsp:spPr>
        <a:xfrm>
          <a:off x="2543175" y="971725"/>
          <a:ext cx="1799314" cy="1368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935"/>
              </a:lnTo>
              <a:lnTo>
                <a:pt x="1799314" y="1211935"/>
              </a:lnTo>
              <a:lnTo>
                <a:pt x="1799314" y="136807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DD85D-EFE6-416A-89EC-3818952E35D5}">
      <dsp:nvSpPr>
        <dsp:cNvPr id="0" name=""/>
        <dsp:cNvSpPr/>
      </dsp:nvSpPr>
      <dsp:spPr>
        <a:xfrm>
          <a:off x="2497455" y="971725"/>
          <a:ext cx="91440" cy="1368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807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37DE-7976-4DD6-8913-FF1B38444CBC}">
      <dsp:nvSpPr>
        <dsp:cNvPr id="0" name=""/>
        <dsp:cNvSpPr/>
      </dsp:nvSpPr>
      <dsp:spPr>
        <a:xfrm>
          <a:off x="743860" y="971725"/>
          <a:ext cx="1799314" cy="1368074"/>
        </a:xfrm>
        <a:custGeom>
          <a:avLst/>
          <a:gdLst/>
          <a:ahLst/>
          <a:cxnLst/>
          <a:rect l="0" t="0" r="0" b="0"/>
          <a:pathLst>
            <a:path>
              <a:moveTo>
                <a:pt x="1799314" y="0"/>
              </a:moveTo>
              <a:lnTo>
                <a:pt x="1799314" y="1211935"/>
              </a:lnTo>
              <a:lnTo>
                <a:pt x="0" y="1211935"/>
              </a:lnTo>
              <a:lnTo>
                <a:pt x="0" y="136807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54EC6-A6D0-4204-B478-5D0AF01DB358}">
      <dsp:nvSpPr>
        <dsp:cNvPr id="0" name=""/>
        <dsp:cNvSpPr/>
      </dsp:nvSpPr>
      <dsp:spPr>
        <a:xfrm>
          <a:off x="1799656" y="228206"/>
          <a:ext cx="1487037" cy="7435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碳汇管理公司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9656" y="228206"/>
        <a:ext cx="1487037" cy="743518"/>
      </dsp:txXfrm>
    </dsp:sp>
    <dsp:sp modelId="{98B6BD3B-7BF1-4A2B-AD5F-2B5584C2C978}">
      <dsp:nvSpPr>
        <dsp:cNvPr id="0" name=""/>
        <dsp:cNvSpPr/>
      </dsp:nvSpPr>
      <dsp:spPr>
        <a:xfrm>
          <a:off x="341" y="2339799"/>
          <a:ext cx="1487037" cy="7435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1" y="2339799"/>
        <a:ext cx="1487037" cy="743518"/>
      </dsp:txXfrm>
    </dsp:sp>
    <dsp:sp modelId="{82A1938D-7A71-4D71-B652-11082C723C89}">
      <dsp:nvSpPr>
        <dsp:cNvPr id="0" name=""/>
        <dsp:cNvSpPr/>
      </dsp:nvSpPr>
      <dsp:spPr>
        <a:xfrm>
          <a:off x="1799656" y="2339799"/>
          <a:ext cx="1487037" cy="7435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新能物流平台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9656" y="2339799"/>
        <a:ext cx="1487037" cy="743518"/>
      </dsp:txXfrm>
    </dsp:sp>
    <dsp:sp modelId="{1375946E-3781-4855-9F28-48EE95235944}">
      <dsp:nvSpPr>
        <dsp:cNvPr id="0" name=""/>
        <dsp:cNvSpPr/>
      </dsp:nvSpPr>
      <dsp:spPr>
        <a:xfrm>
          <a:off x="3598971" y="2339799"/>
          <a:ext cx="1487037" cy="7435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8971" y="2339799"/>
        <a:ext cx="1487037" cy="743518"/>
      </dsp:txXfrm>
    </dsp:sp>
    <dsp:sp modelId="{5133D944-AA51-45A4-AB4A-E41479DDD67C}">
      <dsp:nvSpPr>
        <dsp:cNvPr id="0" name=""/>
        <dsp:cNvSpPr/>
      </dsp:nvSpPr>
      <dsp:spPr>
        <a:xfrm>
          <a:off x="899998" y="1284003"/>
          <a:ext cx="1487037" cy="7435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碳信</a:t>
          </a: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9998" y="1284003"/>
        <a:ext cx="1487037" cy="743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6E923-2AF3-425E-89DA-C20AEB6C00B9}">
      <dsp:nvSpPr>
        <dsp:cNvPr id="0" name=""/>
        <dsp:cNvSpPr/>
      </dsp:nvSpPr>
      <dsp:spPr>
        <a:xfrm>
          <a:off x="2097374" y="806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项目建模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9097"/>
        <a:ext cx="835019" cy="522958"/>
      </dsp:txXfrm>
    </dsp:sp>
    <dsp:sp modelId="{0DFB03C9-EFF5-4AC9-8C11-96D53362894B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1816682" y="76821"/>
              </a:moveTo>
              <a:arcTo wR="1365185" hR="1365185" stAng="173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A2721-FFDC-4255-A89D-534229E118BC}">
      <dsp:nvSpPr>
        <dsp:cNvPr id="0" name=""/>
        <dsp:cNvSpPr/>
      </dsp:nvSpPr>
      <dsp:spPr>
        <a:xfrm>
          <a:off x="3279659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交易管理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711690"/>
        <a:ext cx="835019" cy="522958"/>
      </dsp:txXfrm>
    </dsp:sp>
    <dsp:sp modelId="{1A4441C1-D563-46EB-BD55-5D938881FF7A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674873" y="979893"/>
              </a:moveTo>
              <a:arcTo wR="1365185" hR="1365185" stAng="206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8FE0D-DF31-4960-97E2-2C7487CFE974}">
      <dsp:nvSpPr>
        <dsp:cNvPr id="0" name=""/>
        <dsp:cNvSpPr/>
      </dsp:nvSpPr>
      <dsp:spPr>
        <a:xfrm>
          <a:off x="3279659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远程协同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7950" y="2076875"/>
        <a:ext cx="835019" cy="522958"/>
      </dsp:txXfrm>
    </dsp:sp>
    <dsp:sp modelId="{4596EAE3-9869-41DB-91BF-7304B9B61B23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2319129" y="2341772"/>
              </a:moveTo>
              <a:arcTo wR="1365185" hR="1365185" stAng="27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F099-27EC-4F5E-B479-76B4FD238C2D}">
      <dsp:nvSpPr>
        <dsp:cNvPr id="0" name=""/>
        <dsp:cNvSpPr/>
      </dsp:nvSpPr>
      <dsp:spPr>
        <a:xfrm>
          <a:off x="2097374" y="2731177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数字孪生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5665" y="2759468"/>
        <a:ext cx="835019" cy="522958"/>
      </dsp:txXfrm>
    </dsp:sp>
    <dsp:sp modelId="{3AB23EAB-267A-45B7-B44E-E1C26B7927A6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913688" y="2653549"/>
              </a:moveTo>
              <a:arcTo wR="1365185" hR="1365185" stAng="6558755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D6D42-8F49-44FA-90E5-2103CF9B6B38}">
      <dsp:nvSpPr>
        <dsp:cNvPr id="0" name=""/>
        <dsp:cNvSpPr/>
      </dsp:nvSpPr>
      <dsp:spPr>
        <a:xfrm>
          <a:off x="915088" y="2048584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析预测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2076875"/>
        <a:ext cx="835019" cy="522958"/>
      </dsp:txXfrm>
    </dsp:sp>
    <dsp:sp modelId="{F1C40A89-384C-444A-8963-C21E9221E744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55497" y="1750477"/>
              </a:moveTo>
              <a:arcTo wR="1365185" hR="1365185" stAng="9816412" swAng="19671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FC7F4-3132-48A7-A80C-2828B31785A6}">
      <dsp:nvSpPr>
        <dsp:cNvPr id="0" name=""/>
        <dsp:cNvSpPr/>
      </dsp:nvSpPr>
      <dsp:spPr>
        <a:xfrm>
          <a:off x="915088" y="683399"/>
          <a:ext cx="891601" cy="579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碳积分账户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379" y="711690"/>
        <a:ext cx="835019" cy="522958"/>
      </dsp:txXfrm>
    </dsp:sp>
    <dsp:sp modelId="{FE99B061-67FA-4797-A39A-4368F3B5A3B9}">
      <dsp:nvSpPr>
        <dsp:cNvPr id="0" name=""/>
        <dsp:cNvSpPr/>
      </dsp:nvSpPr>
      <dsp:spPr>
        <a:xfrm>
          <a:off x="1177989" y="290576"/>
          <a:ext cx="2730371" cy="2730371"/>
        </a:xfrm>
        <a:custGeom>
          <a:avLst/>
          <a:gdLst/>
          <a:ahLst/>
          <a:cxnLst/>
          <a:rect l="0" t="0" r="0" b="0"/>
          <a:pathLst>
            <a:path>
              <a:moveTo>
                <a:pt x="411241" y="388598"/>
              </a:moveTo>
              <a:arcTo wR="1365185" hR="1365185" stAng="13540319" swAng="1500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9A9B-C071-4324-8884-DE5187AB54A4}">
      <dsp:nvSpPr>
        <dsp:cNvPr id="0" name=""/>
        <dsp:cNvSpPr/>
      </dsp:nvSpPr>
      <dsp:spPr>
        <a:xfrm>
          <a:off x="1798501" y="1820206"/>
          <a:ext cx="1489346" cy="1489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sp:txBody>
      <dsp:txXfrm>
        <a:off x="2016611" y="2038316"/>
        <a:ext cx="1053126" cy="1053126"/>
      </dsp:txXfrm>
    </dsp:sp>
    <dsp:sp modelId="{90DB6464-E834-4B3C-AEDA-8FF3F0A233BC}">
      <dsp:nvSpPr>
        <dsp:cNvPr id="0" name=""/>
        <dsp:cNvSpPr/>
      </dsp:nvSpPr>
      <dsp:spPr>
        <a:xfrm rot="12900000">
          <a:off x="80035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9A60CC-4C0E-47D0-905F-E3E29F7E569C}">
      <dsp:nvSpPr>
        <dsp:cNvPr id="0" name=""/>
        <dsp:cNvSpPr/>
      </dsp:nvSpPr>
      <dsp:spPr>
        <a:xfrm>
          <a:off x="199924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233076" y="886673"/>
        <a:ext cx="1348575" cy="1065599"/>
      </dsp:txXfrm>
    </dsp:sp>
    <dsp:sp modelId="{637F6CE7-59C0-466B-89A5-3885D304CD9C}">
      <dsp:nvSpPr>
        <dsp:cNvPr id="0" name=""/>
        <dsp:cNvSpPr/>
      </dsp:nvSpPr>
      <dsp:spPr>
        <a:xfrm rot="16200000">
          <a:off x="1951471" y="947395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DFBD67-02C8-4980-9FAB-EB0889D83D73}">
      <dsp:nvSpPr>
        <dsp:cNvPr id="0" name=""/>
        <dsp:cNvSpPr/>
      </dsp:nvSpPr>
      <dsp:spPr>
        <a:xfrm>
          <a:off x="1835735" y="1972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1868887" y="35124"/>
        <a:ext cx="1348575" cy="1065599"/>
      </dsp:txXfrm>
    </dsp:sp>
    <dsp:sp modelId="{3516339F-BDB7-4172-8165-C1D29B23D5F2}">
      <dsp:nvSpPr>
        <dsp:cNvPr id="0" name=""/>
        <dsp:cNvSpPr/>
      </dsp:nvSpPr>
      <dsp:spPr>
        <a:xfrm rot="19500000">
          <a:off x="310258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E43915-7F5D-4A69-B425-6680535F863F}">
      <dsp:nvSpPr>
        <dsp:cNvPr id="0" name=""/>
        <dsp:cNvSpPr/>
      </dsp:nvSpPr>
      <dsp:spPr>
        <a:xfrm>
          <a:off x="3471545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3504697" y="886673"/>
        <a:ext cx="1348575" cy="106559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9A9B-C071-4324-8884-DE5187AB54A4}">
      <dsp:nvSpPr>
        <dsp:cNvPr id="0" name=""/>
        <dsp:cNvSpPr/>
      </dsp:nvSpPr>
      <dsp:spPr>
        <a:xfrm>
          <a:off x="1798501" y="1820206"/>
          <a:ext cx="1489346" cy="14893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Exchange</a:t>
          </a:r>
        </a:p>
      </dsp:txBody>
      <dsp:txXfrm>
        <a:off x="2016611" y="2038316"/>
        <a:ext cx="1053126" cy="1053126"/>
      </dsp:txXfrm>
    </dsp:sp>
    <dsp:sp modelId="{90DB6464-E834-4B3C-AEDA-8FF3F0A233BC}">
      <dsp:nvSpPr>
        <dsp:cNvPr id="0" name=""/>
        <dsp:cNvSpPr/>
      </dsp:nvSpPr>
      <dsp:spPr>
        <a:xfrm rot="12900000">
          <a:off x="80035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9A60CC-4C0E-47D0-905F-E3E29F7E569C}">
      <dsp:nvSpPr>
        <dsp:cNvPr id="0" name=""/>
        <dsp:cNvSpPr/>
      </dsp:nvSpPr>
      <dsp:spPr>
        <a:xfrm>
          <a:off x="199924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233076" y="886673"/>
        <a:ext cx="1348575" cy="1065599"/>
      </dsp:txXfrm>
    </dsp:sp>
    <dsp:sp modelId="{637F6CE7-59C0-466B-89A5-3885D304CD9C}">
      <dsp:nvSpPr>
        <dsp:cNvPr id="0" name=""/>
        <dsp:cNvSpPr/>
      </dsp:nvSpPr>
      <dsp:spPr>
        <a:xfrm rot="16200000">
          <a:off x="1951471" y="947395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DFBD67-02C8-4980-9FAB-EB0889D83D73}">
      <dsp:nvSpPr>
        <dsp:cNvPr id="0" name=""/>
        <dsp:cNvSpPr/>
      </dsp:nvSpPr>
      <dsp:spPr>
        <a:xfrm>
          <a:off x="1835735" y="1972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1868887" y="35124"/>
        <a:ext cx="1348575" cy="1065599"/>
      </dsp:txXfrm>
    </dsp:sp>
    <dsp:sp modelId="{3516339F-BDB7-4172-8165-C1D29B23D5F2}">
      <dsp:nvSpPr>
        <dsp:cNvPr id="0" name=""/>
        <dsp:cNvSpPr/>
      </dsp:nvSpPr>
      <dsp:spPr>
        <a:xfrm rot="19500000">
          <a:off x="3102586" y="1546627"/>
          <a:ext cx="1183406" cy="42446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E43915-7F5D-4A69-B425-6680535F863F}">
      <dsp:nvSpPr>
        <dsp:cNvPr id="0" name=""/>
        <dsp:cNvSpPr/>
      </dsp:nvSpPr>
      <dsp:spPr>
        <a:xfrm>
          <a:off x="3471545" y="853521"/>
          <a:ext cx="1414879" cy="1131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Registry</a:t>
          </a:r>
        </a:p>
      </dsp:txBody>
      <dsp:txXfrm>
        <a:off x="3504697" y="886673"/>
        <a:ext cx="1348575" cy="1065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FCB41-04B7-4048-8630-46E436D51003}">
      <dsp:nvSpPr>
        <dsp:cNvPr id="0" name=""/>
        <dsp:cNvSpPr/>
      </dsp:nvSpPr>
      <dsp:spPr>
        <a:xfrm>
          <a:off x="-3717165" y="-574982"/>
          <a:ext cx="4461489" cy="4461489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BF177-8F71-476B-A7C1-7F5253EC8A53}">
      <dsp:nvSpPr>
        <dsp:cNvPr id="0" name=""/>
        <dsp:cNvSpPr/>
      </dsp:nvSpPr>
      <dsp:spPr>
        <a:xfrm>
          <a:off x="608741" y="473084"/>
          <a:ext cx="4460140" cy="946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091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Mask == selector == 0</a:t>
          </a:r>
        </a:p>
      </dsp:txBody>
      <dsp:txXfrm>
        <a:off x="608741" y="473084"/>
        <a:ext cx="4460140" cy="946036"/>
      </dsp:txXfrm>
    </dsp:sp>
    <dsp:sp modelId="{3D95F5AF-B8FF-4C7F-B2CF-B771BAEA8BEF}">
      <dsp:nvSpPr>
        <dsp:cNvPr id="0" name=""/>
        <dsp:cNvSpPr/>
      </dsp:nvSpPr>
      <dsp:spPr>
        <a:xfrm>
          <a:off x="17468" y="354829"/>
          <a:ext cx="1182545" cy="1182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20BD4-449E-4B5D-8959-DA570D3E5B88}">
      <dsp:nvSpPr>
        <dsp:cNvPr id="0" name=""/>
        <dsp:cNvSpPr/>
      </dsp:nvSpPr>
      <dsp:spPr>
        <a:xfrm>
          <a:off x="608741" y="1892404"/>
          <a:ext cx="4460140" cy="946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091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Mask | selector != 0</a:t>
          </a:r>
        </a:p>
      </dsp:txBody>
      <dsp:txXfrm>
        <a:off x="608741" y="1892404"/>
        <a:ext cx="4460140" cy="946036"/>
      </dsp:txXfrm>
    </dsp:sp>
    <dsp:sp modelId="{2A2585CB-714D-4BF6-8638-19230974562D}">
      <dsp:nvSpPr>
        <dsp:cNvPr id="0" name=""/>
        <dsp:cNvSpPr/>
      </dsp:nvSpPr>
      <dsp:spPr>
        <a:xfrm>
          <a:off x="17468" y="1774149"/>
          <a:ext cx="1182545" cy="1182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CC622-7CB5-4239-B0F2-0B8314007642}">
      <dsp:nvSpPr>
        <dsp:cNvPr id="0" name=""/>
        <dsp:cNvSpPr/>
      </dsp:nvSpPr>
      <dsp:spPr>
        <a:xfrm>
          <a:off x="2543175" y="1499623"/>
          <a:ext cx="1799314" cy="312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8"/>
              </a:lnTo>
              <a:lnTo>
                <a:pt x="1799314" y="156138"/>
              </a:lnTo>
              <a:lnTo>
                <a:pt x="1799314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A9D6-6947-425E-A330-426655FB298B}">
      <dsp:nvSpPr>
        <dsp:cNvPr id="0" name=""/>
        <dsp:cNvSpPr/>
      </dsp:nvSpPr>
      <dsp:spPr>
        <a:xfrm>
          <a:off x="2497455" y="1499623"/>
          <a:ext cx="91440" cy="312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50466-84CE-4522-8104-2B284F582716}">
      <dsp:nvSpPr>
        <dsp:cNvPr id="0" name=""/>
        <dsp:cNvSpPr/>
      </dsp:nvSpPr>
      <dsp:spPr>
        <a:xfrm>
          <a:off x="743860" y="1499623"/>
          <a:ext cx="1799314" cy="312277"/>
        </a:xfrm>
        <a:custGeom>
          <a:avLst/>
          <a:gdLst/>
          <a:ahLst/>
          <a:cxnLst/>
          <a:rect l="0" t="0" r="0" b="0"/>
          <a:pathLst>
            <a:path>
              <a:moveTo>
                <a:pt x="1799314" y="0"/>
              </a:moveTo>
              <a:lnTo>
                <a:pt x="1799314" y="156138"/>
              </a:lnTo>
              <a:lnTo>
                <a:pt x="0" y="156138"/>
              </a:lnTo>
              <a:lnTo>
                <a:pt x="0" y="3122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F513E-D2ED-4F8B-8E2E-A7BCD944B31D}">
      <dsp:nvSpPr>
        <dsp:cNvPr id="0" name=""/>
        <dsp:cNvSpPr/>
      </dsp:nvSpPr>
      <dsp:spPr>
        <a:xfrm>
          <a:off x="341" y="756105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-1</a:t>
          </a:r>
        </a:p>
      </dsp:txBody>
      <dsp:txXfrm>
        <a:off x="218113" y="864991"/>
        <a:ext cx="1051493" cy="525746"/>
      </dsp:txXfrm>
    </dsp:sp>
    <dsp:sp modelId="{D943082A-34A2-427B-BF3B-1A3D00733F3D}">
      <dsp:nvSpPr>
        <dsp:cNvPr id="0" name=""/>
        <dsp:cNvSpPr/>
      </dsp:nvSpPr>
      <dsp:spPr>
        <a:xfrm>
          <a:off x="1799656" y="756105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2017428" y="864991"/>
        <a:ext cx="1051493" cy="525746"/>
      </dsp:txXfrm>
    </dsp:sp>
    <dsp:sp modelId="{82007942-2C05-4F0D-A032-EBD7653E633F}">
      <dsp:nvSpPr>
        <dsp:cNvPr id="0" name=""/>
        <dsp:cNvSpPr/>
      </dsp:nvSpPr>
      <dsp:spPr>
        <a:xfrm>
          <a:off x="341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0</a:t>
          </a:r>
        </a:p>
      </dsp:txBody>
      <dsp:txXfrm>
        <a:off x="218113" y="1920787"/>
        <a:ext cx="1051493" cy="525746"/>
      </dsp:txXfrm>
    </dsp:sp>
    <dsp:sp modelId="{56AF97DB-484F-4BB9-8EE3-3AC9C4DEE256}">
      <dsp:nvSpPr>
        <dsp:cNvPr id="0" name=""/>
        <dsp:cNvSpPr/>
      </dsp:nvSpPr>
      <dsp:spPr>
        <a:xfrm>
          <a:off x="1799656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017428" y="1920787"/>
        <a:ext cx="1051493" cy="525746"/>
      </dsp:txXfrm>
    </dsp:sp>
    <dsp:sp modelId="{966F93C1-33DA-49AD-B348-62B52A57C195}">
      <dsp:nvSpPr>
        <dsp:cNvPr id="0" name=""/>
        <dsp:cNvSpPr/>
      </dsp:nvSpPr>
      <dsp:spPr>
        <a:xfrm>
          <a:off x="3598971" y="1811901"/>
          <a:ext cx="1487037" cy="743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3816743" y="1920787"/>
        <a:ext cx="1051493" cy="5257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C165-044D-4A97-836A-1BDF0366DDDD}">
      <dsp:nvSpPr>
        <dsp:cNvPr id="0" name=""/>
        <dsp:cNvSpPr/>
      </dsp:nvSpPr>
      <dsp:spPr>
        <a:xfrm>
          <a:off x="2061612" y="1150945"/>
          <a:ext cx="481562" cy="504816"/>
        </a:xfrm>
        <a:custGeom>
          <a:avLst/>
          <a:gdLst/>
          <a:ahLst/>
          <a:cxnLst/>
          <a:rect l="0" t="0" r="0" b="0"/>
          <a:pathLst>
            <a:path>
              <a:moveTo>
                <a:pt x="481562" y="0"/>
              </a:moveTo>
              <a:lnTo>
                <a:pt x="481562" y="504816"/>
              </a:lnTo>
              <a:lnTo>
                <a:pt x="0" y="5048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E6F7F-306F-48F0-8816-B9C449057657}">
      <dsp:nvSpPr>
        <dsp:cNvPr id="0" name=""/>
        <dsp:cNvSpPr/>
      </dsp:nvSpPr>
      <dsp:spPr>
        <a:xfrm>
          <a:off x="2543175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1991830" y="894403"/>
              </a:lnTo>
              <a:lnTo>
                <a:pt x="199183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1AE47-CEA5-4F9D-B63F-1E7AB937E9BC}">
      <dsp:nvSpPr>
        <dsp:cNvPr id="0" name=""/>
        <dsp:cNvSpPr/>
      </dsp:nvSpPr>
      <dsp:spPr>
        <a:xfrm>
          <a:off x="2543175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403"/>
              </a:lnTo>
              <a:lnTo>
                <a:pt x="663943" y="894403"/>
              </a:lnTo>
              <a:lnTo>
                <a:pt x="663943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5957D-90C9-491A-8886-0BD6A36B18AE}">
      <dsp:nvSpPr>
        <dsp:cNvPr id="0" name=""/>
        <dsp:cNvSpPr/>
      </dsp:nvSpPr>
      <dsp:spPr>
        <a:xfrm>
          <a:off x="1879231" y="1150945"/>
          <a:ext cx="663943" cy="1009633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21A96-2F5A-4DBB-A733-CB0B58CD64D6}">
      <dsp:nvSpPr>
        <dsp:cNvPr id="0" name=""/>
        <dsp:cNvSpPr/>
      </dsp:nvSpPr>
      <dsp:spPr>
        <a:xfrm>
          <a:off x="551344" y="1150945"/>
          <a:ext cx="1991830" cy="1009633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894403"/>
              </a:lnTo>
              <a:lnTo>
                <a:pt x="0" y="894403"/>
              </a:lnTo>
              <a:lnTo>
                <a:pt x="0" y="1009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FEA6-3DCA-497C-B4E6-42BEC8F47723}">
      <dsp:nvSpPr>
        <dsp:cNvPr id="0" name=""/>
        <dsp:cNvSpPr/>
      </dsp:nvSpPr>
      <dsp:spPr>
        <a:xfrm>
          <a:off x="1994461" y="602232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602232"/>
        <a:ext cx="1097427" cy="548713"/>
      </dsp:txXfrm>
    </dsp:sp>
    <dsp:sp modelId="{6012A568-6ABE-4755-A194-7CE025DA25F0}">
      <dsp:nvSpPr>
        <dsp:cNvPr id="0" name=""/>
        <dsp:cNvSpPr/>
      </dsp:nvSpPr>
      <dsp:spPr>
        <a:xfrm>
          <a:off x="263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2160579"/>
        <a:ext cx="1097427" cy="548713"/>
      </dsp:txXfrm>
    </dsp:sp>
    <dsp:sp modelId="{185A2DA1-D2F4-4461-AD29-8CF3489C2F9E}">
      <dsp:nvSpPr>
        <dsp:cNvPr id="0" name=""/>
        <dsp:cNvSpPr/>
      </dsp:nvSpPr>
      <dsp:spPr>
        <a:xfrm>
          <a:off x="1330517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合作方</a:t>
          </a:r>
          <a:br>
            <a:rPr lang="en-US" alt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2160579"/>
        <a:ext cx="1097427" cy="548713"/>
      </dsp:txXfrm>
    </dsp:sp>
    <dsp:sp modelId="{17586728-9D54-4262-A118-E8FF4B89CBD9}">
      <dsp:nvSpPr>
        <dsp:cNvPr id="0" name=""/>
        <dsp:cNvSpPr/>
      </dsp:nvSpPr>
      <dsp:spPr>
        <a:xfrm>
          <a:off x="2658404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2160579"/>
        <a:ext cx="1097427" cy="548713"/>
      </dsp:txXfrm>
    </dsp:sp>
    <dsp:sp modelId="{D56A536E-EA23-44F5-8ED2-F0561C1E896A}">
      <dsp:nvSpPr>
        <dsp:cNvPr id="0" name=""/>
        <dsp:cNvSpPr/>
      </dsp:nvSpPr>
      <dsp:spPr>
        <a:xfrm>
          <a:off x="3986291" y="2160579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PC</a:t>
          </a:r>
        </a:p>
      </dsp:txBody>
      <dsp:txXfrm>
        <a:off x="3986291" y="2160579"/>
        <a:ext cx="1097427" cy="548713"/>
      </dsp:txXfrm>
    </dsp:sp>
    <dsp:sp modelId="{3E666D42-BA99-4D6E-ACDD-66E58F8EEFDF}">
      <dsp:nvSpPr>
        <dsp:cNvPr id="0" name=""/>
        <dsp:cNvSpPr/>
      </dsp:nvSpPr>
      <dsp:spPr>
        <a:xfrm>
          <a:off x="964185" y="1381405"/>
          <a:ext cx="1097427" cy="548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对外引用</a:t>
          </a:r>
          <a:endParaRPr 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4185" y="1381405"/>
        <a:ext cx="1097427" cy="548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ED39-74C3-45B6-A5C1-B91E996125B7}">
      <dsp:nvSpPr>
        <dsp:cNvPr id="0" name=""/>
        <dsp:cNvSpPr/>
      </dsp:nvSpPr>
      <dsp:spPr>
        <a:xfrm rot="16200000">
          <a:off x="-859246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344" y="804545"/>
        <a:ext cx="2299544" cy="2413635"/>
      </dsp:txXfrm>
    </dsp:sp>
    <dsp:sp modelId="{EA6AB6B5-A614-410B-94EB-74442ABD7EB8}">
      <dsp:nvSpPr>
        <dsp:cNvPr id="0" name=""/>
        <dsp:cNvSpPr/>
      </dsp:nvSpPr>
      <dsp:spPr>
        <a:xfrm rot="16200000">
          <a:off x="161276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474353" y="804545"/>
        <a:ext cx="2299544" cy="2413635"/>
      </dsp:txXfrm>
    </dsp:sp>
    <dsp:sp modelId="{A0E7942B-E085-49E3-8F5B-F09501C906C2}">
      <dsp:nvSpPr>
        <dsp:cNvPr id="0" name=""/>
        <dsp:cNvSpPr/>
      </dsp:nvSpPr>
      <dsp:spPr>
        <a:xfrm rot="16200000">
          <a:off x="408477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4946363" y="804545"/>
        <a:ext cx="2299544" cy="2413635"/>
      </dsp:txXfrm>
    </dsp:sp>
    <dsp:sp modelId="{51C4F050-58C4-4DE3-AD6F-FE25D804BF73}">
      <dsp:nvSpPr>
        <dsp:cNvPr id="0" name=""/>
        <dsp:cNvSpPr/>
      </dsp:nvSpPr>
      <dsp:spPr>
        <a:xfrm rot="16200000">
          <a:off x="655678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7418373" y="804545"/>
        <a:ext cx="2299544" cy="24136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8284-2207-4D79-96C6-2F9B60EE7A72}">
      <dsp:nvSpPr>
        <dsp:cNvPr id="0" name=""/>
        <dsp:cNvSpPr/>
      </dsp:nvSpPr>
      <dsp:spPr>
        <a:xfrm>
          <a:off x="2543175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1991830" y="115229"/>
              </a:lnTo>
              <a:lnTo>
                <a:pt x="1991830" y="230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CFBF-A654-4E8C-AC16-432935E9E0A7}">
      <dsp:nvSpPr>
        <dsp:cNvPr id="0" name=""/>
        <dsp:cNvSpPr/>
      </dsp:nvSpPr>
      <dsp:spPr>
        <a:xfrm>
          <a:off x="2543175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29"/>
              </a:lnTo>
              <a:lnTo>
                <a:pt x="663943" y="115229"/>
              </a:lnTo>
              <a:lnTo>
                <a:pt x="663943" y="230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B694-78E3-432E-B31C-FCD687AD5384}">
      <dsp:nvSpPr>
        <dsp:cNvPr id="0" name=""/>
        <dsp:cNvSpPr/>
      </dsp:nvSpPr>
      <dsp:spPr>
        <a:xfrm>
          <a:off x="1879231" y="1540532"/>
          <a:ext cx="663943" cy="230459"/>
        </a:xfrm>
        <a:custGeom>
          <a:avLst/>
          <a:gdLst/>
          <a:ahLst/>
          <a:cxnLst/>
          <a:rect l="0" t="0" r="0" b="0"/>
          <a:pathLst>
            <a:path>
              <a:moveTo>
                <a:pt x="663943" y="0"/>
              </a:moveTo>
              <a:lnTo>
                <a:pt x="663943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F76-3B1B-4B28-A11E-7A8A4D3CE88A}">
      <dsp:nvSpPr>
        <dsp:cNvPr id="0" name=""/>
        <dsp:cNvSpPr/>
      </dsp:nvSpPr>
      <dsp:spPr>
        <a:xfrm>
          <a:off x="551344" y="1540532"/>
          <a:ext cx="1991830" cy="230459"/>
        </a:xfrm>
        <a:custGeom>
          <a:avLst/>
          <a:gdLst/>
          <a:ahLst/>
          <a:cxnLst/>
          <a:rect l="0" t="0" r="0" b="0"/>
          <a:pathLst>
            <a:path>
              <a:moveTo>
                <a:pt x="1991830" y="0"/>
              </a:moveTo>
              <a:lnTo>
                <a:pt x="1991830" y="115229"/>
              </a:lnTo>
              <a:lnTo>
                <a:pt x="0" y="115229"/>
              </a:lnTo>
              <a:lnTo>
                <a:pt x="0" y="230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27A01-755F-46B2-9FB4-18E9BF984FA6}">
      <dsp:nvSpPr>
        <dsp:cNvPr id="0" name=""/>
        <dsp:cNvSpPr/>
      </dsp:nvSpPr>
      <dsp:spPr>
        <a:xfrm>
          <a:off x="1994461" y="991819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461" y="991819"/>
        <a:ext cx="1097427" cy="548713"/>
      </dsp:txXfrm>
    </dsp:sp>
    <dsp:sp modelId="{8F4BD8D5-6F23-4916-A256-88FE4830F71E}">
      <dsp:nvSpPr>
        <dsp:cNvPr id="0" name=""/>
        <dsp:cNvSpPr/>
      </dsp:nvSpPr>
      <dsp:spPr>
        <a:xfrm>
          <a:off x="263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" y="1770992"/>
        <a:ext cx="1097427" cy="548713"/>
      </dsp:txXfrm>
    </dsp:sp>
    <dsp:sp modelId="{B4EB0C54-887F-40EC-8580-3847FC687F8D}">
      <dsp:nvSpPr>
        <dsp:cNvPr id="0" name=""/>
        <dsp:cNvSpPr/>
      </dsp:nvSpPr>
      <dsp:spPr>
        <a:xfrm>
          <a:off x="1330517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0517" y="1770992"/>
        <a:ext cx="1097427" cy="548713"/>
      </dsp:txXfrm>
    </dsp:sp>
    <dsp:sp modelId="{9FD57AAD-C52F-441F-8C30-A6435DA52849}">
      <dsp:nvSpPr>
        <dsp:cNvPr id="0" name=""/>
        <dsp:cNvSpPr/>
      </dsp:nvSpPr>
      <dsp:spPr>
        <a:xfrm>
          <a:off x="2658404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8404" y="1770992"/>
        <a:ext cx="1097427" cy="548713"/>
      </dsp:txXfrm>
    </dsp:sp>
    <dsp:sp modelId="{8E5E122B-09CF-46F6-B6F0-607FB4FA0B9D}">
      <dsp:nvSpPr>
        <dsp:cNvPr id="0" name=""/>
        <dsp:cNvSpPr/>
      </dsp:nvSpPr>
      <dsp:spPr>
        <a:xfrm>
          <a:off x="3986291" y="1770992"/>
          <a:ext cx="1097427" cy="5487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91" y="1770992"/>
        <a:ext cx="1097427" cy="5487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8587-3791-47A8-9A68-B993F872C56F}">
      <dsp:nvSpPr>
        <dsp:cNvPr id="0" name=""/>
        <dsp:cNvSpPr/>
      </dsp:nvSpPr>
      <dsp:spPr>
        <a:xfrm>
          <a:off x="2452" y="1321456"/>
          <a:ext cx="1337222" cy="6686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3000"/>
                <a:satMod val="100000"/>
                <a:lumMod val="100000"/>
              </a:schemeClr>
            </a:gs>
            <a:gs pos="100000">
              <a:schemeClr val="accent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变量／操作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35" y="1341039"/>
        <a:ext cx="1298056" cy="629445"/>
      </dsp:txXfrm>
    </dsp:sp>
    <dsp:sp modelId="{A1DE1624-A906-4831-A3BC-2A3C6836045D}">
      <dsp:nvSpPr>
        <dsp:cNvPr id="0" name=""/>
        <dsp:cNvSpPr/>
      </dsp:nvSpPr>
      <dsp:spPr>
        <a:xfrm>
          <a:off x="1339674" y="1637591"/>
          <a:ext cx="534888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534888" y="181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3747" y="1642390"/>
        <a:ext cx="26744" cy="26744"/>
      </dsp:txXfrm>
    </dsp:sp>
    <dsp:sp modelId="{5920781C-3993-46FE-8A78-B37734116D17}">
      <dsp:nvSpPr>
        <dsp:cNvPr id="0" name=""/>
        <dsp:cNvSpPr/>
      </dsp:nvSpPr>
      <dsp:spPr>
        <a:xfrm>
          <a:off x="1874563" y="1321456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元变量／元操作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4146" y="1341039"/>
        <a:ext cx="1298056" cy="629445"/>
      </dsp:txXfrm>
    </dsp:sp>
    <dsp:sp modelId="{CCB4A288-895D-471B-AA60-66B548BF2BF9}">
      <dsp:nvSpPr>
        <dsp:cNvPr id="0" name=""/>
        <dsp:cNvSpPr/>
      </dsp:nvSpPr>
      <dsp:spPr>
        <a:xfrm rot="17692822">
          <a:off x="2843555" y="1060914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1047301"/>
        <a:ext cx="63567" cy="63567"/>
      </dsp:txXfrm>
    </dsp:sp>
    <dsp:sp modelId="{7BDB65BA-711A-43E8-B070-2EDDF0387BDD}">
      <dsp:nvSpPr>
        <dsp:cNvPr id="0" name=""/>
        <dsp:cNvSpPr/>
      </dsp:nvSpPr>
      <dsp:spPr>
        <a:xfrm>
          <a:off x="3746675" y="168102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87685"/>
        <a:ext cx="1298056" cy="629445"/>
      </dsp:txXfrm>
    </dsp:sp>
    <dsp:sp modelId="{5FB56A9B-11E8-4313-952E-423D62D95ED0}">
      <dsp:nvSpPr>
        <dsp:cNvPr id="0" name=""/>
        <dsp:cNvSpPr/>
      </dsp:nvSpPr>
      <dsp:spPr>
        <a:xfrm rot="19457599">
          <a:off x="3149871" y="1445365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447068"/>
        <a:ext cx="32935" cy="32935"/>
      </dsp:txXfrm>
    </dsp:sp>
    <dsp:sp modelId="{77B235AE-190D-476E-A9D4-83C87AF30FC7}">
      <dsp:nvSpPr>
        <dsp:cNvPr id="0" name=""/>
        <dsp:cNvSpPr/>
      </dsp:nvSpPr>
      <dsp:spPr>
        <a:xfrm>
          <a:off x="3746675" y="937005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956588"/>
        <a:ext cx="1298056" cy="629445"/>
      </dsp:txXfrm>
    </dsp:sp>
    <dsp:sp modelId="{0F79E948-D44F-41CD-8798-43E5144E2576}">
      <dsp:nvSpPr>
        <dsp:cNvPr id="0" name=""/>
        <dsp:cNvSpPr/>
      </dsp:nvSpPr>
      <dsp:spPr>
        <a:xfrm rot="2142401">
          <a:off x="3149871" y="1829816"/>
          <a:ext cx="658717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658717" y="181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2762" y="1831520"/>
        <a:ext cx="32935" cy="32935"/>
      </dsp:txXfrm>
    </dsp:sp>
    <dsp:sp modelId="{838B7AB7-9F2A-4CE2-94E0-5F4CCF82DF32}">
      <dsp:nvSpPr>
        <dsp:cNvPr id="0" name=""/>
        <dsp:cNvSpPr/>
      </dsp:nvSpPr>
      <dsp:spPr>
        <a:xfrm>
          <a:off x="3746675" y="1705908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1725491"/>
        <a:ext cx="1298056" cy="629445"/>
      </dsp:txXfrm>
    </dsp:sp>
    <dsp:sp modelId="{62D26A81-3C1B-497C-A94B-1649F34B2F4C}">
      <dsp:nvSpPr>
        <dsp:cNvPr id="0" name=""/>
        <dsp:cNvSpPr/>
      </dsp:nvSpPr>
      <dsp:spPr>
        <a:xfrm rot="3907178">
          <a:off x="2843555" y="2214268"/>
          <a:ext cx="1271350" cy="36342"/>
        </a:xfrm>
        <a:custGeom>
          <a:avLst/>
          <a:gdLst/>
          <a:ahLst/>
          <a:cxnLst/>
          <a:rect l="0" t="0" r="0" b="0"/>
          <a:pathLst>
            <a:path>
              <a:moveTo>
                <a:pt x="0" y="18171"/>
              </a:moveTo>
              <a:lnTo>
                <a:pt x="1271350" y="181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7446" y="2200655"/>
        <a:ext cx="63567" cy="63567"/>
      </dsp:txXfrm>
    </dsp:sp>
    <dsp:sp modelId="{8E9B52D2-E0AE-4707-8A2D-97842B4B9862}">
      <dsp:nvSpPr>
        <dsp:cNvPr id="0" name=""/>
        <dsp:cNvSpPr/>
      </dsp:nvSpPr>
      <dsp:spPr>
        <a:xfrm>
          <a:off x="3746675" y="2474811"/>
          <a:ext cx="1337222" cy="668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形态Ｅ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6258" y="2494394"/>
        <a:ext cx="1298056" cy="6294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9E467-D6FC-4BDC-A83D-B29C6D918F52}">
      <dsp:nvSpPr>
        <dsp:cNvPr id="0" name=""/>
        <dsp:cNvSpPr/>
      </dsp:nvSpPr>
      <dsp:spPr>
        <a:xfrm>
          <a:off x="310497" y="723951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736217"/>
        <a:ext cx="813050" cy="394259"/>
      </dsp:txXfrm>
    </dsp:sp>
    <dsp:sp modelId="{1CEFDE23-0892-4143-89FD-35D27F6D4120}">
      <dsp:nvSpPr>
        <dsp:cNvPr id="0" name=""/>
        <dsp:cNvSpPr/>
      </dsp:nvSpPr>
      <dsp:spPr>
        <a:xfrm rot="19410026">
          <a:off x="1028973" y="560757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541776"/>
        <a:ext cx="60725" cy="60725"/>
      </dsp:txXfrm>
    </dsp:sp>
    <dsp:sp modelId="{BE71B251-340A-4F25-946A-401906BDEC1C}">
      <dsp:nvSpPr>
        <dsp:cNvPr id="0" name=""/>
        <dsp:cNvSpPr/>
      </dsp:nvSpPr>
      <dsp:spPr>
        <a:xfrm>
          <a:off x="2124383" y="153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3802"/>
        <a:ext cx="813050" cy="394259"/>
      </dsp:txXfrm>
    </dsp:sp>
    <dsp:sp modelId="{6D60A836-F640-4681-9AEE-185F8592F8D0}">
      <dsp:nvSpPr>
        <dsp:cNvPr id="0" name=""/>
        <dsp:cNvSpPr/>
      </dsp:nvSpPr>
      <dsp:spPr>
        <a:xfrm rot="20768673">
          <a:off x="1133450" y="801562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787805"/>
        <a:ext cx="50278" cy="50278"/>
      </dsp:txXfrm>
    </dsp:sp>
    <dsp:sp modelId="{82ABE6DE-5AF7-4EC6-9659-73DAC003CF72}">
      <dsp:nvSpPr>
        <dsp:cNvPr id="0" name=""/>
        <dsp:cNvSpPr/>
      </dsp:nvSpPr>
      <dsp:spPr>
        <a:xfrm>
          <a:off x="2124383" y="48314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495412"/>
        <a:ext cx="813050" cy="394259"/>
      </dsp:txXfrm>
    </dsp:sp>
    <dsp:sp modelId="{AD606A26-B83B-4178-BDD7-5E6BED66B357}">
      <dsp:nvSpPr>
        <dsp:cNvPr id="0" name=""/>
        <dsp:cNvSpPr/>
      </dsp:nvSpPr>
      <dsp:spPr>
        <a:xfrm rot="831327">
          <a:off x="1133450" y="1042367"/>
          <a:ext cx="10055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5562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092" y="1028610"/>
        <a:ext cx="50278" cy="50278"/>
      </dsp:txXfrm>
    </dsp:sp>
    <dsp:sp modelId="{100132DA-5E67-4232-9334-DB8238CFBB9E}">
      <dsp:nvSpPr>
        <dsp:cNvPr id="0" name=""/>
        <dsp:cNvSpPr/>
      </dsp:nvSpPr>
      <dsp:spPr>
        <a:xfrm>
          <a:off x="2124383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3000"/>
                <a:satMod val="100000"/>
                <a:lumMod val="100000"/>
              </a:schemeClr>
            </a:gs>
            <a:gs pos="100000">
              <a:schemeClr val="accent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977022"/>
        <a:ext cx="813050" cy="394259"/>
      </dsp:txXfrm>
    </dsp:sp>
    <dsp:sp modelId="{C5EDFDFD-0E0D-4276-89EC-197D0AD1F78D}">
      <dsp:nvSpPr>
        <dsp:cNvPr id="0" name=""/>
        <dsp:cNvSpPr/>
      </dsp:nvSpPr>
      <dsp:spPr>
        <a:xfrm>
          <a:off x="2961966" y="1162770"/>
          <a:ext cx="10133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13316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3291" y="1148819"/>
        <a:ext cx="50665" cy="50665"/>
      </dsp:txXfrm>
    </dsp:sp>
    <dsp:sp modelId="{56E4ADCF-A532-4694-94C9-81196A3D3CBE}">
      <dsp:nvSpPr>
        <dsp:cNvPr id="0" name=""/>
        <dsp:cNvSpPr/>
      </dsp:nvSpPr>
      <dsp:spPr>
        <a:xfrm>
          <a:off x="3975282" y="964756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3000"/>
                <a:satMod val="100000"/>
                <a:lumMod val="100000"/>
              </a:schemeClr>
            </a:gs>
            <a:gs pos="100000">
              <a:schemeClr val="accent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7548" y="977022"/>
        <a:ext cx="813050" cy="394259"/>
      </dsp:txXfrm>
    </dsp:sp>
    <dsp:sp modelId="{F957FF8D-53EC-498F-92F0-EBC0D620EB89}">
      <dsp:nvSpPr>
        <dsp:cNvPr id="0" name=""/>
        <dsp:cNvSpPr/>
      </dsp:nvSpPr>
      <dsp:spPr>
        <a:xfrm rot="2189974">
          <a:off x="1028973" y="1283173"/>
          <a:ext cx="12145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14517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5868" y="1264191"/>
        <a:ext cx="60725" cy="60725"/>
      </dsp:txXfrm>
    </dsp:sp>
    <dsp:sp modelId="{554AF096-C2E6-4F2A-91CD-6C5CA8A54476}">
      <dsp:nvSpPr>
        <dsp:cNvPr id="0" name=""/>
        <dsp:cNvSpPr/>
      </dsp:nvSpPr>
      <dsp:spPr>
        <a:xfrm>
          <a:off x="2124383" y="144636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458632"/>
        <a:ext cx="813050" cy="394259"/>
      </dsp:txXfrm>
    </dsp:sp>
    <dsp:sp modelId="{45716114-A806-483B-9804-447403304B58}">
      <dsp:nvSpPr>
        <dsp:cNvPr id="0" name=""/>
        <dsp:cNvSpPr/>
      </dsp:nvSpPr>
      <dsp:spPr>
        <a:xfrm>
          <a:off x="310497" y="240958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763" y="2421853"/>
        <a:ext cx="813050" cy="394259"/>
      </dsp:txXfrm>
    </dsp:sp>
    <dsp:sp modelId="{DF7FBDC9-1CD8-41A8-A1E9-C19B7DD96F53}">
      <dsp:nvSpPr>
        <dsp:cNvPr id="0" name=""/>
        <dsp:cNvSpPr/>
      </dsp:nvSpPr>
      <dsp:spPr>
        <a:xfrm rot="20024573">
          <a:off x="1091916" y="2366795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350962"/>
        <a:ext cx="54431" cy="54431"/>
      </dsp:txXfrm>
    </dsp:sp>
    <dsp:sp modelId="{3873FC39-64CF-41ED-92D5-3EC0D72A177D}">
      <dsp:nvSpPr>
        <dsp:cNvPr id="0" name=""/>
        <dsp:cNvSpPr/>
      </dsp:nvSpPr>
      <dsp:spPr>
        <a:xfrm>
          <a:off x="2124383" y="1927976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1940242"/>
        <a:ext cx="813050" cy="394259"/>
      </dsp:txXfrm>
    </dsp:sp>
    <dsp:sp modelId="{AF1FB0F9-439B-4A16-BBE0-0011AA53A7DA}">
      <dsp:nvSpPr>
        <dsp:cNvPr id="0" name=""/>
        <dsp:cNvSpPr/>
      </dsp:nvSpPr>
      <dsp:spPr>
        <a:xfrm>
          <a:off x="1148080" y="2607601"/>
          <a:ext cx="9763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6303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1824" y="2594575"/>
        <a:ext cx="48815" cy="48815"/>
      </dsp:txXfrm>
    </dsp:sp>
    <dsp:sp modelId="{DB9F997D-8013-4FD0-8A80-7B9D1D75E8B4}">
      <dsp:nvSpPr>
        <dsp:cNvPr id="0" name=""/>
        <dsp:cNvSpPr/>
      </dsp:nvSpPr>
      <dsp:spPr>
        <a:xfrm>
          <a:off x="2124383" y="2409587"/>
          <a:ext cx="837582" cy="418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83000"/>
                <a:satMod val="100000"/>
                <a:lumMod val="100000"/>
              </a:schemeClr>
            </a:gs>
            <a:gs pos="100000">
              <a:schemeClr val="accent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421853"/>
        <a:ext cx="813050" cy="394259"/>
      </dsp:txXfrm>
    </dsp:sp>
    <dsp:sp modelId="{E6296D74-88FB-499F-884B-0E1C63DC65F9}">
      <dsp:nvSpPr>
        <dsp:cNvPr id="0" name=""/>
        <dsp:cNvSpPr/>
      </dsp:nvSpPr>
      <dsp:spPr>
        <a:xfrm rot="1575427">
          <a:off x="1091916" y="2848406"/>
          <a:ext cx="1088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8630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9016" y="2832572"/>
        <a:ext cx="54431" cy="54431"/>
      </dsp:txXfrm>
    </dsp:sp>
    <dsp:sp modelId="{9E13E8F3-8849-4E13-8F6E-C7EA211310EB}">
      <dsp:nvSpPr>
        <dsp:cNvPr id="0" name=""/>
        <dsp:cNvSpPr/>
      </dsp:nvSpPr>
      <dsp:spPr>
        <a:xfrm>
          <a:off x="2124383" y="2891197"/>
          <a:ext cx="837582" cy="418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36649" y="2903463"/>
        <a:ext cx="813050" cy="394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89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046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412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869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728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89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1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053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93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768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225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3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54" r:id="rId1"/>
    <p:sldLayoutId id="2147485755" r:id="rId2"/>
    <p:sldLayoutId id="2147485756" r:id="rId3"/>
    <p:sldLayoutId id="2147485757" r:id="rId4"/>
    <p:sldLayoutId id="2147485758" r:id="rId5"/>
    <p:sldLayoutId id="2147485759" r:id="rId6"/>
    <p:sldLayoutId id="2147485760" r:id="rId7"/>
    <p:sldLayoutId id="2147485761" r:id="rId8"/>
    <p:sldLayoutId id="2147485762" r:id="rId9"/>
    <p:sldLayoutId id="2147485763" r:id="rId10"/>
    <p:sldLayoutId id="2147485764" r:id="rId11"/>
    <p:sldLayoutId id="2147485765" r:id="rId12"/>
    <p:sldLayoutId id="214748576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多中心化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A2E5F1-713D-A7E7-431D-6E40565397D0}"/>
              </a:ext>
            </a:extLst>
          </p:cNvPr>
          <p:cNvGrpSpPr/>
          <p:nvPr/>
        </p:nvGrpSpPr>
        <p:grpSpPr>
          <a:xfrm>
            <a:off x="690584" y="5328872"/>
            <a:ext cx="4120175" cy="564212"/>
            <a:chOff x="919184" y="5313632"/>
            <a:chExt cx="4120175" cy="5642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2A8C1E-454D-4CE5-BDB5-00E523676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84" y="5313632"/>
              <a:ext cx="584987" cy="564212"/>
            </a:xfrm>
            <a:prstGeom prst="ellips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81F3E3-BC59-4299-9C50-C453E3DA9815}"/>
                </a:ext>
              </a:extLst>
            </p:cNvPr>
            <p:cNvSpPr txBox="1"/>
            <p:nvPr/>
          </p:nvSpPr>
          <p:spPr>
            <a:xfrm>
              <a:off x="1504170" y="5386187"/>
              <a:ext cx="3535189" cy="4616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元变量和元操作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 Vars &amp; Meta Ops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元变量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是元宇宙系统中变量的原型，每个元变量代表现实中一个可观测可度量的对象，比如气温、作物、虫害等等；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是利用特定资源和方法进行生产操作的过程，比如火燎除草、人工剪枝等等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元素和作业一般都含有一系列的形态变化，每个形态是附带可视化的呈现方式。通过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= ƒ(value)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可以确定元素或工艺在一定条件下所属的形态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元素和作业分别被变量和任务所引用，作为逻辑计算和界面呈现的原型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446A11-EDFF-6AD4-C689-DBD0488CBCE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77591231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090139-6030-42D9-838E-7DE4064ABB1A}"/>
              </a:ext>
            </a:extLst>
          </p:cNvPr>
          <p:cNvSpPr txBox="1"/>
          <p:nvPr/>
        </p:nvSpPr>
        <p:spPr>
          <a:xfrm>
            <a:off x="9012025" y="3797499"/>
            <a:ext cx="1489435" cy="611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状态选择函数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2897-2D3B-D34D-78AB-A472891172F2}"/>
              </a:ext>
            </a:extLst>
          </p:cNvPr>
          <p:cNvSpPr txBox="1"/>
          <p:nvPr/>
        </p:nvSpPr>
        <p:spPr>
          <a:xfrm>
            <a:off x="7247968" y="3797499"/>
            <a:ext cx="7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4EBA-D8BE-93CA-5CFC-079A1BCE2D4D}"/>
              </a:ext>
            </a:extLst>
          </p:cNvPr>
          <p:cNvSpPr txBox="1"/>
          <p:nvPr/>
        </p:nvSpPr>
        <p:spPr>
          <a:xfrm>
            <a:off x="7682510" y="2875835"/>
            <a:ext cx="171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元宇宙原型库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998B9-DBBC-73D3-0E86-36165724B1F5}"/>
              </a:ext>
            </a:extLst>
          </p:cNvPr>
          <p:cNvSpPr txBox="1"/>
          <p:nvPr/>
        </p:nvSpPr>
        <p:spPr>
          <a:xfrm>
            <a:off x="5994400" y="2875835"/>
            <a:ext cx="1468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Classes &amp; Regs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类型和地域都是用来组织项目及其衍生交易的范围。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是从行业分类和业务特征的角度来给项目归类；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则从所在地理空间的角度来给项目分组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不同的类型为所属项目定义了多方面的行为特征、如交互场景、数据处理方法等等，并且提供共享堆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不同的地域也是相仿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60E0C6-7700-25EA-F463-EF6AEEDC44C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737200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4723BE-F839-0989-CAC1-DFB598F290DB}"/>
              </a:ext>
            </a:extLst>
          </p:cNvPr>
          <p:cNvCxnSpPr>
            <a:cxnSpLocks/>
          </p:cNvCxnSpPr>
          <p:nvPr/>
        </p:nvCxnSpPr>
        <p:spPr>
          <a:xfrm flipH="1">
            <a:off x="8964891" y="3429000"/>
            <a:ext cx="1366886" cy="119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Carbon Credit Accounts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B075B-09B6-4E34-4D6D-B31D9E4CB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大多数城乡项目类型都带有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属性，可用于计算其交易完成时所衍生的碳积分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碳积分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是一种数字资产，通过分布式的碳积分账户来承载（基于区块链）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碳积分账户号码为个人身份证号或者企业统一信用代码；账户可以办理转账、交易、以及其它金融业务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0727A1DD-83A2-1B55-9529-84EF44B231A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1934009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F1936E-29C4-DACB-825C-FC366DCD0A53}"/>
              </a:ext>
            </a:extLst>
          </p:cNvPr>
          <p:cNvSpPr txBox="1"/>
          <p:nvPr/>
        </p:nvSpPr>
        <p:spPr>
          <a:xfrm>
            <a:off x="7585916" y="2915780"/>
            <a:ext cx="11060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固碳系数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7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简明架构的元宇宙服务器低成本、低门槛、易部署、易运维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专门配套的代理服务器提高性能和大量并发业务处理能力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开源系统给运营方更少的依赖性和更多的自主性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05352273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88198" y="4152626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A8629-49AA-BDC3-32FA-71238233D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开源的元宇宙工作站既是云端应用的窗口，又具有本地设备的连接操控能力，衍生出多种边缘端设备，如智能秤、工作台、物联网关等等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已经应用于行业的成熟的物联网关，可以通过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调用接入系统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14">
            <a:extLst>
              <a:ext uri="{FF2B5EF4-FFF2-40B4-BE49-F238E27FC236}">
                <a16:creationId xmlns:a16="http://schemas.microsoft.com/office/drawing/2014/main" id="{EF034C94-0CA9-889E-3B59-8845EA2CA07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41162510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F4CF7687-F6F8-F15A-DB22-E9984E147732}"/>
              </a:ext>
            </a:extLst>
          </p:cNvPr>
          <p:cNvSpPr/>
          <p:nvPr/>
        </p:nvSpPr>
        <p:spPr>
          <a:xfrm>
            <a:off x="8047381" y="3224199"/>
            <a:ext cx="980388" cy="49479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9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282F39A-C269-4273-AB8B-758C93C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分布式碳积分账本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系统自带品链区块链引擎，具有分布式账本和资源互通机制，在平台之间建构有监管的（不需要挖矿）区块链网络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两个平台结成联盟后，资源能够互通共享，碳积分账户也可以跨平台转账，并且冗余存储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BAD88C-ABB5-D9FF-E1B1-B6A391C866E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2338477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6">
            <a:extLst>
              <a:ext uri="{FF2B5EF4-FFF2-40B4-BE49-F238E27FC236}">
                <a16:creationId xmlns:a16="http://schemas.microsoft.com/office/drawing/2014/main" id="{85D65C0E-DEA7-143E-26A3-0F407F051531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Vertical Text Placeholder 7">
            <a:extLst>
              <a:ext uri="{FF2B5EF4-FFF2-40B4-BE49-F238E27FC236}">
                <a16:creationId xmlns:a16="http://schemas.microsoft.com/office/drawing/2014/main" id="{0CF6B75B-084A-FC2D-59B4-74792F5D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碳汇管理公司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碳汇管理公司认证并代理各类的碳汇项目，这些碳汇项目归属于各自的商业主体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碳汇管理公司也代理碳汇项目在国内外的的销售业务，包括碳积分交易和金融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5FD4A84E-08E2-B2A0-6631-98A5AF20B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799367"/>
              </p:ext>
            </p:extLst>
          </p:nvPr>
        </p:nvGraphicFramePr>
        <p:xfrm>
          <a:off x="6752486" y="2538919"/>
          <a:ext cx="4182607" cy="219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29FE677-3AAE-55B1-4F1F-D54D53103A0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30333264"/>
              </p:ext>
            </p:extLst>
          </p:nvPr>
        </p:nvGraphicFramePr>
        <p:xfrm>
          <a:off x="2920527" y="3531140"/>
          <a:ext cx="5435532" cy="247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D202A1-7CA8-19C7-5F67-2783A6FB5446}"/>
              </a:ext>
            </a:extLst>
          </p:cNvPr>
          <p:cNvSpPr/>
          <p:nvPr/>
        </p:nvSpPr>
        <p:spPr>
          <a:xfrm>
            <a:off x="6456761" y="3647872"/>
            <a:ext cx="282102" cy="34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碳积分管理层面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城乡振兴碳汇和碳积分的管理分两个层面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碳汇项目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的管理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包括确定项目规模，计算方法，按标准完成认证，可以面向国内国际市场进行交易或用于金融（以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为单位）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碳积分账户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的管理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有些碳汇项目跟业务平台有关，在各自的平台内，碳积分要按时间和业务的发生流转到多个碳积分账户里（以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为单位）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12">
            <a:extLst>
              <a:ext uri="{FF2B5EF4-FFF2-40B4-BE49-F238E27FC236}">
                <a16:creationId xmlns:a16="http://schemas.microsoft.com/office/drawing/2014/main" id="{7F16C5CF-A21A-29CD-AC8D-9493DC3AAD35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22296608"/>
              </p:ext>
            </p:extLst>
          </p:nvPr>
        </p:nvGraphicFramePr>
        <p:xfrm>
          <a:off x="5994400" y="1602558"/>
          <a:ext cx="5086350" cy="418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33A3ED5-0015-DCA1-C3D8-0ECED7BAA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863524"/>
              </p:ext>
            </p:extLst>
          </p:nvPr>
        </p:nvGraphicFramePr>
        <p:xfrm>
          <a:off x="6004873" y="3670255"/>
          <a:ext cx="1679888" cy="1585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E6DA00-9FB3-287E-9ECD-429AA7969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442531"/>
              </p:ext>
            </p:extLst>
          </p:nvPr>
        </p:nvGraphicFramePr>
        <p:xfrm>
          <a:off x="7958348" y="3718961"/>
          <a:ext cx="1679888" cy="1585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7898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碳积分管理粒度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碳信平台是碳汇管理公司的线上管理工具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由于有些代理项目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12">
            <a:extLst>
              <a:ext uri="{FF2B5EF4-FFF2-40B4-BE49-F238E27FC236}">
                <a16:creationId xmlns:a16="http://schemas.microsoft.com/office/drawing/2014/main" id="{7F16C5CF-A21A-29CD-AC8D-9493DC3AAD35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875A8C-02AD-E04D-6F63-DCB67FA6DB08}"/>
              </a:ext>
            </a:extLst>
          </p:cNvPr>
          <p:cNvSpPr txBox="1"/>
          <p:nvPr/>
        </p:nvSpPr>
        <p:spPr>
          <a:xfrm>
            <a:off x="6995887" y="3718991"/>
            <a:ext cx="49212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C4B11-D26E-A9FB-445F-6E819E8DD15D}"/>
              </a:ext>
            </a:extLst>
          </p:cNvPr>
          <p:cNvSpPr txBox="1"/>
          <p:nvPr/>
        </p:nvSpPr>
        <p:spPr>
          <a:xfrm>
            <a:off x="7540173" y="3719422"/>
            <a:ext cx="49212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DF5F0-C873-7FBE-B727-456F70CE102A}"/>
              </a:ext>
            </a:extLst>
          </p:cNvPr>
          <p:cNvSpPr txBox="1"/>
          <p:nvPr/>
        </p:nvSpPr>
        <p:spPr>
          <a:xfrm>
            <a:off x="7892870" y="4529524"/>
            <a:ext cx="49212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ED795-316C-958C-6750-1AA77C271361}"/>
              </a:ext>
            </a:extLst>
          </p:cNvPr>
          <p:cNvSpPr txBox="1"/>
          <p:nvPr/>
        </p:nvSpPr>
        <p:spPr>
          <a:xfrm>
            <a:off x="6129384" y="4529524"/>
            <a:ext cx="49212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12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城乡元宇宙服务器，集成了多项创新的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是一个以智慧、健康、碳，中和为方针指引而设计研发的元宇宙系统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同一系统可以实施部署成若干个各自独立运营的元宇宙平台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平台之间可以选择两两互结联盟（区块链网络）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为城乡元宇宙的所有代码开源（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GPLv3.0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40E4D6-79CF-8C4B-887D-E8D7D8FB150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16594846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2E91270-1330-0B94-BCF2-532CDD163B22}"/>
              </a:ext>
            </a:extLst>
          </p:cNvPr>
          <p:cNvSpPr txBox="1"/>
          <p:nvPr/>
        </p:nvSpPr>
        <p:spPr>
          <a:xfrm>
            <a:off x="7486062" y="2318151"/>
            <a:ext cx="202520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城乡元宇宙体系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633C32-B7CA-F318-2E30-3461E35FE6E7}"/>
              </a:ext>
            </a:extLst>
          </p:cNvPr>
          <p:cNvGrpSpPr/>
          <p:nvPr/>
        </p:nvGrpSpPr>
        <p:grpSpPr>
          <a:xfrm>
            <a:off x="8123630" y="4310150"/>
            <a:ext cx="1193471" cy="983332"/>
            <a:chOff x="8199046" y="4310150"/>
            <a:chExt cx="1193471" cy="983332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46D92A9C-8377-D48D-5A59-6E7D6676D542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3944AF-1829-C21D-0749-E1E73A6AD84F}"/>
                </a:ext>
              </a:extLst>
            </p:cNvPr>
            <p:cNvSpPr txBox="1"/>
            <p:nvPr/>
          </p:nvSpPr>
          <p:spPr>
            <a:xfrm>
              <a:off x="8273672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0E95B-4350-C39B-C61C-633546687787}"/>
              </a:ext>
            </a:extLst>
          </p:cNvPr>
          <p:cNvGrpSpPr/>
          <p:nvPr/>
        </p:nvGrpSpPr>
        <p:grpSpPr>
          <a:xfrm>
            <a:off x="9395076" y="4310153"/>
            <a:ext cx="1235036" cy="983332"/>
            <a:chOff x="8199046" y="4310150"/>
            <a:chExt cx="1235036" cy="983332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840E5CAC-928E-7D48-7799-97C506496BAF}"/>
                </a:ext>
              </a:extLst>
            </p:cNvPr>
            <p:cNvSpPr/>
            <p:nvPr/>
          </p:nvSpPr>
          <p:spPr>
            <a:xfrm rot="10800000">
              <a:off x="8199046" y="4310150"/>
              <a:ext cx="1080654" cy="637407"/>
            </a:xfrm>
            <a:prstGeom prst="blockArc">
              <a:avLst>
                <a:gd name="adj1" fmla="val 10800000"/>
                <a:gd name="adj2" fmla="val 21578645"/>
                <a:gd name="adj3" fmla="val 12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E0E287-295A-58EF-7A12-A0D952D4B20C}"/>
                </a:ext>
              </a:extLst>
            </p:cNvPr>
            <p:cNvSpPr txBox="1"/>
            <p:nvPr/>
          </p:nvSpPr>
          <p:spPr>
            <a:xfrm>
              <a:off x="8315237" y="4985705"/>
              <a:ext cx="11188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平台联盟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碳积分的交易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A61C7B-9702-5864-F4CE-85EDF2EB5BB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6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碳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积分的抵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Carbon Offsetting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机构以项目建模的形式定制其业务和交易规则，这是一种典型的智能合约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平台提供合约的托管和运行环境，但不本能地拥有合约及数据的归属权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平台与业务之间低耦合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A61C7B-9702-5864-F4CE-85EDF2EB5BBA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0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B9182E-8135-66EE-A1DE-11DED8CAC0C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47025338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&amp;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E8CA3B7-0B33-376A-E498-373743347B9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42945371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1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&amp;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各类业务以元宇宙项目的形式在平台上建模、发布和运行；以项目为基础产生一个个具体的交易，并且分别执行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现实中的事物一比一映射到元宇宙空间中，可视化呈现，及时跟踪状态的变化，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统一抽象的数据格式可以自动训练内建的神经网络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绿色生产行为自动衍生碳积分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2F9B877-7971-EAE4-64D1-7497E2CAA627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5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一个运行中的城乡元宇宙系统由云端和边缘端两部分组成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云端承载系统主要的业务逻辑和数据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边缘端是各类接入和交互的形式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353B82-EB0A-47A4-6CA8-05DDB7D9AE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6214979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A506DE8F-44F9-41A9-98AD-409F9824375D}"/>
              </a:ext>
            </a:extLst>
          </p:cNvPr>
          <p:cNvSpPr/>
          <p:nvPr/>
        </p:nvSpPr>
        <p:spPr>
          <a:xfrm>
            <a:off x="8189232" y="3429000"/>
            <a:ext cx="696686" cy="54428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A97D6-C8D3-F756-67E0-FC1314DF8A67}"/>
              </a:ext>
            </a:extLst>
          </p:cNvPr>
          <p:cNvSpPr txBox="1"/>
          <p:nvPr/>
        </p:nvSpPr>
        <p:spPr>
          <a:xfrm>
            <a:off x="7969834" y="4998571"/>
            <a:ext cx="1135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ABB98-062C-7ED4-8BCD-E888ED763E03}"/>
              </a:ext>
            </a:extLst>
          </p:cNvPr>
          <p:cNvSpPr txBox="1"/>
          <p:nvPr/>
        </p:nvSpPr>
        <p:spPr>
          <a:xfrm>
            <a:off x="9473938" y="3354438"/>
            <a:ext cx="852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791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5D6F1F-610D-9CA6-F018-7C3FD68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系统核心概念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3517A2-BC9C-7A0B-4864-6906253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Concepts of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System</a:t>
            </a:r>
          </a:p>
        </p:txBody>
      </p:sp>
      <p:pic>
        <p:nvPicPr>
          <p:cNvPr id="3" name="Graphic 2" descr="Connections">
            <a:extLst>
              <a:ext uri="{FF2B5EF4-FFF2-40B4-BE49-F238E27FC236}">
                <a16:creationId xmlns:a16="http://schemas.microsoft.com/office/drawing/2014/main" id="{BC448CE0-66CA-B2B6-39AD-06CA041B6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906" y="187286"/>
            <a:ext cx="1536568" cy="15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机构和用户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Orgs &amp; Users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）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BB854-4992-F5AA-492F-38A0C0AE4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机构是在平台上创建并运营各类项目的主体；机构入驻前须经过平台的资历审核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用户是使用系统各项功能的主体，既可以是操作个人业务功能，又可能是办理其所属机构的事务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工作站和物联网关的操作主体也是用户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B83AC11-4667-D9A1-B5EC-955BA3AC0F8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52435865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C023E6-EE97-443E-AE56-5802EBA5D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425" y="2920577"/>
            <a:ext cx="720525" cy="720525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92F3D51-45F4-06EC-13B3-94B87E4C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5446" y="2920576"/>
            <a:ext cx="720525" cy="72052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A44940C-E482-4964-3F85-26F3CCB2A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96" y="4477828"/>
            <a:ext cx="720525" cy="72052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9662265-11BF-510B-AA79-AFF85850E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8117" y="4477827"/>
            <a:ext cx="720525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30681</TotalTime>
  <Words>2412</Words>
  <Application>Microsoft Office PowerPoint</Application>
  <PresentationFormat>Widescreen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微软雅黑</vt:lpstr>
      <vt:lpstr>Arial Narrow</vt:lpstr>
      <vt:lpstr>Calibri</vt:lpstr>
      <vt:lpstr>Tw Cen MT</vt:lpstr>
      <vt:lpstr>Tw Cen MT Condensed</vt:lpstr>
      <vt:lpstr>Wingdings</vt:lpstr>
      <vt:lpstr>Wingdings 3</vt:lpstr>
      <vt:lpstr>Integral</vt:lpstr>
      <vt:lpstr>品链框架</vt:lpstr>
      <vt:lpstr>简介</vt:lpstr>
      <vt:lpstr>系统功能</vt:lpstr>
      <vt:lpstr>Mask &amp; selection</vt:lpstr>
      <vt:lpstr>Status &amp; state</vt:lpstr>
      <vt:lpstr>系统组成</vt:lpstr>
      <vt:lpstr>设计特点</vt:lpstr>
      <vt:lpstr>系统核心概念</vt:lpstr>
      <vt:lpstr>机构和用户（Orgs &amp; Users）</vt:lpstr>
      <vt:lpstr>元变量和元操作（Meta Vars &amp; Meta Ops）</vt:lpstr>
      <vt:lpstr>类型和地域（Classes &amp; Regs）</vt:lpstr>
      <vt:lpstr>碳积分账户（Carbon Credit Accounts）</vt:lpstr>
      <vt:lpstr>云计算</vt:lpstr>
      <vt:lpstr>边缘计算</vt:lpstr>
      <vt:lpstr>分布式碳积分账本</vt:lpstr>
      <vt:lpstr>PowerPoint Presentation</vt:lpstr>
      <vt:lpstr>碳汇管理公司</vt:lpstr>
      <vt:lpstr>碳积分管理层面</vt:lpstr>
      <vt:lpstr>碳积分管理粒度</vt:lpstr>
      <vt:lpstr>碳积分的交易</vt:lpstr>
      <vt:lpstr>碳积分的抵消（Carbon Offsetting）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2166</cp:revision>
  <dcterms:created xsi:type="dcterms:W3CDTF">2022-02-15T23:48:21Z</dcterms:created>
  <dcterms:modified xsi:type="dcterms:W3CDTF">2023-04-20T09:10:00Z</dcterms:modified>
</cp:coreProperties>
</file>