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72" r:id="rId6"/>
    <p:sldId id="273" r:id="rId7"/>
    <p:sldId id="275" r:id="rId8"/>
    <p:sldId id="274" r:id="rId9"/>
    <p:sldId id="27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2829" autoAdjust="0"/>
  </p:normalViewPr>
  <p:slideViewPr>
    <p:cSldViewPr snapToGrid="0" showGuides="1">
      <p:cViewPr varScale="1">
        <p:scale>
          <a:sx n="54" d="100"/>
          <a:sy n="54" d="100"/>
        </p:scale>
        <p:origin x="490" y="4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33"/>
    </p:cViewPr>
  </p:sorterViewPr>
  <p:notesViewPr>
    <p:cSldViewPr snapToGrid="0" showGuides="1">
      <p:cViewPr varScale="1">
        <p:scale>
          <a:sx n="44" d="100"/>
          <a:sy n="44" d="100"/>
        </p:scale>
        <p:origin x="2115" y="51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79C949-D75C-4357-8A68-36B98988C758}" type="doc">
      <dgm:prSet loTypeId="urn:microsoft.com/office/officeart/2005/8/layout/hProcess4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FC87DFF-56D0-439F-9CD0-1C5CFF8166AB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submit</a:t>
          </a:r>
        </a:p>
      </dgm:t>
    </dgm:pt>
    <dgm:pt modelId="{9E7B80A1-E486-4B04-8ECC-36E5D0B05FB5}" type="parTrans" cxnId="{57B9CF26-108E-4ED4-9E92-E3825DC08AF2}">
      <dgm:prSet/>
      <dgm:spPr/>
      <dgm:t>
        <a:bodyPr/>
        <a:lstStyle/>
        <a:p>
          <a:endParaRPr lang="en-US"/>
        </a:p>
      </dgm:t>
    </dgm:pt>
    <dgm:pt modelId="{AD5FDD74-99C9-4D9C-A44E-B4BC6B806C38}" type="sibTrans" cxnId="{57B9CF26-108E-4ED4-9E92-E3825DC08AF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95666CF-1BCC-4FA5-A453-7FFAC73D63DE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archive</a:t>
          </a:r>
        </a:p>
      </dgm:t>
    </dgm:pt>
    <dgm:pt modelId="{B8F73D38-6798-40F3-804E-7A45DFD18787}" type="parTrans" cxnId="{FB16377C-2082-44D6-B111-81F83F12A0D3}">
      <dgm:prSet/>
      <dgm:spPr/>
      <dgm:t>
        <a:bodyPr/>
        <a:lstStyle/>
        <a:p>
          <a:endParaRPr lang="en-US"/>
        </a:p>
      </dgm:t>
    </dgm:pt>
    <dgm:pt modelId="{E4B9668A-FF6D-454F-9596-CD481956B4D9}" type="sibTrans" cxnId="{FB16377C-2082-44D6-B111-81F83F12A0D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7C3A922-9394-4C5E-A8B7-445F589BFE62}">
      <dgm:prSet phldrT="[Text]"/>
      <dgm:spPr/>
      <dgm:t>
        <a:bodyPr/>
        <a:lstStyle/>
        <a:p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FC8A752-4ED5-4C7A-96F5-F14DC3DF3985}" type="parTrans" cxnId="{3AF0C7E8-8D56-4ED0-B5D1-B488569B6DF3}">
      <dgm:prSet/>
      <dgm:spPr/>
      <dgm:t>
        <a:bodyPr/>
        <a:lstStyle/>
        <a:p>
          <a:endParaRPr lang="en-US"/>
        </a:p>
      </dgm:t>
    </dgm:pt>
    <dgm:pt modelId="{4489C8C3-19BE-4E73-8191-BED18B8434B6}" type="sibTrans" cxnId="{3AF0C7E8-8D56-4ED0-B5D1-B488569B6DF3}">
      <dgm:prSet/>
      <dgm:spPr/>
      <dgm:t>
        <a:bodyPr/>
        <a:lstStyle/>
        <a:p>
          <a:endParaRPr lang="en-US"/>
        </a:p>
      </dgm:t>
    </dgm:pt>
    <dgm:pt modelId="{FB678CC8-4CDE-417C-9885-D4DD5BBB9360}">
      <dgm:prSet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App Data</a:t>
          </a:r>
        </a:p>
      </dgm:t>
    </dgm:pt>
    <dgm:pt modelId="{B3744632-BF15-44DF-9256-7C28FDAE20FF}" type="parTrans" cxnId="{3EC3DC8F-2D12-4BD2-8BC5-388DCF1DAE13}">
      <dgm:prSet/>
      <dgm:spPr/>
      <dgm:t>
        <a:bodyPr/>
        <a:lstStyle/>
        <a:p>
          <a:endParaRPr lang="en-US"/>
        </a:p>
      </dgm:t>
    </dgm:pt>
    <dgm:pt modelId="{FCD7A19A-32EE-4F91-984D-1CF6DD085C19}" type="sibTrans" cxnId="{3EC3DC8F-2D12-4BD2-8BC5-388DCF1DAE13}">
      <dgm:prSet/>
      <dgm:spPr/>
      <dgm:t>
        <a:bodyPr/>
        <a:lstStyle/>
        <a:p>
          <a:endParaRPr lang="en-US"/>
        </a:p>
      </dgm:t>
    </dgm:pt>
    <dgm:pt modelId="{8CBD3D54-79CB-4452-A286-5E53934FCE4F}">
      <dgm:prSet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Queuel</a:t>
          </a:r>
          <a:endParaRPr lang="en-US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6823165-C789-4E4C-BE0D-A7144201838F}" type="parTrans" cxnId="{B49472C7-38F7-4131-A2E3-A4CB696E39FC}">
      <dgm:prSet/>
      <dgm:spPr/>
      <dgm:t>
        <a:bodyPr/>
        <a:lstStyle/>
        <a:p>
          <a:endParaRPr lang="en-US"/>
        </a:p>
      </dgm:t>
    </dgm:pt>
    <dgm:pt modelId="{B2D4DF47-4950-42A8-B4CA-C1C3DD91E1B1}" type="sibTrans" cxnId="{B49472C7-38F7-4131-A2E3-A4CB696E39FC}">
      <dgm:prSet/>
      <dgm:spPr/>
      <dgm:t>
        <a:bodyPr/>
        <a:lstStyle/>
        <a:p>
          <a:endParaRPr lang="en-US"/>
        </a:p>
      </dgm:t>
    </dgm:pt>
    <dgm:pt modelId="{2931F867-5376-46E4-98C4-D7C2C7F364B5}">
      <dgm:prSet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Archival</a:t>
          </a:r>
        </a:p>
      </dgm:t>
    </dgm:pt>
    <dgm:pt modelId="{6986ABB8-090C-4B8B-AAA3-5FE010FC1576}" type="parTrans" cxnId="{3A055D7E-8205-40FB-A91B-A55C01128625}">
      <dgm:prSet/>
      <dgm:spPr/>
      <dgm:t>
        <a:bodyPr/>
        <a:lstStyle/>
        <a:p>
          <a:endParaRPr lang="en-US"/>
        </a:p>
      </dgm:t>
    </dgm:pt>
    <dgm:pt modelId="{B0949BC0-3388-4D63-81E3-763A822F9E44}" type="sibTrans" cxnId="{3A055D7E-8205-40FB-A91B-A55C01128625}">
      <dgm:prSet/>
      <dgm:spPr/>
      <dgm:t>
        <a:bodyPr/>
        <a:lstStyle/>
        <a:p>
          <a:endParaRPr lang="en-US"/>
        </a:p>
      </dgm:t>
    </dgm:pt>
    <dgm:pt modelId="{7730FA21-499B-4D6C-B6D9-29006BD14111}" type="pres">
      <dgm:prSet presAssocID="{D079C949-D75C-4357-8A68-36B98988C758}" presName="Name0" presStyleCnt="0">
        <dgm:presLayoutVars>
          <dgm:dir/>
          <dgm:animLvl val="lvl"/>
          <dgm:resizeHandles val="exact"/>
        </dgm:presLayoutVars>
      </dgm:prSet>
      <dgm:spPr/>
    </dgm:pt>
    <dgm:pt modelId="{9528AA11-57E9-4BB1-9DB5-6134421FA00F}" type="pres">
      <dgm:prSet presAssocID="{D079C949-D75C-4357-8A68-36B98988C758}" presName="tSp" presStyleCnt="0"/>
      <dgm:spPr/>
    </dgm:pt>
    <dgm:pt modelId="{A37D52EE-63D8-4574-B7C4-B3C8B6992D1E}" type="pres">
      <dgm:prSet presAssocID="{D079C949-D75C-4357-8A68-36B98988C758}" presName="bSp" presStyleCnt="0"/>
      <dgm:spPr/>
    </dgm:pt>
    <dgm:pt modelId="{D5139854-AA11-4F83-AC46-4B8D5A5352E1}" type="pres">
      <dgm:prSet presAssocID="{D079C949-D75C-4357-8A68-36B98988C758}" presName="process" presStyleCnt="0"/>
      <dgm:spPr/>
    </dgm:pt>
    <dgm:pt modelId="{ABFC7AA8-4F52-4AAF-BD3F-AB19A1B1D300}" type="pres">
      <dgm:prSet presAssocID="{9FC87DFF-56D0-439F-9CD0-1C5CFF8166AB}" presName="composite1" presStyleCnt="0"/>
      <dgm:spPr/>
    </dgm:pt>
    <dgm:pt modelId="{17FA9E52-C93E-4849-AC4E-B3817F52B19A}" type="pres">
      <dgm:prSet presAssocID="{9FC87DFF-56D0-439F-9CD0-1C5CFF8166AB}" presName="dummyNode1" presStyleLbl="node1" presStyleIdx="0" presStyleCnt="3"/>
      <dgm:spPr/>
    </dgm:pt>
    <dgm:pt modelId="{7684CC08-8AFF-447D-8147-3608872C6130}" type="pres">
      <dgm:prSet presAssocID="{9FC87DFF-56D0-439F-9CD0-1C5CFF8166AB}" presName="childNode1" presStyleLbl="bgAcc1" presStyleIdx="0" presStyleCnt="3">
        <dgm:presLayoutVars>
          <dgm:bulletEnabled val="1"/>
        </dgm:presLayoutVars>
      </dgm:prSet>
      <dgm:spPr/>
    </dgm:pt>
    <dgm:pt modelId="{82B8EBB4-A3B4-4D99-BD6E-017336B9E73A}" type="pres">
      <dgm:prSet presAssocID="{9FC87DFF-56D0-439F-9CD0-1C5CFF8166AB}" presName="childNode1tx" presStyleLbl="bgAcc1" presStyleIdx="0" presStyleCnt="3">
        <dgm:presLayoutVars>
          <dgm:bulletEnabled val="1"/>
        </dgm:presLayoutVars>
      </dgm:prSet>
      <dgm:spPr/>
    </dgm:pt>
    <dgm:pt modelId="{42411416-A227-4C2A-99FF-0B5F1675960C}" type="pres">
      <dgm:prSet presAssocID="{9FC87DFF-56D0-439F-9CD0-1C5CFF8166AB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5595A625-DCA1-44BE-9A00-61B0F8939F82}" type="pres">
      <dgm:prSet presAssocID="{9FC87DFF-56D0-439F-9CD0-1C5CFF8166AB}" presName="connSite1" presStyleCnt="0"/>
      <dgm:spPr/>
    </dgm:pt>
    <dgm:pt modelId="{2E395056-6A49-4632-B803-B08BF291BA51}" type="pres">
      <dgm:prSet presAssocID="{AD5FDD74-99C9-4D9C-A44E-B4BC6B806C38}" presName="Name9" presStyleLbl="sibTrans2D1" presStyleIdx="0" presStyleCnt="2"/>
      <dgm:spPr/>
    </dgm:pt>
    <dgm:pt modelId="{6D498C3F-A04E-4318-9EAE-D7ED1CD968A5}" type="pres">
      <dgm:prSet presAssocID="{295666CF-1BCC-4FA5-A453-7FFAC73D63DE}" presName="composite2" presStyleCnt="0"/>
      <dgm:spPr/>
    </dgm:pt>
    <dgm:pt modelId="{E42F1360-4B13-432A-926D-8DF70D04B1D4}" type="pres">
      <dgm:prSet presAssocID="{295666CF-1BCC-4FA5-A453-7FFAC73D63DE}" presName="dummyNode2" presStyleLbl="node1" presStyleIdx="0" presStyleCnt="3"/>
      <dgm:spPr/>
    </dgm:pt>
    <dgm:pt modelId="{F99A8CAA-EFA9-4BCE-97ED-687DB84876CF}" type="pres">
      <dgm:prSet presAssocID="{295666CF-1BCC-4FA5-A453-7FFAC73D63DE}" presName="childNode2" presStyleLbl="bgAcc1" presStyleIdx="1" presStyleCnt="3">
        <dgm:presLayoutVars>
          <dgm:bulletEnabled val="1"/>
        </dgm:presLayoutVars>
      </dgm:prSet>
      <dgm:spPr/>
    </dgm:pt>
    <dgm:pt modelId="{FFF7A1A3-36E1-4235-B5E9-495206D7875E}" type="pres">
      <dgm:prSet presAssocID="{295666CF-1BCC-4FA5-A453-7FFAC73D63DE}" presName="childNode2tx" presStyleLbl="bgAcc1" presStyleIdx="1" presStyleCnt="3">
        <dgm:presLayoutVars>
          <dgm:bulletEnabled val="1"/>
        </dgm:presLayoutVars>
      </dgm:prSet>
      <dgm:spPr/>
    </dgm:pt>
    <dgm:pt modelId="{17EB0C5B-349A-4ED2-AADC-0DAF8F7C83A6}" type="pres">
      <dgm:prSet presAssocID="{295666CF-1BCC-4FA5-A453-7FFAC73D63DE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2808BD94-CBF2-480A-88E0-257338359208}" type="pres">
      <dgm:prSet presAssocID="{295666CF-1BCC-4FA5-A453-7FFAC73D63DE}" presName="connSite2" presStyleCnt="0"/>
      <dgm:spPr/>
    </dgm:pt>
    <dgm:pt modelId="{2D2765BD-B181-43C4-B68A-8738E2B5352D}" type="pres">
      <dgm:prSet presAssocID="{E4B9668A-FF6D-454F-9596-CD481956B4D9}" presName="Name18" presStyleLbl="sibTrans2D1" presStyleIdx="1" presStyleCnt="2"/>
      <dgm:spPr/>
    </dgm:pt>
    <dgm:pt modelId="{88F1C959-A4F5-4075-813D-2F2B67ADC80C}" type="pres">
      <dgm:prSet presAssocID="{A7C3A922-9394-4C5E-A8B7-445F589BFE62}" presName="composite1" presStyleCnt="0"/>
      <dgm:spPr/>
    </dgm:pt>
    <dgm:pt modelId="{5794A6C8-66D3-46C8-9BEA-23963FD4012E}" type="pres">
      <dgm:prSet presAssocID="{A7C3A922-9394-4C5E-A8B7-445F589BFE62}" presName="dummyNode1" presStyleLbl="node1" presStyleIdx="1" presStyleCnt="3"/>
      <dgm:spPr/>
    </dgm:pt>
    <dgm:pt modelId="{1445C7CA-63C9-4033-B1D4-CAB0E1DD0648}" type="pres">
      <dgm:prSet presAssocID="{A7C3A922-9394-4C5E-A8B7-445F589BFE62}" presName="childNode1" presStyleLbl="bgAcc1" presStyleIdx="2" presStyleCnt="3">
        <dgm:presLayoutVars>
          <dgm:bulletEnabled val="1"/>
        </dgm:presLayoutVars>
      </dgm:prSet>
      <dgm:spPr/>
    </dgm:pt>
    <dgm:pt modelId="{D5C957B0-6CC4-42C1-A687-F9842BFDB5AF}" type="pres">
      <dgm:prSet presAssocID="{A7C3A922-9394-4C5E-A8B7-445F589BFE62}" presName="childNode1tx" presStyleLbl="bgAcc1" presStyleIdx="2" presStyleCnt="3">
        <dgm:presLayoutVars>
          <dgm:bulletEnabled val="1"/>
        </dgm:presLayoutVars>
      </dgm:prSet>
      <dgm:spPr/>
    </dgm:pt>
    <dgm:pt modelId="{4485D077-B23E-4DFD-8CC0-47A4D3B44693}" type="pres">
      <dgm:prSet presAssocID="{A7C3A922-9394-4C5E-A8B7-445F589BFE62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17C8266D-7764-4FC7-9039-E154D553BD91}" type="pres">
      <dgm:prSet presAssocID="{A7C3A922-9394-4C5E-A8B7-445F589BFE62}" presName="connSite1" presStyleCnt="0"/>
      <dgm:spPr/>
    </dgm:pt>
  </dgm:ptLst>
  <dgm:cxnLst>
    <dgm:cxn modelId="{2DBDA221-C855-4537-AFF1-177B9F85C270}" type="presOf" srcId="{295666CF-1BCC-4FA5-A453-7FFAC73D63DE}" destId="{17EB0C5B-349A-4ED2-AADC-0DAF8F7C83A6}" srcOrd="0" destOrd="0" presId="urn:microsoft.com/office/officeart/2005/8/layout/hProcess4"/>
    <dgm:cxn modelId="{57B9CF26-108E-4ED4-9E92-E3825DC08AF2}" srcId="{D079C949-D75C-4357-8A68-36B98988C758}" destId="{9FC87DFF-56D0-439F-9CD0-1C5CFF8166AB}" srcOrd="0" destOrd="0" parTransId="{9E7B80A1-E486-4B04-8ECC-36E5D0B05FB5}" sibTransId="{AD5FDD74-99C9-4D9C-A44E-B4BC6B806C38}"/>
    <dgm:cxn modelId="{1DA3B95D-3DFD-46FD-B6BE-45CDFDA731BF}" type="presOf" srcId="{2931F867-5376-46E4-98C4-D7C2C7F364B5}" destId="{D5C957B0-6CC4-42C1-A687-F9842BFDB5AF}" srcOrd="1" destOrd="0" presId="urn:microsoft.com/office/officeart/2005/8/layout/hProcess4"/>
    <dgm:cxn modelId="{0E4A3861-DF37-407E-8A73-F125A829B22E}" type="presOf" srcId="{2931F867-5376-46E4-98C4-D7C2C7F364B5}" destId="{1445C7CA-63C9-4033-B1D4-CAB0E1DD0648}" srcOrd="0" destOrd="0" presId="urn:microsoft.com/office/officeart/2005/8/layout/hProcess4"/>
    <dgm:cxn modelId="{72345741-25A2-4BB8-A81B-70A8498E0E2B}" type="presOf" srcId="{FB678CC8-4CDE-417C-9885-D4DD5BBB9360}" destId="{7684CC08-8AFF-447D-8147-3608872C6130}" srcOrd="0" destOrd="0" presId="urn:microsoft.com/office/officeart/2005/8/layout/hProcess4"/>
    <dgm:cxn modelId="{8D8A276A-69D8-4B1D-AC67-B409C693FD41}" type="presOf" srcId="{D079C949-D75C-4357-8A68-36B98988C758}" destId="{7730FA21-499B-4D6C-B6D9-29006BD14111}" srcOrd="0" destOrd="0" presId="urn:microsoft.com/office/officeart/2005/8/layout/hProcess4"/>
    <dgm:cxn modelId="{2E97FB73-2C77-4779-815D-6F9244DD3D64}" type="presOf" srcId="{8CBD3D54-79CB-4452-A286-5E53934FCE4F}" destId="{FFF7A1A3-36E1-4235-B5E9-495206D7875E}" srcOrd="1" destOrd="0" presId="urn:microsoft.com/office/officeart/2005/8/layout/hProcess4"/>
    <dgm:cxn modelId="{FB16377C-2082-44D6-B111-81F83F12A0D3}" srcId="{D079C949-D75C-4357-8A68-36B98988C758}" destId="{295666CF-1BCC-4FA5-A453-7FFAC73D63DE}" srcOrd="1" destOrd="0" parTransId="{B8F73D38-6798-40F3-804E-7A45DFD18787}" sibTransId="{E4B9668A-FF6D-454F-9596-CD481956B4D9}"/>
    <dgm:cxn modelId="{3A055D7E-8205-40FB-A91B-A55C01128625}" srcId="{A7C3A922-9394-4C5E-A8B7-445F589BFE62}" destId="{2931F867-5376-46E4-98C4-D7C2C7F364B5}" srcOrd="0" destOrd="0" parTransId="{6986ABB8-090C-4B8B-AAA3-5FE010FC1576}" sibTransId="{B0949BC0-3388-4D63-81E3-763A822F9E44}"/>
    <dgm:cxn modelId="{3EC3DC8F-2D12-4BD2-8BC5-388DCF1DAE13}" srcId="{9FC87DFF-56D0-439F-9CD0-1C5CFF8166AB}" destId="{FB678CC8-4CDE-417C-9885-D4DD5BBB9360}" srcOrd="0" destOrd="0" parTransId="{B3744632-BF15-44DF-9256-7C28FDAE20FF}" sibTransId="{FCD7A19A-32EE-4F91-984D-1CF6DD085C19}"/>
    <dgm:cxn modelId="{81BF8DB6-A883-46BD-A5C3-EE25673FFCDE}" type="presOf" srcId="{9FC87DFF-56D0-439F-9CD0-1C5CFF8166AB}" destId="{42411416-A227-4C2A-99FF-0B5F1675960C}" srcOrd="0" destOrd="0" presId="urn:microsoft.com/office/officeart/2005/8/layout/hProcess4"/>
    <dgm:cxn modelId="{B49472C7-38F7-4131-A2E3-A4CB696E39FC}" srcId="{295666CF-1BCC-4FA5-A453-7FFAC73D63DE}" destId="{8CBD3D54-79CB-4452-A286-5E53934FCE4F}" srcOrd="0" destOrd="0" parTransId="{16823165-C789-4E4C-BE0D-A7144201838F}" sibTransId="{B2D4DF47-4950-42A8-B4CA-C1C3DD91E1B1}"/>
    <dgm:cxn modelId="{52E13DC8-5A5D-4D8E-9CE2-9953C72D5ACD}" type="presOf" srcId="{FB678CC8-4CDE-417C-9885-D4DD5BBB9360}" destId="{82B8EBB4-A3B4-4D99-BD6E-017336B9E73A}" srcOrd="1" destOrd="0" presId="urn:microsoft.com/office/officeart/2005/8/layout/hProcess4"/>
    <dgm:cxn modelId="{9BBCD3CA-2116-4616-8E8A-7B677EDDD75A}" type="presOf" srcId="{E4B9668A-FF6D-454F-9596-CD481956B4D9}" destId="{2D2765BD-B181-43C4-B68A-8738E2B5352D}" srcOrd="0" destOrd="0" presId="urn:microsoft.com/office/officeart/2005/8/layout/hProcess4"/>
    <dgm:cxn modelId="{DC342DCD-3613-410E-8808-E002688902CF}" type="presOf" srcId="{8CBD3D54-79CB-4452-A286-5E53934FCE4F}" destId="{F99A8CAA-EFA9-4BCE-97ED-687DB84876CF}" srcOrd="0" destOrd="0" presId="urn:microsoft.com/office/officeart/2005/8/layout/hProcess4"/>
    <dgm:cxn modelId="{D622EFD6-7403-47A7-8941-2654AC12CD15}" type="presOf" srcId="{A7C3A922-9394-4C5E-A8B7-445F589BFE62}" destId="{4485D077-B23E-4DFD-8CC0-47A4D3B44693}" srcOrd="0" destOrd="0" presId="urn:microsoft.com/office/officeart/2005/8/layout/hProcess4"/>
    <dgm:cxn modelId="{3AF0C7E8-8D56-4ED0-B5D1-B488569B6DF3}" srcId="{D079C949-D75C-4357-8A68-36B98988C758}" destId="{A7C3A922-9394-4C5E-A8B7-445F589BFE62}" srcOrd="2" destOrd="0" parTransId="{3FC8A752-4ED5-4C7A-96F5-F14DC3DF3985}" sibTransId="{4489C8C3-19BE-4E73-8191-BED18B8434B6}"/>
    <dgm:cxn modelId="{26FF5FF7-E9EE-4E20-A80B-920CF5CBD286}" type="presOf" srcId="{AD5FDD74-99C9-4D9C-A44E-B4BC6B806C38}" destId="{2E395056-6A49-4632-B803-B08BF291BA51}" srcOrd="0" destOrd="0" presId="urn:microsoft.com/office/officeart/2005/8/layout/hProcess4"/>
    <dgm:cxn modelId="{E690A340-2D27-4BDC-AEFE-0E22710EFCDE}" type="presParOf" srcId="{7730FA21-499B-4D6C-B6D9-29006BD14111}" destId="{9528AA11-57E9-4BB1-9DB5-6134421FA00F}" srcOrd="0" destOrd="0" presId="urn:microsoft.com/office/officeart/2005/8/layout/hProcess4"/>
    <dgm:cxn modelId="{3330CEE6-A814-4E85-923C-3ADBA8CF0C78}" type="presParOf" srcId="{7730FA21-499B-4D6C-B6D9-29006BD14111}" destId="{A37D52EE-63D8-4574-B7C4-B3C8B6992D1E}" srcOrd="1" destOrd="0" presId="urn:microsoft.com/office/officeart/2005/8/layout/hProcess4"/>
    <dgm:cxn modelId="{6D846486-D976-4D86-9735-8C1F41640A12}" type="presParOf" srcId="{7730FA21-499B-4D6C-B6D9-29006BD14111}" destId="{D5139854-AA11-4F83-AC46-4B8D5A5352E1}" srcOrd="2" destOrd="0" presId="urn:microsoft.com/office/officeart/2005/8/layout/hProcess4"/>
    <dgm:cxn modelId="{329C025B-7064-45C8-9610-A92E52734719}" type="presParOf" srcId="{D5139854-AA11-4F83-AC46-4B8D5A5352E1}" destId="{ABFC7AA8-4F52-4AAF-BD3F-AB19A1B1D300}" srcOrd="0" destOrd="0" presId="urn:microsoft.com/office/officeart/2005/8/layout/hProcess4"/>
    <dgm:cxn modelId="{B6001970-8FC9-4685-9A4C-C56F61BD0666}" type="presParOf" srcId="{ABFC7AA8-4F52-4AAF-BD3F-AB19A1B1D300}" destId="{17FA9E52-C93E-4849-AC4E-B3817F52B19A}" srcOrd="0" destOrd="0" presId="urn:microsoft.com/office/officeart/2005/8/layout/hProcess4"/>
    <dgm:cxn modelId="{76C55179-AA5B-4FFF-B45B-8D81B55620E6}" type="presParOf" srcId="{ABFC7AA8-4F52-4AAF-BD3F-AB19A1B1D300}" destId="{7684CC08-8AFF-447D-8147-3608872C6130}" srcOrd="1" destOrd="0" presId="urn:microsoft.com/office/officeart/2005/8/layout/hProcess4"/>
    <dgm:cxn modelId="{CD48392F-3C64-4BB4-8F90-BA1F29514715}" type="presParOf" srcId="{ABFC7AA8-4F52-4AAF-BD3F-AB19A1B1D300}" destId="{82B8EBB4-A3B4-4D99-BD6E-017336B9E73A}" srcOrd="2" destOrd="0" presId="urn:microsoft.com/office/officeart/2005/8/layout/hProcess4"/>
    <dgm:cxn modelId="{723B85A5-EBFD-4E35-9B59-42B60D3470B1}" type="presParOf" srcId="{ABFC7AA8-4F52-4AAF-BD3F-AB19A1B1D300}" destId="{42411416-A227-4C2A-99FF-0B5F1675960C}" srcOrd="3" destOrd="0" presId="urn:microsoft.com/office/officeart/2005/8/layout/hProcess4"/>
    <dgm:cxn modelId="{A4BF50D9-09DC-47AD-9BBC-E2C5701B8B02}" type="presParOf" srcId="{ABFC7AA8-4F52-4AAF-BD3F-AB19A1B1D300}" destId="{5595A625-DCA1-44BE-9A00-61B0F8939F82}" srcOrd="4" destOrd="0" presId="urn:microsoft.com/office/officeart/2005/8/layout/hProcess4"/>
    <dgm:cxn modelId="{F93EE912-2071-44F4-99E8-B059A5C68CF5}" type="presParOf" srcId="{D5139854-AA11-4F83-AC46-4B8D5A5352E1}" destId="{2E395056-6A49-4632-B803-B08BF291BA51}" srcOrd="1" destOrd="0" presId="urn:microsoft.com/office/officeart/2005/8/layout/hProcess4"/>
    <dgm:cxn modelId="{36B9AB56-5C4F-415A-B801-08050480FDCF}" type="presParOf" srcId="{D5139854-AA11-4F83-AC46-4B8D5A5352E1}" destId="{6D498C3F-A04E-4318-9EAE-D7ED1CD968A5}" srcOrd="2" destOrd="0" presId="urn:microsoft.com/office/officeart/2005/8/layout/hProcess4"/>
    <dgm:cxn modelId="{B7CE1954-D928-4C1C-9ADF-1A2A8A0DD763}" type="presParOf" srcId="{6D498C3F-A04E-4318-9EAE-D7ED1CD968A5}" destId="{E42F1360-4B13-432A-926D-8DF70D04B1D4}" srcOrd="0" destOrd="0" presId="urn:microsoft.com/office/officeart/2005/8/layout/hProcess4"/>
    <dgm:cxn modelId="{A325F0A7-E556-4113-A640-03CDCCA77534}" type="presParOf" srcId="{6D498C3F-A04E-4318-9EAE-D7ED1CD968A5}" destId="{F99A8CAA-EFA9-4BCE-97ED-687DB84876CF}" srcOrd="1" destOrd="0" presId="urn:microsoft.com/office/officeart/2005/8/layout/hProcess4"/>
    <dgm:cxn modelId="{9272B77F-0CCA-4364-B0C9-9A74FD3177D1}" type="presParOf" srcId="{6D498C3F-A04E-4318-9EAE-D7ED1CD968A5}" destId="{FFF7A1A3-36E1-4235-B5E9-495206D7875E}" srcOrd="2" destOrd="0" presId="urn:microsoft.com/office/officeart/2005/8/layout/hProcess4"/>
    <dgm:cxn modelId="{ECA1BE54-4F27-4F08-A824-BF15446DBAB4}" type="presParOf" srcId="{6D498C3F-A04E-4318-9EAE-D7ED1CD968A5}" destId="{17EB0C5B-349A-4ED2-AADC-0DAF8F7C83A6}" srcOrd="3" destOrd="0" presId="urn:microsoft.com/office/officeart/2005/8/layout/hProcess4"/>
    <dgm:cxn modelId="{B3FDC7D2-9D91-449C-9D32-F64544C6890D}" type="presParOf" srcId="{6D498C3F-A04E-4318-9EAE-D7ED1CD968A5}" destId="{2808BD94-CBF2-480A-88E0-257338359208}" srcOrd="4" destOrd="0" presId="urn:microsoft.com/office/officeart/2005/8/layout/hProcess4"/>
    <dgm:cxn modelId="{B53D692B-A642-4746-B696-E5A33D519AD1}" type="presParOf" srcId="{D5139854-AA11-4F83-AC46-4B8D5A5352E1}" destId="{2D2765BD-B181-43C4-B68A-8738E2B5352D}" srcOrd="3" destOrd="0" presId="urn:microsoft.com/office/officeart/2005/8/layout/hProcess4"/>
    <dgm:cxn modelId="{3549EF69-CDE6-44CC-933A-4CE05B00816F}" type="presParOf" srcId="{D5139854-AA11-4F83-AC46-4B8D5A5352E1}" destId="{88F1C959-A4F5-4075-813D-2F2B67ADC80C}" srcOrd="4" destOrd="0" presId="urn:microsoft.com/office/officeart/2005/8/layout/hProcess4"/>
    <dgm:cxn modelId="{6D055A17-6044-4FEC-8AAD-B081D22EB7FE}" type="presParOf" srcId="{88F1C959-A4F5-4075-813D-2F2B67ADC80C}" destId="{5794A6C8-66D3-46C8-9BEA-23963FD4012E}" srcOrd="0" destOrd="0" presId="urn:microsoft.com/office/officeart/2005/8/layout/hProcess4"/>
    <dgm:cxn modelId="{6CCA87B1-B827-4712-B2A1-9E9767BD3F96}" type="presParOf" srcId="{88F1C959-A4F5-4075-813D-2F2B67ADC80C}" destId="{1445C7CA-63C9-4033-B1D4-CAB0E1DD0648}" srcOrd="1" destOrd="0" presId="urn:microsoft.com/office/officeart/2005/8/layout/hProcess4"/>
    <dgm:cxn modelId="{C7DF7F40-6693-4F0C-AAC1-C33EE63AA9EC}" type="presParOf" srcId="{88F1C959-A4F5-4075-813D-2F2B67ADC80C}" destId="{D5C957B0-6CC4-42C1-A687-F9842BFDB5AF}" srcOrd="2" destOrd="0" presId="urn:microsoft.com/office/officeart/2005/8/layout/hProcess4"/>
    <dgm:cxn modelId="{5F35FCC4-9BFB-41CA-A29D-B3122F88E1AB}" type="presParOf" srcId="{88F1C959-A4F5-4075-813D-2F2B67ADC80C}" destId="{4485D077-B23E-4DFD-8CC0-47A4D3B44693}" srcOrd="3" destOrd="0" presId="urn:microsoft.com/office/officeart/2005/8/layout/hProcess4"/>
    <dgm:cxn modelId="{6422383C-5187-4340-9E21-061887D2C8B4}" type="presParOf" srcId="{88F1C959-A4F5-4075-813D-2F2B67ADC80C}" destId="{17C8266D-7764-4FC7-9039-E154D553BD91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84CC08-8AFF-447D-8147-3608872C6130}">
      <dsp:nvSpPr>
        <dsp:cNvPr id="0" name=""/>
        <dsp:cNvSpPr/>
      </dsp:nvSpPr>
      <dsp:spPr>
        <a:xfrm>
          <a:off x="1181" y="1709521"/>
          <a:ext cx="1397877" cy="11529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App Data</a:t>
          </a:r>
        </a:p>
      </dsp:txBody>
      <dsp:txXfrm>
        <a:off x="27714" y="1736054"/>
        <a:ext cx="1344811" cy="852828"/>
      </dsp:txXfrm>
    </dsp:sp>
    <dsp:sp modelId="{2E395056-6A49-4632-B803-B08BF291BA51}">
      <dsp:nvSpPr>
        <dsp:cNvPr id="0" name=""/>
        <dsp:cNvSpPr/>
      </dsp:nvSpPr>
      <dsp:spPr>
        <a:xfrm>
          <a:off x="818541" y="2098292"/>
          <a:ext cx="1372933" cy="1372933"/>
        </a:xfrm>
        <a:prstGeom prst="leftCircularArrow">
          <a:avLst>
            <a:gd name="adj1" fmla="val 1934"/>
            <a:gd name="adj2" fmla="val 231417"/>
            <a:gd name="adj3" fmla="val 2006928"/>
            <a:gd name="adj4" fmla="val 9024489"/>
            <a:gd name="adj5" fmla="val 225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411416-A227-4C2A-99FF-0B5F1675960C}">
      <dsp:nvSpPr>
        <dsp:cNvPr id="0" name=""/>
        <dsp:cNvSpPr/>
      </dsp:nvSpPr>
      <dsp:spPr>
        <a:xfrm>
          <a:off x="311821" y="2615416"/>
          <a:ext cx="1242557" cy="49412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submit</a:t>
          </a:r>
        </a:p>
      </dsp:txBody>
      <dsp:txXfrm>
        <a:off x="326293" y="2629888"/>
        <a:ext cx="1213613" cy="465180"/>
      </dsp:txXfrm>
    </dsp:sp>
    <dsp:sp modelId="{F99A8CAA-EFA9-4BCE-97ED-687DB84876CF}">
      <dsp:nvSpPr>
        <dsp:cNvPr id="0" name=""/>
        <dsp:cNvSpPr/>
      </dsp:nvSpPr>
      <dsp:spPr>
        <a:xfrm>
          <a:off x="1680851" y="1709521"/>
          <a:ext cx="1397877" cy="1152956"/>
        </a:xfrm>
        <a:prstGeom prst="roundRect">
          <a:avLst>
            <a:gd name="adj" fmla="val 10000"/>
          </a:avLst>
        </a:prstGeom>
        <a:solidFill>
          <a:schemeClr val="accent5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Queuel</a:t>
          </a:r>
          <a:endParaRPr lang="en-US" sz="190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07384" y="1983116"/>
        <a:ext cx="1344811" cy="852828"/>
      </dsp:txXfrm>
    </dsp:sp>
    <dsp:sp modelId="{2D2765BD-B181-43C4-B68A-8738E2B5352D}">
      <dsp:nvSpPr>
        <dsp:cNvPr id="0" name=""/>
        <dsp:cNvSpPr/>
      </dsp:nvSpPr>
      <dsp:spPr>
        <a:xfrm>
          <a:off x="2486562" y="1055567"/>
          <a:ext cx="1551551" cy="1551551"/>
        </a:xfrm>
        <a:prstGeom prst="circularArrow">
          <a:avLst>
            <a:gd name="adj1" fmla="val 1712"/>
            <a:gd name="adj2" fmla="val 203741"/>
            <a:gd name="adj3" fmla="val 19620748"/>
            <a:gd name="adj4" fmla="val 12575511"/>
            <a:gd name="adj5" fmla="val 1997"/>
          </a:avLst>
        </a:prstGeom>
        <a:solidFill>
          <a:schemeClr val="accent3">
            <a:hueOff val="-11657509"/>
            <a:satOff val="-696"/>
            <a:lumOff val="862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EB0C5B-349A-4ED2-AADC-0DAF8F7C83A6}">
      <dsp:nvSpPr>
        <dsp:cNvPr id="0" name=""/>
        <dsp:cNvSpPr/>
      </dsp:nvSpPr>
      <dsp:spPr>
        <a:xfrm>
          <a:off x="1991490" y="1462459"/>
          <a:ext cx="1242557" cy="494124"/>
        </a:xfrm>
        <a:prstGeom prst="roundRect">
          <a:avLst>
            <a:gd name="adj" fmla="val 10000"/>
          </a:avLst>
        </a:prstGeom>
        <a:solidFill>
          <a:schemeClr val="accent3">
            <a:hueOff val="-5828754"/>
            <a:satOff val="-348"/>
            <a:lumOff val="4314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archive</a:t>
          </a:r>
        </a:p>
      </dsp:txBody>
      <dsp:txXfrm>
        <a:off x="2005962" y="1476931"/>
        <a:ext cx="1213613" cy="465180"/>
      </dsp:txXfrm>
    </dsp:sp>
    <dsp:sp modelId="{1445C7CA-63C9-4033-B1D4-CAB0E1DD0648}">
      <dsp:nvSpPr>
        <dsp:cNvPr id="0" name=""/>
        <dsp:cNvSpPr/>
      </dsp:nvSpPr>
      <dsp:spPr>
        <a:xfrm>
          <a:off x="3360520" y="1709521"/>
          <a:ext cx="1397877" cy="1152956"/>
        </a:xfrm>
        <a:prstGeom prst="roundRect">
          <a:avLst>
            <a:gd name="adj" fmla="val 10000"/>
          </a:avLst>
        </a:prstGeom>
        <a:solidFill>
          <a:schemeClr val="accent5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Archival</a:t>
          </a:r>
        </a:p>
      </dsp:txBody>
      <dsp:txXfrm>
        <a:off x="3387053" y="1736054"/>
        <a:ext cx="1344811" cy="852828"/>
      </dsp:txXfrm>
    </dsp:sp>
    <dsp:sp modelId="{4485D077-B23E-4DFD-8CC0-47A4D3B44693}">
      <dsp:nvSpPr>
        <dsp:cNvPr id="0" name=""/>
        <dsp:cNvSpPr/>
      </dsp:nvSpPr>
      <dsp:spPr>
        <a:xfrm>
          <a:off x="3671160" y="2615416"/>
          <a:ext cx="1242557" cy="494124"/>
        </a:xfrm>
        <a:prstGeom prst="roundRect">
          <a:avLst>
            <a:gd name="adj" fmla="val 10000"/>
          </a:avLst>
        </a:prstGeom>
        <a:solidFill>
          <a:schemeClr val="accent3">
            <a:hueOff val="-11657509"/>
            <a:satOff val="-696"/>
            <a:lumOff val="8627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85632" y="2629888"/>
        <a:ext cx="1213613" cy="4651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7/12/2021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7/12/2021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7/12/2021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7/12/2021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7/12/2021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7/12/2021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7/12/2021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7/12/2021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7/12/2021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7/12/2021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7/12/2021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7/12/2021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Sky</a:t>
            </a:r>
            <a:r>
              <a:rPr lang="en-US" altLang="zh-CN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chain</a:t>
            </a:r>
            <a:r>
              <a:rPr 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</a:t>
            </a:r>
            <a:endParaRPr lang="en-US" sz="4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12">
            <a:extLst>
              <a:ext uri="{FF2B5EF4-FFF2-40B4-BE49-F238E27FC236}">
                <a16:creationId xmlns:a16="http://schemas.microsoft.com/office/drawing/2014/main" id="{190A5CC8-F233-45C6-AD55-61D2ABA19A83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2" b="1922"/>
          <a:stretch>
            <a:fillRect/>
          </a:stretch>
        </p:blipFill>
        <p:spPr bwMode="auto">
          <a:xfrm>
            <a:off x="7615067" y="1543050"/>
            <a:ext cx="3922712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57D1BD87-9AFF-452D-8103-7F3EE901B2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Architectural &amp; Detail</a:t>
            </a:r>
          </a:p>
        </p:txBody>
      </p:sp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B18035-B2F8-4FE5-9BD5-2FC1850D4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 Runtime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8585EECE-C79A-4B8D-B0FA-51BAA931D5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0433B67-65FE-40CE-8797-EAE07C3FF5E1}"/>
              </a:ext>
            </a:extLst>
          </p:cNvPr>
          <p:cNvSpPr/>
          <p:nvPr/>
        </p:nvSpPr>
        <p:spPr>
          <a:xfrm>
            <a:off x="6766560" y="2028305"/>
            <a:ext cx="3541222" cy="34664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ylinder 31">
            <a:extLst>
              <a:ext uri="{FF2B5EF4-FFF2-40B4-BE49-F238E27FC236}">
                <a16:creationId xmlns:a16="http://schemas.microsoft.com/office/drawing/2014/main" id="{5360BAAB-508C-4785-BBAD-F341AD06EA03}"/>
              </a:ext>
            </a:extLst>
          </p:cNvPr>
          <p:cNvSpPr/>
          <p:nvPr/>
        </p:nvSpPr>
        <p:spPr>
          <a:xfrm>
            <a:off x="7373389" y="4544292"/>
            <a:ext cx="2340033" cy="73429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35ADE3E-B5C5-439B-A18B-39C72D51A5C5}"/>
              </a:ext>
            </a:extLst>
          </p:cNvPr>
          <p:cNvSpPr/>
          <p:nvPr/>
        </p:nvSpPr>
        <p:spPr>
          <a:xfrm>
            <a:off x="7373389" y="2435629"/>
            <a:ext cx="2352502" cy="465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MyApp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99A164B-142B-43F9-88DC-45A79606823C}"/>
              </a:ext>
            </a:extLst>
          </p:cNvPr>
          <p:cNvSpPr/>
          <p:nvPr/>
        </p:nvSpPr>
        <p:spPr>
          <a:xfrm>
            <a:off x="7360920" y="3053542"/>
            <a:ext cx="2352502" cy="465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sky-chain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8B664D8-9BFB-4803-8D81-8E94E6E1B46D}"/>
              </a:ext>
            </a:extLst>
          </p:cNvPr>
          <p:cNvSpPr/>
          <p:nvPr/>
        </p:nvSpPr>
        <p:spPr>
          <a:xfrm>
            <a:off x="7360920" y="3653442"/>
            <a:ext cx="2352502" cy="465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Kestrel &amp; </a:t>
            </a:r>
            <a:r>
              <a:rPr lang="en-US" dirty="0" err="1"/>
              <a:t>Npgsql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55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B18035-B2F8-4FE5-9BD5-2FC1850D4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Hierarchy of Environments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7F4317-16B5-4E32-B862-CF620815EA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9551B30-7586-487C-ACFA-2651899E8F9E}"/>
              </a:ext>
            </a:extLst>
          </p:cNvPr>
          <p:cNvGrpSpPr/>
          <p:nvPr/>
        </p:nvGrpSpPr>
        <p:grpSpPr>
          <a:xfrm>
            <a:off x="7697585" y="1948852"/>
            <a:ext cx="1879600" cy="607979"/>
            <a:chOff x="7680960" y="2032380"/>
            <a:chExt cx="1879600" cy="67018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A3242C7-45AB-431B-A3B9-647962486352}"/>
                </a:ext>
              </a:extLst>
            </p:cNvPr>
            <p:cNvSpPr/>
            <p:nvPr/>
          </p:nvSpPr>
          <p:spPr>
            <a:xfrm>
              <a:off x="7680960" y="2042160"/>
              <a:ext cx="1879600" cy="6604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DbEnviron</a:t>
              </a:r>
              <a:endParaRPr lang="en-US" dirty="0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7FBCC24-035D-4556-8C39-DF20C972E984}"/>
                </a:ext>
              </a:extLst>
            </p:cNvPr>
            <p:cNvSpPr/>
            <p:nvPr/>
          </p:nvSpPr>
          <p:spPr>
            <a:xfrm>
              <a:off x="7781635" y="2032380"/>
              <a:ext cx="436880" cy="13339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B2548F2-AFE5-4459-99CD-892CAF4F35DE}"/>
              </a:ext>
            </a:extLst>
          </p:cNvPr>
          <p:cNvGrpSpPr/>
          <p:nvPr/>
        </p:nvGrpSpPr>
        <p:grpSpPr>
          <a:xfrm>
            <a:off x="7672185" y="4121357"/>
            <a:ext cx="1879600" cy="599115"/>
            <a:chOff x="7680960" y="2042158"/>
            <a:chExt cx="1879600" cy="66040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AF6D4C4-9F87-47A4-B70C-81C3266C404C}"/>
                </a:ext>
              </a:extLst>
            </p:cNvPr>
            <p:cNvSpPr/>
            <p:nvPr/>
          </p:nvSpPr>
          <p:spPr>
            <a:xfrm>
              <a:off x="7680960" y="2042160"/>
              <a:ext cx="1879600" cy="6604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ServerEnviron</a:t>
              </a:r>
              <a:endParaRPr lang="en-US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CC865C7A-A6B4-425C-B8D7-C873A205C205}"/>
                </a:ext>
              </a:extLst>
            </p:cNvPr>
            <p:cNvSpPr/>
            <p:nvPr/>
          </p:nvSpPr>
          <p:spPr>
            <a:xfrm>
              <a:off x="7823200" y="2042158"/>
              <a:ext cx="436880" cy="111762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A684433-2493-4E4A-B152-DA299F20EDC1}"/>
              </a:ext>
            </a:extLst>
          </p:cNvPr>
          <p:cNvGrpSpPr/>
          <p:nvPr/>
        </p:nvGrpSpPr>
        <p:grpSpPr>
          <a:xfrm>
            <a:off x="7672185" y="5203164"/>
            <a:ext cx="1879600" cy="599115"/>
            <a:chOff x="7680960" y="2042158"/>
            <a:chExt cx="1879600" cy="66040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675F13-703C-4FEF-AAD6-857206B85170}"/>
                </a:ext>
              </a:extLst>
            </p:cNvPr>
            <p:cNvSpPr/>
            <p:nvPr/>
          </p:nvSpPr>
          <p:spPr>
            <a:xfrm>
              <a:off x="7680960" y="2042160"/>
              <a:ext cx="1879600" cy="6604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MyApp</a:t>
              </a:r>
              <a:endParaRPr lang="en-US" dirty="0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4F8EEAF2-B7D9-4C34-91CD-CB4E81487FF3}"/>
                </a:ext>
              </a:extLst>
            </p:cNvPr>
            <p:cNvSpPr/>
            <p:nvPr/>
          </p:nvSpPr>
          <p:spPr>
            <a:xfrm>
              <a:off x="7823200" y="2042158"/>
              <a:ext cx="436880" cy="111762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8445CA-AA68-4130-AA2F-6F72FF5D3583}"/>
              </a:ext>
            </a:extLst>
          </p:cNvPr>
          <p:cNvCxnSpPr>
            <a:cxnSpLocks/>
            <a:stCxn id="9" idx="0"/>
            <a:endCxn id="3" idx="2"/>
          </p:cNvCxnSpPr>
          <p:nvPr/>
        </p:nvCxnSpPr>
        <p:spPr>
          <a:xfrm flipV="1">
            <a:off x="8637385" y="2556831"/>
            <a:ext cx="0" cy="482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D08DA6E-446D-4027-B33E-9DA94BA9ED8E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8623068" y="3638665"/>
            <a:ext cx="14317" cy="5629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E137922-F45F-4F83-A3E5-2C041A20C63F}"/>
              </a:ext>
            </a:extLst>
          </p:cNvPr>
          <p:cNvCxnSpPr>
            <a:cxnSpLocks/>
            <a:stCxn id="15" idx="0"/>
            <a:endCxn id="12" idx="2"/>
          </p:cNvCxnSpPr>
          <p:nvPr/>
        </p:nvCxnSpPr>
        <p:spPr>
          <a:xfrm flipV="1">
            <a:off x="8611985" y="4720472"/>
            <a:ext cx="0" cy="4826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270CB88-987C-48D3-ACFA-783960F6583A}"/>
              </a:ext>
            </a:extLst>
          </p:cNvPr>
          <p:cNvGrpSpPr/>
          <p:nvPr/>
        </p:nvGrpSpPr>
        <p:grpSpPr>
          <a:xfrm>
            <a:off x="7697585" y="3023973"/>
            <a:ext cx="1879600" cy="614692"/>
            <a:chOff x="7697585" y="3023973"/>
            <a:chExt cx="1879600" cy="61469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B7C4D74-284C-4682-9C6B-8640B6BF735E}"/>
                </a:ext>
              </a:extLst>
            </p:cNvPr>
            <p:cNvSpPr/>
            <p:nvPr/>
          </p:nvSpPr>
          <p:spPr>
            <a:xfrm>
              <a:off x="7697585" y="3039551"/>
              <a:ext cx="1879600" cy="59911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ChainEnviron</a:t>
              </a:r>
              <a:endParaRPr lang="en-US" dirty="0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9E9D4E04-E2BD-4A82-8E9D-4F77598C9EBE}"/>
                </a:ext>
              </a:extLst>
            </p:cNvPr>
            <p:cNvSpPr/>
            <p:nvPr/>
          </p:nvSpPr>
          <p:spPr>
            <a:xfrm>
              <a:off x="7792715" y="3023973"/>
              <a:ext cx="436880" cy="12101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437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A6E60-7794-4B64-A4DB-00A360581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5E323-AE65-4C19-8974-AF5879937A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A53174-6955-4EB7-AD48-88040CB51573}"/>
              </a:ext>
            </a:extLst>
          </p:cNvPr>
          <p:cNvSpPr/>
          <p:nvPr/>
        </p:nvSpPr>
        <p:spPr>
          <a:xfrm>
            <a:off x="6587143" y="2076336"/>
            <a:ext cx="2352502" cy="465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Chain Transaction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F15667-0609-4F06-AA0A-6074D6A88FC6}"/>
              </a:ext>
            </a:extLst>
          </p:cNvPr>
          <p:cNvSpPr/>
          <p:nvPr/>
        </p:nvSpPr>
        <p:spPr>
          <a:xfrm>
            <a:off x="8389389" y="4252419"/>
            <a:ext cx="2352502" cy="465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Queuel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B6CF8A-54B5-44F2-8B31-81ECA1951CF7}"/>
              </a:ext>
            </a:extLst>
          </p:cNvPr>
          <p:cNvSpPr/>
          <p:nvPr/>
        </p:nvSpPr>
        <p:spPr>
          <a:xfrm>
            <a:off x="8389389" y="5286428"/>
            <a:ext cx="2352502" cy="465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Archival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C34154-3453-4144-8574-81A95CDF1A60}"/>
              </a:ext>
            </a:extLst>
          </p:cNvPr>
          <p:cNvSpPr/>
          <p:nvPr/>
        </p:nvSpPr>
        <p:spPr>
          <a:xfrm>
            <a:off x="6587143" y="3196243"/>
            <a:ext cx="2352502" cy="465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_Ent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E1D7B7E-14AB-4541-9A8E-2BE42053F4F0}"/>
              </a:ext>
            </a:extLst>
          </p:cNvPr>
          <p:cNvCxnSpPr>
            <a:stCxn id="6" idx="1"/>
            <a:endCxn id="9" idx="2"/>
          </p:cNvCxnSpPr>
          <p:nvPr/>
        </p:nvCxnSpPr>
        <p:spPr>
          <a:xfrm rot="10800000">
            <a:off x="7763395" y="3661756"/>
            <a:ext cx="625995" cy="82342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6E34D26-FD83-4C46-A802-FFEB54A50691}"/>
              </a:ext>
            </a:extLst>
          </p:cNvPr>
          <p:cNvCxnSpPr>
            <a:cxnSpLocks/>
            <a:stCxn id="8" idx="1"/>
            <a:endCxn id="9" idx="2"/>
          </p:cNvCxnSpPr>
          <p:nvPr/>
        </p:nvCxnSpPr>
        <p:spPr>
          <a:xfrm rot="10800000">
            <a:off x="7763395" y="3661757"/>
            <a:ext cx="625995" cy="185742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 descr="df">
            <a:extLst>
              <a:ext uri="{FF2B5EF4-FFF2-40B4-BE49-F238E27FC236}">
                <a16:creationId xmlns:a16="http://schemas.microsoft.com/office/drawing/2014/main" id="{9721AB50-D51A-4D0F-9CAF-38CB4FBABB56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7763394" y="2541849"/>
            <a:ext cx="0" cy="6543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BF9DD29-6C3E-4E00-A3E4-4209545561A1}"/>
              </a:ext>
            </a:extLst>
          </p:cNvPr>
          <p:cNvSpPr txBox="1"/>
          <p:nvPr/>
        </p:nvSpPr>
        <p:spPr>
          <a:xfrm>
            <a:off x="7811885" y="2684380"/>
            <a:ext cx="1017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1..n</a:t>
            </a:r>
          </a:p>
        </p:txBody>
      </p:sp>
    </p:spTree>
    <p:extLst>
      <p:ext uri="{BB962C8B-B14F-4D97-AF65-F5344CB8AC3E}">
        <p14:creationId xmlns:p14="http://schemas.microsoft.com/office/powerpoint/2010/main" val="53412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E5515E8-37D3-487F-A6BD-7CD4D0929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Entries of Transaction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C61688C-04F5-4B33-95A4-710D1D12FA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5081029"/>
              </p:ext>
            </p:extLst>
          </p:nvPr>
        </p:nvGraphicFramePr>
        <p:xfrm>
          <a:off x="1104900" y="2098040"/>
          <a:ext cx="9980682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812">
                  <a:extLst>
                    <a:ext uri="{9D8B030D-6E8A-4147-A177-3AD203B41FA5}">
                      <a16:colId xmlns:a16="http://schemas.microsoft.com/office/drawing/2014/main" val="3457746127"/>
                    </a:ext>
                  </a:extLst>
                </a:gridCol>
                <a:gridCol w="811928">
                  <a:extLst>
                    <a:ext uri="{9D8B030D-6E8A-4147-A177-3AD203B41FA5}">
                      <a16:colId xmlns:a16="http://schemas.microsoft.com/office/drawing/2014/main" val="3622860082"/>
                    </a:ext>
                  </a:extLst>
                </a:gridCol>
                <a:gridCol w="1709909">
                  <a:extLst>
                    <a:ext uri="{9D8B030D-6E8A-4147-A177-3AD203B41FA5}">
                      <a16:colId xmlns:a16="http://schemas.microsoft.com/office/drawing/2014/main" val="4199797381"/>
                    </a:ext>
                  </a:extLst>
                </a:gridCol>
                <a:gridCol w="1755597">
                  <a:extLst>
                    <a:ext uri="{9D8B030D-6E8A-4147-A177-3AD203B41FA5}">
                      <a16:colId xmlns:a16="http://schemas.microsoft.com/office/drawing/2014/main" val="1641099085"/>
                    </a:ext>
                  </a:extLst>
                </a:gridCol>
                <a:gridCol w="994734">
                  <a:extLst>
                    <a:ext uri="{9D8B030D-6E8A-4147-A177-3AD203B41FA5}">
                      <a16:colId xmlns:a16="http://schemas.microsoft.com/office/drawing/2014/main" val="374142864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186457275"/>
                    </a:ext>
                  </a:extLst>
                </a:gridCol>
                <a:gridCol w="1911102">
                  <a:extLst>
                    <a:ext uri="{9D8B030D-6E8A-4147-A177-3AD203B41FA5}">
                      <a16:colId xmlns:a16="http://schemas.microsoft.com/office/drawing/2014/main" val="1180312849"/>
                    </a:ext>
                  </a:extLst>
                </a:gridCol>
              </a:tblGrid>
              <a:tr h="424688">
                <a:tc>
                  <a:txBody>
                    <a:bodyPr/>
                    <a:lstStyle/>
                    <a:p>
                      <a:r>
                        <a:rPr lang="en-US" dirty="0" err="1"/>
                        <a:t>txn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typ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rpeerid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84486"/>
                  </a:ext>
                </a:extLst>
              </a:tr>
              <a:tr h="424688">
                <a:tc>
                  <a:txBody>
                    <a:bodyPr/>
                    <a:lstStyle/>
                    <a:p>
                      <a:r>
                        <a:rPr lang="en-US" dirty="0"/>
                        <a:t>01000001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634023"/>
                  </a:ext>
                </a:extLst>
              </a:tr>
              <a:tr h="4246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01000001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23412341243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333245"/>
                  </a:ext>
                </a:extLst>
              </a:tr>
              <a:tr h="4246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01000001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23412341773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967639"/>
                  </a:ext>
                </a:extLst>
              </a:tr>
              <a:tr h="4246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01000001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23419987987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810409"/>
                  </a:ext>
                </a:extLst>
              </a:tr>
            </a:tbl>
          </a:graphicData>
        </a:graphic>
      </p:graphicFrame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00EF46A5-CC5A-45E9-84E7-84F0B026DA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6047941"/>
              </p:ext>
            </p:extLst>
          </p:nvPr>
        </p:nvGraphicFramePr>
        <p:xfrm>
          <a:off x="1104900" y="4246880"/>
          <a:ext cx="9982199" cy="2197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362">
                  <a:extLst>
                    <a:ext uri="{9D8B030D-6E8A-4147-A177-3AD203B41FA5}">
                      <a16:colId xmlns:a16="http://schemas.microsoft.com/office/drawing/2014/main" val="178531992"/>
                    </a:ext>
                  </a:extLst>
                </a:gridCol>
                <a:gridCol w="810474">
                  <a:extLst>
                    <a:ext uri="{9D8B030D-6E8A-4147-A177-3AD203B41FA5}">
                      <a16:colId xmlns:a16="http://schemas.microsoft.com/office/drawing/2014/main" val="3622860082"/>
                    </a:ext>
                  </a:extLst>
                </a:gridCol>
                <a:gridCol w="1414019">
                  <a:extLst>
                    <a:ext uri="{9D8B030D-6E8A-4147-A177-3AD203B41FA5}">
                      <a16:colId xmlns:a16="http://schemas.microsoft.com/office/drawing/2014/main" val="4199797381"/>
                    </a:ext>
                  </a:extLst>
                </a:gridCol>
                <a:gridCol w="551812">
                  <a:extLst>
                    <a:ext uri="{9D8B030D-6E8A-4147-A177-3AD203B41FA5}">
                      <a16:colId xmlns:a16="http://schemas.microsoft.com/office/drawing/2014/main" val="1641099085"/>
                    </a:ext>
                  </a:extLst>
                </a:gridCol>
                <a:gridCol w="1960033">
                  <a:extLst>
                    <a:ext uri="{9D8B030D-6E8A-4147-A177-3AD203B41FA5}">
                      <a16:colId xmlns:a16="http://schemas.microsoft.com/office/drawing/2014/main" val="3741428643"/>
                    </a:ext>
                  </a:extLst>
                </a:gridCol>
                <a:gridCol w="1046480">
                  <a:extLst>
                    <a:ext uri="{9D8B030D-6E8A-4147-A177-3AD203B41FA5}">
                      <a16:colId xmlns:a16="http://schemas.microsoft.com/office/drawing/2014/main" val="118645727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52809456"/>
                    </a:ext>
                  </a:extLst>
                </a:gridCol>
                <a:gridCol w="1011201">
                  <a:extLst>
                    <a:ext uri="{9D8B030D-6E8A-4147-A177-3AD203B41FA5}">
                      <a16:colId xmlns:a16="http://schemas.microsoft.com/office/drawing/2014/main" val="4189663848"/>
                    </a:ext>
                  </a:extLst>
                </a:gridCol>
                <a:gridCol w="1511018">
                  <a:extLst>
                    <a:ext uri="{9D8B030D-6E8A-4147-A177-3AD203B41FA5}">
                      <a16:colId xmlns:a16="http://schemas.microsoft.com/office/drawing/2014/main" val="3950538018"/>
                    </a:ext>
                  </a:extLst>
                </a:gridCol>
              </a:tblGrid>
              <a:tr h="439420">
                <a:tc>
                  <a:txBody>
                    <a:bodyPr/>
                    <a:lstStyle/>
                    <a:p>
                      <a:r>
                        <a:rPr lang="en-US" dirty="0" err="1"/>
                        <a:t>peerid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txn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typ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rpeerid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84486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634023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01000001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23412341243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333245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01000001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23412341773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967639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01000001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23419987987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810409"/>
                  </a:ext>
                </a:extLst>
              </a:tr>
            </a:tbl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id="{FEE1E969-E2BF-4D41-AC1E-0F6A3DDBAE6D}"/>
              </a:ext>
            </a:extLst>
          </p:cNvPr>
          <p:cNvSpPr/>
          <p:nvPr/>
        </p:nvSpPr>
        <p:spPr>
          <a:xfrm>
            <a:off x="2143760" y="5146358"/>
            <a:ext cx="518160" cy="1016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4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EB652-C2CD-44EF-AAAE-C7385FC3C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489A4-17D3-4D99-9612-13C8C4FB63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App submission</a:t>
            </a:r>
          </a:p>
          <a:p>
            <a:r>
              <a:rPr lang="en-US" dirty="0"/>
              <a:t>Submitted by the last activity of a workflow</a:t>
            </a:r>
          </a:p>
          <a:p>
            <a:r>
              <a:rPr lang="en-US" dirty="0"/>
              <a:t>Check queue status (failure or success)</a:t>
            </a:r>
          </a:p>
          <a:p>
            <a:pPr marL="0" indent="0">
              <a:buNone/>
            </a:pPr>
            <a:r>
              <a:rPr lang="en-US" b="1" dirty="0"/>
              <a:t>Archiver</a:t>
            </a:r>
          </a:p>
          <a:p>
            <a:r>
              <a:rPr lang="en-US" dirty="0"/>
              <a:t>Transaction validate</a:t>
            </a:r>
          </a:p>
          <a:p>
            <a:r>
              <a:rPr lang="en-US" dirty="0"/>
              <a:t>Commit the successful to archive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5B0F237-7ABA-4741-ABA6-4C65BA655B7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95471569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Arrow: Curved Up 7">
            <a:extLst>
              <a:ext uri="{FF2B5EF4-FFF2-40B4-BE49-F238E27FC236}">
                <a16:creationId xmlns:a16="http://schemas.microsoft.com/office/drawing/2014/main" id="{23C68F52-CF6E-4681-8B6A-2E0592418D53}"/>
              </a:ext>
            </a:extLst>
          </p:cNvPr>
          <p:cNvSpPr/>
          <p:nvPr/>
        </p:nvSpPr>
        <p:spPr>
          <a:xfrm>
            <a:off x="8004175" y="4297680"/>
            <a:ext cx="1250950" cy="1402080"/>
          </a:xfrm>
          <a:prstGeom prst="curvedUpArrow">
            <a:avLst>
              <a:gd name="adj1" fmla="val 6405"/>
              <a:gd name="adj2" fmla="val 31391"/>
              <a:gd name="adj3" fmla="val 45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validate</a:t>
            </a:r>
          </a:p>
        </p:txBody>
      </p:sp>
    </p:spTree>
    <p:extLst>
      <p:ext uri="{BB962C8B-B14F-4D97-AF65-F5344CB8AC3E}">
        <p14:creationId xmlns:p14="http://schemas.microsoft.com/office/powerpoint/2010/main" val="29873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_win32.potx" id="{8DB5F853-6D41-4F9A-A690-E7D2DA7AA105}" vid="{56214020-6946-4A5F-9988-6608E83A239F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purl.org/dc/dcmitype/"/>
    <ds:schemaRef ds:uri="http://purl.org/dc/elements/1.1/"/>
    <ds:schemaRef ds:uri="4873beb7-5857-4685-be1f-d57550cc96cc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2369</TotalTime>
  <Words>153</Words>
  <Application>Microsoft Office PowerPoint</Application>
  <PresentationFormat>Widescreen</PresentationFormat>
  <Paragraphs>86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微软雅黑</vt:lpstr>
      <vt:lpstr>Arial</vt:lpstr>
      <vt:lpstr>Euphemia</vt:lpstr>
      <vt:lpstr>Plantagenet Cherokee</vt:lpstr>
      <vt:lpstr>Wingdings</vt:lpstr>
      <vt:lpstr>Academic Literature 16x9</vt:lpstr>
      <vt:lpstr>Sky-chain design</vt:lpstr>
      <vt:lpstr>Node Runtime</vt:lpstr>
      <vt:lpstr>Hierarchy of Environments</vt:lpstr>
      <vt:lpstr>Data Storage</vt:lpstr>
      <vt:lpstr>Entries of Transaction</vt:lpstr>
      <vt:lpstr>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Skyiah.com （穹苍家园）</dc:title>
  <dc:creator>Huang Michael</dc:creator>
  <cp:lastModifiedBy>Huang Michael</cp:lastModifiedBy>
  <cp:revision>581</cp:revision>
  <dcterms:created xsi:type="dcterms:W3CDTF">2021-01-31T01:55:15Z</dcterms:created>
  <dcterms:modified xsi:type="dcterms:W3CDTF">2021-07-12T02:37:12Z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