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2" r:id="rId6"/>
    <p:sldId id="273" r:id="rId7"/>
    <p:sldId id="277" r:id="rId8"/>
    <p:sldId id="275" r:id="rId9"/>
    <p:sldId id="274" r:id="rId10"/>
    <p:sldId id="276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2829" autoAdjust="0"/>
  </p:normalViewPr>
  <p:slideViewPr>
    <p:cSldViewPr snapToGrid="0" showGuides="1">
      <p:cViewPr varScale="1">
        <p:scale>
          <a:sx n="54" d="100"/>
          <a:sy n="54" d="100"/>
        </p:scale>
        <p:origin x="494" y="4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3"/>
    </p:cViewPr>
  </p:sorterViewPr>
  <p:notesViewPr>
    <p:cSldViewPr snapToGrid="0" showGuides="1">
      <p:cViewPr varScale="1">
        <p:scale>
          <a:sx n="44" d="100"/>
          <a:sy n="44" d="100"/>
        </p:scale>
        <p:origin x="2115" y="5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B0A702-BC4D-4A33-82BE-25F40E77112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859116-B56B-409C-BC06-06310C5D53F0}">
      <dgm:prSet phldrT="[Text]" custT="1"/>
      <dgm:spPr/>
      <dgm:t>
        <a:bodyPr/>
        <a:lstStyle/>
        <a:p>
          <a:r>
            <a:rPr lang="en-US" sz="1600" dirty="0" err="1">
              <a:latin typeface="Arial Black" panose="020B0A04020102020204" pitchFamily="34" charset="0"/>
            </a:rPr>
            <a:t>DbEnviron</a:t>
          </a:r>
          <a:endParaRPr lang="en-US" sz="1600" dirty="0">
            <a:latin typeface="Arial Black" panose="020B0A04020102020204" pitchFamily="34" charset="0"/>
          </a:endParaRPr>
        </a:p>
      </dgm:t>
    </dgm:pt>
    <dgm:pt modelId="{FE2887BD-CAF8-4D03-89DD-1C45EFCFEFC4}" type="parTrans" cxnId="{6ADA92C5-3898-4ADF-AC6E-7CA72330B3CA}">
      <dgm:prSet/>
      <dgm:spPr/>
      <dgm:t>
        <a:bodyPr/>
        <a:lstStyle/>
        <a:p>
          <a:endParaRPr lang="en-US" sz="2000">
            <a:latin typeface="Arial Black" panose="020B0A04020102020204" pitchFamily="34" charset="0"/>
          </a:endParaRPr>
        </a:p>
      </dgm:t>
    </dgm:pt>
    <dgm:pt modelId="{2BB4DE7B-B9A6-4D0C-91B2-B88C5EB10515}" type="sibTrans" cxnId="{6ADA92C5-3898-4ADF-AC6E-7CA72330B3CA}">
      <dgm:prSet/>
      <dgm:spPr/>
      <dgm:t>
        <a:bodyPr/>
        <a:lstStyle/>
        <a:p>
          <a:endParaRPr lang="en-US" sz="2000">
            <a:latin typeface="Arial Black" panose="020B0A04020102020204" pitchFamily="34" charset="0"/>
          </a:endParaRPr>
        </a:p>
      </dgm:t>
    </dgm:pt>
    <dgm:pt modelId="{1132D510-C4B9-46CD-9F99-7BE0A099F2AC}">
      <dgm:prSet phldrT="[Text]" custT="1"/>
      <dgm:spPr/>
      <dgm:t>
        <a:bodyPr/>
        <a:lstStyle/>
        <a:p>
          <a:r>
            <a:rPr lang="en-US" sz="1600" dirty="0" err="1">
              <a:latin typeface="Arial Black" panose="020B0A04020102020204" pitchFamily="34" charset="0"/>
            </a:rPr>
            <a:t>ChainEnviron</a:t>
          </a:r>
          <a:endParaRPr lang="en-US" sz="1600" dirty="0">
            <a:latin typeface="Arial Black" panose="020B0A04020102020204" pitchFamily="34" charset="0"/>
          </a:endParaRPr>
        </a:p>
      </dgm:t>
    </dgm:pt>
    <dgm:pt modelId="{ED3DDD0E-A2A0-4A1E-843E-B4E1D820C92F}" type="parTrans" cxnId="{300AAA66-FCAF-4D4C-8AF3-8A1B1D299754}">
      <dgm:prSet/>
      <dgm:spPr/>
      <dgm:t>
        <a:bodyPr/>
        <a:lstStyle/>
        <a:p>
          <a:endParaRPr lang="en-US" sz="2000">
            <a:latin typeface="Arial Black" panose="020B0A04020102020204" pitchFamily="34" charset="0"/>
          </a:endParaRPr>
        </a:p>
      </dgm:t>
    </dgm:pt>
    <dgm:pt modelId="{11A11E4C-0D70-4D39-8E1C-7938402EDFBA}" type="sibTrans" cxnId="{300AAA66-FCAF-4D4C-8AF3-8A1B1D299754}">
      <dgm:prSet/>
      <dgm:spPr/>
      <dgm:t>
        <a:bodyPr/>
        <a:lstStyle/>
        <a:p>
          <a:endParaRPr lang="en-US" sz="2000">
            <a:latin typeface="Arial Black" panose="020B0A04020102020204" pitchFamily="34" charset="0"/>
          </a:endParaRPr>
        </a:p>
      </dgm:t>
    </dgm:pt>
    <dgm:pt modelId="{4381D1F7-22E7-425B-8308-8D14E892A974}">
      <dgm:prSet phldrT="[Text]" custT="1"/>
      <dgm:spPr/>
      <dgm:t>
        <a:bodyPr/>
        <a:lstStyle/>
        <a:p>
          <a:r>
            <a:rPr lang="en-US" sz="1600" dirty="0" err="1">
              <a:latin typeface="Arial Black" panose="020B0A04020102020204" pitchFamily="34" charset="0"/>
            </a:rPr>
            <a:t>ServerEnviron</a:t>
          </a:r>
          <a:endParaRPr lang="en-US" sz="1600" dirty="0">
            <a:latin typeface="Arial Black" panose="020B0A04020102020204" pitchFamily="34" charset="0"/>
          </a:endParaRPr>
        </a:p>
      </dgm:t>
    </dgm:pt>
    <dgm:pt modelId="{CF18285D-DA94-4AE8-9352-E7B935FFDEF2}" type="parTrans" cxnId="{5AA22202-98A4-4A57-A4B7-C599F13D1902}">
      <dgm:prSet/>
      <dgm:spPr/>
      <dgm:t>
        <a:bodyPr/>
        <a:lstStyle/>
        <a:p>
          <a:endParaRPr lang="en-US" sz="2000">
            <a:latin typeface="Arial Black" panose="020B0A04020102020204" pitchFamily="34" charset="0"/>
          </a:endParaRPr>
        </a:p>
      </dgm:t>
    </dgm:pt>
    <dgm:pt modelId="{DE509D6F-DD04-4105-A2EE-4E9E5FEA2BA4}" type="sibTrans" cxnId="{5AA22202-98A4-4A57-A4B7-C599F13D1902}">
      <dgm:prSet/>
      <dgm:spPr/>
      <dgm:t>
        <a:bodyPr/>
        <a:lstStyle/>
        <a:p>
          <a:endParaRPr lang="en-US" sz="2000">
            <a:latin typeface="Arial Black" panose="020B0A04020102020204" pitchFamily="34" charset="0"/>
          </a:endParaRPr>
        </a:p>
      </dgm:t>
    </dgm:pt>
    <dgm:pt modelId="{1F77CDD6-8D24-4053-8C74-35F6CE96F69C}">
      <dgm:prSet phldrT="[Text]" custT="1"/>
      <dgm:spPr/>
      <dgm:t>
        <a:bodyPr/>
        <a:lstStyle/>
        <a:p>
          <a:r>
            <a:rPr lang="en-US" sz="1600" dirty="0" err="1">
              <a:latin typeface="Arial Black" panose="020B0A04020102020204" pitchFamily="34" charset="0"/>
            </a:rPr>
            <a:t>MyApp</a:t>
          </a:r>
          <a:endParaRPr lang="en-US" sz="1600" dirty="0">
            <a:latin typeface="Arial Black" panose="020B0A04020102020204" pitchFamily="34" charset="0"/>
          </a:endParaRPr>
        </a:p>
      </dgm:t>
    </dgm:pt>
    <dgm:pt modelId="{5D262012-F8CF-4858-A693-E604370C8EEA}" type="parTrans" cxnId="{3DE6B24D-48C8-4903-8BD8-3E836A143626}">
      <dgm:prSet/>
      <dgm:spPr/>
      <dgm:t>
        <a:bodyPr/>
        <a:lstStyle/>
        <a:p>
          <a:endParaRPr lang="en-US" sz="2000">
            <a:latin typeface="Arial Black" panose="020B0A04020102020204" pitchFamily="34" charset="0"/>
          </a:endParaRPr>
        </a:p>
      </dgm:t>
    </dgm:pt>
    <dgm:pt modelId="{40739F1B-A73C-4254-A65D-17713E11B73A}" type="sibTrans" cxnId="{3DE6B24D-48C8-4903-8BD8-3E836A143626}">
      <dgm:prSet/>
      <dgm:spPr/>
      <dgm:t>
        <a:bodyPr/>
        <a:lstStyle/>
        <a:p>
          <a:endParaRPr lang="en-US" sz="2000">
            <a:latin typeface="Arial Black" panose="020B0A04020102020204" pitchFamily="34" charset="0"/>
          </a:endParaRPr>
        </a:p>
      </dgm:t>
    </dgm:pt>
    <dgm:pt modelId="{DC2319F7-6B62-4272-88C5-57FE73E0D52D}" type="pres">
      <dgm:prSet presAssocID="{0DB0A702-BC4D-4A33-82BE-25F40E77112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4465D1-84B3-41DD-9979-09E6BC792471}" type="pres">
      <dgm:prSet presAssocID="{7F859116-B56B-409C-BC06-06310C5D53F0}" presName="hierRoot1" presStyleCnt="0"/>
      <dgm:spPr/>
    </dgm:pt>
    <dgm:pt modelId="{E43E70FD-4E5B-4F03-AD7C-4B5FDB6BF774}" type="pres">
      <dgm:prSet presAssocID="{7F859116-B56B-409C-BC06-06310C5D53F0}" presName="composite" presStyleCnt="0"/>
      <dgm:spPr/>
    </dgm:pt>
    <dgm:pt modelId="{15A2D483-AC9E-4587-A737-4673E2F2A80E}" type="pres">
      <dgm:prSet presAssocID="{7F859116-B56B-409C-BC06-06310C5D53F0}" presName="background" presStyleLbl="node0" presStyleIdx="0" presStyleCnt="1"/>
      <dgm:spPr/>
    </dgm:pt>
    <dgm:pt modelId="{52618A16-8B33-4AE7-86EB-CA00EA2201E0}" type="pres">
      <dgm:prSet presAssocID="{7F859116-B56B-409C-BC06-06310C5D53F0}" presName="text" presStyleLbl="fgAcc0" presStyleIdx="0" presStyleCnt="1" custScaleX="208937">
        <dgm:presLayoutVars>
          <dgm:chPref val="3"/>
        </dgm:presLayoutVars>
      </dgm:prSet>
      <dgm:spPr/>
    </dgm:pt>
    <dgm:pt modelId="{AB3FC6A8-2726-4B48-A2DE-97F6F8CA4559}" type="pres">
      <dgm:prSet presAssocID="{7F859116-B56B-409C-BC06-06310C5D53F0}" presName="hierChild2" presStyleCnt="0"/>
      <dgm:spPr/>
    </dgm:pt>
    <dgm:pt modelId="{86CB6059-9C1D-49D2-BEDA-F570BFAFD968}" type="pres">
      <dgm:prSet presAssocID="{ED3DDD0E-A2A0-4A1E-843E-B4E1D820C92F}" presName="Name10" presStyleLbl="parChTrans1D2" presStyleIdx="0" presStyleCnt="1"/>
      <dgm:spPr/>
    </dgm:pt>
    <dgm:pt modelId="{B58EBC43-9E34-4486-A407-36BFDF8CF26C}" type="pres">
      <dgm:prSet presAssocID="{1132D510-C4B9-46CD-9F99-7BE0A099F2AC}" presName="hierRoot2" presStyleCnt="0"/>
      <dgm:spPr/>
    </dgm:pt>
    <dgm:pt modelId="{C5FAA8BA-C83A-4DEE-BDAC-2FA3E86496C4}" type="pres">
      <dgm:prSet presAssocID="{1132D510-C4B9-46CD-9F99-7BE0A099F2AC}" presName="composite2" presStyleCnt="0"/>
      <dgm:spPr/>
    </dgm:pt>
    <dgm:pt modelId="{2C661AF9-EF2E-4B27-8C07-470AAB438E52}" type="pres">
      <dgm:prSet presAssocID="{1132D510-C4B9-46CD-9F99-7BE0A099F2AC}" presName="background2" presStyleLbl="node2" presStyleIdx="0" presStyleCnt="1"/>
      <dgm:spPr/>
    </dgm:pt>
    <dgm:pt modelId="{BD259570-5AD1-487C-98BF-31376E1406AF}" type="pres">
      <dgm:prSet presAssocID="{1132D510-C4B9-46CD-9F99-7BE0A099F2AC}" presName="text2" presStyleLbl="fgAcc2" presStyleIdx="0" presStyleCnt="1" custScaleX="208937">
        <dgm:presLayoutVars>
          <dgm:chPref val="3"/>
        </dgm:presLayoutVars>
      </dgm:prSet>
      <dgm:spPr/>
    </dgm:pt>
    <dgm:pt modelId="{26A04442-5321-4A22-80DC-1EB866BDCD0E}" type="pres">
      <dgm:prSet presAssocID="{1132D510-C4B9-46CD-9F99-7BE0A099F2AC}" presName="hierChild3" presStyleCnt="0"/>
      <dgm:spPr/>
    </dgm:pt>
    <dgm:pt modelId="{375C17C2-24C5-469B-8D18-01E65CC6359E}" type="pres">
      <dgm:prSet presAssocID="{CF18285D-DA94-4AE8-9352-E7B935FFDEF2}" presName="Name17" presStyleLbl="parChTrans1D3" presStyleIdx="0" presStyleCnt="1"/>
      <dgm:spPr/>
    </dgm:pt>
    <dgm:pt modelId="{1E998740-8D88-439F-AAAE-521CF298463E}" type="pres">
      <dgm:prSet presAssocID="{4381D1F7-22E7-425B-8308-8D14E892A974}" presName="hierRoot3" presStyleCnt="0"/>
      <dgm:spPr/>
    </dgm:pt>
    <dgm:pt modelId="{FF9E336C-05FF-47BB-8899-D54248A7A624}" type="pres">
      <dgm:prSet presAssocID="{4381D1F7-22E7-425B-8308-8D14E892A974}" presName="composite3" presStyleCnt="0"/>
      <dgm:spPr/>
    </dgm:pt>
    <dgm:pt modelId="{DE16C6F2-922A-42C8-9B53-044AC7D6BA03}" type="pres">
      <dgm:prSet presAssocID="{4381D1F7-22E7-425B-8308-8D14E892A974}" presName="background3" presStyleLbl="node3" presStyleIdx="0" presStyleCnt="1"/>
      <dgm:spPr/>
    </dgm:pt>
    <dgm:pt modelId="{727E3503-58CD-41C7-88EE-BABBCCEA996B}" type="pres">
      <dgm:prSet presAssocID="{4381D1F7-22E7-425B-8308-8D14E892A974}" presName="text3" presStyleLbl="fgAcc3" presStyleIdx="0" presStyleCnt="1" custScaleX="208937">
        <dgm:presLayoutVars>
          <dgm:chPref val="3"/>
        </dgm:presLayoutVars>
      </dgm:prSet>
      <dgm:spPr/>
    </dgm:pt>
    <dgm:pt modelId="{C6CA9BA9-AB93-4B3D-881E-AB8C3B5F88DF}" type="pres">
      <dgm:prSet presAssocID="{4381D1F7-22E7-425B-8308-8D14E892A974}" presName="hierChild4" presStyleCnt="0"/>
      <dgm:spPr/>
    </dgm:pt>
    <dgm:pt modelId="{51606DF6-C260-4210-8F32-40CBE275E48A}" type="pres">
      <dgm:prSet presAssocID="{5D262012-F8CF-4858-A693-E604370C8EEA}" presName="Name23" presStyleLbl="parChTrans1D4" presStyleIdx="0" presStyleCnt="1"/>
      <dgm:spPr/>
    </dgm:pt>
    <dgm:pt modelId="{69CEFFB1-012B-4DD4-BC4A-B7B4C87040FF}" type="pres">
      <dgm:prSet presAssocID="{1F77CDD6-8D24-4053-8C74-35F6CE96F69C}" presName="hierRoot4" presStyleCnt="0"/>
      <dgm:spPr/>
    </dgm:pt>
    <dgm:pt modelId="{2F79A976-820C-4624-9B5C-15C6D4F9758A}" type="pres">
      <dgm:prSet presAssocID="{1F77CDD6-8D24-4053-8C74-35F6CE96F69C}" presName="composite4" presStyleCnt="0"/>
      <dgm:spPr/>
    </dgm:pt>
    <dgm:pt modelId="{55FA6468-7B02-4A62-9DE4-3424FD25079C}" type="pres">
      <dgm:prSet presAssocID="{1F77CDD6-8D24-4053-8C74-35F6CE96F69C}" presName="background4" presStyleLbl="node4" presStyleIdx="0" presStyleCnt="1"/>
      <dgm:spPr/>
    </dgm:pt>
    <dgm:pt modelId="{64815261-80FD-41B4-BA85-674319169E69}" type="pres">
      <dgm:prSet presAssocID="{1F77CDD6-8D24-4053-8C74-35F6CE96F69C}" presName="text4" presStyleLbl="fgAcc4" presStyleIdx="0" presStyleCnt="1" custScaleX="208937">
        <dgm:presLayoutVars>
          <dgm:chPref val="3"/>
        </dgm:presLayoutVars>
      </dgm:prSet>
      <dgm:spPr/>
    </dgm:pt>
    <dgm:pt modelId="{4CFF3C5C-437E-4254-BD2D-535EAE88CFF8}" type="pres">
      <dgm:prSet presAssocID="{1F77CDD6-8D24-4053-8C74-35F6CE96F69C}" presName="hierChild5" presStyleCnt="0"/>
      <dgm:spPr/>
    </dgm:pt>
  </dgm:ptLst>
  <dgm:cxnLst>
    <dgm:cxn modelId="{5AA22202-98A4-4A57-A4B7-C599F13D1902}" srcId="{1132D510-C4B9-46CD-9F99-7BE0A099F2AC}" destId="{4381D1F7-22E7-425B-8308-8D14E892A974}" srcOrd="0" destOrd="0" parTransId="{CF18285D-DA94-4AE8-9352-E7B935FFDEF2}" sibTransId="{DE509D6F-DD04-4105-A2EE-4E9E5FEA2BA4}"/>
    <dgm:cxn modelId="{26474905-AC2A-4BEF-B04D-54C8750EE7FB}" type="presOf" srcId="{ED3DDD0E-A2A0-4A1E-843E-B4E1D820C92F}" destId="{86CB6059-9C1D-49D2-BEDA-F570BFAFD968}" srcOrd="0" destOrd="0" presId="urn:microsoft.com/office/officeart/2005/8/layout/hierarchy1"/>
    <dgm:cxn modelId="{8EBA9E1E-E85C-4AE8-A6AE-31986CDCCD23}" type="presOf" srcId="{1132D510-C4B9-46CD-9F99-7BE0A099F2AC}" destId="{BD259570-5AD1-487C-98BF-31376E1406AF}" srcOrd="0" destOrd="0" presId="urn:microsoft.com/office/officeart/2005/8/layout/hierarchy1"/>
    <dgm:cxn modelId="{300AAA66-FCAF-4D4C-8AF3-8A1B1D299754}" srcId="{7F859116-B56B-409C-BC06-06310C5D53F0}" destId="{1132D510-C4B9-46CD-9F99-7BE0A099F2AC}" srcOrd="0" destOrd="0" parTransId="{ED3DDD0E-A2A0-4A1E-843E-B4E1D820C92F}" sibTransId="{11A11E4C-0D70-4D39-8E1C-7938402EDFBA}"/>
    <dgm:cxn modelId="{3DE6B24D-48C8-4903-8BD8-3E836A143626}" srcId="{4381D1F7-22E7-425B-8308-8D14E892A974}" destId="{1F77CDD6-8D24-4053-8C74-35F6CE96F69C}" srcOrd="0" destOrd="0" parTransId="{5D262012-F8CF-4858-A693-E604370C8EEA}" sibTransId="{40739F1B-A73C-4254-A65D-17713E11B73A}"/>
    <dgm:cxn modelId="{783738A5-A4F5-4C1B-A7CA-29A350BE2CBC}" type="presOf" srcId="{CF18285D-DA94-4AE8-9352-E7B935FFDEF2}" destId="{375C17C2-24C5-469B-8D18-01E65CC6359E}" srcOrd="0" destOrd="0" presId="urn:microsoft.com/office/officeart/2005/8/layout/hierarchy1"/>
    <dgm:cxn modelId="{F023D4B2-68B7-4E61-8476-EF32AF17E8CB}" type="presOf" srcId="{1F77CDD6-8D24-4053-8C74-35F6CE96F69C}" destId="{64815261-80FD-41B4-BA85-674319169E69}" srcOrd="0" destOrd="0" presId="urn:microsoft.com/office/officeart/2005/8/layout/hierarchy1"/>
    <dgm:cxn modelId="{831E32B5-FDE9-4B38-978C-D63C2E5594AB}" type="presOf" srcId="{4381D1F7-22E7-425B-8308-8D14E892A974}" destId="{727E3503-58CD-41C7-88EE-BABBCCEA996B}" srcOrd="0" destOrd="0" presId="urn:microsoft.com/office/officeart/2005/8/layout/hierarchy1"/>
    <dgm:cxn modelId="{156917B7-8E8A-4F3C-BFAC-FF2C514A1731}" type="presOf" srcId="{5D262012-F8CF-4858-A693-E604370C8EEA}" destId="{51606DF6-C260-4210-8F32-40CBE275E48A}" srcOrd="0" destOrd="0" presId="urn:microsoft.com/office/officeart/2005/8/layout/hierarchy1"/>
    <dgm:cxn modelId="{6ADA92C5-3898-4ADF-AC6E-7CA72330B3CA}" srcId="{0DB0A702-BC4D-4A33-82BE-25F40E771120}" destId="{7F859116-B56B-409C-BC06-06310C5D53F0}" srcOrd="0" destOrd="0" parTransId="{FE2887BD-CAF8-4D03-89DD-1C45EFCFEFC4}" sibTransId="{2BB4DE7B-B9A6-4D0C-91B2-B88C5EB10515}"/>
    <dgm:cxn modelId="{5AD0C7F0-DC5B-446A-8450-10891C6D0464}" type="presOf" srcId="{0DB0A702-BC4D-4A33-82BE-25F40E771120}" destId="{DC2319F7-6B62-4272-88C5-57FE73E0D52D}" srcOrd="0" destOrd="0" presId="urn:microsoft.com/office/officeart/2005/8/layout/hierarchy1"/>
    <dgm:cxn modelId="{25CEB5FB-4AE0-45EF-A77F-F2A5C1C5557B}" type="presOf" srcId="{7F859116-B56B-409C-BC06-06310C5D53F0}" destId="{52618A16-8B33-4AE7-86EB-CA00EA2201E0}" srcOrd="0" destOrd="0" presId="urn:microsoft.com/office/officeart/2005/8/layout/hierarchy1"/>
    <dgm:cxn modelId="{54FC23A3-0B1C-44A0-B0F6-0DD9C492F734}" type="presParOf" srcId="{DC2319F7-6B62-4272-88C5-57FE73E0D52D}" destId="{B54465D1-84B3-41DD-9979-09E6BC792471}" srcOrd="0" destOrd="0" presId="urn:microsoft.com/office/officeart/2005/8/layout/hierarchy1"/>
    <dgm:cxn modelId="{DE58D0F1-ABCF-42D8-9332-1C59A7702E3A}" type="presParOf" srcId="{B54465D1-84B3-41DD-9979-09E6BC792471}" destId="{E43E70FD-4E5B-4F03-AD7C-4B5FDB6BF774}" srcOrd="0" destOrd="0" presId="urn:microsoft.com/office/officeart/2005/8/layout/hierarchy1"/>
    <dgm:cxn modelId="{CB64EB9D-7EF6-4749-8E66-99163770DA9D}" type="presParOf" srcId="{E43E70FD-4E5B-4F03-AD7C-4B5FDB6BF774}" destId="{15A2D483-AC9E-4587-A737-4673E2F2A80E}" srcOrd="0" destOrd="0" presId="urn:microsoft.com/office/officeart/2005/8/layout/hierarchy1"/>
    <dgm:cxn modelId="{5B1C5C2B-FC7A-4748-B637-602B39573F63}" type="presParOf" srcId="{E43E70FD-4E5B-4F03-AD7C-4B5FDB6BF774}" destId="{52618A16-8B33-4AE7-86EB-CA00EA2201E0}" srcOrd="1" destOrd="0" presId="urn:microsoft.com/office/officeart/2005/8/layout/hierarchy1"/>
    <dgm:cxn modelId="{8A790FD8-3104-456E-AFA9-3C93B14B4F84}" type="presParOf" srcId="{B54465D1-84B3-41DD-9979-09E6BC792471}" destId="{AB3FC6A8-2726-4B48-A2DE-97F6F8CA4559}" srcOrd="1" destOrd="0" presId="urn:microsoft.com/office/officeart/2005/8/layout/hierarchy1"/>
    <dgm:cxn modelId="{5F5D3B3D-DF56-4654-BA9B-E44047A86C61}" type="presParOf" srcId="{AB3FC6A8-2726-4B48-A2DE-97F6F8CA4559}" destId="{86CB6059-9C1D-49D2-BEDA-F570BFAFD968}" srcOrd="0" destOrd="0" presId="urn:microsoft.com/office/officeart/2005/8/layout/hierarchy1"/>
    <dgm:cxn modelId="{40C42DA8-21B1-466F-B598-110BF1476D92}" type="presParOf" srcId="{AB3FC6A8-2726-4B48-A2DE-97F6F8CA4559}" destId="{B58EBC43-9E34-4486-A407-36BFDF8CF26C}" srcOrd="1" destOrd="0" presId="urn:microsoft.com/office/officeart/2005/8/layout/hierarchy1"/>
    <dgm:cxn modelId="{3EEF43CF-8C91-4821-B83B-6468EEACB0B4}" type="presParOf" srcId="{B58EBC43-9E34-4486-A407-36BFDF8CF26C}" destId="{C5FAA8BA-C83A-4DEE-BDAC-2FA3E86496C4}" srcOrd="0" destOrd="0" presId="urn:microsoft.com/office/officeart/2005/8/layout/hierarchy1"/>
    <dgm:cxn modelId="{32ACCA36-1947-4376-8D0D-82F6B165C76E}" type="presParOf" srcId="{C5FAA8BA-C83A-4DEE-BDAC-2FA3E86496C4}" destId="{2C661AF9-EF2E-4B27-8C07-470AAB438E52}" srcOrd="0" destOrd="0" presId="urn:microsoft.com/office/officeart/2005/8/layout/hierarchy1"/>
    <dgm:cxn modelId="{D865EBE1-45E8-4F9C-B070-8FDE8A1DB71D}" type="presParOf" srcId="{C5FAA8BA-C83A-4DEE-BDAC-2FA3E86496C4}" destId="{BD259570-5AD1-487C-98BF-31376E1406AF}" srcOrd="1" destOrd="0" presId="urn:microsoft.com/office/officeart/2005/8/layout/hierarchy1"/>
    <dgm:cxn modelId="{5AFF9CCC-B7D8-4E5E-88D9-11B7D4A8EE60}" type="presParOf" srcId="{B58EBC43-9E34-4486-A407-36BFDF8CF26C}" destId="{26A04442-5321-4A22-80DC-1EB866BDCD0E}" srcOrd="1" destOrd="0" presId="urn:microsoft.com/office/officeart/2005/8/layout/hierarchy1"/>
    <dgm:cxn modelId="{56723512-019B-4E43-B351-D309B5D04362}" type="presParOf" srcId="{26A04442-5321-4A22-80DC-1EB866BDCD0E}" destId="{375C17C2-24C5-469B-8D18-01E65CC6359E}" srcOrd="0" destOrd="0" presId="urn:microsoft.com/office/officeart/2005/8/layout/hierarchy1"/>
    <dgm:cxn modelId="{E8C212FC-F620-4588-A0C6-27535AF6026E}" type="presParOf" srcId="{26A04442-5321-4A22-80DC-1EB866BDCD0E}" destId="{1E998740-8D88-439F-AAAE-521CF298463E}" srcOrd="1" destOrd="0" presId="urn:microsoft.com/office/officeart/2005/8/layout/hierarchy1"/>
    <dgm:cxn modelId="{2FE03F5D-D192-414E-B7CF-FF3FE52681F8}" type="presParOf" srcId="{1E998740-8D88-439F-AAAE-521CF298463E}" destId="{FF9E336C-05FF-47BB-8899-D54248A7A624}" srcOrd="0" destOrd="0" presId="urn:microsoft.com/office/officeart/2005/8/layout/hierarchy1"/>
    <dgm:cxn modelId="{2478F006-83DD-4CC9-9E29-9D8FD964F849}" type="presParOf" srcId="{FF9E336C-05FF-47BB-8899-D54248A7A624}" destId="{DE16C6F2-922A-42C8-9B53-044AC7D6BA03}" srcOrd="0" destOrd="0" presId="urn:microsoft.com/office/officeart/2005/8/layout/hierarchy1"/>
    <dgm:cxn modelId="{E09E86A9-9378-44CE-B6A9-52ED11060439}" type="presParOf" srcId="{FF9E336C-05FF-47BB-8899-D54248A7A624}" destId="{727E3503-58CD-41C7-88EE-BABBCCEA996B}" srcOrd="1" destOrd="0" presId="urn:microsoft.com/office/officeart/2005/8/layout/hierarchy1"/>
    <dgm:cxn modelId="{BDD15434-0DD6-4D0A-B6FE-6023469C7524}" type="presParOf" srcId="{1E998740-8D88-439F-AAAE-521CF298463E}" destId="{C6CA9BA9-AB93-4B3D-881E-AB8C3B5F88DF}" srcOrd="1" destOrd="0" presId="urn:microsoft.com/office/officeart/2005/8/layout/hierarchy1"/>
    <dgm:cxn modelId="{BA980F66-3F09-43EF-A2FE-B4BE1099D88D}" type="presParOf" srcId="{C6CA9BA9-AB93-4B3D-881E-AB8C3B5F88DF}" destId="{51606DF6-C260-4210-8F32-40CBE275E48A}" srcOrd="0" destOrd="0" presId="urn:microsoft.com/office/officeart/2005/8/layout/hierarchy1"/>
    <dgm:cxn modelId="{863494C9-DE9F-48C6-A6B2-B4E7489A6384}" type="presParOf" srcId="{C6CA9BA9-AB93-4B3D-881E-AB8C3B5F88DF}" destId="{69CEFFB1-012B-4DD4-BC4A-B7B4C87040FF}" srcOrd="1" destOrd="0" presId="urn:microsoft.com/office/officeart/2005/8/layout/hierarchy1"/>
    <dgm:cxn modelId="{48F8D9CA-9B79-482C-9F38-9F67EF1CDDC4}" type="presParOf" srcId="{69CEFFB1-012B-4DD4-BC4A-B7B4C87040FF}" destId="{2F79A976-820C-4624-9B5C-15C6D4F9758A}" srcOrd="0" destOrd="0" presId="urn:microsoft.com/office/officeart/2005/8/layout/hierarchy1"/>
    <dgm:cxn modelId="{40E6A3DF-DDDD-4D53-A009-05229074D68F}" type="presParOf" srcId="{2F79A976-820C-4624-9B5C-15C6D4F9758A}" destId="{55FA6468-7B02-4A62-9DE4-3424FD25079C}" srcOrd="0" destOrd="0" presId="urn:microsoft.com/office/officeart/2005/8/layout/hierarchy1"/>
    <dgm:cxn modelId="{25ED26F1-4CAA-41D8-AC71-D6C7824B842E}" type="presParOf" srcId="{2F79A976-820C-4624-9B5C-15C6D4F9758A}" destId="{64815261-80FD-41B4-BA85-674319169E69}" srcOrd="1" destOrd="0" presId="urn:microsoft.com/office/officeart/2005/8/layout/hierarchy1"/>
    <dgm:cxn modelId="{04EC3D6A-5FD7-4F0B-9478-789D91543E6F}" type="presParOf" srcId="{69CEFFB1-012B-4DD4-BC4A-B7B4C87040FF}" destId="{4CFF3C5C-437E-4254-BD2D-535EAE88CFF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7C5B50-83F8-4831-B1CD-928426A9D82B}" type="doc">
      <dgm:prSet loTypeId="urn:microsoft.com/office/officeart/2005/8/layout/hierarchy1" loCatId="hierarchy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06A68BC-DEC0-4C86-B144-ED1334929D81}">
      <dgm:prSet phldrT="[Text]" custT="1"/>
      <dgm:spPr/>
      <dgm:t>
        <a:bodyPr/>
        <a:lstStyle/>
        <a:p>
          <a:r>
            <a:rPr lang="en-US" sz="1200" dirty="0" err="1">
              <a:latin typeface="Arial Black" panose="020B0A04020102020204" pitchFamily="34" charset="0"/>
            </a:rPr>
            <a:t>ChainEnviron</a:t>
          </a:r>
          <a:endParaRPr lang="en-US" sz="1200" dirty="0">
            <a:latin typeface="Arial Black" panose="020B0A04020102020204" pitchFamily="34" charset="0"/>
          </a:endParaRPr>
        </a:p>
      </dgm:t>
    </dgm:pt>
    <dgm:pt modelId="{92BC5644-CF31-4DA9-A7C2-539BE8B6CEAE}" type="parTrans" cxnId="{66DA5C9D-0463-427B-97F2-687CF884D151}">
      <dgm:prSet/>
      <dgm:spPr/>
      <dgm:t>
        <a:bodyPr/>
        <a:lstStyle/>
        <a:p>
          <a:endParaRPr lang="en-US" sz="1600">
            <a:latin typeface="Arial Black" panose="020B0A04020102020204" pitchFamily="34" charset="0"/>
          </a:endParaRPr>
        </a:p>
      </dgm:t>
    </dgm:pt>
    <dgm:pt modelId="{03D710E1-0731-464A-8E0F-0B454FE5F4F7}" type="sibTrans" cxnId="{66DA5C9D-0463-427B-97F2-687CF884D151}">
      <dgm:prSet/>
      <dgm:spPr/>
      <dgm:t>
        <a:bodyPr/>
        <a:lstStyle/>
        <a:p>
          <a:endParaRPr lang="en-US" sz="1600">
            <a:latin typeface="Arial Black" panose="020B0A04020102020204" pitchFamily="34" charset="0"/>
          </a:endParaRPr>
        </a:p>
      </dgm:t>
    </dgm:pt>
    <dgm:pt modelId="{1F226C21-ADD7-4EAE-8B6E-0EC694F1815C}" type="asst">
      <dgm:prSet phldrT="[Text]" custT="1"/>
      <dgm:spPr/>
      <dgm:t>
        <a:bodyPr/>
        <a:lstStyle/>
        <a:p>
          <a:r>
            <a:rPr lang="en-US" sz="1200" dirty="0" err="1">
              <a:latin typeface="Arial Black" panose="020B0A04020102020204" pitchFamily="34" charset="0"/>
            </a:rPr>
            <a:t>ChainTable</a:t>
          </a:r>
          <a:endParaRPr lang="en-US" sz="1200" dirty="0">
            <a:latin typeface="Arial Black" panose="020B0A04020102020204" pitchFamily="34" charset="0"/>
          </a:endParaRPr>
        </a:p>
      </dgm:t>
    </dgm:pt>
    <dgm:pt modelId="{B6D8F3CB-1300-458E-A829-396A9ABDCCE8}" type="parTrans" cxnId="{F27050F5-9C05-496B-9E9E-BE23C2262E89}">
      <dgm:prSet/>
      <dgm:spPr/>
      <dgm:t>
        <a:bodyPr/>
        <a:lstStyle/>
        <a:p>
          <a:endParaRPr lang="en-US" sz="1600">
            <a:latin typeface="Arial Black" panose="020B0A04020102020204" pitchFamily="34" charset="0"/>
          </a:endParaRPr>
        </a:p>
      </dgm:t>
    </dgm:pt>
    <dgm:pt modelId="{16600B82-985C-41F0-8650-CF9079AA2BB6}" type="sibTrans" cxnId="{F27050F5-9C05-496B-9E9E-BE23C2262E89}">
      <dgm:prSet/>
      <dgm:spPr/>
      <dgm:t>
        <a:bodyPr/>
        <a:lstStyle/>
        <a:p>
          <a:endParaRPr lang="en-US" sz="1600">
            <a:latin typeface="Arial Black" panose="020B0A04020102020204" pitchFamily="34" charset="0"/>
          </a:endParaRPr>
        </a:p>
      </dgm:t>
    </dgm:pt>
    <dgm:pt modelId="{DA07AEDE-2EB7-4970-8381-174CD5FE0E3D}">
      <dgm:prSet phldrT="[Text]" custT="1"/>
      <dgm:spPr/>
      <dgm:t>
        <a:bodyPr/>
        <a:lstStyle/>
        <a:p>
          <a:r>
            <a:rPr lang="en-US" sz="1200" dirty="0" err="1">
              <a:latin typeface="Arial Black" panose="020B0A04020102020204" pitchFamily="34" charset="0"/>
            </a:rPr>
            <a:t>ChainClient</a:t>
          </a:r>
          <a:endParaRPr lang="en-US" sz="1200" dirty="0">
            <a:latin typeface="Arial Black" panose="020B0A04020102020204" pitchFamily="34" charset="0"/>
          </a:endParaRPr>
        </a:p>
      </dgm:t>
    </dgm:pt>
    <dgm:pt modelId="{9E12DC0D-204E-4974-949B-028ECC7709FB}" type="parTrans" cxnId="{2F91EED3-7C22-433C-B3F7-9CFF3EDB5757}">
      <dgm:prSet/>
      <dgm:spPr/>
      <dgm:t>
        <a:bodyPr/>
        <a:lstStyle/>
        <a:p>
          <a:endParaRPr lang="en-US" sz="1600">
            <a:latin typeface="Arial Black" panose="020B0A04020102020204" pitchFamily="34" charset="0"/>
          </a:endParaRPr>
        </a:p>
      </dgm:t>
    </dgm:pt>
    <dgm:pt modelId="{43AFFC3B-F8B6-432F-9764-9B189074466C}" type="sibTrans" cxnId="{2F91EED3-7C22-433C-B3F7-9CFF3EDB5757}">
      <dgm:prSet/>
      <dgm:spPr/>
      <dgm:t>
        <a:bodyPr/>
        <a:lstStyle/>
        <a:p>
          <a:endParaRPr lang="en-US" sz="1600">
            <a:latin typeface="Arial Black" panose="020B0A04020102020204" pitchFamily="34" charset="0"/>
          </a:endParaRPr>
        </a:p>
      </dgm:t>
    </dgm:pt>
    <dgm:pt modelId="{4B29C614-9D50-4EF7-A8FD-CFB12C426AF6}">
      <dgm:prSet phldrT="[Text]" custT="1"/>
      <dgm:spPr/>
      <dgm:t>
        <a:bodyPr/>
        <a:lstStyle/>
        <a:p>
          <a:r>
            <a:rPr lang="en-US" sz="1200" dirty="0" err="1">
              <a:latin typeface="Arial Black" panose="020B0A04020102020204" pitchFamily="34" charset="0"/>
            </a:rPr>
            <a:t>ChainLogic</a:t>
          </a:r>
          <a:endParaRPr lang="en-US" sz="1200" dirty="0">
            <a:latin typeface="Arial Black" panose="020B0A04020102020204" pitchFamily="34" charset="0"/>
          </a:endParaRPr>
        </a:p>
      </dgm:t>
    </dgm:pt>
    <dgm:pt modelId="{A54B3DE7-75DF-4882-9199-CCC9665347F2}" type="parTrans" cxnId="{F8B7BB4D-DCC7-450C-A4B4-3AF88FA4188F}">
      <dgm:prSet/>
      <dgm:spPr/>
      <dgm:t>
        <a:bodyPr/>
        <a:lstStyle/>
        <a:p>
          <a:endParaRPr lang="en-US" sz="1600">
            <a:latin typeface="Arial Black" panose="020B0A04020102020204" pitchFamily="34" charset="0"/>
          </a:endParaRPr>
        </a:p>
      </dgm:t>
    </dgm:pt>
    <dgm:pt modelId="{EBD79703-A81C-4D73-9D7D-B668B8F0CF66}" type="sibTrans" cxnId="{F8B7BB4D-DCC7-450C-A4B4-3AF88FA4188F}">
      <dgm:prSet/>
      <dgm:spPr/>
      <dgm:t>
        <a:bodyPr/>
        <a:lstStyle/>
        <a:p>
          <a:endParaRPr lang="en-US" sz="1600">
            <a:latin typeface="Arial Black" panose="020B0A04020102020204" pitchFamily="34" charset="0"/>
          </a:endParaRPr>
        </a:p>
      </dgm:t>
    </dgm:pt>
    <dgm:pt modelId="{CA4F08BC-0F22-429C-8DDA-CE2C42B394C9}" type="pres">
      <dgm:prSet presAssocID="{DB7C5B50-83F8-4831-B1CD-928426A9D8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749D2A-DCC0-4234-8A29-2C0F5CD96EFB}" type="pres">
      <dgm:prSet presAssocID="{706A68BC-DEC0-4C86-B144-ED1334929D81}" presName="hierRoot1" presStyleCnt="0"/>
      <dgm:spPr/>
    </dgm:pt>
    <dgm:pt modelId="{5423F387-4BB4-4451-9704-87BE17E9295C}" type="pres">
      <dgm:prSet presAssocID="{706A68BC-DEC0-4C86-B144-ED1334929D81}" presName="composite" presStyleCnt="0"/>
      <dgm:spPr/>
    </dgm:pt>
    <dgm:pt modelId="{33228470-041E-4366-89B7-CE82C61DF063}" type="pres">
      <dgm:prSet presAssocID="{706A68BC-DEC0-4C86-B144-ED1334929D81}" presName="background" presStyleLbl="node0" presStyleIdx="0" presStyleCnt="1"/>
      <dgm:spPr/>
    </dgm:pt>
    <dgm:pt modelId="{6B26D6B2-7471-4DC4-B4AC-1B5E390454A8}" type="pres">
      <dgm:prSet presAssocID="{706A68BC-DEC0-4C86-B144-ED1334929D81}" presName="text" presStyleLbl="fgAcc0" presStyleIdx="0" presStyleCnt="1" custScaleX="107212">
        <dgm:presLayoutVars>
          <dgm:chPref val="3"/>
        </dgm:presLayoutVars>
      </dgm:prSet>
      <dgm:spPr/>
    </dgm:pt>
    <dgm:pt modelId="{B971A7C4-253C-4364-ADE9-658040FCC2E1}" type="pres">
      <dgm:prSet presAssocID="{706A68BC-DEC0-4C86-B144-ED1334929D81}" presName="hierChild2" presStyleCnt="0"/>
      <dgm:spPr/>
    </dgm:pt>
    <dgm:pt modelId="{B226BA95-02C0-4C8F-B625-69702FD752AF}" type="pres">
      <dgm:prSet presAssocID="{B6D8F3CB-1300-458E-A829-396A9ABDCCE8}" presName="Name10" presStyleLbl="parChTrans1D2" presStyleIdx="0" presStyleCnt="3"/>
      <dgm:spPr/>
    </dgm:pt>
    <dgm:pt modelId="{4E4C1DF9-6028-4602-928E-35B5ECCE7986}" type="pres">
      <dgm:prSet presAssocID="{1F226C21-ADD7-4EAE-8B6E-0EC694F1815C}" presName="hierRoot2" presStyleCnt="0"/>
      <dgm:spPr/>
    </dgm:pt>
    <dgm:pt modelId="{371C19C5-1E7F-4F93-9FA5-E54B08CBC600}" type="pres">
      <dgm:prSet presAssocID="{1F226C21-ADD7-4EAE-8B6E-0EC694F1815C}" presName="composite2" presStyleCnt="0"/>
      <dgm:spPr/>
    </dgm:pt>
    <dgm:pt modelId="{82C2480F-1C2C-4E4E-997E-13A93CCA136A}" type="pres">
      <dgm:prSet presAssocID="{1F226C21-ADD7-4EAE-8B6E-0EC694F1815C}" presName="background2" presStyleLbl="asst1" presStyleIdx="0" presStyleCnt="1"/>
      <dgm:spPr/>
    </dgm:pt>
    <dgm:pt modelId="{ED044285-2CE2-4C52-9DEF-4F606A3C1CD4}" type="pres">
      <dgm:prSet presAssocID="{1F226C21-ADD7-4EAE-8B6E-0EC694F1815C}" presName="text2" presStyleLbl="fgAcc2" presStyleIdx="0" presStyleCnt="3" custScaleX="107212">
        <dgm:presLayoutVars>
          <dgm:chPref val="3"/>
        </dgm:presLayoutVars>
      </dgm:prSet>
      <dgm:spPr/>
    </dgm:pt>
    <dgm:pt modelId="{B78B0558-0118-4B2A-A05B-E24FECECDEF5}" type="pres">
      <dgm:prSet presAssocID="{1F226C21-ADD7-4EAE-8B6E-0EC694F1815C}" presName="hierChild3" presStyleCnt="0"/>
      <dgm:spPr/>
    </dgm:pt>
    <dgm:pt modelId="{B4A9E0A8-3168-4F0E-9F08-20D56ADAF8B4}" type="pres">
      <dgm:prSet presAssocID="{9E12DC0D-204E-4974-949B-028ECC7709FB}" presName="Name10" presStyleLbl="parChTrans1D2" presStyleIdx="1" presStyleCnt="3"/>
      <dgm:spPr/>
    </dgm:pt>
    <dgm:pt modelId="{51AF7DA8-6413-4AF6-94C6-A42E3502AAD3}" type="pres">
      <dgm:prSet presAssocID="{DA07AEDE-2EB7-4970-8381-174CD5FE0E3D}" presName="hierRoot2" presStyleCnt="0"/>
      <dgm:spPr/>
    </dgm:pt>
    <dgm:pt modelId="{B22621BE-2974-492E-9491-A63AE4B10E69}" type="pres">
      <dgm:prSet presAssocID="{DA07AEDE-2EB7-4970-8381-174CD5FE0E3D}" presName="composite2" presStyleCnt="0"/>
      <dgm:spPr/>
    </dgm:pt>
    <dgm:pt modelId="{7C7652A2-E5B3-4591-B18B-4DC10E86EC2F}" type="pres">
      <dgm:prSet presAssocID="{DA07AEDE-2EB7-4970-8381-174CD5FE0E3D}" presName="background2" presStyleLbl="node2" presStyleIdx="0" presStyleCnt="2"/>
      <dgm:spPr/>
    </dgm:pt>
    <dgm:pt modelId="{D8887871-7A32-4795-8357-62B70BFBE329}" type="pres">
      <dgm:prSet presAssocID="{DA07AEDE-2EB7-4970-8381-174CD5FE0E3D}" presName="text2" presStyleLbl="fgAcc2" presStyleIdx="1" presStyleCnt="3" custScaleX="107212">
        <dgm:presLayoutVars>
          <dgm:chPref val="3"/>
        </dgm:presLayoutVars>
      </dgm:prSet>
      <dgm:spPr/>
    </dgm:pt>
    <dgm:pt modelId="{1E7148CB-5DC1-41BE-9235-7AD7561A5C35}" type="pres">
      <dgm:prSet presAssocID="{DA07AEDE-2EB7-4970-8381-174CD5FE0E3D}" presName="hierChild3" presStyleCnt="0"/>
      <dgm:spPr/>
    </dgm:pt>
    <dgm:pt modelId="{AD63B5C7-BB7A-4904-9A98-5B6092C31008}" type="pres">
      <dgm:prSet presAssocID="{A54B3DE7-75DF-4882-9199-CCC9665347F2}" presName="Name10" presStyleLbl="parChTrans1D2" presStyleIdx="2" presStyleCnt="3"/>
      <dgm:spPr/>
    </dgm:pt>
    <dgm:pt modelId="{8D8703AF-BCC4-42A2-A02B-3D0E9F388CC6}" type="pres">
      <dgm:prSet presAssocID="{4B29C614-9D50-4EF7-A8FD-CFB12C426AF6}" presName="hierRoot2" presStyleCnt="0"/>
      <dgm:spPr/>
    </dgm:pt>
    <dgm:pt modelId="{E07BED51-19F7-41BA-8FEE-BF9F27AD1BA0}" type="pres">
      <dgm:prSet presAssocID="{4B29C614-9D50-4EF7-A8FD-CFB12C426AF6}" presName="composite2" presStyleCnt="0"/>
      <dgm:spPr/>
    </dgm:pt>
    <dgm:pt modelId="{4523A3E0-2E8D-4615-8916-C6DADDE24E31}" type="pres">
      <dgm:prSet presAssocID="{4B29C614-9D50-4EF7-A8FD-CFB12C426AF6}" presName="background2" presStyleLbl="node2" presStyleIdx="1" presStyleCnt="2"/>
      <dgm:spPr/>
    </dgm:pt>
    <dgm:pt modelId="{6160C21F-BA59-4FB5-9E34-32824D66CA1B}" type="pres">
      <dgm:prSet presAssocID="{4B29C614-9D50-4EF7-A8FD-CFB12C426AF6}" presName="text2" presStyleLbl="fgAcc2" presStyleIdx="2" presStyleCnt="3" custScaleX="107212">
        <dgm:presLayoutVars>
          <dgm:chPref val="3"/>
        </dgm:presLayoutVars>
      </dgm:prSet>
      <dgm:spPr/>
    </dgm:pt>
    <dgm:pt modelId="{BC40B6BB-B9D4-4C7E-9FD5-C6FD9D5A60D4}" type="pres">
      <dgm:prSet presAssocID="{4B29C614-9D50-4EF7-A8FD-CFB12C426AF6}" presName="hierChild3" presStyleCnt="0"/>
      <dgm:spPr/>
    </dgm:pt>
  </dgm:ptLst>
  <dgm:cxnLst>
    <dgm:cxn modelId="{96859B08-9EE7-443B-BD66-175787FDD263}" type="presOf" srcId="{9E12DC0D-204E-4974-949B-028ECC7709FB}" destId="{B4A9E0A8-3168-4F0E-9F08-20D56ADAF8B4}" srcOrd="0" destOrd="0" presId="urn:microsoft.com/office/officeart/2005/8/layout/hierarchy1"/>
    <dgm:cxn modelId="{63A5BC28-3ABF-44E1-8C13-D15C88D2014C}" type="presOf" srcId="{706A68BC-DEC0-4C86-B144-ED1334929D81}" destId="{6B26D6B2-7471-4DC4-B4AC-1B5E390454A8}" srcOrd="0" destOrd="0" presId="urn:microsoft.com/office/officeart/2005/8/layout/hierarchy1"/>
    <dgm:cxn modelId="{27DF8E2B-364F-4BB3-94EA-360C382DB049}" type="presOf" srcId="{B6D8F3CB-1300-458E-A829-396A9ABDCCE8}" destId="{B226BA95-02C0-4C8F-B625-69702FD752AF}" srcOrd="0" destOrd="0" presId="urn:microsoft.com/office/officeart/2005/8/layout/hierarchy1"/>
    <dgm:cxn modelId="{FF574135-C60F-45AB-B883-5DB0F364C3D5}" type="presOf" srcId="{DA07AEDE-2EB7-4970-8381-174CD5FE0E3D}" destId="{D8887871-7A32-4795-8357-62B70BFBE329}" srcOrd="0" destOrd="0" presId="urn:microsoft.com/office/officeart/2005/8/layout/hierarchy1"/>
    <dgm:cxn modelId="{F8B7BB4D-DCC7-450C-A4B4-3AF88FA4188F}" srcId="{706A68BC-DEC0-4C86-B144-ED1334929D81}" destId="{4B29C614-9D50-4EF7-A8FD-CFB12C426AF6}" srcOrd="2" destOrd="0" parTransId="{A54B3DE7-75DF-4882-9199-CCC9665347F2}" sibTransId="{EBD79703-A81C-4D73-9D7D-B668B8F0CF66}"/>
    <dgm:cxn modelId="{BA21AE7C-0253-4CAC-A70A-2B55E7B5EC3D}" type="presOf" srcId="{4B29C614-9D50-4EF7-A8FD-CFB12C426AF6}" destId="{6160C21F-BA59-4FB5-9E34-32824D66CA1B}" srcOrd="0" destOrd="0" presId="urn:microsoft.com/office/officeart/2005/8/layout/hierarchy1"/>
    <dgm:cxn modelId="{2865397D-D88C-4174-AE53-BF53BF824A1E}" type="presOf" srcId="{DB7C5B50-83F8-4831-B1CD-928426A9D82B}" destId="{CA4F08BC-0F22-429C-8DDA-CE2C42B394C9}" srcOrd="0" destOrd="0" presId="urn:microsoft.com/office/officeart/2005/8/layout/hierarchy1"/>
    <dgm:cxn modelId="{889BBE8B-3771-466E-8C72-2D5705D48794}" type="presOf" srcId="{A54B3DE7-75DF-4882-9199-CCC9665347F2}" destId="{AD63B5C7-BB7A-4904-9A98-5B6092C31008}" srcOrd="0" destOrd="0" presId="urn:microsoft.com/office/officeart/2005/8/layout/hierarchy1"/>
    <dgm:cxn modelId="{66DA5C9D-0463-427B-97F2-687CF884D151}" srcId="{DB7C5B50-83F8-4831-B1CD-928426A9D82B}" destId="{706A68BC-DEC0-4C86-B144-ED1334929D81}" srcOrd="0" destOrd="0" parTransId="{92BC5644-CF31-4DA9-A7C2-539BE8B6CEAE}" sibTransId="{03D710E1-0731-464A-8E0F-0B454FE5F4F7}"/>
    <dgm:cxn modelId="{2F91EED3-7C22-433C-B3F7-9CFF3EDB5757}" srcId="{706A68BC-DEC0-4C86-B144-ED1334929D81}" destId="{DA07AEDE-2EB7-4970-8381-174CD5FE0E3D}" srcOrd="1" destOrd="0" parTransId="{9E12DC0D-204E-4974-949B-028ECC7709FB}" sibTransId="{43AFFC3B-F8B6-432F-9764-9B189074466C}"/>
    <dgm:cxn modelId="{3172A5E9-5C30-4874-960A-6E5184BA0C24}" type="presOf" srcId="{1F226C21-ADD7-4EAE-8B6E-0EC694F1815C}" destId="{ED044285-2CE2-4C52-9DEF-4F606A3C1CD4}" srcOrd="0" destOrd="0" presId="urn:microsoft.com/office/officeart/2005/8/layout/hierarchy1"/>
    <dgm:cxn modelId="{F27050F5-9C05-496B-9E9E-BE23C2262E89}" srcId="{706A68BC-DEC0-4C86-B144-ED1334929D81}" destId="{1F226C21-ADD7-4EAE-8B6E-0EC694F1815C}" srcOrd="0" destOrd="0" parTransId="{B6D8F3CB-1300-458E-A829-396A9ABDCCE8}" sibTransId="{16600B82-985C-41F0-8650-CF9079AA2BB6}"/>
    <dgm:cxn modelId="{08D4D994-341F-4AB3-84AA-2A52AD8C5367}" type="presParOf" srcId="{CA4F08BC-0F22-429C-8DDA-CE2C42B394C9}" destId="{05749D2A-DCC0-4234-8A29-2C0F5CD96EFB}" srcOrd="0" destOrd="0" presId="urn:microsoft.com/office/officeart/2005/8/layout/hierarchy1"/>
    <dgm:cxn modelId="{852A3714-62CB-4547-BC4D-7D830170EABA}" type="presParOf" srcId="{05749D2A-DCC0-4234-8A29-2C0F5CD96EFB}" destId="{5423F387-4BB4-4451-9704-87BE17E9295C}" srcOrd="0" destOrd="0" presId="urn:microsoft.com/office/officeart/2005/8/layout/hierarchy1"/>
    <dgm:cxn modelId="{85A02B04-9873-4E67-BF7A-BFC604830DB8}" type="presParOf" srcId="{5423F387-4BB4-4451-9704-87BE17E9295C}" destId="{33228470-041E-4366-89B7-CE82C61DF063}" srcOrd="0" destOrd="0" presId="urn:microsoft.com/office/officeart/2005/8/layout/hierarchy1"/>
    <dgm:cxn modelId="{D0A7DA3C-2B79-40C3-9B0D-43C36558CDCB}" type="presParOf" srcId="{5423F387-4BB4-4451-9704-87BE17E9295C}" destId="{6B26D6B2-7471-4DC4-B4AC-1B5E390454A8}" srcOrd="1" destOrd="0" presId="urn:microsoft.com/office/officeart/2005/8/layout/hierarchy1"/>
    <dgm:cxn modelId="{E6876A02-E0DD-4279-8736-7499C0D5AA16}" type="presParOf" srcId="{05749D2A-DCC0-4234-8A29-2C0F5CD96EFB}" destId="{B971A7C4-253C-4364-ADE9-658040FCC2E1}" srcOrd="1" destOrd="0" presId="urn:microsoft.com/office/officeart/2005/8/layout/hierarchy1"/>
    <dgm:cxn modelId="{57FC93B9-6235-44B8-BBDD-9BD0B721E9CD}" type="presParOf" srcId="{B971A7C4-253C-4364-ADE9-658040FCC2E1}" destId="{B226BA95-02C0-4C8F-B625-69702FD752AF}" srcOrd="0" destOrd="0" presId="urn:microsoft.com/office/officeart/2005/8/layout/hierarchy1"/>
    <dgm:cxn modelId="{FDC7063A-3F2D-40FD-B727-912CB8A53C70}" type="presParOf" srcId="{B971A7C4-253C-4364-ADE9-658040FCC2E1}" destId="{4E4C1DF9-6028-4602-928E-35B5ECCE7986}" srcOrd="1" destOrd="0" presId="urn:microsoft.com/office/officeart/2005/8/layout/hierarchy1"/>
    <dgm:cxn modelId="{CE7C4590-09F1-4F80-8E6C-68E1F2B59263}" type="presParOf" srcId="{4E4C1DF9-6028-4602-928E-35B5ECCE7986}" destId="{371C19C5-1E7F-4F93-9FA5-E54B08CBC600}" srcOrd="0" destOrd="0" presId="urn:microsoft.com/office/officeart/2005/8/layout/hierarchy1"/>
    <dgm:cxn modelId="{C2EA019A-328C-44D5-BC21-F1E88C6D8036}" type="presParOf" srcId="{371C19C5-1E7F-4F93-9FA5-E54B08CBC600}" destId="{82C2480F-1C2C-4E4E-997E-13A93CCA136A}" srcOrd="0" destOrd="0" presId="urn:microsoft.com/office/officeart/2005/8/layout/hierarchy1"/>
    <dgm:cxn modelId="{AEC10777-4094-4018-8E37-FEBBE549BC53}" type="presParOf" srcId="{371C19C5-1E7F-4F93-9FA5-E54B08CBC600}" destId="{ED044285-2CE2-4C52-9DEF-4F606A3C1CD4}" srcOrd="1" destOrd="0" presId="urn:microsoft.com/office/officeart/2005/8/layout/hierarchy1"/>
    <dgm:cxn modelId="{262D44CC-6247-4FC1-8F06-8EBD685A0692}" type="presParOf" srcId="{4E4C1DF9-6028-4602-928E-35B5ECCE7986}" destId="{B78B0558-0118-4B2A-A05B-E24FECECDEF5}" srcOrd="1" destOrd="0" presId="urn:microsoft.com/office/officeart/2005/8/layout/hierarchy1"/>
    <dgm:cxn modelId="{B0A57117-F1B0-4FC4-90FD-1B5D2DA309FA}" type="presParOf" srcId="{B971A7C4-253C-4364-ADE9-658040FCC2E1}" destId="{B4A9E0A8-3168-4F0E-9F08-20D56ADAF8B4}" srcOrd="2" destOrd="0" presId="urn:microsoft.com/office/officeart/2005/8/layout/hierarchy1"/>
    <dgm:cxn modelId="{DE6D816F-C718-4FCB-BF57-F359A67BD24A}" type="presParOf" srcId="{B971A7C4-253C-4364-ADE9-658040FCC2E1}" destId="{51AF7DA8-6413-4AF6-94C6-A42E3502AAD3}" srcOrd="3" destOrd="0" presId="urn:microsoft.com/office/officeart/2005/8/layout/hierarchy1"/>
    <dgm:cxn modelId="{6838DFBD-99D7-46CC-A82C-9E5EDEFA09B3}" type="presParOf" srcId="{51AF7DA8-6413-4AF6-94C6-A42E3502AAD3}" destId="{B22621BE-2974-492E-9491-A63AE4B10E69}" srcOrd="0" destOrd="0" presId="urn:microsoft.com/office/officeart/2005/8/layout/hierarchy1"/>
    <dgm:cxn modelId="{E5D43505-9EAF-4DCA-9F3F-86820B7895FD}" type="presParOf" srcId="{B22621BE-2974-492E-9491-A63AE4B10E69}" destId="{7C7652A2-E5B3-4591-B18B-4DC10E86EC2F}" srcOrd="0" destOrd="0" presId="urn:microsoft.com/office/officeart/2005/8/layout/hierarchy1"/>
    <dgm:cxn modelId="{B8F6C638-0C6D-49FA-A826-75E524785DF6}" type="presParOf" srcId="{B22621BE-2974-492E-9491-A63AE4B10E69}" destId="{D8887871-7A32-4795-8357-62B70BFBE329}" srcOrd="1" destOrd="0" presId="urn:microsoft.com/office/officeart/2005/8/layout/hierarchy1"/>
    <dgm:cxn modelId="{368D28BA-8B37-4EE5-A862-F4B4F34524D6}" type="presParOf" srcId="{51AF7DA8-6413-4AF6-94C6-A42E3502AAD3}" destId="{1E7148CB-5DC1-41BE-9235-7AD7561A5C35}" srcOrd="1" destOrd="0" presId="urn:microsoft.com/office/officeart/2005/8/layout/hierarchy1"/>
    <dgm:cxn modelId="{05BEAF41-A934-4A95-9739-2EB459662F11}" type="presParOf" srcId="{B971A7C4-253C-4364-ADE9-658040FCC2E1}" destId="{AD63B5C7-BB7A-4904-9A98-5B6092C31008}" srcOrd="4" destOrd="0" presId="urn:microsoft.com/office/officeart/2005/8/layout/hierarchy1"/>
    <dgm:cxn modelId="{A2A082E1-7A93-4A6D-AE99-8AD27F3396B6}" type="presParOf" srcId="{B971A7C4-253C-4364-ADE9-658040FCC2E1}" destId="{8D8703AF-BCC4-42A2-A02B-3D0E9F388CC6}" srcOrd="5" destOrd="0" presId="urn:microsoft.com/office/officeart/2005/8/layout/hierarchy1"/>
    <dgm:cxn modelId="{2805FF0A-5806-4A54-90AB-D6BAF9826932}" type="presParOf" srcId="{8D8703AF-BCC4-42A2-A02B-3D0E9F388CC6}" destId="{E07BED51-19F7-41BA-8FEE-BF9F27AD1BA0}" srcOrd="0" destOrd="0" presId="urn:microsoft.com/office/officeart/2005/8/layout/hierarchy1"/>
    <dgm:cxn modelId="{3ED75825-DB6D-4075-A3AF-7B1761505A0A}" type="presParOf" srcId="{E07BED51-19F7-41BA-8FEE-BF9F27AD1BA0}" destId="{4523A3E0-2E8D-4615-8916-C6DADDE24E31}" srcOrd="0" destOrd="0" presId="urn:microsoft.com/office/officeart/2005/8/layout/hierarchy1"/>
    <dgm:cxn modelId="{3C6813A2-ADEC-431C-8016-4493928CB404}" type="presParOf" srcId="{E07BED51-19F7-41BA-8FEE-BF9F27AD1BA0}" destId="{6160C21F-BA59-4FB5-9E34-32824D66CA1B}" srcOrd="1" destOrd="0" presId="urn:microsoft.com/office/officeart/2005/8/layout/hierarchy1"/>
    <dgm:cxn modelId="{7EC5E64A-C238-4F2A-A39B-9382C02B6635}" type="presParOf" srcId="{8D8703AF-BCC4-42A2-A02B-3D0E9F388CC6}" destId="{BC40B6BB-B9D4-4C7E-9FD5-C6FD9D5A60D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04DE67-6025-43B0-AB45-0C297D156AE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AC7EE2-3278-4C7E-8CCE-05A8B9C956B7}">
      <dgm:prSet phldrT="[Text]" custT="1"/>
      <dgm:spPr/>
      <dgm:t>
        <a:bodyPr/>
        <a:lstStyle/>
        <a:p>
          <a:r>
            <a:rPr lang="en-US" sz="1800" dirty="0">
              <a:latin typeface="Arial Black" panose="020B0A04020102020204" pitchFamily="34" charset="0"/>
            </a:rPr>
            <a:t>archival (chain)</a:t>
          </a:r>
        </a:p>
      </dgm:t>
    </dgm:pt>
    <dgm:pt modelId="{40E7FDCF-A027-4600-A16C-19D24FEDABC4}" type="parTrans" cxnId="{5B8BAAD5-5C52-479B-AE45-3647DD96E9D4}">
      <dgm:prSet/>
      <dgm:spPr/>
      <dgm:t>
        <a:bodyPr/>
        <a:lstStyle/>
        <a:p>
          <a:endParaRPr lang="en-US">
            <a:latin typeface="Arial Black" panose="020B0A04020102020204" pitchFamily="34" charset="0"/>
          </a:endParaRPr>
        </a:p>
      </dgm:t>
    </dgm:pt>
    <dgm:pt modelId="{DF42D91E-DF56-41F9-89FB-6726B191D498}" type="sibTrans" cxnId="{5B8BAAD5-5C52-479B-AE45-3647DD96E9D4}">
      <dgm:prSet/>
      <dgm:spPr/>
      <dgm:t>
        <a:bodyPr/>
        <a:lstStyle/>
        <a:p>
          <a:endParaRPr lang="en-US">
            <a:latin typeface="Arial Black" panose="020B0A04020102020204" pitchFamily="34" charset="0"/>
          </a:endParaRPr>
        </a:p>
      </dgm:t>
    </dgm:pt>
    <dgm:pt modelId="{B21DACB2-4E79-4FEB-BC19-B28EF6CA5F50}">
      <dgm:prSet phldrT="[Text]" custT="1"/>
      <dgm:spPr/>
      <dgm:t>
        <a:bodyPr/>
        <a:lstStyle/>
        <a:p>
          <a:r>
            <a:rPr lang="en-US" sz="1800" dirty="0" err="1">
              <a:latin typeface="Arial Black" panose="020B0A04020102020204" pitchFamily="34" charset="0"/>
            </a:rPr>
            <a:t>mytable</a:t>
          </a:r>
          <a:r>
            <a:rPr lang="en-US" sz="1800" dirty="0">
              <a:latin typeface="Arial Black" panose="020B0A04020102020204" pitchFamily="34" charset="0"/>
            </a:rPr>
            <a:t>_ (public)</a:t>
          </a:r>
        </a:p>
      </dgm:t>
    </dgm:pt>
    <dgm:pt modelId="{386996DF-0A92-4D45-A143-FE070230AED6}" type="parTrans" cxnId="{FDF675B8-84C5-4E03-A5EB-18EE5995D748}">
      <dgm:prSet/>
      <dgm:spPr/>
      <dgm:t>
        <a:bodyPr/>
        <a:lstStyle/>
        <a:p>
          <a:endParaRPr lang="en-US">
            <a:latin typeface="Arial Black" panose="020B0A04020102020204" pitchFamily="34" charset="0"/>
          </a:endParaRPr>
        </a:p>
      </dgm:t>
    </dgm:pt>
    <dgm:pt modelId="{6A5AB23D-F1A0-469A-835F-65F201A19F80}" type="sibTrans" cxnId="{FDF675B8-84C5-4E03-A5EB-18EE5995D748}">
      <dgm:prSet/>
      <dgm:spPr/>
      <dgm:t>
        <a:bodyPr/>
        <a:lstStyle/>
        <a:p>
          <a:endParaRPr lang="en-US">
            <a:latin typeface="Arial Black" panose="020B0A04020102020204" pitchFamily="34" charset="0"/>
          </a:endParaRPr>
        </a:p>
      </dgm:t>
    </dgm:pt>
    <dgm:pt modelId="{27EBB4A8-8500-476D-838D-FF804C64FEF9}">
      <dgm:prSet phldrT="[Text]" custT="1"/>
      <dgm:spPr/>
      <dgm:t>
        <a:bodyPr/>
        <a:lstStyle/>
        <a:p>
          <a:r>
            <a:rPr lang="en-US" sz="1800" dirty="0" err="1">
              <a:latin typeface="Arial Black" panose="020B0A04020102020204" pitchFamily="34" charset="0"/>
            </a:rPr>
            <a:t>mytable</a:t>
          </a:r>
          <a:r>
            <a:rPr lang="en-US" sz="1800" dirty="0">
              <a:latin typeface="Arial Black" panose="020B0A04020102020204" pitchFamily="34" charset="0"/>
            </a:rPr>
            <a:t>__ (chain)</a:t>
          </a:r>
        </a:p>
      </dgm:t>
    </dgm:pt>
    <dgm:pt modelId="{79027D9E-DD5C-4AE6-8C1E-CE7F9E87E819}" type="parTrans" cxnId="{0C685251-14A9-4DF9-9F5E-9A5A62F78250}">
      <dgm:prSet/>
      <dgm:spPr/>
      <dgm:t>
        <a:bodyPr/>
        <a:lstStyle/>
        <a:p>
          <a:endParaRPr lang="en-US">
            <a:latin typeface="Arial Black" panose="020B0A04020102020204" pitchFamily="34" charset="0"/>
          </a:endParaRPr>
        </a:p>
      </dgm:t>
    </dgm:pt>
    <dgm:pt modelId="{6B5FFA28-34F9-4353-92A8-37FC1460043F}" type="sibTrans" cxnId="{0C685251-14A9-4DF9-9F5E-9A5A62F78250}">
      <dgm:prSet/>
      <dgm:spPr/>
      <dgm:t>
        <a:bodyPr/>
        <a:lstStyle/>
        <a:p>
          <a:endParaRPr lang="en-US">
            <a:latin typeface="Arial Black" panose="020B0A04020102020204" pitchFamily="34" charset="0"/>
          </a:endParaRPr>
        </a:p>
      </dgm:t>
    </dgm:pt>
    <dgm:pt modelId="{71A5F4DB-E7D9-483D-BE76-1479F47471F7}" type="pres">
      <dgm:prSet presAssocID="{1004DE67-6025-43B0-AB45-0C297D156AE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72C4C1-0027-47F4-9645-158E16A9495D}" type="pres">
      <dgm:prSet presAssocID="{60AC7EE2-3278-4C7E-8CCE-05A8B9C956B7}" presName="hierRoot1" presStyleCnt="0"/>
      <dgm:spPr/>
    </dgm:pt>
    <dgm:pt modelId="{E7C806FC-B650-4189-8E19-825247123BF3}" type="pres">
      <dgm:prSet presAssocID="{60AC7EE2-3278-4C7E-8CCE-05A8B9C956B7}" presName="composite" presStyleCnt="0"/>
      <dgm:spPr/>
    </dgm:pt>
    <dgm:pt modelId="{956496B6-766F-4B99-82D1-D734C8A22592}" type="pres">
      <dgm:prSet presAssocID="{60AC7EE2-3278-4C7E-8CCE-05A8B9C956B7}" presName="background" presStyleLbl="node0" presStyleIdx="0" presStyleCnt="1"/>
      <dgm:spPr/>
    </dgm:pt>
    <dgm:pt modelId="{62E876EC-A514-4B50-8A41-DAE57F7092A1}" type="pres">
      <dgm:prSet presAssocID="{60AC7EE2-3278-4C7E-8CCE-05A8B9C956B7}" presName="text" presStyleLbl="fgAcc0" presStyleIdx="0" presStyleCnt="1" custScaleX="164884">
        <dgm:presLayoutVars>
          <dgm:chPref val="3"/>
        </dgm:presLayoutVars>
      </dgm:prSet>
      <dgm:spPr/>
    </dgm:pt>
    <dgm:pt modelId="{0B666910-48A2-45D4-A523-9093FBD2A922}" type="pres">
      <dgm:prSet presAssocID="{60AC7EE2-3278-4C7E-8CCE-05A8B9C956B7}" presName="hierChild2" presStyleCnt="0"/>
      <dgm:spPr/>
    </dgm:pt>
    <dgm:pt modelId="{EFADA3F1-9478-49B4-88CD-7214A6B7878C}" type="pres">
      <dgm:prSet presAssocID="{386996DF-0A92-4D45-A143-FE070230AED6}" presName="Name10" presStyleLbl="parChTrans1D2" presStyleIdx="0" presStyleCnt="1"/>
      <dgm:spPr/>
    </dgm:pt>
    <dgm:pt modelId="{3F30D6DA-EA91-4E4B-AA51-8E1C3A3BBC61}" type="pres">
      <dgm:prSet presAssocID="{B21DACB2-4E79-4FEB-BC19-B28EF6CA5F50}" presName="hierRoot2" presStyleCnt="0"/>
      <dgm:spPr/>
    </dgm:pt>
    <dgm:pt modelId="{724EFEC2-2305-477C-9FA3-81581DC0545C}" type="pres">
      <dgm:prSet presAssocID="{B21DACB2-4E79-4FEB-BC19-B28EF6CA5F50}" presName="composite2" presStyleCnt="0"/>
      <dgm:spPr/>
    </dgm:pt>
    <dgm:pt modelId="{81AE8F96-74C8-4278-A028-AFC974438490}" type="pres">
      <dgm:prSet presAssocID="{B21DACB2-4E79-4FEB-BC19-B28EF6CA5F50}" presName="background2" presStyleLbl="node2" presStyleIdx="0" presStyleCnt="1"/>
      <dgm:spPr/>
    </dgm:pt>
    <dgm:pt modelId="{6EEBA5DE-AB04-4F22-83F8-D0DD50718B87}" type="pres">
      <dgm:prSet presAssocID="{B21DACB2-4E79-4FEB-BC19-B28EF6CA5F50}" presName="text2" presStyleLbl="fgAcc2" presStyleIdx="0" presStyleCnt="1" custScaleX="164884">
        <dgm:presLayoutVars>
          <dgm:chPref val="3"/>
        </dgm:presLayoutVars>
      </dgm:prSet>
      <dgm:spPr/>
    </dgm:pt>
    <dgm:pt modelId="{FC267A30-8A95-418D-8421-D422282BBFEE}" type="pres">
      <dgm:prSet presAssocID="{B21DACB2-4E79-4FEB-BC19-B28EF6CA5F50}" presName="hierChild3" presStyleCnt="0"/>
      <dgm:spPr/>
    </dgm:pt>
    <dgm:pt modelId="{1A9587CD-A05B-4916-B4F4-2CD2AC2D20D8}" type="pres">
      <dgm:prSet presAssocID="{79027D9E-DD5C-4AE6-8C1E-CE7F9E87E819}" presName="Name17" presStyleLbl="parChTrans1D3" presStyleIdx="0" presStyleCnt="1"/>
      <dgm:spPr/>
    </dgm:pt>
    <dgm:pt modelId="{C43693D1-61D3-4BD2-9272-D6BA754F3304}" type="pres">
      <dgm:prSet presAssocID="{27EBB4A8-8500-476D-838D-FF804C64FEF9}" presName="hierRoot3" presStyleCnt="0"/>
      <dgm:spPr/>
    </dgm:pt>
    <dgm:pt modelId="{B5BAF6D0-4E37-4B25-BF21-8AEFE9F47BF5}" type="pres">
      <dgm:prSet presAssocID="{27EBB4A8-8500-476D-838D-FF804C64FEF9}" presName="composite3" presStyleCnt="0"/>
      <dgm:spPr/>
    </dgm:pt>
    <dgm:pt modelId="{E53B8BEA-CCD4-4E5A-82E7-D5ED82882ECE}" type="pres">
      <dgm:prSet presAssocID="{27EBB4A8-8500-476D-838D-FF804C64FEF9}" presName="background3" presStyleLbl="node3" presStyleIdx="0" presStyleCnt="1"/>
      <dgm:spPr/>
    </dgm:pt>
    <dgm:pt modelId="{0DE74200-A98F-4ADA-B03A-873E68420C54}" type="pres">
      <dgm:prSet presAssocID="{27EBB4A8-8500-476D-838D-FF804C64FEF9}" presName="text3" presStyleLbl="fgAcc3" presStyleIdx="0" presStyleCnt="1" custScaleX="164884">
        <dgm:presLayoutVars>
          <dgm:chPref val="3"/>
        </dgm:presLayoutVars>
      </dgm:prSet>
      <dgm:spPr/>
    </dgm:pt>
    <dgm:pt modelId="{C73D0C8E-D756-4FA4-B9FE-CE4A2B06A0C0}" type="pres">
      <dgm:prSet presAssocID="{27EBB4A8-8500-476D-838D-FF804C64FEF9}" presName="hierChild4" presStyleCnt="0"/>
      <dgm:spPr/>
    </dgm:pt>
  </dgm:ptLst>
  <dgm:cxnLst>
    <dgm:cxn modelId="{81F4D436-F755-4B98-9B70-23984DE0A105}" type="presOf" srcId="{60AC7EE2-3278-4C7E-8CCE-05A8B9C956B7}" destId="{62E876EC-A514-4B50-8A41-DAE57F7092A1}" srcOrd="0" destOrd="0" presId="urn:microsoft.com/office/officeart/2005/8/layout/hierarchy1"/>
    <dgm:cxn modelId="{83FB7460-56FC-4B23-8CCB-92E2388A0C20}" type="presOf" srcId="{B21DACB2-4E79-4FEB-BC19-B28EF6CA5F50}" destId="{6EEBA5DE-AB04-4F22-83F8-D0DD50718B87}" srcOrd="0" destOrd="0" presId="urn:microsoft.com/office/officeart/2005/8/layout/hierarchy1"/>
    <dgm:cxn modelId="{0C685251-14A9-4DF9-9F5E-9A5A62F78250}" srcId="{B21DACB2-4E79-4FEB-BC19-B28EF6CA5F50}" destId="{27EBB4A8-8500-476D-838D-FF804C64FEF9}" srcOrd="0" destOrd="0" parTransId="{79027D9E-DD5C-4AE6-8C1E-CE7F9E87E819}" sibTransId="{6B5FFA28-34F9-4353-92A8-37FC1460043F}"/>
    <dgm:cxn modelId="{D8E29896-627C-46AA-8C7C-15644DEF6AE3}" type="presOf" srcId="{27EBB4A8-8500-476D-838D-FF804C64FEF9}" destId="{0DE74200-A98F-4ADA-B03A-873E68420C54}" srcOrd="0" destOrd="0" presId="urn:microsoft.com/office/officeart/2005/8/layout/hierarchy1"/>
    <dgm:cxn modelId="{783A4CB6-AE00-45C6-AFAD-C665DA360B0A}" type="presOf" srcId="{1004DE67-6025-43B0-AB45-0C297D156AEC}" destId="{71A5F4DB-E7D9-483D-BE76-1479F47471F7}" srcOrd="0" destOrd="0" presId="urn:microsoft.com/office/officeart/2005/8/layout/hierarchy1"/>
    <dgm:cxn modelId="{FDF675B8-84C5-4E03-A5EB-18EE5995D748}" srcId="{60AC7EE2-3278-4C7E-8CCE-05A8B9C956B7}" destId="{B21DACB2-4E79-4FEB-BC19-B28EF6CA5F50}" srcOrd="0" destOrd="0" parTransId="{386996DF-0A92-4D45-A143-FE070230AED6}" sibTransId="{6A5AB23D-F1A0-469A-835F-65F201A19F80}"/>
    <dgm:cxn modelId="{6CAFEABB-529B-4A2D-9AC8-BAEB27E02CE7}" type="presOf" srcId="{79027D9E-DD5C-4AE6-8C1E-CE7F9E87E819}" destId="{1A9587CD-A05B-4916-B4F4-2CD2AC2D20D8}" srcOrd="0" destOrd="0" presId="urn:microsoft.com/office/officeart/2005/8/layout/hierarchy1"/>
    <dgm:cxn modelId="{5B8BAAD5-5C52-479B-AE45-3647DD96E9D4}" srcId="{1004DE67-6025-43B0-AB45-0C297D156AEC}" destId="{60AC7EE2-3278-4C7E-8CCE-05A8B9C956B7}" srcOrd="0" destOrd="0" parTransId="{40E7FDCF-A027-4600-A16C-19D24FEDABC4}" sibTransId="{DF42D91E-DF56-41F9-89FB-6726B191D498}"/>
    <dgm:cxn modelId="{A47FC9FF-F4AF-464F-92F8-9D0612FAD881}" type="presOf" srcId="{386996DF-0A92-4D45-A143-FE070230AED6}" destId="{EFADA3F1-9478-49B4-88CD-7214A6B7878C}" srcOrd="0" destOrd="0" presId="urn:microsoft.com/office/officeart/2005/8/layout/hierarchy1"/>
    <dgm:cxn modelId="{06E57BD5-D4D7-41A1-9B43-4CA8C35B0B27}" type="presParOf" srcId="{71A5F4DB-E7D9-483D-BE76-1479F47471F7}" destId="{8472C4C1-0027-47F4-9645-158E16A9495D}" srcOrd="0" destOrd="0" presId="urn:microsoft.com/office/officeart/2005/8/layout/hierarchy1"/>
    <dgm:cxn modelId="{B8F5E290-6D46-4B35-9F36-CC4242B46E31}" type="presParOf" srcId="{8472C4C1-0027-47F4-9645-158E16A9495D}" destId="{E7C806FC-B650-4189-8E19-825247123BF3}" srcOrd="0" destOrd="0" presId="urn:microsoft.com/office/officeart/2005/8/layout/hierarchy1"/>
    <dgm:cxn modelId="{4CE8C113-13F5-44DC-A713-FBDD0E280AEB}" type="presParOf" srcId="{E7C806FC-B650-4189-8E19-825247123BF3}" destId="{956496B6-766F-4B99-82D1-D734C8A22592}" srcOrd="0" destOrd="0" presId="urn:microsoft.com/office/officeart/2005/8/layout/hierarchy1"/>
    <dgm:cxn modelId="{D424876E-B10D-48CC-8D47-101DC3F144D6}" type="presParOf" srcId="{E7C806FC-B650-4189-8E19-825247123BF3}" destId="{62E876EC-A514-4B50-8A41-DAE57F7092A1}" srcOrd="1" destOrd="0" presId="urn:microsoft.com/office/officeart/2005/8/layout/hierarchy1"/>
    <dgm:cxn modelId="{0C1E779F-D97C-412C-9F24-9D18A9EF2268}" type="presParOf" srcId="{8472C4C1-0027-47F4-9645-158E16A9495D}" destId="{0B666910-48A2-45D4-A523-9093FBD2A922}" srcOrd="1" destOrd="0" presId="urn:microsoft.com/office/officeart/2005/8/layout/hierarchy1"/>
    <dgm:cxn modelId="{3FBFE2FC-8B23-47EE-99D3-755C9FEA5353}" type="presParOf" srcId="{0B666910-48A2-45D4-A523-9093FBD2A922}" destId="{EFADA3F1-9478-49B4-88CD-7214A6B7878C}" srcOrd="0" destOrd="0" presId="urn:microsoft.com/office/officeart/2005/8/layout/hierarchy1"/>
    <dgm:cxn modelId="{165DF54B-0B3E-460C-8BFF-262373E539E1}" type="presParOf" srcId="{0B666910-48A2-45D4-A523-9093FBD2A922}" destId="{3F30D6DA-EA91-4E4B-AA51-8E1C3A3BBC61}" srcOrd="1" destOrd="0" presId="urn:microsoft.com/office/officeart/2005/8/layout/hierarchy1"/>
    <dgm:cxn modelId="{D3DB7E93-0897-49D5-9E81-A0F0483E4E75}" type="presParOf" srcId="{3F30D6DA-EA91-4E4B-AA51-8E1C3A3BBC61}" destId="{724EFEC2-2305-477C-9FA3-81581DC0545C}" srcOrd="0" destOrd="0" presId="urn:microsoft.com/office/officeart/2005/8/layout/hierarchy1"/>
    <dgm:cxn modelId="{ACD572AD-2A94-48AD-B525-78F44153F329}" type="presParOf" srcId="{724EFEC2-2305-477C-9FA3-81581DC0545C}" destId="{81AE8F96-74C8-4278-A028-AFC974438490}" srcOrd="0" destOrd="0" presId="urn:microsoft.com/office/officeart/2005/8/layout/hierarchy1"/>
    <dgm:cxn modelId="{576C0855-9A75-435D-AAD9-2A34B91B5D30}" type="presParOf" srcId="{724EFEC2-2305-477C-9FA3-81581DC0545C}" destId="{6EEBA5DE-AB04-4F22-83F8-D0DD50718B87}" srcOrd="1" destOrd="0" presId="urn:microsoft.com/office/officeart/2005/8/layout/hierarchy1"/>
    <dgm:cxn modelId="{618433AA-36C3-4D80-AA74-54CB2F14CBFB}" type="presParOf" srcId="{3F30D6DA-EA91-4E4B-AA51-8E1C3A3BBC61}" destId="{FC267A30-8A95-418D-8421-D422282BBFEE}" srcOrd="1" destOrd="0" presId="urn:microsoft.com/office/officeart/2005/8/layout/hierarchy1"/>
    <dgm:cxn modelId="{DDD7E854-CD72-45D2-8753-BACC265CF35A}" type="presParOf" srcId="{FC267A30-8A95-418D-8421-D422282BBFEE}" destId="{1A9587CD-A05B-4916-B4F4-2CD2AC2D20D8}" srcOrd="0" destOrd="0" presId="urn:microsoft.com/office/officeart/2005/8/layout/hierarchy1"/>
    <dgm:cxn modelId="{1F443257-6426-4DF2-B116-4F41EB5FAE32}" type="presParOf" srcId="{FC267A30-8A95-418D-8421-D422282BBFEE}" destId="{C43693D1-61D3-4BD2-9272-D6BA754F3304}" srcOrd="1" destOrd="0" presId="urn:microsoft.com/office/officeart/2005/8/layout/hierarchy1"/>
    <dgm:cxn modelId="{6925AC33-E158-4BD4-A898-D6F6A9DC4ADE}" type="presParOf" srcId="{C43693D1-61D3-4BD2-9272-D6BA754F3304}" destId="{B5BAF6D0-4E37-4B25-BF21-8AEFE9F47BF5}" srcOrd="0" destOrd="0" presId="urn:microsoft.com/office/officeart/2005/8/layout/hierarchy1"/>
    <dgm:cxn modelId="{CD94C81B-F3B0-452E-BAC9-B2DE7D4381CB}" type="presParOf" srcId="{B5BAF6D0-4E37-4B25-BF21-8AEFE9F47BF5}" destId="{E53B8BEA-CCD4-4E5A-82E7-D5ED82882ECE}" srcOrd="0" destOrd="0" presId="urn:microsoft.com/office/officeart/2005/8/layout/hierarchy1"/>
    <dgm:cxn modelId="{C253966D-2686-4288-870D-0AA4B35BFF45}" type="presParOf" srcId="{B5BAF6D0-4E37-4B25-BF21-8AEFE9F47BF5}" destId="{0DE74200-A98F-4ADA-B03A-873E68420C54}" srcOrd="1" destOrd="0" presId="urn:microsoft.com/office/officeart/2005/8/layout/hierarchy1"/>
    <dgm:cxn modelId="{C44D2F2C-61C8-4E38-A053-279D708DB808}" type="presParOf" srcId="{C43693D1-61D3-4BD2-9272-D6BA754F3304}" destId="{C73D0C8E-D756-4FA4-B9FE-CE4A2B06A0C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79C949-D75C-4357-8A68-36B98988C758}" type="doc">
      <dgm:prSet loTypeId="urn:microsoft.com/office/officeart/2005/8/layout/hProcess4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FC87DFF-56D0-439F-9CD0-1C5CFF8166AB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submit</a:t>
          </a:r>
        </a:p>
      </dgm:t>
    </dgm:pt>
    <dgm:pt modelId="{9E7B80A1-E486-4B04-8ECC-36E5D0B05FB5}" type="parTrans" cxnId="{57B9CF26-108E-4ED4-9E92-E3825DC08AF2}">
      <dgm:prSet/>
      <dgm:spPr/>
      <dgm:t>
        <a:bodyPr/>
        <a:lstStyle/>
        <a:p>
          <a:endParaRPr lang="en-US"/>
        </a:p>
      </dgm:t>
    </dgm:pt>
    <dgm:pt modelId="{AD5FDD74-99C9-4D9C-A44E-B4BC6B806C38}" type="sibTrans" cxnId="{57B9CF26-108E-4ED4-9E92-E3825DC08AF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5666CF-1BCC-4FA5-A453-7FFAC73D63DE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archive</a:t>
          </a:r>
        </a:p>
      </dgm:t>
    </dgm:pt>
    <dgm:pt modelId="{B8F73D38-6798-40F3-804E-7A45DFD18787}" type="parTrans" cxnId="{FB16377C-2082-44D6-B111-81F83F12A0D3}">
      <dgm:prSet/>
      <dgm:spPr/>
      <dgm:t>
        <a:bodyPr/>
        <a:lstStyle/>
        <a:p>
          <a:endParaRPr lang="en-US"/>
        </a:p>
      </dgm:t>
    </dgm:pt>
    <dgm:pt modelId="{E4B9668A-FF6D-454F-9596-CD481956B4D9}" type="sibTrans" cxnId="{FB16377C-2082-44D6-B111-81F83F12A0D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C3A922-9394-4C5E-A8B7-445F589BFE62}">
      <dgm:prSet phldrT="[Text]"/>
      <dgm:spPr/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C8A752-4ED5-4C7A-96F5-F14DC3DF3985}" type="parTrans" cxnId="{3AF0C7E8-8D56-4ED0-B5D1-B488569B6DF3}">
      <dgm:prSet/>
      <dgm:spPr/>
      <dgm:t>
        <a:bodyPr/>
        <a:lstStyle/>
        <a:p>
          <a:endParaRPr lang="en-US"/>
        </a:p>
      </dgm:t>
    </dgm:pt>
    <dgm:pt modelId="{4489C8C3-19BE-4E73-8191-BED18B8434B6}" type="sibTrans" cxnId="{3AF0C7E8-8D56-4ED0-B5D1-B488569B6DF3}">
      <dgm:prSet/>
      <dgm:spPr/>
      <dgm:t>
        <a:bodyPr/>
        <a:lstStyle/>
        <a:p>
          <a:endParaRPr lang="en-US"/>
        </a:p>
      </dgm:t>
    </dgm:pt>
    <dgm:pt modelId="{FB678CC8-4CDE-417C-9885-D4DD5BBB9360}">
      <dgm:prSet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App Data</a:t>
          </a:r>
        </a:p>
      </dgm:t>
    </dgm:pt>
    <dgm:pt modelId="{B3744632-BF15-44DF-9256-7C28FDAE20FF}" type="parTrans" cxnId="{3EC3DC8F-2D12-4BD2-8BC5-388DCF1DAE13}">
      <dgm:prSet/>
      <dgm:spPr/>
      <dgm:t>
        <a:bodyPr/>
        <a:lstStyle/>
        <a:p>
          <a:endParaRPr lang="en-US"/>
        </a:p>
      </dgm:t>
    </dgm:pt>
    <dgm:pt modelId="{FCD7A19A-32EE-4F91-984D-1CF6DD085C19}" type="sibTrans" cxnId="{3EC3DC8F-2D12-4BD2-8BC5-388DCF1DAE13}">
      <dgm:prSet/>
      <dgm:spPr/>
      <dgm:t>
        <a:bodyPr/>
        <a:lstStyle/>
        <a:p>
          <a:endParaRPr lang="en-US"/>
        </a:p>
      </dgm:t>
    </dgm:pt>
    <dgm:pt modelId="{8CBD3D54-79CB-4452-A286-5E53934FCE4F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Queuel</a:t>
          </a:r>
          <a:endParaRPr 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823165-C789-4E4C-BE0D-A7144201838F}" type="parTrans" cxnId="{B49472C7-38F7-4131-A2E3-A4CB696E39FC}">
      <dgm:prSet/>
      <dgm:spPr/>
      <dgm:t>
        <a:bodyPr/>
        <a:lstStyle/>
        <a:p>
          <a:endParaRPr lang="en-US"/>
        </a:p>
      </dgm:t>
    </dgm:pt>
    <dgm:pt modelId="{B2D4DF47-4950-42A8-B4CA-C1C3DD91E1B1}" type="sibTrans" cxnId="{B49472C7-38F7-4131-A2E3-A4CB696E39FC}">
      <dgm:prSet/>
      <dgm:spPr/>
      <dgm:t>
        <a:bodyPr/>
        <a:lstStyle/>
        <a:p>
          <a:endParaRPr lang="en-US"/>
        </a:p>
      </dgm:t>
    </dgm:pt>
    <dgm:pt modelId="{2931F867-5376-46E4-98C4-D7C2C7F364B5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Archival</a:t>
          </a:r>
        </a:p>
      </dgm:t>
    </dgm:pt>
    <dgm:pt modelId="{6986ABB8-090C-4B8B-AAA3-5FE010FC1576}" type="parTrans" cxnId="{3A055D7E-8205-40FB-A91B-A55C01128625}">
      <dgm:prSet/>
      <dgm:spPr/>
      <dgm:t>
        <a:bodyPr/>
        <a:lstStyle/>
        <a:p>
          <a:endParaRPr lang="en-US"/>
        </a:p>
      </dgm:t>
    </dgm:pt>
    <dgm:pt modelId="{B0949BC0-3388-4D63-81E3-763A822F9E44}" type="sibTrans" cxnId="{3A055D7E-8205-40FB-A91B-A55C01128625}">
      <dgm:prSet/>
      <dgm:spPr/>
      <dgm:t>
        <a:bodyPr/>
        <a:lstStyle/>
        <a:p>
          <a:endParaRPr lang="en-US"/>
        </a:p>
      </dgm:t>
    </dgm:pt>
    <dgm:pt modelId="{7730FA21-499B-4D6C-B6D9-29006BD14111}" type="pres">
      <dgm:prSet presAssocID="{D079C949-D75C-4357-8A68-36B98988C758}" presName="Name0" presStyleCnt="0">
        <dgm:presLayoutVars>
          <dgm:dir/>
          <dgm:animLvl val="lvl"/>
          <dgm:resizeHandles val="exact"/>
        </dgm:presLayoutVars>
      </dgm:prSet>
      <dgm:spPr/>
    </dgm:pt>
    <dgm:pt modelId="{9528AA11-57E9-4BB1-9DB5-6134421FA00F}" type="pres">
      <dgm:prSet presAssocID="{D079C949-D75C-4357-8A68-36B98988C758}" presName="tSp" presStyleCnt="0"/>
      <dgm:spPr/>
    </dgm:pt>
    <dgm:pt modelId="{A37D52EE-63D8-4574-B7C4-B3C8B6992D1E}" type="pres">
      <dgm:prSet presAssocID="{D079C949-D75C-4357-8A68-36B98988C758}" presName="bSp" presStyleCnt="0"/>
      <dgm:spPr/>
    </dgm:pt>
    <dgm:pt modelId="{D5139854-AA11-4F83-AC46-4B8D5A5352E1}" type="pres">
      <dgm:prSet presAssocID="{D079C949-D75C-4357-8A68-36B98988C758}" presName="process" presStyleCnt="0"/>
      <dgm:spPr/>
    </dgm:pt>
    <dgm:pt modelId="{ABFC7AA8-4F52-4AAF-BD3F-AB19A1B1D300}" type="pres">
      <dgm:prSet presAssocID="{9FC87DFF-56D0-439F-9CD0-1C5CFF8166AB}" presName="composite1" presStyleCnt="0"/>
      <dgm:spPr/>
    </dgm:pt>
    <dgm:pt modelId="{17FA9E52-C93E-4849-AC4E-B3817F52B19A}" type="pres">
      <dgm:prSet presAssocID="{9FC87DFF-56D0-439F-9CD0-1C5CFF8166AB}" presName="dummyNode1" presStyleLbl="node1" presStyleIdx="0" presStyleCnt="3"/>
      <dgm:spPr/>
    </dgm:pt>
    <dgm:pt modelId="{7684CC08-8AFF-447D-8147-3608872C6130}" type="pres">
      <dgm:prSet presAssocID="{9FC87DFF-56D0-439F-9CD0-1C5CFF8166AB}" presName="childNode1" presStyleLbl="bgAcc1" presStyleIdx="0" presStyleCnt="3">
        <dgm:presLayoutVars>
          <dgm:bulletEnabled val="1"/>
        </dgm:presLayoutVars>
      </dgm:prSet>
      <dgm:spPr/>
    </dgm:pt>
    <dgm:pt modelId="{82B8EBB4-A3B4-4D99-BD6E-017336B9E73A}" type="pres">
      <dgm:prSet presAssocID="{9FC87DFF-56D0-439F-9CD0-1C5CFF8166AB}" presName="childNode1tx" presStyleLbl="bgAcc1" presStyleIdx="0" presStyleCnt="3">
        <dgm:presLayoutVars>
          <dgm:bulletEnabled val="1"/>
        </dgm:presLayoutVars>
      </dgm:prSet>
      <dgm:spPr/>
    </dgm:pt>
    <dgm:pt modelId="{42411416-A227-4C2A-99FF-0B5F1675960C}" type="pres">
      <dgm:prSet presAssocID="{9FC87DFF-56D0-439F-9CD0-1C5CFF8166AB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5595A625-DCA1-44BE-9A00-61B0F8939F82}" type="pres">
      <dgm:prSet presAssocID="{9FC87DFF-56D0-439F-9CD0-1C5CFF8166AB}" presName="connSite1" presStyleCnt="0"/>
      <dgm:spPr/>
    </dgm:pt>
    <dgm:pt modelId="{2E395056-6A49-4632-B803-B08BF291BA51}" type="pres">
      <dgm:prSet presAssocID="{AD5FDD74-99C9-4D9C-A44E-B4BC6B806C38}" presName="Name9" presStyleLbl="sibTrans2D1" presStyleIdx="0" presStyleCnt="2"/>
      <dgm:spPr/>
    </dgm:pt>
    <dgm:pt modelId="{6D498C3F-A04E-4318-9EAE-D7ED1CD968A5}" type="pres">
      <dgm:prSet presAssocID="{295666CF-1BCC-4FA5-A453-7FFAC73D63DE}" presName="composite2" presStyleCnt="0"/>
      <dgm:spPr/>
    </dgm:pt>
    <dgm:pt modelId="{E42F1360-4B13-432A-926D-8DF70D04B1D4}" type="pres">
      <dgm:prSet presAssocID="{295666CF-1BCC-4FA5-A453-7FFAC73D63DE}" presName="dummyNode2" presStyleLbl="node1" presStyleIdx="0" presStyleCnt="3"/>
      <dgm:spPr/>
    </dgm:pt>
    <dgm:pt modelId="{F99A8CAA-EFA9-4BCE-97ED-687DB84876CF}" type="pres">
      <dgm:prSet presAssocID="{295666CF-1BCC-4FA5-A453-7FFAC73D63DE}" presName="childNode2" presStyleLbl="bgAcc1" presStyleIdx="1" presStyleCnt="3">
        <dgm:presLayoutVars>
          <dgm:bulletEnabled val="1"/>
        </dgm:presLayoutVars>
      </dgm:prSet>
      <dgm:spPr/>
    </dgm:pt>
    <dgm:pt modelId="{FFF7A1A3-36E1-4235-B5E9-495206D7875E}" type="pres">
      <dgm:prSet presAssocID="{295666CF-1BCC-4FA5-A453-7FFAC73D63DE}" presName="childNode2tx" presStyleLbl="bgAcc1" presStyleIdx="1" presStyleCnt="3">
        <dgm:presLayoutVars>
          <dgm:bulletEnabled val="1"/>
        </dgm:presLayoutVars>
      </dgm:prSet>
      <dgm:spPr/>
    </dgm:pt>
    <dgm:pt modelId="{17EB0C5B-349A-4ED2-AADC-0DAF8F7C83A6}" type="pres">
      <dgm:prSet presAssocID="{295666CF-1BCC-4FA5-A453-7FFAC73D63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2808BD94-CBF2-480A-88E0-257338359208}" type="pres">
      <dgm:prSet presAssocID="{295666CF-1BCC-4FA5-A453-7FFAC73D63DE}" presName="connSite2" presStyleCnt="0"/>
      <dgm:spPr/>
    </dgm:pt>
    <dgm:pt modelId="{2D2765BD-B181-43C4-B68A-8738E2B5352D}" type="pres">
      <dgm:prSet presAssocID="{E4B9668A-FF6D-454F-9596-CD481956B4D9}" presName="Name18" presStyleLbl="sibTrans2D1" presStyleIdx="1" presStyleCnt="2"/>
      <dgm:spPr/>
    </dgm:pt>
    <dgm:pt modelId="{88F1C959-A4F5-4075-813D-2F2B67ADC80C}" type="pres">
      <dgm:prSet presAssocID="{A7C3A922-9394-4C5E-A8B7-445F589BFE62}" presName="composite1" presStyleCnt="0"/>
      <dgm:spPr/>
    </dgm:pt>
    <dgm:pt modelId="{5794A6C8-66D3-46C8-9BEA-23963FD4012E}" type="pres">
      <dgm:prSet presAssocID="{A7C3A922-9394-4C5E-A8B7-445F589BFE62}" presName="dummyNode1" presStyleLbl="node1" presStyleIdx="1" presStyleCnt="3"/>
      <dgm:spPr/>
    </dgm:pt>
    <dgm:pt modelId="{1445C7CA-63C9-4033-B1D4-CAB0E1DD0648}" type="pres">
      <dgm:prSet presAssocID="{A7C3A922-9394-4C5E-A8B7-445F589BFE62}" presName="childNode1" presStyleLbl="bgAcc1" presStyleIdx="2" presStyleCnt="3">
        <dgm:presLayoutVars>
          <dgm:bulletEnabled val="1"/>
        </dgm:presLayoutVars>
      </dgm:prSet>
      <dgm:spPr/>
    </dgm:pt>
    <dgm:pt modelId="{D5C957B0-6CC4-42C1-A687-F9842BFDB5AF}" type="pres">
      <dgm:prSet presAssocID="{A7C3A922-9394-4C5E-A8B7-445F589BFE62}" presName="childNode1tx" presStyleLbl="bgAcc1" presStyleIdx="2" presStyleCnt="3">
        <dgm:presLayoutVars>
          <dgm:bulletEnabled val="1"/>
        </dgm:presLayoutVars>
      </dgm:prSet>
      <dgm:spPr/>
    </dgm:pt>
    <dgm:pt modelId="{4485D077-B23E-4DFD-8CC0-47A4D3B44693}" type="pres">
      <dgm:prSet presAssocID="{A7C3A922-9394-4C5E-A8B7-445F589BFE62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17C8266D-7764-4FC7-9039-E154D553BD91}" type="pres">
      <dgm:prSet presAssocID="{A7C3A922-9394-4C5E-A8B7-445F589BFE62}" presName="connSite1" presStyleCnt="0"/>
      <dgm:spPr/>
    </dgm:pt>
  </dgm:ptLst>
  <dgm:cxnLst>
    <dgm:cxn modelId="{2DBDA221-C855-4537-AFF1-177B9F85C270}" type="presOf" srcId="{295666CF-1BCC-4FA5-A453-7FFAC73D63DE}" destId="{17EB0C5B-349A-4ED2-AADC-0DAF8F7C83A6}" srcOrd="0" destOrd="0" presId="urn:microsoft.com/office/officeart/2005/8/layout/hProcess4"/>
    <dgm:cxn modelId="{57B9CF26-108E-4ED4-9E92-E3825DC08AF2}" srcId="{D079C949-D75C-4357-8A68-36B98988C758}" destId="{9FC87DFF-56D0-439F-9CD0-1C5CFF8166AB}" srcOrd="0" destOrd="0" parTransId="{9E7B80A1-E486-4B04-8ECC-36E5D0B05FB5}" sibTransId="{AD5FDD74-99C9-4D9C-A44E-B4BC6B806C38}"/>
    <dgm:cxn modelId="{1DA3B95D-3DFD-46FD-B6BE-45CDFDA731BF}" type="presOf" srcId="{2931F867-5376-46E4-98C4-D7C2C7F364B5}" destId="{D5C957B0-6CC4-42C1-A687-F9842BFDB5AF}" srcOrd="1" destOrd="0" presId="urn:microsoft.com/office/officeart/2005/8/layout/hProcess4"/>
    <dgm:cxn modelId="{0E4A3861-DF37-407E-8A73-F125A829B22E}" type="presOf" srcId="{2931F867-5376-46E4-98C4-D7C2C7F364B5}" destId="{1445C7CA-63C9-4033-B1D4-CAB0E1DD0648}" srcOrd="0" destOrd="0" presId="urn:microsoft.com/office/officeart/2005/8/layout/hProcess4"/>
    <dgm:cxn modelId="{72345741-25A2-4BB8-A81B-70A8498E0E2B}" type="presOf" srcId="{FB678CC8-4CDE-417C-9885-D4DD5BBB9360}" destId="{7684CC08-8AFF-447D-8147-3608872C6130}" srcOrd="0" destOrd="0" presId="urn:microsoft.com/office/officeart/2005/8/layout/hProcess4"/>
    <dgm:cxn modelId="{8D8A276A-69D8-4B1D-AC67-B409C693FD41}" type="presOf" srcId="{D079C949-D75C-4357-8A68-36B98988C758}" destId="{7730FA21-499B-4D6C-B6D9-29006BD14111}" srcOrd="0" destOrd="0" presId="urn:microsoft.com/office/officeart/2005/8/layout/hProcess4"/>
    <dgm:cxn modelId="{2E97FB73-2C77-4779-815D-6F9244DD3D64}" type="presOf" srcId="{8CBD3D54-79CB-4452-A286-5E53934FCE4F}" destId="{FFF7A1A3-36E1-4235-B5E9-495206D7875E}" srcOrd="1" destOrd="0" presId="urn:microsoft.com/office/officeart/2005/8/layout/hProcess4"/>
    <dgm:cxn modelId="{FB16377C-2082-44D6-B111-81F83F12A0D3}" srcId="{D079C949-D75C-4357-8A68-36B98988C758}" destId="{295666CF-1BCC-4FA5-A453-7FFAC73D63DE}" srcOrd="1" destOrd="0" parTransId="{B8F73D38-6798-40F3-804E-7A45DFD18787}" sibTransId="{E4B9668A-FF6D-454F-9596-CD481956B4D9}"/>
    <dgm:cxn modelId="{3A055D7E-8205-40FB-A91B-A55C01128625}" srcId="{A7C3A922-9394-4C5E-A8B7-445F589BFE62}" destId="{2931F867-5376-46E4-98C4-D7C2C7F364B5}" srcOrd="0" destOrd="0" parTransId="{6986ABB8-090C-4B8B-AAA3-5FE010FC1576}" sibTransId="{B0949BC0-3388-4D63-81E3-763A822F9E44}"/>
    <dgm:cxn modelId="{3EC3DC8F-2D12-4BD2-8BC5-388DCF1DAE13}" srcId="{9FC87DFF-56D0-439F-9CD0-1C5CFF8166AB}" destId="{FB678CC8-4CDE-417C-9885-D4DD5BBB9360}" srcOrd="0" destOrd="0" parTransId="{B3744632-BF15-44DF-9256-7C28FDAE20FF}" sibTransId="{FCD7A19A-32EE-4F91-984D-1CF6DD085C19}"/>
    <dgm:cxn modelId="{81BF8DB6-A883-46BD-A5C3-EE25673FFCDE}" type="presOf" srcId="{9FC87DFF-56D0-439F-9CD0-1C5CFF8166AB}" destId="{42411416-A227-4C2A-99FF-0B5F1675960C}" srcOrd="0" destOrd="0" presId="urn:microsoft.com/office/officeart/2005/8/layout/hProcess4"/>
    <dgm:cxn modelId="{B49472C7-38F7-4131-A2E3-A4CB696E39FC}" srcId="{295666CF-1BCC-4FA5-A453-7FFAC73D63DE}" destId="{8CBD3D54-79CB-4452-A286-5E53934FCE4F}" srcOrd="0" destOrd="0" parTransId="{16823165-C789-4E4C-BE0D-A7144201838F}" sibTransId="{B2D4DF47-4950-42A8-B4CA-C1C3DD91E1B1}"/>
    <dgm:cxn modelId="{52E13DC8-5A5D-4D8E-9CE2-9953C72D5ACD}" type="presOf" srcId="{FB678CC8-4CDE-417C-9885-D4DD5BBB9360}" destId="{82B8EBB4-A3B4-4D99-BD6E-017336B9E73A}" srcOrd="1" destOrd="0" presId="urn:microsoft.com/office/officeart/2005/8/layout/hProcess4"/>
    <dgm:cxn modelId="{9BBCD3CA-2116-4616-8E8A-7B677EDDD75A}" type="presOf" srcId="{E4B9668A-FF6D-454F-9596-CD481956B4D9}" destId="{2D2765BD-B181-43C4-B68A-8738E2B5352D}" srcOrd="0" destOrd="0" presId="urn:microsoft.com/office/officeart/2005/8/layout/hProcess4"/>
    <dgm:cxn modelId="{DC342DCD-3613-410E-8808-E002688902CF}" type="presOf" srcId="{8CBD3D54-79CB-4452-A286-5E53934FCE4F}" destId="{F99A8CAA-EFA9-4BCE-97ED-687DB84876CF}" srcOrd="0" destOrd="0" presId="urn:microsoft.com/office/officeart/2005/8/layout/hProcess4"/>
    <dgm:cxn modelId="{D622EFD6-7403-47A7-8941-2654AC12CD15}" type="presOf" srcId="{A7C3A922-9394-4C5E-A8B7-445F589BFE62}" destId="{4485D077-B23E-4DFD-8CC0-47A4D3B44693}" srcOrd="0" destOrd="0" presId="urn:microsoft.com/office/officeart/2005/8/layout/hProcess4"/>
    <dgm:cxn modelId="{3AF0C7E8-8D56-4ED0-B5D1-B488569B6DF3}" srcId="{D079C949-D75C-4357-8A68-36B98988C758}" destId="{A7C3A922-9394-4C5E-A8B7-445F589BFE62}" srcOrd="2" destOrd="0" parTransId="{3FC8A752-4ED5-4C7A-96F5-F14DC3DF3985}" sibTransId="{4489C8C3-19BE-4E73-8191-BED18B8434B6}"/>
    <dgm:cxn modelId="{26FF5FF7-E9EE-4E20-A80B-920CF5CBD286}" type="presOf" srcId="{AD5FDD74-99C9-4D9C-A44E-B4BC6B806C38}" destId="{2E395056-6A49-4632-B803-B08BF291BA51}" srcOrd="0" destOrd="0" presId="urn:microsoft.com/office/officeart/2005/8/layout/hProcess4"/>
    <dgm:cxn modelId="{E690A340-2D27-4BDC-AEFE-0E22710EFCDE}" type="presParOf" srcId="{7730FA21-499B-4D6C-B6D9-29006BD14111}" destId="{9528AA11-57E9-4BB1-9DB5-6134421FA00F}" srcOrd="0" destOrd="0" presId="urn:microsoft.com/office/officeart/2005/8/layout/hProcess4"/>
    <dgm:cxn modelId="{3330CEE6-A814-4E85-923C-3ADBA8CF0C78}" type="presParOf" srcId="{7730FA21-499B-4D6C-B6D9-29006BD14111}" destId="{A37D52EE-63D8-4574-B7C4-B3C8B6992D1E}" srcOrd="1" destOrd="0" presId="urn:microsoft.com/office/officeart/2005/8/layout/hProcess4"/>
    <dgm:cxn modelId="{6D846486-D976-4D86-9735-8C1F41640A12}" type="presParOf" srcId="{7730FA21-499B-4D6C-B6D9-29006BD14111}" destId="{D5139854-AA11-4F83-AC46-4B8D5A5352E1}" srcOrd="2" destOrd="0" presId="urn:microsoft.com/office/officeart/2005/8/layout/hProcess4"/>
    <dgm:cxn modelId="{329C025B-7064-45C8-9610-A92E52734719}" type="presParOf" srcId="{D5139854-AA11-4F83-AC46-4B8D5A5352E1}" destId="{ABFC7AA8-4F52-4AAF-BD3F-AB19A1B1D300}" srcOrd="0" destOrd="0" presId="urn:microsoft.com/office/officeart/2005/8/layout/hProcess4"/>
    <dgm:cxn modelId="{B6001970-8FC9-4685-9A4C-C56F61BD0666}" type="presParOf" srcId="{ABFC7AA8-4F52-4AAF-BD3F-AB19A1B1D300}" destId="{17FA9E52-C93E-4849-AC4E-B3817F52B19A}" srcOrd="0" destOrd="0" presId="urn:microsoft.com/office/officeart/2005/8/layout/hProcess4"/>
    <dgm:cxn modelId="{76C55179-AA5B-4FFF-B45B-8D81B55620E6}" type="presParOf" srcId="{ABFC7AA8-4F52-4AAF-BD3F-AB19A1B1D300}" destId="{7684CC08-8AFF-447D-8147-3608872C6130}" srcOrd="1" destOrd="0" presId="urn:microsoft.com/office/officeart/2005/8/layout/hProcess4"/>
    <dgm:cxn modelId="{CD48392F-3C64-4BB4-8F90-BA1F29514715}" type="presParOf" srcId="{ABFC7AA8-4F52-4AAF-BD3F-AB19A1B1D300}" destId="{82B8EBB4-A3B4-4D99-BD6E-017336B9E73A}" srcOrd="2" destOrd="0" presId="urn:microsoft.com/office/officeart/2005/8/layout/hProcess4"/>
    <dgm:cxn modelId="{723B85A5-EBFD-4E35-9B59-42B60D3470B1}" type="presParOf" srcId="{ABFC7AA8-4F52-4AAF-BD3F-AB19A1B1D300}" destId="{42411416-A227-4C2A-99FF-0B5F1675960C}" srcOrd="3" destOrd="0" presId="urn:microsoft.com/office/officeart/2005/8/layout/hProcess4"/>
    <dgm:cxn modelId="{A4BF50D9-09DC-47AD-9BBC-E2C5701B8B02}" type="presParOf" srcId="{ABFC7AA8-4F52-4AAF-BD3F-AB19A1B1D300}" destId="{5595A625-DCA1-44BE-9A00-61B0F8939F82}" srcOrd="4" destOrd="0" presId="urn:microsoft.com/office/officeart/2005/8/layout/hProcess4"/>
    <dgm:cxn modelId="{F93EE912-2071-44F4-99E8-B059A5C68CF5}" type="presParOf" srcId="{D5139854-AA11-4F83-AC46-4B8D5A5352E1}" destId="{2E395056-6A49-4632-B803-B08BF291BA51}" srcOrd="1" destOrd="0" presId="urn:microsoft.com/office/officeart/2005/8/layout/hProcess4"/>
    <dgm:cxn modelId="{36B9AB56-5C4F-415A-B801-08050480FDCF}" type="presParOf" srcId="{D5139854-AA11-4F83-AC46-4B8D5A5352E1}" destId="{6D498C3F-A04E-4318-9EAE-D7ED1CD968A5}" srcOrd="2" destOrd="0" presId="urn:microsoft.com/office/officeart/2005/8/layout/hProcess4"/>
    <dgm:cxn modelId="{B7CE1954-D928-4C1C-9ADF-1A2A8A0DD763}" type="presParOf" srcId="{6D498C3F-A04E-4318-9EAE-D7ED1CD968A5}" destId="{E42F1360-4B13-432A-926D-8DF70D04B1D4}" srcOrd="0" destOrd="0" presId="urn:microsoft.com/office/officeart/2005/8/layout/hProcess4"/>
    <dgm:cxn modelId="{A325F0A7-E556-4113-A640-03CDCCA77534}" type="presParOf" srcId="{6D498C3F-A04E-4318-9EAE-D7ED1CD968A5}" destId="{F99A8CAA-EFA9-4BCE-97ED-687DB84876CF}" srcOrd="1" destOrd="0" presId="urn:microsoft.com/office/officeart/2005/8/layout/hProcess4"/>
    <dgm:cxn modelId="{9272B77F-0CCA-4364-B0C9-9A74FD3177D1}" type="presParOf" srcId="{6D498C3F-A04E-4318-9EAE-D7ED1CD968A5}" destId="{FFF7A1A3-36E1-4235-B5E9-495206D7875E}" srcOrd="2" destOrd="0" presId="urn:microsoft.com/office/officeart/2005/8/layout/hProcess4"/>
    <dgm:cxn modelId="{ECA1BE54-4F27-4F08-A824-BF15446DBAB4}" type="presParOf" srcId="{6D498C3F-A04E-4318-9EAE-D7ED1CD968A5}" destId="{17EB0C5B-349A-4ED2-AADC-0DAF8F7C83A6}" srcOrd="3" destOrd="0" presId="urn:microsoft.com/office/officeart/2005/8/layout/hProcess4"/>
    <dgm:cxn modelId="{B3FDC7D2-9D91-449C-9D32-F64544C6890D}" type="presParOf" srcId="{6D498C3F-A04E-4318-9EAE-D7ED1CD968A5}" destId="{2808BD94-CBF2-480A-88E0-257338359208}" srcOrd="4" destOrd="0" presId="urn:microsoft.com/office/officeart/2005/8/layout/hProcess4"/>
    <dgm:cxn modelId="{B53D692B-A642-4746-B696-E5A33D519AD1}" type="presParOf" srcId="{D5139854-AA11-4F83-AC46-4B8D5A5352E1}" destId="{2D2765BD-B181-43C4-B68A-8738E2B5352D}" srcOrd="3" destOrd="0" presId="urn:microsoft.com/office/officeart/2005/8/layout/hProcess4"/>
    <dgm:cxn modelId="{3549EF69-CDE6-44CC-933A-4CE05B00816F}" type="presParOf" srcId="{D5139854-AA11-4F83-AC46-4B8D5A5352E1}" destId="{88F1C959-A4F5-4075-813D-2F2B67ADC80C}" srcOrd="4" destOrd="0" presId="urn:microsoft.com/office/officeart/2005/8/layout/hProcess4"/>
    <dgm:cxn modelId="{6D055A17-6044-4FEC-8AAD-B081D22EB7FE}" type="presParOf" srcId="{88F1C959-A4F5-4075-813D-2F2B67ADC80C}" destId="{5794A6C8-66D3-46C8-9BEA-23963FD4012E}" srcOrd="0" destOrd="0" presId="urn:microsoft.com/office/officeart/2005/8/layout/hProcess4"/>
    <dgm:cxn modelId="{6CCA87B1-B827-4712-B2A1-9E9767BD3F96}" type="presParOf" srcId="{88F1C959-A4F5-4075-813D-2F2B67ADC80C}" destId="{1445C7CA-63C9-4033-B1D4-CAB0E1DD0648}" srcOrd="1" destOrd="0" presId="urn:microsoft.com/office/officeart/2005/8/layout/hProcess4"/>
    <dgm:cxn modelId="{C7DF7F40-6693-4F0C-AAC1-C33EE63AA9EC}" type="presParOf" srcId="{88F1C959-A4F5-4075-813D-2F2B67ADC80C}" destId="{D5C957B0-6CC4-42C1-A687-F9842BFDB5AF}" srcOrd="2" destOrd="0" presId="urn:microsoft.com/office/officeart/2005/8/layout/hProcess4"/>
    <dgm:cxn modelId="{5F35FCC4-9BFB-41CA-A29D-B3122F88E1AB}" type="presParOf" srcId="{88F1C959-A4F5-4075-813D-2F2B67ADC80C}" destId="{4485D077-B23E-4DFD-8CC0-47A4D3B44693}" srcOrd="3" destOrd="0" presId="urn:microsoft.com/office/officeart/2005/8/layout/hProcess4"/>
    <dgm:cxn modelId="{6422383C-5187-4340-9E21-061887D2C8B4}" type="presParOf" srcId="{88F1C959-A4F5-4075-813D-2F2B67ADC80C}" destId="{17C8266D-7764-4FC7-9039-E154D553BD9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606DF6-C260-4210-8F32-40CBE275E48A}">
      <dsp:nvSpPr>
        <dsp:cNvPr id="0" name=""/>
        <dsp:cNvSpPr/>
      </dsp:nvSpPr>
      <dsp:spPr>
        <a:xfrm>
          <a:off x="2339614" y="3230534"/>
          <a:ext cx="91440" cy="3775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7525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C17C2-24C5-469B-8D18-01E65CC6359E}">
      <dsp:nvSpPr>
        <dsp:cNvPr id="0" name=""/>
        <dsp:cNvSpPr/>
      </dsp:nvSpPr>
      <dsp:spPr>
        <a:xfrm>
          <a:off x="2339614" y="2028727"/>
          <a:ext cx="91440" cy="3775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7525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CB6059-9C1D-49D2-BEDA-F570BFAFD968}">
      <dsp:nvSpPr>
        <dsp:cNvPr id="0" name=""/>
        <dsp:cNvSpPr/>
      </dsp:nvSpPr>
      <dsp:spPr>
        <a:xfrm>
          <a:off x="2339614" y="826921"/>
          <a:ext cx="91440" cy="3775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7525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A2D483-AC9E-4587-A737-4673E2F2A80E}">
      <dsp:nvSpPr>
        <dsp:cNvPr id="0" name=""/>
        <dsp:cNvSpPr/>
      </dsp:nvSpPr>
      <dsp:spPr>
        <a:xfrm>
          <a:off x="1029248" y="2639"/>
          <a:ext cx="2712171" cy="824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18A16-8B33-4AE7-86EB-CA00EA2201E0}">
      <dsp:nvSpPr>
        <dsp:cNvPr id="0" name=""/>
        <dsp:cNvSpPr/>
      </dsp:nvSpPr>
      <dsp:spPr>
        <a:xfrm>
          <a:off x="1173480" y="139659"/>
          <a:ext cx="2712171" cy="824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Arial Black" panose="020B0A04020102020204" pitchFamily="34" charset="0"/>
            </a:rPr>
            <a:t>DbEnviron</a:t>
          </a:r>
          <a:endParaRPr lang="en-US" sz="1600" kern="1200" dirty="0">
            <a:latin typeface="Arial Black" panose="020B0A04020102020204" pitchFamily="34" charset="0"/>
          </a:endParaRPr>
        </a:p>
      </dsp:txBody>
      <dsp:txXfrm>
        <a:off x="1197622" y="163801"/>
        <a:ext cx="2663887" cy="775997"/>
      </dsp:txXfrm>
    </dsp:sp>
    <dsp:sp modelId="{2C661AF9-EF2E-4B27-8C07-470AAB438E52}">
      <dsp:nvSpPr>
        <dsp:cNvPr id="0" name=""/>
        <dsp:cNvSpPr/>
      </dsp:nvSpPr>
      <dsp:spPr>
        <a:xfrm>
          <a:off x="1029248" y="1204446"/>
          <a:ext cx="2712171" cy="824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259570-5AD1-487C-98BF-31376E1406AF}">
      <dsp:nvSpPr>
        <dsp:cNvPr id="0" name=""/>
        <dsp:cNvSpPr/>
      </dsp:nvSpPr>
      <dsp:spPr>
        <a:xfrm>
          <a:off x="1173480" y="1341465"/>
          <a:ext cx="2712171" cy="824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Arial Black" panose="020B0A04020102020204" pitchFamily="34" charset="0"/>
            </a:rPr>
            <a:t>ChainEnviron</a:t>
          </a:r>
          <a:endParaRPr lang="en-US" sz="1600" kern="1200" dirty="0">
            <a:latin typeface="Arial Black" panose="020B0A04020102020204" pitchFamily="34" charset="0"/>
          </a:endParaRPr>
        </a:p>
      </dsp:txBody>
      <dsp:txXfrm>
        <a:off x="1197622" y="1365607"/>
        <a:ext cx="2663887" cy="775997"/>
      </dsp:txXfrm>
    </dsp:sp>
    <dsp:sp modelId="{DE16C6F2-922A-42C8-9B53-044AC7D6BA03}">
      <dsp:nvSpPr>
        <dsp:cNvPr id="0" name=""/>
        <dsp:cNvSpPr/>
      </dsp:nvSpPr>
      <dsp:spPr>
        <a:xfrm>
          <a:off x="1029248" y="2406252"/>
          <a:ext cx="2712171" cy="824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E3503-58CD-41C7-88EE-BABBCCEA996B}">
      <dsp:nvSpPr>
        <dsp:cNvPr id="0" name=""/>
        <dsp:cNvSpPr/>
      </dsp:nvSpPr>
      <dsp:spPr>
        <a:xfrm>
          <a:off x="1173480" y="2543272"/>
          <a:ext cx="2712171" cy="824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Arial Black" panose="020B0A04020102020204" pitchFamily="34" charset="0"/>
            </a:rPr>
            <a:t>ServerEnviron</a:t>
          </a:r>
          <a:endParaRPr lang="en-US" sz="1600" kern="1200" dirty="0">
            <a:latin typeface="Arial Black" panose="020B0A04020102020204" pitchFamily="34" charset="0"/>
          </a:endParaRPr>
        </a:p>
      </dsp:txBody>
      <dsp:txXfrm>
        <a:off x="1197622" y="2567414"/>
        <a:ext cx="2663887" cy="775997"/>
      </dsp:txXfrm>
    </dsp:sp>
    <dsp:sp modelId="{55FA6468-7B02-4A62-9DE4-3424FD25079C}">
      <dsp:nvSpPr>
        <dsp:cNvPr id="0" name=""/>
        <dsp:cNvSpPr/>
      </dsp:nvSpPr>
      <dsp:spPr>
        <a:xfrm>
          <a:off x="1029248" y="3608059"/>
          <a:ext cx="2712171" cy="824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15261-80FD-41B4-BA85-674319169E69}">
      <dsp:nvSpPr>
        <dsp:cNvPr id="0" name=""/>
        <dsp:cNvSpPr/>
      </dsp:nvSpPr>
      <dsp:spPr>
        <a:xfrm>
          <a:off x="1173480" y="3745078"/>
          <a:ext cx="2712171" cy="824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Arial Black" panose="020B0A04020102020204" pitchFamily="34" charset="0"/>
            </a:rPr>
            <a:t>MyApp</a:t>
          </a:r>
          <a:endParaRPr lang="en-US" sz="1600" kern="1200" dirty="0">
            <a:latin typeface="Arial Black" panose="020B0A04020102020204" pitchFamily="34" charset="0"/>
          </a:endParaRPr>
        </a:p>
      </dsp:txBody>
      <dsp:txXfrm>
        <a:off x="1197622" y="3769220"/>
        <a:ext cx="2663887" cy="7759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3B5C7-BB7A-4904-9A98-5B6092C31008}">
      <dsp:nvSpPr>
        <dsp:cNvPr id="0" name=""/>
        <dsp:cNvSpPr/>
      </dsp:nvSpPr>
      <dsp:spPr>
        <a:xfrm>
          <a:off x="2385094" y="2027871"/>
          <a:ext cx="1685751" cy="378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128"/>
              </a:lnTo>
              <a:lnTo>
                <a:pt x="1685751" y="258128"/>
              </a:lnTo>
              <a:lnTo>
                <a:pt x="1685751" y="378781"/>
              </a:lnTo>
            </a:path>
          </a:pathLst>
        </a:custGeom>
        <a:noFill/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A9E0A8-3168-4F0E-9F08-20D56ADAF8B4}">
      <dsp:nvSpPr>
        <dsp:cNvPr id="0" name=""/>
        <dsp:cNvSpPr/>
      </dsp:nvSpPr>
      <dsp:spPr>
        <a:xfrm>
          <a:off x="2339374" y="2027871"/>
          <a:ext cx="91440" cy="3787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8781"/>
              </a:lnTo>
            </a:path>
          </a:pathLst>
        </a:custGeom>
        <a:noFill/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26BA95-02C0-4C8F-B625-69702FD752AF}">
      <dsp:nvSpPr>
        <dsp:cNvPr id="0" name=""/>
        <dsp:cNvSpPr/>
      </dsp:nvSpPr>
      <dsp:spPr>
        <a:xfrm>
          <a:off x="699342" y="2027871"/>
          <a:ext cx="1685751" cy="378781"/>
        </a:xfrm>
        <a:custGeom>
          <a:avLst/>
          <a:gdLst/>
          <a:ahLst/>
          <a:cxnLst/>
          <a:rect l="0" t="0" r="0" b="0"/>
          <a:pathLst>
            <a:path>
              <a:moveTo>
                <a:pt x="1685751" y="0"/>
              </a:moveTo>
              <a:lnTo>
                <a:pt x="1685751" y="258128"/>
              </a:lnTo>
              <a:lnTo>
                <a:pt x="0" y="258128"/>
              </a:lnTo>
              <a:lnTo>
                <a:pt x="0" y="378781"/>
              </a:lnTo>
            </a:path>
          </a:pathLst>
        </a:custGeom>
        <a:noFill/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228470-041E-4366-89B7-CE82C61DF063}">
      <dsp:nvSpPr>
        <dsp:cNvPr id="0" name=""/>
        <dsp:cNvSpPr/>
      </dsp:nvSpPr>
      <dsp:spPr>
        <a:xfrm>
          <a:off x="1686929" y="1200847"/>
          <a:ext cx="1396329" cy="8270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3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26D6B2-7471-4DC4-B4AC-1B5E390454A8}">
      <dsp:nvSpPr>
        <dsp:cNvPr id="0" name=""/>
        <dsp:cNvSpPr/>
      </dsp:nvSpPr>
      <dsp:spPr>
        <a:xfrm>
          <a:off x="1831640" y="1338322"/>
          <a:ext cx="1396329" cy="8270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Arial Black" panose="020B0A04020102020204" pitchFamily="34" charset="0"/>
            </a:rPr>
            <a:t>ChainEnviron</a:t>
          </a:r>
          <a:endParaRPr lang="en-US" sz="1200" kern="1200" dirty="0">
            <a:latin typeface="Arial Black" panose="020B0A04020102020204" pitchFamily="34" charset="0"/>
          </a:endParaRPr>
        </a:p>
      </dsp:txBody>
      <dsp:txXfrm>
        <a:off x="1855863" y="1362545"/>
        <a:ext cx="1347883" cy="778578"/>
      </dsp:txXfrm>
    </dsp:sp>
    <dsp:sp modelId="{82C2480F-1C2C-4E4E-997E-13A93CCA136A}">
      <dsp:nvSpPr>
        <dsp:cNvPr id="0" name=""/>
        <dsp:cNvSpPr/>
      </dsp:nvSpPr>
      <dsp:spPr>
        <a:xfrm>
          <a:off x="1177" y="2406652"/>
          <a:ext cx="1396329" cy="8270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044285-2CE2-4C52-9DEF-4F606A3C1CD4}">
      <dsp:nvSpPr>
        <dsp:cNvPr id="0" name=""/>
        <dsp:cNvSpPr/>
      </dsp:nvSpPr>
      <dsp:spPr>
        <a:xfrm>
          <a:off x="145888" y="2544128"/>
          <a:ext cx="1396329" cy="8270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Arial Black" panose="020B0A04020102020204" pitchFamily="34" charset="0"/>
            </a:rPr>
            <a:t>ChainTable</a:t>
          </a:r>
          <a:endParaRPr lang="en-US" sz="1200" kern="1200" dirty="0">
            <a:latin typeface="Arial Black" panose="020B0A04020102020204" pitchFamily="34" charset="0"/>
          </a:endParaRPr>
        </a:p>
      </dsp:txBody>
      <dsp:txXfrm>
        <a:off x="170111" y="2568351"/>
        <a:ext cx="1347883" cy="778578"/>
      </dsp:txXfrm>
    </dsp:sp>
    <dsp:sp modelId="{7C7652A2-E5B3-4591-B18B-4DC10E86EC2F}">
      <dsp:nvSpPr>
        <dsp:cNvPr id="0" name=""/>
        <dsp:cNvSpPr/>
      </dsp:nvSpPr>
      <dsp:spPr>
        <a:xfrm>
          <a:off x="1686929" y="2406652"/>
          <a:ext cx="1396329" cy="8270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887871-7A32-4795-8357-62B70BFBE329}">
      <dsp:nvSpPr>
        <dsp:cNvPr id="0" name=""/>
        <dsp:cNvSpPr/>
      </dsp:nvSpPr>
      <dsp:spPr>
        <a:xfrm>
          <a:off x="1831640" y="2544128"/>
          <a:ext cx="1396329" cy="8270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Arial Black" panose="020B0A04020102020204" pitchFamily="34" charset="0"/>
            </a:rPr>
            <a:t>ChainClient</a:t>
          </a:r>
          <a:endParaRPr lang="en-US" sz="1200" kern="1200" dirty="0">
            <a:latin typeface="Arial Black" panose="020B0A04020102020204" pitchFamily="34" charset="0"/>
          </a:endParaRPr>
        </a:p>
      </dsp:txBody>
      <dsp:txXfrm>
        <a:off x="1855863" y="2568351"/>
        <a:ext cx="1347883" cy="778578"/>
      </dsp:txXfrm>
    </dsp:sp>
    <dsp:sp modelId="{4523A3E0-2E8D-4615-8916-C6DADDE24E31}">
      <dsp:nvSpPr>
        <dsp:cNvPr id="0" name=""/>
        <dsp:cNvSpPr/>
      </dsp:nvSpPr>
      <dsp:spPr>
        <a:xfrm>
          <a:off x="3372681" y="2406652"/>
          <a:ext cx="1396329" cy="8270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60C21F-BA59-4FB5-9E34-32824D66CA1B}">
      <dsp:nvSpPr>
        <dsp:cNvPr id="0" name=""/>
        <dsp:cNvSpPr/>
      </dsp:nvSpPr>
      <dsp:spPr>
        <a:xfrm>
          <a:off x="3517392" y="2544128"/>
          <a:ext cx="1396329" cy="8270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Arial Black" panose="020B0A04020102020204" pitchFamily="34" charset="0"/>
            </a:rPr>
            <a:t>ChainLogic</a:t>
          </a:r>
          <a:endParaRPr lang="en-US" sz="1200" kern="1200" dirty="0">
            <a:latin typeface="Arial Black" panose="020B0A04020102020204" pitchFamily="34" charset="0"/>
          </a:endParaRPr>
        </a:p>
      </dsp:txBody>
      <dsp:txXfrm>
        <a:off x="3541615" y="2568351"/>
        <a:ext cx="1347883" cy="7785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9587CD-A05B-4916-B4F4-2CD2AC2D20D8}">
      <dsp:nvSpPr>
        <dsp:cNvPr id="0" name=""/>
        <dsp:cNvSpPr/>
      </dsp:nvSpPr>
      <dsp:spPr>
        <a:xfrm>
          <a:off x="2313815" y="2752560"/>
          <a:ext cx="91440" cy="5125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2579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DA3F1-9478-49B4-88CD-7214A6B7878C}">
      <dsp:nvSpPr>
        <dsp:cNvPr id="0" name=""/>
        <dsp:cNvSpPr/>
      </dsp:nvSpPr>
      <dsp:spPr>
        <a:xfrm>
          <a:off x="2313815" y="1120823"/>
          <a:ext cx="91440" cy="5125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2579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6496B6-766F-4B99-82D1-D734C8A22592}">
      <dsp:nvSpPr>
        <dsp:cNvPr id="0" name=""/>
        <dsp:cNvSpPr/>
      </dsp:nvSpPr>
      <dsp:spPr>
        <a:xfrm>
          <a:off x="906534" y="1665"/>
          <a:ext cx="2906002" cy="1119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876EC-A514-4B50-8A41-DAE57F7092A1}">
      <dsp:nvSpPr>
        <dsp:cNvPr id="0" name=""/>
        <dsp:cNvSpPr/>
      </dsp:nvSpPr>
      <dsp:spPr>
        <a:xfrm>
          <a:off x="1102362" y="187702"/>
          <a:ext cx="2906002" cy="11191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 Black" panose="020B0A04020102020204" pitchFamily="34" charset="0"/>
            </a:rPr>
            <a:t>archival (chain)</a:t>
          </a:r>
        </a:p>
      </dsp:txBody>
      <dsp:txXfrm>
        <a:off x="1135141" y="220481"/>
        <a:ext cx="2840444" cy="1053599"/>
      </dsp:txXfrm>
    </dsp:sp>
    <dsp:sp modelId="{81AE8F96-74C8-4278-A028-AFC974438490}">
      <dsp:nvSpPr>
        <dsp:cNvPr id="0" name=""/>
        <dsp:cNvSpPr/>
      </dsp:nvSpPr>
      <dsp:spPr>
        <a:xfrm>
          <a:off x="906534" y="1633403"/>
          <a:ext cx="2906002" cy="1119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BA5DE-AB04-4F22-83F8-D0DD50718B87}">
      <dsp:nvSpPr>
        <dsp:cNvPr id="0" name=""/>
        <dsp:cNvSpPr/>
      </dsp:nvSpPr>
      <dsp:spPr>
        <a:xfrm>
          <a:off x="1102362" y="1819439"/>
          <a:ext cx="2906002" cy="11191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Arial Black" panose="020B0A04020102020204" pitchFamily="34" charset="0"/>
            </a:rPr>
            <a:t>mytable</a:t>
          </a:r>
          <a:r>
            <a:rPr lang="en-US" sz="1800" kern="1200" dirty="0">
              <a:latin typeface="Arial Black" panose="020B0A04020102020204" pitchFamily="34" charset="0"/>
            </a:rPr>
            <a:t>_ (public)</a:t>
          </a:r>
        </a:p>
      </dsp:txBody>
      <dsp:txXfrm>
        <a:off x="1135141" y="1852218"/>
        <a:ext cx="2840444" cy="1053599"/>
      </dsp:txXfrm>
    </dsp:sp>
    <dsp:sp modelId="{E53B8BEA-CCD4-4E5A-82E7-D5ED82882ECE}">
      <dsp:nvSpPr>
        <dsp:cNvPr id="0" name=""/>
        <dsp:cNvSpPr/>
      </dsp:nvSpPr>
      <dsp:spPr>
        <a:xfrm>
          <a:off x="906534" y="3265140"/>
          <a:ext cx="2906002" cy="1119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74200-A98F-4ADA-B03A-873E68420C54}">
      <dsp:nvSpPr>
        <dsp:cNvPr id="0" name=""/>
        <dsp:cNvSpPr/>
      </dsp:nvSpPr>
      <dsp:spPr>
        <a:xfrm>
          <a:off x="1102362" y="3451176"/>
          <a:ext cx="2906002" cy="11191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Arial Black" panose="020B0A04020102020204" pitchFamily="34" charset="0"/>
            </a:rPr>
            <a:t>mytable</a:t>
          </a:r>
          <a:r>
            <a:rPr lang="en-US" sz="1800" kern="1200" dirty="0">
              <a:latin typeface="Arial Black" panose="020B0A04020102020204" pitchFamily="34" charset="0"/>
            </a:rPr>
            <a:t>__ (chain)</a:t>
          </a:r>
        </a:p>
      </dsp:txBody>
      <dsp:txXfrm>
        <a:off x="1135141" y="3483955"/>
        <a:ext cx="2840444" cy="10535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84CC08-8AFF-447D-8147-3608872C6130}">
      <dsp:nvSpPr>
        <dsp:cNvPr id="0" name=""/>
        <dsp:cNvSpPr/>
      </dsp:nvSpPr>
      <dsp:spPr>
        <a:xfrm>
          <a:off x="1181" y="1709521"/>
          <a:ext cx="1397877" cy="1152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App Data</a:t>
          </a:r>
        </a:p>
      </dsp:txBody>
      <dsp:txXfrm>
        <a:off x="27714" y="1736054"/>
        <a:ext cx="1344811" cy="852828"/>
      </dsp:txXfrm>
    </dsp:sp>
    <dsp:sp modelId="{2E395056-6A49-4632-B803-B08BF291BA51}">
      <dsp:nvSpPr>
        <dsp:cNvPr id="0" name=""/>
        <dsp:cNvSpPr/>
      </dsp:nvSpPr>
      <dsp:spPr>
        <a:xfrm>
          <a:off x="818541" y="2098292"/>
          <a:ext cx="1372933" cy="1372933"/>
        </a:xfrm>
        <a:prstGeom prst="leftCircularArrow">
          <a:avLst>
            <a:gd name="adj1" fmla="val 1934"/>
            <a:gd name="adj2" fmla="val 231417"/>
            <a:gd name="adj3" fmla="val 2006928"/>
            <a:gd name="adj4" fmla="val 9024489"/>
            <a:gd name="adj5" fmla="val 225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11416-A227-4C2A-99FF-0B5F1675960C}">
      <dsp:nvSpPr>
        <dsp:cNvPr id="0" name=""/>
        <dsp:cNvSpPr/>
      </dsp:nvSpPr>
      <dsp:spPr>
        <a:xfrm>
          <a:off x="311821" y="2615416"/>
          <a:ext cx="1242557" cy="4941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submit</a:t>
          </a:r>
        </a:p>
      </dsp:txBody>
      <dsp:txXfrm>
        <a:off x="326293" y="2629888"/>
        <a:ext cx="1213613" cy="465180"/>
      </dsp:txXfrm>
    </dsp:sp>
    <dsp:sp modelId="{F99A8CAA-EFA9-4BCE-97ED-687DB84876CF}">
      <dsp:nvSpPr>
        <dsp:cNvPr id="0" name=""/>
        <dsp:cNvSpPr/>
      </dsp:nvSpPr>
      <dsp:spPr>
        <a:xfrm>
          <a:off x="1680851" y="1709521"/>
          <a:ext cx="1397877" cy="1152956"/>
        </a:xfrm>
        <a:prstGeom prst="roundRect">
          <a:avLst>
            <a:gd name="adj" fmla="val 10000"/>
          </a:avLst>
        </a:prstGeom>
        <a:solidFill>
          <a:schemeClr val="accent5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Queuel</a:t>
          </a:r>
          <a:endParaRPr lang="en-US" sz="19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07384" y="1983116"/>
        <a:ext cx="1344811" cy="852828"/>
      </dsp:txXfrm>
    </dsp:sp>
    <dsp:sp modelId="{2D2765BD-B181-43C4-B68A-8738E2B5352D}">
      <dsp:nvSpPr>
        <dsp:cNvPr id="0" name=""/>
        <dsp:cNvSpPr/>
      </dsp:nvSpPr>
      <dsp:spPr>
        <a:xfrm>
          <a:off x="2486562" y="1055567"/>
          <a:ext cx="1551551" cy="1551551"/>
        </a:xfrm>
        <a:prstGeom prst="circularArrow">
          <a:avLst>
            <a:gd name="adj1" fmla="val 1712"/>
            <a:gd name="adj2" fmla="val 203741"/>
            <a:gd name="adj3" fmla="val 19620748"/>
            <a:gd name="adj4" fmla="val 12575511"/>
            <a:gd name="adj5" fmla="val 1997"/>
          </a:avLst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B0C5B-349A-4ED2-AADC-0DAF8F7C83A6}">
      <dsp:nvSpPr>
        <dsp:cNvPr id="0" name=""/>
        <dsp:cNvSpPr/>
      </dsp:nvSpPr>
      <dsp:spPr>
        <a:xfrm>
          <a:off x="1991490" y="1462459"/>
          <a:ext cx="1242557" cy="494124"/>
        </a:xfrm>
        <a:prstGeom prst="roundRect">
          <a:avLst>
            <a:gd name="adj" fmla="val 10000"/>
          </a:avLst>
        </a:prstGeom>
        <a:solidFill>
          <a:schemeClr val="accent3">
            <a:hueOff val="-5828754"/>
            <a:satOff val="-348"/>
            <a:lumOff val="431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archive</a:t>
          </a:r>
        </a:p>
      </dsp:txBody>
      <dsp:txXfrm>
        <a:off x="2005962" y="1476931"/>
        <a:ext cx="1213613" cy="465180"/>
      </dsp:txXfrm>
    </dsp:sp>
    <dsp:sp modelId="{1445C7CA-63C9-4033-B1D4-CAB0E1DD0648}">
      <dsp:nvSpPr>
        <dsp:cNvPr id="0" name=""/>
        <dsp:cNvSpPr/>
      </dsp:nvSpPr>
      <dsp:spPr>
        <a:xfrm>
          <a:off x="3360520" y="1709521"/>
          <a:ext cx="1397877" cy="1152956"/>
        </a:xfrm>
        <a:prstGeom prst="roundRect">
          <a:avLst>
            <a:gd name="adj" fmla="val 10000"/>
          </a:avLst>
        </a:prstGeom>
        <a:solidFill>
          <a:schemeClr val="accent5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Archival</a:t>
          </a:r>
        </a:p>
      </dsp:txBody>
      <dsp:txXfrm>
        <a:off x="3387053" y="1736054"/>
        <a:ext cx="1344811" cy="852828"/>
      </dsp:txXfrm>
    </dsp:sp>
    <dsp:sp modelId="{4485D077-B23E-4DFD-8CC0-47A4D3B44693}">
      <dsp:nvSpPr>
        <dsp:cNvPr id="0" name=""/>
        <dsp:cNvSpPr/>
      </dsp:nvSpPr>
      <dsp:spPr>
        <a:xfrm>
          <a:off x="3671160" y="2615416"/>
          <a:ext cx="1242557" cy="494124"/>
        </a:xfrm>
        <a:prstGeom prst="roundRect">
          <a:avLst>
            <a:gd name="adj" fmla="val 10000"/>
          </a:avLst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85632" y="2629888"/>
        <a:ext cx="1213613" cy="465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10/3/2021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10/3/2021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10/3/2021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10/3/2021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10/3/2021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10/3/2021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10/3/2021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10/3/2021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10/3/2021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10/3/2021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10/3/2021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10/3/2021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Sky</a:t>
            </a:r>
            <a:r>
              <a:rPr lang="en-US" altLang="zh-CN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chain</a:t>
            </a:r>
            <a:r>
              <a:rPr 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</a:t>
            </a:r>
            <a:endParaRPr lang="en-US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190A5CC8-F233-45C6-AD55-61D2ABA19A83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2" b="1922"/>
          <a:stretch>
            <a:fillRect/>
          </a:stretch>
        </p:blipFill>
        <p:spPr bwMode="auto">
          <a:xfrm>
            <a:off x="7615067" y="1543050"/>
            <a:ext cx="3922712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7D1BD87-9AFF-452D-8103-7F3EE901B2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Architectural &amp; Detail</a:t>
            </a: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B18035-B2F8-4FE5-9BD5-2FC1850D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 Runtime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8585EECE-C79A-4B8D-B0FA-51BAA931D5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0433B67-65FE-40CE-8797-EAE07C3FF5E1}"/>
              </a:ext>
            </a:extLst>
          </p:cNvPr>
          <p:cNvSpPr/>
          <p:nvPr/>
        </p:nvSpPr>
        <p:spPr>
          <a:xfrm>
            <a:off x="6766560" y="2028305"/>
            <a:ext cx="3541222" cy="3466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ylinder 31">
            <a:extLst>
              <a:ext uri="{FF2B5EF4-FFF2-40B4-BE49-F238E27FC236}">
                <a16:creationId xmlns:a16="http://schemas.microsoft.com/office/drawing/2014/main" id="{5360BAAB-508C-4785-BBAD-F341AD06EA03}"/>
              </a:ext>
            </a:extLst>
          </p:cNvPr>
          <p:cNvSpPr/>
          <p:nvPr/>
        </p:nvSpPr>
        <p:spPr>
          <a:xfrm>
            <a:off x="7373389" y="4544292"/>
            <a:ext cx="2340033" cy="7342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5ADE3E-B5C5-439B-A18B-39C72D51A5C5}"/>
              </a:ext>
            </a:extLst>
          </p:cNvPr>
          <p:cNvSpPr/>
          <p:nvPr/>
        </p:nvSpPr>
        <p:spPr>
          <a:xfrm>
            <a:off x="7373389" y="2435629"/>
            <a:ext cx="235250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MyApp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9A164B-142B-43F9-88DC-45A79606823C}"/>
              </a:ext>
            </a:extLst>
          </p:cNvPr>
          <p:cNvSpPr/>
          <p:nvPr/>
        </p:nvSpPr>
        <p:spPr>
          <a:xfrm>
            <a:off x="7360920" y="3053542"/>
            <a:ext cx="235250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sky-chain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8B664D8-9BFB-4803-8D81-8E94E6E1B46D}"/>
              </a:ext>
            </a:extLst>
          </p:cNvPr>
          <p:cNvSpPr/>
          <p:nvPr/>
        </p:nvSpPr>
        <p:spPr>
          <a:xfrm>
            <a:off x="7360920" y="3653442"/>
            <a:ext cx="235250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Kestrel &amp; </a:t>
            </a:r>
            <a:r>
              <a:rPr lang="en-US" dirty="0" err="1"/>
              <a:t>Npgsql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55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B18035-B2F8-4FE5-9BD5-2FC1850D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Hierarchy of Environments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3E8C12-22F2-4B3F-8C63-F87DBF8BF8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47B9A61-1A88-47B3-B6BB-69E0838F7F4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00518781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437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69865-56F7-40A1-80FE-00A28053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Chain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BA12C-C8D3-4BB9-8BE4-9B19F83F9A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static class, ready when app starts</a:t>
            </a:r>
          </a:p>
          <a:p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structure for chain tables</a:t>
            </a:r>
          </a:p>
          <a:p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structure for chain clients</a:t>
            </a:r>
          </a:p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registry for chain logics</a:t>
            </a: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5A6BD083-D11C-417F-818E-0DF1155C24E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7043418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869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A6E60-7794-4B64-A4DB-00A360581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5AF54-F2E0-4E98-9920-5E070F9F71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C4B3AE7-3839-4001-B9DA-C29CF905F33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12908155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412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5515E8-37D3-487F-A6BD-7CD4D092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Entries of Transaction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C61688C-04F5-4B33-95A4-710D1D12FA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081029"/>
              </p:ext>
            </p:extLst>
          </p:nvPr>
        </p:nvGraphicFramePr>
        <p:xfrm>
          <a:off x="1104900" y="2098040"/>
          <a:ext cx="998068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812">
                  <a:extLst>
                    <a:ext uri="{9D8B030D-6E8A-4147-A177-3AD203B41FA5}">
                      <a16:colId xmlns:a16="http://schemas.microsoft.com/office/drawing/2014/main" val="3457746127"/>
                    </a:ext>
                  </a:extLst>
                </a:gridCol>
                <a:gridCol w="811928">
                  <a:extLst>
                    <a:ext uri="{9D8B030D-6E8A-4147-A177-3AD203B41FA5}">
                      <a16:colId xmlns:a16="http://schemas.microsoft.com/office/drawing/2014/main" val="3622860082"/>
                    </a:ext>
                  </a:extLst>
                </a:gridCol>
                <a:gridCol w="1709909">
                  <a:extLst>
                    <a:ext uri="{9D8B030D-6E8A-4147-A177-3AD203B41FA5}">
                      <a16:colId xmlns:a16="http://schemas.microsoft.com/office/drawing/2014/main" val="4199797381"/>
                    </a:ext>
                  </a:extLst>
                </a:gridCol>
                <a:gridCol w="1755597">
                  <a:extLst>
                    <a:ext uri="{9D8B030D-6E8A-4147-A177-3AD203B41FA5}">
                      <a16:colId xmlns:a16="http://schemas.microsoft.com/office/drawing/2014/main" val="1641099085"/>
                    </a:ext>
                  </a:extLst>
                </a:gridCol>
                <a:gridCol w="994734">
                  <a:extLst>
                    <a:ext uri="{9D8B030D-6E8A-4147-A177-3AD203B41FA5}">
                      <a16:colId xmlns:a16="http://schemas.microsoft.com/office/drawing/2014/main" val="374142864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186457275"/>
                    </a:ext>
                  </a:extLst>
                </a:gridCol>
                <a:gridCol w="1911102">
                  <a:extLst>
                    <a:ext uri="{9D8B030D-6E8A-4147-A177-3AD203B41FA5}">
                      <a16:colId xmlns:a16="http://schemas.microsoft.com/office/drawing/2014/main" val="1180312849"/>
                    </a:ext>
                  </a:extLst>
                </a:gridCol>
              </a:tblGrid>
              <a:tr h="424688">
                <a:tc>
                  <a:txBody>
                    <a:bodyPr/>
                    <a:lstStyle/>
                    <a:p>
                      <a:r>
                        <a:rPr lang="en-US" dirty="0" err="1"/>
                        <a:t>txn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typ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rpeerid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84486"/>
                  </a:ext>
                </a:extLst>
              </a:tr>
              <a:tr h="424688">
                <a:tc>
                  <a:txBody>
                    <a:bodyPr/>
                    <a:lstStyle/>
                    <a:p>
                      <a:r>
                        <a:rPr lang="en-US" dirty="0"/>
                        <a:t>01000001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634023"/>
                  </a:ext>
                </a:extLst>
              </a:tr>
              <a:tr h="4246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23412341243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333245"/>
                  </a:ext>
                </a:extLst>
              </a:tr>
              <a:tr h="4246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23412341773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967639"/>
                  </a:ext>
                </a:extLst>
              </a:tr>
              <a:tr h="4246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23419987987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810409"/>
                  </a:ext>
                </a:extLst>
              </a:tr>
            </a:tbl>
          </a:graphicData>
        </a:graphic>
      </p:graphicFrame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00EF46A5-CC5A-45E9-84E7-84F0B026DA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6047941"/>
              </p:ext>
            </p:extLst>
          </p:nvPr>
        </p:nvGraphicFramePr>
        <p:xfrm>
          <a:off x="1104900" y="4246880"/>
          <a:ext cx="9982199" cy="2197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362">
                  <a:extLst>
                    <a:ext uri="{9D8B030D-6E8A-4147-A177-3AD203B41FA5}">
                      <a16:colId xmlns:a16="http://schemas.microsoft.com/office/drawing/2014/main" val="178531992"/>
                    </a:ext>
                  </a:extLst>
                </a:gridCol>
                <a:gridCol w="810474">
                  <a:extLst>
                    <a:ext uri="{9D8B030D-6E8A-4147-A177-3AD203B41FA5}">
                      <a16:colId xmlns:a16="http://schemas.microsoft.com/office/drawing/2014/main" val="3622860082"/>
                    </a:ext>
                  </a:extLst>
                </a:gridCol>
                <a:gridCol w="1414019">
                  <a:extLst>
                    <a:ext uri="{9D8B030D-6E8A-4147-A177-3AD203B41FA5}">
                      <a16:colId xmlns:a16="http://schemas.microsoft.com/office/drawing/2014/main" val="4199797381"/>
                    </a:ext>
                  </a:extLst>
                </a:gridCol>
                <a:gridCol w="551812">
                  <a:extLst>
                    <a:ext uri="{9D8B030D-6E8A-4147-A177-3AD203B41FA5}">
                      <a16:colId xmlns:a16="http://schemas.microsoft.com/office/drawing/2014/main" val="1641099085"/>
                    </a:ext>
                  </a:extLst>
                </a:gridCol>
                <a:gridCol w="1960033">
                  <a:extLst>
                    <a:ext uri="{9D8B030D-6E8A-4147-A177-3AD203B41FA5}">
                      <a16:colId xmlns:a16="http://schemas.microsoft.com/office/drawing/2014/main" val="3741428643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11864572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2809456"/>
                    </a:ext>
                  </a:extLst>
                </a:gridCol>
                <a:gridCol w="1011201">
                  <a:extLst>
                    <a:ext uri="{9D8B030D-6E8A-4147-A177-3AD203B41FA5}">
                      <a16:colId xmlns:a16="http://schemas.microsoft.com/office/drawing/2014/main" val="4189663848"/>
                    </a:ext>
                  </a:extLst>
                </a:gridCol>
                <a:gridCol w="1511018">
                  <a:extLst>
                    <a:ext uri="{9D8B030D-6E8A-4147-A177-3AD203B41FA5}">
                      <a16:colId xmlns:a16="http://schemas.microsoft.com/office/drawing/2014/main" val="3950538018"/>
                    </a:ext>
                  </a:extLst>
                </a:gridCol>
              </a:tblGrid>
              <a:tr h="439420">
                <a:tc>
                  <a:txBody>
                    <a:bodyPr/>
                    <a:lstStyle/>
                    <a:p>
                      <a:r>
                        <a:rPr lang="en-US" dirty="0" err="1"/>
                        <a:t>peerid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txn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typ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rpeerid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84486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634023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23412341243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333245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23412341773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967639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23419987987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810409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FEE1E969-E2BF-4D41-AC1E-0F6A3DDBAE6D}"/>
              </a:ext>
            </a:extLst>
          </p:cNvPr>
          <p:cNvSpPr/>
          <p:nvPr/>
        </p:nvSpPr>
        <p:spPr>
          <a:xfrm>
            <a:off x="2143760" y="5146358"/>
            <a:ext cx="518160" cy="1016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4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B652-C2CD-44EF-AAAE-C7385FC3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489A4-17D3-4D99-9612-13C8C4FB63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App submission</a:t>
            </a:r>
          </a:p>
          <a:p>
            <a:r>
              <a:rPr lang="en-US" dirty="0"/>
              <a:t>Submitted by the last activity of a workflow</a:t>
            </a:r>
          </a:p>
          <a:p>
            <a:r>
              <a:rPr lang="en-US" dirty="0"/>
              <a:t>Check queue status (failure or success)</a:t>
            </a:r>
          </a:p>
          <a:p>
            <a:pPr marL="0" indent="0">
              <a:buNone/>
            </a:pPr>
            <a:r>
              <a:rPr lang="en-US" b="1" dirty="0"/>
              <a:t>Archiver</a:t>
            </a:r>
          </a:p>
          <a:p>
            <a:r>
              <a:rPr lang="en-US" dirty="0"/>
              <a:t>Transaction validate</a:t>
            </a:r>
          </a:p>
          <a:p>
            <a:r>
              <a:rPr lang="en-US" dirty="0"/>
              <a:t>Commit the successful to archive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5B0F237-7ABA-4741-ABA6-4C65BA655B7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95471569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23C68F52-CF6E-4681-8B6A-2E0592418D53}"/>
              </a:ext>
            </a:extLst>
          </p:cNvPr>
          <p:cNvSpPr/>
          <p:nvPr/>
        </p:nvSpPr>
        <p:spPr>
          <a:xfrm>
            <a:off x="8004175" y="4297680"/>
            <a:ext cx="1250950" cy="1402080"/>
          </a:xfrm>
          <a:prstGeom prst="curvedUpArrow">
            <a:avLst>
              <a:gd name="adj1" fmla="val 6405"/>
              <a:gd name="adj2" fmla="val 31391"/>
              <a:gd name="adj3" fmla="val 45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validate</a:t>
            </a:r>
          </a:p>
        </p:txBody>
      </p:sp>
    </p:spTree>
    <p:extLst>
      <p:ext uri="{BB962C8B-B14F-4D97-AF65-F5344CB8AC3E}">
        <p14:creationId xmlns:p14="http://schemas.microsoft.com/office/powerpoint/2010/main" val="29873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BF05-A833-487D-935F-1C6C8429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信息技术研究院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886C2C-9CA6-45CA-98F4-67D0D2F97F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科研工作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8C383F-7757-4EE4-A9ED-D86930BE9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面向工农业生产、供应链等应用领域</a:t>
            </a:r>
            <a:endParaRPr lang="en-US" altLang="zh-CN" dirty="0"/>
          </a:p>
          <a:p>
            <a:r>
              <a:rPr lang="zh-CN" altLang="en-US" dirty="0"/>
              <a:t>研发属于区块链、物联网、机器学习等</a:t>
            </a:r>
            <a:r>
              <a:rPr lang="zh-CN" altLang="en-US"/>
              <a:t>技术门类的</a:t>
            </a:r>
            <a:r>
              <a:rPr lang="zh-CN" altLang="en-US" dirty="0"/>
              <a:t>底层技术</a:t>
            </a:r>
            <a:endParaRPr lang="en-US" altLang="zh-CN" dirty="0"/>
          </a:p>
          <a:p>
            <a:r>
              <a:rPr lang="zh-CN" altLang="en-US" dirty="0"/>
              <a:t>积累符合国情的创新性技术平台和技术工具，例如品链框架（</a:t>
            </a:r>
            <a:r>
              <a:rPr lang="en-US" altLang="zh-CN" dirty="0" err="1"/>
              <a:t>SkyChain</a:t>
            </a:r>
            <a:r>
              <a:rPr lang="zh-CN" altLang="en-US" dirty="0"/>
              <a:t>），登记专利或软著</a:t>
            </a:r>
            <a:endParaRPr lang="en-US" altLang="zh-CN" dirty="0"/>
          </a:p>
          <a:p>
            <a:r>
              <a:rPr lang="zh-CN" altLang="en-US" dirty="0"/>
              <a:t>组织或参与具体的应用项目的研发实施，实现研究成果的转化</a:t>
            </a:r>
            <a:endParaRPr lang="en-US" altLang="zh-C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F3E5F4-14CC-4F42-A9BD-5BD7A986E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交流工作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ABC802-36BD-412B-8D66-A984EE28848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参加 </a:t>
            </a:r>
            <a:r>
              <a:rPr lang="en-US" altLang="zh-CN" dirty="0"/>
              <a:t>IEEE </a:t>
            </a:r>
            <a:r>
              <a:rPr lang="zh-CN" altLang="en-US" dirty="0"/>
              <a:t>等国际权威学术组织的活动、发表论文</a:t>
            </a:r>
            <a:endParaRPr lang="en-US" altLang="zh-CN" dirty="0"/>
          </a:p>
          <a:p>
            <a:r>
              <a:rPr lang="zh-CN" altLang="en-US" dirty="0"/>
              <a:t>参加国内权威学术组织的活动、发表论文</a:t>
            </a:r>
            <a:endParaRPr lang="en-US" altLang="zh-CN" dirty="0"/>
          </a:p>
          <a:p>
            <a:r>
              <a:rPr lang="zh-CN" altLang="en-US" dirty="0"/>
              <a:t>与技术领域和应用领域的同行交流</a:t>
            </a:r>
            <a:endParaRPr lang="en-US" altLang="zh-CN" dirty="0"/>
          </a:p>
          <a:p>
            <a:r>
              <a:rPr lang="zh-CN" altLang="en-US" dirty="0"/>
              <a:t>官方公众号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0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_win32.potx" id="{8DB5F853-6D41-4F9A-A690-E7D2DA7AA105}" vid="{56214020-6946-4A5F-9988-6608E83A239F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dcmitype/"/>
    <ds:schemaRef ds:uri="http://purl.org/dc/elements/1.1/"/>
    <ds:schemaRef ds:uri="4873beb7-5857-4685-be1f-d57550cc96cc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2508</TotalTime>
  <Words>364</Words>
  <Application>Microsoft Office PowerPoint</Application>
  <PresentationFormat>Widescreen</PresentationFormat>
  <Paragraphs>104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微软雅黑</vt:lpstr>
      <vt:lpstr>Arial</vt:lpstr>
      <vt:lpstr>Arial Black</vt:lpstr>
      <vt:lpstr>Euphemia</vt:lpstr>
      <vt:lpstr>Plantagenet Cherokee</vt:lpstr>
      <vt:lpstr>Wingdings</vt:lpstr>
      <vt:lpstr>Academic Literature 16x9</vt:lpstr>
      <vt:lpstr>Sky-chain design</vt:lpstr>
      <vt:lpstr>Node Runtime</vt:lpstr>
      <vt:lpstr>Hierarchy of Environments</vt:lpstr>
      <vt:lpstr>Chain Environment</vt:lpstr>
      <vt:lpstr>Data Storage</vt:lpstr>
      <vt:lpstr>Entries of Transaction</vt:lpstr>
      <vt:lpstr>Process</vt:lpstr>
      <vt:lpstr>信息技术研究院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Skyiah.com （穹苍家园）</dc:title>
  <dc:creator>Huang Michael</dc:creator>
  <cp:lastModifiedBy>Huang Michael</cp:lastModifiedBy>
  <cp:revision>597</cp:revision>
  <dcterms:created xsi:type="dcterms:W3CDTF">2021-01-31T01:55:15Z</dcterms:created>
  <dcterms:modified xsi:type="dcterms:W3CDTF">2021-10-03T01:35:08Z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