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32"/>
  </p:notesMasterIdLst>
  <p:sldIdLst>
    <p:sldId id="265" r:id="rId2"/>
    <p:sldId id="273" r:id="rId3"/>
    <p:sldId id="268" r:id="rId4"/>
    <p:sldId id="263" r:id="rId5"/>
    <p:sldId id="294" r:id="rId6"/>
    <p:sldId id="300" r:id="rId7"/>
    <p:sldId id="286" r:id="rId8"/>
    <p:sldId id="298" r:id="rId9"/>
    <p:sldId id="301" r:id="rId10"/>
    <p:sldId id="274" r:id="rId11"/>
    <p:sldId id="299" r:id="rId12"/>
    <p:sldId id="288" r:id="rId13"/>
    <p:sldId id="295" r:id="rId14"/>
    <p:sldId id="291" r:id="rId15"/>
    <p:sldId id="287" r:id="rId16"/>
    <p:sldId id="296" r:id="rId17"/>
    <p:sldId id="297" r:id="rId18"/>
    <p:sldId id="264" r:id="rId19"/>
    <p:sldId id="292" r:id="rId20"/>
    <p:sldId id="285" r:id="rId21"/>
    <p:sldId id="271" r:id="rId22"/>
    <p:sldId id="280" r:id="rId23"/>
    <p:sldId id="284" r:id="rId24"/>
    <p:sldId id="281" r:id="rId25"/>
    <p:sldId id="282" r:id="rId26"/>
    <p:sldId id="283" r:id="rId27"/>
    <p:sldId id="293" r:id="rId28"/>
    <p:sldId id="275" r:id="rId29"/>
    <p:sldId id="289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F0506E"/>
    <a:srgbClr val="7FB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50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DF5B-5029-4C1A-AE43-641532421C8E}" type="doc">
      <dgm:prSet loTypeId="urn:microsoft.com/office/officeart/2005/8/layout/cycle4" loCatId="relationship" qsTypeId="urn:microsoft.com/office/officeart/2005/8/quickstyle/simple2" qsCatId="simple" csTypeId="urn:microsoft.com/office/officeart/2005/8/colors/colorful3" csCatId="colorful" phldr="1"/>
      <dgm:spPr/>
    </dgm:pt>
    <dgm:pt modelId="{A1B88509-7228-4D39-949E-883533508726}">
      <dgm:prSet phldrT="[Text]"/>
      <dgm:spPr/>
      <dgm:t>
        <a:bodyPr/>
        <a:lstStyle/>
        <a:p>
          <a:r>
            <a:rPr lang="zh-CN" altLang="en-US" dirty="0"/>
            <a:t>行业架构参考</a:t>
          </a:r>
          <a:endParaRPr lang="en-US" dirty="0"/>
        </a:p>
      </dgm:t>
    </dgm:pt>
    <dgm:pt modelId="{9FAEFB02-CC4E-4143-8476-BD92F713022F}" type="parTrans" cxnId="{3FC7AC4D-B2F2-4A36-8CC0-538F0838208F}">
      <dgm:prSet/>
      <dgm:spPr/>
      <dgm:t>
        <a:bodyPr/>
        <a:lstStyle/>
        <a:p>
          <a:endParaRPr lang="en-US"/>
        </a:p>
      </dgm:t>
    </dgm:pt>
    <dgm:pt modelId="{E3C4A2FA-1180-48B1-ACED-BE8AD8308BC8}" type="sibTrans" cxnId="{3FC7AC4D-B2F2-4A36-8CC0-538F0838208F}">
      <dgm:prSet/>
      <dgm:spPr/>
      <dgm:t>
        <a:bodyPr/>
        <a:lstStyle/>
        <a:p>
          <a:endParaRPr lang="en-US"/>
        </a:p>
      </dgm:t>
    </dgm:pt>
    <dgm:pt modelId="{5C61E040-AE70-4633-A708-BDA1833D585B}">
      <dgm:prSet phldrT="[Text]"/>
      <dgm:spPr/>
      <dgm:t>
        <a:bodyPr/>
        <a:lstStyle/>
        <a:p>
          <a:r>
            <a:rPr lang="zh-CN" altLang="en-US" dirty="0"/>
            <a:t>品链框架范例</a:t>
          </a:r>
          <a:endParaRPr lang="en-US" dirty="0"/>
        </a:p>
      </dgm:t>
    </dgm:pt>
    <dgm:pt modelId="{99E11CC2-8DC1-4865-AC52-60CA56CDF0ED}" type="parTrans" cxnId="{3FC54C12-E575-4CC6-878D-5040D340FE13}">
      <dgm:prSet/>
      <dgm:spPr/>
      <dgm:t>
        <a:bodyPr/>
        <a:lstStyle/>
        <a:p>
          <a:endParaRPr lang="en-US"/>
        </a:p>
      </dgm:t>
    </dgm:pt>
    <dgm:pt modelId="{369F698C-6931-4705-AF3C-29B89FE1EDBF}" type="sibTrans" cxnId="{3FC54C12-E575-4CC6-878D-5040D340FE13}">
      <dgm:prSet/>
      <dgm:spPr/>
      <dgm:t>
        <a:bodyPr/>
        <a:lstStyle/>
        <a:p>
          <a:endParaRPr lang="en-US"/>
        </a:p>
      </dgm:t>
    </dgm:pt>
    <dgm:pt modelId="{3E1379A8-03AE-4560-9CAC-234975E3282D}">
      <dgm:prSet phldrT="[Text]"/>
      <dgm:spPr/>
      <dgm:t>
        <a:bodyPr/>
        <a:lstStyle/>
        <a:p>
          <a:r>
            <a:rPr lang="zh-CN" altLang="en-US" dirty="0"/>
            <a:t>抽象便于复用</a:t>
          </a:r>
          <a:endParaRPr lang="en-US" dirty="0"/>
        </a:p>
      </dgm:t>
    </dgm:pt>
    <dgm:pt modelId="{085A800E-2E7C-4E3D-905F-121B2B499E4E}" type="parTrans" cxnId="{11B5DEF3-0CEC-42AF-A27F-87CA3DD63887}">
      <dgm:prSet/>
      <dgm:spPr/>
      <dgm:t>
        <a:bodyPr/>
        <a:lstStyle/>
        <a:p>
          <a:endParaRPr lang="en-US"/>
        </a:p>
      </dgm:t>
    </dgm:pt>
    <dgm:pt modelId="{8AE7FA89-A495-4A30-9004-17A9AC324A50}" type="sibTrans" cxnId="{11B5DEF3-0CEC-42AF-A27F-87CA3DD63887}">
      <dgm:prSet/>
      <dgm:spPr/>
      <dgm:t>
        <a:bodyPr/>
        <a:lstStyle/>
        <a:p>
          <a:endParaRPr lang="en-US"/>
        </a:p>
      </dgm:t>
    </dgm:pt>
    <dgm:pt modelId="{B8DAA4A8-AA17-466A-A7B2-DD367F49DEDF}">
      <dgm:prSet phldrT="[Text]"/>
      <dgm:spPr/>
      <dgm:t>
        <a:bodyPr/>
        <a:lstStyle/>
        <a:p>
          <a:r>
            <a:rPr lang="zh-CN" altLang="en-US" dirty="0"/>
            <a:t>降低难度和风险</a:t>
          </a:r>
          <a:endParaRPr lang="en-US" dirty="0"/>
        </a:p>
      </dgm:t>
    </dgm:pt>
    <dgm:pt modelId="{553A8A4A-8A23-451C-9B24-1800C138FF1D}" type="parTrans" cxnId="{CDC116A5-A6DF-47D6-A7F0-36814C2AA77F}">
      <dgm:prSet/>
      <dgm:spPr/>
      <dgm:t>
        <a:bodyPr/>
        <a:lstStyle/>
        <a:p>
          <a:endParaRPr lang="en-US"/>
        </a:p>
      </dgm:t>
    </dgm:pt>
    <dgm:pt modelId="{8387D957-5C6E-4A64-AEB7-D643FA8EC40B}" type="sibTrans" cxnId="{CDC116A5-A6DF-47D6-A7F0-36814C2AA77F}">
      <dgm:prSet/>
      <dgm:spPr/>
      <dgm:t>
        <a:bodyPr/>
        <a:lstStyle/>
        <a:p>
          <a:endParaRPr lang="en-US"/>
        </a:p>
      </dgm:t>
    </dgm:pt>
    <dgm:pt modelId="{3DBC6E7E-B0F4-43E5-8DD0-79EB258B8730}" type="pres">
      <dgm:prSet presAssocID="{0A11DF5B-5029-4C1A-AE43-641532421C8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5E14599-AEDF-4678-8BDA-CA85BC9FEB05}" type="pres">
      <dgm:prSet presAssocID="{0A11DF5B-5029-4C1A-AE43-641532421C8E}" presName="children" presStyleCnt="0"/>
      <dgm:spPr/>
    </dgm:pt>
    <dgm:pt modelId="{C7EBFB77-AE07-494B-9605-65404AF94FA3}" type="pres">
      <dgm:prSet presAssocID="{0A11DF5B-5029-4C1A-AE43-641532421C8E}" presName="childPlaceholder" presStyleCnt="0"/>
      <dgm:spPr/>
    </dgm:pt>
    <dgm:pt modelId="{C4E22379-052F-474C-9AB1-E06179405F6E}" type="pres">
      <dgm:prSet presAssocID="{0A11DF5B-5029-4C1A-AE43-641532421C8E}" presName="circle" presStyleCnt="0"/>
      <dgm:spPr/>
    </dgm:pt>
    <dgm:pt modelId="{763CC597-F729-4E16-BF38-495837C9BB3D}" type="pres">
      <dgm:prSet presAssocID="{0A11DF5B-5029-4C1A-AE43-641532421C8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4174CDC-92AD-47E0-8C54-D3EB5709D1B1}" type="pres">
      <dgm:prSet presAssocID="{0A11DF5B-5029-4C1A-AE43-641532421C8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1772565-A715-40B2-81EF-063D2AD2781D}" type="pres">
      <dgm:prSet presAssocID="{0A11DF5B-5029-4C1A-AE43-641532421C8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BAE24664-0871-4179-A4FF-A32571E43A40}" type="pres">
      <dgm:prSet presAssocID="{0A11DF5B-5029-4C1A-AE43-641532421C8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A4BB9F3-5CA2-4E34-B971-355611D68D09}" type="pres">
      <dgm:prSet presAssocID="{0A11DF5B-5029-4C1A-AE43-641532421C8E}" presName="quadrantPlaceholder" presStyleCnt="0"/>
      <dgm:spPr/>
    </dgm:pt>
    <dgm:pt modelId="{8534BBBA-8B72-49C7-A632-768AC3D2D280}" type="pres">
      <dgm:prSet presAssocID="{0A11DF5B-5029-4C1A-AE43-641532421C8E}" presName="center1" presStyleLbl="fgShp" presStyleIdx="0" presStyleCnt="2"/>
      <dgm:spPr/>
    </dgm:pt>
    <dgm:pt modelId="{CD61B925-5974-4829-90C7-72407E297F40}" type="pres">
      <dgm:prSet presAssocID="{0A11DF5B-5029-4C1A-AE43-641532421C8E}" presName="center2" presStyleLbl="fgShp" presStyleIdx="1" presStyleCnt="2"/>
      <dgm:spPr/>
    </dgm:pt>
  </dgm:ptLst>
  <dgm:cxnLst>
    <dgm:cxn modelId="{3FC54C12-E575-4CC6-878D-5040D340FE13}" srcId="{0A11DF5B-5029-4C1A-AE43-641532421C8E}" destId="{5C61E040-AE70-4633-A708-BDA1833D585B}" srcOrd="1" destOrd="0" parTransId="{99E11CC2-8DC1-4865-AC52-60CA56CDF0ED}" sibTransId="{369F698C-6931-4705-AF3C-29B89FE1EDBF}"/>
    <dgm:cxn modelId="{C45EE241-F18E-4B9D-B88F-425E17E2212D}" type="presOf" srcId="{0A11DF5B-5029-4C1A-AE43-641532421C8E}" destId="{3DBC6E7E-B0F4-43E5-8DD0-79EB258B8730}" srcOrd="0" destOrd="0" presId="urn:microsoft.com/office/officeart/2005/8/layout/cycle4"/>
    <dgm:cxn modelId="{3FC7AC4D-B2F2-4A36-8CC0-538F0838208F}" srcId="{0A11DF5B-5029-4C1A-AE43-641532421C8E}" destId="{A1B88509-7228-4D39-949E-883533508726}" srcOrd="0" destOrd="0" parTransId="{9FAEFB02-CC4E-4143-8476-BD92F713022F}" sibTransId="{E3C4A2FA-1180-48B1-ACED-BE8AD8308BC8}"/>
    <dgm:cxn modelId="{FF193CA1-A764-4FC7-85F1-0BD4B8113610}" type="presOf" srcId="{B8DAA4A8-AA17-466A-A7B2-DD367F49DEDF}" destId="{A1772565-A715-40B2-81EF-063D2AD2781D}" srcOrd="0" destOrd="0" presId="urn:microsoft.com/office/officeart/2005/8/layout/cycle4"/>
    <dgm:cxn modelId="{CDC116A5-A6DF-47D6-A7F0-36814C2AA77F}" srcId="{0A11DF5B-5029-4C1A-AE43-641532421C8E}" destId="{B8DAA4A8-AA17-466A-A7B2-DD367F49DEDF}" srcOrd="2" destOrd="0" parTransId="{553A8A4A-8A23-451C-9B24-1800C138FF1D}" sibTransId="{8387D957-5C6E-4A64-AEB7-D643FA8EC40B}"/>
    <dgm:cxn modelId="{8E748DA8-AC9A-4752-A19C-57E002AF4B82}" type="presOf" srcId="{5C61E040-AE70-4633-A708-BDA1833D585B}" destId="{04174CDC-92AD-47E0-8C54-D3EB5709D1B1}" srcOrd="0" destOrd="0" presId="urn:microsoft.com/office/officeart/2005/8/layout/cycle4"/>
    <dgm:cxn modelId="{D54A22C4-2F28-4644-A4A0-3CC7CB4444F0}" type="presOf" srcId="{A1B88509-7228-4D39-949E-883533508726}" destId="{763CC597-F729-4E16-BF38-495837C9BB3D}" srcOrd="0" destOrd="0" presId="urn:microsoft.com/office/officeart/2005/8/layout/cycle4"/>
    <dgm:cxn modelId="{6D84D3D8-037F-429B-87F2-BE0B64E1DEC0}" type="presOf" srcId="{3E1379A8-03AE-4560-9CAC-234975E3282D}" destId="{BAE24664-0871-4179-A4FF-A32571E43A40}" srcOrd="0" destOrd="0" presId="urn:microsoft.com/office/officeart/2005/8/layout/cycle4"/>
    <dgm:cxn modelId="{11B5DEF3-0CEC-42AF-A27F-87CA3DD63887}" srcId="{0A11DF5B-5029-4C1A-AE43-641532421C8E}" destId="{3E1379A8-03AE-4560-9CAC-234975E3282D}" srcOrd="3" destOrd="0" parTransId="{085A800E-2E7C-4E3D-905F-121B2B499E4E}" sibTransId="{8AE7FA89-A495-4A30-9004-17A9AC324A50}"/>
    <dgm:cxn modelId="{99B4CC34-3B9E-4D2A-8BE1-1E9252B7F5B6}" type="presParOf" srcId="{3DBC6E7E-B0F4-43E5-8DD0-79EB258B8730}" destId="{85E14599-AEDF-4678-8BDA-CA85BC9FEB05}" srcOrd="0" destOrd="0" presId="urn:microsoft.com/office/officeart/2005/8/layout/cycle4"/>
    <dgm:cxn modelId="{FA2C1435-7558-4C90-A20F-3E1ACAE13B69}" type="presParOf" srcId="{85E14599-AEDF-4678-8BDA-CA85BC9FEB05}" destId="{C7EBFB77-AE07-494B-9605-65404AF94FA3}" srcOrd="0" destOrd="0" presId="urn:microsoft.com/office/officeart/2005/8/layout/cycle4"/>
    <dgm:cxn modelId="{C15F9282-DB10-416F-BE02-555D3AFB9C6F}" type="presParOf" srcId="{3DBC6E7E-B0F4-43E5-8DD0-79EB258B8730}" destId="{C4E22379-052F-474C-9AB1-E06179405F6E}" srcOrd="1" destOrd="0" presId="urn:microsoft.com/office/officeart/2005/8/layout/cycle4"/>
    <dgm:cxn modelId="{545C949C-9774-405C-9087-6F81AC495636}" type="presParOf" srcId="{C4E22379-052F-474C-9AB1-E06179405F6E}" destId="{763CC597-F729-4E16-BF38-495837C9BB3D}" srcOrd="0" destOrd="0" presId="urn:microsoft.com/office/officeart/2005/8/layout/cycle4"/>
    <dgm:cxn modelId="{1548E8EE-3E71-4B63-AA8A-C0D96149BD7F}" type="presParOf" srcId="{C4E22379-052F-474C-9AB1-E06179405F6E}" destId="{04174CDC-92AD-47E0-8C54-D3EB5709D1B1}" srcOrd="1" destOrd="0" presId="urn:microsoft.com/office/officeart/2005/8/layout/cycle4"/>
    <dgm:cxn modelId="{C8C1CB50-DBEC-4A9E-B881-D18A100F9E5B}" type="presParOf" srcId="{C4E22379-052F-474C-9AB1-E06179405F6E}" destId="{A1772565-A715-40B2-81EF-063D2AD2781D}" srcOrd="2" destOrd="0" presId="urn:microsoft.com/office/officeart/2005/8/layout/cycle4"/>
    <dgm:cxn modelId="{6AA6064C-274F-48E1-A747-E2DE0B6FD14A}" type="presParOf" srcId="{C4E22379-052F-474C-9AB1-E06179405F6E}" destId="{BAE24664-0871-4179-A4FF-A32571E43A40}" srcOrd="3" destOrd="0" presId="urn:microsoft.com/office/officeart/2005/8/layout/cycle4"/>
    <dgm:cxn modelId="{61310636-A46C-4143-99B8-EF4D57F5B35E}" type="presParOf" srcId="{C4E22379-052F-474C-9AB1-E06179405F6E}" destId="{8A4BB9F3-5CA2-4E34-B971-355611D68D09}" srcOrd="4" destOrd="0" presId="urn:microsoft.com/office/officeart/2005/8/layout/cycle4"/>
    <dgm:cxn modelId="{7E674455-EF71-4B07-A7A2-A54DA3B2892C}" type="presParOf" srcId="{3DBC6E7E-B0F4-43E5-8DD0-79EB258B8730}" destId="{8534BBBA-8B72-49C7-A632-768AC3D2D280}" srcOrd="2" destOrd="0" presId="urn:microsoft.com/office/officeart/2005/8/layout/cycle4"/>
    <dgm:cxn modelId="{FE64819A-05C2-452D-8513-D58444DFEFDB}" type="presParOf" srcId="{3DBC6E7E-B0F4-43E5-8DD0-79EB258B8730}" destId="{CD61B925-5974-4829-90C7-72407E297F4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ctr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ctr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销售站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ctr"/>
        <a:lstStyle/>
        <a:p>
          <a:r>
            <a:rPr lang="zh-CN" altLang="en-US" dirty="0"/>
            <a:t>供应</a:t>
          </a:r>
          <a:br>
            <a:rPr lang="en-US" altLang="zh-CN" dirty="0"/>
          </a:br>
          <a:r>
            <a:rPr lang="zh-CN" altLang="en-US" dirty="0"/>
            <a:t>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20344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97273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120344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71861" custScaleY="120344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（供应子系统、市场子系统）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8E5136-944E-4E11-9CC9-B980917BB0F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8A3295-85F7-4702-8AE0-13A67DF5D286}">
      <dgm:prSet phldrT="[Text]"/>
      <dgm:spPr/>
      <dgm:t>
        <a:bodyPr/>
        <a:lstStyle/>
        <a:p>
          <a:r>
            <a:rPr lang="zh-CN" altLang="en-US" dirty="0"/>
            <a:t>弹性云主机</a:t>
          </a:r>
          <a:endParaRPr lang="en-US" dirty="0"/>
        </a:p>
      </dgm:t>
    </dgm:pt>
    <dgm:pt modelId="{6ACB06BC-33AB-4172-B04D-9F29B1A24DE6}" type="parTrans" cxnId="{D8649035-C48A-42EF-8BBC-426FD404D1FA}">
      <dgm:prSet/>
      <dgm:spPr/>
      <dgm:t>
        <a:bodyPr/>
        <a:lstStyle/>
        <a:p>
          <a:endParaRPr lang="en-US"/>
        </a:p>
      </dgm:t>
    </dgm:pt>
    <dgm:pt modelId="{9D1204F2-56F3-4D7C-8AFA-A5428A872EC9}" type="sibTrans" cxnId="{D8649035-C48A-42EF-8BBC-426FD404D1FA}">
      <dgm:prSet/>
      <dgm:spPr/>
      <dgm:t>
        <a:bodyPr/>
        <a:lstStyle/>
        <a:p>
          <a:endParaRPr lang="en-US"/>
        </a:p>
      </dgm:t>
    </dgm:pt>
    <dgm:pt modelId="{8444D6FA-C0BA-4D45-AE80-B98C4D598B4B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083C2-A563-477F-86C0-551A13058552}" type="parTrans" cxnId="{7C12AC71-48C4-4A99-98D8-1C5D72F85F53}">
      <dgm:prSet/>
      <dgm:spPr/>
      <dgm:t>
        <a:bodyPr/>
        <a:lstStyle/>
        <a:p>
          <a:endParaRPr lang="en-US"/>
        </a:p>
      </dgm:t>
    </dgm:pt>
    <dgm:pt modelId="{E2ABADF1-72E2-44FB-87F2-5F84C2AD830B}" type="sibTrans" cxnId="{7C12AC71-48C4-4A99-98D8-1C5D72F85F53}">
      <dgm:prSet/>
      <dgm:spPr/>
      <dgm:t>
        <a:bodyPr/>
        <a:lstStyle/>
        <a:p>
          <a:endParaRPr lang="en-US"/>
        </a:p>
      </dgm:t>
    </dgm:pt>
    <dgm:pt modelId="{705DC179-F21F-4B70-B31F-72008C701006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CB0FA-5C74-4824-9592-FD5173B9E2FC}" type="parTrans" cxnId="{B5CEDF34-1C3F-4897-9148-A1F0507FD49C}">
      <dgm:prSet/>
      <dgm:spPr/>
      <dgm:t>
        <a:bodyPr/>
        <a:lstStyle/>
        <a:p>
          <a:endParaRPr lang="en-US"/>
        </a:p>
      </dgm:t>
    </dgm:pt>
    <dgm:pt modelId="{C05E6846-0622-48EE-9008-C3AE9061BC16}" type="sibTrans" cxnId="{B5CEDF34-1C3F-4897-9148-A1F0507FD49C}">
      <dgm:prSet/>
      <dgm:spPr/>
      <dgm:t>
        <a:bodyPr/>
        <a:lstStyle/>
        <a:p>
          <a:endParaRPr lang="en-US"/>
        </a:p>
      </dgm:t>
    </dgm:pt>
    <dgm:pt modelId="{EEE33346-8F48-4BFD-9411-1FB2B1F6DC4F}">
      <dgm:prSet phldrT="[Text]"/>
      <dgm:spPr/>
      <dgm:t>
        <a:bodyPr/>
        <a:lstStyle/>
        <a:p>
          <a:r>
            <a:rPr lang="zh-CN" altLang="en-US" dirty="0"/>
            <a:t>裸金属云主机</a:t>
          </a:r>
          <a:endParaRPr lang="en-US" dirty="0"/>
        </a:p>
      </dgm:t>
    </dgm:pt>
    <dgm:pt modelId="{53921209-D879-464B-B00D-A1F51E2195C4}" type="parTrans" cxnId="{2436DAB9-9A7B-43A3-A1FB-5DF5BAE8E9A7}">
      <dgm:prSet/>
      <dgm:spPr/>
      <dgm:t>
        <a:bodyPr/>
        <a:lstStyle/>
        <a:p>
          <a:endParaRPr lang="en-US"/>
        </a:p>
      </dgm:t>
    </dgm:pt>
    <dgm:pt modelId="{140C5AED-1FD5-46FA-900F-E23FC4BAEC30}" type="sibTrans" cxnId="{2436DAB9-9A7B-43A3-A1FB-5DF5BAE8E9A7}">
      <dgm:prSet/>
      <dgm:spPr/>
      <dgm:t>
        <a:bodyPr/>
        <a:lstStyle/>
        <a:p>
          <a:endParaRPr lang="en-US"/>
        </a:p>
      </dgm:t>
    </dgm:pt>
    <dgm:pt modelId="{68485A9A-F0B6-4E5B-8293-39097169E54C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A6F25-5629-4A43-AAFF-60C555B3DD63}" type="parTrans" cxnId="{90051F41-ABA7-45EF-8F65-8C847283A71C}">
      <dgm:prSet/>
      <dgm:spPr/>
      <dgm:t>
        <a:bodyPr/>
        <a:lstStyle/>
        <a:p>
          <a:endParaRPr lang="en-US"/>
        </a:p>
      </dgm:t>
    </dgm:pt>
    <dgm:pt modelId="{F97F5434-6986-4658-8DD3-EA9D06D3EACE}" type="sibTrans" cxnId="{90051F41-ABA7-45EF-8F65-8C847283A71C}">
      <dgm:prSet/>
      <dgm:spPr/>
      <dgm:t>
        <a:bodyPr/>
        <a:lstStyle/>
        <a:p>
          <a:endParaRPr lang="en-US"/>
        </a:p>
      </dgm:t>
    </dgm:pt>
    <dgm:pt modelId="{FBFADFC7-7395-422F-B0C9-39E219BB1527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745ED-2865-4C42-980A-7E6C03B04B82}" type="parTrans" cxnId="{AE55FC1F-4510-4C86-8D56-2CAAC5AC0930}">
      <dgm:prSet/>
      <dgm:spPr/>
      <dgm:t>
        <a:bodyPr/>
        <a:lstStyle/>
        <a:p>
          <a:endParaRPr lang="en-US"/>
        </a:p>
      </dgm:t>
    </dgm:pt>
    <dgm:pt modelId="{A49E46E1-334C-4DBE-9CC4-0FA935DB8FC6}" type="sibTrans" cxnId="{AE55FC1F-4510-4C86-8D56-2CAAC5AC0930}">
      <dgm:prSet/>
      <dgm:spPr/>
      <dgm:t>
        <a:bodyPr/>
        <a:lstStyle/>
        <a:p>
          <a:endParaRPr lang="en-US"/>
        </a:p>
      </dgm:t>
    </dgm:pt>
    <dgm:pt modelId="{55E9991A-BE34-41BF-A176-B4241CF16D22}">
      <dgm:prSet phldrT="[Text]"/>
      <dgm:spPr/>
      <dgm:t>
        <a:bodyPr/>
        <a:lstStyle/>
        <a:p>
          <a:r>
            <a:rPr lang="zh-CN" altLang="en-US" dirty="0"/>
            <a:t>自建基础构架</a:t>
          </a:r>
          <a:endParaRPr lang="en-US" dirty="0"/>
        </a:p>
      </dgm:t>
    </dgm:pt>
    <dgm:pt modelId="{464589DC-B7F4-4CE5-B4F4-03959C957004}" type="parTrans" cxnId="{E256E97C-75F8-4722-90C4-9F66CFBD6C64}">
      <dgm:prSet/>
      <dgm:spPr/>
      <dgm:t>
        <a:bodyPr/>
        <a:lstStyle/>
        <a:p>
          <a:endParaRPr lang="en-US"/>
        </a:p>
      </dgm:t>
    </dgm:pt>
    <dgm:pt modelId="{6AA9B4A5-FAF5-40A1-92A4-BA7CADF65A22}" type="sibTrans" cxnId="{E256E97C-75F8-4722-90C4-9F66CFBD6C64}">
      <dgm:prSet/>
      <dgm:spPr/>
      <dgm:t>
        <a:bodyPr/>
        <a:lstStyle/>
        <a:p>
          <a:endParaRPr lang="en-US"/>
        </a:p>
      </dgm:t>
    </dgm:pt>
    <dgm:pt modelId="{4A6060EE-5AD0-4854-80D8-CDF667C39E85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29D5FB-24DA-4FA3-976B-058CDB69767B}" type="parTrans" cxnId="{7517BF0A-DEDE-4C55-B396-10F2A11474E9}">
      <dgm:prSet/>
      <dgm:spPr/>
      <dgm:t>
        <a:bodyPr/>
        <a:lstStyle/>
        <a:p>
          <a:endParaRPr lang="en-US"/>
        </a:p>
      </dgm:t>
    </dgm:pt>
    <dgm:pt modelId="{0D677026-DD9F-4D91-89BF-5C6B9250C97F}" type="sibTrans" cxnId="{7517BF0A-DEDE-4C55-B396-10F2A11474E9}">
      <dgm:prSet/>
      <dgm:spPr/>
      <dgm:t>
        <a:bodyPr/>
        <a:lstStyle/>
        <a:p>
          <a:endParaRPr lang="en-US"/>
        </a:p>
      </dgm:t>
    </dgm:pt>
    <dgm:pt modelId="{47253EFE-6743-4F71-81F0-776F289823CC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61D84-7DAA-41F2-86BC-8D2251E1B4F0}" type="parTrans" cxnId="{F88ED90B-7F3E-4CD1-A39B-B1A0D875971E}">
      <dgm:prSet/>
      <dgm:spPr/>
      <dgm:t>
        <a:bodyPr/>
        <a:lstStyle/>
        <a:p>
          <a:endParaRPr lang="en-US"/>
        </a:p>
      </dgm:t>
    </dgm:pt>
    <dgm:pt modelId="{6BF9AD6B-DD56-4027-A933-93B1E9BF9850}" type="sibTrans" cxnId="{F88ED90B-7F3E-4CD1-A39B-B1A0D875971E}">
      <dgm:prSet/>
      <dgm:spPr/>
      <dgm:t>
        <a:bodyPr/>
        <a:lstStyle/>
        <a:p>
          <a:endParaRPr lang="en-US"/>
        </a:p>
      </dgm:t>
    </dgm:pt>
    <dgm:pt modelId="{1DC34091-FD44-429F-BB50-77FF2B991B93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C98A00-53B7-41D4-ADEF-C010C7DF1E1C}" type="parTrans" cxnId="{8AC13173-EDB8-4FB2-BCB8-53EA9EA975D3}">
      <dgm:prSet/>
      <dgm:spPr/>
      <dgm:t>
        <a:bodyPr/>
        <a:lstStyle/>
        <a:p>
          <a:endParaRPr lang="en-US"/>
        </a:p>
      </dgm:t>
    </dgm:pt>
    <dgm:pt modelId="{5D8DB0B4-3575-46A5-B3BB-189BABCDA0BF}" type="sibTrans" cxnId="{8AC13173-EDB8-4FB2-BCB8-53EA9EA975D3}">
      <dgm:prSet/>
      <dgm:spPr/>
      <dgm:t>
        <a:bodyPr/>
        <a:lstStyle/>
        <a:p>
          <a:endParaRPr lang="en-US"/>
        </a:p>
      </dgm:t>
    </dgm:pt>
    <dgm:pt modelId="{64527887-1766-46ED-A480-45CD2497B2F9}" type="pres">
      <dgm:prSet presAssocID="{188E5136-944E-4E11-9CC9-B980917BB0F9}" presName="Name0" presStyleCnt="0">
        <dgm:presLayoutVars>
          <dgm:dir/>
          <dgm:animLvl val="lvl"/>
          <dgm:resizeHandles val="exact"/>
        </dgm:presLayoutVars>
      </dgm:prSet>
      <dgm:spPr/>
    </dgm:pt>
    <dgm:pt modelId="{D8A52FB8-F589-4DC0-8E08-BF5FCE215EF1}" type="pres">
      <dgm:prSet presAssocID="{898A3295-85F7-4702-8AE0-13A67DF5D286}" presName="composite" presStyleCnt="0"/>
      <dgm:spPr/>
    </dgm:pt>
    <dgm:pt modelId="{CD27DB19-08D0-4EC0-AFB6-7F0AC763CB5E}" type="pres">
      <dgm:prSet presAssocID="{898A3295-85F7-4702-8AE0-13A67DF5D2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1B61BD2-ECAC-4CEE-BC98-870422A28081}" type="pres">
      <dgm:prSet presAssocID="{898A3295-85F7-4702-8AE0-13A67DF5D286}" presName="desTx" presStyleLbl="alignAccFollowNode1" presStyleIdx="0" presStyleCnt="3">
        <dgm:presLayoutVars>
          <dgm:bulletEnabled val="1"/>
        </dgm:presLayoutVars>
      </dgm:prSet>
      <dgm:spPr/>
    </dgm:pt>
    <dgm:pt modelId="{DB0958A1-480B-4180-9170-CE314DC525D9}" type="pres">
      <dgm:prSet presAssocID="{9D1204F2-56F3-4D7C-8AFA-A5428A872EC9}" presName="space" presStyleCnt="0"/>
      <dgm:spPr/>
    </dgm:pt>
    <dgm:pt modelId="{328F7009-0499-4038-9FA9-A3D14BC63A2E}" type="pres">
      <dgm:prSet presAssocID="{EEE33346-8F48-4BFD-9411-1FB2B1F6DC4F}" presName="composite" presStyleCnt="0"/>
      <dgm:spPr/>
    </dgm:pt>
    <dgm:pt modelId="{E8C044CE-FDC1-4F4E-9FC0-FCDCBBE25A49}" type="pres">
      <dgm:prSet presAssocID="{EEE33346-8F48-4BFD-9411-1FB2B1F6DC4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5ECC203-0D41-4197-8649-581A77441E3D}" type="pres">
      <dgm:prSet presAssocID="{EEE33346-8F48-4BFD-9411-1FB2B1F6DC4F}" presName="desTx" presStyleLbl="alignAccFollowNode1" presStyleIdx="1" presStyleCnt="3">
        <dgm:presLayoutVars>
          <dgm:bulletEnabled val="1"/>
        </dgm:presLayoutVars>
      </dgm:prSet>
      <dgm:spPr/>
    </dgm:pt>
    <dgm:pt modelId="{6F335DC1-37EE-4F01-A2B0-A92E01D1A29B}" type="pres">
      <dgm:prSet presAssocID="{140C5AED-1FD5-46FA-900F-E23FC4BAEC30}" presName="space" presStyleCnt="0"/>
      <dgm:spPr/>
    </dgm:pt>
    <dgm:pt modelId="{41A519D5-4918-4B83-BBAE-F33E98FBFE96}" type="pres">
      <dgm:prSet presAssocID="{55E9991A-BE34-41BF-A176-B4241CF16D22}" presName="composite" presStyleCnt="0"/>
      <dgm:spPr/>
    </dgm:pt>
    <dgm:pt modelId="{7224BDC8-DC6E-4C96-BA18-ADC2D8CE8850}" type="pres">
      <dgm:prSet presAssocID="{55E9991A-BE34-41BF-A176-B4241CF16D22}" presName="parTx" presStyleLbl="alignNode1" presStyleIdx="2" presStyleCnt="3" custLinFactNeighborX="0">
        <dgm:presLayoutVars>
          <dgm:chMax val="0"/>
          <dgm:chPref val="0"/>
          <dgm:bulletEnabled val="1"/>
        </dgm:presLayoutVars>
      </dgm:prSet>
      <dgm:spPr/>
    </dgm:pt>
    <dgm:pt modelId="{404A15D8-787A-4467-B007-1D94CE5BF7CF}" type="pres">
      <dgm:prSet presAssocID="{55E9991A-BE34-41BF-A176-B4241CF16D2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517BF0A-DEDE-4C55-B396-10F2A11474E9}" srcId="{55E9991A-BE34-41BF-A176-B4241CF16D22}" destId="{4A6060EE-5AD0-4854-80D8-CDF667C39E85}" srcOrd="0" destOrd="0" parTransId="{D829D5FB-24DA-4FA3-976B-058CDB69767B}" sibTransId="{0D677026-DD9F-4D91-89BF-5C6B9250C97F}"/>
    <dgm:cxn modelId="{F88ED90B-7F3E-4CD1-A39B-B1A0D875971E}" srcId="{55E9991A-BE34-41BF-A176-B4241CF16D22}" destId="{47253EFE-6743-4F71-81F0-776F289823CC}" srcOrd="1" destOrd="0" parTransId="{55A61D84-7DAA-41F2-86BC-8D2251E1B4F0}" sibTransId="{6BF9AD6B-DD56-4027-A933-93B1E9BF9850}"/>
    <dgm:cxn modelId="{AD760E13-5EED-489C-8CA6-F46DDDFF98E6}" type="presOf" srcId="{47253EFE-6743-4F71-81F0-776F289823CC}" destId="{404A15D8-787A-4467-B007-1D94CE5BF7CF}" srcOrd="0" destOrd="1" presId="urn:microsoft.com/office/officeart/2005/8/layout/hList1"/>
    <dgm:cxn modelId="{74028115-AAC7-481C-9EF0-949CF0A7CEB9}" type="presOf" srcId="{188E5136-944E-4E11-9CC9-B980917BB0F9}" destId="{64527887-1766-46ED-A480-45CD2497B2F9}" srcOrd="0" destOrd="0" presId="urn:microsoft.com/office/officeart/2005/8/layout/hList1"/>
    <dgm:cxn modelId="{8B88591E-6906-4588-93AE-149FDE084866}" type="presOf" srcId="{FBFADFC7-7395-422F-B0C9-39E219BB1527}" destId="{95ECC203-0D41-4197-8649-581A77441E3D}" srcOrd="0" destOrd="1" presId="urn:microsoft.com/office/officeart/2005/8/layout/hList1"/>
    <dgm:cxn modelId="{AE55FC1F-4510-4C86-8D56-2CAAC5AC0930}" srcId="{EEE33346-8F48-4BFD-9411-1FB2B1F6DC4F}" destId="{FBFADFC7-7395-422F-B0C9-39E219BB1527}" srcOrd="1" destOrd="0" parTransId="{ADC745ED-2865-4C42-980A-7E6C03B04B82}" sibTransId="{A49E46E1-334C-4DBE-9CC4-0FA935DB8FC6}"/>
    <dgm:cxn modelId="{1A700431-0BC7-4944-BF88-4D51A95EB462}" type="presOf" srcId="{1DC34091-FD44-429F-BB50-77FF2B991B93}" destId="{404A15D8-787A-4467-B007-1D94CE5BF7CF}" srcOrd="0" destOrd="2" presId="urn:microsoft.com/office/officeart/2005/8/layout/hList1"/>
    <dgm:cxn modelId="{B5CEDF34-1C3F-4897-9148-A1F0507FD49C}" srcId="{898A3295-85F7-4702-8AE0-13A67DF5D286}" destId="{705DC179-F21F-4B70-B31F-72008C701006}" srcOrd="1" destOrd="0" parTransId="{9D3CB0FA-5C74-4824-9592-FD5173B9E2FC}" sibTransId="{C05E6846-0622-48EE-9008-C3AE9061BC16}"/>
    <dgm:cxn modelId="{D8649035-C48A-42EF-8BBC-426FD404D1FA}" srcId="{188E5136-944E-4E11-9CC9-B980917BB0F9}" destId="{898A3295-85F7-4702-8AE0-13A67DF5D286}" srcOrd="0" destOrd="0" parTransId="{6ACB06BC-33AB-4172-B04D-9F29B1A24DE6}" sibTransId="{9D1204F2-56F3-4D7C-8AFA-A5428A872EC9}"/>
    <dgm:cxn modelId="{90051F41-ABA7-45EF-8F65-8C847283A71C}" srcId="{EEE33346-8F48-4BFD-9411-1FB2B1F6DC4F}" destId="{68485A9A-F0B6-4E5B-8293-39097169E54C}" srcOrd="0" destOrd="0" parTransId="{5D8A6F25-5629-4A43-AAFF-60C555B3DD63}" sibTransId="{F97F5434-6986-4658-8DD3-EA9D06D3EACE}"/>
    <dgm:cxn modelId="{4A1B366B-580E-4B5F-8300-57C19A7812BF}" type="presOf" srcId="{68485A9A-F0B6-4E5B-8293-39097169E54C}" destId="{95ECC203-0D41-4197-8649-581A77441E3D}" srcOrd="0" destOrd="0" presId="urn:microsoft.com/office/officeart/2005/8/layout/hList1"/>
    <dgm:cxn modelId="{7C12AC71-48C4-4A99-98D8-1C5D72F85F53}" srcId="{898A3295-85F7-4702-8AE0-13A67DF5D286}" destId="{8444D6FA-C0BA-4D45-AE80-B98C4D598B4B}" srcOrd="0" destOrd="0" parTransId="{826083C2-A563-477F-86C0-551A13058552}" sibTransId="{E2ABADF1-72E2-44FB-87F2-5F84C2AD830B}"/>
    <dgm:cxn modelId="{8AC13173-EDB8-4FB2-BCB8-53EA9EA975D3}" srcId="{55E9991A-BE34-41BF-A176-B4241CF16D22}" destId="{1DC34091-FD44-429F-BB50-77FF2B991B93}" srcOrd="2" destOrd="0" parTransId="{77C98A00-53B7-41D4-ADEF-C010C7DF1E1C}" sibTransId="{5D8DB0B4-3575-46A5-B3BB-189BABCDA0BF}"/>
    <dgm:cxn modelId="{C5C91974-AC9E-4FB5-A5E2-355D6D6A454F}" type="presOf" srcId="{55E9991A-BE34-41BF-A176-B4241CF16D22}" destId="{7224BDC8-DC6E-4C96-BA18-ADC2D8CE8850}" srcOrd="0" destOrd="0" presId="urn:microsoft.com/office/officeart/2005/8/layout/hList1"/>
    <dgm:cxn modelId="{39CCC758-FBAA-42BD-B3AA-E06499D72697}" type="presOf" srcId="{705DC179-F21F-4B70-B31F-72008C701006}" destId="{F1B61BD2-ECAC-4CEE-BC98-870422A28081}" srcOrd="0" destOrd="1" presId="urn:microsoft.com/office/officeart/2005/8/layout/hList1"/>
    <dgm:cxn modelId="{E256E97C-75F8-4722-90C4-9F66CFBD6C64}" srcId="{188E5136-944E-4E11-9CC9-B980917BB0F9}" destId="{55E9991A-BE34-41BF-A176-B4241CF16D22}" srcOrd="2" destOrd="0" parTransId="{464589DC-B7F4-4CE5-B4F4-03959C957004}" sibTransId="{6AA9B4A5-FAF5-40A1-92A4-BA7CADF65A22}"/>
    <dgm:cxn modelId="{D6F56787-1668-472B-A741-3931EA2F73EA}" type="presOf" srcId="{898A3295-85F7-4702-8AE0-13A67DF5D286}" destId="{CD27DB19-08D0-4EC0-AFB6-7F0AC763CB5E}" srcOrd="0" destOrd="0" presId="urn:microsoft.com/office/officeart/2005/8/layout/hList1"/>
    <dgm:cxn modelId="{B27B36B7-B065-4EE3-A331-99DF3DE4A128}" type="presOf" srcId="{4A6060EE-5AD0-4854-80D8-CDF667C39E85}" destId="{404A15D8-787A-4467-B007-1D94CE5BF7CF}" srcOrd="0" destOrd="0" presId="urn:microsoft.com/office/officeart/2005/8/layout/hList1"/>
    <dgm:cxn modelId="{2436DAB9-9A7B-43A3-A1FB-5DF5BAE8E9A7}" srcId="{188E5136-944E-4E11-9CC9-B980917BB0F9}" destId="{EEE33346-8F48-4BFD-9411-1FB2B1F6DC4F}" srcOrd="1" destOrd="0" parTransId="{53921209-D879-464B-B00D-A1F51E2195C4}" sibTransId="{140C5AED-1FD5-46FA-900F-E23FC4BAEC30}"/>
    <dgm:cxn modelId="{7B1CA6DD-9F6D-4D52-9DA1-C7B7B4527207}" type="presOf" srcId="{EEE33346-8F48-4BFD-9411-1FB2B1F6DC4F}" destId="{E8C044CE-FDC1-4F4E-9FC0-FCDCBBE25A49}" srcOrd="0" destOrd="0" presId="urn:microsoft.com/office/officeart/2005/8/layout/hList1"/>
    <dgm:cxn modelId="{DC322DFC-91EF-4E24-A6FC-C6C36882BD5E}" type="presOf" srcId="{8444D6FA-C0BA-4D45-AE80-B98C4D598B4B}" destId="{F1B61BD2-ECAC-4CEE-BC98-870422A28081}" srcOrd="0" destOrd="0" presId="urn:microsoft.com/office/officeart/2005/8/layout/hList1"/>
    <dgm:cxn modelId="{BD8DC86C-9562-4E56-BF2C-28BB734B352E}" type="presParOf" srcId="{64527887-1766-46ED-A480-45CD2497B2F9}" destId="{D8A52FB8-F589-4DC0-8E08-BF5FCE215EF1}" srcOrd="0" destOrd="0" presId="urn:microsoft.com/office/officeart/2005/8/layout/hList1"/>
    <dgm:cxn modelId="{2C9FF540-A30C-4273-B683-71AA7C73AF36}" type="presParOf" srcId="{D8A52FB8-F589-4DC0-8E08-BF5FCE215EF1}" destId="{CD27DB19-08D0-4EC0-AFB6-7F0AC763CB5E}" srcOrd="0" destOrd="0" presId="urn:microsoft.com/office/officeart/2005/8/layout/hList1"/>
    <dgm:cxn modelId="{BA7839D5-6B0D-49B1-A3C1-E75DEC4E8C7C}" type="presParOf" srcId="{D8A52FB8-F589-4DC0-8E08-BF5FCE215EF1}" destId="{F1B61BD2-ECAC-4CEE-BC98-870422A28081}" srcOrd="1" destOrd="0" presId="urn:microsoft.com/office/officeart/2005/8/layout/hList1"/>
    <dgm:cxn modelId="{95ADAFEC-70AB-4313-9C9D-05D8137A6151}" type="presParOf" srcId="{64527887-1766-46ED-A480-45CD2497B2F9}" destId="{DB0958A1-480B-4180-9170-CE314DC525D9}" srcOrd="1" destOrd="0" presId="urn:microsoft.com/office/officeart/2005/8/layout/hList1"/>
    <dgm:cxn modelId="{1BE7B23C-282F-42A6-BE6F-DFA0B29779E9}" type="presParOf" srcId="{64527887-1766-46ED-A480-45CD2497B2F9}" destId="{328F7009-0499-4038-9FA9-A3D14BC63A2E}" srcOrd="2" destOrd="0" presId="urn:microsoft.com/office/officeart/2005/8/layout/hList1"/>
    <dgm:cxn modelId="{B4D6C635-45E2-47A1-85F3-BF8A84F4CE58}" type="presParOf" srcId="{328F7009-0499-4038-9FA9-A3D14BC63A2E}" destId="{E8C044CE-FDC1-4F4E-9FC0-FCDCBBE25A49}" srcOrd="0" destOrd="0" presId="urn:microsoft.com/office/officeart/2005/8/layout/hList1"/>
    <dgm:cxn modelId="{FE5C48A9-B60E-489C-A354-B732B3D83589}" type="presParOf" srcId="{328F7009-0499-4038-9FA9-A3D14BC63A2E}" destId="{95ECC203-0D41-4197-8649-581A77441E3D}" srcOrd="1" destOrd="0" presId="urn:microsoft.com/office/officeart/2005/8/layout/hList1"/>
    <dgm:cxn modelId="{047337A2-375B-4A84-921F-EDC299AF09A8}" type="presParOf" srcId="{64527887-1766-46ED-A480-45CD2497B2F9}" destId="{6F335DC1-37EE-4F01-A2B0-A92E01D1A29B}" srcOrd="3" destOrd="0" presId="urn:microsoft.com/office/officeart/2005/8/layout/hList1"/>
    <dgm:cxn modelId="{62744B3E-9EF5-4623-89A7-D7ABB99A9830}" type="presParOf" srcId="{64527887-1766-46ED-A480-45CD2497B2F9}" destId="{41A519D5-4918-4B83-BBAE-F33E98FBFE96}" srcOrd="4" destOrd="0" presId="urn:microsoft.com/office/officeart/2005/8/layout/hList1"/>
    <dgm:cxn modelId="{4F89EC6B-D37B-4700-B5CA-CEEA34CE5614}" type="presParOf" srcId="{41A519D5-4918-4B83-BBAE-F33E98FBFE96}" destId="{7224BDC8-DC6E-4C96-BA18-ADC2D8CE8850}" srcOrd="0" destOrd="0" presId="urn:microsoft.com/office/officeart/2005/8/layout/hList1"/>
    <dgm:cxn modelId="{B4604CA5-B29A-413B-9F14-1DBD5DCB7EE1}" type="presParOf" srcId="{41A519D5-4918-4B83-BBAE-F33E98FBFE96}" destId="{404A15D8-787A-4467-B007-1D94CE5BF7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5/8/layout/hList6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媒体宣传广告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>
              <a:latin typeface="微软雅黑" panose="020B0503020204020204" pitchFamily="34" charset="-122"/>
              <a:ea typeface="微软雅黑" panose="020B0503020204020204" pitchFamily="34" charset="-122"/>
            </a:rPr>
            <a:t>健康调养管理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B0E97930-95EB-42A1-8FC8-167383A9B1AD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包裹代收自提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9B23F-264D-49FA-B147-7C0E81FC8B64}" type="parTrans" cxnId="{5BACF9EE-724F-428C-B2F2-F54E3D74BC6F}">
      <dgm:prSet/>
      <dgm:spPr/>
      <dgm:t>
        <a:bodyPr/>
        <a:lstStyle/>
        <a:p>
          <a:endParaRPr lang="en-US" sz="1400"/>
        </a:p>
      </dgm:t>
    </dgm:pt>
    <dgm:pt modelId="{D319F394-1B11-47EA-987A-E36665FD2F99}" type="sibTrans" cxnId="{5BACF9EE-724F-428C-B2F2-F54E3D74BC6F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>
              <a:latin typeface="微软雅黑" panose="020B0503020204020204" pitchFamily="34" charset="-122"/>
              <a:ea typeface="微软雅黑" panose="020B0503020204020204" pitchFamily="34" charset="-122"/>
            </a:rPr>
            <a:t>婚介家政看护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5977FF6E-6473-42BC-810B-DEAEEECC586A}" type="pres">
      <dgm:prSet presAssocID="{36842C9D-A7BF-4EA5-A53E-188D2F273B05}" presName="Name0" presStyleCnt="0">
        <dgm:presLayoutVars>
          <dgm:dir/>
          <dgm:resizeHandles val="exact"/>
        </dgm:presLayoutVars>
      </dgm:prSet>
      <dgm:spPr/>
    </dgm:pt>
    <dgm:pt modelId="{CAEC534A-FFBD-4C8E-B694-20AA961545D3}" type="pres">
      <dgm:prSet presAssocID="{E05EEDE0-322C-4EC8-B4F5-DC8645DD7AB2}" presName="node" presStyleLbl="node1" presStyleIdx="0" presStyleCnt="5">
        <dgm:presLayoutVars>
          <dgm:bulletEnabled val="1"/>
        </dgm:presLayoutVars>
      </dgm:prSet>
      <dgm:spPr/>
    </dgm:pt>
    <dgm:pt modelId="{6BCB8E9C-7C18-43F0-90D2-2AF4C4AC0EB9}" type="pres">
      <dgm:prSet presAssocID="{DF75B1BB-2100-4ABD-9647-4559C673CDA9}" presName="sibTrans" presStyleCnt="0"/>
      <dgm:spPr/>
    </dgm:pt>
    <dgm:pt modelId="{FB8523FE-7D1B-4D5E-9FA1-A0B180CA11A2}" type="pres">
      <dgm:prSet presAssocID="{8C47C85C-5056-4970-84F0-3776FDB54998}" presName="node" presStyleLbl="node1" presStyleIdx="1" presStyleCnt="5">
        <dgm:presLayoutVars>
          <dgm:bulletEnabled val="1"/>
        </dgm:presLayoutVars>
      </dgm:prSet>
      <dgm:spPr/>
    </dgm:pt>
    <dgm:pt modelId="{9ACEC137-EB2D-486F-9F9D-402903641FED}" type="pres">
      <dgm:prSet presAssocID="{CB51C08D-2CBF-4D52-A323-6F36E6335180}" presName="sibTrans" presStyleCnt="0"/>
      <dgm:spPr/>
    </dgm:pt>
    <dgm:pt modelId="{9486A2D7-9883-4F45-A90E-FB47BA6F63E6}" type="pres">
      <dgm:prSet presAssocID="{1DD60371-2351-4764-BBD6-5FBC9433C4D1}" presName="node" presStyleLbl="node1" presStyleIdx="2" presStyleCnt="5">
        <dgm:presLayoutVars>
          <dgm:bulletEnabled val="1"/>
        </dgm:presLayoutVars>
      </dgm:prSet>
      <dgm:spPr/>
    </dgm:pt>
    <dgm:pt modelId="{D329F92E-CD4A-4C74-BCFD-85ABEB212038}" type="pres">
      <dgm:prSet presAssocID="{E4CC59CF-34F4-4C73-9916-E20DA63B93BB}" presName="sibTrans" presStyleCnt="0"/>
      <dgm:spPr/>
    </dgm:pt>
    <dgm:pt modelId="{18C362E7-DF3B-4212-B289-0D26E68D06FA}" type="pres">
      <dgm:prSet presAssocID="{B0E97930-95EB-42A1-8FC8-167383A9B1AD}" presName="node" presStyleLbl="node1" presStyleIdx="3" presStyleCnt="5">
        <dgm:presLayoutVars>
          <dgm:bulletEnabled val="1"/>
        </dgm:presLayoutVars>
      </dgm:prSet>
      <dgm:spPr/>
    </dgm:pt>
    <dgm:pt modelId="{C156D004-5207-4245-86E9-FE7FE962B76C}" type="pres">
      <dgm:prSet presAssocID="{D319F394-1B11-47EA-987A-E36665FD2F99}" presName="sibTrans" presStyleCnt="0"/>
      <dgm:spPr/>
    </dgm:pt>
    <dgm:pt modelId="{C6162CB5-8238-4FEB-ADFB-2E3528F06EFE}" type="pres">
      <dgm:prSet presAssocID="{C5E68526-1BC0-41FC-B524-A6EB40861217}" presName="node" presStyleLbl="node1" presStyleIdx="4" presStyleCnt="5">
        <dgm:presLayoutVars>
          <dgm:bulletEnabled val="1"/>
        </dgm:presLayoutVars>
      </dgm:prSet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42D25224-EF98-47A6-B45D-529E96005181}" srcId="{36842C9D-A7BF-4EA5-A53E-188D2F273B05}" destId="{C5E68526-1BC0-41FC-B524-A6EB40861217}" srcOrd="4" destOrd="0" parTransId="{BF66327C-2392-4F0D-8F7C-BD90789192A7}" sibTransId="{8A9E8817-47BB-43A9-945F-B8F8E2112FAF}"/>
    <dgm:cxn modelId="{7FA8C95D-15FB-4912-9A33-8A2C62F4B141}" type="presOf" srcId="{36842C9D-A7BF-4EA5-A53E-188D2F273B05}" destId="{5977FF6E-6473-42BC-810B-DEAEEECC586A}" srcOrd="0" destOrd="0" presId="urn:microsoft.com/office/officeart/2005/8/layout/hList6"/>
    <dgm:cxn modelId="{8D92E851-7DD8-4548-8BD8-307C09BF2FBF}" type="presOf" srcId="{B0E97930-95EB-42A1-8FC8-167383A9B1AD}" destId="{18C362E7-DF3B-4212-B289-0D26E68D06FA}" srcOrd="0" destOrd="0" presId="urn:microsoft.com/office/officeart/2005/8/layout/hList6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83642AAA-0418-4EF1-8E40-2A18D3CF9059}" type="presOf" srcId="{8C47C85C-5056-4970-84F0-3776FDB54998}" destId="{FB8523FE-7D1B-4D5E-9FA1-A0B180CA11A2}" srcOrd="0" destOrd="0" presId="urn:microsoft.com/office/officeart/2005/8/layout/hList6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DF940CF-6FA3-4972-99D2-400D0E9879A0}" type="presOf" srcId="{1DD60371-2351-4764-BBD6-5FBC9433C4D1}" destId="{9486A2D7-9883-4F45-A90E-FB47BA6F63E6}" srcOrd="0" destOrd="0" presId="urn:microsoft.com/office/officeart/2005/8/layout/hList6"/>
    <dgm:cxn modelId="{F6F9DED2-DC89-4B52-B9B8-B49EE43DFFA0}" type="presOf" srcId="{C5E68526-1BC0-41FC-B524-A6EB40861217}" destId="{C6162CB5-8238-4FEB-ADFB-2E3528F06EFE}" srcOrd="0" destOrd="0" presId="urn:microsoft.com/office/officeart/2005/8/layout/hList6"/>
    <dgm:cxn modelId="{114E3BD8-081D-4BAF-9633-44B1B3748D69}" type="presOf" srcId="{E05EEDE0-322C-4EC8-B4F5-DC8645DD7AB2}" destId="{CAEC534A-FFBD-4C8E-B694-20AA961545D3}" srcOrd="0" destOrd="0" presId="urn:microsoft.com/office/officeart/2005/8/layout/hList6"/>
    <dgm:cxn modelId="{5BACF9EE-724F-428C-B2F2-F54E3D74BC6F}" srcId="{36842C9D-A7BF-4EA5-A53E-188D2F273B05}" destId="{B0E97930-95EB-42A1-8FC8-167383A9B1AD}" srcOrd="3" destOrd="0" parTransId="{A6A9B23F-264D-49FA-B147-7C0E81FC8B64}" sibTransId="{D319F394-1B11-47EA-987A-E36665FD2F99}"/>
    <dgm:cxn modelId="{E9F429E6-B3C5-4DE6-BFE0-E91232B377D8}" type="presParOf" srcId="{5977FF6E-6473-42BC-810B-DEAEEECC586A}" destId="{CAEC534A-FFBD-4C8E-B694-20AA961545D3}" srcOrd="0" destOrd="0" presId="urn:microsoft.com/office/officeart/2005/8/layout/hList6"/>
    <dgm:cxn modelId="{7F4825FB-9571-4D41-BCAE-8776B08CFF90}" type="presParOf" srcId="{5977FF6E-6473-42BC-810B-DEAEEECC586A}" destId="{6BCB8E9C-7C18-43F0-90D2-2AF4C4AC0EB9}" srcOrd="1" destOrd="0" presId="urn:microsoft.com/office/officeart/2005/8/layout/hList6"/>
    <dgm:cxn modelId="{7866F940-28CF-4542-8ED0-CAE7294271D7}" type="presParOf" srcId="{5977FF6E-6473-42BC-810B-DEAEEECC586A}" destId="{FB8523FE-7D1B-4D5E-9FA1-A0B180CA11A2}" srcOrd="2" destOrd="0" presId="urn:microsoft.com/office/officeart/2005/8/layout/hList6"/>
    <dgm:cxn modelId="{5495DA2D-5A94-4F43-A8E2-E73FF4FA1930}" type="presParOf" srcId="{5977FF6E-6473-42BC-810B-DEAEEECC586A}" destId="{9ACEC137-EB2D-486F-9F9D-402903641FED}" srcOrd="3" destOrd="0" presId="urn:microsoft.com/office/officeart/2005/8/layout/hList6"/>
    <dgm:cxn modelId="{84398E1E-81D7-4AAB-9731-2B6FA2EB20D0}" type="presParOf" srcId="{5977FF6E-6473-42BC-810B-DEAEEECC586A}" destId="{9486A2D7-9883-4F45-A90E-FB47BA6F63E6}" srcOrd="4" destOrd="0" presId="urn:microsoft.com/office/officeart/2005/8/layout/hList6"/>
    <dgm:cxn modelId="{983922F1-C479-4D43-B30D-BF6B964698F1}" type="presParOf" srcId="{5977FF6E-6473-42BC-810B-DEAEEECC586A}" destId="{D329F92E-CD4A-4C74-BCFD-85ABEB212038}" srcOrd="5" destOrd="0" presId="urn:microsoft.com/office/officeart/2005/8/layout/hList6"/>
    <dgm:cxn modelId="{960C1142-6F96-40C6-96C7-0DEA30CED2F1}" type="presParOf" srcId="{5977FF6E-6473-42BC-810B-DEAEEECC586A}" destId="{18C362E7-DF3B-4212-B289-0D26E68D06FA}" srcOrd="6" destOrd="0" presId="urn:microsoft.com/office/officeart/2005/8/layout/hList6"/>
    <dgm:cxn modelId="{70DFC2BF-95CD-467F-A622-7A1ACFBC09B5}" type="presParOf" srcId="{5977FF6E-6473-42BC-810B-DEAEEECC586A}" destId="{C156D004-5207-4245-86E9-FE7FE962B76C}" srcOrd="7" destOrd="0" presId="urn:microsoft.com/office/officeart/2005/8/layout/hList6"/>
    <dgm:cxn modelId="{F03DD88B-3C9F-4C21-9BD3-7AD8B6C0E6C9}" type="presParOf" srcId="{5977FF6E-6473-42BC-810B-DEAEEECC586A}" destId="{C6162CB5-8238-4FEB-ADFB-2E3528F06EFE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产源／产地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phldr="1" custT="1"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市场／驿站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86DE137F-80ED-4622-899A-09FCCC84DDD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商户／服务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CFDDDB-DB51-4382-A40A-80A8710E8150}" type="parTrans" cxnId="{18AD9CB2-9EAF-48AD-A4B0-0E6E39155EA2}">
      <dgm:prSet/>
      <dgm:spPr/>
      <dgm:t>
        <a:bodyPr/>
        <a:lstStyle/>
        <a:p>
          <a:endParaRPr lang="en-US" sz="1400"/>
        </a:p>
      </dgm:t>
    </dgm:pt>
    <dgm:pt modelId="{BD9477D1-AAD5-4514-913E-9F11D01C7CFC}" type="sibTrans" cxnId="{18AD9CB2-9EAF-48AD-A4B0-0E6E39155EA2}">
      <dgm:prSet/>
      <dgm:spPr/>
      <dgm:t>
        <a:bodyPr/>
        <a:lstStyle/>
        <a:p>
          <a:endParaRPr lang="en-US" sz="1400"/>
        </a:p>
      </dgm:t>
    </dgm:pt>
    <dgm:pt modelId="{FCAED983-3167-4AD7-939C-7AF6F03D95D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58795C-48A5-457A-89CC-B54FDEF8248D}" type="parTrans" cxnId="{CF25F7D5-E66B-4DDB-ACD8-0CCA8A91CD2E}">
      <dgm:prSet/>
      <dgm:spPr/>
      <dgm:t>
        <a:bodyPr/>
        <a:lstStyle/>
        <a:p>
          <a:endParaRPr lang="en-US" sz="1400"/>
        </a:p>
      </dgm:t>
    </dgm:pt>
    <dgm:pt modelId="{8EBC6E7F-3076-48AE-9392-65743844C5C2}" type="sibTrans" cxnId="{CF25F7D5-E66B-4DDB-ACD8-0CCA8A91CD2E}">
      <dgm:prSet/>
      <dgm:spPr/>
      <dgm:t>
        <a:bodyPr/>
        <a:lstStyle/>
        <a:p>
          <a:endParaRPr lang="en-US" sz="1400"/>
        </a:p>
      </dgm:t>
    </dgm:pt>
    <dgm:pt modelId="{E4EA23BD-2737-47CE-8AE8-422E1A849A5D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341D0C-EC5B-46FA-B533-ABCB237B5C20}" type="parTrans" cxnId="{4AEB20F4-CF82-4129-B6C6-736E841CDBB2}">
      <dgm:prSet/>
      <dgm:spPr/>
      <dgm:t>
        <a:bodyPr/>
        <a:lstStyle/>
        <a:p>
          <a:endParaRPr lang="en-US" sz="1400"/>
        </a:p>
      </dgm:t>
    </dgm:pt>
    <dgm:pt modelId="{AF32056B-7556-4B3A-8E76-7901F171582E}" type="sibTrans" cxnId="{4AEB20F4-CF82-4129-B6C6-736E841CDBB2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5BA2D61D-CC14-49D3-A45A-934765006F1E}">
      <dgm:prSet custT="1"/>
      <dgm:spPr/>
      <dgm:t>
        <a:bodyPr/>
        <a:lstStyle/>
        <a:p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4AB5E8-A7B3-4F3D-901A-F81C71AEA803}" type="parTrans" cxnId="{A120981E-D66A-4127-ACDF-AAD77F063D43}">
      <dgm:prSet/>
      <dgm:spPr/>
      <dgm:t>
        <a:bodyPr/>
        <a:lstStyle/>
        <a:p>
          <a:endParaRPr lang="en-US" sz="1400"/>
        </a:p>
      </dgm:t>
    </dgm:pt>
    <dgm:pt modelId="{319CC17A-FC1C-40C1-BC1D-A3409D293E7E}" type="sibTrans" cxnId="{A120981E-D66A-4127-ACDF-AAD77F063D43}">
      <dgm:prSet/>
      <dgm:spPr/>
      <dgm:t>
        <a:bodyPr/>
        <a:lstStyle/>
        <a:p>
          <a:endParaRPr lang="en-US" sz="1400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6"/>
      <dgm:spPr/>
    </dgm:pt>
    <dgm:pt modelId="{AC8FD63F-8AA7-4710-813C-206971C98048}" type="pres">
      <dgm:prSet presAssocID="{59A67C26-2976-41E3-AE2A-CE97DF003F19}" presName="textNode" presStyleLbl="bgShp" presStyleIdx="0" presStyleCnt="6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5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5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6"/>
      <dgm:spPr/>
    </dgm:pt>
    <dgm:pt modelId="{FB56F5B5-78B4-4E78-BD4B-EFAD63430CE7}" type="pres">
      <dgm:prSet presAssocID="{FF0E0F19-9A31-45D6-8162-2D13BCEA6434}" presName="textNode" presStyleLbl="bgShp" presStyleIdx="1" presStyleCnt="6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5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5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6"/>
      <dgm:spPr/>
    </dgm:pt>
    <dgm:pt modelId="{066C70E2-25A4-49A6-B0F1-9FB8D5C35171}" type="pres">
      <dgm:prSet presAssocID="{1518D1B3-D417-40E4-9011-B9F5F3072EF6}" presName="textNode" presStyleLbl="bgShp" presStyleIdx="2" presStyleCnt="6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5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5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6"/>
      <dgm:spPr/>
    </dgm:pt>
    <dgm:pt modelId="{BF6A9F55-F3FC-404D-91C2-9730CC7C3BB1}" type="pres">
      <dgm:prSet presAssocID="{84765B95-D201-404E-907B-2EBE6DEDB303}" presName="textNode" presStyleLbl="bgShp" presStyleIdx="3" presStyleCnt="6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8B8F9F0C-588A-40B6-9571-F97F8A5B4119}" type="pres">
      <dgm:prSet presAssocID="{F75454BE-0C90-486A-AFBB-D79FE8B63DD2}" presName="childNode" presStyleLbl="node1" presStyleIdx="6" presStyleCnt="15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7" presStyleCnt="15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80500007-6A0D-4545-99A8-511ED407396B}" type="pres">
      <dgm:prSet presAssocID="{86DE137F-80ED-4622-899A-09FCCC84DDDC}" presName="compNode" presStyleCnt="0"/>
      <dgm:spPr/>
    </dgm:pt>
    <dgm:pt modelId="{D368268E-C110-441E-BC02-1BDA8AA0A837}" type="pres">
      <dgm:prSet presAssocID="{86DE137F-80ED-4622-899A-09FCCC84DDDC}" presName="aNode" presStyleLbl="bgShp" presStyleIdx="4" presStyleCnt="6"/>
      <dgm:spPr/>
    </dgm:pt>
    <dgm:pt modelId="{9693264C-F451-448C-8E1A-308DF5CB3ADB}" type="pres">
      <dgm:prSet presAssocID="{86DE137F-80ED-4622-899A-09FCCC84DDDC}" presName="textNode" presStyleLbl="bgShp" presStyleIdx="4" presStyleCnt="6"/>
      <dgm:spPr/>
    </dgm:pt>
    <dgm:pt modelId="{92B751A2-7A67-4BF0-941B-697086535FB2}" type="pres">
      <dgm:prSet presAssocID="{86DE137F-80ED-4622-899A-09FCCC84DDDC}" presName="compChildNode" presStyleCnt="0"/>
      <dgm:spPr/>
    </dgm:pt>
    <dgm:pt modelId="{D94D0835-AC0C-46A3-A4B6-141ED52E53CB}" type="pres">
      <dgm:prSet presAssocID="{86DE137F-80ED-4622-899A-09FCCC84DDDC}" presName="theInnerList" presStyleCnt="0"/>
      <dgm:spPr/>
    </dgm:pt>
    <dgm:pt modelId="{0F437780-1682-4E0E-92B5-D4159971B035}" type="pres">
      <dgm:prSet presAssocID="{FCAED983-3167-4AD7-939C-7AF6F03D95D9}" presName="childNode" presStyleLbl="node1" presStyleIdx="8" presStyleCnt="15">
        <dgm:presLayoutVars>
          <dgm:bulletEnabled val="1"/>
        </dgm:presLayoutVars>
      </dgm:prSet>
      <dgm:spPr/>
    </dgm:pt>
    <dgm:pt modelId="{B514B91F-7A7C-4DC2-BAF8-CFE40543942D}" type="pres">
      <dgm:prSet presAssocID="{FCAED983-3167-4AD7-939C-7AF6F03D95D9}" presName="aSpace2" presStyleCnt="0"/>
      <dgm:spPr/>
    </dgm:pt>
    <dgm:pt modelId="{22A45463-2E78-4990-AA67-C082C63F8660}" type="pres">
      <dgm:prSet presAssocID="{5BA2D61D-CC14-49D3-A45A-934765006F1E}" presName="childNode" presStyleLbl="node1" presStyleIdx="9" presStyleCnt="15">
        <dgm:presLayoutVars>
          <dgm:bulletEnabled val="1"/>
        </dgm:presLayoutVars>
      </dgm:prSet>
      <dgm:spPr/>
    </dgm:pt>
    <dgm:pt modelId="{01F8A636-FC0D-4CCA-B241-B4E7DDE72614}" type="pres">
      <dgm:prSet presAssocID="{5BA2D61D-CC14-49D3-A45A-934765006F1E}" presName="aSpace2" presStyleCnt="0"/>
      <dgm:spPr/>
    </dgm:pt>
    <dgm:pt modelId="{AE3FED2C-BB16-405E-85B0-888D4BBD65B8}" type="pres">
      <dgm:prSet presAssocID="{E4EA23BD-2737-47CE-8AE8-422E1A849A5D}" presName="childNode" presStyleLbl="node1" presStyleIdx="10" presStyleCnt="15">
        <dgm:presLayoutVars>
          <dgm:bulletEnabled val="1"/>
        </dgm:presLayoutVars>
      </dgm:prSet>
      <dgm:spPr/>
    </dgm:pt>
    <dgm:pt modelId="{7903CA70-EDE4-482B-98C0-DCE05D801F0E}" type="pres">
      <dgm:prSet presAssocID="{86DE137F-80ED-4622-899A-09FCCC84DDDC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5" presStyleCnt="6"/>
      <dgm:spPr/>
    </dgm:pt>
    <dgm:pt modelId="{A4A57CB5-0ADE-412A-ADD8-D7B3949F23F1}" type="pres">
      <dgm:prSet presAssocID="{B5188947-6880-4B71-949D-875E21A03D67}" presName="textNode" presStyleLbl="bgShp" presStyleIdx="5" presStyleCnt="6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11" presStyleCnt="15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2" presStyleCnt="15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3" presStyleCnt="15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0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A120981E-D66A-4127-ACDF-AAD77F063D43}" srcId="{86DE137F-80ED-4622-899A-09FCCC84DDDC}" destId="{5BA2D61D-CC14-49D3-A45A-934765006F1E}" srcOrd="1" destOrd="0" parTransId="{554AB5E8-A7B3-4F3D-901A-F81C71AEA803}" sibTransId="{319CC17A-FC1C-40C1-BC1D-A3409D293E7E}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2BC61531-3AFE-4445-AD2D-9A8ADE09950A}" type="presOf" srcId="{5BA2D61D-CC14-49D3-A45A-934765006F1E}" destId="{22A45463-2E78-4990-AA67-C082C63F8660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028F8D4C-D920-4A68-9D4B-0FFE210AE6C7}" type="presOf" srcId="{86DE137F-80ED-4622-899A-09FCCC84DDDC}" destId="{9693264C-F451-448C-8E1A-308DF5CB3ADB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42074F7D-A39A-4BF5-AF3B-3262040F658B}" type="presOf" srcId="{86DE137F-80ED-4622-899A-09FCCC84DDDC}" destId="{D368268E-C110-441E-BC02-1BDA8AA0A837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A4D15B0-2A69-41BA-AED9-E300F808B9BF}" type="presOf" srcId="{E4EA23BD-2737-47CE-8AE8-422E1A849A5D}" destId="{AE3FED2C-BB16-405E-85B0-888D4BBD65B8}" srcOrd="0" destOrd="0" presId="urn:microsoft.com/office/officeart/2005/8/layout/lProcess2"/>
    <dgm:cxn modelId="{18AD9CB2-9EAF-48AD-A4B0-0E6E39155EA2}" srcId="{F7945C42-BDBE-431C-A377-7AD07A2A6922}" destId="{86DE137F-80ED-4622-899A-09FCCC84DDDC}" srcOrd="4" destOrd="0" parTransId="{3BCFDDDB-DB51-4382-A40A-80A8710E8150}" sibTransId="{BD9477D1-AAD5-4514-913E-9F11D01C7CFC}"/>
    <dgm:cxn modelId="{241186B9-A38F-49E9-8725-203B2E0186BA}" srcId="{84765B95-D201-404E-907B-2EBE6DEDB303}" destId="{55481ADF-E8B8-4DE6-B5A9-B407E4D828D4}" srcOrd="1" destOrd="0" parTransId="{9ABB776D-FC03-42B1-BDE9-1E93FB6AD83A}" sibTransId="{0EDA641A-3EA6-4885-B514-DCCE7F7AD42A}"/>
    <dgm:cxn modelId="{E3A900C4-607C-4D6E-92FE-D23BC522C240}" type="presOf" srcId="{FCAED983-3167-4AD7-939C-7AF6F03D95D9}" destId="{0F437780-1682-4E0E-92B5-D4159971B035}" srcOrd="0" destOrd="0" presId="urn:microsoft.com/office/officeart/2005/8/layout/lProcess2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CF25F7D5-E66B-4DDB-ACD8-0CCA8A91CD2E}" srcId="{86DE137F-80ED-4622-899A-09FCCC84DDDC}" destId="{FCAED983-3167-4AD7-939C-7AF6F03D95D9}" srcOrd="0" destOrd="0" parTransId="{7358795C-48A5-457A-89CC-B54FDEF8248D}" sibTransId="{8EBC6E7F-3076-48AE-9392-65743844C5C2}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5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4AEB20F4-CF82-4129-B6C6-736E841CDBB2}" srcId="{86DE137F-80ED-4622-899A-09FCCC84DDDC}" destId="{E4EA23BD-2737-47CE-8AE8-422E1A849A5D}" srcOrd="2" destOrd="0" parTransId="{32341D0C-EC5B-46FA-B533-ABCB237B5C20}" sibTransId="{AF32056B-7556-4B3A-8E76-7901F171582E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26BEDC3B-C460-4250-B6BA-0F6C0F0F208C}" type="presParOf" srcId="{897BB353-53E6-41B8-A54A-5067C77379FE}" destId="{8B8F9F0C-588A-40B6-9571-F97F8A5B4119}" srcOrd="0" destOrd="0" presId="urn:microsoft.com/office/officeart/2005/8/layout/lProcess2"/>
    <dgm:cxn modelId="{FD72DF2A-D1F5-48D8-B458-E0567202EF30}" type="presParOf" srcId="{897BB353-53E6-41B8-A54A-5067C77379FE}" destId="{259FEFCC-0583-4E24-9E7B-2E19CC5D6820}" srcOrd="1" destOrd="0" presId="urn:microsoft.com/office/officeart/2005/8/layout/lProcess2"/>
    <dgm:cxn modelId="{C9E6AE66-9C3B-4DB3-8FC6-983E0DBB42D3}" type="presParOf" srcId="{897BB353-53E6-41B8-A54A-5067C77379FE}" destId="{66D6EA9E-B5CA-43FD-B125-9812B092D4CB}" srcOrd="2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55F019B6-5330-4566-8D6D-C94C495006C2}" type="presParOf" srcId="{31279D3E-62E5-48EF-8180-47033283A97A}" destId="{80500007-6A0D-4545-99A8-511ED407396B}" srcOrd="8" destOrd="0" presId="urn:microsoft.com/office/officeart/2005/8/layout/lProcess2"/>
    <dgm:cxn modelId="{C7F8A054-565A-450D-A4B9-A3B10B4B40FA}" type="presParOf" srcId="{80500007-6A0D-4545-99A8-511ED407396B}" destId="{D368268E-C110-441E-BC02-1BDA8AA0A837}" srcOrd="0" destOrd="0" presId="urn:microsoft.com/office/officeart/2005/8/layout/lProcess2"/>
    <dgm:cxn modelId="{5D77BC7E-32AD-4E23-8A55-273C1BC09FB1}" type="presParOf" srcId="{80500007-6A0D-4545-99A8-511ED407396B}" destId="{9693264C-F451-448C-8E1A-308DF5CB3ADB}" srcOrd="1" destOrd="0" presId="urn:microsoft.com/office/officeart/2005/8/layout/lProcess2"/>
    <dgm:cxn modelId="{2277BAB8-A63A-4D69-BC98-9C6E3A835FAC}" type="presParOf" srcId="{80500007-6A0D-4545-99A8-511ED407396B}" destId="{92B751A2-7A67-4BF0-941B-697086535FB2}" srcOrd="2" destOrd="0" presId="urn:microsoft.com/office/officeart/2005/8/layout/lProcess2"/>
    <dgm:cxn modelId="{17000835-6309-4335-B484-0CA370B65DA1}" type="presParOf" srcId="{92B751A2-7A67-4BF0-941B-697086535FB2}" destId="{D94D0835-AC0C-46A3-A4B6-141ED52E53CB}" srcOrd="0" destOrd="0" presId="urn:microsoft.com/office/officeart/2005/8/layout/lProcess2"/>
    <dgm:cxn modelId="{07BC5591-5990-4C33-B855-2D5F9FF95D00}" type="presParOf" srcId="{D94D0835-AC0C-46A3-A4B6-141ED52E53CB}" destId="{0F437780-1682-4E0E-92B5-D4159971B035}" srcOrd="0" destOrd="0" presId="urn:microsoft.com/office/officeart/2005/8/layout/lProcess2"/>
    <dgm:cxn modelId="{1435A908-4A51-4018-9F80-EFB14B21B121}" type="presParOf" srcId="{D94D0835-AC0C-46A3-A4B6-141ED52E53CB}" destId="{B514B91F-7A7C-4DC2-BAF8-CFE40543942D}" srcOrd="1" destOrd="0" presId="urn:microsoft.com/office/officeart/2005/8/layout/lProcess2"/>
    <dgm:cxn modelId="{50D6AFBC-3515-4677-807D-19C342953718}" type="presParOf" srcId="{D94D0835-AC0C-46A3-A4B6-141ED52E53CB}" destId="{22A45463-2E78-4990-AA67-C082C63F8660}" srcOrd="2" destOrd="0" presId="urn:microsoft.com/office/officeart/2005/8/layout/lProcess2"/>
    <dgm:cxn modelId="{4D4E2335-2A5C-4D86-84C3-43AE37EEFA8B}" type="presParOf" srcId="{D94D0835-AC0C-46A3-A4B6-141ED52E53CB}" destId="{01F8A636-FC0D-4CCA-B241-B4E7DDE72614}" srcOrd="3" destOrd="0" presId="urn:microsoft.com/office/officeart/2005/8/layout/lProcess2"/>
    <dgm:cxn modelId="{DAF90C8A-1937-4F5C-A65B-D11E7F4F8DCD}" type="presParOf" srcId="{D94D0835-AC0C-46A3-A4B6-141ED52E53CB}" destId="{AE3FED2C-BB16-405E-85B0-888D4BBD65B8}" srcOrd="4" destOrd="0" presId="urn:microsoft.com/office/officeart/2005/8/layout/lProcess2"/>
    <dgm:cxn modelId="{EEE20CD7-FBDD-4557-BBBA-E50D88FE250F}" type="presParOf" srcId="{31279D3E-62E5-48EF-8180-47033283A97A}" destId="{7903CA70-EDE4-482B-98C0-DCE05D801F0E}" srcOrd="9" destOrd="0" presId="urn:microsoft.com/office/officeart/2005/8/layout/lProcess2"/>
    <dgm:cxn modelId="{FC382F96-8B32-419B-B4BF-29F183460E5B}" type="presParOf" srcId="{31279D3E-62E5-48EF-8180-47033283A97A}" destId="{04705F03-F980-4877-9E69-96446E213A4D}" srcOrd="10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家政公司或部门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家政公司或部门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D4A8F374-B727-4F78-8A9D-91BEA6ACB200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97CDCA-4F86-41E3-9228-FC15EA0510C2}" type="pres">
      <dgm:prSet presAssocID="{75D8A1A8-B3BC-46EC-B77B-DA292F72EF0A}" presName="hierFlow" presStyleCnt="0"/>
      <dgm:spPr/>
    </dgm:pt>
    <dgm:pt modelId="{39A525A4-E344-4AA6-8356-421EA6B0495B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7D8DBB-BAB4-4C78-A376-527F3549C614}" type="pres">
      <dgm:prSet presAssocID="{FC43B970-3FC6-4316-90DE-BAF2085F59F2}" presName="Name14" presStyleCnt="0"/>
      <dgm:spPr/>
    </dgm:pt>
    <dgm:pt modelId="{7C60D349-6B68-48F9-9B4B-0629EC72915A}" type="pres">
      <dgm:prSet presAssocID="{FC43B970-3FC6-4316-90DE-BAF2085F59F2}" presName="level1Shape" presStyleLbl="node0" presStyleIdx="0" presStyleCnt="1" custScaleX="131302" custScaleY="149096">
        <dgm:presLayoutVars>
          <dgm:chPref val="3"/>
        </dgm:presLayoutVars>
      </dgm:prSet>
      <dgm:spPr/>
    </dgm:pt>
    <dgm:pt modelId="{A503946F-CFE3-465E-B3CC-70C50C44C7D6}" type="pres">
      <dgm:prSet presAssocID="{FC43B970-3FC6-4316-90DE-BAF2085F59F2}" presName="hierChild2" presStyleCnt="0"/>
      <dgm:spPr/>
    </dgm:pt>
    <dgm:pt modelId="{DAB55A9A-5C0E-4164-B7EB-6DF0B73A5C51}" type="pres">
      <dgm:prSet presAssocID="{875971E3-99A1-48D6-B22E-FDBFA8D505FE}" presName="Name19" presStyleLbl="parChTrans1D2" presStyleIdx="0" presStyleCnt="3"/>
      <dgm:spPr/>
    </dgm:pt>
    <dgm:pt modelId="{75AB6F5D-2180-411D-A23A-357340F318C6}" type="pres">
      <dgm:prSet presAssocID="{0A9B53F3-A700-4F86-9936-105F7EC30B6A}" presName="Name21" presStyleCnt="0"/>
      <dgm:spPr/>
    </dgm:pt>
    <dgm:pt modelId="{28755FAC-A538-4A3F-B492-2B71B36E6215}" type="pres">
      <dgm:prSet presAssocID="{0A9B53F3-A700-4F86-9936-105F7EC30B6A}" presName="level2Shape" presStyleLbl="node2" presStyleIdx="0" presStyleCnt="3" custScaleX="86895" custScaleY="86150"/>
      <dgm:spPr/>
    </dgm:pt>
    <dgm:pt modelId="{D69EF319-6994-47BB-92F6-4DFAA9FA7E74}" type="pres">
      <dgm:prSet presAssocID="{0A9B53F3-A700-4F86-9936-105F7EC30B6A}" presName="hierChild3" presStyleCnt="0"/>
      <dgm:spPr/>
    </dgm:pt>
    <dgm:pt modelId="{9FDFD3EC-E4C7-40F7-AE1A-01934851507C}" type="pres">
      <dgm:prSet presAssocID="{B6C433AC-06C1-459B-B37F-7B170B9BD313}" presName="Name19" presStyleLbl="parChTrans1D2" presStyleIdx="1" presStyleCnt="3"/>
      <dgm:spPr/>
    </dgm:pt>
    <dgm:pt modelId="{806285C8-F235-4DB5-B1F3-1F81CC6F404D}" type="pres">
      <dgm:prSet presAssocID="{DCD05207-B00F-4E26-ABC6-D4BCEEE801E5}" presName="Name21" presStyleCnt="0"/>
      <dgm:spPr/>
    </dgm:pt>
    <dgm:pt modelId="{B2841B2B-4149-4EA1-AF33-FE079134CCFC}" type="pres">
      <dgm:prSet presAssocID="{DCD05207-B00F-4E26-ABC6-D4BCEEE801E5}" presName="level2Shape" presStyleLbl="node2" presStyleIdx="1" presStyleCnt="3" custScaleX="131302" custScaleY="149096"/>
      <dgm:spPr/>
    </dgm:pt>
    <dgm:pt modelId="{2AD4703D-7CEF-448A-B59A-2887BEE44CBA}" type="pres">
      <dgm:prSet presAssocID="{DCD05207-B00F-4E26-ABC6-D4BCEEE801E5}" presName="hierChild3" presStyleCnt="0"/>
      <dgm:spPr/>
    </dgm:pt>
    <dgm:pt modelId="{AE432A9D-CD95-4BEC-9CAD-C1EE05124CEE}" type="pres">
      <dgm:prSet presAssocID="{7B857CD1-2BF6-471D-965E-733A9C9A9378}" presName="Name19" presStyleLbl="parChTrans1D2" presStyleIdx="2" presStyleCnt="3"/>
      <dgm:spPr/>
    </dgm:pt>
    <dgm:pt modelId="{D6FE0115-6F3C-441F-97E2-BCC404B7F810}" type="pres">
      <dgm:prSet presAssocID="{4EE26826-47EA-4377-B1E2-C44DE442EF2D}" presName="Name21" presStyleCnt="0"/>
      <dgm:spPr/>
    </dgm:pt>
    <dgm:pt modelId="{D77DE873-8D0A-48E7-AB85-619FC82B9099}" type="pres">
      <dgm:prSet presAssocID="{4EE26826-47EA-4377-B1E2-C44DE442EF2D}" presName="level2Shape" presStyleLbl="node2" presStyleIdx="2" presStyleCnt="3" custScaleX="86895" custScaleY="86150"/>
      <dgm:spPr/>
    </dgm:pt>
    <dgm:pt modelId="{9EDAF561-E7C7-4F39-BA30-A892ED728008}" type="pres">
      <dgm:prSet presAssocID="{4EE26826-47EA-4377-B1E2-C44DE442EF2D}" presName="hierChild3" presStyleCnt="0"/>
      <dgm:spPr/>
    </dgm:pt>
    <dgm:pt modelId="{5D7FF3C7-D476-4D71-807F-57163617B0F5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44FB3F28-FBD0-455B-B0B7-2930B1E05064}" type="presOf" srcId="{75D8A1A8-B3BC-46EC-B77B-DA292F72EF0A}" destId="{D4A8F374-B727-4F78-8A9D-91BEA6ACB200}" srcOrd="0" destOrd="0" presId="urn:microsoft.com/office/officeart/2005/8/layout/hierarchy6"/>
    <dgm:cxn modelId="{FBF8EE34-8F6B-441A-97E6-0F0C6B9C7BC7}" type="presOf" srcId="{FC43B970-3FC6-4316-90DE-BAF2085F59F2}" destId="{7C60D349-6B68-48F9-9B4B-0629EC72915A}" srcOrd="0" destOrd="0" presId="urn:microsoft.com/office/officeart/2005/8/layout/hierarchy6"/>
    <dgm:cxn modelId="{3E200144-D508-47C0-9BE3-D1CAB723FECB}" type="presOf" srcId="{DCD05207-B00F-4E26-ABC6-D4BCEEE801E5}" destId="{B2841B2B-4149-4EA1-AF33-FE079134CCFC}" srcOrd="0" destOrd="0" presId="urn:microsoft.com/office/officeart/2005/8/layout/hierarchy6"/>
    <dgm:cxn modelId="{391A9D75-F19F-4B1C-8937-06D2885F20CE}" type="presOf" srcId="{0A9B53F3-A700-4F86-9936-105F7EC30B6A}" destId="{28755FAC-A538-4A3F-B492-2B71B36E6215}" srcOrd="0" destOrd="0" presId="urn:microsoft.com/office/officeart/2005/8/layout/hierarchy6"/>
    <dgm:cxn modelId="{1434B989-BE32-4937-9C8D-4EC1DD810C40}" type="presOf" srcId="{B6C433AC-06C1-459B-B37F-7B170B9BD313}" destId="{9FDFD3EC-E4C7-40F7-AE1A-01934851507C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57C5EFBE-CD64-4515-A70D-368085BFE346}" type="presOf" srcId="{7B857CD1-2BF6-471D-965E-733A9C9A9378}" destId="{AE432A9D-CD95-4BEC-9CAD-C1EE05124CEE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6FE1BECA-618A-40A1-A784-D1E0866E93D6}" type="presOf" srcId="{875971E3-99A1-48D6-B22E-FDBFA8D505FE}" destId="{DAB55A9A-5C0E-4164-B7EB-6DF0B73A5C51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174A5BF9-1901-46D7-A2DC-A2F028EFCE09}" type="presOf" srcId="{4EE26826-47EA-4377-B1E2-C44DE442EF2D}" destId="{D77DE873-8D0A-48E7-AB85-619FC82B9099}" srcOrd="0" destOrd="0" presId="urn:microsoft.com/office/officeart/2005/8/layout/hierarchy6"/>
    <dgm:cxn modelId="{75958B7B-DA9E-4DD2-9B75-39AB3843FA66}" type="presParOf" srcId="{D4A8F374-B727-4F78-8A9D-91BEA6ACB200}" destId="{3497CDCA-4F86-41E3-9228-FC15EA0510C2}" srcOrd="0" destOrd="0" presId="urn:microsoft.com/office/officeart/2005/8/layout/hierarchy6"/>
    <dgm:cxn modelId="{F9AF3988-3ABC-467D-A31E-3003E38C67E7}" type="presParOf" srcId="{3497CDCA-4F86-41E3-9228-FC15EA0510C2}" destId="{39A525A4-E344-4AA6-8356-421EA6B0495B}" srcOrd="0" destOrd="0" presId="urn:microsoft.com/office/officeart/2005/8/layout/hierarchy6"/>
    <dgm:cxn modelId="{B6D2C690-E1B9-4740-8343-A535024D57EF}" type="presParOf" srcId="{39A525A4-E344-4AA6-8356-421EA6B0495B}" destId="{997D8DBB-BAB4-4C78-A376-527F3549C614}" srcOrd="0" destOrd="0" presId="urn:microsoft.com/office/officeart/2005/8/layout/hierarchy6"/>
    <dgm:cxn modelId="{B1B9AF14-9E40-4065-9B18-F27C140C3987}" type="presParOf" srcId="{997D8DBB-BAB4-4C78-A376-527F3549C614}" destId="{7C60D349-6B68-48F9-9B4B-0629EC72915A}" srcOrd="0" destOrd="0" presId="urn:microsoft.com/office/officeart/2005/8/layout/hierarchy6"/>
    <dgm:cxn modelId="{01574392-F831-4616-B3DD-D810B8FB005A}" type="presParOf" srcId="{997D8DBB-BAB4-4C78-A376-527F3549C614}" destId="{A503946F-CFE3-465E-B3CC-70C50C44C7D6}" srcOrd="1" destOrd="0" presId="urn:microsoft.com/office/officeart/2005/8/layout/hierarchy6"/>
    <dgm:cxn modelId="{67006BF2-BE16-455D-BA7F-B2E0606A97F7}" type="presParOf" srcId="{A503946F-CFE3-465E-B3CC-70C50C44C7D6}" destId="{DAB55A9A-5C0E-4164-B7EB-6DF0B73A5C51}" srcOrd="0" destOrd="0" presId="urn:microsoft.com/office/officeart/2005/8/layout/hierarchy6"/>
    <dgm:cxn modelId="{71323F9C-F468-4850-A241-C4ED67DB4923}" type="presParOf" srcId="{A503946F-CFE3-465E-B3CC-70C50C44C7D6}" destId="{75AB6F5D-2180-411D-A23A-357340F318C6}" srcOrd="1" destOrd="0" presId="urn:microsoft.com/office/officeart/2005/8/layout/hierarchy6"/>
    <dgm:cxn modelId="{9A658673-55A9-4471-84A5-951B821138F4}" type="presParOf" srcId="{75AB6F5D-2180-411D-A23A-357340F318C6}" destId="{28755FAC-A538-4A3F-B492-2B71B36E6215}" srcOrd="0" destOrd="0" presId="urn:microsoft.com/office/officeart/2005/8/layout/hierarchy6"/>
    <dgm:cxn modelId="{812E9833-30D1-4732-A0A5-B9E67A37E6C5}" type="presParOf" srcId="{75AB6F5D-2180-411D-A23A-357340F318C6}" destId="{D69EF319-6994-47BB-92F6-4DFAA9FA7E74}" srcOrd="1" destOrd="0" presId="urn:microsoft.com/office/officeart/2005/8/layout/hierarchy6"/>
    <dgm:cxn modelId="{4798C58C-8233-4AA4-A99B-65C22F888ABD}" type="presParOf" srcId="{A503946F-CFE3-465E-B3CC-70C50C44C7D6}" destId="{9FDFD3EC-E4C7-40F7-AE1A-01934851507C}" srcOrd="2" destOrd="0" presId="urn:microsoft.com/office/officeart/2005/8/layout/hierarchy6"/>
    <dgm:cxn modelId="{37A1C52B-8145-4A32-A01B-2DF570961C6B}" type="presParOf" srcId="{A503946F-CFE3-465E-B3CC-70C50C44C7D6}" destId="{806285C8-F235-4DB5-B1F3-1F81CC6F404D}" srcOrd="3" destOrd="0" presId="urn:microsoft.com/office/officeart/2005/8/layout/hierarchy6"/>
    <dgm:cxn modelId="{1824D501-07CB-41EC-9927-1488B1B30989}" type="presParOf" srcId="{806285C8-F235-4DB5-B1F3-1F81CC6F404D}" destId="{B2841B2B-4149-4EA1-AF33-FE079134CCFC}" srcOrd="0" destOrd="0" presId="urn:microsoft.com/office/officeart/2005/8/layout/hierarchy6"/>
    <dgm:cxn modelId="{496DA0EA-06B9-47D0-AB38-C97F007E493B}" type="presParOf" srcId="{806285C8-F235-4DB5-B1F3-1F81CC6F404D}" destId="{2AD4703D-7CEF-448A-B59A-2887BEE44CBA}" srcOrd="1" destOrd="0" presId="urn:microsoft.com/office/officeart/2005/8/layout/hierarchy6"/>
    <dgm:cxn modelId="{7C3EAF03-F6F8-4B4A-BE9B-408B8BAEE6A2}" type="presParOf" srcId="{A503946F-CFE3-465E-B3CC-70C50C44C7D6}" destId="{AE432A9D-CD95-4BEC-9CAD-C1EE05124CEE}" srcOrd="4" destOrd="0" presId="urn:microsoft.com/office/officeart/2005/8/layout/hierarchy6"/>
    <dgm:cxn modelId="{570C2A7D-D18C-4214-8D7F-FF5CE5442507}" type="presParOf" srcId="{A503946F-CFE3-465E-B3CC-70C50C44C7D6}" destId="{D6FE0115-6F3C-441F-97E2-BCC404B7F810}" srcOrd="5" destOrd="0" presId="urn:microsoft.com/office/officeart/2005/8/layout/hierarchy6"/>
    <dgm:cxn modelId="{8B832F75-8A94-480D-B545-5A5A56547076}" type="presParOf" srcId="{D6FE0115-6F3C-441F-97E2-BCC404B7F810}" destId="{D77DE873-8D0A-48E7-AB85-619FC82B9099}" srcOrd="0" destOrd="0" presId="urn:microsoft.com/office/officeart/2005/8/layout/hierarchy6"/>
    <dgm:cxn modelId="{4FA248EF-A3F0-49DD-8EF5-0C42E72779B8}" type="presParOf" srcId="{D6FE0115-6F3C-441F-97E2-BCC404B7F810}" destId="{9EDAF561-E7C7-4F39-BA30-A892ED728008}" srcOrd="1" destOrd="0" presId="urn:microsoft.com/office/officeart/2005/8/layout/hierarchy6"/>
    <dgm:cxn modelId="{3FCB59B5-2E7B-4D10-B782-5AA37D92511A}" type="presParOf" srcId="{D4A8F374-B727-4F78-8A9D-91BEA6ACB200}" destId="{5D7FF3C7-D476-4D71-807F-57163617B0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41150A-1379-4A8E-886D-D082FBCBA3E1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8A0F056-DF46-4922-ABA6-64FD41B5D7B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供应子平台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 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公司持有）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3108AF-9951-4546-8AAE-29B63BFE55A8}" type="parTrans" cxnId="{03001FC4-94D9-41EC-B92B-E45BDF04CC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4ED4C6-C508-4C44-BCB9-D1B00DD39705}" type="sibTrans" cxnId="{03001FC4-94D9-41EC-B92B-E45BDF04CC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DAB633-A721-4740-95BE-E7567320781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市场子平台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 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公司持有）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38D05A-367C-4958-9D81-610DDC8A5EB4}" type="parTrans" cxnId="{FE856A4E-CF29-4BC5-AC55-1B36F4EED756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A9D2E2-DC06-4916-9628-3B4ED4ACF743}" type="sibTrans" cxnId="{FE856A4E-CF29-4BC5-AC55-1B36F4EED756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FC6842-4622-4F9F-A65E-874036AB7C2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市场子平台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 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公司持有）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E3D5F1-3AF7-416E-B964-25A42082E8A6}" type="parTrans" cxnId="{831D6D18-0D33-4E72-938F-9EDE1DD8CE4B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CED89-8FFB-4759-BFA6-1F0166AAEE7C}" type="sibTrans" cxnId="{831D6D18-0D33-4E72-938F-9EDE1DD8CE4B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F40953-21C2-4C2F-8D77-3C2FE022EDD8}" type="pres">
      <dgm:prSet presAssocID="{F141150A-1379-4A8E-886D-D082FBCBA3E1}" presName="compositeShape" presStyleCnt="0">
        <dgm:presLayoutVars>
          <dgm:chMax val="7"/>
          <dgm:dir/>
          <dgm:resizeHandles val="exact"/>
        </dgm:presLayoutVars>
      </dgm:prSet>
      <dgm:spPr/>
    </dgm:pt>
    <dgm:pt modelId="{36A166D8-F834-476E-BBF2-866667B24582}" type="pres">
      <dgm:prSet presAssocID="{88A0F056-DF46-4922-ABA6-64FD41B5D7B1}" presName="circ1" presStyleLbl="vennNode1" presStyleIdx="0" presStyleCnt="3"/>
      <dgm:spPr/>
    </dgm:pt>
    <dgm:pt modelId="{26506CBD-5263-49A2-9EB7-15299F252257}" type="pres">
      <dgm:prSet presAssocID="{88A0F056-DF46-4922-ABA6-64FD41B5D7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1ADA28F-937A-405F-8B91-00558437B2CC}" type="pres">
      <dgm:prSet presAssocID="{7BDAB633-A721-4740-95BE-E75673207812}" presName="circ2" presStyleLbl="vennNode1" presStyleIdx="1" presStyleCnt="3" custScaleX="78667" custScaleY="78472" custLinFactNeighborX="2960"/>
      <dgm:spPr/>
    </dgm:pt>
    <dgm:pt modelId="{AE2C3FB9-B15E-4E17-998D-D0203E56FC61}" type="pres">
      <dgm:prSet presAssocID="{7BDAB633-A721-4740-95BE-E7567320781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E521E24-3D25-48F0-AE4E-6DB872B1B42E}" type="pres">
      <dgm:prSet presAssocID="{11FC6842-4622-4F9F-A65E-874036AB7C26}" presName="circ3" presStyleLbl="vennNode1" presStyleIdx="2" presStyleCnt="3" custScaleX="78667" custScaleY="78472" custLinFactNeighborX="-3330"/>
      <dgm:spPr/>
    </dgm:pt>
    <dgm:pt modelId="{792542A1-DD47-4A94-8DEF-36B86AB7984F}" type="pres">
      <dgm:prSet presAssocID="{11FC6842-4622-4F9F-A65E-874036AB7C2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2C02218-1298-4C65-BFCA-A9BFF2F32277}" type="presOf" srcId="{88A0F056-DF46-4922-ABA6-64FD41B5D7B1}" destId="{26506CBD-5263-49A2-9EB7-15299F252257}" srcOrd="1" destOrd="0" presId="urn:microsoft.com/office/officeart/2005/8/layout/venn1"/>
    <dgm:cxn modelId="{831D6D18-0D33-4E72-938F-9EDE1DD8CE4B}" srcId="{F141150A-1379-4A8E-886D-D082FBCBA3E1}" destId="{11FC6842-4622-4F9F-A65E-874036AB7C26}" srcOrd="2" destOrd="0" parTransId="{80E3D5F1-3AF7-416E-B964-25A42082E8A6}" sibTransId="{A6ACED89-8FFB-4759-BFA6-1F0166AAEE7C}"/>
    <dgm:cxn modelId="{8AC86620-7597-4A50-9451-2BC50CBF512A}" type="presOf" srcId="{F141150A-1379-4A8E-886D-D082FBCBA3E1}" destId="{6BF40953-21C2-4C2F-8D77-3C2FE022EDD8}" srcOrd="0" destOrd="0" presId="urn:microsoft.com/office/officeart/2005/8/layout/venn1"/>
    <dgm:cxn modelId="{1E6BF241-9C72-4985-B57F-A8729342E00D}" type="presOf" srcId="{11FC6842-4622-4F9F-A65E-874036AB7C26}" destId="{792542A1-DD47-4A94-8DEF-36B86AB7984F}" srcOrd="1" destOrd="0" presId="urn:microsoft.com/office/officeart/2005/8/layout/venn1"/>
    <dgm:cxn modelId="{07F2B444-9396-4E59-AC08-B2D873CC0E3B}" type="presOf" srcId="{7BDAB633-A721-4740-95BE-E75673207812}" destId="{21ADA28F-937A-405F-8B91-00558437B2CC}" srcOrd="0" destOrd="0" presId="urn:microsoft.com/office/officeart/2005/8/layout/venn1"/>
    <dgm:cxn modelId="{ECEF1146-F794-418E-BA49-70C6C5B86144}" type="presOf" srcId="{11FC6842-4622-4F9F-A65E-874036AB7C26}" destId="{2E521E24-3D25-48F0-AE4E-6DB872B1B42E}" srcOrd="0" destOrd="0" presId="urn:microsoft.com/office/officeart/2005/8/layout/venn1"/>
    <dgm:cxn modelId="{FE856A4E-CF29-4BC5-AC55-1B36F4EED756}" srcId="{F141150A-1379-4A8E-886D-D082FBCBA3E1}" destId="{7BDAB633-A721-4740-95BE-E75673207812}" srcOrd="1" destOrd="0" parTransId="{6038D05A-367C-4958-9D81-610DDC8A5EB4}" sibTransId="{62A9D2E2-DC06-4916-9628-3B4ED4ACF743}"/>
    <dgm:cxn modelId="{5A2C8092-DB87-4A07-BADE-1379227F7F66}" type="presOf" srcId="{88A0F056-DF46-4922-ABA6-64FD41B5D7B1}" destId="{36A166D8-F834-476E-BBF2-866667B24582}" srcOrd="0" destOrd="0" presId="urn:microsoft.com/office/officeart/2005/8/layout/venn1"/>
    <dgm:cxn modelId="{03001FC4-94D9-41EC-B92B-E45BDF04CCBC}" srcId="{F141150A-1379-4A8E-886D-D082FBCBA3E1}" destId="{88A0F056-DF46-4922-ABA6-64FD41B5D7B1}" srcOrd="0" destOrd="0" parTransId="{6B3108AF-9951-4546-8AAE-29B63BFE55A8}" sibTransId="{174ED4C6-C508-4C44-BCB9-D1B00DD39705}"/>
    <dgm:cxn modelId="{A32E1EC6-3615-4640-8B47-E61CA7583146}" type="presOf" srcId="{7BDAB633-A721-4740-95BE-E75673207812}" destId="{AE2C3FB9-B15E-4E17-998D-D0203E56FC61}" srcOrd="1" destOrd="0" presId="urn:microsoft.com/office/officeart/2005/8/layout/venn1"/>
    <dgm:cxn modelId="{31E67956-0035-429C-BA29-C62179BF62DA}" type="presParOf" srcId="{6BF40953-21C2-4C2F-8D77-3C2FE022EDD8}" destId="{36A166D8-F834-476E-BBF2-866667B24582}" srcOrd="0" destOrd="0" presId="urn:microsoft.com/office/officeart/2005/8/layout/venn1"/>
    <dgm:cxn modelId="{3499CA6A-9F77-4235-8FA0-0BF2821975B0}" type="presParOf" srcId="{6BF40953-21C2-4C2F-8D77-3C2FE022EDD8}" destId="{26506CBD-5263-49A2-9EB7-15299F252257}" srcOrd="1" destOrd="0" presId="urn:microsoft.com/office/officeart/2005/8/layout/venn1"/>
    <dgm:cxn modelId="{83413153-9F13-4503-9534-D5D1BC9AAEE1}" type="presParOf" srcId="{6BF40953-21C2-4C2F-8D77-3C2FE022EDD8}" destId="{21ADA28F-937A-405F-8B91-00558437B2CC}" srcOrd="2" destOrd="0" presId="urn:microsoft.com/office/officeart/2005/8/layout/venn1"/>
    <dgm:cxn modelId="{DC4AFC0E-4AFF-420C-979F-C839FFD9E7DF}" type="presParOf" srcId="{6BF40953-21C2-4C2F-8D77-3C2FE022EDD8}" destId="{AE2C3FB9-B15E-4E17-998D-D0203E56FC61}" srcOrd="3" destOrd="0" presId="urn:microsoft.com/office/officeart/2005/8/layout/venn1"/>
    <dgm:cxn modelId="{78CD4C4D-1916-4FCA-9BBF-2CCE99B61285}" type="presParOf" srcId="{6BF40953-21C2-4C2F-8D77-3C2FE022EDD8}" destId="{2E521E24-3D25-48F0-AE4E-6DB872B1B42E}" srcOrd="4" destOrd="0" presId="urn:microsoft.com/office/officeart/2005/8/layout/venn1"/>
    <dgm:cxn modelId="{5C875B53-9E1C-4151-BA60-7413D01AD1CE}" type="presParOf" srcId="{6BF40953-21C2-4C2F-8D77-3C2FE022EDD8}" destId="{792542A1-DD47-4A94-8DEF-36B86AB7984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供应服务器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市场服务器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市场服务器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671E39A3-9428-43E1-A84B-0A973FA2FFA5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B41EC06-F9D2-4A6A-A9FA-DBB8FABA814F}" type="parTrans" cxnId="{908174ED-BD5D-4E6F-93F2-489FDE25A0AB}">
      <dgm:prSet/>
      <dgm:spPr/>
      <dgm:t>
        <a:bodyPr/>
        <a:lstStyle/>
        <a:p>
          <a:endParaRPr lang="en-US"/>
        </a:p>
      </dgm:t>
    </dgm:pt>
    <dgm:pt modelId="{ADB23296-C829-4FED-B40B-B9241BD67D42}" type="sibTrans" cxnId="{908174ED-BD5D-4E6F-93F2-489FDE25A0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3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3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3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3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4EAD10C6-4B00-4D85-9822-0C695E2232C4}" type="pres">
      <dgm:prSet presAssocID="{5B41EC06-F9D2-4A6A-A9FA-DBB8FABA814F}" presName="Name19" presStyleLbl="parChTrans1D2" presStyleIdx="2" presStyleCnt="3"/>
      <dgm:spPr/>
    </dgm:pt>
    <dgm:pt modelId="{5027E944-3630-42AF-85CB-361811E781D9}" type="pres">
      <dgm:prSet presAssocID="{671E39A3-9428-43E1-A84B-0A973FA2FFA5}" presName="Name21" presStyleCnt="0"/>
      <dgm:spPr/>
    </dgm:pt>
    <dgm:pt modelId="{6EB19BC6-CBEE-485C-83B2-21576D562306}" type="pres">
      <dgm:prSet presAssocID="{671E39A3-9428-43E1-A84B-0A973FA2FFA5}" presName="level2Shape" presStyleLbl="node2" presStyleIdx="2" presStyleCnt="3"/>
      <dgm:spPr/>
    </dgm:pt>
    <dgm:pt modelId="{710B67B6-F2D2-43D3-950B-305BF2443F24}" type="pres">
      <dgm:prSet presAssocID="{671E39A3-9428-43E1-A84B-0A973FA2FFA5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21CC5714-7CD3-4088-A5AF-1DD336BFBB33}" type="presOf" srcId="{671E39A3-9428-43E1-A84B-0A973FA2FFA5}" destId="{6EB19BC6-CBEE-485C-83B2-21576D562306}" srcOrd="0" destOrd="0" presId="urn:microsoft.com/office/officeart/2005/8/layout/hierarchy6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01ED4D90-2E71-4AFF-A046-D83073B824CE}" type="presOf" srcId="{5B41EC06-F9D2-4A6A-A9FA-DBB8FABA814F}" destId="{4EAD10C6-4B00-4D85-9822-0C695E2232C4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908174ED-BD5D-4E6F-93F2-489FDE25A0AB}" srcId="{5363C42D-D97B-4AF8-B710-B5963704C826}" destId="{671E39A3-9428-43E1-A84B-0A973FA2FFA5}" srcOrd="2" destOrd="0" parTransId="{5B41EC06-F9D2-4A6A-A9FA-DBB8FABA814F}" sibTransId="{ADB23296-C829-4FED-B40B-B9241BD67D42}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498BCA64-75DB-4FFD-A53C-B50F817421B9}" type="presParOf" srcId="{555883B5-83DD-43AC-8268-F9E31BA09A30}" destId="{4EAD10C6-4B00-4D85-9822-0C695E2232C4}" srcOrd="4" destOrd="0" presId="urn:microsoft.com/office/officeart/2005/8/layout/hierarchy6"/>
    <dgm:cxn modelId="{D2E03E39-4D8B-4839-8B72-E9B874FC5CE4}" type="presParOf" srcId="{555883B5-83DD-43AC-8268-F9E31BA09A30}" destId="{5027E944-3630-42AF-85CB-361811E781D9}" srcOrd="5" destOrd="0" presId="urn:microsoft.com/office/officeart/2005/8/layout/hierarchy6"/>
    <dgm:cxn modelId="{1A7699E2-20C4-4C62-9683-FA9C060390FB}" type="presParOf" srcId="{5027E944-3630-42AF-85CB-361811E781D9}" destId="{6EB19BC6-CBEE-485C-83B2-21576D562306}" srcOrd="0" destOrd="0" presId="urn:microsoft.com/office/officeart/2005/8/layout/hierarchy6"/>
    <dgm:cxn modelId="{49249CB6-9A5C-4F89-87B3-378FE4462844}" type="presParOf" srcId="{5027E944-3630-42AF-85CB-361811E781D9}" destId="{710B67B6-F2D2-43D3-950B-305BF2443F24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AA7860-BF70-4EF2-B3F1-7D13E47E2CC7}" type="doc">
      <dgm:prSet loTypeId="urn:microsoft.com/office/officeart/2005/8/layout/hierarchy4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247DBCF-EBE8-4045-9371-B38FB3C4527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805341-0C58-4891-9039-E39BB5C16CD0}" type="parTrans" cxnId="{8B5A7726-697A-4C14-93DA-37868946A849}">
      <dgm:prSet/>
      <dgm:spPr/>
      <dgm:t>
        <a:bodyPr/>
        <a:lstStyle/>
        <a:p>
          <a:endParaRPr lang="en-US"/>
        </a:p>
      </dgm:t>
    </dgm:pt>
    <dgm:pt modelId="{ACD42EDE-0C9E-4059-A777-52E966770988}" type="sibTrans" cxnId="{8B5A7726-697A-4C14-93DA-37868946A849}">
      <dgm:prSet/>
      <dgm:spPr/>
      <dgm:t>
        <a:bodyPr/>
        <a:lstStyle/>
        <a:p>
          <a:endParaRPr lang="en-US"/>
        </a:p>
      </dgm:t>
    </dgm:pt>
    <dgm:pt modelId="{5A8D2A1D-E2F5-41C9-9342-34884AE9DD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金中关品链框架（</a:t>
          </a:r>
          <a:r>
            <a:rPr lang="en-US" altLang="zh-CN" sz="18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ChainX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98C7-1CBE-4823-B573-6D7AACD2A461}" type="parTrans" cxnId="{BCEBDC54-E4B5-4BAF-8625-6AC6E7D70102}">
      <dgm:prSet/>
      <dgm:spPr/>
      <dgm:t>
        <a:bodyPr/>
        <a:lstStyle/>
        <a:p>
          <a:endParaRPr lang="en-US"/>
        </a:p>
      </dgm:t>
    </dgm:pt>
    <dgm:pt modelId="{66AE16F4-D889-4455-AB5B-D9BC376D6617}" type="sibTrans" cxnId="{BCEBDC54-E4B5-4BAF-8625-6AC6E7D70102}">
      <dgm:prSet/>
      <dgm:spPr/>
      <dgm:t>
        <a:bodyPr/>
        <a:lstStyle/>
        <a:p>
          <a:endParaRPr lang="en-US"/>
        </a:p>
      </dgm:t>
    </dgm:pt>
    <dgm:pt modelId="{75B1ED05-FB3A-4A5D-B2F6-272E7B38B873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</a:p>
      </dgm:t>
    </dgm:pt>
    <dgm:pt modelId="{BAC296C8-39F7-4853-BFE5-CF4B396298B6}" type="parTrans" cxnId="{7506EE53-8845-4D09-88EB-0B766F4BC0C5}">
      <dgm:prSet/>
      <dgm:spPr/>
      <dgm:t>
        <a:bodyPr/>
        <a:lstStyle/>
        <a:p>
          <a:endParaRPr lang="en-US"/>
        </a:p>
      </dgm:t>
    </dgm:pt>
    <dgm:pt modelId="{7677E470-4F8C-457E-AD24-F7F5E5DE772C}" type="sibTrans" cxnId="{7506EE53-8845-4D09-88EB-0B766F4BC0C5}">
      <dgm:prSet/>
      <dgm:spPr/>
      <dgm:t>
        <a:bodyPr/>
        <a:lstStyle/>
        <a:p>
          <a:endParaRPr lang="en-US"/>
        </a:p>
      </dgm:t>
    </dgm:pt>
    <dgm:pt modelId="{8D4111A6-C07C-4A2D-B7BC-E5C6C38A3EF6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F054B6-666D-4D23-BCE0-86BD592682BE}" type="parTrans" cxnId="{77E8D559-014D-4FB9-B58A-29B382B99543}">
      <dgm:prSet/>
      <dgm:spPr/>
      <dgm:t>
        <a:bodyPr/>
        <a:lstStyle/>
        <a:p>
          <a:endParaRPr lang="en-US"/>
        </a:p>
      </dgm:t>
    </dgm:pt>
    <dgm:pt modelId="{235A5FD9-47A1-442E-A26A-8C164227BF6C}" type="sibTrans" cxnId="{77E8D559-014D-4FB9-B58A-29B382B99543}">
      <dgm:prSet/>
      <dgm:spPr/>
      <dgm:t>
        <a:bodyPr/>
        <a:lstStyle/>
        <a:p>
          <a:endParaRPr lang="en-US"/>
        </a:p>
      </dgm:t>
    </dgm:pt>
    <dgm:pt modelId="{5214BEBC-AEC9-42D7-AA10-CB349B1F954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品链前端库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B57E7E-0931-4C08-A9FC-4A40C668B1B5}" type="parTrans" cxnId="{39BF4147-7546-480C-9953-2F104F6168C7}">
      <dgm:prSet/>
      <dgm:spPr/>
      <dgm:t>
        <a:bodyPr/>
        <a:lstStyle/>
        <a:p>
          <a:endParaRPr lang="en-US"/>
        </a:p>
      </dgm:t>
    </dgm:pt>
    <dgm:pt modelId="{00897A44-FE35-4539-B39A-64E98AF2B6FD}" type="sibTrans" cxnId="{39BF4147-7546-480C-9953-2F104F6168C7}">
      <dgm:prSet/>
      <dgm:spPr/>
      <dgm:t>
        <a:bodyPr/>
        <a:lstStyle/>
        <a:p>
          <a:endParaRPr lang="en-US"/>
        </a:p>
      </dgm:t>
    </dgm:pt>
    <dgm:pt modelId="{14BE9452-C843-47B8-B924-D09FC67B144F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EB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9DFD6-ECB0-41C2-ADCF-4DD8906F334D}" type="parTrans" cxnId="{4B9AA810-DCEA-4C40-B43B-30017C8860BA}">
      <dgm:prSet/>
      <dgm:spPr/>
      <dgm:t>
        <a:bodyPr/>
        <a:lstStyle/>
        <a:p>
          <a:endParaRPr lang="en-US"/>
        </a:p>
      </dgm:t>
    </dgm:pt>
    <dgm:pt modelId="{C4B582B1-A0AB-4AC7-A2A8-94D3D779C731}" type="sibTrans" cxnId="{4B9AA810-DCEA-4C40-B43B-30017C8860BA}">
      <dgm:prSet/>
      <dgm:spPr/>
      <dgm:t>
        <a:bodyPr/>
        <a:lstStyle/>
        <a:p>
          <a:endParaRPr lang="en-US"/>
        </a:p>
      </dgm:t>
    </dgm:pt>
    <dgm:pt modelId="{3C31758B-89CB-4483-857F-F09D03FC30AC}" type="pres">
      <dgm:prSet presAssocID="{9AAA7860-BF70-4EF2-B3F1-7D13E47E2CC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D8B5DC-6282-4A54-9672-3F582FBC294A}" type="pres">
      <dgm:prSet presAssocID="{F247DBCF-EBE8-4045-9371-B38FB3C45271}" presName="vertOne" presStyleCnt="0"/>
      <dgm:spPr/>
    </dgm:pt>
    <dgm:pt modelId="{F2007789-812D-4A44-9516-9376B95B65F7}" type="pres">
      <dgm:prSet presAssocID="{F247DBCF-EBE8-4045-9371-B38FB3C45271}" presName="txOne" presStyleLbl="node0" presStyleIdx="0" presStyleCnt="1">
        <dgm:presLayoutVars>
          <dgm:chPref val="3"/>
        </dgm:presLayoutVars>
      </dgm:prSet>
      <dgm:spPr/>
    </dgm:pt>
    <dgm:pt modelId="{08DA8F3C-4192-4665-990B-C8DEE44F5C6C}" type="pres">
      <dgm:prSet presAssocID="{F247DBCF-EBE8-4045-9371-B38FB3C45271}" presName="parTransOne" presStyleCnt="0"/>
      <dgm:spPr/>
    </dgm:pt>
    <dgm:pt modelId="{62550A4F-2DE1-4673-A7A0-6667A9157F2B}" type="pres">
      <dgm:prSet presAssocID="{F247DBCF-EBE8-4045-9371-B38FB3C45271}" presName="horzOne" presStyleCnt="0"/>
      <dgm:spPr/>
    </dgm:pt>
    <dgm:pt modelId="{3CC59C6B-6619-4BBB-BF53-93AB2D94D716}" type="pres">
      <dgm:prSet presAssocID="{5A8D2A1D-E2F5-41C9-9342-34884AE9DDF8}" presName="vertTwo" presStyleCnt="0"/>
      <dgm:spPr/>
    </dgm:pt>
    <dgm:pt modelId="{68BFC462-A32F-434A-A930-581379894B9C}" type="pres">
      <dgm:prSet presAssocID="{5A8D2A1D-E2F5-41C9-9342-34884AE9DDF8}" presName="txTwo" presStyleLbl="node2" presStyleIdx="0" presStyleCnt="2">
        <dgm:presLayoutVars>
          <dgm:chPref val="3"/>
        </dgm:presLayoutVars>
      </dgm:prSet>
      <dgm:spPr/>
    </dgm:pt>
    <dgm:pt modelId="{15DB2076-7868-41ED-8837-39E530DFC017}" type="pres">
      <dgm:prSet presAssocID="{5A8D2A1D-E2F5-41C9-9342-34884AE9DDF8}" presName="parTransTwo" presStyleCnt="0"/>
      <dgm:spPr/>
    </dgm:pt>
    <dgm:pt modelId="{C7292790-FC64-4561-B0E7-57DDF0BD4754}" type="pres">
      <dgm:prSet presAssocID="{5A8D2A1D-E2F5-41C9-9342-34884AE9DDF8}" presName="horzTwo" presStyleCnt="0"/>
      <dgm:spPr/>
    </dgm:pt>
    <dgm:pt modelId="{F70EBA0D-56F6-4224-8C6E-DBEF5C43F618}" type="pres">
      <dgm:prSet presAssocID="{75B1ED05-FB3A-4A5D-B2F6-272E7B38B873}" presName="vertThree" presStyleCnt="0"/>
      <dgm:spPr/>
    </dgm:pt>
    <dgm:pt modelId="{D9EB5534-D4B8-4BD2-8FDF-3126EFF0E7F1}" type="pres">
      <dgm:prSet presAssocID="{75B1ED05-FB3A-4A5D-B2F6-272E7B38B873}" presName="txThree" presStyleLbl="node3" presStyleIdx="0" presStyleCnt="3">
        <dgm:presLayoutVars>
          <dgm:chPref val="3"/>
        </dgm:presLayoutVars>
      </dgm:prSet>
      <dgm:spPr/>
    </dgm:pt>
    <dgm:pt modelId="{0DC33BEE-DFA8-4A2B-B2B5-4226CA6E2065}" type="pres">
      <dgm:prSet presAssocID="{75B1ED05-FB3A-4A5D-B2F6-272E7B38B873}" presName="horzThree" presStyleCnt="0"/>
      <dgm:spPr/>
    </dgm:pt>
    <dgm:pt modelId="{61D230A3-41EA-4951-B44D-AEB967A67506}" type="pres">
      <dgm:prSet presAssocID="{7677E470-4F8C-457E-AD24-F7F5E5DE772C}" presName="sibSpaceThree" presStyleCnt="0"/>
      <dgm:spPr/>
    </dgm:pt>
    <dgm:pt modelId="{76DA6772-9AF4-4717-A962-455F8E1DD3F8}" type="pres">
      <dgm:prSet presAssocID="{8D4111A6-C07C-4A2D-B7BC-E5C6C38A3EF6}" presName="vertThree" presStyleCnt="0"/>
      <dgm:spPr/>
    </dgm:pt>
    <dgm:pt modelId="{1B25C230-33CD-406E-A0E9-94DB8A75B91E}" type="pres">
      <dgm:prSet presAssocID="{8D4111A6-C07C-4A2D-B7BC-E5C6C38A3EF6}" presName="txThree" presStyleLbl="node3" presStyleIdx="1" presStyleCnt="3">
        <dgm:presLayoutVars>
          <dgm:chPref val="3"/>
        </dgm:presLayoutVars>
      </dgm:prSet>
      <dgm:spPr/>
    </dgm:pt>
    <dgm:pt modelId="{19484353-35A5-4D09-A77B-541D0FB98224}" type="pres">
      <dgm:prSet presAssocID="{8D4111A6-C07C-4A2D-B7BC-E5C6C38A3EF6}" presName="horzThree" presStyleCnt="0"/>
      <dgm:spPr/>
    </dgm:pt>
    <dgm:pt modelId="{80493C22-0525-4826-965B-E3F7F97B1EAA}" type="pres">
      <dgm:prSet presAssocID="{66AE16F4-D889-4455-AB5B-D9BC376D6617}" presName="sibSpaceTwo" presStyleCnt="0"/>
      <dgm:spPr/>
    </dgm:pt>
    <dgm:pt modelId="{24BA5D56-1B76-4368-9C53-30510ECCA484}" type="pres">
      <dgm:prSet presAssocID="{5214BEBC-AEC9-42D7-AA10-CB349B1F954F}" presName="vertTwo" presStyleCnt="0"/>
      <dgm:spPr/>
    </dgm:pt>
    <dgm:pt modelId="{F012E0AA-CF78-4C22-A09C-5A1BE4FAB263}" type="pres">
      <dgm:prSet presAssocID="{5214BEBC-AEC9-42D7-AA10-CB349B1F954F}" presName="txTwo" presStyleLbl="node2" presStyleIdx="1" presStyleCnt="2">
        <dgm:presLayoutVars>
          <dgm:chPref val="3"/>
        </dgm:presLayoutVars>
      </dgm:prSet>
      <dgm:spPr/>
    </dgm:pt>
    <dgm:pt modelId="{CB6EF684-C797-4EFC-B1DA-CB5C85841ECA}" type="pres">
      <dgm:prSet presAssocID="{5214BEBC-AEC9-42D7-AA10-CB349B1F954F}" presName="parTransTwo" presStyleCnt="0"/>
      <dgm:spPr/>
    </dgm:pt>
    <dgm:pt modelId="{50E57F7E-5BBB-4172-97EA-F45AAE3E5AD1}" type="pres">
      <dgm:prSet presAssocID="{5214BEBC-AEC9-42D7-AA10-CB349B1F954F}" presName="horzTwo" presStyleCnt="0"/>
      <dgm:spPr/>
    </dgm:pt>
    <dgm:pt modelId="{E5700496-AA06-48F1-B576-430517DAB637}" type="pres">
      <dgm:prSet presAssocID="{14BE9452-C843-47B8-B924-D09FC67B144F}" presName="vertThree" presStyleCnt="0"/>
      <dgm:spPr/>
    </dgm:pt>
    <dgm:pt modelId="{F7BCD35B-4112-4FFB-87C0-39903AA37646}" type="pres">
      <dgm:prSet presAssocID="{14BE9452-C843-47B8-B924-D09FC67B144F}" presName="txThree" presStyleLbl="node3" presStyleIdx="2" presStyleCnt="3">
        <dgm:presLayoutVars>
          <dgm:chPref val="3"/>
        </dgm:presLayoutVars>
      </dgm:prSet>
      <dgm:spPr/>
    </dgm:pt>
    <dgm:pt modelId="{818C9D04-4772-4A06-AE16-AB94CF52CA03}" type="pres">
      <dgm:prSet presAssocID="{14BE9452-C843-47B8-B924-D09FC67B144F}" presName="horzThree" presStyleCnt="0"/>
      <dgm:spPr/>
    </dgm:pt>
  </dgm:ptLst>
  <dgm:cxnLst>
    <dgm:cxn modelId="{4B9AA810-DCEA-4C40-B43B-30017C8860BA}" srcId="{5214BEBC-AEC9-42D7-AA10-CB349B1F954F}" destId="{14BE9452-C843-47B8-B924-D09FC67B144F}" srcOrd="0" destOrd="0" parTransId="{7649DFD6-ECB0-41C2-ADCF-4DD8906F334D}" sibTransId="{C4B582B1-A0AB-4AC7-A2A8-94D3D779C731}"/>
    <dgm:cxn modelId="{262BDB1A-01C0-4946-B23E-B1446E7D2215}" type="presOf" srcId="{9AAA7860-BF70-4EF2-B3F1-7D13E47E2CC7}" destId="{3C31758B-89CB-4483-857F-F09D03FC30AC}" srcOrd="0" destOrd="0" presId="urn:microsoft.com/office/officeart/2005/8/layout/hierarchy4"/>
    <dgm:cxn modelId="{484F4725-2C0A-417E-A505-72466C66336C}" type="presOf" srcId="{14BE9452-C843-47B8-B924-D09FC67B144F}" destId="{F7BCD35B-4112-4FFB-87C0-39903AA37646}" srcOrd="0" destOrd="0" presId="urn:microsoft.com/office/officeart/2005/8/layout/hierarchy4"/>
    <dgm:cxn modelId="{8B5A7726-697A-4C14-93DA-37868946A849}" srcId="{9AAA7860-BF70-4EF2-B3F1-7D13E47E2CC7}" destId="{F247DBCF-EBE8-4045-9371-B38FB3C45271}" srcOrd="0" destOrd="0" parTransId="{93805341-0C58-4891-9039-E39BB5C16CD0}" sibTransId="{ACD42EDE-0C9E-4059-A777-52E966770988}"/>
    <dgm:cxn modelId="{B01F753A-1878-4059-88FA-FE2C7564A3DE}" type="presOf" srcId="{F247DBCF-EBE8-4045-9371-B38FB3C45271}" destId="{F2007789-812D-4A44-9516-9376B95B65F7}" srcOrd="0" destOrd="0" presId="urn:microsoft.com/office/officeart/2005/8/layout/hierarchy4"/>
    <dgm:cxn modelId="{39BF4147-7546-480C-9953-2F104F6168C7}" srcId="{F247DBCF-EBE8-4045-9371-B38FB3C45271}" destId="{5214BEBC-AEC9-42D7-AA10-CB349B1F954F}" srcOrd="1" destOrd="0" parTransId="{58B57E7E-0931-4C08-A9FC-4A40C668B1B5}" sibTransId="{00897A44-FE35-4539-B39A-64E98AF2B6FD}"/>
    <dgm:cxn modelId="{7506EE53-8845-4D09-88EB-0B766F4BC0C5}" srcId="{5A8D2A1D-E2F5-41C9-9342-34884AE9DDF8}" destId="{75B1ED05-FB3A-4A5D-B2F6-272E7B38B873}" srcOrd="0" destOrd="0" parTransId="{BAC296C8-39F7-4853-BFE5-CF4B396298B6}" sibTransId="{7677E470-4F8C-457E-AD24-F7F5E5DE772C}"/>
    <dgm:cxn modelId="{BCEBDC54-E4B5-4BAF-8625-6AC6E7D70102}" srcId="{F247DBCF-EBE8-4045-9371-B38FB3C45271}" destId="{5A8D2A1D-E2F5-41C9-9342-34884AE9DDF8}" srcOrd="0" destOrd="0" parTransId="{A73298C7-1CBE-4823-B573-6D7AACD2A461}" sibTransId="{66AE16F4-D889-4455-AB5B-D9BC376D6617}"/>
    <dgm:cxn modelId="{77E8D559-014D-4FB9-B58A-29B382B99543}" srcId="{5A8D2A1D-E2F5-41C9-9342-34884AE9DDF8}" destId="{8D4111A6-C07C-4A2D-B7BC-E5C6C38A3EF6}" srcOrd="1" destOrd="0" parTransId="{B7F054B6-666D-4D23-BCE0-86BD592682BE}" sibTransId="{235A5FD9-47A1-442E-A26A-8C164227BF6C}"/>
    <dgm:cxn modelId="{592A4386-9505-4221-BD22-C63092F003A9}" type="presOf" srcId="{5A8D2A1D-E2F5-41C9-9342-34884AE9DDF8}" destId="{68BFC462-A32F-434A-A930-581379894B9C}" srcOrd="0" destOrd="0" presId="urn:microsoft.com/office/officeart/2005/8/layout/hierarchy4"/>
    <dgm:cxn modelId="{42B213C8-AE77-434A-895C-7C39AD703512}" type="presOf" srcId="{8D4111A6-C07C-4A2D-B7BC-E5C6C38A3EF6}" destId="{1B25C230-33CD-406E-A0E9-94DB8A75B91E}" srcOrd="0" destOrd="0" presId="urn:microsoft.com/office/officeart/2005/8/layout/hierarchy4"/>
    <dgm:cxn modelId="{018F01CC-ED9C-4BDD-B4C0-ACEB2BCC1E33}" type="presOf" srcId="{75B1ED05-FB3A-4A5D-B2F6-272E7B38B873}" destId="{D9EB5534-D4B8-4BD2-8FDF-3126EFF0E7F1}" srcOrd="0" destOrd="0" presId="urn:microsoft.com/office/officeart/2005/8/layout/hierarchy4"/>
    <dgm:cxn modelId="{47C452D4-24EF-4B0D-A666-AE2625AE2868}" type="presOf" srcId="{5214BEBC-AEC9-42D7-AA10-CB349B1F954F}" destId="{F012E0AA-CF78-4C22-A09C-5A1BE4FAB263}" srcOrd="0" destOrd="0" presId="urn:microsoft.com/office/officeart/2005/8/layout/hierarchy4"/>
    <dgm:cxn modelId="{B2F24805-FDA3-4A38-89ED-2224BB244163}" type="presParOf" srcId="{3C31758B-89CB-4483-857F-F09D03FC30AC}" destId="{48D8B5DC-6282-4A54-9672-3F582FBC294A}" srcOrd="0" destOrd="0" presId="urn:microsoft.com/office/officeart/2005/8/layout/hierarchy4"/>
    <dgm:cxn modelId="{3A27043F-53D1-4DDB-A734-97A0BCB4658C}" type="presParOf" srcId="{48D8B5DC-6282-4A54-9672-3F582FBC294A}" destId="{F2007789-812D-4A44-9516-9376B95B65F7}" srcOrd="0" destOrd="0" presId="urn:microsoft.com/office/officeart/2005/8/layout/hierarchy4"/>
    <dgm:cxn modelId="{F98D8FB3-63F1-4F98-AF13-40BCF868E4FC}" type="presParOf" srcId="{48D8B5DC-6282-4A54-9672-3F582FBC294A}" destId="{08DA8F3C-4192-4665-990B-C8DEE44F5C6C}" srcOrd="1" destOrd="0" presId="urn:microsoft.com/office/officeart/2005/8/layout/hierarchy4"/>
    <dgm:cxn modelId="{AAE6C0E0-A182-4238-9530-0AE472F7BBB1}" type="presParOf" srcId="{48D8B5DC-6282-4A54-9672-3F582FBC294A}" destId="{62550A4F-2DE1-4673-A7A0-6667A9157F2B}" srcOrd="2" destOrd="0" presId="urn:microsoft.com/office/officeart/2005/8/layout/hierarchy4"/>
    <dgm:cxn modelId="{F116FBCD-D57D-4581-BD9F-5BDAB7B3D829}" type="presParOf" srcId="{62550A4F-2DE1-4673-A7A0-6667A9157F2B}" destId="{3CC59C6B-6619-4BBB-BF53-93AB2D94D716}" srcOrd="0" destOrd="0" presId="urn:microsoft.com/office/officeart/2005/8/layout/hierarchy4"/>
    <dgm:cxn modelId="{A6774613-F535-44D4-B7EA-0C637FFF84D0}" type="presParOf" srcId="{3CC59C6B-6619-4BBB-BF53-93AB2D94D716}" destId="{68BFC462-A32F-434A-A930-581379894B9C}" srcOrd="0" destOrd="0" presId="urn:microsoft.com/office/officeart/2005/8/layout/hierarchy4"/>
    <dgm:cxn modelId="{88D21B15-2CE0-481F-8E60-B02CEE260F0E}" type="presParOf" srcId="{3CC59C6B-6619-4BBB-BF53-93AB2D94D716}" destId="{15DB2076-7868-41ED-8837-39E530DFC017}" srcOrd="1" destOrd="0" presId="urn:microsoft.com/office/officeart/2005/8/layout/hierarchy4"/>
    <dgm:cxn modelId="{EE2D4769-27F0-44B1-9BD3-AA807021D717}" type="presParOf" srcId="{3CC59C6B-6619-4BBB-BF53-93AB2D94D716}" destId="{C7292790-FC64-4561-B0E7-57DDF0BD4754}" srcOrd="2" destOrd="0" presId="urn:microsoft.com/office/officeart/2005/8/layout/hierarchy4"/>
    <dgm:cxn modelId="{DEEB87B0-24B9-4DDA-B56D-D8B0A42F1DBB}" type="presParOf" srcId="{C7292790-FC64-4561-B0E7-57DDF0BD4754}" destId="{F70EBA0D-56F6-4224-8C6E-DBEF5C43F618}" srcOrd="0" destOrd="0" presId="urn:microsoft.com/office/officeart/2005/8/layout/hierarchy4"/>
    <dgm:cxn modelId="{142F9DBD-EB86-4D51-99A7-0206B488B97C}" type="presParOf" srcId="{F70EBA0D-56F6-4224-8C6E-DBEF5C43F618}" destId="{D9EB5534-D4B8-4BD2-8FDF-3126EFF0E7F1}" srcOrd="0" destOrd="0" presId="urn:microsoft.com/office/officeart/2005/8/layout/hierarchy4"/>
    <dgm:cxn modelId="{4CDBDC80-4B6F-475A-A0E0-67334FC5A62B}" type="presParOf" srcId="{F70EBA0D-56F6-4224-8C6E-DBEF5C43F618}" destId="{0DC33BEE-DFA8-4A2B-B2B5-4226CA6E2065}" srcOrd="1" destOrd="0" presId="urn:microsoft.com/office/officeart/2005/8/layout/hierarchy4"/>
    <dgm:cxn modelId="{295A4705-8960-4781-A1FA-715480E655F3}" type="presParOf" srcId="{C7292790-FC64-4561-B0E7-57DDF0BD4754}" destId="{61D230A3-41EA-4951-B44D-AEB967A67506}" srcOrd="1" destOrd="0" presId="urn:microsoft.com/office/officeart/2005/8/layout/hierarchy4"/>
    <dgm:cxn modelId="{7E2EF10D-C0B7-4003-8050-914517427090}" type="presParOf" srcId="{C7292790-FC64-4561-B0E7-57DDF0BD4754}" destId="{76DA6772-9AF4-4717-A962-455F8E1DD3F8}" srcOrd="2" destOrd="0" presId="urn:microsoft.com/office/officeart/2005/8/layout/hierarchy4"/>
    <dgm:cxn modelId="{3B331CC2-2690-4F0C-980F-85643B2567BE}" type="presParOf" srcId="{76DA6772-9AF4-4717-A962-455F8E1DD3F8}" destId="{1B25C230-33CD-406E-A0E9-94DB8A75B91E}" srcOrd="0" destOrd="0" presId="urn:microsoft.com/office/officeart/2005/8/layout/hierarchy4"/>
    <dgm:cxn modelId="{51534F79-3E83-4AB7-8117-773A68B684EF}" type="presParOf" srcId="{76DA6772-9AF4-4717-A962-455F8E1DD3F8}" destId="{19484353-35A5-4D09-A77B-541D0FB98224}" srcOrd="1" destOrd="0" presId="urn:microsoft.com/office/officeart/2005/8/layout/hierarchy4"/>
    <dgm:cxn modelId="{13D8C867-234C-4ACB-A253-C14F6267376D}" type="presParOf" srcId="{62550A4F-2DE1-4673-A7A0-6667A9157F2B}" destId="{80493C22-0525-4826-965B-E3F7F97B1EAA}" srcOrd="1" destOrd="0" presId="urn:microsoft.com/office/officeart/2005/8/layout/hierarchy4"/>
    <dgm:cxn modelId="{E793265E-E6B3-4BFB-AC6B-0644D1AD7952}" type="presParOf" srcId="{62550A4F-2DE1-4673-A7A0-6667A9157F2B}" destId="{24BA5D56-1B76-4368-9C53-30510ECCA484}" srcOrd="2" destOrd="0" presId="urn:microsoft.com/office/officeart/2005/8/layout/hierarchy4"/>
    <dgm:cxn modelId="{AACD1CBD-012A-4DFA-8BF2-4CE1DFD18142}" type="presParOf" srcId="{24BA5D56-1B76-4368-9C53-30510ECCA484}" destId="{F012E0AA-CF78-4C22-A09C-5A1BE4FAB263}" srcOrd="0" destOrd="0" presId="urn:microsoft.com/office/officeart/2005/8/layout/hierarchy4"/>
    <dgm:cxn modelId="{87D7FE85-EC17-4F86-BEA6-731E8FDB18DF}" type="presParOf" srcId="{24BA5D56-1B76-4368-9C53-30510ECCA484}" destId="{CB6EF684-C797-4EFC-B1DA-CB5C85841ECA}" srcOrd="1" destOrd="0" presId="urn:microsoft.com/office/officeart/2005/8/layout/hierarchy4"/>
    <dgm:cxn modelId="{344B4A3B-C6A4-4132-B299-68854B397D39}" type="presParOf" srcId="{24BA5D56-1B76-4368-9C53-30510ECCA484}" destId="{50E57F7E-5BBB-4172-97EA-F45AAE3E5AD1}" srcOrd="2" destOrd="0" presId="urn:microsoft.com/office/officeart/2005/8/layout/hierarchy4"/>
    <dgm:cxn modelId="{6371DCEE-944E-4FE2-AC2C-F317B5E1440F}" type="presParOf" srcId="{50E57F7E-5BBB-4172-97EA-F45AAE3E5AD1}" destId="{E5700496-AA06-48F1-B576-430517DAB637}" srcOrd="0" destOrd="0" presId="urn:microsoft.com/office/officeart/2005/8/layout/hierarchy4"/>
    <dgm:cxn modelId="{246B7079-D19B-45BF-BA84-EA25AF12073D}" type="presParOf" srcId="{E5700496-AA06-48F1-B576-430517DAB637}" destId="{F7BCD35B-4112-4FFB-87C0-39903AA37646}" srcOrd="0" destOrd="0" presId="urn:microsoft.com/office/officeart/2005/8/layout/hierarchy4"/>
    <dgm:cxn modelId="{7B6BAB35-A2D2-4904-A2D9-BFB32D92D1D6}" type="presParOf" srcId="{E5700496-AA06-48F1-B576-430517DAB637}" destId="{818C9D04-4772-4A06-AE16-AB94CF52CA0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4CB7F0A-73E2-4D12-AEF0-0C81A58BD00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C6C128-87DA-4C85-B1CC-53B3D21FE626}">
      <dgm:prSet phldrT="[Text]"/>
      <dgm:spPr/>
      <dgm:t>
        <a:bodyPr/>
        <a:lstStyle/>
        <a:p>
          <a:endParaRPr lang="en-US" dirty="0"/>
        </a:p>
      </dgm:t>
    </dgm:pt>
    <dgm:pt modelId="{7C1BCE0F-A54D-480D-8F99-370F2FE7DBD3}" type="parTrans" cxnId="{29078158-90D9-48B5-99EA-69ADA9EA3A87}">
      <dgm:prSet/>
      <dgm:spPr/>
      <dgm:t>
        <a:bodyPr/>
        <a:lstStyle/>
        <a:p>
          <a:endParaRPr lang="en-US"/>
        </a:p>
      </dgm:t>
    </dgm:pt>
    <dgm:pt modelId="{62BA3776-7715-440F-941F-5099AC848E52}" type="sibTrans" cxnId="{29078158-90D9-48B5-99EA-69ADA9EA3A87}">
      <dgm:prSet/>
      <dgm:spPr/>
      <dgm:t>
        <a:bodyPr/>
        <a:lstStyle/>
        <a:p>
          <a:endParaRPr lang="en-US"/>
        </a:p>
      </dgm:t>
    </dgm:pt>
    <dgm:pt modelId="{208EC0A7-CA00-4B3E-B800-559EBD5646BE}">
      <dgm:prSet phldrT="[Text]"/>
      <dgm:spPr/>
      <dgm:t>
        <a:bodyPr/>
        <a:lstStyle/>
        <a:p>
          <a:endParaRPr lang="en-US" dirty="0"/>
        </a:p>
      </dgm:t>
    </dgm:pt>
    <dgm:pt modelId="{FFDDF580-B00B-4F8D-814D-3E170EB9C4E8}" type="parTrans" cxnId="{0C8E35CC-C23D-47F5-BBA7-6884BCAA510B}">
      <dgm:prSet/>
      <dgm:spPr/>
      <dgm:t>
        <a:bodyPr/>
        <a:lstStyle/>
        <a:p>
          <a:endParaRPr lang="en-US"/>
        </a:p>
      </dgm:t>
    </dgm:pt>
    <dgm:pt modelId="{CD34238A-1B40-4C3D-86E9-A1D22621CE4A}" type="sibTrans" cxnId="{0C8E35CC-C23D-47F5-BBA7-6884BCAA510B}">
      <dgm:prSet/>
      <dgm:spPr/>
      <dgm:t>
        <a:bodyPr/>
        <a:lstStyle/>
        <a:p>
          <a:endParaRPr lang="en-US"/>
        </a:p>
      </dgm:t>
    </dgm:pt>
    <dgm:pt modelId="{04753D74-641D-4FCD-A008-08A3F08E3D6C}">
      <dgm:prSet phldrT="[Text]"/>
      <dgm:spPr/>
      <dgm:t>
        <a:bodyPr/>
        <a:lstStyle/>
        <a:p>
          <a:endParaRPr lang="en-US" dirty="0"/>
        </a:p>
      </dgm:t>
    </dgm:pt>
    <dgm:pt modelId="{8F24870E-CDF3-4576-A292-059C1E02069F}" type="parTrans" cxnId="{4E08CDD8-75CD-447C-988F-2DE3BC71778D}">
      <dgm:prSet/>
      <dgm:spPr/>
      <dgm:t>
        <a:bodyPr/>
        <a:lstStyle/>
        <a:p>
          <a:endParaRPr lang="en-US"/>
        </a:p>
      </dgm:t>
    </dgm:pt>
    <dgm:pt modelId="{392DC9E4-2643-4E8F-A089-F8687F144E45}" type="sibTrans" cxnId="{4E08CDD8-75CD-447C-988F-2DE3BC71778D}">
      <dgm:prSet/>
      <dgm:spPr/>
      <dgm:t>
        <a:bodyPr/>
        <a:lstStyle/>
        <a:p>
          <a:endParaRPr lang="en-US"/>
        </a:p>
      </dgm:t>
    </dgm:pt>
    <dgm:pt modelId="{EDE0534E-0462-4C47-9AC5-4B9F80DFD463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54DD5A-D4F3-4709-919D-BA8B3D2341DC}" type="parTrans" cxnId="{0C56270F-1FCA-48E9-AD25-CDEEEFFA645B}">
      <dgm:prSet/>
      <dgm:spPr/>
      <dgm:t>
        <a:bodyPr/>
        <a:lstStyle/>
        <a:p>
          <a:endParaRPr lang="en-US"/>
        </a:p>
      </dgm:t>
    </dgm:pt>
    <dgm:pt modelId="{89EE2F04-F856-4C36-9586-7F3161DEFB86}" type="sibTrans" cxnId="{0C56270F-1FCA-48E9-AD25-CDEEEFFA645B}">
      <dgm:prSet/>
      <dgm:spPr/>
      <dgm:t>
        <a:bodyPr/>
        <a:lstStyle/>
        <a:p>
          <a:endParaRPr lang="en-US"/>
        </a:p>
      </dgm:t>
    </dgm:pt>
    <dgm:pt modelId="{D1A62463-ED10-469C-96DF-5FFA637F3466}">
      <dgm:prSet phldrT="[Text]"/>
      <dgm:spPr/>
      <dgm:t>
        <a:bodyPr/>
        <a:lstStyle/>
        <a:p>
          <a:endParaRPr lang="en-US" dirty="0"/>
        </a:p>
      </dgm:t>
    </dgm:pt>
    <dgm:pt modelId="{2E7567C5-851D-48C7-90DC-58600E173472}" type="parTrans" cxnId="{04745E14-8FF5-4D9A-8A4D-3E70EE9106CF}">
      <dgm:prSet/>
      <dgm:spPr/>
      <dgm:t>
        <a:bodyPr/>
        <a:lstStyle/>
        <a:p>
          <a:endParaRPr lang="en-US"/>
        </a:p>
      </dgm:t>
    </dgm:pt>
    <dgm:pt modelId="{4D111E6C-9825-4526-A9E7-C4E5C1BA5259}" type="sibTrans" cxnId="{04745E14-8FF5-4D9A-8A4D-3E70EE9106CF}">
      <dgm:prSet/>
      <dgm:spPr/>
      <dgm:t>
        <a:bodyPr/>
        <a:lstStyle/>
        <a:p>
          <a:endParaRPr lang="en-US"/>
        </a:p>
      </dgm:t>
    </dgm:pt>
    <dgm:pt modelId="{B941E201-2BF8-46D3-BB15-F4C53C108591}" type="pres">
      <dgm:prSet presAssocID="{84CB7F0A-73E2-4D12-AEF0-0C81A58BD00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B3B98E6-C3B6-43D6-9C33-D08F572B4B11}" type="pres">
      <dgm:prSet presAssocID="{84CB7F0A-73E2-4D12-AEF0-0C81A58BD004}" presName="cycle" presStyleCnt="0"/>
      <dgm:spPr/>
    </dgm:pt>
    <dgm:pt modelId="{C41786D8-1C6C-4245-8E50-FA7CA743C8FB}" type="pres">
      <dgm:prSet presAssocID="{84CB7F0A-73E2-4D12-AEF0-0C81A58BD004}" presName="centerShape" presStyleCnt="0"/>
      <dgm:spPr/>
    </dgm:pt>
    <dgm:pt modelId="{FF3C957D-4B52-4AA3-97E6-C675F5F11E35}" type="pres">
      <dgm:prSet presAssocID="{84CB7F0A-73E2-4D12-AEF0-0C81A58BD004}" presName="connSite" presStyleLbl="node1" presStyleIdx="0" presStyleCnt="6"/>
      <dgm:spPr/>
    </dgm:pt>
    <dgm:pt modelId="{4C6FB0A2-1DAC-4F2B-B98F-8AF0E767565F}" type="pres">
      <dgm:prSet presAssocID="{84CB7F0A-73E2-4D12-AEF0-0C81A58BD004}" presName="visible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EA8474E-1384-4B56-BE0B-DA5705B9640D}" type="pres">
      <dgm:prSet presAssocID="{7C1BCE0F-A54D-480D-8F99-370F2FE7DBD3}" presName="Name25" presStyleLbl="parChTrans1D1" presStyleIdx="0" presStyleCnt="5"/>
      <dgm:spPr/>
    </dgm:pt>
    <dgm:pt modelId="{5E55CFE6-7AED-4B0B-95F8-279E8E44CDF7}" type="pres">
      <dgm:prSet presAssocID="{97C6C128-87DA-4C85-B1CC-53B3D21FE626}" presName="node" presStyleCnt="0"/>
      <dgm:spPr/>
    </dgm:pt>
    <dgm:pt modelId="{3EEBFB3B-7408-4E05-86C5-EBB5FC483860}" type="pres">
      <dgm:prSet presAssocID="{97C6C128-87DA-4C85-B1CC-53B3D21FE626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C477A98E-8A28-4080-8F18-742DA796D41D}" type="pres">
      <dgm:prSet presAssocID="{97C6C128-87DA-4C85-B1CC-53B3D21FE626}" presName="childNode" presStyleLbl="revTx" presStyleIdx="0" presStyleCnt="0">
        <dgm:presLayoutVars>
          <dgm:bulletEnabled val="1"/>
        </dgm:presLayoutVars>
      </dgm:prSet>
      <dgm:spPr/>
    </dgm:pt>
    <dgm:pt modelId="{441DED0C-6AB6-4339-81ED-95E8DF8C4569}" type="pres">
      <dgm:prSet presAssocID="{FFDDF580-B00B-4F8D-814D-3E170EB9C4E8}" presName="Name25" presStyleLbl="parChTrans1D1" presStyleIdx="1" presStyleCnt="5"/>
      <dgm:spPr/>
    </dgm:pt>
    <dgm:pt modelId="{C7F6249E-565A-4E69-831A-747BCF0BA45A}" type="pres">
      <dgm:prSet presAssocID="{208EC0A7-CA00-4B3E-B800-559EBD5646BE}" presName="node" presStyleCnt="0"/>
      <dgm:spPr/>
    </dgm:pt>
    <dgm:pt modelId="{0CCCDBD4-15F4-4223-94E6-679070C9F043}" type="pres">
      <dgm:prSet presAssocID="{208EC0A7-CA00-4B3E-B800-559EBD5646BE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D3153934-B008-40F6-A1EE-D623004596D6}" type="pres">
      <dgm:prSet presAssocID="{208EC0A7-CA00-4B3E-B800-559EBD5646BE}" presName="childNode" presStyleLbl="revTx" presStyleIdx="0" presStyleCnt="0">
        <dgm:presLayoutVars>
          <dgm:bulletEnabled val="1"/>
        </dgm:presLayoutVars>
      </dgm:prSet>
      <dgm:spPr/>
    </dgm:pt>
    <dgm:pt modelId="{B124026F-B278-4CDE-8196-2D06723DCBA1}" type="pres">
      <dgm:prSet presAssocID="{8F24870E-CDF3-4576-A292-059C1E02069F}" presName="Name25" presStyleLbl="parChTrans1D1" presStyleIdx="2" presStyleCnt="5"/>
      <dgm:spPr/>
    </dgm:pt>
    <dgm:pt modelId="{D376925C-B0A3-4D1C-B6CB-A97C05305CE3}" type="pres">
      <dgm:prSet presAssocID="{04753D74-641D-4FCD-A008-08A3F08E3D6C}" presName="node" presStyleCnt="0"/>
      <dgm:spPr/>
    </dgm:pt>
    <dgm:pt modelId="{5F226791-D404-4A87-A86F-1635C6258AF3}" type="pres">
      <dgm:prSet presAssocID="{04753D74-641D-4FCD-A008-08A3F08E3D6C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22FEB174-737E-4D5D-A618-149A00755183}" type="pres">
      <dgm:prSet presAssocID="{04753D74-641D-4FCD-A008-08A3F08E3D6C}" presName="childNode" presStyleLbl="revTx" presStyleIdx="0" presStyleCnt="0">
        <dgm:presLayoutVars>
          <dgm:bulletEnabled val="1"/>
        </dgm:presLayoutVars>
      </dgm:prSet>
      <dgm:spPr/>
    </dgm:pt>
    <dgm:pt modelId="{488D8656-40B0-44D4-856B-E4B3C035799F}" type="pres">
      <dgm:prSet presAssocID="{AE54DD5A-D4F3-4709-919D-BA8B3D2341DC}" presName="Name25" presStyleLbl="parChTrans1D1" presStyleIdx="3" presStyleCnt="5"/>
      <dgm:spPr/>
    </dgm:pt>
    <dgm:pt modelId="{F0708FB8-E4BF-4948-8142-24E508DE46CE}" type="pres">
      <dgm:prSet presAssocID="{EDE0534E-0462-4C47-9AC5-4B9F80DFD463}" presName="node" presStyleCnt="0"/>
      <dgm:spPr/>
    </dgm:pt>
    <dgm:pt modelId="{0C835513-565C-49A2-99CB-0EDDA60547EA}" type="pres">
      <dgm:prSet presAssocID="{EDE0534E-0462-4C47-9AC5-4B9F80DFD463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3A8B2824-8788-44C6-8DD6-46A7EAFD10B2}" type="pres">
      <dgm:prSet presAssocID="{EDE0534E-0462-4C47-9AC5-4B9F80DFD463}" presName="childNode" presStyleLbl="revTx" presStyleIdx="0" presStyleCnt="0">
        <dgm:presLayoutVars>
          <dgm:bulletEnabled val="1"/>
        </dgm:presLayoutVars>
      </dgm:prSet>
      <dgm:spPr/>
    </dgm:pt>
    <dgm:pt modelId="{6A499CBE-A6AF-4053-9DA1-84F745A57408}" type="pres">
      <dgm:prSet presAssocID="{2E7567C5-851D-48C7-90DC-58600E173472}" presName="Name25" presStyleLbl="parChTrans1D1" presStyleIdx="4" presStyleCnt="5"/>
      <dgm:spPr/>
    </dgm:pt>
    <dgm:pt modelId="{EB85806F-712B-4027-9836-649FAA1AE64B}" type="pres">
      <dgm:prSet presAssocID="{D1A62463-ED10-469C-96DF-5FFA637F3466}" presName="node" presStyleCnt="0"/>
      <dgm:spPr/>
    </dgm:pt>
    <dgm:pt modelId="{2939F875-0BE7-4534-8A9F-450980F71FCF}" type="pres">
      <dgm:prSet presAssocID="{D1A62463-ED10-469C-96DF-5FFA637F3466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8C684565-AC67-4244-86F8-99E6341836C8}" type="pres">
      <dgm:prSet presAssocID="{D1A62463-ED10-469C-96DF-5FFA637F346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EC75D00E-F8E4-4517-B976-20B3C03B75A6}" type="presOf" srcId="{2E7567C5-851D-48C7-90DC-58600E173472}" destId="{6A499CBE-A6AF-4053-9DA1-84F745A57408}" srcOrd="0" destOrd="0" presId="urn:microsoft.com/office/officeart/2005/8/layout/radial2"/>
    <dgm:cxn modelId="{0C56270F-1FCA-48E9-AD25-CDEEEFFA645B}" srcId="{84CB7F0A-73E2-4D12-AEF0-0C81A58BD004}" destId="{EDE0534E-0462-4C47-9AC5-4B9F80DFD463}" srcOrd="3" destOrd="0" parTransId="{AE54DD5A-D4F3-4709-919D-BA8B3D2341DC}" sibTransId="{89EE2F04-F856-4C36-9586-7F3161DEFB86}"/>
    <dgm:cxn modelId="{04745E14-8FF5-4D9A-8A4D-3E70EE9106CF}" srcId="{84CB7F0A-73E2-4D12-AEF0-0C81A58BD004}" destId="{D1A62463-ED10-469C-96DF-5FFA637F3466}" srcOrd="4" destOrd="0" parTransId="{2E7567C5-851D-48C7-90DC-58600E173472}" sibTransId="{4D111E6C-9825-4526-A9E7-C4E5C1BA5259}"/>
    <dgm:cxn modelId="{2EEFF823-350D-4813-B3CF-4B768A57A2BA}" type="presOf" srcId="{7C1BCE0F-A54D-480D-8F99-370F2FE7DBD3}" destId="{CEA8474E-1384-4B56-BE0B-DA5705B9640D}" srcOrd="0" destOrd="0" presId="urn:microsoft.com/office/officeart/2005/8/layout/radial2"/>
    <dgm:cxn modelId="{1C2D572B-BB9B-443D-8B20-F0C6AA52DB2D}" type="presOf" srcId="{EDE0534E-0462-4C47-9AC5-4B9F80DFD463}" destId="{0C835513-565C-49A2-99CB-0EDDA60547EA}" srcOrd="0" destOrd="0" presId="urn:microsoft.com/office/officeart/2005/8/layout/radial2"/>
    <dgm:cxn modelId="{57B0E338-F1A5-4D14-9D69-114DAD9DB886}" type="presOf" srcId="{208EC0A7-CA00-4B3E-B800-559EBD5646BE}" destId="{0CCCDBD4-15F4-4223-94E6-679070C9F043}" srcOrd="0" destOrd="0" presId="urn:microsoft.com/office/officeart/2005/8/layout/radial2"/>
    <dgm:cxn modelId="{5204233C-8E63-4C2F-A41D-141BB290A65A}" type="presOf" srcId="{97C6C128-87DA-4C85-B1CC-53B3D21FE626}" destId="{3EEBFB3B-7408-4E05-86C5-EBB5FC483860}" srcOrd="0" destOrd="0" presId="urn:microsoft.com/office/officeart/2005/8/layout/radial2"/>
    <dgm:cxn modelId="{53267D5B-0529-4E34-BADD-FF4481592E3E}" type="presOf" srcId="{84CB7F0A-73E2-4D12-AEF0-0C81A58BD004}" destId="{B941E201-2BF8-46D3-BB15-F4C53C108591}" srcOrd="0" destOrd="0" presId="urn:microsoft.com/office/officeart/2005/8/layout/radial2"/>
    <dgm:cxn modelId="{B0B0FD69-1E22-4931-9707-07473E80EF13}" type="presOf" srcId="{AE54DD5A-D4F3-4709-919D-BA8B3D2341DC}" destId="{488D8656-40B0-44D4-856B-E4B3C035799F}" srcOrd="0" destOrd="0" presId="urn:microsoft.com/office/officeart/2005/8/layout/radial2"/>
    <dgm:cxn modelId="{EBB7AD50-A910-48EB-96DC-FF53099D8529}" type="presOf" srcId="{D1A62463-ED10-469C-96DF-5FFA637F3466}" destId="{2939F875-0BE7-4534-8A9F-450980F71FCF}" srcOrd="0" destOrd="0" presId="urn:microsoft.com/office/officeart/2005/8/layout/radial2"/>
    <dgm:cxn modelId="{AC63A377-0415-4274-915D-7ACD21962AEC}" type="presOf" srcId="{8F24870E-CDF3-4576-A292-059C1E02069F}" destId="{B124026F-B278-4CDE-8196-2D06723DCBA1}" srcOrd="0" destOrd="0" presId="urn:microsoft.com/office/officeart/2005/8/layout/radial2"/>
    <dgm:cxn modelId="{29078158-90D9-48B5-99EA-69ADA9EA3A87}" srcId="{84CB7F0A-73E2-4D12-AEF0-0C81A58BD004}" destId="{97C6C128-87DA-4C85-B1CC-53B3D21FE626}" srcOrd="0" destOrd="0" parTransId="{7C1BCE0F-A54D-480D-8F99-370F2FE7DBD3}" sibTransId="{62BA3776-7715-440F-941F-5099AC848E52}"/>
    <dgm:cxn modelId="{AE09D7B6-BA25-42AB-9A96-53F8C7463D1E}" type="presOf" srcId="{FFDDF580-B00B-4F8D-814D-3E170EB9C4E8}" destId="{441DED0C-6AB6-4339-81ED-95E8DF8C4569}" srcOrd="0" destOrd="0" presId="urn:microsoft.com/office/officeart/2005/8/layout/radial2"/>
    <dgm:cxn modelId="{0C8E35CC-C23D-47F5-BBA7-6884BCAA510B}" srcId="{84CB7F0A-73E2-4D12-AEF0-0C81A58BD004}" destId="{208EC0A7-CA00-4B3E-B800-559EBD5646BE}" srcOrd="1" destOrd="0" parTransId="{FFDDF580-B00B-4F8D-814D-3E170EB9C4E8}" sibTransId="{CD34238A-1B40-4C3D-86E9-A1D22621CE4A}"/>
    <dgm:cxn modelId="{4E08CDD8-75CD-447C-988F-2DE3BC71778D}" srcId="{84CB7F0A-73E2-4D12-AEF0-0C81A58BD004}" destId="{04753D74-641D-4FCD-A008-08A3F08E3D6C}" srcOrd="2" destOrd="0" parTransId="{8F24870E-CDF3-4576-A292-059C1E02069F}" sibTransId="{392DC9E4-2643-4E8F-A089-F8687F144E45}"/>
    <dgm:cxn modelId="{13DCE4D9-8A32-473F-BDF0-9E965EF498B0}" type="presOf" srcId="{04753D74-641D-4FCD-A008-08A3F08E3D6C}" destId="{5F226791-D404-4A87-A86F-1635C6258AF3}" srcOrd="0" destOrd="0" presId="urn:microsoft.com/office/officeart/2005/8/layout/radial2"/>
    <dgm:cxn modelId="{FF0F531B-2C0D-48F3-BAA4-ADDA127FF2D9}" type="presParOf" srcId="{B941E201-2BF8-46D3-BB15-F4C53C108591}" destId="{DB3B98E6-C3B6-43D6-9C33-D08F572B4B11}" srcOrd="0" destOrd="0" presId="urn:microsoft.com/office/officeart/2005/8/layout/radial2"/>
    <dgm:cxn modelId="{F5F1A603-E314-4A6E-9B0C-86ED69EA8050}" type="presParOf" srcId="{DB3B98E6-C3B6-43D6-9C33-D08F572B4B11}" destId="{C41786D8-1C6C-4245-8E50-FA7CA743C8FB}" srcOrd="0" destOrd="0" presId="urn:microsoft.com/office/officeart/2005/8/layout/radial2"/>
    <dgm:cxn modelId="{339AF0E1-BF92-4EF4-A55B-9C9C4795C47F}" type="presParOf" srcId="{C41786D8-1C6C-4245-8E50-FA7CA743C8FB}" destId="{FF3C957D-4B52-4AA3-97E6-C675F5F11E35}" srcOrd="0" destOrd="0" presId="urn:microsoft.com/office/officeart/2005/8/layout/radial2"/>
    <dgm:cxn modelId="{4AD05397-3066-4977-B02B-55C781770D82}" type="presParOf" srcId="{C41786D8-1C6C-4245-8E50-FA7CA743C8FB}" destId="{4C6FB0A2-1DAC-4F2B-B98F-8AF0E767565F}" srcOrd="1" destOrd="0" presId="urn:microsoft.com/office/officeart/2005/8/layout/radial2"/>
    <dgm:cxn modelId="{6ACE3278-EF94-4B6A-BB00-DD90078C898A}" type="presParOf" srcId="{DB3B98E6-C3B6-43D6-9C33-D08F572B4B11}" destId="{CEA8474E-1384-4B56-BE0B-DA5705B9640D}" srcOrd="1" destOrd="0" presId="urn:microsoft.com/office/officeart/2005/8/layout/radial2"/>
    <dgm:cxn modelId="{F2D0652C-A150-490A-9AE1-F29D96E5DB27}" type="presParOf" srcId="{DB3B98E6-C3B6-43D6-9C33-D08F572B4B11}" destId="{5E55CFE6-7AED-4B0B-95F8-279E8E44CDF7}" srcOrd="2" destOrd="0" presId="urn:microsoft.com/office/officeart/2005/8/layout/radial2"/>
    <dgm:cxn modelId="{0A2218C1-A839-4B96-8380-307689662571}" type="presParOf" srcId="{5E55CFE6-7AED-4B0B-95F8-279E8E44CDF7}" destId="{3EEBFB3B-7408-4E05-86C5-EBB5FC483860}" srcOrd="0" destOrd="0" presId="urn:microsoft.com/office/officeart/2005/8/layout/radial2"/>
    <dgm:cxn modelId="{6043E491-1549-4188-85DB-58B160D7FA68}" type="presParOf" srcId="{5E55CFE6-7AED-4B0B-95F8-279E8E44CDF7}" destId="{C477A98E-8A28-4080-8F18-742DA796D41D}" srcOrd="1" destOrd="0" presId="urn:microsoft.com/office/officeart/2005/8/layout/radial2"/>
    <dgm:cxn modelId="{C18DE172-E15F-4979-852E-5CB82E61254F}" type="presParOf" srcId="{DB3B98E6-C3B6-43D6-9C33-D08F572B4B11}" destId="{441DED0C-6AB6-4339-81ED-95E8DF8C4569}" srcOrd="3" destOrd="0" presId="urn:microsoft.com/office/officeart/2005/8/layout/radial2"/>
    <dgm:cxn modelId="{2698EDC0-DE6A-4796-85B6-2C6FB6B51487}" type="presParOf" srcId="{DB3B98E6-C3B6-43D6-9C33-D08F572B4B11}" destId="{C7F6249E-565A-4E69-831A-747BCF0BA45A}" srcOrd="4" destOrd="0" presId="urn:microsoft.com/office/officeart/2005/8/layout/radial2"/>
    <dgm:cxn modelId="{476E125F-659C-4E7E-BB87-088DAD7E5035}" type="presParOf" srcId="{C7F6249E-565A-4E69-831A-747BCF0BA45A}" destId="{0CCCDBD4-15F4-4223-94E6-679070C9F043}" srcOrd="0" destOrd="0" presId="urn:microsoft.com/office/officeart/2005/8/layout/radial2"/>
    <dgm:cxn modelId="{3EBFA805-C1AE-4F2C-A5FA-B3DEC3D22F82}" type="presParOf" srcId="{C7F6249E-565A-4E69-831A-747BCF0BA45A}" destId="{D3153934-B008-40F6-A1EE-D623004596D6}" srcOrd="1" destOrd="0" presId="urn:microsoft.com/office/officeart/2005/8/layout/radial2"/>
    <dgm:cxn modelId="{7741672A-3807-4AB8-B748-7B5586BFFABB}" type="presParOf" srcId="{DB3B98E6-C3B6-43D6-9C33-D08F572B4B11}" destId="{B124026F-B278-4CDE-8196-2D06723DCBA1}" srcOrd="5" destOrd="0" presId="urn:microsoft.com/office/officeart/2005/8/layout/radial2"/>
    <dgm:cxn modelId="{ECBC8AE0-8088-4991-8D0B-99AC13EA49E0}" type="presParOf" srcId="{DB3B98E6-C3B6-43D6-9C33-D08F572B4B11}" destId="{D376925C-B0A3-4D1C-B6CB-A97C05305CE3}" srcOrd="6" destOrd="0" presId="urn:microsoft.com/office/officeart/2005/8/layout/radial2"/>
    <dgm:cxn modelId="{64396033-F56E-4F9B-9198-E91528F6E846}" type="presParOf" srcId="{D376925C-B0A3-4D1C-B6CB-A97C05305CE3}" destId="{5F226791-D404-4A87-A86F-1635C6258AF3}" srcOrd="0" destOrd="0" presId="urn:microsoft.com/office/officeart/2005/8/layout/radial2"/>
    <dgm:cxn modelId="{E9A565E8-7620-4833-970A-99CE0F35D0A8}" type="presParOf" srcId="{D376925C-B0A3-4D1C-B6CB-A97C05305CE3}" destId="{22FEB174-737E-4D5D-A618-149A00755183}" srcOrd="1" destOrd="0" presId="urn:microsoft.com/office/officeart/2005/8/layout/radial2"/>
    <dgm:cxn modelId="{833EE4DE-9706-4D85-AA81-7E9069447039}" type="presParOf" srcId="{DB3B98E6-C3B6-43D6-9C33-D08F572B4B11}" destId="{488D8656-40B0-44D4-856B-E4B3C035799F}" srcOrd="7" destOrd="0" presId="urn:microsoft.com/office/officeart/2005/8/layout/radial2"/>
    <dgm:cxn modelId="{0D832555-CFE9-4700-92A4-8A48D31EAA80}" type="presParOf" srcId="{DB3B98E6-C3B6-43D6-9C33-D08F572B4B11}" destId="{F0708FB8-E4BF-4948-8142-24E508DE46CE}" srcOrd="8" destOrd="0" presId="urn:microsoft.com/office/officeart/2005/8/layout/radial2"/>
    <dgm:cxn modelId="{7719EB99-878D-4C43-91E7-8501765FA59C}" type="presParOf" srcId="{F0708FB8-E4BF-4948-8142-24E508DE46CE}" destId="{0C835513-565C-49A2-99CB-0EDDA60547EA}" srcOrd="0" destOrd="0" presId="urn:microsoft.com/office/officeart/2005/8/layout/radial2"/>
    <dgm:cxn modelId="{B47B68E3-D315-4AD1-83DA-40C67F30A09E}" type="presParOf" srcId="{F0708FB8-E4BF-4948-8142-24E508DE46CE}" destId="{3A8B2824-8788-44C6-8DD6-46A7EAFD10B2}" srcOrd="1" destOrd="0" presId="urn:microsoft.com/office/officeart/2005/8/layout/radial2"/>
    <dgm:cxn modelId="{03F0AEE8-AECF-4C55-AE66-BE4E8C715962}" type="presParOf" srcId="{DB3B98E6-C3B6-43D6-9C33-D08F572B4B11}" destId="{6A499CBE-A6AF-4053-9DA1-84F745A57408}" srcOrd="9" destOrd="0" presId="urn:microsoft.com/office/officeart/2005/8/layout/radial2"/>
    <dgm:cxn modelId="{C2BF5282-A971-4DB9-8F23-5D41388647C0}" type="presParOf" srcId="{DB3B98E6-C3B6-43D6-9C33-D08F572B4B11}" destId="{EB85806F-712B-4027-9836-649FAA1AE64B}" srcOrd="10" destOrd="0" presId="urn:microsoft.com/office/officeart/2005/8/layout/radial2"/>
    <dgm:cxn modelId="{940490E7-29F8-4F76-9CA0-129E14B2D8D9}" type="presParOf" srcId="{EB85806F-712B-4027-9836-649FAA1AE64B}" destId="{2939F875-0BE7-4534-8A9F-450980F71FCF}" srcOrd="0" destOrd="0" presId="urn:microsoft.com/office/officeart/2005/8/layout/radial2"/>
    <dgm:cxn modelId="{FC0938C8-2192-4B97-A8DF-D52F42E188A0}" type="presParOf" srcId="{EB85806F-712B-4027-9836-649FAA1AE64B}" destId="{8C684565-AC67-4244-86F8-99E6341836C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CC597-F729-4E16-BF38-495837C9BB3D}">
      <dsp:nvSpPr>
        <dsp:cNvPr id="0" name=""/>
        <dsp:cNvSpPr/>
      </dsp:nvSpPr>
      <dsp:spPr>
        <a:xfrm>
          <a:off x="782603" y="611153"/>
          <a:ext cx="1637039" cy="163703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行业架构参考</a:t>
          </a:r>
          <a:endParaRPr lang="en-US" sz="1700" kern="1200" dirty="0"/>
        </a:p>
      </dsp:txBody>
      <dsp:txXfrm>
        <a:off x="1262081" y="1090631"/>
        <a:ext cx="1157561" cy="1157561"/>
      </dsp:txXfrm>
    </dsp:sp>
    <dsp:sp modelId="{04174CDC-92AD-47E0-8C54-D3EB5709D1B1}">
      <dsp:nvSpPr>
        <dsp:cNvPr id="0" name=""/>
        <dsp:cNvSpPr/>
      </dsp:nvSpPr>
      <dsp:spPr>
        <a:xfrm rot="5400000">
          <a:off x="2495256" y="611153"/>
          <a:ext cx="1637039" cy="1637039"/>
        </a:xfrm>
        <a:prstGeom prst="pieWedge">
          <a:avLst/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品链框架范例</a:t>
          </a:r>
          <a:endParaRPr lang="en-US" sz="1700" kern="1200" dirty="0"/>
        </a:p>
      </dsp:txBody>
      <dsp:txXfrm rot="-5400000">
        <a:off x="2495256" y="1090631"/>
        <a:ext cx="1157561" cy="1157561"/>
      </dsp:txXfrm>
    </dsp:sp>
    <dsp:sp modelId="{A1772565-A715-40B2-81EF-063D2AD2781D}">
      <dsp:nvSpPr>
        <dsp:cNvPr id="0" name=""/>
        <dsp:cNvSpPr/>
      </dsp:nvSpPr>
      <dsp:spPr>
        <a:xfrm rot="10800000">
          <a:off x="2495256" y="2323806"/>
          <a:ext cx="1637039" cy="1637039"/>
        </a:xfrm>
        <a:prstGeom prst="pieWedge">
          <a:avLst/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降低难度和风险</a:t>
          </a:r>
          <a:endParaRPr lang="en-US" sz="1700" kern="1200" dirty="0"/>
        </a:p>
      </dsp:txBody>
      <dsp:txXfrm rot="10800000">
        <a:off x="2495256" y="2323806"/>
        <a:ext cx="1157561" cy="1157561"/>
      </dsp:txXfrm>
    </dsp:sp>
    <dsp:sp modelId="{BAE24664-0871-4179-A4FF-A32571E43A40}">
      <dsp:nvSpPr>
        <dsp:cNvPr id="0" name=""/>
        <dsp:cNvSpPr/>
      </dsp:nvSpPr>
      <dsp:spPr>
        <a:xfrm rot="16200000">
          <a:off x="782603" y="2323806"/>
          <a:ext cx="1637039" cy="1637039"/>
        </a:xfrm>
        <a:prstGeom prst="pieWedge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抽象便于复用</a:t>
          </a:r>
          <a:endParaRPr lang="en-US" sz="1700" kern="1200" dirty="0"/>
        </a:p>
      </dsp:txBody>
      <dsp:txXfrm rot="5400000">
        <a:off x="1262081" y="2323806"/>
        <a:ext cx="1157561" cy="1157561"/>
      </dsp:txXfrm>
    </dsp:sp>
    <dsp:sp modelId="{8534BBBA-8B72-49C7-A632-768AC3D2D280}">
      <dsp:nvSpPr>
        <dsp:cNvPr id="0" name=""/>
        <dsp:cNvSpPr/>
      </dsp:nvSpPr>
      <dsp:spPr>
        <a:xfrm>
          <a:off x="2174843" y="1945737"/>
          <a:ext cx="565213" cy="49149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61B925-5974-4829-90C7-72407E297F40}">
      <dsp:nvSpPr>
        <dsp:cNvPr id="0" name=""/>
        <dsp:cNvSpPr/>
      </dsp:nvSpPr>
      <dsp:spPr>
        <a:xfrm rot="10800000">
          <a:off x="2174843" y="2134772"/>
          <a:ext cx="565213" cy="49149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90974" y="1679297"/>
          <a:ext cx="1957629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1957629" y="237152"/>
              </a:lnTo>
              <a:lnTo>
                <a:pt x="1957629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90974" y="1679297"/>
          <a:ext cx="755190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755190" y="237152"/>
              </a:lnTo>
              <a:lnTo>
                <a:pt x="75519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61554" y="1679297"/>
          <a:ext cx="629419" cy="348001"/>
        </a:xfrm>
        <a:custGeom>
          <a:avLst/>
          <a:gdLst/>
          <a:ahLst/>
          <a:cxnLst/>
          <a:rect l="0" t="0" r="0" b="0"/>
          <a:pathLst>
            <a:path>
              <a:moveTo>
                <a:pt x="629419" y="0"/>
              </a:moveTo>
              <a:lnTo>
                <a:pt x="629419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43479" y="1679297"/>
          <a:ext cx="1947494" cy="348001"/>
        </a:xfrm>
        <a:custGeom>
          <a:avLst/>
          <a:gdLst/>
          <a:ahLst/>
          <a:cxnLst/>
          <a:rect l="0" t="0" r="0" b="0"/>
          <a:pathLst>
            <a:path>
              <a:moveTo>
                <a:pt x="1947494" y="0"/>
              </a:moveTo>
              <a:lnTo>
                <a:pt x="1947494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792690" y="919477"/>
          <a:ext cx="1196566" cy="75982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925642" y="1045781"/>
          <a:ext cx="1196566" cy="75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1947896" y="1068035"/>
        <a:ext cx="1152058" cy="715312"/>
      </dsp:txXfrm>
    </dsp:sp>
    <dsp:sp modelId="{89D2E633-A732-46A6-8F91-DB04B818BCCD}">
      <dsp:nvSpPr>
        <dsp:cNvPr id="0" name=""/>
        <dsp:cNvSpPr/>
      </dsp:nvSpPr>
      <dsp:spPr>
        <a:xfrm>
          <a:off x="3412" y="2027298"/>
          <a:ext cx="88013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36364" y="2153603"/>
          <a:ext cx="88013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62142" y="2179381"/>
        <a:ext cx="828578" cy="862841"/>
      </dsp:txXfrm>
    </dsp:sp>
    <dsp:sp modelId="{72BD7B4D-8848-40C8-94ED-7AAEA2B2591B}">
      <dsp:nvSpPr>
        <dsp:cNvPr id="0" name=""/>
        <dsp:cNvSpPr/>
      </dsp:nvSpPr>
      <dsp:spPr>
        <a:xfrm>
          <a:off x="1149450" y="2027298"/>
          <a:ext cx="1224207" cy="1498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82402" y="2153603"/>
          <a:ext cx="1224207" cy="1498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销售站</a:t>
          </a:r>
          <a:endParaRPr lang="en-US" sz="1800" kern="1200" dirty="0"/>
        </a:p>
      </dsp:txBody>
      <dsp:txXfrm>
        <a:off x="1318258" y="2189459"/>
        <a:ext cx="1152495" cy="1427207"/>
      </dsp:txXfrm>
    </dsp:sp>
    <dsp:sp modelId="{D80E84E7-1DD0-4CFE-81BA-CADFDD962330}">
      <dsp:nvSpPr>
        <dsp:cNvPr id="0" name=""/>
        <dsp:cNvSpPr/>
      </dsp:nvSpPr>
      <dsp:spPr>
        <a:xfrm>
          <a:off x="2639562" y="2027298"/>
          <a:ext cx="1013205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772514" y="2153603"/>
          <a:ext cx="1013205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供应</a:t>
          </a:r>
          <a:br>
            <a:rPr lang="en-US" altLang="zh-CN" sz="1800" kern="1200" dirty="0"/>
          </a:br>
          <a:r>
            <a:rPr lang="zh-CN" altLang="en-US" sz="1800" kern="1200" dirty="0"/>
            <a:t>中心</a:t>
          </a:r>
          <a:endParaRPr lang="en-US" sz="1800" kern="1200" dirty="0"/>
        </a:p>
      </dsp:txBody>
      <dsp:txXfrm>
        <a:off x="2799296" y="2180385"/>
        <a:ext cx="959641" cy="860833"/>
      </dsp:txXfrm>
    </dsp:sp>
    <dsp:sp modelId="{370A5207-41AB-4AB0-8725-67D0C4CBEB11}">
      <dsp:nvSpPr>
        <dsp:cNvPr id="0" name=""/>
        <dsp:cNvSpPr/>
      </dsp:nvSpPr>
      <dsp:spPr>
        <a:xfrm>
          <a:off x="3918670" y="2027298"/>
          <a:ext cx="85986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051622" y="2153603"/>
          <a:ext cx="85986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076807" y="2178788"/>
        <a:ext cx="809494" cy="86402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1101089" y="0"/>
          <a:ext cx="4572000" cy="45720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3387090" y="459655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（供应子系统、市场子系统）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512487"/>
        <a:ext cx="2866136" cy="976614"/>
      </dsp:txXfrm>
    </dsp:sp>
    <dsp:sp modelId="{EE9AC8E8-07F2-48EB-8D0C-86C6717E36A8}">
      <dsp:nvSpPr>
        <dsp:cNvPr id="0" name=""/>
        <dsp:cNvSpPr/>
      </dsp:nvSpPr>
      <dsp:spPr>
        <a:xfrm>
          <a:off x="3387090" y="1677218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1730050"/>
        <a:ext cx="2866136" cy="976614"/>
      </dsp:txXfrm>
    </dsp:sp>
    <dsp:sp modelId="{66018777-B323-4006-8536-5A3340E5F2D5}">
      <dsp:nvSpPr>
        <dsp:cNvPr id="0" name=""/>
        <dsp:cNvSpPr/>
      </dsp:nvSpPr>
      <dsp:spPr>
        <a:xfrm>
          <a:off x="3387090" y="2894781"/>
          <a:ext cx="2971800" cy="1082278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2947613"/>
        <a:ext cx="2866136" cy="9766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7DB19-08D0-4EC0-AFB6-7F0AC763CB5E}">
      <dsp:nvSpPr>
        <dsp:cNvPr id="0" name=""/>
        <dsp:cNvSpPr/>
      </dsp:nvSpPr>
      <dsp:spPr>
        <a:xfrm>
          <a:off x="3119" y="610548"/>
          <a:ext cx="3041451" cy="950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弹性云主机</a:t>
          </a:r>
          <a:endParaRPr lang="en-US" sz="3300" kern="1200" dirty="0"/>
        </a:p>
      </dsp:txBody>
      <dsp:txXfrm>
        <a:off x="3119" y="610548"/>
        <a:ext cx="3041451" cy="950400"/>
      </dsp:txXfrm>
    </dsp:sp>
    <dsp:sp modelId="{F1B61BD2-ECAC-4CEE-BC98-870422A28081}">
      <dsp:nvSpPr>
        <dsp:cNvPr id="0" name=""/>
        <dsp:cNvSpPr/>
      </dsp:nvSpPr>
      <dsp:spPr>
        <a:xfrm>
          <a:off x="311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9" y="1560948"/>
        <a:ext cx="3041451" cy="2400502"/>
      </dsp:txXfrm>
    </dsp:sp>
    <dsp:sp modelId="{E8C044CE-FDC1-4F4E-9FC0-FCDCBBE25A49}">
      <dsp:nvSpPr>
        <dsp:cNvPr id="0" name=""/>
        <dsp:cNvSpPr/>
      </dsp:nvSpPr>
      <dsp:spPr>
        <a:xfrm>
          <a:off x="3470374" y="610548"/>
          <a:ext cx="3041451" cy="950400"/>
        </a:xfrm>
        <a:prstGeom prst="rect">
          <a:avLst/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裸金属云主机</a:t>
          </a:r>
          <a:endParaRPr lang="en-US" sz="3300" kern="1200" dirty="0"/>
        </a:p>
      </dsp:txBody>
      <dsp:txXfrm>
        <a:off x="3470374" y="610548"/>
        <a:ext cx="3041451" cy="950400"/>
      </dsp:txXfrm>
    </dsp:sp>
    <dsp:sp modelId="{95ECC203-0D41-4197-8649-581A77441E3D}">
      <dsp:nvSpPr>
        <dsp:cNvPr id="0" name=""/>
        <dsp:cNvSpPr/>
      </dsp:nvSpPr>
      <dsp:spPr>
        <a:xfrm>
          <a:off x="3470374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5945403"/>
            <a:satOff val="1175"/>
            <a:lumOff val="714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5945403"/>
              <a:satOff val="1175"/>
              <a:lumOff val="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0374" y="1560948"/>
        <a:ext cx="3041451" cy="2400502"/>
      </dsp:txXfrm>
    </dsp:sp>
    <dsp:sp modelId="{7224BDC8-DC6E-4C96-BA18-ADC2D8CE8850}">
      <dsp:nvSpPr>
        <dsp:cNvPr id="0" name=""/>
        <dsp:cNvSpPr/>
      </dsp:nvSpPr>
      <dsp:spPr>
        <a:xfrm>
          <a:off x="6937629" y="610548"/>
          <a:ext cx="3041451" cy="950400"/>
        </a:xfrm>
        <a:prstGeom prst="rect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自建基础构架</a:t>
          </a:r>
          <a:endParaRPr lang="en-US" sz="3300" kern="1200" dirty="0"/>
        </a:p>
      </dsp:txBody>
      <dsp:txXfrm>
        <a:off x="6937629" y="610548"/>
        <a:ext cx="3041451" cy="950400"/>
      </dsp:txXfrm>
    </dsp:sp>
    <dsp:sp modelId="{404A15D8-787A-4467-B007-1D94CE5BF7CF}">
      <dsp:nvSpPr>
        <dsp:cNvPr id="0" name=""/>
        <dsp:cNvSpPr/>
      </dsp:nvSpPr>
      <dsp:spPr>
        <a:xfrm>
          <a:off x="693762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11890806"/>
            <a:satOff val="2349"/>
            <a:lumOff val="1427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11890806"/>
              <a:satOff val="2349"/>
              <a:lumOff val="1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37629" y="1560948"/>
        <a:ext cx="3041451" cy="24005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C534A-FFBD-4C8E-B694-20AA961545D3}">
      <dsp:nvSpPr>
        <dsp:cNvPr id="0" name=""/>
        <dsp:cNvSpPr/>
      </dsp:nvSpPr>
      <dsp:spPr>
        <a:xfrm rot="16200000">
          <a:off x="-1820188" y="1822828"/>
          <a:ext cx="4572000" cy="926343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640" y="914400"/>
        <a:ext cx="926343" cy="2743200"/>
      </dsp:txXfrm>
    </dsp:sp>
    <dsp:sp modelId="{FB8523FE-7D1B-4D5E-9FA1-A0B180CA11A2}">
      <dsp:nvSpPr>
        <dsp:cNvPr id="0" name=""/>
        <dsp:cNvSpPr/>
      </dsp:nvSpPr>
      <dsp:spPr>
        <a:xfrm rot="16200000">
          <a:off x="-824369" y="1822828"/>
          <a:ext cx="4572000" cy="926343"/>
        </a:xfrm>
        <a:prstGeom prst="flowChartManualOperation">
          <a:avLst/>
        </a:prstGeom>
        <a:solidFill>
          <a:schemeClr val="accent3">
            <a:hueOff val="-2914377"/>
            <a:satOff val="-174"/>
            <a:lumOff val="215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微软雅黑" panose="020B0503020204020204" pitchFamily="34" charset="-122"/>
              <a:ea typeface="微软雅黑" panose="020B0503020204020204" pitchFamily="34" charset="-122"/>
            </a:rPr>
            <a:t>健康调养管理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998459" y="914400"/>
        <a:ext cx="926343" cy="2743200"/>
      </dsp:txXfrm>
    </dsp:sp>
    <dsp:sp modelId="{9486A2D7-9883-4F45-A90E-FB47BA6F63E6}">
      <dsp:nvSpPr>
        <dsp:cNvPr id="0" name=""/>
        <dsp:cNvSpPr/>
      </dsp:nvSpPr>
      <dsp:spPr>
        <a:xfrm rot="16200000">
          <a:off x="171450" y="1822828"/>
          <a:ext cx="4572000" cy="926343"/>
        </a:xfrm>
        <a:prstGeom prst="flowChartManualOperation">
          <a:avLst/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媒体宣传广告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1994278" y="914400"/>
        <a:ext cx="926343" cy="2743200"/>
      </dsp:txXfrm>
    </dsp:sp>
    <dsp:sp modelId="{18C362E7-DF3B-4212-B289-0D26E68D06FA}">
      <dsp:nvSpPr>
        <dsp:cNvPr id="0" name=""/>
        <dsp:cNvSpPr/>
      </dsp:nvSpPr>
      <dsp:spPr>
        <a:xfrm rot="16200000">
          <a:off x="1167269" y="1822828"/>
          <a:ext cx="4572000" cy="926343"/>
        </a:xfrm>
        <a:prstGeom prst="flowChartManualOperation">
          <a:avLst/>
        </a:prstGeom>
        <a:solidFill>
          <a:schemeClr val="accent3">
            <a:hueOff val="-8743131"/>
            <a:satOff val="-522"/>
            <a:lumOff val="647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包裹代收自提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990097" y="914400"/>
        <a:ext cx="926343" cy="2743200"/>
      </dsp:txXfrm>
    </dsp:sp>
    <dsp:sp modelId="{C6162CB5-8238-4FEB-ADFB-2E3528F06EFE}">
      <dsp:nvSpPr>
        <dsp:cNvPr id="0" name=""/>
        <dsp:cNvSpPr/>
      </dsp:nvSpPr>
      <dsp:spPr>
        <a:xfrm rot="16200000">
          <a:off x="2163088" y="1822828"/>
          <a:ext cx="4572000" cy="926343"/>
        </a:xfrm>
        <a:prstGeom prst="flowChartManualOperation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微软雅黑" panose="020B0503020204020204" pitchFamily="34" charset="-122"/>
              <a:ea typeface="微软雅黑" panose="020B0503020204020204" pitchFamily="34" charset="-122"/>
            </a:rPr>
            <a:t>婚介家政看护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3985916" y="914400"/>
        <a:ext cx="926343" cy="27432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3960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60" y="0"/>
        <a:ext cx="1564592" cy="1371600"/>
      </dsp:txXfrm>
    </dsp:sp>
    <dsp:sp modelId="{76FAF63A-1DCE-4C17-9C4B-9269711E8C6A}">
      <dsp:nvSpPr>
        <dsp:cNvPr id="0" name=""/>
        <dsp:cNvSpPr/>
      </dsp:nvSpPr>
      <dsp:spPr>
        <a:xfrm>
          <a:off x="160419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079" y="1409599"/>
        <a:ext cx="1178354" cy="1305200"/>
      </dsp:txXfrm>
    </dsp:sp>
    <dsp:sp modelId="{AC9E0ABA-0DBA-4074-9E57-5E05FB0FCCEC}">
      <dsp:nvSpPr>
        <dsp:cNvPr id="0" name=""/>
        <dsp:cNvSpPr/>
      </dsp:nvSpPr>
      <dsp:spPr>
        <a:xfrm>
          <a:off x="160419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832679"/>
            <a:satOff val="-50"/>
            <a:lumOff val="61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079" y="3000200"/>
        <a:ext cx="1178354" cy="1305200"/>
      </dsp:txXfrm>
    </dsp:sp>
    <dsp:sp modelId="{D85BD048-690C-40E9-9A98-3BD887F30F68}">
      <dsp:nvSpPr>
        <dsp:cNvPr id="0" name=""/>
        <dsp:cNvSpPr/>
      </dsp:nvSpPr>
      <dsp:spPr>
        <a:xfrm>
          <a:off x="1685897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产源／产地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5897" y="0"/>
        <a:ext cx="1564592" cy="1371600"/>
      </dsp:txXfrm>
    </dsp:sp>
    <dsp:sp modelId="{9BFE20F6-67A5-44D5-B648-CF501C8E19EC}">
      <dsp:nvSpPr>
        <dsp:cNvPr id="0" name=""/>
        <dsp:cNvSpPr/>
      </dsp:nvSpPr>
      <dsp:spPr>
        <a:xfrm>
          <a:off x="1842356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1665358"/>
            <a:satOff val="-99"/>
            <a:lumOff val="12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9016" y="1409599"/>
        <a:ext cx="1178354" cy="1305200"/>
      </dsp:txXfrm>
    </dsp:sp>
    <dsp:sp modelId="{F67211EA-E188-4158-991E-33F36CBA434D}">
      <dsp:nvSpPr>
        <dsp:cNvPr id="0" name=""/>
        <dsp:cNvSpPr/>
      </dsp:nvSpPr>
      <dsp:spPr>
        <a:xfrm>
          <a:off x="1842356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2498038"/>
            <a:satOff val="-149"/>
            <a:lumOff val="184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9016" y="3000200"/>
        <a:ext cx="1178354" cy="1305200"/>
      </dsp:txXfrm>
    </dsp:sp>
    <dsp:sp modelId="{59C24CDB-04B1-4BCB-953D-5CD213966823}">
      <dsp:nvSpPr>
        <dsp:cNvPr id="0" name=""/>
        <dsp:cNvSpPr/>
      </dsp:nvSpPr>
      <dsp:spPr>
        <a:xfrm>
          <a:off x="3367834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7834" y="0"/>
        <a:ext cx="1564592" cy="1371600"/>
      </dsp:txXfrm>
    </dsp:sp>
    <dsp:sp modelId="{CB159981-0ED9-465D-B7AB-A5B46C249188}">
      <dsp:nvSpPr>
        <dsp:cNvPr id="0" name=""/>
        <dsp:cNvSpPr/>
      </dsp:nvSpPr>
      <dsp:spPr>
        <a:xfrm>
          <a:off x="3524294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3330717"/>
            <a:satOff val="-199"/>
            <a:lumOff val="246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60954" y="1409599"/>
        <a:ext cx="1178354" cy="1305200"/>
      </dsp:txXfrm>
    </dsp:sp>
    <dsp:sp modelId="{B15BCBC9-C113-4253-8B68-8F5A87CE0448}">
      <dsp:nvSpPr>
        <dsp:cNvPr id="0" name=""/>
        <dsp:cNvSpPr/>
      </dsp:nvSpPr>
      <dsp:spPr>
        <a:xfrm>
          <a:off x="3524294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4163396"/>
            <a:satOff val="-249"/>
            <a:lumOff val="308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60954" y="3000200"/>
        <a:ext cx="1178354" cy="1305200"/>
      </dsp:txXfrm>
    </dsp:sp>
    <dsp:sp modelId="{5589C6D6-6343-4B39-B71F-B6B4F57182A6}">
      <dsp:nvSpPr>
        <dsp:cNvPr id="0" name=""/>
        <dsp:cNvSpPr/>
      </dsp:nvSpPr>
      <dsp:spPr>
        <a:xfrm>
          <a:off x="5049772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市场／驿站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49772" y="0"/>
        <a:ext cx="1564592" cy="1371600"/>
      </dsp:txXfrm>
    </dsp:sp>
    <dsp:sp modelId="{8B8F9F0C-588A-40B6-9571-F97F8A5B4119}">
      <dsp:nvSpPr>
        <dsp:cNvPr id="0" name=""/>
        <dsp:cNvSpPr/>
      </dsp:nvSpPr>
      <dsp:spPr>
        <a:xfrm>
          <a:off x="5206231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4996075"/>
            <a:satOff val="-298"/>
            <a:lumOff val="369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2891" y="1409599"/>
        <a:ext cx="1178354" cy="1305200"/>
      </dsp:txXfrm>
    </dsp:sp>
    <dsp:sp modelId="{66D6EA9E-B5CA-43FD-B125-9812B092D4CB}">
      <dsp:nvSpPr>
        <dsp:cNvPr id="0" name=""/>
        <dsp:cNvSpPr/>
      </dsp:nvSpPr>
      <dsp:spPr>
        <a:xfrm>
          <a:off x="5206231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2891" y="3000200"/>
        <a:ext cx="1178354" cy="1305200"/>
      </dsp:txXfrm>
    </dsp:sp>
    <dsp:sp modelId="{D368268E-C110-441E-BC02-1BDA8AA0A837}">
      <dsp:nvSpPr>
        <dsp:cNvPr id="0" name=""/>
        <dsp:cNvSpPr/>
      </dsp:nvSpPr>
      <dsp:spPr>
        <a:xfrm>
          <a:off x="6731709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商户／服务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31709" y="0"/>
        <a:ext cx="1564592" cy="1371600"/>
      </dsp:txXfrm>
    </dsp:sp>
    <dsp:sp modelId="{0F437780-1682-4E0E-92B5-D4159971B035}">
      <dsp:nvSpPr>
        <dsp:cNvPr id="0" name=""/>
        <dsp:cNvSpPr/>
      </dsp:nvSpPr>
      <dsp:spPr>
        <a:xfrm>
          <a:off x="6888168" y="1371990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6661434"/>
            <a:satOff val="-398"/>
            <a:lumOff val="493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1398298"/>
        <a:ext cx="1199058" cy="845598"/>
      </dsp:txXfrm>
    </dsp:sp>
    <dsp:sp modelId="{22A45463-2E78-4990-AA67-C082C63F8660}">
      <dsp:nvSpPr>
        <dsp:cNvPr id="0" name=""/>
        <dsp:cNvSpPr/>
      </dsp:nvSpPr>
      <dsp:spPr>
        <a:xfrm>
          <a:off x="6888168" y="2408392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7494113"/>
            <a:satOff val="-447"/>
            <a:lumOff val="554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2434700"/>
        <a:ext cx="1199058" cy="845598"/>
      </dsp:txXfrm>
    </dsp:sp>
    <dsp:sp modelId="{AE3FED2C-BB16-405E-85B0-888D4BBD65B8}">
      <dsp:nvSpPr>
        <dsp:cNvPr id="0" name=""/>
        <dsp:cNvSpPr/>
      </dsp:nvSpPr>
      <dsp:spPr>
        <a:xfrm>
          <a:off x="6888168" y="3444794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8326792"/>
            <a:satOff val="-497"/>
            <a:lumOff val="616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3471102"/>
        <a:ext cx="1199058" cy="845598"/>
      </dsp:txXfrm>
    </dsp:sp>
    <dsp:sp modelId="{F1A1C31C-622C-4D76-866B-0249BAA87F05}">
      <dsp:nvSpPr>
        <dsp:cNvPr id="0" name=""/>
        <dsp:cNvSpPr/>
      </dsp:nvSpPr>
      <dsp:spPr>
        <a:xfrm>
          <a:off x="8413646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3646" y="0"/>
        <a:ext cx="1564592" cy="1371600"/>
      </dsp:txXfrm>
    </dsp:sp>
    <dsp:sp modelId="{16658125-EF29-4C1E-9E4F-7B084AD4CCFB}">
      <dsp:nvSpPr>
        <dsp:cNvPr id="0" name=""/>
        <dsp:cNvSpPr/>
      </dsp:nvSpPr>
      <dsp:spPr>
        <a:xfrm>
          <a:off x="8570106" y="1371711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9159471"/>
            <a:satOff val="-547"/>
            <a:lumOff val="677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1391219"/>
        <a:ext cx="1212658" cy="627027"/>
      </dsp:txXfrm>
    </dsp:sp>
    <dsp:sp modelId="{DF9050BF-9F12-4517-A0D8-43FA580AD161}">
      <dsp:nvSpPr>
        <dsp:cNvPr id="0" name=""/>
        <dsp:cNvSpPr/>
      </dsp:nvSpPr>
      <dsp:spPr>
        <a:xfrm>
          <a:off x="8570106" y="2140222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9992151"/>
            <a:satOff val="-597"/>
            <a:lumOff val="73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2159730"/>
        <a:ext cx="1212658" cy="627027"/>
      </dsp:txXfrm>
    </dsp:sp>
    <dsp:sp modelId="{2DDBBC6D-C6C4-490B-8C73-E08EB08EF689}">
      <dsp:nvSpPr>
        <dsp:cNvPr id="0" name=""/>
        <dsp:cNvSpPr/>
      </dsp:nvSpPr>
      <dsp:spPr>
        <a:xfrm>
          <a:off x="8570106" y="2908734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10824829"/>
            <a:satOff val="-646"/>
            <a:lumOff val="801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2928242"/>
        <a:ext cx="1212658" cy="627027"/>
      </dsp:txXfrm>
    </dsp:sp>
    <dsp:sp modelId="{7885551A-CA6A-4994-A7E3-93C66FB730DE}">
      <dsp:nvSpPr>
        <dsp:cNvPr id="0" name=""/>
        <dsp:cNvSpPr/>
      </dsp:nvSpPr>
      <dsp:spPr>
        <a:xfrm>
          <a:off x="8570106" y="3677245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3696753"/>
        <a:ext cx="1212658" cy="62702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家政公司或部门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家政公司或部门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0D349-6B68-48F9-9B4B-0629EC72915A}">
      <dsp:nvSpPr>
        <dsp:cNvPr id="0" name=""/>
        <dsp:cNvSpPr/>
      </dsp:nvSpPr>
      <dsp:spPr>
        <a:xfrm>
          <a:off x="1603587" y="819815"/>
          <a:ext cx="1707724" cy="12927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857679"/>
        <a:ext cx="1631996" cy="1217041"/>
      </dsp:txXfrm>
    </dsp:sp>
    <dsp:sp modelId="{DAB55A9A-5C0E-4164-B7EB-6DF0B73A5C51}">
      <dsp:nvSpPr>
        <dsp:cNvPr id="0" name=""/>
        <dsp:cNvSpPr/>
      </dsp:nvSpPr>
      <dsp:spPr>
        <a:xfrm>
          <a:off x="648323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1809126" y="0"/>
              </a:moveTo>
              <a:lnTo>
                <a:pt x="1809126" y="173414"/>
              </a:lnTo>
              <a:lnTo>
                <a:pt x="0" y="173414"/>
              </a:lnTo>
              <a:lnTo>
                <a:pt x="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55FAC-A538-4A3F-B492-2B71B36E6215}">
      <dsp:nvSpPr>
        <dsp:cNvPr id="0" name=""/>
        <dsp:cNvSpPr/>
      </dsp:nvSpPr>
      <dsp:spPr>
        <a:xfrm>
          <a:off x="83241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5119" y="2481292"/>
        <a:ext cx="1086407" cy="703226"/>
      </dsp:txXfrm>
    </dsp:sp>
    <dsp:sp modelId="{9FDFD3EC-E4C7-40F7-AE1A-01934851507C}">
      <dsp:nvSpPr>
        <dsp:cNvPr id="0" name=""/>
        <dsp:cNvSpPr/>
      </dsp:nvSpPr>
      <dsp:spPr>
        <a:xfrm>
          <a:off x="2411730" y="2112585"/>
          <a:ext cx="91440" cy="346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41B2B-4149-4EA1-AF33-FE079134CCFC}">
      <dsp:nvSpPr>
        <dsp:cNvPr id="0" name=""/>
        <dsp:cNvSpPr/>
      </dsp:nvSpPr>
      <dsp:spPr>
        <a:xfrm>
          <a:off x="1603587" y="2459414"/>
          <a:ext cx="1707724" cy="12927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2497278"/>
        <a:ext cx="1631996" cy="1217041"/>
      </dsp:txXfrm>
    </dsp:sp>
    <dsp:sp modelId="{AE432A9D-CD95-4BEC-9CAD-C1EE05124CEE}">
      <dsp:nvSpPr>
        <dsp:cNvPr id="0" name=""/>
        <dsp:cNvSpPr/>
      </dsp:nvSpPr>
      <dsp:spPr>
        <a:xfrm>
          <a:off x="2457450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14"/>
              </a:lnTo>
              <a:lnTo>
                <a:pt x="1809126" y="173414"/>
              </a:lnTo>
              <a:lnTo>
                <a:pt x="1809126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DE873-8D0A-48E7-AB85-619FC82B9099}">
      <dsp:nvSpPr>
        <dsp:cNvPr id="0" name=""/>
        <dsp:cNvSpPr/>
      </dsp:nvSpPr>
      <dsp:spPr>
        <a:xfrm>
          <a:off x="3701494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3372" y="2481292"/>
        <a:ext cx="1086407" cy="70322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166D8-F834-476E-BBF2-866667B24582}">
      <dsp:nvSpPr>
        <dsp:cNvPr id="0" name=""/>
        <dsp:cNvSpPr/>
      </dsp:nvSpPr>
      <dsp:spPr>
        <a:xfrm>
          <a:off x="1085849" y="204789"/>
          <a:ext cx="2743200" cy="274320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供应子平台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 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公司持有）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51610" y="684849"/>
        <a:ext cx="2011680" cy="1234440"/>
      </dsp:txXfrm>
    </dsp:sp>
    <dsp:sp modelId="{21ADA28F-937A-405F-8B91-00558437B2CC}">
      <dsp:nvSpPr>
        <dsp:cNvPr id="0" name=""/>
        <dsp:cNvSpPr/>
      </dsp:nvSpPr>
      <dsp:spPr>
        <a:xfrm>
          <a:off x="2449490" y="2214567"/>
          <a:ext cx="2157993" cy="2152643"/>
        </a:xfrm>
        <a:prstGeom prst="ellipse">
          <a:avLst/>
        </a:prstGeom>
        <a:solidFill>
          <a:schemeClr val="accent4">
            <a:alpha val="50000"/>
            <a:hueOff val="278546"/>
            <a:satOff val="5394"/>
            <a:lumOff val="666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市场子平台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 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公司持有）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09476" y="2770666"/>
        <a:ext cx="1294795" cy="1183954"/>
      </dsp:txXfrm>
    </dsp:sp>
    <dsp:sp modelId="{2E521E24-3D25-48F0-AE4E-6DB872B1B42E}">
      <dsp:nvSpPr>
        <dsp:cNvPr id="0" name=""/>
        <dsp:cNvSpPr/>
      </dsp:nvSpPr>
      <dsp:spPr>
        <a:xfrm>
          <a:off x="297266" y="2214567"/>
          <a:ext cx="2157993" cy="2152643"/>
        </a:xfrm>
        <a:prstGeom prst="ellipse">
          <a:avLst/>
        </a:prstGeom>
        <a:solidFill>
          <a:schemeClr val="accent4">
            <a:alpha val="50000"/>
            <a:hueOff val="557093"/>
            <a:satOff val="10788"/>
            <a:lumOff val="1333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市场子平台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 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公司持有）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0477" y="2770666"/>
        <a:ext cx="1294795" cy="11839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08185"/>
          <a:ext cx="9982200" cy="9777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连接设备</a:t>
          </a:r>
          <a:endParaRPr lang="en-US" sz="2800" kern="1200" dirty="0"/>
        </a:p>
      </dsp:txBody>
      <dsp:txXfrm>
        <a:off x="0" y="3508185"/>
        <a:ext cx="2994660" cy="977748"/>
      </dsp:txXfrm>
    </dsp:sp>
    <dsp:sp modelId="{BAF65991-9CE4-4754-977C-9C8F63F02D54}">
      <dsp:nvSpPr>
        <dsp:cNvPr id="0" name=""/>
        <dsp:cNvSpPr/>
      </dsp:nvSpPr>
      <dsp:spPr>
        <a:xfrm>
          <a:off x="0" y="2367479"/>
          <a:ext cx="9982200" cy="9777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客户端</a:t>
          </a:r>
          <a:endParaRPr lang="en-US" sz="2800" kern="1200" dirty="0"/>
        </a:p>
      </dsp:txBody>
      <dsp:txXfrm>
        <a:off x="0" y="2367479"/>
        <a:ext cx="2994660" cy="977748"/>
      </dsp:txXfrm>
    </dsp:sp>
    <dsp:sp modelId="{9ECBCF7B-1C23-482E-BFF3-6E284686C6E8}">
      <dsp:nvSpPr>
        <dsp:cNvPr id="0" name=""/>
        <dsp:cNvSpPr/>
      </dsp:nvSpPr>
      <dsp:spPr>
        <a:xfrm>
          <a:off x="0" y="1226772"/>
          <a:ext cx="9982200" cy="9777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云服务器</a:t>
          </a:r>
          <a:endParaRPr lang="en-US" sz="2800" kern="1200" dirty="0"/>
        </a:p>
      </dsp:txBody>
      <dsp:txXfrm>
        <a:off x="0" y="1226772"/>
        <a:ext cx="2994660" cy="977748"/>
      </dsp:txXfrm>
    </dsp:sp>
    <dsp:sp modelId="{B54CC3AA-B839-4548-9702-4B6C71B39595}">
      <dsp:nvSpPr>
        <dsp:cNvPr id="0" name=""/>
        <dsp:cNvSpPr/>
      </dsp:nvSpPr>
      <dsp:spPr>
        <a:xfrm>
          <a:off x="0" y="86065"/>
          <a:ext cx="9982200" cy="9777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云服务器</a:t>
          </a:r>
          <a:endParaRPr lang="en-US" sz="2800" kern="1200" dirty="0"/>
        </a:p>
      </dsp:txBody>
      <dsp:txXfrm>
        <a:off x="0" y="86065"/>
        <a:ext cx="2994660" cy="977748"/>
      </dsp:txXfrm>
    </dsp:sp>
    <dsp:sp modelId="{3A43D483-88E2-4A15-87CA-BCF620F2DCD1}">
      <dsp:nvSpPr>
        <dsp:cNvPr id="0" name=""/>
        <dsp:cNvSpPr/>
      </dsp:nvSpPr>
      <dsp:spPr>
        <a:xfrm>
          <a:off x="6174725" y="167544"/>
          <a:ext cx="1222185" cy="8147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供应服务器</a:t>
          </a:r>
          <a:endParaRPr lang="en-US" sz="1600" kern="1200" dirty="0"/>
        </a:p>
      </dsp:txBody>
      <dsp:txXfrm>
        <a:off x="6198589" y="191408"/>
        <a:ext cx="1174457" cy="767062"/>
      </dsp:txXfrm>
    </dsp:sp>
    <dsp:sp modelId="{EEC13D5B-CD33-4589-BFA5-7BA6B0C1BB15}">
      <dsp:nvSpPr>
        <dsp:cNvPr id="0" name=""/>
        <dsp:cNvSpPr/>
      </dsp:nvSpPr>
      <dsp:spPr>
        <a:xfrm>
          <a:off x="4402555" y="982335"/>
          <a:ext cx="2383262" cy="325916"/>
        </a:xfrm>
        <a:custGeom>
          <a:avLst/>
          <a:gdLst/>
          <a:ahLst/>
          <a:cxnLst/>
          <a:rect l="0" t="0" r="0" b="0"/>
          <a:pathLst>
            <a:path>
              <a:moveTo>
                <a:pt x="2383262" y="0"/>
              </a:moveTo>
              <a:lnTo>
                <a:pt x="2383262" y="162958"/>
              </a:lnTo>
              <a:lnTo>
                <a:pt x="0" y="162958"/>
              </a:lnTo>
              <a:lnTo>
                <a:pt x="0" y="325916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3791463" y="1308251"/>
          <a:ext cx="1222185" cy="8147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市场服务器</a:t>
          </a:r>
          <a:endParaRPr lang="en-US" sz="1600" kern="1200" dirty="0"/>
        </a:p>
      </dsp:txBody>
      <dsp:txXfrm>
        <a:off x="3815327" y="1332115"/>
        <a:ext cx="1174457" cy="767062"/>
      </dsp:txXfrm>
    </dsp:sp>
    <dsp:sp modelId="{C24F2270-8ED7-47D2-9F85-234A07C97831}">
      <dsp:nvSpPr>
        <dsp:cNvPr id="0" name=""/>
        <dsp:cNvSpPr/>
      </dsp:nvSpPr>
      <dsp:spPr>
        <a:xfrm>
          <a:off x="3608135" y="2123041"/>
          <a:ext cx="794420" cy="325916"/>
        </a:xfrm>
        <a:custGeom>
          <a:avLst/>
          <a:gdLst/>
          <a:ahLst/>
          <a:cxnLst/>
          <a:rect l="0" t="0" r="0" b="0"/>
          <a:pathLst>
            <a:path>
              <a:moveTo>
                <a:pt x="794420" y="0"/>
              </a:moveTo>
              <a:lnTo>
                <a:pt x="794420" y="162958"/>
              </a:lnTo>
              <a:lnTo>
                <a:pt x="0" y="162958"/>
              </a:lnTo>
              <a:lnTo>
                <a:pt x="0" y="32591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2997042" y="2448958"/>
          <a:ext cx="1222185" cy="8147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客户端</a:t>
          </a:r>
          <a:endParaRPr lang="en-US" sz="1600" kern="1200" dirty="0"/>
        </a:p>
      </dsp:txBody>
      <dsp:txXfrm>
        <a:off x="3020906" y="2472822"/>
        <a:ext cx="1174457" cy="767062"/>
      </dsp:txXfrm>
    </dsp:sp>
    <dsp:sp modelId="{3F94E4CE-4E29-4E50-8DF2-69E0BFA0D2E9}">
      <dsp:nvSpPr>
        <dsp:cNvPr id="0" name=""/>
        <dsp:cNvSpPr/>
      </dsp:nvSpPr>
      <dsp:spPr>
        <a:xfrm>
          <a:off x="4402555" y="2123041"/>
          <a:ext cx="794420" cy="32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58"/>
              </a:lnTo>
              <a:lnTo>
                <a:pt x="794420" y="162958"/>
              </a:lnTo>
              <a:lnTo>
                <a:pt x="794420" y="32591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585883" y="2448958"/>
          <a:ext cx="1222185" cy="8147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移动端</a:t>
          </a:r>
          <a:endParaRPr lang="en-US" sz="1600" kern="1200" dirty="0"/>
        </a:p>
      </dsp:txBody>
      <dsp:txXfrm>
        <a:off x="4609747" y="2472822"/>
        <a:ext cx="1174457" cy="767062"/>
      </dsp:txXfrm>
    </dsp:sp>
    <dsp:sp modelId="{52EA4D95-5BE7-4CC4-8FE9-B74D67CBF6F1}">
      <dsp:nvSpPr>
        <dsp:cNvPr id="0" name=""/>
        <dsp:cNvSpPr/>
      </dsp:nvSpPr>
      <dsp:spPr>
        <a:xfrm>
          <a:off x="6785818" y="982335"/>
          <a:ext cx="794420" cy="32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58"/>
              </a:lnTo>
              <a:lnTo>
                <a:pt x="794420" y="162958"/>
              </a:lnTo>
              <a:lnTo>
                <a:pt x="794420" y="325916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6969146" y="1308251"/>
          <a:ext cx="1222185" cy="8147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市场服务器</a:t>
          </a:r>
          <a:endParaRPr lang="en-US" sz="1600" kern="1200" dirty="0"/>
        </a:p>
      </dsp:txBody>
      <dsp:txXfrm>
        <a:off x="6993010" y="1332115"/>
        <a:ext cx="1174457" cy="767062"/>
      </dsp:txXfrm>
    </dsp:sp>
    <dsp:sp modelId="{C8D27CAE-61B0-4387-9463-7D3212052A0E}">
      <dsp:nvSpPr>
        <dsp:cNvPr id="0" name=""/>
        <dsp:cNvSpPr/>
      </dsp:nvSpPr>
      <dsp:spPr>
        <a:xfrm>
          <a:off x="7534519" y="2123041"/>
          <a:ext cx="91440" cy="325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91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6969146" y="2448958"/>
          <a:ext cx="1222185" cy="8147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智能客户端</a:t>
          </a:r>
          <a:endParaRPr lang="en-US" sz="1600" kern="1200" dirty="0"/>
        </a:p>
      </dsp:txBody>
      <dsp:txXfrm>
        <a:off x="6993010" y="2472822"/>
        <a:ext cx="1174457" cy="767062"/>
      </dsp:txXfrm>
    </dsp:sp>
    <dsp:sp modelId="{DB51306D-7587-4C58-8C34-559ED0BF1010}">
      <dsp:nvSpPr>
        <dsp:cNvPr id="0" name=""/>
        <dsp:cNvSpPr/>
      </dsp:nvSpPr>
      <dsp:spPr>
        <a:xfrm>
          <a:off x="6785818" y="3263748"/>
          <a:ext cx="794420" cy="325916"/>
        </a:xfrm>
        <a:custGeom>
          <a:avLst/>
          <a:gdLst/>
          <a:ahLst/>
          <a:cxnLst/>
          <a:rect l="0" t="0" r="0" b="0"/>
          <a:pathLst>
            <a:path>
              <a:moveTo>
                <a:pt x="794420" y="0"/>
              </a:moveTo>
              <a:lnTo>
                <a:pt x="794420" y="162958"/>
              </a:lnTo>
              <a:lnTo>
                <a:pt x="0" y="162958"/>
              </a:lnTo>
              <a:lnTo>
                <a:pt x="0" y="325916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174725" y="3589664"/>
          <a:ext cx="1222185" cy="8147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功能设备</a:t>
          </a:r>
          <a:endParaRPr lang="en-US" sz="1600" kern="1200" dirty="0"/>
        </a:p>
      </dsp:txBody>
      <dsp:txXfrm>
        <a:off x="6198589" y="3613528"/>
        <a:ext cx="1174457" cy="767062"/>
      </dsp:txXfrm>
    </dsp:sp>
    <dsp:sp modelId="{257F7053-CD3E-4495-BB09-6C977AFDF0C3}">
      <dsp:nvSpPr>
        <dsp:cNvPr id="0" name=""/>
        <dsp:cNvSpPr/>
      </dsp:nvSpPr>
      <dsp:spPr>
        <a:xfrm>
          <a:off x="7580239" y="3263748"/>
          <a:ext cx="794420" cy="32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58"/>
              </a:lnTo>
              <a:lnTo>
                <a:pt x="794420" y="162958"/>
              </a:lnTo>
              <a:lnTo>
                <a:pt x="794420" y="325916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7763567" y="3589664"/>
          <a:ext cx="1222185" cy="8147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传感器</a:t>
          </a:r>
          <a:endParaRPr lang="en-US" sz="1600" kern="1200" dirty="0"/>
        </a:p>
      </dsp:txBody>
      <dsp:txXfrm>
        <a:off x="7787431" y="3613528"/>
        <a:ext cx="1174457" cy="767062"/>
      </dsp:txXfrm>
    </dsp:sp>
    <dsp:sp modelId="{4EAD10C6-4B00-4D85-9822-0C695E2232C4}">
      <dsp:nvSpPr>
        <dsp:cNvPr id="0" name=""/>
        <dsp:cNvSpPr/>
      </dsp:nvSpPr>
      <dsp:spPr>
        <a:xfrm>
          <a:off x="6785818" y="982335"/>
          <a:ext cx="2383262" cy="325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58"/>
              </a:lnTo>
              <a:lnTo>
                <a:pt x="2383262" y="162958"/>
              </a:lnTo>
              <a:lnTo>
                <a:pt x="2383262" y="325916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19BC6-CBEE-485C-83B2-21576D562306}">
      <dsp:nvSpPr>
        <dsp:cNvPr id="0" name=""/>
        <dsp:cNvSpPr/>
      </dsp:nvSpPr>
      <dsp:spPr>
        <a:xfrm>
          <a:off x="8557987" y="1308251"/>
          <a:ext cx="1222185" cy="8147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代理服务器</a:t>
          </a:r>
          <a:endParaRPr lang="en-US" sz="1600" kern="1200" dirty="0"/>
        </a:p>
      </dsp:txBody>
      <dsp:txXfrm>
        <a:off x="8581851" y="1332115"/>
        <a:ext cx="1174457" cy="7670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07789-812D-4A44-9516-9376B95B65F7}">
      <dsp:nvSpPr>
        <dsp:cNvPr id="0" name=""/>
        <dsp:cNvSpPr/>
      </dsp:nvSpPr>
      <dsp:spPr>
        <a:xfrm>
          <a:off x="563" y="1135"/>
          <a:ext cx="4913772" cy="14644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6" y="44028"/>
        <a:ext cx="4827986" cy="1378682"/>
      </dsp:txXfrm>
    </dsp:sp>
    <dsp:sp modelId="{68BFC462-A32F-434A-A930-581379894B9C}">
      <dsp:nvSpPr>
        <dsp:cNvPr id="0" name=""/>
        <dsp:cNvSpPr/>
      </dsp:nvSpPr>
      <dsp:spPr>
        <a:xfrm>
          <a:off x="563" y="1553765"/>
          <a:ext cx="3209828" cy="1464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金中关品链框架（</a:t>
          </a:r>
          <a:r>
            <a:rPr lang="en-US" altLang="zh-CN" sz="18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ChainX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6" y="1596658"/>
        <a:ext cx="3124042" cy="1378682"/>
      </dsp:txXfrm>
    </dsp:sp>
    <dsp:sp modelId="{D9EB5534-D4B8-4BD2-8FDF-3126EFF0E7F1}">
      <dsp:nvSpPr>
        <dsp:cNvPr id="0" name=""/>
        <dsp:cNvSpPr/>
      </dsp:nvSpPr>
      <dsp:spPr>
        <a:xfrm>
          <a:off x="563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</a:p>
      </dsp:txBody>
      <dsp:txXfrm>
        <a:off x="43456" y="3149288"/>
        <a:ext cx="1486118" cy="1378682"/>
      </dsp:txXfrm>
    </dsp:sp>
    <dsp:sp modelId="{1B25C230-33CD-406E-A0E9-94DB8A75B91E}">
      <dsp:nvSpPr>
        <dsp:cNvPr id="0" name=""/>
        <dsp:cNvSpPr/>
      </dsp:nvSpPr>
      <dsp:spPr>
        <a:xfrm>
          <a:off x="1638487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1380" y="3149288"/>
        <a:ext cx="1486118" cy="1378682"/>
      </dsp:txXfrm>
    </dsp:sp>
    <dsp:sp modelId="{F012E0AA-CF78-4C22-A09C-5A1BE4FAB263}">
      <dsp:nvSpPr>
        <dsp:cNvPr id="0" name=""/>
        <dsp:cNvSpPr/>
      </dsp:nvSpPr>
      <dsp:spPr>
        <a:xfrm>
          <a:off x="3342431" y="1553765"/>
          <a:ext cx="1571904" cy="1464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品链前端库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324" y="1596658"/>
        <a:ext cx="1486118" cy="1378682"/>
      </dsp:txXfrm>
    </dsp:sp>
    <dsp:sp modelId="{F7BCD35B-4112-4FFB-87C0-39903AA37646}">
      <dsp:nvSpPr>
        <dsp:cNvPr id="0" name=""/>
        <dsp:cNvSpPr/>
      </dsp:nvSpPr>
      <dsp:spPr>
        <a:xfrm>
          <a:off x="3342431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EB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324" y="3149288"/>
        <a:ext cx="1486118" cy="13786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99CBE-A6AF-4053-9DA1-84F745A57408}">
      <dsp:nvSpPr>
        <dsp:cNvPr id="0" name=""/>
        <dsp:cNvSpPr/>
      </dsp:nvSpPr>
      <dsp:spPr>
        <a:xfrm rot="3369455">
          <a:off x="943138" y="3275211"/>
          <a:ext cx="1343115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343115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D8656-40B0-44D4-856B-E4B3C035799F}">
      <dsp:nvSpPr>
        <dsp:cNvPr id="0" name=""/>
        <dsp:cNvSpPr/>
      </dsp:nvSpPr>
      <dsp:spPr>
        <a:xfrm rot="1738905">
          <a:off x="1315194" y="2806485"/>
          <a:ext cx="120587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5876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4026F-B278-4CDE-8196-2D06723DCBA1}">
      <dsp:nvSpPr>
        <dsp:cNvPr id="0" name=""/>
        <dsp:cNvSpPr/>
      </dsp:nvSpPr>
      <dsp:spPr>
        <a:xfrm>
          <a:off x="1390697" y="2262181"/>
          <a:ext cx="1209992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9992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DED0C-6AB6-4339-81ED-95E8DF8C4569}">
      <dsp:nvSpPr>
        <dsp:cNvPr id="0" name=""/>
        <dsp:cNvSpPr/>
      </dsp:nvSpPr>
      <dsp:spPr>
        <a:xfrm rot="19861095">
          <a:off x="1315194" y="1717878"/>
          <a:ext cx="120587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5876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8474E-1384-4B56-BE0B-DA5705B9640D}">
      <dsp:nvSpPr>
        <dsp:cNvPr id="0" name=""/>
        <dsp:cNvSpPr/>
      </dsp:nvSpPr>
      <dsp:spPr>
        <a:xfrm rot="18230545">
          <a:off x="943138" y="1249152"/>
          <a:ext cx="1343115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343115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FB0A2-1DAC-4F2B-B98F-8AF0E767565F}">
      <dsp:nvSpPr>
        <dsp:cNvPr id="0" name=""/>
        <dsp:cNvSpPr/>
      </dsp:nvSpPr>
      <dsp:spPr>
        <a:xfrm>
          <a:off x="285085" y="1635639"/>
          <a:ext cx="1300720" cy="13007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BFB3B-7408-4E05-86C5-EBB5FC483860}">
      <dsp:nvSpPr>
        <dsp:cNvPr id="0" name=""/>
        <dsp:cNvSpPr/>
      </dsp:nvSpPr>
      <dsp:spPr>
        <a:xfrm>
          <a:off x="1815793" y="874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1930085" y="115166"/>
        <a:ext cx="551848" cy="551848"/>
      </dsp:txXfrm>
    </dsp:sp>
    <dsp:sp modelId="{0CCCDBD4-15F4-4223-94E6-679070C9F043}">
      <dsp:nvSpPr>
        <dsp:cNvPr id="0" name=""/>
        <dsp:cNvSpPr/>
      </dsp:nvSpPr>
      <dsp:spPr>
        <a:xfrm>
          <a:off x="2396702" y="870266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510994" y="984558"/>
        <a:ext cx="551848" cy="551848"/>
      </dsp:txXfrm>
    </dsp:sp>
    <dsp:sp modelId="{5F226791-D404-4A87-A86F-1635C6258AF3}">
      <dsp:nvSpPr>
        <dsp:cNvPr id="0" name=""/>
        <dsp:cNvSpPr/>
      </dsp:nvSpPr>
      <dsp:spPr>
        <a:xfrm>
          <a:off x="2600690" y="1895783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714982" y="2010075"/>
        <a:ext cx="551848" cy="551848"/>
      </dsp:txXfrm>
    </dsp:sp>
    <dsp:sp modelId="{0C835513-565C-49A2-99CB-0EDDA60547EA}">
      <dsp:nvSpPr>
        <dsp:cNvPr id="0" name=""/>
        <dsp:cNvSpPr/>
      </dsp:nvSpPr>
      <dsp:spPr>
        <a:xfrm>
          <a:off x="2396702" y="2921301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0994" y="3035593"/>
        <a:ext cx="551848" cy="551848"/>
      </dsp:txXfrm>
    </dsp:sp>
    <dsp:sp modelId="{2939F875-0BE7-4534-8A9F-450980F71FCF}">
      <dsp:nvSpPr>
        <dsp:cNvPr id="0" name=""/>
        <dsp:cNvSpPr/>
      </dsp:nvSpPr>
      <dsp:spPr>
        <a:xfrm>
          <a:off x="1815793" y="3790693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1930085" y="3904985"/>
        <a:ext cx="551848" cy="551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8.xml"/><Relationship Id="rId7" Type="http://schemas.openxmlformats.org/officeDocument/2006/relationships/image" Target="../media/image5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8.xml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0.xml"/><Relationship Id="rId7" Type="http://schemas.openxmlformats.org/officeDocument/2006/relationships/image" Target="../media/image7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1.xml"/><Relationship Id="rId7" Type="http://schemas.openxmlformats.org/officeDocument/2006/relationships/image" Target="../media/image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应用参考设计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供应链驱动的新型市场平台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531331" y="5776898"/>
            <a:ext cx="4660669" cy="1081102"/>
            <a:chOff x="7531331" y="5776898"/>
            <a:chExt cx="4660669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31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系统组织结构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7D53C2C8-BD5F-457B-A399-B99AFE57CD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5133711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3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22477011"/>
              </p:ext>
            </p:extLst>
          </p:nvPr>
        </p:nvGraphicFramePr>
        <p:xfrm>
          <a:off x="1104900" y="1600200"/>
          <a:ext cx="74599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5D6B01-5370-477C-A7CE-7CB0AC2A5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3520" y="1600200"/>
            <a:ext cx="1973580" cy="45719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不同平台有着不同的部署和实施要求，但可以使用同一套软硬件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系统部署方案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547E1B-1B45-414E-BC52-BC4D54353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1091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多系统联盟（区块链）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共享数据</a:t>
            </a:r>
            <a:endParaRPr lang="en-US" altLang="zh-CN" dirty="0"/>
          </a:p>
          <a:p>
            <a:r>
              <a:rPr lang="zh-CN" altLang="en-US" dirty="0"/>
              <a:t>系统间共享流程</a:t>
            </a:r>
            <a:endParaRPr lang="en-US" altLang="zh-CN" dirty="0"/>
          </a:p>
          <a:p>
            <a:r>
              <a:rPr lang="zh-CN" altLang="en-US" dirty="0"/>
              <a:t>按既定的共识算法，交易可以在两个系统之间直接安全地进行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1703367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D7269-E64F-4812-97AD-33AB85421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市场子系统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F14B5-740F-4F1B-B58E-7A2D9CCEF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供应链子系统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CB01D-2A1B-493B-B788-D9181603F202}"/>
              </a:ext>
            </a:extLst>
          </p:cNvPr>
          <p:cNvSpPr/>
          <p:nvPr/>
        </p:nvSpPr>
        <p:spPr>
          <a:xfrm>
            <a:off x="8905661" y="2424111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item_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A2A21-2560-46F3-A6D6-968578EDD4BE}"/>
              </a:ext>
            </a:extLst>
          </p:cNvPr>
          <p:cNvSpPr/>
          <p:nvPr/>
        </p:nvSpPr>
        <p:spPr>
          <a:xfrm>
            <a:off x="8168804" y="3840956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offer_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F2F4EE-87F5-4EF3-A7F4-4AFBC3BBB34C}"/>
              </a:ext>
            </a:extLst>
          </p:cNvPr>
          <p:cNvSpPr/>
          <p:nvPr/>
        </p:nvSpPr>
        <p:spPr>
          <a:xfrm>
            <a:off x="9789656" y="3807698"/>
            <a:ext cx="1077289" cy="914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yield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9ED220-6E80-4C32-B62B-80EECCABD8E7}"/>
              </a:ext>
            </a:extLst>
          </p:cNvPr>
          <p:cNvSpPr/>
          <p:nvPr/>
        </p:nvSpPr>
        <p:spPr>
          <a:xfrm>
            <a:off x="8905661" y="5072067"/>
            <a:ext cx="1280324" cy="914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purch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643805-57A7-4D15-BC01-EA00FB71441E}"/>
              </a:ext>
            </a:extLst>
          </p:cNvPr>
          <p:cNvSpPr/>
          <p:nvPr/>
        </p:nvSpPr>
        <p:spPr>
          <a:xfrm>
            <a:off x="7010400" y="5072067"/>
            <a:ext cx="1280324" cy="914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75D897-5537-4BC5-9542-815FDF789E48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7650562" y="4755356"/>
            <a:ext cx="975442" cy="316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F27E35-7C9D-4C18-8D04-472350EC1C0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8626004" y="4755356"/>
            <a:ext cx="919819" cy="316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40B556-C299-4AA7-8380-DE1295C37B8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8626004" y="3338511"/>
            <a:ext cx="736857" cy="502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338E95-A664-4CFE-A2BA-AB1AB331630E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9362861" y="3338511"/>
            <a:ext cx="965440" cy="469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0946B1-031E-442E-99EB-8EFA3D98B48A}"/>
              </a:ext>
            </a:extLst>
          </p:cNvPr>
          <p:cNvSpPr/>
          <p:nvPr/>
        </p:nvSpPr>
        <p:spPr>
          <a:xfrm>
            <a:off x="6736162" y="3115904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perm_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7E5331-C56A-41A7-A8DC-ED7E597BF9C8}"/>
              </a:ext>
            </a:extLst>
          </p:cNvPr>
          <p:cNvSpPr/>
          <p:nvPr/>
        </p:nvSpPr>
        <p:spPr>
          <a:xfrm>
            <a:off x="6096000" y="3976689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org_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A68B4-B6DD-4F82-AB9C-4D4DE9BC331E}"/>
              </a:ext>
            </a:extLst>
          </p:cNvPr>
          <p:cNvSpPr/>
          <p:nvPr/>
        </p:nvSpPr>
        <p:spPr>
          <a:xfrm>
            <a:off x="7447193" y="2424111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user_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9CBB9E-C421-463E-83FB-5244DB59F843}"/>
              </a:ext>
            </a:extLst>
          </p:cNvPr>
          <p:cNvSpPr/>
          <p:nvPr/>
        </p:nvSpPr>
        <p:spPr>
          <a:xfrm>
            <a:off x="3941575" y="242411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item_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E503C3-8BDB-4038-A2EF-E7B2C1A3F9F0}"/>
              </a:ext>
            </a:extLst>
          </p:cNvPr>
          <p:cNvSpPr/>
          <p:nvPr/>
        </p:nvSpPr>
        <p:spPr>
          <a:xfrm>
            <a:off x="3204718" y="384095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offer_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8AF3E4-0F58-4BC8-A23C-A777F26FC921}"/>
              </a:ext>
            </a:extLst>
          </p:cNvPr>
          <p:cNvSpPr/>
          <p:nvPr/>
        </p:nvSpPr>
        <p:spPr>
          <a:xfrm>
            <a:off x="1772076" y="311590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perm_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995B9A-DFAF-4B0B-B5B7-1413FF0A1F51}"/>
              </a:ext>
            </a:extLst>
          </p:cNvPr>
          <p:cNvSpPr/>
          <p:nvPr/>
        </p:nvSpPr>
        <p:spPr>
          <a:xfrm>
            <a:off x="1131914" y="3976689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org_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3F355E-75DD-40C5-A9B5-75F6F2FFF0AB}"/>
              </a:ext>
            </a:extLst>
          </p:cNvPr>
          <p:cNvSpPr/>
          <p:nvPr/>
        </p:nvSpPr>
        <p:spPr>
          <a:xfrm>
            <a:off x="2483107" y="242411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user_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7D9315-EB18-4E81-B12E-963972C944D3}"/>
              </a:ext>
            </a:extLst>
          </p:cNvPr>
          <p:cNvSpPr/>
          <p:nvPr/>
        </p:nvSpPr>
        <p:spPr>
          <a:xfrm>
            <a:off x="2046314" y="5072067"/>
            <a:ext cx="1280324" cy="914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03A3B2E1-5E2A-4C24-A7DE-57FAEAE8F6A9}"/>
              </a:ext>
            </a:extLst>
          </p:cNvPr>
          <p:cNvSpPr/>
          <p:nvPr/>
        </p:nvSpPr>
        <p:spPr>
          <a:xfrm>
            <a:off x="4942419" y="3132533"/>
            <a:ext cx="1275501" cy="9144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相关元数据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90B4EC-A505-411D-8987-4865DFA6F43D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3661918" y="3338511"/>
            <a:ext cx="736857" cy="502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数据群集（全局和局部）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数据封存（区块链）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参考设计的作用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94E-F9BF-4C3F-9579-398CA6548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目前流行的互联网平台架构并不适用于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新型市场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平台，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本参考设计为构架该类平台应用提供了参考和指导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本参考设计很好地展示了如何基于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金中关品链框架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建立多中心、多协作主体、多业务类型的平台系统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对照该参考设计的应用项目遵循相似的成熟的架构；降低了开发运维的难度和风险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该参考设计的抽象性导致不同的应用可以复用同一套管理流程，甚至同一套软硬件系统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F88-A9AB-474F-AFD4-6E98AD740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9741017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典型业务类型（可扩充）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6095226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CF14-C1F8-4564-AEE7-7907DF994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72558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健康管理业务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202109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包裹代收业务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7134167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家政看护婚介业务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1015539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城市公交驿栈平台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7740554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6F89D24-DCA2-48FD-8192-3B01E240D009}"/>
              </a:ext>
            </a:extLst>
          </p:cNvPr>
          <p:cNvSpPr/>
          <p:nvPr/>
        </p:nvSpPr>
        <p:spPr>
          <a:xfrm>
            <a:off x="7484226" y="435125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CE3DD8-9D28-4C6F-BE75-28CD7F5B5454}"/>
              </a:ext>
            </a:extLst>
          </p:cNvPr>
          <p:cNvSpPr/>
          <p:nvPr/>
        </p:nvSpPr>
        <p:spPr>
          <a:xfrm rot="10800000">
            <a:off x="9516226" y="436649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41869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7254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35490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多种供应，多种终端服务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供应及服务由多个环节多个主体协作完成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数据和逻辑在不同运营主体之间清晰分界，可以精准管理和快速定位问题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可以与其他姊妹应用或兄弟节点组成联盟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本参考设计模型是多个项目的实战总结：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北京公交驿栈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社区便民共享服务平台、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智慧供应链及农贸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穹苍家园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饮食改良健康管理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应用案例：穹苍家园平台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8333030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8270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行业应用的特点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每个应用的一个实施部署称为一个节点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相同应用的不同节点一般是按地理区域安排的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单个节点的用户量可达千万级（非亿级）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单个节点的部署要求和运维成本极低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同一应用的兄弟节点之间可以相互联盟，共享数据和流程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不同的姊妹应用的节点之间也可以相互联盟，共享部分数据和流程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922DD1-1557-4240-86A3-DCB72E3B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6947403"/>
              </p:ext>
            </p:extLst>
          </p:nvPr>
        </p:nvGraphicFramePr>
        <p:xfrm>
          <a:off x="6376670" y="2169160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D05BEC1-5A69-4F31-823D-C3A6D058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614369"/>
              </p:ext>
            </p:extLst>
          </p:nvPr>
        </p:nvGraphicFramePr>
        <p:xfrm>
          <a:off x="8019506" y="3880087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75604B32-863E-46D2-B90F-048CF5E1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262230"/>
              </p:ext>
            </p:extLst>
          </p:nvPr>
        </p:nvGraphicFramePr>
        <p:xfrm>
          <a:off x="8770439" y="1688266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B60003-EA30-4D9B-B781-C55792853FD9}"/>
              </a:ext>
            </a:extLst>
          </p:cNvPr>
          <p:cNvCxnSpPr>
            <a:cxnSpLocks/>
          </p:cNvCxnSpPr>
          <p:nvPr/>
        </p:nvCxnSpPr>
        <p:spPr>
          <a:xfrm>
            <a:off x="7249886" y="3802380"/>
            <a:ext cx="1011464" cy="76573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73ED8-C17E-4783-B01C-DF8DCDC22C89}"/>
              </a:ext>
            </a:extLst>
          </p:cNvPr>
          <p:cNvCxnSpPr>
            <a:cxnSpLocks/>
          </p:cNvCxnSpPr>
          <p:nvPr/>
        </p:nvCxnSpPr>
        <p:spPr>
          <a:xfrm flipV="1">
            <a:off x="7903029" y="2389981"/>
            <a:ext cx="1175657" cy="27162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平台协作架构（抱团但不捆死）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1400" y="1600200"/>
            <a:ext cx="4914900" cy="4571999"/>
          </a:xfrm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平台分成供应和市场两个子平台，各自既能独立运作，某些业务又需要配合作业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不同的子平台可由不同的商业主体运营持有；协作业务的相关数据在子平台之间共享（各自一份）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在技术层面上：供应子平台可自由添加或剔除市场子平台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在技术层面上：市场子平台可自由脱离供应子平台，自己、或者与其他市场子平台一起快速恢复搭建新的供应子平台（因为有相关的数据）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533A3E-9D08-4C7E-888D-CD384B28712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2645456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llout: Line 8">
            <a:extLst>
              <a:ext uri="{FF2B5EF4-FFF2-40B4-BE49-F238E27FC236}">
                <a16:creationId xmlns:a16="http://schemas.microsoft.com/office/drawing/2014/main" id="{D749A993-0AED-4C66-9926-329AB165B005}"/>
              </a:ext>
            </a:extLst>
          </p:cNvPr>
          <p:cNvSpPr/>
          <p:nvPr/>
        </p:nvSpPr>
        <p:spPr>
          <a:xfrm>
            <a:off x="3860800" y="3886199"/>
            <a:ext cx="1198880" cy="365760"/>
          </a:xfrm>
          <a:prstGeom prst="borderCallout1">
            <a:avLst>
              <a:gd name="adj1" fmla="val 18750"/>
              <a:gd name="adj2" fmla="val -8333"/>
              <a:gd name="adj3" fmla="val 76389"/>
              <a:gd name="adj4" fmla="val -79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78920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系统技术结构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237EE4-720C-4744-B0D4-8992A09B37D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2544126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7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系统性能架构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严控系统的运维投资，避免对大宗资本的依赖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用少量的计算资源满足大量的用户使用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精心设计呈现结构，合理运用公共缓存、限时缓存、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ETag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段，一定要减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少９５％以上的运算和网络开销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（品链内建）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982149-013B-4B73-AA4B-F9C6D943556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10016834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69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5129</TotalTime>
  <Words>1833</Words>
  <Application>Microsoft Office PowerPoint</Application>
  <PresentationFormat>Widescreen</PresentationFormat>
  <Paragraphs>213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微软雅黑</vt:lpstr>
      <vt:lpstr>Calibri</vt:lpstr>
      <vt:lpstr>Euphemia</vt:lpstr>
      <vt:lpstr>Plantagenet Cherokee</vt:lpstr>
      <vt:lpstr>Wingdings</vt:lpstr>
      <vt:lpstr>Theme1</vt:lpstr>
      <vt:lpstr>应用参考设计</vt:lpstr>
      <vt:lpstr>参考设计的作用</vt:lpstr>
      <vt:lpstr>参考设计的特点</vt:lpstr>
      <vt:lpstr>行业应用的特点</vt:lpstr>
      <vt:lpstr>架构设计</vt:lpstr>
      <vt:lpstr>平台协作架构（抱团但不捆死）</vt:lpstr>
      <vt:lpstr>系统运行架构</vt:lpstr>
      <vt:lpstr>系统技术结构</vt:lpstr>
      <vt:lpstr>系统性能架构</vt:lpstr>
      <vt:lpstr>系统组织结构</vt:lpstr>
      <vt:lpstr>系统软硬件组成</vt:lpstr>
      <vt:lpstr>系统部署方案</vt:lpstr>
      <vt:lpstr>多系统联盟（区块链）</vt:lpstr>
      <vt:lpstr>数据模型</vt:lpstr>
      <vt:lpstr>抽象对象模型</vt:lpstr>
      <vt:lpstr>数据群集（全局和局部）</vt:lpstr>
      <vt:lpstr>数据封存（区块链）</vt:lpstr>
      <vt:lpstr>嵌入式多业务</vt:lpstr>
      <vt:lpstr>业务功能</vt:lpstr>
      <vt:lpstr>典型业务类型（可扩充）</vt:lpstr>
      <vt:lpstr>典型应用功能（产品及服务）</vt:lpstr>
      <vt:lpstr>农副产品供应业务</vt:lpstr>
      <vt:lpstr>健康管理业务</vt:lpstr>
      <vt:lpstr>宣传广告业务</vt:lpstr>
      <vt:lpstr>包裹代收业务</vt:lpstr>
      <vt:lpstr>家政看护婚介业务</vt:lpstr>
      <vt:lpstr>应用案例</vt:lpstr>
      <vt:lpstr>城市公交驿栈平台</vt:lpstr>
      <vt:lpstr>中惠农通平台</vt:lpstr>
      <vt:lpstr>应用案例：穹苍家园平台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553</cp:revision>
  <dcterms:created xsi:type="dcterms:W3CDTF">2021-05-31T06:14:10Z</dcterms:created>
  <dcterms:modified xsi:type="dcterms:W3CDTF">2021-10-28T10:56:30Z</dcterms:modified>
</cp:coreProperties>
</file>