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4"/>
  </p:notesMasterIdLst>
  <p:sldIdLst>
    <p:sldId id="334" r:id="rId2"/>
    <p:sldId id="327" r:id="rId3"/>
    <p:sldId id="335" r:id="rId4"/>
    <p:sldId id="336" r:id="rId5"/>
    <p:sldId id="337" r:id="rId6"/>
    <p:sldId id="329" r:id="rId7"/>
    <p:sldId id="330" r:id="rId8"/>
    <p:sldId id="331" r:id="rId9"/>
    <p:sldId id="332" r:id="rId10"/>
    <p:sldId id="320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1FF923B2-D48F-45C3-84F8-55D7B50D4911}">
      <dgm:prSet phldrT="[Text]"/>
      <dgm:spPr/>
      <dgm:t>
        <a:bodyPr/>
        <a:lstStyle/>
        <a:p>
          <a:r>
            <a:rPr lang="zh-CN" altLang="en-US" dirty="0"/>
            <a:t>产供</a:t>
          </a:r>
          <a:endParaRPr lang="en-US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/>
        </a:p>
      </dgm:t>
    </dgm:pt>
    <dgm:pt modelId="{42D9E7B0-C48C-4E17-AD94-462A748913DD}">
      <dgm:prSet phldrT="[Text]"/>
      <dgm:spPr/>
      <dgm:t>
        <a:bodyPr/>
        <a:lstStyle/>
        <a:p>
          <a:r>
            <a:rPr lang="zh-CN" altLang="en-US" dirty="0"/>
            <a:t>管理</a:t>
          </a:r>
          <a:endParaRPr lang="en-US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643318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1643318"/>
        <a:ext cx="1399222" cy="517420"/>
      </dsp:txXfrm>
    </dsp:sp>
    <dsp:sp modelId="{752809FE-2ABE-40C1-8BB0-F9FBF2C36E2E}">
      <dsp:nvSpPr>
        <dsp:cNvPr id="0" name=""/>
        <dsp:cNvSpPr/>
      </dsp:nvSpPr>
      <dsp:spPr>
        <a:xfrm>
          <a:off x="0" y="1039660"/>
          <a:ext cx="4664075" cy="517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1039660"/>
        <a:ext cx="1399222" cy="517420"/>
      </dsp:txXfrm>
    </dsp:sp>
    <dsp:sp modelId="{EE9CB45D-C04C-40A2-8B88-FCB8E30FAC59}">
      <dsp:nvSpPr>
        <dsp:cNvPr id="0" name=""/>
        <dsp:cNvSpPr/>
      </dsp:nvSpPr>
      <dsp:spPr>
        <a:xfrm>
          <a:off x="2661619" y="1082779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平台</a:t>
          </a:r>
          <a:endParaRPr lang="en-US" sz="1300" kern="1200" dirty="0"/>
        </a:p>
      </dsp:txBody>
      <dsp:txXfrm>
        <a:off x="2674248" y="1095408"/>
        <a:ext cx="621518" cy="405926"/>
      </dsp:txXfrm>
    </dsp:sp>
    <dsp:sp modelId="{963D7736-6CCE-4ECE-B384-0AF324FB3D12}">
      <dsp:nvSpPr>
        <dsp:cNvPr id="0" name=""/>
        <dsp:cNvSpPr/>
      </dsp:nvSpPr>
      <dsp:spPr>
        <a:xfrm>
          <a:off x="1723794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消费者</a:t>
          </a:r>
          <a:endParaRPr lang="en-US" sz="1300" kern="1200" dirty="0"/>
        </a:p>
      </dsp:txBody>
      <dsp:txXfrm>
        <a:off x="1413035" y="1699065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86236"/>
              </a:lnTo>
              <a:lnTo>
                <a:pt x="0" y="86236"/>
              </a:lnTo>
              <a:lnTo>
                <a:pt x="0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市场</a:t>
          </a:r>
          <a:endParaRPr lang="en-US" sz="1300" kern="1200" dirty="0"/>
        </a:p>
      </dsp:txBody>
      <dsp:txXfrm>
        <a:off x="2253844" y="1699065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513963"/>
          <a:ext cx="420404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420404" y="86236"/>
              </a:lnTo>
              <a:lnTo>
                <a:pt x="420404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产供</a:t>
          </a:r>
          <a:endParaRPr lang="en-US" sz="1300" kern="1200" dirty="0"/>
        </a:p>
      </dsp:txBody>
      <dsp:txXfrm>
        <a:off x="3094653" y="1699065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513963"/>
          <a:ext cx="1261213" cy="172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36"/>
              </a:lnTo>
              <a:lnTo>
                <a:pt x="1261213" y="86236"/>
              </a:lnTo>
              <a:lnTo>
                <a:pt x="1261213" y="1724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1686436"/>
          <a:ext cx="646776" cy="431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管理</a:t>
          </a:r>
          <a:endParaRPr lang="en-US" sz="1300" kern="1200" dirty="0"/>
        </a:p>
      </dsp:txBody>
      <dsp:txXfrm>
        <a:off x="3935462" y="1699065"/>
        <a:ext cx="621518" cy="4059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240373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用户</a:t>
          </a:r>
          <a:endParaRPr lang="en-US" sz="2100" kern="1200" dirty="0"/>
        </a:p>
      </dsp:txBody>
      <dsp:txXfrm>
        <a:off x="0" y="2240373"/>
        <a:ext cx="1399222" cy="959085"/>
      </dsp:txXfrm>
    </dsp:sp>
    <dsp:sp modelId="{EC6EE255-A806-44F2-80C3-8857F9F76CA6}">
      <dsp:nvSpPr>
        <dsp:cNvPr id="0" name=""/>
        <dsp:cNvSpPr/>
      </dsp:nvSpPr>
      <dsp:spPr>
        <a:xfrm>
          <a:off x="0" y="1120657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第三方云平台</a:t>
          </a:r>
          <a:endParaRPr lang="en-US" sz="2100" kern="1200" dirty="0"/>
        </a:p>
      </dsp:txBody>
      <dsp:txXfrm>
        <a:off x="0" y="1120657"/>
        <a:ext cx="1399222" cy="959085"/>
      </dsp:txXfrm>
    </dsp:sp>
    <dsp:sp modelId="{752809FE-2ABE-40C1-8BB0-F9FBF2C36E2E}">
      <dsp:nvSpPr>
        <dsp:cNvPr id="0" name=""/>
        <dsp:cNvSpPr/>
      </dsp:nvSpPr>
      <dsp:spPr>
        <a:xfrm>
          <a:off x="0" y="941"/>
          <a:ext cx="4664075" cy="9590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云平台</a:t>
          </a:r>
          <a:endParaRPr lang="en-US" sz="2100" kern="1200" dirty="0"/>
        </a:p>
      </dsp:txBody>
      <dsp:txXfrm>
        <a:off x="0" y="941"/>
        <a:ext cx="1399222" cy="959085"/>
      </dsp:txXfrm>
    </dsp:sp>
    <dsp:sp modelId="{EE9CB45D-C04C-40A2-8B88-FCB8E30FAC59}">
      <dsp:nvSpPr>
        <dsp:cNvPr id="0" name=""/>
        <dsp:cNvSpPr/>
      </dsp:nvSpPr>
      <dsp:spPr>
        <a:xfrm>
          <a:off x="2382640" y="81256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产供平台</a:t>
          </a:r>
          <a:endParaRPr lang="en-US" sz="2000" kern="1200" dirty="0"/>
        </a:p>
      </dsp:txBody>
      <dsp:txXfrm>
        <a:off x="2406164" y="104780"/>
        <a:ext cx="1157686" cy="756108"/>
      </dsp:txXfrm>
    </dsp:sp>
    <dsp:sp modelId="{18A9046E-B46F-44DE-8B09-6B51252BCE61}">
      <dsp:nvSpPr>
        <dsp:cNvPr id="0" name=""/>
        <dsp:cNvSpPr/>
      </dsp:nvSpPr>
      <dsp:spPr>
        <a:xfrm>
          <a:off x="2201930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783077" y="0"/>
              </a:moveTo>
              <a:lnTo>
                <a:pt x="783077" y="160631"/>
              </a:lnTo>
              <a:lnTo>
                <a:pt x="0" y="160631"/>
              </a:lnTo>
              <a:lnTo>
                <a:pt x="0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599563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1623087" y="1229199"/>
        <a:ext cx="1157686" cy="756108"/>
      </dsp:txXfrm>
    </dsp:sp>
    <dsp:sp modelId="{FC5746A9-B778-4335-A6CA-8BAC0C1C8FE3}">
      <dsp:nvSpPr>
        <dsp:cNvPr id="0" name=""/>
        <dsp:cNvSpPr/>
      </dsp:nvSpPr>
      <dsp:spPr>
        <a:xfrm>
          <a:off x="2156210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599563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1623087" y="2353618"/>
        <a:ext cx="1157686" cy="756108"/>
      </dsp:txXfrm>
    </dsp:sp>
    <dsp:sp modelId="{0FB7260B-BC56-4F70-A495-72A76048ECED}">
      <dsp:nvSpPr>
        <dsp:cNvPr id="0" name=""/>
        <dsp:cNvSpPr/>
      </dsp:nvSpPr>
      <dsp:spPr>
        <a:xfrm>
          <a:off x="2985008" y="884412"/>
          <a:ext cx="783077" cy="321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31"/>
              </a:lnTo>
              <a:lnTo>
                <a:pt x="783077" y="160631"/>
              </a:lnTo>
              <a:lnTo>
                <a:pt x="783077" y="3212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165718" y="1205675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市场平台</a:t>
          </a:r>
          <a:endParaRPr lang="en-US" sz="2000" kern="1200" dirty="0"/>
        </a:p>
      </dsp:txBody>
      <dsp:txXfrm>
        <a:off x="3189242" y="1229199"/>
        <a:ext cx="1157686" cy="756108"/>
      </dsp:txXfrm>
    </dsp:sp>
    <dsp:sp modelId="{CFB3F813-DD5A-4271-BFFE-2935B5C2CC97}">
      <dsp:nvSpPr>
        <dsp:cNvPr id="0" name=""/>
        <dsp:cNvSpPr/>
      </dsp:nvSpPr>
      <dsp:spPr>
        <a:xfrm>
          <a:off x="3722365" y="2008831"/>
          <a:ext cx="91440" cy="3212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2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165718" y="2330094"/>
          <a:ext cx="1204734" cy="80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 管理者</a:t>
          </a:r>
          <a:endParaRPr lang="en-US" sz="2000" kern="1200" dirty="0"/>
        </a:p>
      </dsp:txBody>
      <dsp:txXfrm>
        <a:off x="3189242" y="2353618"/>
        <a:ext cx="1157686" cy="756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常见互联网平台架构（不适用）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中心化大平台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4040543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中心平台多方接入</a:t>
            </a:r>
            <a:endParaRPr lang="en-US" dirty="0"/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6121715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9747</TotalTime>
  <Words>1698</Words>
  <Application>Microsoft Office PowerPoint</Application>
  <PresentationFormat>Widescreen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Consolas</vt:lpstr>
      <vt:lpstr>Metropolitan</vt:lpstr>
      <vt:lpstr>品链供销平台</vt:lpstr>
      <vt:lpstr>对象模型</vt:lpstr>
      <vt:lpstr>功能模型</vt:lpstr>
      <vt:lpstr>手机上操作</vt:lpstr>
      <vt:lpstr>私章、记号笔、登记簿</vt:lpstr>
      <vt:lpstr>供应链业务＋零售业务</vt:lpstr>
      <vt:lpstr>供应链业务</vt:lpstr>
      <vt:lpstr>零售业务</vt:lpstr>
      <vt:lpstr>供应链流程</vt:lpstr>
      <vt:lpstr>常见互联网平台架构（不适用）</vt:lpstr>
      <vt:lpstr>与一般互联网平台的区别</vt:lpstr>
      <vt:lpstr>平台运行架构</vt:lpstr>
      <vt:lpstr>系统软硬件组成</vt:lpstr>
      <vt:lpstr>部署方案（研发及初期）</vt:lpstr>
      <vt:lpstr>部署方案（成熟期60个市场）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下级业务代办</vt:lpstr>
      <vt:lpstr>一体秤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1276</cp:revision>
  <dcterms:created xsi:type="dcterms:W3CDTF">2021-05-31T06:14:10Z</dcterms:created>
  <dcterms:modified xsi:type="dcterms:W3CDTF">2022-09-27T00:55:17Z</dcterms:modified>
</cp:coreProperties>
</file>