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1" r:id="rId1"/>
  </p:sldMasterIdLst>
  <p:notesMasterIdLst>
    <p:notesMasterId r:id="rId26"/>
  </p:notesMasterIdLst>
  <p:sldIdLst>
    <p:sldId id="334" r:id="rId2"/>
    <p:sldId id="327" r:id="rId3"/>
    <p:sldId id="335" r:id="rId4"/>
    <p:sldId id="336" r:id="rId5"/>
    <p:sldId id="338" r:id="rId6"/>
    <p:sldId id="337" r:id="rId7"/>
    <p:sldId id="329" r:id="rId8"/>
    <p:sldId id="330" r:id="rId9"/>
    <p:sldId id="331" r:id="rId10"/>
    <p:sldId id="332" r:id="rId11"/>
    <p:sldId id="273" r:id="rId12"/>
    <p:sldId id="286" r:id="rId13"/>
    <p:sldId id="299" r:id="rId14"/>
    <p:sldId id="288" r:id="rId15"/>
    <p:sldId id="325" r:id="rId16"/>
    <p:sldId id="326" r:id="rId17"/>
    <p:sldId id="317" r:id="rId18"/>
    <p:sldId id="316" r:id="rId19"/>
    <p:sldId id="287" r:id="rId20"/>
    <p:sldId id="322" r:id="rId21"/>
    <p:sldId id="304" r:id="rId22"/>
    <p:sldId id="307" r:id="rId23"/>
    <p:sldId id="340" r:id="rId24"/>
    <p:sldId id="33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4333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F9253-FC4E-4CDC-BBE4-803244F13E08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BA9968-8863-48F9-80CE-BF5A50343764}" type="parTrans" cxnId="{0E68F214-7731-4EE8-8CEA-2F57597B3879}">
      <dgm:prSet/>
      <dgm:spPr/>
      <dgm:t>
        <a:bodyPr/>
        <a:lstStyle/>
        <a:p>
          <a:endParaRPr lang="en-US"/>
        </a:p>
      </dgm:t>
    </dgm:pt>
    <dgm:pt modelId="{2A12DD0E-822D-4FB5-ADAE-606F3C24A7E8}" type="sibTrans" cxnId="{0E68F214-7731-4EE8-8CEA-2F57597B3879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ScaleX="73818" custLinFactNeighborX="-12647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81F409DB-2AAD-4C6F-826B-903935934062}" type="pres">
      <dgm:prSet presAssocID="{4F52A65C-693C-4D44-98D3-DC556B59259A}" presName="sibSpaceTwo" presStyleCnt="0"/>
      <dgm:spPr/>
    </dgm:pt>
    <dgm:pt modelId="{1BF3F3DF-331C-40C6-BFA9-2C107D80975C}" type="pres">
      <dgm:prSet presAssocID="{DC3F9253-FC4E-4CDC-BBE4-803244F13E08}" presName="vertTwo" presStyleCnt="0"/>
      <dgm:spPr/>
    </dgm:pt>
    <dgm:pt modelId="{3C5B3EA2-DAD6-4FA5-B735-C14AD0D1E4C5}" type="pres">
      <dgm:prSet presAssocID="{DC3F9253-FC4E-4CDC-BBE4-803244F13E08}" presName="txTwo" presStyleLbl="node2" presStyleIdx="3" presStyleCnt="4">
        <dgm:presLayoutVars>
          <dgm:chPref val="3"/>
        </dgm:presLayoutVars>
      </dgm:prSet>
      <dgm:spPr/>
    </dgm:pt>
    <dgm:pt modelId="{18074FFA-024E-4C8B-86AD-66572C8B8C8C}" type="pres">
      <dgm:prSet presAssocID="{DC3F9253-FC4E-4CDC-BBE4-803244F13E08}" presName="horzTwo" presStyleCnt="0"/>
      <dgm:spPr/>
    </dgm:pt>
  </dgm:ptLst>
  <dgm:cxnLst>
    <dgm:cxn modelId="{0E68F214-7731-4EE8-8CEA-2F57597B3879}" srcId="{86136B09-DF24-4F30-A359-B096D7D353F0}" destId="{DC3F9253-FC4E-4CDC-BBE4-803244F13E08}" srcOrd="3" destOrd="0" parTransId="{F2BA9968-8863-48F9-80CE-BF5A50343764}" sibTransId="{2A12DD0E-822D-4FB5-ADAE-606F3C24A7E8}"/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9800DEB9-265E-47E2-88D0-691A9E6B0574}" type="presOf" srcId="{DC3F9253-FC4E-4CDC-BBE4-803244F13E08}" destId="{3C5B3EA2-DAD6-4FA5-B735-C14AD0D1E4C5}" srcOrd="0" destOrd="0" presId="urn:microsoft.com/office/officeart/2005/8/layout/hierarchy4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3998B240-8FCE-423E-BD49-1F7DC89DF0BD}" type="presParOf" srcId="{1817A5FB-EA1A-4244-A39B-6EA5DE46B1DD}" destId="{81F409DB-2AAD-4C6F-826B-903935934062}" srcOrd="5" destOrd="0" presId="urn:microsoft.com/office/officeart/2005/8/layout/hierarchy4"/>
    <dgm:cxn modelId="{E8985F66-E553-4A39-A6BA-A80D44781D40}" type="presParOf" srcId="{1817A5FB-EA1A-4244-A39B-6EA5DE46B1DD}" destId="{1BF3F3DF-331C-40C6-BFA9-2C107D80975C}" srcOrd="6" destOrd="0" presId="urn:microsoft.com/office/officeart/2005/8/layout/hierarchy4"/>
    <dgm:cxn modelId="{472B9CF3-2EE4-4833-8F55-05A8DFA3C127}" type="presParOf" srcId="{1BF3F3DF-331C-40C6-BFA9-2C107D80975C}" destId="{3C5B3EA2-DAD6-4FA5-B735-C14AD0D1E4C5}" srcOrd="0" destOrd="0" presId="urn:microsoft.com/office/officeart/2005/8/layout/hierarchy4"/>
    <dgm:cxn modelId="{A1A8404C-3AE6-45A7-B552-45EEFAC770F3}" type="presParOf" srcId="{1BF3F3DF-331C-40C6-BFA9-2C107D80975C}" destId="{18074FFA-024E-4C8B-86AD-66572C8B8C8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725A3F9-0D0F-4F0B-898F-86D5E94160B9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36B09-DF24-4F30-A359-B096D7D353F0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CAB73C-6102-4822-BC5C-796A6BAD6257}" type="par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56CF4F-B4F3-4B1A-B2F7-1EDF7DEB657E}" type="sibTrans" cxnId="{5746AF39-2A9C-4A40-9E4A-BFD484D32575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1E3BED-FC8A-4A34-BA1F-1ACF6D7E11B7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57EED6-0976-468D-B559-8FD47AF56859}" type="par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96C129-17E3-43FD-8F25-24D4EBC2924A}" type="sibTrans" cxnId="{DCC97E7B-BE82-4D4A-9721-E1B63F1AEA50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97A5AA-942B-4047-937C-01FB31173A2D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FEF567-8786-4764-86B3-26DEECF5B859}" type="par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A0738-7394-4878-93E7-57FB54FD95C4}" type="sibTrans" cxnId="{CC164518-D0D2-4A94-8FC4-08309B16F02D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B9BAF5-AB0C-4AEB-9824-F1839B9203CB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AF036-CA44-4EC7-B448-A7A746CADCEC}" type="par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2A65C-693C-4D44-98D3-DC556B59259A}" type="sibTrans" cxnId="{DDFBFB2D-511C-46F0-B66C-5C0B18DF42FC}">
      <dgm:prSet/>
      <dgm:spPr/>
      <dgm:t>
        <a:bodyPr/>
        <a:lstStyle/>
        <a:p>
          <a:endParaRPr lang="en-US" sz="105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99633-F49B-408B-B138-64011E0D38C4}">
      <dgm:prSet phldrT="[Text]" custT="1"/>
      <dgm:spPr/>
      <dgm:t>
        <a:bodyPr/>
        <a:lstStyle/>
        <a:p>
          <a:r>
            <a: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04B46-46AD-4E19-A66C-AFFD0CE9595F}" type="parTrans" cxnId="{EC54E0D6-FA75-41E4-8794-C38E5A7BD8B0}">
      <dgm:prSet/>
      <dgm:spPr/>
      <dgm:t>
        <a:bodyPr/>
        <a:lstStyle/>
        <a:p>
          <a:endParaRPr lang="en-US"/>
        </a:p>
      </dgm:t>
    </dgm:pt>
    <dgm:pt modelId="{59A472A1-9694-4D5E-956B-062FC6F3C920}" type="sibTrans" cxnId="{EC54E0D6-FA75-41E4-8794-C38E5A7BD8B0}">
      <dgm:prSet/>
      <dgm:spPr/>
      <dgm:t>
        <a:bodyPr/>
        <a:lstStyle/>
        <a:p>
          <a:endParaRPr lang="en-US"/>
        </a:p>
      </dgm:t>
    </dgm:pt>
    <dgm:pt modelId="{B83C819E-0836-45CB-BDCF-86168BAF99E6}" type="pres">
      <dgm:prSet presAssocID="{F725A3F9-0D0F-4F0B-898F-86D5E94160B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26950-0896-4C21-A175-CCE0F91B500F}" type="pres">
      <dgm:prSet presAssocID="{86136B09-DF24-4F30-A359-B096D7D353F0}" presName="vertOne" presStyleCnt="0"/>
      <dgm:spPr/>
    </dgm:pt>
    <dgm:pt modelId="{BFE3C9E1-E921-4865-9E26-2CFC76B62A3F}" type="pres">
      <dgm:prSet presAssocID="{86136B09-DF24-4F30-A359-B096D7D353F0}" presName="txOne" presStyleLbl="node0" presStyleIdx="0" presStyleCnt="1" custLinFactX="1379" custLinFactY="-49146" custLinFactNeighborX="100000" custLinFactNeighborY="-100000">
        <dgm:presLayoutVars>
          <dgm:chPref val="3"/>
        </dgm:presLayoutVars>
      </dgm:prSet>
      <dgm:spPr/>
    </dgm:pt>
    <dgm:pt modelId="{BB405DFC-9563-4865-9CE6-7D56FACF12BC}" type="pres">
      <dgm:prSet presAssocID="{86136B09-DF24-4F30-A359-B096D7D353F0}" presName="parTransOne" presStyleCnt="0"/>
      <dgm:spPr/>
    </dgm:pt>
    <dgm:pt modelId="{1817A5FB-EA1A-4244-A39B-6EA5DE46B1DD}" type="pres">
      <dgm:prSet presAssocID="{86136B09-DF24-4F30-A359-B096D7D353F0}" presName="horzOne" presStyleCnt="0"/>
      <dgm:spPr/>
    </dgm:pt>
    <dgm:pt modelId="{0F46CCF3-2646-473A-AF48-EAC386B1B457}" type="pres">
      <dgm:prSet presAssocID="{6B1E3BED-FC8A-4A34-BA1F-1ACF6D7E11B7}" presName="vertTwo" presStyleCnt="0"/>
      <dgm:spPr/>
    </dgm:pt>
    <dgm:pt modelId="{76B92020-A151-42CB-B350-7A191106175E}" type="pres">
      <dgm:prSet presAssocID="{6B1E3BED-FC8A-4A34-BA1F-1ACF6D7E11B7}" presName="txTwo" presStyleLbl="node2" presStyleIdx="0" presStyleCnt="4">
        <dgm:presLayoutVars>
          <dgm:chPref val="3"/>
        </dgm:presLayoutVars>
      </dgm:prSet>
      <dgm:spPr/>
    </dgm:pt>
    <dgm:pt modelId="{E8B7FFB3-9833-4B77-8C15-5A1FFFC3F957}" type="pres">
      <dgm:prSet presAssocID="{6B1E3BED-FC8A-4A34-BA1F-1ACF6D7E11B7}" presName="horzTwo" presStyleCnt="0"/>
      <dgm:spPr/>
    </dgm:pt>
    <dgm:pt modelId="{F493CF21-058A-4741-B16B-E4BC2AE6DB92}" type="pres">
      <dgm:prSet presAssocID="{B796C129-17E3-43FD-8F25-24D4EBC2924A}" presName="sibSpaceTwo" presStyleCnt="0"/>
      <dgm:spPr/>
    </dgm:pt>
    <dgm:pt modelId="{3E937297-EB3C-434D-8E51-C9617CBF3B3A}" type="pres">
      <dgm:prSet presAssocID="{A197A5AA-942B-4047-937C-01FB31173A2D}" presName="vertTwo" presStyleCnt="0"/>
      <dgm:spPr/>
    </dgm:pt>
    <dgm:pt modelId="{BCF74291-71E1-402D-BE2A-D35556C61611}" type="pres">
      <dgm:prSet presAssocID="{A197A5AA-942B-4047-937C-01FB31173A2D}" presName="txTwo" presStyleLbl="node2" presStyleIdx="1" presStyleCnt="4">
        <dgm:presLayoutVars>
          <dgm:chPref val="3"/>
        </dgm:presLayoutVars>
      </dgm:prSet>
      <dgm:spPr/>
    </dgm:pt>
    <dgm:pt modelId="{942F7081-E439-4FA2-814D-1D680808D725}" type="pres">
      <dgm:prSet presAssocID="{A197A5AA-942B-4047-937C-01FB31173A2D}" presName="horzTwo" presStyleCnt="0"/>
      <dgm:spPr/>
    </dgm:pt>
    <dgm:pt modelId="{6A2F5689-0E17-4CBD-9D9D-4BFB3C9D7B83}" type="pres">
      <dgm:prSet presAssocID="{0D1A0738-7394-4878-93E7-57FB54FD95C4}" presName="sibSpaceTwo" presStyleCnt="0"/>
      <dgm:spPr/>
    </dgm:pt>
    <dgm:pt modelId="{4728002C-B02D-453C-8224-F889443B83A2}" type="pres">
      <dgm:prSet presAssocID="{D6B9BAF5-AB0C-4AEB-9824-F1839B9203CB}" presName="vertTwo" presStyleCnt="0"/>
      <dgm:spPr/>
    </dgm:pt>
    <dgm:pt modelId="{1107ED68-79DB-4208-AF14-53B6CA723A47}" type="pres">
      <dgm:prSet presAssocID="{D6B9BAF5-AB0C-4AEB-9824-F1839B9203CB}" presName="txTwo" presStyleLbl="node2" presStyleIdx="2" presStyleCnt="4">
        <dgm:presLayoutVars>
          <dgm:chPref val="3"/>
        </dgm:presLayoutVars>
      </dgm:prSet>
      <dgm:spPr/>
    </dgm:pt>
    <dgm:pt modelId="{75F62827-77F8-49B2-B9E2-593B921A90AE}" type="pres">
      <dgm:prSet presAssocID="{D6B9BAF5-AB0C-4AEB-9824-F1839B9203CB}" presName="horzTwo" presStyleCnt="0"/>
      <dgm:spPr/>
    </dgm:pt>
    <dgm:pt modelId="{63E43B90-20BF-4EF2-A19D-5C48399AEE06}" type="pres">
      <dgm:prSet presAssocID="{4F52A65C-693C-4D44-98D3-DC556B59259A}" presName="sibSpaceTwo" presStyleCnt="0"/>
      <dgm:spPr/>
    </dgm:pt>
    <dgm:pt modelId="{CD3A62B6-8516-41D8-B8D9-14D7EA1B9D3E}" type="pres">
      <dgm:prSet presAssocID="{51199633-F49B-408B-B138-64011E0D38C4}" presName="vertTwo" presStyleCnt="0"/>
      <dgm:spPr/>
    </dgm:pt>
    <dgm:pt modelId="{78577436-B592-471E-A861-D52E9EDCC8F4}" type="pres">
      <dgm:prSet presAssocID="{51199633-F49B-408B-B138-64011E0D38C4}" presName="txTwo" presStyleLbl="node2" presStyleIdx="3" presStyleCnt="4">
        <dgm:presLayoutVars>
          <dgm:chPref val="3"/>
        </dgm:presLayoutVars>
      </dgm:prSet>
      <dgm:spPr/>
    </dgm:pt>
    <dgm:pt modelId="{F425AFA7-4D80-4285-9ED4-7F9A6DD45C8B}" type="pres">
      <dgm:prSet presAssocID="{51199633-F49B-408B-B138-64011E0D38C4}" presName="horzTwo" presStyleCnt="0"/>
      <dgm:spPr/>
    </dgm:pt>
  </dgm:ptLst>
  <dgm:cxnLst>
    <dgm:cxn modelId="{CC164518-D0D2-4A94-8FC4-08309B16F02D}" srcId="{86136B09-DF24-4F30-A359-B096D7D353F0}" destId="{A197A5AA-942B-4047-937C-01FB31173A2D}" srcOrd="1" destOrd="0" parTransId="{44FEF567-8786-4764-86B3-26DEECF5B859}" sibTransId="{0D1A0738-7394-4878-93E7-57FB54FD95C4}"/>
    <dgm:cxn modelId="{DDFBFB2D-511C-46F0-B66C-5C0B18DF42FC}" srcId="{86136B09-DF24-4F30-A359-B096D7D353F0}" destId="{D6B9BAF5-AB0C-4AEB-9824-F1839B9203CB}" srcOrd="2" destOrd="0" parTransId="{1BAAF036-CA44-4EC7-B448-A7A746CADCEC}" sibTransId="{4F52A65C-693C-4D44-98D3-DC556B59259A}"/>
    <dgm:cxn modelId="{5746AF39-2A9C-4A40-9E4A-BFD484D32575}" srcId="{F725A3F9-0D0F-4F0B-898F-86D5E94160B9}" destId="{86136B09-DF24-4F30-A359-B096D7D353F0}" srcOrd="0" destOrd="0" parTransId="{7DCAB73C-6102-4822-BC5C-796A6BAD6257}" sibTransId="{4256CF4F-B4F3-4B1A-B2F7-1EDF7DEB657E}"/>
    <dgm:cxn modelId="{AF24D054-16A0-4449-8C60-2658378C6618}" type="presOf" srcId="{F725A3F9-0D0F-4F0B-898F-86D5E94160B9}" destId="{B83C819E-0836-45CB-BDCF-86168BAF99E6}" srcOrd="0" destOrd="0" presId="urn:microsoft.com/office/officeart/2005/8/layout/hierarchy4"/>
    <dgm:cxn modelId="{D7A90E58-1527-41DC-9209-80F0F0BB63EB}" type="presOf" srcId="{6B1E3BED-FC8A-4A34-BA1F-1ACF6D7E11B7}" destId="{76B92020-A151-42CB-B350-7A191106175E}" srcOrd="0" destOrd="0" presId="urn:microsoft.com/office/officeart/2005/8/layout/hierarchy4"/>
    <dgm:cxn modelId="{DCC97E7B-BE82-4D4A-9721-E1B63F1AEA50}" srcId="{86136B09-DF24-4F30-A359-B096D7D353F0}" destId="{6B1E3BED-FC8A-4A34-BA1F-1ACF6D7E11B7}" srcOrd="0" destOrd="0" parTransId="{5157EED6-0976-468D-B559-8FD47AF56859}" sibTransId="{B796C129-17E3-43FD-8F25-24D4EBC2924A}"/>
    <dgm:cxn modelId="{26B74086-8400-4E3C-9674-7346E309C7E2}" type="presOf" srcId="{86136B09-DF24-4F30-A359-B096D7D353F0}" destId="{BFE3C9E1-E921-4865-9E26-2CFC76B62A3F}" srcOrd="0" destOrd="0" presId="urn:microsoft.com/office/officeart/2005/8/layout/hierarchy4"/>
    <dgm:cxn modelId="{C2BB0595-B8EA-4F82-B5B1-512146E56B52}" type="presOf" srcId="{A197A5AA-942B-4047-937C-01FB31173A2D}" destId="{BCF74291-71E1-402D-BE2A-D35556C61611}" srcOrd="0" destOrd="0" presId="urn:microsoft.com/office/officeart/2005/8/layout/hierarchy4"/>
    <dgm:cxn modelId="{EC54E0D6-FA75-41E4-8794-C38E5A7BD8B0}" srcId="{86136B09-DF24-4F30-A359-B096D7D353F0}" destId="{51199633-F49B-408B-B138-64011E0D38C4}" srcOrd="3" destOrd="0" parTransId="{28304B46-46AD-4E19-A66C-AFFD0CE9595F}" sibTransId="{59A472A1-9694-4D5E-956B-062FC6F3C920}"/>
    <dgm:cxn modelId="{B6B77FDC-B6D1-406B-9C5B-F648F1F01254}" type="presOf" srcId="{D6B9BAF5-AB0C-4AEB-9824-F1839B9203CB}" destId="{1107ED68-79DB-4208-AF14-53B6CA723A47}" srcOrd="0" destOrd="0" presId="urn:microsoft.com/office/officeart/2005/8/layout/hierarchy4"/>
    <dgm:cxn modelId="{DA35C7ED-DE11-44DD-B84A-7B2F51611F68}" type="presOf" srcId="{51199633-F49B-408B-B138-64011E0D38C4}" destId="{78577436-B592-471E-A861-D52E9EDCC8F4}" srcOrd="0" destOrd="0" presId="urn:microsoft.com/office/officeart/2005/8/layout/hierarchy4"/>
    <dgm:cxn modelId="{BCC8BAC8-198F-4254-B21D-F3D1E1FEB54D}" type="presParOf" srcId="{B83C819E-0836-45CB-BDCF-86168BAF99E6}" destId="{4F126950-0896-4C21-A175-CCE0F91B500F}" srcOrd="0" destOrd="0" presId="urn:microsoft.com/office/officeart/2005/8/layout/hierarchy4"/>
    <dgm:cxn modelId="{30D148C1-FAC9-4B75-B56F-969DAD651F51}" type="presParOf" srcId="{4F126950-0896-4C21-A175-CCE0F91B500F}" destId="{BFE3C9E1-E921-4865-9E26-2CFC76B62A3F}" srcOrd="0" destOrd="0" presId="urn:microsoft.com/office/officeart/2005/8/layout/hierarchy4"/>
    <dgm:cxn modelId="{69DA4DAA-345C-4A86-BAFD-A8887C17E25B}" type="presParOf" srcId="{4F126950-0896-4C21-A175-CCE0F91B500F}" destId="{BB405DFC-9563-4865-9CE6-7D56FACF12BC}" srcOrd="1" destOrd="0" presId="urn:microsoft.com/office/officeart/2005/8/layout/hierarchy4"/>
    <dgm:cxn modelId="{E08ECB33-9FD1-48B1-93FA-B284D60D3D6F}" type="presParOf" srcId="{4F126950-0896-4C21-A175-CCE0F91B500F}" destId="{1817A5FB-EA1A-4244-A39B-6EA5DE46B1DD}" srcOrd="2" destOrd="0" presId="urn:microsoft.com/office/officeart/2005/8/layout/hierarchy4"/>
    <dgm:cxn modelId="{1C6DFBA6-5F72-478E-97A2-1BDD222FD405}" type="presParOf" srcId="{1817A5FB-EA1A-4244-A39B-6EA5DE46B1DD}" destId="{0F46CCF3-2646-473A-AF48-EAC386B1B457}" srcOrd="0" destOrd="0" presId="urn:microsoft.com/office/officeart/2005/8/layout/hierarchy4"/>
    <dgm:cxn modelId="{41ECA385-0013-4DDB-A522-5B3E2CCC36EA}" type="presParOf" srcId="{0F46CCF3-2646-473A-AF48-EAC386B1B457}" destId="{76B92020-A151-42CB-B350-7A191106175E}" srcOrd="0" destOrd="0" presId="urn:microsoft.com/office/officeart/2005/8/layout/hierarchy4"/>
    <dgm:cxn modelId="{D654C655-E805-46F9-A362-5140596CD1AF}" type="presParOf" srcId="{0F46CCF3-2646-473A-AF48-EAC386B1B457}" destId="{E8B7FFB3-9833-4B77-8C15-5A1FFFC3F957}" srcOrd="1" destOrd="0" presId="urn:microsoft.com/office/officeart/2005/8/layout/hierarchy4"/>
    <dgm:cxn modelId="{125F9368-5B59-42B1-9E6F-552374EAF568}" type="presParOf" srcId="{1817A5FB-EA1A-4244-A39B-6EA5DE46B1DD}" destId="{F493CF21-058A-4741-B16B-E4BC2AE6DB92}" srcOrd="1" destOrd="0" presId="urn:microsoft.com/office/officeart/2005/8/layout/hierarchy4"/>
    <dgm:cxn modelId="{AD28266E-0B56-4E6E-B9DE-0E597173E599}" type="presParOf" srcId="{1817A5FB-EA1A-4244-A39B-6EA5DE46B1DD}" destId="{3E937297-EB3C-434D-8E51-C9617CBF3B3A}" srcOrd="2" destOrd="0" presId="urn:microsoft.com/office/officeart/2005/8/layout/hierarchy4"/>
    <dgm:cxn modelId="{43BFA2D0-534E-4B73-A488-624153530D42}" type="presParOf" srcId="{3E937297-EB3C-434D-8E51-C9617CBF3B3A}" destId="{BCF74291-71E1-402D-BE2A-D35556C61611}" srcOrd="0" destOrd="0" presId="urn:microsoft.com/office/officeart/2005/8/layout/hierarchy4"/>
    <dgm:cxn modelId="{D51CFD78-312B-4E2A-B3CD-0D65119BCE75}" type="presParOf" srcId="{3E937297-EB3C-434D-8E51-C9617CBF3B3A}" destId="{942F7081-E439-4FA2-814D-1D680808D725}" srcOrd="1" destOrd="0" presId="urn:microsoft.com/office/officeart/2005/8/layout/hierarchy4"/>
    <dgm:cxn modelId="{95C43C85-606E-48EB-8AF6-2D716C4A9AFA}" type="presParOf" srcId="{1817A5FB-EA1A-4244-A39B-6EA5DE46B1DD}" destId="{6A2F5689-0E17-4CBD-9D9D-4BFB3C9D7B83}" srcOrd="3" destOrd="0" presId="urn:microsoft.com/office/officeart/2005/8/layout/hierarchy4"/>
    <dgm:cxn modelId="{E52C8E29-EB4F-4580-B58F-E38E3DBBE5EE}" type="presParOf" srcId="{1817A5FB-EA1A-4244-A39B-6EA5DE46B1DD}" destId="{4728002C-B02D-453C-8224-F889443B83A2}" srcOrd="4" destOrd="0" presId="urn:microsoft.com/office/officeart/2005/8/layout/hierarchy4"/>
    <dgm:cxn modelId="{B6467BE5-E43D-4387-9FC7-53416A5DA5FE}" type="presParOf" srcId="{4728002C-B02D-453C-8224-F889443B83A2}" destId="{1107ED68-79DB-4208-AF14-53B6CA723A47}" srcOrd="0" destOrd="0" presId="urn:microsoft.com/office/officeart/2005/8/layout/hierarchy4"/>
    <dgm:cxn modelId="{DDD8CC77-F771-4B46-9BB0-5ED52C8F3F91}" type="presParOf" srcId="{4728002C-B02D-453C-8224-F889443B83A2}" destId="{75F62827-77F8-49B2-B9E2-593B921A90AE}" srcOrd="1" destOrd="0" presId="urn:microsoft.com/office/officeart/2005/8/layout/hierarchy4"/>
    <dgm:cxn modelId="{85B42666-98FB-4C65-80F5-E576E5D0EC3E}" type="presParOf" srcId="{1817A5FB-EA1A-4244-A39B-6EA5DE46B1DD}" destId="{63E43B90-20BF-4EF2-A19D-5C48399AEE06}" srcOrd="5" destOrd="0" presId="urn:microsoft.com/office/officeart/2005/8/layout/hierarchy4"/>
    <dgm:cxn modelId="{CD71746D-2E03-4142-8624-860CE3E48C8B}" type="presParOf" srcId="{1817A5FB-EA1A-4244-A39B-6EA5DE46B1DD}" destId="{CD3A62B6-8516-41D8-B8D9-14D7EA1B9D3E}" srcOrd="6" destOrd="0" presId="urn:microsoft.com/office/officeart/2005/8/layout/hierarchy4"/>
    <dgm:cxn modelId="{17B0B81B-2F7B-4165-9129-9C7D585E8ECC}" type="presParOf" srcId="{CD3A62B6-8516-41D8-B8D9-14D7EA1B9D3E}" destId="{78577436-B592-471E-A861-D52E9EDCC8F4}" srcOrd="0" destOrd="0" presId="urn:microsoft.com/office/officeart/2005/8/layout/hierarchy4"/>
    <dgm:cxn modelId="{A64CB7DC-F473-4ECC-9281-BA0FC0EFF423}" type="presParOf" srcId="{CD3A62B6-8516-41D8-B8D9-14D7EA1B9D3E}" destId="{F425AFA7-4D80-4285-9ED4-7F9A6DD45C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r>
            <a: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59D14-5A5E-4C58-A95C-6ED6F078526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2C6CC6-F02A-43E6-B9DB-78E2FAA1FC18}" type="par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74123C-51E1-48C9-B880-D4FE41667619}" type="sibTrans" cxnId="{54A5934E-2F7E-4C4D-9E70-BD9CFF617F7D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26217-CDC5-4152-943F-78DC858F634C}" type="pres">
      <dgm:prSet presAssocID="{43B7192E-E05D-44CC-A622-85C9FC6B0F75}" presName="Name0" presStyleCnt="0">
        <dgm:presLayoutVars>
          <dgm:dir/>
          <dgm:resizeHandles val="exact"/>
        </dgm:presLayoutVars>
      </dgm:prSet>
      <dgm:spPr/>
    </dgm:pt>
    <dgm:pt modelId="{B55324A2-923B-4A42-9DE3-556FF563AC1F}" type="pres">
      <dgm:prSet presAssocID="{409DB103-194E-4A42-B282-44A11B426AD1}" presName="node" presStyleLbl="node1" presStyleIdx="0" presStyleCnt="2">
        <dgm:presLayoutVars>
          <dgm:bulletEnabled val="1"/>
        </dgm:presLayoutVars>
      </dgm:prSet>
      <dgm:spPr/>
    </dgm:pt>
    <dgm:pt modelId="{5452225B-51EA-45C0-874C-F74E101D3013}" type="pres">
      <dgm:prSet presAssocID="{FB7AAF11-11F9-4384-8054-716016CD4331}" presName="sibTrans" presStyleLbl="sibTrans2D1" presStyleIdx="0" presStyleCnt="1" custScaleX="191798" custScaleY="145574"/>
      <dgm:spPr/>
    </dgm:pt>
    <dgm:pt modelId="{93DEDF54-A568-4033-A7B2-865218E2864B}" type="pres">
      <dgm:prSet presAssocID="{FB7AAF11-11F9-4384-8054-716016CD4331}" presName="connectorText" presStyleLbl="sibTrans2D1" presStyleIdx="0" presStyleCnt="1"/>
      <dgm:spPr/>
    </dgm:pt>
    <dgm:pt modelId="{D827988D-7FAA-4600-88E1-C107D157555A}" type="pres">
      <dgm:prSet presAssocID="{CAF59D14-5A5E-4C58-A95C-6ED6F078526B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8DE05-6398-4392-B1CB-8BF0D72EE6C1}" type="presOf" srcId="{409DB103-194E-4A42-B282-44A11B426AD1}" destId="{B55324A2-923B-4A42-9DE3-556FF563AC1F}" srcOrd="0" destOrd="0" presId="urn:microsoft.com/office/officeart/2005/8/layout/process1"/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7E607338-CA19-4253-96AC-38930DD46708}" type="presOf" srcId="{43B7192E-E05D-44CC-A622-85C9FC6B0F75}" destId="{79D26217-CDC5-4152-943F-78DC858F634C}" srcOrd="0" destOrd="0" presId="urn:microsoft.com/office/officeart/2005/8/layout/process1"/>
    <dgm:cxn modelId="{FE351246-4CB3-44ED-928D-FCC6254864BA}" type="presOf" srcId="{FB7AAF11-11F9-4384-8054-716016CD4331}" destId="{5452225B-51EA-45C0-874C-F74E101D3013}" srcOrd="0" destOrd="0" presId="urn:microsoft.com/office/officeart/2005/8/layout/process1"/>
    <dgm:cxn modelId="{27B34A46-0D5F-4DA0-906F-21958AB82209}" type="presOf" srcId="{FB7AAF11-11F9-4384-8054-716016CD4331}" destId="{93DEDF54-A568-4033-A7B2-865218E2864B}" srcOrd="1" destOrd="0" presId="urn:microsoft.com/office/officeart/2005/8/layout/process1"/>
    <dgm:cxn modelId="{54A5934E-2F7E-4C4D-9E70-BD9CFF617F7D}" srcId="{43B7192E-E05D-44CC-A622-85C9FC6B0F75}" destId="{CAF59D14-5A5E-4C58-A95C-6ED6F078526B}" srcOrd="1" destOrd="0" parTransId="{582C6CC6-F02A-43E6-B9DB-78E2FAA1FC18}" sibTransId="{A774123C-51E1-48C9-B880-D4FE41667619}"/>
    <dgm:cxn modelId="{9C1494AF-D4C1-4CEC-87AF-8A20198CFD9B}" type="presOf" srcId="{CAF59D14-5A5E-4C58-A95C-6ED6F078526B}" destId="{D827988D-7FAA-4600-88E1-C107D157555A}" srcOrd="0" destOrd="0" presId="urn:microsoft.com/office/officeart/2005/8/layout/process1"/>
    <dgm:cxn modelId="{92953BF4-2C35-4C11-8ABD-1FB8B72DC3CE}" type="presParOf" srcId="{79D26217-CDC5-4152-943F-78DC858F634C}" destId="{B55324A2-923B-4A42-9DE3-556FF563AC1F}" srcOrd="0" destOrd="0" presId="urn:microsoft.com/office/officeart/2005/8/layout/process1"/>
    <dgm:cxn modelId="{2951F273-898C-4D0B-A376-639B873F84EE}" type="presParOf" srcId="{79D26217-CDC5-4152-943F-78DC858F634C}" destId="{5452225B-51EA-45C0-874C-F74E101D3013}" srcOrd="1" destOrd="0" presId="urn:microsoft.com/office/officeart/2005/8/layout/process1"/>
    <dgm:cxn modelId="{E8904D5D-FEFD-4AF3-8F11-9FBA0A46D71C}" type="presParOf" srcId="{5452225B-51EA-45C0-874C-F74E101D3013}" destId="{93DEDF54-A568-4033-A7B2-865218E2864B}" srcOrd="0" destOrd="0" presId="urn:microsoft.com/office/officeart/2005/8/layout/process1"/>
    <dgm:cxn modelId="{A55489DC-C2CE-472D-9086-6EAB0D229261}" type="presParOf" srcId="{79D26217-CDC5-4152-943F-78DC858F634C}" destId="{D827988D-7FAA-4600-88E1-C107D1575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69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35376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458364" y="589369"/>
        <a:ext cx="738906" cy="770931"/>
      </dsp:txXfrm>
    </dsp:sp>
    <dsp:sp modelId="{A116A749-4B90-4743-A222-9CE2189A78FB}">
      <dsp:nvSpPr>
        <dsp:cNvPr id="0" name=""/>
        <dsp:cNvSpPr/>
      </dsp:nvSpPr>
      <dsp:spPr>
        <a:xfrm>
          <a:off x="569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9" y="102704"/>
        <a:ext cx="1655222" cy="241498"/>
      </dsp:txXfrm>
    </dsp:sp>
    <dsp:sp modelId="{9F8C9E4D-D251-487F-A372-CC75C6590941}">
      <dsp:nvSpPr>
        <dsp:cNvPr id="0" name=""/>
        <dsp:cNvSpPr/>
      </dsp:nvSpPr>
      <dsp:spPr>
        <a:xfrm>
          <a:off x="2442227" y="370123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877035" y="566381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900023" y="589369"/>
        <a:ext cx="738906" cy="770931"/>
      </dsp:txXfrm>
    </dsp:sp>
    <dsp:sp modelId="{5C774F3F-7F0B-4AA6-A1DB-BBFE24DA9906}">
      <dsp:nvSpPr>
        <dsp:cNvPr id="0" name=""/>
        <dsp:cNvSpPr/>
      </dsp:nvSpPr>
      <dsp:spPr>
        <a:xfrm>
          <a:off x="2442227" y="102704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442227" y="102704"/>
        <a:ext cx="1655222" cy="241498"/>
      </dsp:txXfrm>
    </dsp:sp>
    <dsp:sp modelId="{9D81210E-08B0-4D9F-8ECB-33C26C5A2D7F}">
      <dsp:nvSpPr>
        <dsp:cNvPr id="0" name=""/>
        <dsp:cNvSpPr/>
      </dsp:nvSpPr>
      <dsp:spPr>
        <a:xfrm>
          <a:off x="1221398" y="2261971"/>
          <a:ext cx="1655222" cy="1402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656206" y="2458229"/>
          <a:ext cx="784882" cy="81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79194" y="2481217"/>
        <a:ext cx="738906" cy="770931"/>
      </dsp:txXfrm>
    </dsp:sp>
    <dsp:sp modelId="{5BD4509E-23EC-4EA4-9D33-0DAE4AFA72F3}">
      <dsp:nvSpPr>
        <dsp:cNvPr id="0" name=""/>
        <dsp:cNvSpPr/>
      </dsp:nvSpPr>
      <dsp:spPr>
        <a:xfrm>
          <a:off x="1221398" y="1994552"/>
          <a:ext cx="1655222" cy="241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21398" y="1994552"/>
        <a:ext cx="1655222" cy="241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1007" y="305693"/>
          <a:ext cx="2382059" cy="1265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8075" y="342761"/>
        <a:ext cx="2307923" cy="1191452"/>
      </dsp:txXfrm>
    </dsp:sp>
    <dsp:sp modelId="{D4778B37-0FA3-43CA-AD11-95B34F90FB9D}">
      <dsp:nvSpPr>
        <dsp:cNvPr id="0" name=""/>
        <dsp:cNvSpPr/>
      </dsp:nvSpPr>
      <dsp:spPr>
        <a:xfrm>
          <a:off x="2286317" y="1571281"/>
          <a:ext cx="91440" cy="63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215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>
          <a:off x="1141007" y="2206497"/>
          <a:ext cx="2382059" cy="6882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61164" y="2226654"/>
        <a:ext cx="2341745" cy="6478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61877" y="272372"/>
          <a:ext cx="2340319" cy="1560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574" y="318069"/>
        <a:ext cx="2248925" cy="1468819"/>
      </dsp:txXfrm>
    </dsp:sp>
    <dsp:sp modelId="{D4778B37-0FA3-43CA-AD11-95B34F90FB9D}">
      <dsp:nvSpPr>
        <dsp:cNvPr id="0" name=""/>
        <dsp:cNvSpPr/>
      </dsp:nvSpPr>
      <dsp:spPr>
        <a:xfrm>
          <a:off x="2286317" y="1832585"/>
          <a:ext cx="91440" cy="624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0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1877" y="2456671"/>
          <a:ext cx="2340319" cy="4713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75683" y="2470477"/>
        <a:ext cx="2312707" cy="4437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4101211" y="263557"/>
          <a:ext cx="2551301" cy="1238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137477" y="299823"/>
        <a:ext cx="2478769" cy="1165668"/>
      </dsp:txXfrm>
    </dsp:sp>
    <dsp:sp modelId="{68A23010-16B5-4E17-BF27-D7B4A3E89475}">
      <dsp:nvSpPr>
        <dsp:cNvPr id="0" name=""/>
        <dsp:cNvSpPr/>
      </dsp:nvSpPr>
      <dsp:spPr>
        <a:xfrm>
          <a:off x="4074871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1301990" y="0"/>
              </a:moveTo>
              <a:lnTo>
                <a:pt x="1301990" y="163683"/>
              </a:lnTo>
              <a:lnTo>
                <a:pt x="0" y="163683"/>
              </a:lnTo>
              <a:lnTo>
                <a:pt x="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073340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8809" y="1844594"/>
        <a:ext cx="1972125" cy="497202"/>
      </dsp:txXfrm>
    </dsp:sp>
    <dsp:sp modelId="{551FF506-6A3B-407C-8BC8-FEBC15270130}">
      <dsp:nvSpPr>
        <dsp:cNvPr id="0" name=""/>
        <dsp:cNvSpPr/>
      </dsp:nvSpPr>
      <dsp:spPr>
        <a:xfrm>
          <a:off x="4029151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073340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086974" y="3152388"/>
        <a:ext cx="1975795" cy="438230"/>
      </dsp:txXfrm>
    </dsp:sp>
    <dsp:sp modelId="{CD744A3D-1808-405B-BCDD-57F5F7F6B862}">
      <dsp:nvSpPr>
        <dsp:cNvPr id="0" name=""/>
        <dsp:cNvSpPr/>
      </dsp:nvSpPr>
      <dsp:spPr>
        <a:xfrm>
          <a:off x="5376862" y="1501757"/>
          <a:ext cx="1301990" cy="32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683"/>
              </a:lnTo>
              <a:lnTo>
                <a:pt x="1301990" y="163683"/>
              </a:lnTo>
              <a:lnTo>
                <a:pt x="1301990" y="32736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5677321" y="1829125"/>
          <a:ext cx="2003063" cy="528140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2790" y="1844594"/>
        <a:ext cx="1972125" cy="497202"/>
      </dsp:txXfrm>
    </dsp:sp>
    <dsp:sp modelId="{C5A1D5AA-58B6-4625-8B19-D6F738B2624B}">
      <dsp:nvSpPr>
        <dsp:cNvPr id="0" name=""/>
        <dsp:cNvSpPr/>
      </dsp:nvSpPr>
      <dsp:spPr>
        <a:xfrm>
          <a:off x="6633133" y="2357266"/>
          <a:ext cx="91440" cy="7814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148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5677321" y="3138754"/>
          <a:ext cx="2003063" cy="465498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 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5690955" y="3152388"/>
        <a:ext cx="1975795" cy="4382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F0092090-392A-4778-986A-FE3180C5A579}">
      <dsp:nvSpPr>
        <dsp:cNvPr id="0" name=""/>
        <dsp:cNvSpPr/>
      </dsp:nvSpPr>
      <dsp:spPr>
        <a:xfrm>
          <a:off x="3445077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1931784" y="0"/>
              </a:moveTo>
              <a:lnTo>
                <a:pt x="1931784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70208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31098" y="1417254"/>
        <a:ext cx="1427958" cy="932628"/>
      </dsp:txXfrm>
    </dsp:sp>
    <dsp:sp modelId="{1516C217-FBA0-4946-8D0F-971802A524E7}">
      <dsp:nvSpPr>
        <dsp:cNvPr id="0" name=""/>
        <dsp:cNvSpPr/>
      </dsp:nvSpPr>
      <dsp:spPr>
        <a:xfrm>
          <a:off x="2479185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385CD425-0B08-4F57-8BAB-3A1A52C84067}">
      <dsp:nvSpPr>
        <dsp:cNvPr id="0" name=""/>
        <dsp:cNvSpPr/>
      </dsp:nvSpPr>
      <dsp:spPr>
        <a:xfrm>
          <a:off x="344507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7C71EFC4-F670-4E94-8F43-EAA7C6E7834B}">
      <dsp:nvSpPr>
        <dsp:cNvPr id="0" name=""/>
        <dsp:cNvSpPr/>
      </dsp:nvSpPr>
      <dsp:spPr>
        <a:xfrm>
          <a:off x="5331142" y="991975"/>
          <a:ext cx="91440" cy="3962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633868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417254"/>
        <a:ext cx="1427958" cy="932628"/>
      </dsp:txXfrm>
    </dsp:sp>
    <dsp:sp modelId="{CF0D0C56-C3E5-416F-80B1-3F3CDA082F2B}">
      <dsp:nvSpPr>
        <dsp:cNvPr id="0" name=""/>
        <dsp:cNvSpPr/>
      </dsp:nvSpPr>
      <dsp:spPr>
        <a:xfrm>
          <a:off x="5376862" y="991975"/>
          <a:ext cx="1931784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1931784" y="198131"/>
              </a:lnTo>
              <a:lnTo>
                <a:pt x="1931784" y="39626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565653" y="1388239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94668" y="1417254"/>
        <a:ext cx="1427958" cy="932628"/>
      </dsp:txXfrm>
    </dsp:sp>
    <dsp:sp modelId="{0E4DCFDB-D18F-4628-A5AB-4A639BABB9A8}">
      <dsp:nvSpPr>
        <dsp:cNvPr id="0" name=""/>
        <dsp:cNvSpPr/>
      </dsp:nvSpPr>
      <dsp:spPr>
        <a:xfrm>
          <a:off x="6342754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198131"/>
              </a:lnTo>
              <a:lnTo>
                <a:pt x="0" y="198131"/>
              </a:lnTo>
              <a:lnTo>
                <a:pt x="0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4028DB92-E1F5-47D6-8DF6-8850AD276C37}">
      <dsp:nvSpPr>
        <dsp:cNvPr id="0" name=""/>
        <dsp:cNvSpPr/>
      </dsp:nvSpPr>
      <dsp:spPr>
        <a:xfrm>
          <a:off x="7308647" y="2378897"/>
          <a:ext cx="965892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31"/>
              </a:lnTo>
              <a:lnTo>
                <a:pt x="965892" y="198131"/>
              </a:lnTo>
              <a:lnTo>
                <a:pt x="965892" y="396263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12269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12269"/>
        <a:ext cx="3226117" cy="943051"/>
      </dsp:txXfrm>
    </dsp:sp>
    <dsp:sp modelId="{488BF72A-AFB1-44D7-8AFB-3FDD7A181FE9}">
      <dsp:nvSpPr>
        <dsp:cNvPr id="0" name=""/>
        <dsp:cNvSpPr/>
      </dsp:nvSpPr>
      <dsp:spPr>
        <a:xfrm>
          <a:off x="0" y="1412042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12042"/>
        <a:ext cx="3226117" cy="943051"/>
      </dsp:txXfrm>
    </dsp:sp>
    <dsp:sp modelId="{8F34B1A9-1F39-4050-A227-B0A49F8687C6}">
      <dsp:nvSpPr>
        <dsp:cNvPr id="0" name=""/>
        <dsp:cNvSpPr/>
      </dsp:nvSpPr>
      <dsp:spPr>
        <a:xfrm>
          <a:off x="0" y="311816"/>
          <a:ext cx="10753725" cy="9430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816"/>
        <a:ext cx="3226117" cy="943051"/>
      </dsp:txXfrm>
    </dsp:sp>
    <dsp:sp modelId="{6BD198C0-5B82-4BEA-89C0-22609D65B284}">
      <dsp:nvSpPr>
        <dsp:cNvPr id="0" name=""/>
        <dsp:cNvSpPr/>
      </dsp:nvSpPr>
      <dsp:spPr>
        <a:xfrm>
          <a:off x="6292976" y="390403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413421"/>
        <a:ext cx="1132778" cy="739840"/>
      </dsp:txXfrm>
    </dsp:sp>
    <dsp:sp modelId="{69E66291-C50C-4EDF-AE1E-BAEF9DC37C14}">
      <dsp:nvSpPr>
        <dsp:cNvPr id="0" name=""/>
        <dsp:cNvSpPr/>
      </dsp:nvSpPr>
      <dsp:spPr>
        <a:xfrm>
          <a:off x="3817467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3064916" y="0"/>
              </a:moveTo>
              <a:lnTo>
                <a:pt x="3064916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3228060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1078" y="1513648"/>
        <a:ext cx="1132778" cy="739840"/>
      </dsp:txXfrm>
    </dsp:sp>
    <dsp:sp modelId="{7E50D4AD-C44C-481B-9D5F-5BC8CC5BFD04}">
      <dsp:nvSpPr>
        <dsp:cNvPr id="0" name=""/>
        <dsp:cNvSpPr/>
      </dsp:nvSpPr>
      <dsp:spPr>
        <a:xfrm>
          <a:off x="5349925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1532458" y="0"/>
              </a:moveTo>
              <a:lnTo>
                <a:pt x="1532458" y="157175"/>
              </a:lnTo>
              <a:lnTo>
                <a:pt x="0" y="157175"/>
              </a:lnTo>
              <a:lnTo>
                <a:pt x="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760518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83536" y="1513648"/>
        <a:ext cx="1132778" cy="739840"/>
      </dsp:txXfrm>
    </dsp:sp>
    <dsp:sp modelId="{5738B40C-746D-4340-96CC-3A81785812C4}">
      <dsp:nvSpPr>
        <dsp:cNvPr id="0" name=""/>
        <dsp:cNvSpPr/>
      </dsp:nvSpPr>
      <dsp:spPr>
        <a:xfrm>
          <a:off x="6836664" y="1176280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6292976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15994" y="1513648"/>
        <a:ext cx="1132778" cy="739840"/>
      </dsp:txXfrm>
    </dsp:sp>
    <dsp:sp modelId="{936A1E7A-91E1-4C4B-8046-19ECD4AFF856}">
      <dsp:nvSpPr>
        <dsp:cNvPr id="0" name=""/>
        <dsp:cNvSpPr/>
      </dsp:nvSpPr>
      <dsp:spPr>
        <a:xfrm>
          <a:off x="6882384" y="1176280"/>
          <a:ext cx="1532458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1532458" y="157175"/>
              </a:lnTo>
              <a:lnTo>
                <a:pt x="1532458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825435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48453" y="1513648"/>
        <a:ext cx="1132778" cy="739840"/>
      </dsp:txXfrm>
    </dsp:sp>
    <dsp:sp modelId="{F04D7043-6785-4210-9D24-1D141177DEDC}">
      <dsp:nvSpPr>
        <dsp:cNvPr id="0" name=""/>
        <dsp:cNvSpPr/>
      </dsp:nvSpPr>
      <dsp:spPr>
        <a:xfrm>
          <a:off x="8369122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825435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848453" y="2613874"/>
        <a:ext cx="1132778" cy="739840"/>
      </dsp:txXfrm>
    </dsp:sp>
    <dsp:sp modelId="{2F345789-EB2F-4873-AAD7-03E59CF70572}">
      <dsp:nvSpPr>
        <dsp:cNvPr id="0" name=""/>
        <dsp:cNvSpPr/>
      </dsp:nvSpPr>
      <dsp:spPr>
        <a:xfrm>
          <a:off x="6882384" y="1176280"/>
          <a:ext cx="3064916" cy="314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175"/>
              </a:lnTo>
              <a:lnTo>
                <a:pt x="3064916" y="157175"/>
              </a:lnTo>
              <a:lnTo>
                <a:pt x="3064916" y="31435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9357893" y="1490630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380911" y="1513648"/>
        <a:ext cx="1132778" cy="739840"/>
      </dsp:txXfrm>
    </dsp:sp>
    <dsp:sp modelId="{35295417-8BC0-443F-AC53-7B037A517A34}">
      <dsp:nvSpPr>
        <dsp:cNvPr id="0" name=""/>
        <dsp:cNvSpPr/>
      </dsp:nvSpPr>
      <dsp:spPr>
        <a:xfrm>
          <a:off x="9901580" y="2276506"/>
          <a:ext cx="91440" cy="314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35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9357893" y="2590856"/>
          <a:ext cx="1178814" cy="785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9380911" y="2613874"/>
        <a:ext cx="1132778" cy="7398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10165" y="54"/>
          <a:ext cx="1630702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1" y="11970"/>
        <a:ext cx="1606870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3C5B3EA2-DAD6-4FA5-B735-C14AD0D1E4C5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469090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873075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277060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1192030" y="193298"/>
              </a:lnTo>
              <a:lnTo>
                <a:pt x="119203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31340" y="1238788"/>
          <a:ext cx="91440" cy="2836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085029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98"/>
              </a:lnTo>
              <a:lnTo>
                <a:pt x="596015" y="193298"/>
              </a:lnTo>
              <a:lnTo>
                <a:pt x="596015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89014" y="2141751"/>
          <a:ext cx="596015" cy="283649"/>
        </a:xfrm>
        <a:custGeom>
          <a:avLst/>
          <a:gdLst/>
          <a:ahLst/>
          <a:cxnLst/>
          <a:rect l="0" t="0" r="0" b="0"/>
          <a:pathLst>
            <a:path>
              <a:moveTo>
                <a:pt x="596015" y="0"/>
              </a:moveTo>
              <a:lnTo>
                <a:pt x="596015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085029" y="1238788"/>
          <a:ext cx="1192030" cy="283649"/>
        </a:xfrm>
        <a:custGeom>
          <a:avLst/>
          <a:gdLst/>
          <a:ahLst/>
          <a:cxnLst/>
          <a:rect l="0" t="0" r="0" b="0"/>
          <a:pathLst>
            <a:path>
              <a:moveTo>
                <a:pt x="1192030" y="0"/>
              </a:moveTo>
              <a:lnTo>
                <a:pt x="1192030" y="193298"/>
              </a:lnTo>
              <a:lnTo>
                <a:pt x="0" y="193298"/>
              </a:lnTo>
              <a:lnTo>
                <a:pt x="0" y="283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789411" y="619474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897777" y="722422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740561"/>
        <a:ext cx="939019" cy="583035"/>
      </dsp:txXfrm>
    </dsp:sp>
    <dsp:sp modelId="{C012CF40-E5D1-4EFD-9116-8A19C49243AC}">
      <dsp:nvSpPr>
        <dsp:cNvPr id="0" name=""/>
        <dsp:cNvSpPr/>
      </dsp:nvSpPr>
      <dsp:spPr>
        <a:xfrm>
          <a:off x="59738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0574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23886" y="1643524"/>
        <a:ext cx="939019" cy="583035"/>
      </dsp:txXfrm>
    </dsp:sp>
    <dsp:sp modelId="{F8A42063-9700-4CCC-87D4-07F8EAD81504}">
      <dsp:nvSpPr>
        <dsp:cNvPr id="0" name=""/>
        <dsp:cNvSpPr/>
      </dsp:nvSpPr>
      <dsp:spPr>
        <a:xfrm>
          <a:off x="1365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0973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71" y="2546487"/>
        <a:ext cx="939019" cy="583035"/>
      </dsp:txXfrm>
    </dsp:sp>
    <dsp:sp modelId="{230E4865-6896-4E00-BC83-D016A838EEAD}">
      <dsp:nvSpPr>
        <dsp:cNvPr id="0" name=""/>
        <dsp:cNvSpPr/>
      </dsp:nvSpPr>
      <dsp:spPr>
        <a:xfrm>
          <a:off x="119339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01762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19901" y="2546487"/>
        <a:ext cx="939019" cy="583035"/>
      </dsp:txXfrm>
    </dsp:sp>
    <dsp:sp modelId="{92B0BD9A-CA59-4BFE-8468-003622EA7D04}">
      <dsp:nvSpPr>
        <dsp:cNvPr id="0" name=""/>
        <dsp:cNvSpPr/>
      </dsp:nvSpPr>
      <dsp:spPr>
        <a:xfrm>
          <a:off x="178941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897777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15916" y="1643524"/>
        <a:ext cx="939019" cy="583035"/>
      </dsp:txXfrm>
    </dsp:sp>
    <dsp:sp modelId="{737D8521-7848-43ED-90A7-FF94DB7735EB}">
      <dsp:nvSpPr>
        <dsp:cNvPr id="0" name=""/>
        <dsp:cNvSpPr/>
      </dsp:nvSpPr>
      <dsp:spPr>
        <a:xfrm>
          <a:off x="2981441" y="1522437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089808" y="1625385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07947" y="1643524"/>
        <a:ext cx="939019" cy="583035"/>
      </dsp:txXfrm>
    </dsp:sp>
    <dsp:sp modelId="{8D720EEE-C133-4306-8A6A-2DCDF0D1B74C}">
      <dsp:nvSpPr>
        <dsp:cNvPr id="0" name=""/>
        <dsp:cNvSpPr/>
      </dsp:nvSpPr>
      <dsp:spPr>
        <a:xfrm>
          <a:off x="2385426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49379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1932" y="2546487"/>
        <a:ext cx="939019" cy="583035"/>
      </dsp:txXfrm>
    </dsp:sp>
    <dsp:sp modelId="{17136BEB-324A-4E9B-9884-D39EC47A8866}">
      <dsp:nvSpPr>
        <dsp:cNvPr id="0" name=""/>
        <dsp:cNvSpPr/>
      </dsp:nvSpPr>
      <dsp:spPr>
        <a:xfrm>
          <a:off x="3577457" y="2425400"/>
          <a:ext cx="975297" cy="619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685823" y="2528348"/>
          <a:ext cx="975297" cy="61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3962" y="2546487"/>
        <a:ext cx="939019" cy="583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897020" y="1449345"/>
          <a:ext cx="868445" cy="868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24201" y="1576526"/>
        <a:ext cx="614083" cy="614083"/>
      </dsp:txXfrm>
    </dsp:sp>
    <dsp:sp modelId="{995CC852-D064-453E-B55F-4F5D99661AB6}">
      <dsp:nvSpPr>
        <dsp:cNvPr id="0" name=""/>
        <dsp:cNvSpPr/>
      </dsp:nvSpPr>
      <dsp:spPr>
        <a:xfrm rot="16200000">
          <a:off x="2238663" y="1138403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1222778"/>
        <a:ext cx="129611" cy="169805"/>
      </dsp:txXfrm>
    </dsp:sp>
    <dsp:sp modelId="{F13B9279-4D20-4C63-BD8E-8FF21C28D26C}">
      <dsp:nvSpPr>
        <dsp:cNvPr id="0" name=""/>
        <dsp:cNvSpPr/>
      </dsp:nvSpPr>
      <dsp:spPr>
        <a:xfrm>
          <a:off x="1788464" y="14431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47440" y="173407"/>
        <a:ext cx="767605" cy="767605"/>
      </dsp:txXfrm>
    </dsp:sp>
    <dsp:sp modelId="{5A4D13B5-DCAA-4600-87DA-6A35B14CC8DF}">
      <dsp:nvSpPr>
        <dsp:cNvPr id="0" name=""/>
        <dsp:cNvSpPr/>
      </dsp:nvSpPr>
      <dsp:spPr>
        <a:xfrm>
          <a:off x="2842324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42324" y="1798665"/>
        <a:ext cx="129611" cy="169805"/>
      </dsp:txXfrm>
    </dsp:sp>
    <dsp:sp modelId="{DB515EB8-7228-4CF2-9755-83B51B874FC7}">
      <dsp:nvSpPr>
        <dsp:cNvPr id="0" name=""/>
        <dsp:cNvSpPr/>
      </dsp:nvSpPr>
      <dsp:spPr>
        <a:xfrm>
          <a:off x="3114823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73799" y="1499765"/>
        <a:ext cx="767605" cy="767605"/>
      </dsp:txXfrm>
    </dsp:sp>
    <dsp:sp modelId="{8BB25B4C-C511-4C59-A07D-74BDD700E10F}">
      <dsp:nvSpPr>
        <dsp:cNvPr id="0" name=""/>
        <dsp:cNvSpPr/>
      </dsp:nvSpPr>
      <dsp:spPr>
        <a:xfrm rot="5400000">
          <a:off x="2238663" y="2345725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6437" y="2374552"/>
        <a:ext cx="129611" cy="169805"/>
      </dsp:txXfrm>
    </dsp:sp>
    <dsp:sp modelId="{D2454FAC-7D9D-4545-BD4B-513B814EEF02}">
      <dsp:nvSpPr>
        <dsp:cNvPr id="0" name=""/>
        <dsp:cNvSpPr/>
      </dsp:nvSpPr>
      <dsp:spPr>
        <a:xfrm>
          <a:off x="1788464" y="2667148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47440" y="2826124"/>
        <a:ext cx="767605" cy="767605"/>
      </dsp:txXfrm>
    </dsp:sp>
    <dsp:sp modelId="{CE934320-C79B-4FEA-B6E4-74714B804A8C}">
      <dsp:nvSpPr>
        <dsp:cNvPr id="0" name=""/>
        <dsp:cNvSpPr/>
      </dsp:nvSpPr>
      <dsp:spPr>
        <a:xfrm rot="10800000">
          <a:off x="1635003" y="1742064"/>
          <a:ext cx="185159" cy="283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90551" y="1798665"/>
        <a:ext cx="129611" cy="169805"/>
      </dsp:txXfrm>
    </dsp:sp>
    <dsp:sp modelId="{EBFDEB1D-4DC2-41B8-8DEF-B1BFA93B877F}">
      <dsp:nvSpPr>
        <dsp:cNvPr id="0" name=""/>
        <dsp:cNvSpPr/>
      </dsp:nvSpPr>
      <dsp:spPr>
        <a:xfrm>
          <a:off x="462106" y="1340789"/>
          <a:ext cx="1085557" cy="10855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621082" y="1499765"/>
        <a:ext cx="767605" cy="76760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3C9E1-E921-4865-9E26-2CFC76B62A3F}">
      <dsp:nvSpPr>
        <dsp:cNvPr id="0" name=""/>
        <dsp:cNvSpPr/>
      </dsp:nvSpPr>
      <dsp:spPr>
        <a:xfrm>
          <a:off x="714" y="0"/>
          <a:ext cx="2209085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代管理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630" y="11916"/>
        <a:ext cx="2185253" cy="382998"/>
      </dsp:txXfrm>
    </dsp:sp>
    <dsp:sp modelId="{76B92020-A151-42CB-B350-7A191106175E}">
      <dsp:nvSpPr>
        <dsp:cNvPr id="0" name=""/>
        <dsp:cNvSpPr/>
      </dsp:nvSpPr>
      <dsp:spPr>
        <a:xfrm>
          <a:off x="357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代业务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73" y="476567"/>
        <a:ext cx="495708" cy="382998"/>
      </dsp:txXfrm>
    </dsp:sp>
    <dsp:sp modelId="{BCF74291-71E1-402D-BE2A-D35556C61611}">
      <dsp:nvSpPr>
        <dsp:cNvPr id="0" name=""/>
        <dsp:cNvSpPr/>
      </dsp:nvSpPr>
      <dsp:spPr>
        <a:xfrm>
          <a:off x="563538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代物流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5454" y="476567"/>
        <a:ext cx="495708" cy="382998"/>
      </dsp:txXfrm>
    </dsp:sp>
    <dsp:sp modelId="{1107ED68-79DB-4208-AF14-53B6CA723A47}">
      <dsp:nvSpPr>
        <dsp:cNvPr id="0" name=""/>
        <dsp:cNvSpPr/>
      </dsp:nvSpPr>
      <dsp:spPr>
        <a:xfrm>
          <a:off x="1126720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代财务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38636" y="476567"/>
        <a:ext cx="495708" cy="382998"/>
      </dsp:txXfrm>
    </dsp:sp>
    <dsp:sp modelId="{78577436-B592-471E-A861-D52E9EDCC8F4}">
      <dsp:nvSpPr>
        <dsp:cNvPr id="0" name=""/>
        <dsp:cNvSpPr/>
      </dsp:nvSpPr>
      <dsp:spPr>
        <a:xfrm>
          <a:off x="1689902" y="464651"/>
          <a:ext cx="519540" cy="4068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审核</a:t>
          </a:r>
          <a:endParaRPr lang="en-US" sz="105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1818" y="476567"/>
        <a:ext cx="495708" cy="38299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324A2-923B-4A42-9DE3-556FF563AC1F}">
      <dsp:nvSpPr>
        <dsp:cNvPr id="0" name=""/>
        <dsp:cNvSpPr/>
      </dsp:nvSpPr>
      <dsp:spPr>
        <a:xfrm>
          <a:off x="753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09" y="184477"/>
        <a:ext cx="1551364" cy="908213"/>
      </dsp:txXfrm>
    </dsp:sp>
    <dsp:sp modelId="{5452225B-51EA-45C0-874C-F74E101D3013}">
      <dsp:nvSpPr>
        <dsp:cNvPr id="0" name=""/>
        <dsp:cNvSpPr/>
      </dsp:nvSpPr>
      <dsp:spPr>
        <a:xfrm>
          <a:off x="1612962" y="348343"/>
          <a:ext cx="653781" cy="5804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50" kern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  <a:endParaRPr lang="en-US" sz="1050" kern="1200" dirty="0">
            <a:solidFill>
              <a:srgbClr val="0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2962" y="464439"/>
        <a:ext cx="479637" cy="348289"/>
      </dsp:txXfrm>
    </dsp:sp>
    <dsp:sp modelId="{D827988D-7FAA-4600-88E1-C107D157555A}">
      <dsp:nvSpPr>
        <dsp:cNvPr id="0" name=""/>
        <dsp:cNvSpPr/>
      </dsp:nvSpPr>
      <dsp:spPr>
        <a:xfrm>
          <a:off x="2251780" y="156221"/>
          <a:ext cx="1607876" cy="964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农行转账平台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开放接口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80036" y="184477"/>
        <a:ext cx="1551364" cy="9082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1371872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微信支付收款账号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4883" y="927766"/>
        <a:ext cx="1525262" cy="739620"/>
      </dsp:txXfrm>
    </dsp:sp>
    <dsp:sp modelId="{8C854ACF-835F-4AE3-8DC9-8B542F6EA2C5}">
      <dsp:nvSpPr>
        <dsp:cNvPr id="0" name=""/>
        <dsp:cNvSpPr/>
      </dsp:nvSpPr>
      <dsp:spPr>
        <a:xfrm>
          <a:off x="2943157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1701" y="1281864"/>
        <a:ext cx="31425" cy="31425"/>
      </dsp:txXfrm>
    </dsp:sp>
    <dsp:sp modelId="{510CBD0E-2B74-48A5-A068-69B5D50D497D}">
      <dsp:nvSpPr>
        <dsp:cNvPr id="0" name=""/>
        <dsp:cNvSpPr/>
      </dsp:nvSpPr>
      <dsp:spPr>
        <a:xfrm>
          <a:off x="3571671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对公账户（农行）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4682" y="927766"/>
        <a:ext cx="1525262" cy="739620"/>
      </dsp:txXfrm>
    </dsp:sp>
    <dsp:sp modelId="{54821F47-EBFF-4C5F-ACB1-0365BEDDE0F5}">
      <dsp:nvSpPr>
        <dsp:cNvPr id="0" name=""/>
        <dsp:cNvSpPr/>
      </dsp:nvSpPr>
      <dsp:spPr>
        <a:xfrm rot="18289469">
          <a:off x="4906912" y="818586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818317"/>
        <a:ext cx="55030" cy="55030"/>
      </dsp:txXfrm>
    </dsp:sp>
    <dsp:sp modelId="{374DAA3C-6759-4E27-B664-F6D275ECF374}">
      <dsp:nvSpPr>
        <dsp:cNvPr id="0" name=""/>
        <dsp:cNvSpPr/>
      </dsp:nvSpPr>
      <dsp:spPr>
        <a:xfrm>
          <a:off x="5771469" y="1267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24278"/>
        <a:ext cx="1525262" cy="739620"/>
      </dsp:txXfrm>
    </dsp:sp>
    <dsp:sp modelId="{892A3F96-E7F7-47DA-BC95-7FFC246465E3}">
      <dsp:nvSpPr>
        <dsp:cNvPr id="0" name=""/>
        <dsp:cNvSpPr/>
      </dsp:nvSpPr>
      <dsp:spPr>
        <a:xfrm>
          <a:off x="5142955" y="1270330"/>
          <a:ext cx="62851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628513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1499" y="1281864"/>
        <a:ext cx="31425" cy="31425"/>
      </dsp:txXfrm>
    </dsp:sp>
    <dsp:sp modelId="{F39A9753-5BC7-44CF-989F-F7150E9EDB51}">
      <dsp:nvSpPr>
        <dsp:cNvPr id="0" name=""/>
        <dsp:cNvSpPr/>
      </dsp:nvSpPr>
      <dsp:spPr>
        <a:xfrm>
          <a:off x="5771469" y="904755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927766"/>
        <a:ext cx="1525262" cy="739620"/>
      </dsp:txXfrm>
    </dsp:sp>
    <dsp:sp modelId="{85A10939-7951-4B5F-86FA-E88F34A95265}">
      <dsp:nvSpPr>
        <dsp:cNvPr id="0" name=""/>
        <dsp:cNvSpPr/>
      </dsp:nvSpPr>
      <dsp:spPr>
        <a:xfrm rot="3310531">
          <a:off x="4906912" y="1722075"/>
          <a:ext cx="110060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100600" y="2724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9697" y="1721806"/>
        <a:ext cx="55030" cy="55030"/>
      </dsp:txXfrm>
    </dsp:sp>
    <dsp:sp modelId="{CEB89AC8-08AC-41E6-977D-52B0D04E91EC}">
      <dsp:nvSpPr>
        <dsp:cNvPr id="0" name=""/>
        <dsp:cNvSpPr/>
      </dsp:nvSpPr>
      <dsp:spPr>
        <a:xfrm>
          <a:off x="5771469" y="1808244"/>
          <a:ext cx="1571284" cy="785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商户个人卡（农行）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4480" y="1831255"/>
        <a:ext cx="1525262" cy="7396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32037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5390"/>
              </a:lnTo>
              <a:lnTo>
                <a:pt x="143176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188861" y="772249"/>
          <a:ext cx="143176" cy="1595390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1595390"/>
              </a:lnTo>
              <a:lnTo>
                <a:pt x="0" y="15953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32037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247"/>
              </a:lnTo>
              <a:lnTo>
                <a:pt x="143176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188861" y="772249"/>
          <a:ext cx="143176" cy="627247"/>
        </a:xfrm>
        <a:custGeom>
          <a:avLst/>
          <a:gdLst/>
          <a:ahLst/>
          <a:cxnLst/>
          <a:rect l="0" t="0" r="0" b="0"/>
          <a:pathLst>
            <a:path>
              <a:moveTo>
                <a:pt x="143176" y="0"/>
              </a:moveTo>
              <a:lnTo>
                <a:pt x="143176" y="627247"/>
              </a:lnTo>
              <a:lnTo>
                <a:pt x="0" y="6272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32037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9461"/>
              </a:lnTo>
              <a:lnTo>
                <a:pt x="1649933" y="2079461"/>
              </a:lnTo>
              <a:lnTo>
                <a:pt x="1649933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286317" y="772249"/>
          <a:ext cx="91440" cy="2222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82103" y="772249"/>
          <a:ext cx="1649933" cy="2222637"/>
        </a:xfrm>
        <a:custGeom>
          <a:avLst/>
          <a:gdLst/>
          <a:ahLst/>
          <a:cxnLst/>
          <a:rect l="0" t="0" r="0" b="0"/>
          <a:pathLst>
            <a:path>
              <a:moveTo>
                <a:pt x="1649933" y="0"/>
              </a:moveTo>
              <a:lnTo>
                <a:pt x="1649933" y="2079461"/>
              </a:lnTo>
              <a:lnTo>
                <a:pt x="0" y="2079461"/>
              </a:lnTo>
              <a:lnTo>
                <a:pt x="0" y="22226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50246" y="90458"/>
          <a:ext cx="1363581" cy="681790"/>
        </a:xfrm>
        <a:prstGeom prst="rect">
          <a:avLst/>
        </a:prstGeom>
        <a:gradFill rotWithShape="1">
          <a:gsLst>
            <a:gs pos="0">
              <a:schemeClr val="accent1">
                <a:tint val="97000"/>
                <a:satMod val="100000"/>
                <a:lumMod val="102000"/>
              </a:schemeClr>
            </a:gs>
            <a:gs pos="50000">
              <a:schemeClr val="accent1">
                <a:shade val="100000"/>
                <a:satMod val="100000"/>
                <a:lumMod val="100000"/>
              </a:schemeClr>
            </a:gs>
            <a:gs pos="100000">
              <a:schemeClr val="accent1">
                <a:shade val="80000"/>
                <a:satMod val="100000"/>
                <a:lumMod val="99000"/>
              </a:schemeClr>
            </a:gs>
          </a:gsLst>
          <a:lin ang="2700000" scaled="0"/>
        </a:gradFill>
        <a:ln w="9525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90458"/>
        <a:ext cx="1363581" cy="681790"/>
      </dsp:txXfrm>
    </dsp:sp>
    <dsp:sp modelId="{38E06205-DEEF-4FE8-91E9-8E678FEACDA7}">
      <dsp:nvSpPr>
        <dsp:cNvPr id="0" name=""/>
        <dsp:cNvSpPr/>
      </dsp:nvSpPr>
      <dsp:spPr>
        <a:xfrm>
          <a:off x="1718425" y="158637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3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3" y="2994887"/>
        <a:ext cx="1363581" cy="681790"/>
      </dsp:txXfrm>
    </dsp:sp>
    <dsp:sp modelId="{3F341B6D-7BF2-40D0-9488-BC3363D1DBF4}">
      <dsp:nvSpPr>
        <dsp:cNvPr id="0" name=""/>
        <dsp:cNvSpPr/>
      </dsp:nvSpPr>
      <dsp:spPr>
        <a:xfrm>
          <a:off x="68492" y="3063066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50246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0246" y="2994887"/>
        <a:ext cx="1363581" cy="681790"/>
      </dsp:txXfrm>
    </dsp:sp>
    <dsp:sp modelId="{1F561D68-4BF8-4EE0-B2F4-05F28597DFD7}">
      <dsp:nvSpPr>
        <dsp:cNvPr id="0" name=""/>
        <dsp:cNvSpPr/>
      </dsp:nvSpPr>
      <dsp:spPr>
        <a:xfrm>
          <a:off x="1718425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00180" y="2994887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180" y="2994887"/>
        <a:ext cx="1363581" cy="681790"/>
      </dsp:txXfrm>
    </dsp:sp>
    <dsp:sp modelId="{3A374F2C-7E65-40CA-BF42-1AD12F84A2F8}">
      <dsp:nvSpPr>
        <dsp:cNvPr id="0" name=""/>
        <dsp:cNvSpPr/>
      </dsp:nvSpPr>
      <dsp:spPr>
        <a:xfrm>
          <a:off x="3368359" y="3063066"/>
          <a:ext cx="409074" cy="5454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25279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1058601"/>
        <a:ext cx="1363581" cy="681790"/>
      </dsp:txXfrm>
    </dsp:sp>
    <dsp:sp modelId="{FFAB9A44-59EF-4860-8768-6E0967FC3437}">
      <dsp:nvSpPr>
        <dsp:cNvPr id="0" name=""/>
        <dsp:cNvSpPr/>
      </dsp:nvSpPr>
      <dsp:spPr>
        <a:xfrm>
          <a:off x="893459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475213" y="1058601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1058601"/>
        <a:ext cx="1363581" cy="681790"/>
      </dsp:txXfrm>
    </dsp:sp>
    <dsp:sp modelId="{4FB7617C-C401-4A28-9A7E-9412E35B45CD}">
      <dsp:nvSpPr>
        <dsp:cNvPr id="0" name=""/>
        <dsp:cNvSpPr/>
      </dsp:nvSpPr>
      <dsp:spPr>
        <a:xfrm>
          <a:off x="2543392" y="1126780"/>
          <a:ext cx="409074" cy="5454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25279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5279" y="2026744"/>
        <a:ext cx="1363581" cy="681790"/>
      </dsp:txXfrm>
    </dsp:sp>
    <dsp:sp modelId="{68603C10-892E-49FD-A395-C1E2D106A0E8}">
      <dsp:nvSpPr>
        <dsp:cNvPr id="0" name=""/>
        <dsp:cNvSpPr/>
      </dsp:nvSpPr>
      <dsp:spPr>
        <a:xfrm>
          <a:off x="893459" y="2094923"/>
          <a:ext cx="409074" cy="545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475213" y="2026744"/>
          <a:ext cx="1363581" cy="681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50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5213" y="2026744"/>
        <a:ext cx="1363581" cy="681790"/>
      </dsp:txXfrm>
    </dsp:sp>
    <dsp:sp modelId="{85A86ECA-F663-4822-8D7A-1607ADF810EE}">
      <dsp:nvSpPr>
        <dsp:cNvPr id="0" name=""/>
        <dsp:cNvSpPr/>
      </dsp:nvSpPr>
      <dsp:spPr>
        <a:xfrm>
          <a:off x="2543392" y="2094923"/>
          <a:ext cx="409074" cy="54543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5988" y="3017124"/>
        <a:ext cx="1002850" cy="6549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2" r:id="rId1"/>
    <p:sldLayoutId id="2147484693" r:id="rId2"/>
    <p:sldLayoutId id="2147484694" r:id="rId3"/>
    <p:sldLayoutId id="2147484695" r:id="rId4"/>
    <p:sldLayoutId id="2147484696" r:id="rId5"/>
    <p:sldLayoutId id="2147484697" r:id="rId6"/>
    <p:sldLayoutId id="2147484698" r:id="rId7"/>
    <p:sldLayoutId id="2147484699" r:id="rId8"/>
    <p:sldLayoutId id="2147484700" r:id="rId9"/>
    <p:sldLayoutId id="2147484701" r:id="rId10"/>
    <p:sldLayoutId id="214748470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品链供销平台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业务和架构设计</a:t>
            </a:r>
            <a:endParaRPr 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与一般互联网平台的区别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7" cy="51162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6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4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7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6" marR="98506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4876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981286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878053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85178" y="600671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540943" y="3410503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53220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60582" y="30450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12242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792373"/>
            <a:ext cx="836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891124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部署方案（成长期）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82797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5076747" y="5896651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20,000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7409277" y="283124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3785495" y="281939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4003804" y="24619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5376662" y="276283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7437087" y="2461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6B02CD-5D8B-5231-FCBD-1546C145E050}"/>
              </a:ext>
            </a:extLst>
          </p:cNvPr>
          <p:cNvSpPr/>
          <p:nvPr/>
        </p:nvSpPr>
        <p:spPr>
          <a:xfrm>
            <a:off x="7861763" y="1133666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两个存储盘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5108879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6233081" y="3254117"/>
            <a:ext cx="790700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sz="40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操作权限和层级协作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2AE7FC9-63B2-5387-3C0D-816FB7DF14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5515323"/>
              </p:ext>
            </p:extLst>
          </p:nvPr>
        </p:nvGraphicFramePr>
        <p:xfrm>
          <a:off x="81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95848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97C8A-BE62-BBF1-416E-8B20666E2AE0}"/>
              </a:ext>
            </a:extLst>
          </p:cNvPr>
          <p:cNvSpPr txBox="1"/>
          <p:nvPr/>
        </p:nvSpPr>
        <p:spPr>
          <a:xfrm>
            <a:off x="741146" y="3225800"/>
            <a:ext cx="5035238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</p:txBody>
      </p:sp>
      <p:graphicFrame>
        <p:nvGraphicFramePr>
          <p:cNvPr id="27" name="Content Placeholder 21">
            <a:extLst>
              <a:ext uri="{FF2B5EF4-FFF2-40B4-BE49-F238E27FC236}">
                <a16:creationId xmlns:a16="http://schemas.microsoft.com/office/drawing/2014/main" id="{0703C5F9-6EBB-1D37-08E9-D0F8D643C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891769"/>
              </p:ext>
            </p:extLst>
          </p:nvPr>
        </p:nvGraphicFramePr>
        <p:xfrm>
          <a:off x="3352800" y="2151062"/>
          <a:ext cx="2209800" cy="87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8" name="Arrow: Right 27">
            <a:extLst>
              <a:ext uri="{FF2B5EF4-FFF2-40B4-BE49-F238E27FC236}">
                <a16:creationId xmlns:a16="http://schemas.microsoft.com/office/drawing/2014/main" id="{3F94E48C-809F-564C-0EEE-6E4DCF15C89B}"/>
              </a:ext>
            </a:extLst>
          </p:cNvPr>
          <p:cNvSpPr/>
          <p:nvPr/>
        </p:nvSpPr>
        <p:spPr>
          <a:xfrm>
            <a:off x="3073930" y="2442212"/>
            <a:ext cx="25400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C1B815-9F31-8B5D-E07F-D52B7216095B}"/>
              </a:ext>
            </a:extLst>
          </p:cNvPr>
          <p:cNvSpPr txBox="1"/>
          <p:nvPr/>
        </p:nvSpPr>
        <p:spPr>
          <a:xfrm>
            <a:off x="6406056" y="1878936"/>
            <a:ext cx="4268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又严格，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避免过度程序化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调用银行接口进行分账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235589" y="2307771"/>
          <a:ext cx="3860411" cy="127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7053" y="3733253"/>
          <a:ext cx="8714627" cy="2595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473D85A4-584E-4C02-597F-0310F934CE49}"/>
              </a:ext>
            </a:extLst>
          </p:cNvPr>
          <p:cNvSpPr/>
          <p:nvPr/>
        </p:nvSpPr>
        <p:spPr>
          <a:xfrm>
            <a:off x="4990008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分账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09ADDE-BC17-CA35-E682-802B314B1CF2}"/>
              </a:ext>
            </a:extLst>
          </p:cNvPr>
          <p:cNvSpPr/>
          <p:nvPr/>
        </p:nvSpPr>
        <p:spPr>
          <a:xfrm>
            <a:off x="2669184" y="3657600"/>
            <a:ext cx="653143" cy="80118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2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市场内部应用网络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体验中心的终端同时兼带市场服务器的功能，称为中心机。它内置的程序既是收银程序，又是一个服务器程序（品链框架）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整个市场网络部署为一个可通达的网络，通过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地址访问中心机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其它客户端机器包括：手机，收银终端，智能电视，等等；执行视频广告、信息显示播报、以及其它管理功能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功能模型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手机上操作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窗体时序和回退机制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所有的业务操作都可以在手机上方便操作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通过微信公众号引流接入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私章、记号笔、登记簿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尽量免除对信息系统的极端依赖，很多作业场景在离线状态可以正常进行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E827-1D4A-4525-F013-8D27A2BE1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Custom 5">
      <a:dk1>
        <a:srgbClr val="595959"/>
      </a:dk1>
      <a:lt1>
        <a:sysClr val="window" lastClr="FFFFFF"/>
      </a:lt1>
      <a:dk2>
        <a:srgbClr val="757070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10132</TotalTime>
  <Words>1992</Words>
  <Application>Microsoft Office PowerPoint</Application>
  <PresentationFormat>Widescreen</PresentationFormat>
  <Paragraphs>276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微软雅黑</vt:lpstr>
      <vt:lpstr>Arial</vt:lpstr>
      <vt:lpstr>Calibri</vt:lpstr>
      <vt:lpstr>Calibri Light</vt:lpstr>
      <vt:lpstr>Consolas</vt:lpstr>
      <vt:lpstr>Wingdings</vt:lpstr>
      <vt:lpstr>Metropolitan</vt:lpstr>
      <vt:lpstr>品链供销平台</vt:lpstr>
      <vt:lpstr>对象模型</vt:lpstr>
      <vt:lpstr>功能模型</vt:lpstr>
      <vt:lpstr>手机上操作</vt:lpstr>
      <vt:lpstr>窗体时序和回退机制</vt:lpstr>
      <vt:lpstr>私章、记号笔、登记簿</vt:lpstr>
      <vt:lpstr>供应链业务＋零售业务</vt:lpstr>
      <vt:lpstr>供应链业务</vt:lpstr>
      <vt:lpstr>零售业务</vt:lpstr>
      <vt:lpstr>供应链流程</vt:lpstr>
      <vt:lpstr>与一般互联网平台的区别</vt:lpstr>
      <vt:lpstr>平台运行架构</vt:lpstr>
      <vt:lpstr>系统软硬件组成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一体秤</vt:lpstr>
      <vt:lpstr>调用银行接口进行分账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1328</cp:revision>
  <dcterms:created xsi:type="dcterms:W3CDTF">2021-05-31T06:14:10Z</dcterms:created>
  <dcterms:modified xsi:type="dcterms:W3CDTF">2023-01-17T12:34:23Z</dcterms:modified>
</cp:coreProperties>
</file>