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29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22" r:id="rId23"/>
    <p:sldId id="304" r:id="rId24"/>
    <p:sldId id="344" r:id="rId25"/>
    <p:sldId id="345" r:id="rId26"/>
    <p:sldId id="340" r:id="rId27"/>
    <p:sldId id="3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8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1838004"/>
        <a:ext cx="895990" cy="895990"/>
      </dsp:txXfrm>
    </dsp:sp>
    <dsp:sp modelId="{84467507-565C-4D7D-BFA4-46B4D5F20BE7}">
      <dsp:nvSpPr>
        <dsp:cNvPr id="0" name=""/>
        <dsp:cNvSpPr/>
      </dsp:nvSpPr>
      <dsp:spPr>
        <a:xfrm rot="16200000">
          <a:off x="2265861" y="143764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7870" y="1451270"/>
        <a:ext cx="19158" cy="19158"/>
      </dsp:txXfrm>
    </dsp:sp>
    <dsp:sp modelId="{D29D6F29-EDE8-4000-BB71-15D0FE06233B}">
      <dsp:nvSpPr>
        <dsp:cNvPr id="0" name=""/>
        <dsp:cNvSpPr/>
      </dsp:nvSpPr>
      <dsp:spPr>
        <a:xfrm>
          <a:off x="1823888" y="21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187704"/>
        <a:ext cx="895990" cy="895990"/>
      </dsp:txXfrm>
    </dsp:sp>
    <dsp:sp modelId="{5D835E9D-CE63-4CEA-B7D9-7AFA96F430BB}">
      <dsp:nvSpPr>
        <dsp:cNvPr id="0" name=""/>
        <dsp:cNvSpPr/>
      </dsp:nvSpPr>
      <dsp:spPr>
        <a:xfrm>
          <a:off x="3091011" y="226279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20" y="2276420"/>
        <a:ext cx="19158" cy="19158"/>
      </dsp:txXfrm>
    </dsp:sp>
    <dsp:sp modelId="{65783DD5-65B6-435E-B472-80E2F88D8FD1}">
      <dsp:nvSpPr>
        <dsp:cNvPr id="0" name=""/>
        <dsp:cNvSpPr/>
      </dsp:nvSpPr>
      <dsp:spPr>
        <a:xfrm>
          <a:off x="3474189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755" y="1838004"/>
        <a:ext cx="895990" cy="895990"/>
      </dsp:txXfrm>
    </dsp:sp>
    <dsp:sp modelId="{F61CFA4B-8BA6-44C9-8853-EEAFF13DADCF}">
      <dsp:nvSpPr>
        <dsp:cNvPr id="0" name=""/>
        <dsp:cNvSpPr/>
      </dsp:nvSpPr>
      <dsp:spPr>
        <a:xfrm rot="5400000">
          <a:off x="2265861" y="3087947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7870" y="3101570"/>
        <a:ext cx="19158" cy="19158"/>
      </dsp:txXfrm>
    </dsp:sp>
    <dsp:sp modelId="{42A1925E-4BDD-49A2-BE55-790F435F9D36}">
      <dsp:nvSpPr>
        <dsp:cNvPr id="0" name=""/>
        <dsp:cNvSpPr/>
      </dsp:nvSpPr>
      <dsp:spPr>
        <a:xfrm>
          <a:off x="1823888" y="3302739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9454" y="3488305"/>
        <a:ext cx="895990" cy="895990"/>
      </dsp:txXfrm>
    </dsp:sp>
    <dsp:sp modelId="{75DFF5C5-B6C7-4EFE-A5DD-2F6DF766275B}">
      <dsp:nvSpPr>
        <dsp:cNvPr id="0" name=""/>
        <dsp:cNvSpPr/>
      </dsp:nvSpPr>
      <dsp:spPr>
        <a:xfrm rot="10800000">
          <a:off x="1440710" y="2262796"/>
          <a:ext cx="38317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383177" y="2320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22720" y="2276420"/>
        <a:ext cx="19158" cy="19158"/>
      </dsp:txXfrm>
    </dsp:sp>
    <dsp:sp modelId="{EDE933B6-E827-4F0C-9DD3-3F092D6365BC}">
      <dsp:nvSpPr>
        <dsp:cNvPr id="0" name=""/>
        <dsp:cNvSpPr/>
      </dsp:nvSpPr>
      <dsp:spPr>
        <a:xfrm>
          <a:off x="173588" y="1652438"/>
          <a:ext cx="1267122" cy="126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54" y="1838004"/>
        <a:ext cx="895990" cy="8959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724" y="2569447"/>
        <a:ext cx="1016654" cy="633159"/>
      </dsp:txXfrm>
    </dsp:sp>
    <dsp:sp modelId="{384811B6-17B1-4485-9430-A1144E6DF291}">
      <dsp:nvSpPr>
        <dsp:cNvPr id="0" name=""/>
        <dsp:cNvSpPr/>
      </dsp:nvSpPr>
      <dsp:spPr>
        <a:xfrm>
          <a:off x="2446340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088" y="2569447"/>
        <a:ext cx="1016654" cy="633159"/>
      </dsp:txXfrm>
    </dsp:sp>
    <dsp:sp modelId="{B64DA0B6-F508-4408-A3BC-75623B94409D}">
      <dsp:nvSpPr>
        <dsp:cNvPr id="0" name=""/>
        <dsp:cNvSpPr/>
      </dsp:nvSpPr>
      <dsp:spPr>
        <a:xfrm>
          <a:off x="3528705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453" y="2569447"/>
        <a:ext cx="1016654" cy="6331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724" y="2569447"/>
        <a:ext cx="1016654" cy="633159"/>
      </dsp:txXfrm>
    </dsp:sp>
    <dsp:sp modelId="{384811B6-17B1-4485-9430-A1144E6DF291}">
      <dsp:nvSpPr>
        <dsp:cNvPr id="0" name=""/>
        <dsp:cNvSpPr/>
      </dsp:nvSpPr>
      <dsp:spPr>
        <a:xfrm>
          <a:off x="2446340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088" y="2569447"/>
        <a:ext cx="1016654" cy="633159"/>
      </dsp:txXfrm>
    </dsp:sp>
    <dsp:sp modelId="{B64DA0B6-F508-4408-A3BC-75623B94409D}">
      <dsp:nvSpPr>
        <dsp:cNvPr id="0" name=""/>
        <dsp:cNvSpPr/>
      </dsp:nvSpPr>
      <dsp:spPr>
        <a:xfrm>
          <a:off x="3528705" y="2548699"/>
          <a:ext cx="1058150" cy="67465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453" y="2569447"/>
        <a:ext cx="1016654" cy="6331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0896" y="3662501"/>
        <a:ext cx="1217781" cy="7953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12405" y="440590"/>
          <a:ext cx="2894851" cy="15380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57452" y="485637"/>
        <a:ext cx="2804757" cy="1447940"/>
      </dsp:txXfrm>
    </dsp:sp>
    <dsp:sp modelId="{D4778B37-0FA3-43CA-AD11-95B34F90FB9D}">
      <dsp:nvSpPr>
        <dsp:cNvPr id="0" name=""/>
        <dsp:cNvSpPr/>
      </dsp:nvSpPr>
      <dsp:spPr>
        <a:xfrm>
          <a:off x="2414111" y="1978624"/>
          <a:ext cx="91440" cy="7719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960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12405" y="2750585"/>
          <a:ext cx="2894851" cy="5569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100000"/>
                <a:satMod val="137000"/>
              </a:schemeClr>
            </a:gs>
            <a:gs pos="71000">
              <a:schemeClr val="accent1">
                <a:shade val="98000"/>
                <a:satMod val="137000"/>
              </a:schemeClr>
            </a:gs>
            <a:gs pos="100000">
              <a:schemeClr val="accent1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028716" y="2766896"/>
        <a:ext cx="2862229" cy="5242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90861" y="661040"/>
          <a:ext cx="2137939" cy="14252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32606" y="702785"/>
        <a:ext cx="2054449" cy="1341802"/>
      </dsp:txXfrm>
    </dsp:sp>
    <dsp:sp modelId="{D4778B37-0FA3-43CA-AD11-95B34F90FB9D}">
      <dsp:nvSpPr>
        <dsp:cNvPr id="0" name=""/>
        <dsp:cNvSpPr/>
      </dsp:nvSpPr>
      <dsp:spPr>
        <a:xfrm>
          <a:off x="1070170" y="2086333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1389660" y="0"/>
              </a:moveTo>
              <a:lnTo>
                <a:pt x="1389660" y="285058"/>
              </a:lnTo>
              <a:lnTo>
                <a:pt x="0" y="285058"/>
              </a:lnTo>
              <a:lnTo>
                <a:pt x="0" y="57011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01" y="2656450"/>
          <a:ext cx="2137939" cy="4305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100000"/>
                <a:satMod val="137000"/>
              </a:schemeClr>
            </a:gs>
            <a:gs pos="71000">
              <a:schemeClr val="accent1">
                <a:shade val="98000"/>
                <a:satMod val="137000"/>
              </a:schemeClr>
            </a:gs>
            <a:gs pos="100000">
              <a:schemeClr val="accent1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13" y="2669062"/>
        <a:ext cx="2112715" cy="405371"/>
      </dsp:txXfrm>
    </dsp:sp>
    <dsp:sp modelId="{A81FB302-8E47-4227-8B14-CB66FE4C5992}">
      <dsp:nvSpPr>
        <dsp:cNvPr id="0" name=""/>
        <dsp:cNvSpPr/>
      </dsp:nvSpPr>
      <dsp:spPr>
        <a:xfrm>
          <a:off x="2459831" y="2086333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58"/>
              </a:lnTo>
              <a:lnTo>
                <a:pt x="1389660" y="285058"/>
              </a:lnTo>
              <a:lnTo>
                <a:pt x="1389660" y="57011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780522" y="2656450"/>
          <a:ext cx="2137939" cy="4305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100000"/>
                <a:satMod val="137000"/>
              </a:schemeClr>
            </a:gs>
            <a:gs pos="71000">
              <a:schemeClr val="accent1">
                <a:shade val="98000"/>
                <a:satMod val="137000"/>
              </a:schemeClr>
            </a:gs>
            <a:gs pos="100000">
              <a:schemeClr val="accent1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3134" y="2669062"/>
        <a:ext cx="2112715" cy="4053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10251" y="160146"/>
          <a:ext cx="2699160" cy="13099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48618" y="198513"/>
        <a:ext cx="2622426" cy="1233225"/>
      </dsp:txXfrm>
    </dsp:sp>
    <dsp:sp modelId="{68A23010-16B5-4E17-BF27-D7B4A3E89475}">
      <dsp:nvSpPr>
        <dsp:cNvPr id="0" name=""/>
        <dsp:cNvSpPr/>
      </dsp:nvSpPr>
      <dsp:spPr>
        <a:xfrm>
          <a:off x="1082384" y="1470105"/>
          <a:ext cx="1377446" cy="346339"/>
        </a:xfrm>
        <a:custGeom>
          <a:avLst/>
          <a:gdLst/>
          <a:ahLst/>
          <a:cxnLst/>
          <a:rect l="0" t="0" r="0" b="0"/>
          <a:pathLst>
            <a:path>
              <a:moveTo>
                <a:pt x="1377446" y="0"/>
              </a:moveTo>
              <a:lnTo>
                <a:pt x="1377446" y="173169"/>
              </a:lnTo>
              <a:lnTo>
                <a:pt x="0" y="173169"/>
              </a:lnTo>
              <a:lnTo>
                <a:pt x="0" y="346339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22810" y="1816445"/>
          <a:ext cx="2119149" cy="558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9175" y="1832810"/>
        <a:ext cx="2086419" cy="526018"/>
      </dsp:txXfrm>
    </dsp:sp>
    <dsp:sp modelId="{551FF506-6A3B-407C-8BC8-FEBC15270130}">
      <dsp:nvSpPr>
        <dsp:cNvPr id="0" name=""/>
        <dsp:cNvSpPr/>
      </dsp:nvSpPr>
      <dsp:spPr>
        <a:xfrm>
          <a:off x="1036664" y="2375193"/>
          <a:ext cx="91440" cy="82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6778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22810" y="3201972"/>
          <a:ext cx="2119149" cy="4924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37000"/>
              </a:schemeClr>
            </a:gs>
            <a:gs pos="71000">
              <a:schemeClr val="accent3">
                <a:shade val="98000"/>
                <a:satMod val="137000"/>
              </a:schemeClr>
            </a:gs>
            <a:gs pos="100000">
              <a:schemeClr val="accent3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7234" y="3216396"/>
        <a:ext cx="2090301" cy="463628"/>
      </dsp:txXfrm>
    </dsp:sp>
    <dsp:sp modelId="{CD744A3D-1808-405B-BCDD-57F5F7F6B862}">
      <dsp:nvSpPr>
        <dsp:cNvPr id="0" name=""/>
        <dsp:cNvSpPr/>
      </dsp:nvSpPr>
      <dsp:spPr>
        <a:xfrm>
          <a:off x="2459831" y="1470105"/>
          <a:ext cx="1377446" cy="34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69"/>
              </a:lnTo>
              <a:lnTo>
                <a:pt x="1377446" y="173169"/>
              </a:lnTo>
              <a:lnTo>
                <a:pt x="1377446" y="346339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777703" y="1816445"/>
          <a:ext cx="2119149" cy="558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4068" y="1832810"/>
        <a:ext cx="2086419" cy="526018"/>
      </dsp:txXfrm>
    </dsp:sp>
    <dsp:sp modelId="{C5A1D5AA-58B6-4625-8B19-D6F738B2624B}">
      <dsp:nvSpPr>
        <dsp:cNvPr id="0" name=""/>
        <dsp:cNvSpPr/>
      </dsp:nvSpPr>
      <dsp:spPr>
        <a:xfrm>
          <a:off x="3791558" y="2375193"/>
          <a:ext cx="91440" cy="82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6778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777703" y="3201972"/>
          <a:ext cx="2119149" cy="4924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37000"/>
              </a:schemeClr>
            </a:gs>
            <a:gs pos="71000">
              <a:schemeClr val="accent3">
                <a:shade val="98000"/>
                <a:satMod val="137000"/>
              </a:schemeClr>
            </a:gs>
            <a:gs pos="100000">
              <a:schemeClr val="accent3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2127" y="3216396"/>
        <a:ext cx="2090301" cy="463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10251" y="160146"/>
          <a:ext cx="2699160" cy="13099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48618" y="198513"/>
        <a:ext cx="2622426" cy="1233225"/>
      </dsp:txXfrm>
    </dsp:sp>
    <dsp:sp modelId="{68A23010-16B5-4E17-BF27-D7B4A3E89475}">
      <dsp:nvSpPr>
        <dsp:cNvPr id="0" name=""/>
        <dsp:cNvSpPr/>
      </dsp:nvSpPr>
      <dsp:spPr>
        <a:xfrm>
          <a:off x="1082384" y="1470105"/>
          <a:ext cx="1377446" cy="346339"/>
        </a:xfrm>
        <a:custGeom>
          <a:avLst/>
          <a:gdLst/>
          <a:ahLst/>
          <a:cxnLst/>
          <a:rect l="0" t="0" r="0" b="0"/>
          <a:pathLst>
            <a:path>
              <a:moveTo>
                <a:pt x="1377446" y="0"/>
              </a:moveTo>
              <a:lnTo>
                <a:pt x="1377446" y="173169"/>
              </a:lnTo>
              <a:lnTo>
                <a:pt x="0" y="173169"/>
              </a:lnTo>
              <a:lnTo>
                <a:pt x="0" y="346339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22810" y="1816445"/>
          <a:ext cx="2119149" cy="558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9175" y="1832810"/>
        <a:ext cx="2086419" cy="526018"/>
      </dsp:txXfrm>
    </dsp:sp>
    <dsp:sp modelId="{551FF506-6A3B-407C-8BC8-FEBC15270130}">
      <dsp:nvSpPr>
        <dsp:cNvPr id="0" name=""/>
        <dsp:cNvSpPr/>
      </dsp:nvSpPr>
      <dsp:spPr>
        <a:xfrm>
          <a:off x="1036664" y="2375193"/>
          <a:ext cx="91440" cy="82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6778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22810" y="3201972"/>
          <a:ext cx="2119149" cy="4924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37000"/>
              </a:schemeClr>
            </a:gs>
            <a:gs pos="71000">
              <a:schemeClr val="accent3">
                <a:shade val="98000"/>
                <a:satMod val="137000"/>
              </a:schemeClr>
            </a:gs>
            <a:gs pos="100000">
              <a:schemeClr val="accent3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7234" y="3216396"/>
        <a:ext cx="2090301" cy="463628"/>
      </dsp:txXfrm>
    </dsp:sp>
    <dsp:sp modelId="{CD744A3D-1808-405B-BCDD-57F5F7F6B862}">
      <dsp:nvSpPr>
        <dsp:cNvPr id="0" name=""/>
        <dsp:cNvSpPr/>
      </dsp:nvSpPr>
      <dsp:spPr>
        <a:xfrm>
          <a:off x="2459831" y="1470105"/>
          <a:ext cx="1377446" cy="346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69"/>
              </a:lnTo>
              <a:lnTo>
                <a:pt x="1377446" y="173169"/>
              </a:lnTo>
              <a:lnTo>
                <a:pt x="1377446" y="346339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777703" y="1816445"/>
          <a:ext cx="2119149" cy="5587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100000"/>
                <a:satMod val="137000"/>
              </a:schemeClr>
            </a:gs>
            <a:gs pos="71000">
              <a:schemeClr val="accent2">
                <a:shade val="98000"/>
                <a:satMod val="137000"/>
              </a:schemeClr>
            </a:gs>
            <a:gs pos="100000">
              <a:schemeClr val="accent2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4068" y="1832810"/>
        <a:ext cx="2086419" cy="526018"/>
      </dsp:txXfrm>
    </dsp:sp>
    <dsp:sp modelId="{C5A1D5AA-58B6-4625-8B19-D6F738B2624B}">
      <dsp:nvSpPr>
        <dsp:cNvPr id="0" name=""/>
        <dsp:cNvSpPr/>
      </dsp:nvSpPr>
      <dsp:spPr>
        <a:xfrm>
          <a:off x="3791558" y="2375193"/>
          <a:ext cx="91440" cy="82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6778"/>
              </a:lnTo>
            </a:path>
          </a:pathLst>
        </a:custGeom>
        <a:noFill/>
        <a:ln w="48500" cap="flat" cmpd="thickThin" algn="ctr">
          <a:solidFill>
            <a:schemeClr val="accent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777703" y="3201972"/>
          <a:ext cx="2119149" cy="4924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37000"/>
              </a:schemeClr>
            </a:gs>
            <a:gs pos="71000">
              <a:schemeClr val="accent3">
                <a:shade val="98000"/>
                <a:satMod val="137000"/>
              </a:schemeClr>
            </a:gs>
            <a:gs pos="100000">
              <a:schemeClr val="accent3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92127" y="3216396"/>
        <a:ext cx="2090301" cy="4636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536676" y="1335221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551332" y="1349877"/>
        <a:ext cx="2013568" cy="471097"/>
      </dsp:txXfrm>
    </dsp:sp>
    <dsp:sp modelId="{7B854312-9C48-47EE-88BC-0465F9981BCB}">
      <dsp:nvSpPr>
        <dsp:cNvPr id="0" name=""/>
        <dsp:cNvSpPr/>
      </dsp:nvSpPr>
      <dsp:spPr>
        <a:xfrm>
          <a:off x="2156019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3402097" y="0"/>
              </a:moveTo>
              <a:lnTo>
                <a:pt x="3402097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34578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49234" y="2050451"/>
        <a:ext cx="2013568" cy="471097"/>
      </dsp:txXfrm>
    </dsp:sp>
    <dsp:sp modelId="{7C03D348-8AC6-4D9D-825B-A90BC70C1A04}">
      <dsp:nvSpPr>
        <dsp:cNvPr id="0" name=""/>
        <dsp:cNvSpPr/>
      </dsp:nvSpPr>
      <dsp:spPr>
        <a:xfrm>
          <a:off x="102198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46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5202" y="2751024"/>
        <a:ext cx="2013568" cy="471097"/>
      </dsp:txXfrm>
    </dsp:sp>
    <dsp:sp modelId="{44B64A98-C1F8-4568-BF20-B76FF865C8F5}">
      <dsp:nvSpPr>
        <dsp:cNvPr id="0" name=""/>
        <dsp:cNvSpPr/>
      </dsp:nvSpPr>
      <dsp:spPr>
        <a:xfrm>
          <a:off x="2156019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68611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83267" y="2751024"/>
        <a:ext cx="2013568" cy="471097"/>
      </dsp:txXfrm>
    </dsp:sp>
    <dsp:sp modelId="{EB40A2E3-47FC-4CB7-A980-01507429C00D}">
      <dsp:nvSpPr>
        <dsp:cNvPr id="0" name=""/>
        <dsp:cNvSpPr/>
      </dsp:nvSpPr>
      <dsp:spPr>
        <a:xfrm>
          <a:off x="5558116" y="1835631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670708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685364" y="2050451"/>
        <a:ext cx="2013568" cy="471097"/>
      </dsp:txXfrm>
    </dsp:sp>
    <dsp:sp modelId="{17EA487E-25B3-4017-B29E-B2AA34D7C56A}">
      <dsp:nvSpPr>
        <dsp:cNvPr id="0" name=""/>
        <dsp:cNvSpPr/>
      </dsp:nvSpPr>
      <dsp:spPr>
        <a:xfrm>
          <a:off x="5558116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1134032" y="0"/>
              </a:moveTo>
              <a:lnTo>
                <a:pt x="1134032" y="100081"/>
              </a:lnTo>
              <a:lnTo>
                <a:pt x="0" y="100081"/>
              </a:lnTo>
              <a:lnTo>
                <a:pt x="0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536676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551332" y="2751024"/>
        <a:ext cx="2013568" cy="471097"/>
      </dsp:txXfrm>
    </dsp:sp>
    <dsp:sp modelId="{09AC1CDD-2131-487C-AB70-18F236EBA2AB}">
      <dsp:nvSpPr>
        <dsp:cNvPr id="0" name=""/>
        <dsp:cNvSpPr/>
      </dsp:nvSpPr>
      <dsp:spPr>
        <a:xfrm>
          <a:off x="6692148" y="2536204"/>
          <a:ext cx="1134032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1134032" y="100081"/>
              </a:lnTo>
              <a:lnTo>
                <a:pt x="1134032" y="20016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804740" y="2736368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819396" y="2751024"/>
        <a:ext cx="2013568" cy="471097"/>
      </dsp:txXfrm>
    </dsp:sp>
    <dsp:sp modelId="{88E334D8-BB22-4232-A4AE-29B280B42309}">
      <dsp:nvSpPr>
        <dsp:cNvPr id="0" name=""/>
        <dsp:cNvSpPr/>
      </dsp:nvSpPr>
      <dsp:spPr>
        <a:xfrm>
          <a:off x="5558116" y="1835631"/>
          <a:ext cx="3402097" cy="20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81"/>
              </a:lnTo>
              <a:lnTo>
                <a:pt x="3402097" y="100081"/>
              </a:lnTo>
              <a:lnTo>
                <a:pt x="3402097" y="20016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938773" y="2035795"/>
          <a:ext cx="2042880" cy="500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953429" y="2050451"/>
        <a:ext cx="2013568" cy="4710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81817" y="2399218"/>
          <a:ext cx="1551265" cy="1551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994" y="2626395"/>
        <a:ext cx="1096911" cy="1096911"/>
      </dsp:txXfrm>
    </dsp:sp>
    <dsp:sp modelId="{62630D5C-A74F-4714-B3CB-F004A71F36EB}">
      <dsp:nvSpPr>
        <dsp:cNvPr id="0" name=""/>
        <dsp:cNvSpPr/>
      </dsp:nvSpPr>
      <dsp:spPr>
        <a:xfrm rot="12855108">
          <a:off x="528310" y="2096334"/>
          <a:ext cx="1339746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91410" y="1485449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12" y="1618690"/>
        <a:ext cx="640745" cy="643346"/>
      </dsp:txXfrm>
    </dsp:sp>
    <dsp:sp modelId="{48CCB4A3-614F-4702-8A6B-EA89924CA91F}">
      <dsp:nvSpPr>
        <dsp:cNvPr id="0" name=""/>
        <dsp:cNvSpPr/>
      </dsp:nvSpPr>
      <dsp:spPr>
        <a:xfrm rot="16200000">
          <a:off x="1832432" y="1480392"/>
          <a:ext cx="1250034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2004375" y="621516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7077" y="754757"/>
        <a:ext cx="640745" cy="643346"/>
      </dsp:txXfrm>
    </dsp:sp>
    <dsp:sp modelId="{97DFAB0F-80B0-4208-A820-A9E5AEFFDEA2}">
      <dsp:nvSpPr>
        <dsp:cNvPr id="0" name=""/>
        <dsp:cNvSpPr/>
      </dsp:nvSpPr>
      <dsp:spPr>
        <a:xfrm rot="19499352">
          <a:off x="3037059" y="2092334"/>
          <a:ext cx="1300383" cy="44211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766711" y="1485440"/>
          <a:ext cx="906149" cy="9098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9413" y="1618681"/>
        <a:ext cx="640745" cy="6433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1474421" y="2887141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1172226" y="0"/>
              </a:moveTo>
              <a:lnTo>
                <a:pt x="1172226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57270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923" y="3403268"/>
        <a:ext cx="1732996" cy="1131855"/>
      </dsp:txXfrm>
    </dsp:sp>
    <dsp:sp modelId="{385CD425-0B08-4F57-8BAB-3A1A52C84067}">
      <dsp:nvSpPr>
        <dsp:cNvPr id="0" name=""/>
        <dsp:cNvSpPr/>
      </dsp:nvSpPr>
      <dsp:spPr>
        <a:xfrm>
          <a:off x="2646647" y="2887141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1172226" y="240456"/>
              </a:lnTo>
              <a:lnTo>
                <a:pt x="1172226" y="48091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2917161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2375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79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099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6163326" y="2887141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1172226" y="0"/>
              </a:moveTo>
              <a:lnTo>
                <a:pt x="1172226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261613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96827" y="3403268"/>
        <a:ext cx="1732996" cy="1131855"/>
      </dsp:txXfrm>
    </dsp:sp>
    <dsp:sp modelId="{4028DB92-E1F5-47D6-8DF6-8850AD276C37}">
      <dsp:nvSpPr>
        <dsp:cNvPr id="0" name=""/>
        <dsp:cNvSpPr/>
      </dsp:nvSpPr>
      <dsp:spPr>
        <a:xfrm>
          <a:off x="7335552" y="2887141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1172226" y="240456"/>
              </a:lnTo>
              <a:lnTo>
                <a:pt x="1172226" y="480913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60606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41279" y="3403268"/>
        <a:ext cx="1732996" cy="1131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99" y="690622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513083" y="897504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37316" y="921737"/>
        <a:ext cx="778907" cy="812666"/>
      </dsp:txXfrm>
    </dsp:sp>
    <dsp:sp modelId="{A116A749-4B90-4743-A222-9CE2189A78FB}">
      <dsp:nvSpPr>
        <dsp:cNvPr id="0" name=""/>
        <dsp:cNvSpPr/>
      </dsp:nvSpPr>
      <dsp:spPr>
        <a:xfrm>
          <a:off x="599" y="408725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9" y="408725"/>
        <a:ext cx="1744831" cy="254572"/>
      </dsp:txXfrm>
    </dsp:sp>
    <dsp:sp modelId="{9F8C9E4D-D251-487F-A372-CC75C6590941}">
      <dsp:nvSpPr>
        <dsp:cNvPr id="0" name=""/>
        <dsp:cNvSpPr/>
      </dsp:nvSpPr>
      <dsp:spPr>
        <a:xfrm>
          <a:off x="2574442" y="690622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4086926" y="897504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111159" y="921737"/>
        <a:ext cx="778907" cy="812666"/>
      </dsp:txXfrm>
    </dsp:sp>
    <dsp:sp modelId="{5C774F3F-7F0B-4AA6-A1DB-BBFE24DA9906}">
      <dsp:nvSpPr>
        <dsp:cNvPr id="0" name=""/>
        <dsp:cNvSpPr/>
      </dsp:nvSpPr>
      <dsp:spPr>
        <a:xfrm>
          <a:off x="2574442" y="408725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74442" y="408725"/>
        <a:ext cx="1744831" cy="254572"/>
      </dsp:txXfrm>
    </dsp:sp>
    <dsp:sp modelId="{9D81210E-08B0-4D9F-8ECB-33C26C5A2D7F}">
      <dsp:nvSpPr>
        <dsp:cNvPr id="0" name=""/>
        <dsp:cNvSpPr/>
      </dsp:nvSpPr>
      <dsp:spPr>
        <a:xfrm>
          <a:off x="1287521" y="2684889"/>
          <a:ext cx="1744831" cy="1478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800005" y="2891771"/>
          <a:ext cx="827373" cy="86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24238" y="2916004"/>
        <a:ext cx="778907" cy="812666"/>
      </dsp:txXfrm>
    </dsp:sp>
    <dsp:sp modelId="{5BD4509E-23EC-4EA4-9D33-0DAE4AFA72F3}">
      <dsp:nvSpPr>
        <dsp:cNvPr id="0" name=""/>
        <dsp:cNvSpPr/>
      </dsp:nvSpPr>
      <dsp:spPr>
        <a:xfrm>
          <a:off x="1287521" y="2402992"/>
          <a:ext cx="1744831" cy="254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87521" y="2402992"/>
        <a:ext cx="1744831" cy="25457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869594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69594"/>
        <a:ext cx="2994660" cy="875392"/>
      </dsp:txXfrm>
    </dsp:sp>
    <dsp:sp modelId="{488BF72A-AFB1-44D7-8AFB-3FDD7A181FE9}">
      <dsp:nvSpPr>
        <dsp:cNvPr id="0" name=""/>
        <dsp:cNvSpPr/>
      </dsp:nvSpPr>
      <dsp:spPr>
        <a:xfrm>
          <a:off x="0" y="184830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48303"/>
        <a:ext cx="2994660" cy="875392"/>
      </dsp:txXfrm>
    </dsp:sp>
    <dsp:sp modelId="{8F34B1A9-1F39-4050-A227-B0A49F8687C6}">
      <dsp:nvSpPr>
        <dsp:cNvPr id="0" name=""/>
        <dsp:cNvSpPr/>
      </dsp:nvSpPr>
      <dsp:spPr>
        <a:xfrm>
          <a:off x="0" y="827013"/>
          <a:ext cx="9982200" cy="875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7013"/>
        <a:ext cx="2994660" cy="875392"/>
      </dsp:txXfrm>
    </dsp:sp>
    <dsp:sp modelId="{6BD198C0-5B82-4BEA-89C0-22609D65B284}">
      <dsp:nvSpPr>
        <dsp:cNvPr id="0" name=""/>
        <dsp:cNvSpPr/>
      </dsp:nvSpPr>
      <dsp:spPr>
        <a:xfrm>
          <a:off x="5841487" y="899962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921328"/>
        <a:ext cx="1051508" cy="686761"/>
      </dsp:txXfrm>
    </dsp:sp>
    <dsp:sp modelId="{69E66291-C50C-4EDF-AE1E-BAEF9DC37C14}">
      <dsp:nvSpPr>
        <dsp:cNvPr id="0" name=""/>
        <dsp:cNvSpPr/>
      </dsp:nvSpPr>
      <dsp:spPr>
        <a:xfrm>
          <a:off x="3543583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2845024" y="0"/>
              </a:moveTo>
              <a:lnTo>
                <a:pt x="2845024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96463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829" y="1942619"/>
        <a:ext cx="1051508" cy="686761"/>
      </dsp:txXfrm>
    </dsp:sp>
    <dsp:sp modelId="{7E50D4AD-C44C-481B-9D5F-5BC8CC5BFD04}">
      <dsp:nvSpPr>
        <dsp:cNvPr id="0" name=""/>
        <dsp:cNvSpPr/>
      </dsp:nvSpPr>
      <dsp:spPr>
        <a:xfrm>
          <a:off x="4966095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1422512" y="0"/>
              </a:moveTo>
              <a:lnTo>
                <a:pt x="1422512" y="145898"/>
              </a:lnTo>
              <a:lnTo>
                <a:pt x="0" y="145898"/>
              </a:lnTo>
              <a:lnTo>
                <a:pt x="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418975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0341" y="1942619"/>
        <a:ext cx="1051508" cy="686761"/>
      </dsp:txXfrm>
    </dsp:sp>
    <dsp:sp modelId="{5738B40C-746D-4340-96CC-3A81785812C4}">
      <dsp:nvSpPr>
        <dsp:cNvPr id="0" name=""/>
        <dsp:cNvSpPr/>
      </dsp:nvSpPr>
      <dsp:spPr>
        <a:xfrm>
          <a:off x="6342888" y="1629455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841487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853" y="1942619"/>
        <a:ext cx="1051508" cy="686761"/>
      </dsp:txXfrm>
    </dsp:sp>
    <dsp:sp modelId="{936A1E7A-91E1-4C4B-8046-19ECD4AFF856}">
      <dsp:nvSpPr>
        <dsp:cNvPr id="0" name=""/>
        <dsp:cNvSpPr/>
      </dsp:nvSpPr>
      <dsp:spPr>
        <a:xfrm>
          <a:off x="6388608" y="1629455"/>
          <a:ext cx="1422512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1422512" y="145898"/>
              </a:lnTo>
              <a:lnTo>
                <a:pt x="1422512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264000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5366" y="1942619"/>
        <a:ext cx="1051508" cy="686761"/>
      </dsp:txXfrm>
    </dsp:sp>
    <dsp:sp modelId="{F04D7043-6785-4210-9D24-1D141177DEDC}">
      <dsp:nvSpPr>
        <dsp:cNvPr id="0" name=""/>
        <dsp:cNvSpPr/>
      </dsp:nvSpPr>
      <dsp:spPr>
        <a:xfrm>
          <a:off x="7765400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264000" y="2942544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285366" y="2963910"/>
        <a:ext cx="1051508" cy="686761"/>
      </dsp:txXfrm>
    </dsp:sp>
    <dsp:sp modelId="{2F345789-EB2F-4873-AAD7-03E59CF70572}">
      <dsp:nvSpPr>
        <dsp:cNvPr id="0" name=""/>
        <dsp:cNvSpPr/>
      </dsp:nvSpPr>
      <dsp:spPr>
        <a:xfrm>
          <a:off x="6388608" y="1629455"/>
          <a:ext cx="2845024" cy="2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8"/>
              </a:lnTo>
              <a:lnTo>
                <a:pt x="2845024" y="145898"/>
              </a:lnTo>
              <a:lnTo>
                <a:pt x="2845024" y="291797"/>
              </a:lnTo>
            </a:path>
          </a:pathLst>
        </a:cu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686512" y="1921253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878" y="1942619"/>
        <a:ext cx="1051508" cy="686761"/>
      </dsp:txXfrm>
    </dsp:sp>
    <dsp:sp modelId="{35295417-8BC0-443F-AC53-7B037A517A34}">
      <dsp:nvSpPr>
        <dsp:cNvPr id="0" name=""/>
        <dsp:cNvSpPr/>
      </dsp:nvSpPr>
      <dsp:spPr>
        <a:xfrm>
          <a:off x="9187912" y="2650746"/>
          <a:ext cx="91440" cy="29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97"/>
              </a:lnTo>
            </a:path>
          </a:pathLst>
        </a:custGeom>
        <a:noFill/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686512" y="2942544"/>
          <a:ext cx="1094240" cy="729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707878" y="2963910"/>
        <a:ext cx="1051508" cy="68676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656896" y="2558160"/>
          <a:ext cx="628281" cy="299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63"/>
              </a:lnTo>
              <a:lnTo>
                <a:pt x="628281" y="203763"/>
              </a:lnTo>
              <a:lnTo>
                <a:pt x="628281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3028615" y="2558160"/>
          <a:ext cx="628281" cy="299004"/>
        </a:xfrm>
        <a:custGeom>
          <a:avLst/>
          <a:gdLst/>
          <a:ahLst/>
          <a:cxnLst/>
          <a:rect l="0" t="0" r="0" b="0"/>
          <a:pathLst>
            <a:path>
              <a:moveTo>
                <a:pt x="628281" y="0"/>
              </a:moveTo>
              <a:lnTo>
                <a:pt x="628281" y="203763"/>
              </a:lnTo>
              <a:lnTo>
                <a:pt x="0" y="203763"/>
              </a:lnTo>
              <a:lnTo>
                <a:pt x="0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400333" y="1606313"/>
          <a:ext cx="1256563" cy="299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63"/>
              </a:lnTo>
              <a:lnTo>
                <a:pt x="1256563" y="203763"/>
              </a:lnTo>
              <a:lnTo>
                <a:pt x="1256563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354613" y="1606313"/>
          <a:ext cx="91440" cy="299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43770" y="2558160"/>
          <a:ext cx="628281" cy="299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63"/>
              </a:lnTo>
              <a:lnTo>
                <a:pt x="628281" y="203763"/>
              </a:lnTo>
              <a:lnTo>
                <a:pt x="628281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515488" y="2558160"/>
          <a:ext cx="628281" cy="299004"/>
        </a:xfrm>
        <a:custGeom>
          <a:avLst/>
          <a:gdLst/>
          <a:ahLst/>
          <a:cxnLst/>
          <a:rect l="0" t="0" r="0" b="0"/>
          <a:pathLst>
            <a:path>
              <a:moveTo>
                <a:pt x="628281" y="0"/>
              </a:moveTo>
              <a:lnTo>
                <a:pt x="628281" y="203763"/>
              </a:lnTo>
              <a:lnTo>
                <a:pt x="0" y="203763"/>
              </a:lnTo>
              <a:lnTo>
                <a:pt x="0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43770" y="1606313"/>
          <a:ext cx="1256563" cy="299004"/>
        </a:xfrm>
        <a:custGeom>
          <a:avLst/>
          <a:gdLst/>
          <a:ahLst/>
          <a:cxnLst/>
          <a:rect l="0" t="0" r="0" b="0"/>
          <a:pathLst>
            <a:path>
              <a:moveTo>
                <a:pt x="1256563" y="0"/>
              </a:moveTo>
              <a:lnTo>
                <a:pt x="1256563" y="203763"/>
              </a:lnTo>
              <a:lnTo>
                <a:pt x="0" y="203763"/>
              </a:lnTo>
              <a:lnTo>
                <a:pt x="0" y="29900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86284" y="953471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00517" y="1061993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9638" y="1081114"/>
        <a:ext cx="989855" cy="614599"/>
      </dsp:txXfrm>
    </dsp:sp>
    <dsp:sp modelId="{C012CF40-E5D1-4EFD-9116-8A19C49243AC}">
      <dsp:nvSpPr>
        <dsp:cNvPr id="0" name=""/>
        <dsp:cNvSpPr/>
      </dsp:nvSpPr>
      <dsp:spPr>
        <a:xfrm>
          <a:off x="629721" y="1905318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43954" y="2013839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3075" y="2032960"/>
        <a:ext cx="989855" cy="614599"/>
      </dsp:txXfrm>
    </dsp:sp>
    <dsp:sp modelId="{F8A42063-9700-4CCC-87D4-07F8EAD81504}">
      <dsp:nvSpPr>
        <dsp:cNvPr id="0" name=""/>
        <dsp:cNvSpPr/>
      </dsp:nvSpPr>
      <dsp:spPr>
        <a:xfrm>
          <a:off x="1439" y="2857165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5672" y="2965686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793" y="2984807"/>
        <a:ext cx="989855" cy="614599"/>
      </dsp:txXfrm>
    </dsp:sp>
    <dsp:sp modelId="{230E4865-6896-4E00-BC83-D016A838EEAD}">
      <dsp:nvSpPr>
        <dsp:cNvPr id="0" name=""/>
        <dsp:cNvSpPr/>
      </dsp:nvSpPr>
      <dsp:spPr>
        <a:xfrm>
          <a:off x="1258003" y="2857165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72236" y="2965686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1357" y="2984807"/>
        <a:ext cx="989855" cy="614599"/>
      </dsp:txXfrm>
    </dsp:sp>
    <dsp:sp modelId="{92B0BD9A-CA59-4BFE-8468-003622EA7D04}">
      <dsp:nvSpPr>
        <dsp:cNvPr id="0" name=""/>
        <dsp:cNvSpPr/>
      </dsp:nvSpPr>
      <dsp:spPr>
        <a:xfrm>
          <a:off x="1886284" y="1905318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2000517" y="2013839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9638" y="2032960"/>
        <a:ext cx="989855" cy="614599"/>
      </dsp:txXfrm>
    </dsp:sp>
    <dsp:sp modelId="{737D8521-7848-43ED-90A7-FF94DB7735EB}">
      <dsp:nvSpPr>
        <dsp:cNvPr id="0" name=""/>
        <dsp:cNvSpPr/>
      </dsp:nvSpPr>
      <dsp:spPr>
        <a:xfrm>
          <a:off x="3142848" y="1905318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57081" y="2013839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6202" y="2032960"/>
        <a:ext cx="989855" cy="614599"/>
      </dsp:txXfrm>
    </dsp:sp>
    <dsp:sp modelId="{8D720EEE-C133-4306-8A6A-2DCDF0D1B74C}">
      <dsp:nvSpPr>
        <dsp:cNvPr id="0" name=""/>
        <dsp:cNvSpPr/>
      </dsp:nvSpPr>
      <dsp:spPr>
        <a:xfrm>
          <a:off x="2514566" y="2857165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628799" y="2965686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7920" y="2984807"/>
        <a:ext cx="989855" cy="614599"/>
      </dsp:txXfrm>
    </dsp:sp>
    <dsp:sp modelId="{17136BEB-324A-4E9B-9884-D39EC47A8866}">
      <dsp:nvSpPr>
        <dsp:cNvPr id="0" name=""/>
        <dsp:cNvSpPr/>
      </dsp:nvSpPr>
      <dsp:spPr>
        <a:xfrm>
          <a:off x="3771129" y="2857165"/>
          <a:ext cx="1028097" cy="652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885362" y="2965686"/>
          <a:ext cx="1028097" cy="652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04483" y="2984807"/>
        <a:ext cx="989855" cy="61459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3024266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24266"/>
        <a:ext cx="2994660" cy="1107400"/>
      </dsp:txXfrm>
    </dsp:sp>
    <dsp:sp modelId="{1073CD61-D0DB-476B-959E-9FA18B85F8E7}">
      <dsp:nvSpPr>
        <dsp:cNvPr id="0" name=""/>
        <dsp:cNvSpPr/>
      </dsp:nvSpPr>
      <dsp:spPr>
        <a:xfrm>
          <a:off x="0" y="1732299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32299"/>
        <a:ext cx="2994660" cy="1107400"/>
      </dsp:txXfrm>
    </dsp:sp>
    <dsp:sp modelId="{62FAF586-70B0-48A5-AB3B-2981CF86F02A}">
      <dsp:nvSpPr>
        <dsp:cNvPr id="0" name=""/>
        <dsp:cNvSpPr/>
      </dsp:nvSpPr>
      <dsp:spPr>
        <a:xfrm>
          <a:off x="0" y="440332"/>
          <a:ext cx="9982200" cy="1107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0332"/>
        <a:ext cx="2994660" cy="1107400"/>
      </dsp:txXfrm>
    </dsp:sp>
    <dsp:sp modelId="{F703EC7A-C342-4CF0-94BF-F8E234C41653}">
      <dsp:nvSpPr>
        <dsp:cNvPr id="0" name=""/>
        <dsp:cNvSpPr/>
      </dsp:nvSpPr>
      <dsp:spPr>
        <a:xfrm>
          <a:off x="5696482" y="532616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23511" y="559645"/>
        <a:ext cx="1330192" cy="868775"/>
      </dsp:txXfrm>
    </dsp:sp>
    <dsp:sp modelId="{411710FD-ECE7-44D6-9017-F272547710C7}">
      <dsp:nvSpPr>
        <dsp:cNvPr id="0" name=""/>
        <dsp:cNvSpPr/>
      </dsp:nvSpPr>
      <dsp:spPr>
        <a:xfrm>
          <a:off x="4589082" y="1455449"/>
          <a:ext cx="1799525" cy="369133"/>
        </a:xfrm>
        <a:custGeom>
          <a:avLst/>
          <a:gdLst/>
          <a:ahLst/>
          <a:cxnLst/>
          <a:rect l="0" t="0" r="0" b="0"/>
          <a:pathLst>
            <a:path>
              <a:moveTo>
                <a:pt x="1799525" y="0"/>
              </a:moveTo>
              <a:lnTo>
                <a:pt x="1799525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763432" y="1824583"/>
          <a:ext cx="1651299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90461" y="1851612"/>
        <a:ext cx="1597241" cy="868775"/>
      </dsp:txXfrm>
    </dsp:sp>
    <dsp:sp modelId="{2FA6AC46-07C0-4B55-B49F-B6B39211C340}">
      <dsp:nvSpPr>
        <dsp:cNvPr id="0" name=""/>
        <dsp:cNvSpPr/>
      </dsp:nvSpPr>
      <dsp:spPr>
        <a:xfrm>
          <a:off x="3689319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899762" y="0"/>
              </a:moveTo>
              <a:lnTo>
                <a:pt x="899762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97194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23" y="3143579"/>
        <a:ext cx="1330192" cy="868775"/>
      </dsp:txXfrm>
    </dsp:sp>
    <dsp:sp modelId="{26490CFA-0A24-4937-97F4-BEDD336AB613}">
      <dsp:nvSpPr>
        <dsp:cNvPr id="0" name=""/>
        <dsp:cNvSpPr/>
      </dsp:nvSpPr>
      <dsp:spPr>
        <a:xfrm>
          <a:off x="4589082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899762" y="184566"/>
              </a:lnTo>
              <a:lnTo>
                <a:pt x="899762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796720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3749" y="3143579"/>
        <a:ext cx="1330192" cy="868775"/>
      </dsp:txXfrm>
    </dsp:sp>
    <dsp:sp modelId="{053F8143-3E2B-4AE7-8ABE-C8D40D0AF695}">
      <dsp:nvSpPr>
        <dsp:cNvPr id="0" name=""/>
        <dsp:cNvSpPr/>
      </dsp:nvSpPr>
      <dsp:spPr>
        <a:xfrm>
          <a:off x="6388608" y="1455449"/>
          <a:ext cx="1799525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1799525" y="184566"/>
              </a:lnTo>
              <a:lnTo>
                <a:pt x="1799525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362483" y="1824583"/>
          <a:ext cx="1651299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9512" y="1851612"/>
        <a:ext cx="1597241" cy="868775"/>
      </dsp:txXfrm>
    </dsp:sp>
    <dsp:sp modelId="{BD676BAF-3620-40BF-95C6-26643E1748FD}">
      <dsp:nvSpPr>
        <dsp:cNvPr id="0" name=""/>
        <dsp:cNvSpPr/>
      </dsp:nvSpPr>
      <dsp:spPr>
        <a:xfrm>
          <a:off x="7288370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899762" y="0"/>
              </a:moveTo>
              <a:lnTo>
                <a:pt x="899762" y="184566"/>
              </a:lnTo>
              <a:lnTo>
                <a:pt x="0" y="184566"/>
              </a:lnTo>
              <a:lnTo>
                <a:pt x="0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96245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23274" y="3143579"/>
        <a:ext cx="1330192" cy="868775"/>
      </dsp:txXfrm>
    </dsp:sp>
    <dsp:sp modelId="{066ED6C7-C487-4685-9082-793614E56615}">
      <dsp:nvSpPr>
        <dsp:cNvPr id="0" name=""/>
        <dsp:cNvSpPr/>
      </dsp:nvSpPr>
      <dsp:spPr>
        <a:xfrm>
          <a:off x="8188133" y="2747416"/>
          <a:ext cx="899762" cy="36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6"/>
              </a:lnTo>
              <a:lnTo>
                <a:pt x="899762" y="184566"/>
              </a:lnTo>
              <a:lnTo>
                <a:pt x="899762" y="36913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395771" y="3116550"/>
          <a:ext cx="1384250" cy="922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800" y="3143579"/>
        <a:ext cx="1330192" cy="86877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220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14" y="1045077"/>
        <a:ext cx="2027114" cy="1285519"/>
      </dsp:txXfrm>
    </dsp:sp>
    <dsp:sp modelId="{566E816D-4C5B-4063-9B5D-BC0DFA46E99E}">
      <dsp:nvSpPr>
        <dsp:cNvPr id="0" name=""/>
        <dsp:cNvSpPr/>
      </dsp:nvSpPr>
      <dsp:spPr>
        <a:xfrm>
          <a:off x="1314665" y="2765293"/>
          <a:ext cx="2137125" cy="982799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70465" y="2370591"/>
          <a:ext cx="1872980" cy="74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280" y="2392406"/>
        <a:ext cx="1829350" cy="701192"/>
      </dsp:txXfrm>
    </dsp:sp>
    <dsp:sp modelId="{13AE18EB-CBCA-4A2A-B8E8-7DF055777385}">
      <dsp:nvSpPr>
        <dsp:cNvPr id="0" name=""/>
        <dsp:cNvSpPr/>
      </dsp:nvSpPr>
      <dsp:spPr>
        <a:xfrm>
          <a:off x="2576217" y="1005083"/>
          <a:ext cx="2107102" cy="173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6211" y="1417489"/>
        <a:ext cx="2027114" cy="1285519"/>
      </dsp:txXfrm>
    </dsp:sp>
    <dsp:sp modelId="{05892EEE-B1A9-4C95-94D3-D6F88B56046C}">
      <dsp:nvSpPr>
        <dsp:cNvPr id="0" name=""/>
        <dsp:cNvSpPr/>
      </dsp:nvSpPr>
      <dsp:spPr>
        <a:xfrm>
          <a:off x="3044462" y="632672"/>
          <a:ext cx="1872980" cy="74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6277" y="654487"/>
        <a:ext cx="1829350" cy="7011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83447" y="1606524"/>
          <a:ext cx="1552768" cy="1552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0845" y="1833922"/>
        <a:ext cx="1097972" cy="1097972"/>
      </dsp:txXfrm>
    </dsp:sp>
    <dsp:sp modelId="{C3A7DF1F-1BF4-45E7-82BE-354FF64C4CDD}">
      <dsp:nvSpPr>
        <dsp:cNvPr id="0" name=""/>
        <dsp:cNvSpPr/>
      </dsp:nvSpPr>
      <dsp:spPr>
        <a:xfrm rot="12900000">
          <a:off x="627213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17C5BC-F197-4DE2-89E2-5D6840C92242}">
      <dsp:nvSpPr>
        <dsp:cNvPr id="0" name=""/>
        <dsp:cNvSpPr/>
      </dsp:nvSpPr>
      <dsp:spPr>
        <a:xfrm>
          <a:off x="2685" y="588793"/>
          <a:ext cx="1475130" cy="118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49" y="623357"/>
        <a:ext cx="1406002" cy="1110976"/>
      </dsp:txXfrm>
    </dsp:sp>
    <dsp:sp modelId="{E07CAD93-8E04-4468-B52D-F4202331BD06}">
      <dsp:nvSpPr>
        <dsp:cNvPr id="0" name=""/>
        <dsp:cNvSpPr/>
      </dsp:nvSpPr>
      <dsp:spPr>
        <a:xfrm rot="19500000">
          <a:off x="3042369" y="1316084"/>
          <a:ext cx="1250080" cy="442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D27828-FBE8-4520-909F-87F472FE5E9D}">
      <dsp:nvSpPr>
        <dsp:cNvPr id="0" name=""/>
        <dsp:cNvSpPr/>
      </dsp:nvSpPr>
      <dsp:spPr>
        <a:xfrm>
          <a:off x="3441847" y="588793"/>
          <a:ext cx="1475130" cy="118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6411" y="623357"/>
        <a:ext cx="1406002" cy="111097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30" y="1550569"/>
          <a:ext cx="1293895" cy="64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78" y="1569517"/>
        <a:ext cx="1255999" cy="609051"/>
      </dsp:txXfrm>
    </dsp:sp>
    <dsp:sp modelId="{8C854ACF-835F-4AE3-8DC9-8B542F6EA2C5}">
      <dsp:nvSpPr>
        <dsp:cNvPr id="0" name=""/>
        <dsp:cNvSpPr/>
      </dsp:nvSpPr>
      <dsp:spPr>
        <a:xfrm>
          <a:off x="1295325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1165" y="1861104"/>
        <a:ext cx="25877" cy="25877"/>
      </dsp:txXfrm>
    </dsp:sp>
    <dsp:sp modelId="{510CBD0E-2B74-48A5-A068-69B5D50D497D}">
      <dsp:nvSpPr>
        <dsp:cNvPr id="0" name=""/>
        <dsp:cNvSpPr/>
      </dsp:nvSpPr>
      <dsp:spPr>
        <a:xfrm>
          <a:off x="1812883" y="1550569"/>
          <a:ext cx="1293895" cy="64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1831" y="1569517"/>
        <a:ext cx="1255999" cy="609051"/>
      </dsp:txXfrm>
    </dsp:sp>
    <dsp:sp modelId="{54821F47-EBFF-4C5F-ACB1-0365BEDDE0F5}">
      <dsp:nvSpPr>
        <dsp:cNvPr id="0" name=""/>
        <dsp:cNvSpPr/>
      </dsp:nvSpPr>
      <dsp:spPr>
        <a:xfrm rot="18289469">
          <a:off x="2912406" y="148651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1479391"/>
        <a:ext cx="45315" cy="45315"/>
      </dsp:txXfrm>
    </dsp:sp>
    <dsp:sp modelId="{374DAA3C-6759-4E27-B664-F6D275ECF374}">
      <dsp:nvSpPr>
        <dsp:cNvPr id="0" name=""/>
        <dsp:cNvSpPr/>
      </dsp:nvSpPr>
      <dsp:spPr>
        <a:xfrm>
          <a:off x="3624337" y="806579"/>
          <a:ext cx="1293895" cy="64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825527"/>
        <a:ext cx="1255999" cy="609051"/>
      </dsp:txXfrm>
    </dsp:sp>
    <dsp:sp modelId="{892A3F96-E7F7-47DA-BC95-7FFC246465E3}">
      <dsp:nvSpPr>
        <dsp:cNvPr id="0" name=""/>
        <dsp:cNvSpPr/>
      </dsp:nvSpPr>
      <dsp:spPr>
        <a:xfrm>
          <a:off x="3106779" y="1858508"/>
          <a:ext cx="517558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517558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2619" y="1861104"/>
        <a:ext cx="25877" cy="25877"/>
      </dsp:txXfrm>
    </dsp:sp>
    <dsp:sp modelId="{F39A9753-5BC7-44CF-989F-F7150E9EDB51}">
      <dsp:nvSpPr>
        <dsp:cNvPr id="0" name=""/>
        <dsp:cNvSpPr/>
      </dsp:nvSpPr>
      <dsp:spPr>
        <a:xfrm>
          <a:off x="3624337" y="1550569"/>
          <a:ext cx="1293895" cy="64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1569517"/>
        <a:ext cx="1255999" cy="609051"/>
      </dsp:txXfrm>
    </dsp:sp>
    <dsp:sp modelId="{85A10939-7951-4B5F-86FA-E88F34A95265}">
      <dsp:nvSpPr>
        <dsp:cNvPr id="0" name=""/>
        <dsp:cNvSpPr/>
      </dsp:nvSpPr>
      <dsp:spPr>
        <a:xfrm rot="3310531">
          <a:off x="2912406" y="2230503"/>
          <a:ext cx="906304" cy="31069"/>
        </a:xfrm>
        <a:custGeom>
          <a:avLst/>
          <a:gdLst/>
          <a:ahLst/>
          <a:cxnLst/>
          <a:rect l="0" t="0" r="0" b="0"/>
          <a:pathLst>
            <a:path>
              <a:moveTo>
                <a:pt x="0" y="15534"/>
              </a:moveTo>
              <a:lnTo>
                <a:pt x="906304" y="15534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2900" y="2223380"/>
        <a:ext cx="45315" cy="45315"/>
      </dsp:txXfrm>
    </dsp:sp>
    <dsp:sp modelId="{CEB89AC8-08AC-41E6-977D-52B0D04E91EC}">
      <dsp:nvSpPr>
        <dsp:cNvPr id="0" name=""/>
        <dsp:cNvSpPr/>
      </dsp:nvSpPr>
      <dsp:spPr>
        <a:xfrm>
          <a:off x="3624337" y="2294559"/>
          <a:ext cx="1293895" cy="646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3285" y="2313507"/>
        <a:ext cx="1255999" cy="60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26275" y="1754825"/>
          <a:ext cx="1062348" cy="1062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81852" y="1910402"/>
        <a:ext cx="751194" cy="751194"/>
      </dsp:txXfrm>
    </dsp:sp>
    <dsp:sp modelId="{995CC852-D064-453E-B55F-4F5D99661AB6}">
      <dsp:nvSpPr>
        <dsp:cNvPr id="0" name=""/>
        <dsp:cNvSpPr/>
      </dsp:nvSpPr>
      <dsp:spPr>
        <a:xfrm rot="16200000">
          <a:off x="2343839" y="1366297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7922" y="1472620"/>
        <a:ext cx="159055" cy="216718"/>
      </dsp:txXfrm>
    </dsp:sp>
    <dsp:sp modelId="{F13B9279-4D20-4C63-BD8E-8FF21C28D26C}">
      <dsp:nvSpPr>
        <dsp:cNvPr id="0" name=""/>
        <dsp:cNvSpPr/>
      </dsp:nvSpPr>
      <dsp:spPr>
        <a:xfrm>
          <a:off x="1797632" y="6469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90888" y="199725"/>
        <a:ext cx="933123" cy="933123"/>
      </dsp:txXfrm>
    </dsp:sp>
    <dsp:sp modelId="{5A4D13B5-DCAA-4600-87DA-6A35B14CC8DF}">
      <dsp:nvSpPr>
        <dsp:cNvPr id="0" name=""/>
        <dsp:cNvSpPr/>
      </dsp:nvSpPr>
      <dsp:spPr>
        <a:xfrm>
          <a:off x="3082942" y="2105400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2942" y="2177640"/>
        <a:ext cx="159055" cy="216718"/>
      </dsp:txXfrm>
    </dsp:sp>
    <dsp:sp modelId="{DB515EB8-7228-4CF2-9755-83B51B874FC7}">
      <dsp:nvSpPr>
        <dsp:cNvPr id="0" name=""/>
        <dsp:cNvSpPr/>
      </dsp:nvSpPr>
      <dsp:spPr>
        <a:xfrm>
          <a:off x="3417344" y="1626182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0600" y="1819438"/>
        <a:ext cx="933123" cy="933123"/>
      </dsp:txXfrm>
    </dsp:sp>
    <dsp:sp modelId="{8BB25B4C-C511-4C59-A07D-74BDD700E10F}">
      <dsp:nvSpPr>
        <dsp:cNvPr id="0" name=""/>
        <dsp:cNvSpPr/>
      </dsp:nvSpPr>
      <dsp:spPr>
        <a:xfrm rot="5400000">
          <a:off x="2343839" y="2844504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7922" y="2882661"/>
        <a:ext cx="159055" cy="216718"/>
      </dsp:txXfrm>
    </dsp:sp>
    <dsp:sp modelId="{D2454FAC-7D9D-4545-BD4B-513B814EEF02}">
      <dsp:nvSpPr>
        <dsp:cNvPr id="0" name=""/>
        <dsp:cNvSpPr/>
      </dsp:nvSpPr>
      <dsp:spPr>
        <a:xfrm>
          <a:off x="1797632" y="3245894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90888" y="3439150"/>
        <a:ext cx="933123" cy="933123"/>
      </dsp:txXfrm>
    </dsp:sp>
    <dsp:sp modelId="{CE934320-C79B-4FEA-B6E4-74714B804A8C}">
      <dsp:nvSpPr>
        <dsp:cNvPr id="0" name=""/>
        <dsp:cNvSpPr/>
      </dsp:nvSpPr>
      <dsp:spPr>
        <a:xfrm rot="10800000">
          <a:off x="1604735" y="2105400"/>
          <a:ext cx="227221" cy="361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72901" y="2177640"/>
        <a:ext cx="159055" cy="216718"/>
      </dsp:txXfrm>
    </dsp:sp>
    <dsp:sp modelId="{EBFDEB1D-4DC2-41B8-8DEF-B1BFA93B877F}">
      <dsp:nvSpPr>
        <dsp:cNvPr id="0" name=""/>
        <dsp:cNvSpPr/>
      </dsp:nvSpPr>
      <dsp:spPr>
        <a:xfrm>
          <a:off x="177919" y="1626182"/>
          <a:ext cx="1319635" cy="1319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371175" y="1819438"/>
        <a:ext cx="933123" cy="93312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457450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87"/>
              </a:lnTo>
              <a:lnTo>
                <a:pt x="150875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306574" y="1114916"/>
          <a:ext cx="150875" cy="1681187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1681187"/>
              </a:lnTo>
              <a:lnTo>
                <a:pt x="0" y="168118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457450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979"/>
              </a:lnTo>
              <a:lnTo>
                <a:pt x="150875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306574" y="1114916"/>
          <a:ext cx="150875" cy="660979"/>
        </a:xfrm>
        <a:custGeom>
          <a:avLst/>
          <a:gdLst/>
          <a:ahLst/>
          <a:cxnLst/>
          <a:rect l="0" t="0" r="0" b="0"/>
          <a:pathLst>
            <a:path>
              <a:moveTo>
                <a:pt x="150875" y="0"/>
              </a:moveTo>
              <a:lnTo>
                <a:pt x="150875" y="660979"/>
              </a:lnTo>
              <a:lnTo>
                <a:pt x="0" y="66097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457450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291"/>
              </a:lnTo>
              <a:lnTo>
                <a:pt x="1738663" y="2191291"/>
              </a:lnTo>
              <a:lnTo>
                <a:pt x="1738663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411730" y="1114916"/>
          <a:ext cx="91440" cy="234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718786" y="1114916"/>
          <a:ext cx="1738663" cy="2342167"/>
        </a:xfrm>
        <a:custGeom>
          <a:avLst/>
          <a:gdLst/>
          <a:ahLst/>
          <a:cxnLst/>
          <a:rect l="0" t="0" r="0" b="0"/>
          <a:pathLst>
            <a:path>
              <a:moveTo>
                <a:pt x="1738663" y="0"/>
              </a:moveTo>
              <a:lnTo>
                <a:pt x="1738663" y="2191291"/>
              </a:lnTo>
              <a:lnTo>
                <a:pt x="0" y="2191291"/>
              </a:lnTo>
              <a:lnTo>
                <a:pt x="0" y="234216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738993" y="396460"/>
          <a:ext cx="1436912" cy="718456"/>
        </a:xfrm>
        <a:prstGeom prst="rect">
          <a:avLst/>
        </a:prstGeom>
        <a:gradFill rotWithShape="1">
          <a:gsLst>
            <a:gs pos="0">
              <a:schemeClr val="accent1">
                <a:shade val="100000"/>
                <a:satMod val="137000"/>
              </a:schemeClr>
            </a:gs>
            <a:gs pos="71000">
              <a:schemeClr val="accent1">
                <a:shade val="98000"/>
                <a:satMod val="137000"/>
              </a:schemeClr>
            </a:gs>
            <a:gs pos="100000">
              <a:schemeClr val="accent1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8993" y="396460"/>
        <a:ext cx="1436912" cy="718456"/>
      </dsp:txXfrm>
    </dsp:sp>
    <dsp:sp modelId="{38E06205-DEEF-4FE8-91E9-8E678FEACDA7}">
      <dsp:nvSpPr>
        <dsp:cNvPr id="0" name=""/>
        <dsp:cNvSpPr/>
      </dsp:nvSpPr>
      <dsp:spPr>
        <a:xfrm>
          <a:off x="1810839" y="468305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29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" y="3457083"/>
        <a:ext cx="1436912" cy="718456"/>
      </dsp:txXfrm>
    </dsp:sp>
    <dsp:sp modelId="{3F341B6D-7BF2-40D0-9488-BC3363D1DBF4}">
      <dsp:nvSpPr>
        <dsp:cNvPr id="0" name=""/>
        <dsp:cNvSpPr/>
      </dsp:nvSpPr>
      <dsp:spPr>
        <a:xfrm>
          <a:off x="72175" y="3528929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738993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8993" y="3457083"/>
        <a:ext cx="1436912" cy="718456"/>
      </dsp:txXfrm>
    </dsp:sp>
    <dsp:sp modelId="{1F561D68-4BF8-4EE0-B2F4-05F28597DFD7}">
      <dsp:nvSpPr>
        <dsp:cNvPr id="0" name=""/>
        <dsp:cNvSpPr/>
      </dsp:nvSpPr>
      <dsp:spPr>
        <a:xfrm>
          <a:off x="1810839" y="3528929"/>
          <a:ext cx="431073" cy="5747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477657" y="3457083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7657" y="3457083"/>
        <a:ext cx="1436912" cy="718456"/>
      </dsp:txXfrm>
    </dsp:sp>
    <dsp:sp modelId="{3A374F2C-7E65-40CA-BF42-1AD12F84A2F8}">
      <dsp:nvSpPr>
        <dsp:cNvPr id="0" name=""/>
        <dsp:cNvSpPr/>
      </dsp:nvSpPr>
      <dsp:spPr>
        <a:xfrm>
          <a:off x="3549503" y="3528929"/>
          <a:ext cx="431073" cy="5747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69661" y="1416668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661" y="1416668"/>
        <a:ext cx="1436912" cy="718456"/>
      </dsp:txXfrm>
    </dsp:sp>
    <dsp:sp modelId="{FFAB9A44-59EF-4860-8768-6E0967FC3437}">
      <dsp:nvSpPr>
        <dsp:cNvPr id="0" name=""/>
        <dsp:cNvSpPr/>
      </dsp:nvSpPr>
      <dsp:spPr>
        <a:xfrm>
          <a:off x="941507" y="1488513"/>
          <a:ext cx="431073" cy="5747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608325" y="1416668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8325" y="1416668"/>
        <a:ext cx="1436912" cy="718456"/>
      </dsp:txXfrm>
    </dsp:sp>
    <dsp:sp modelId="{4FB7617C-C401-4A28-9A7E-9412E35B45CD}">
      <dsp:nvSpPr>
        <dsp:cNvPr id="0" name=""/>
        <dsp:cNvSpPr/>
      </dsp:nvSpPr>
      <dsp:spPr>
        <a:xfrm>
          <a:off x="2680171" y="1488513"/>
          <a:ext cx="431073" cy="5747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69661" y="2436875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661" y="2436875"/>
        <a:ext cx="1436912" cy="718456"/>
      </dsp:txXfrm>
    </dsp:sp>
    <dsp:sp modelId="{68603C10-892E-49FD-A395-C1E2D106A0E8}">
      <dsp:nvSpPr>
        <dsp:cNvPr id="0" name=""/>
        <dsp:cNvSpPr/>
      </dsp:nvSpPr>
      <dsp:spPr>
        <a:xfrm>
          <a:off x="941507" y="2508721"/>
          <a:ext cx="431073" cy="574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608325" y="2436875"/>
          <a:ext cx="1436912" cy="718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2256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8325" y="2436875"/>
        <a:ext cx="1436912" cy="718456"/>
      </dsp:txXfrm>
    </dsp:sp>
    <dsp:sp modelId="{85A86ECA-F663-4822-8D7A-1607ADF810EE}">
      <dsp:nvSpPr>
        <dsp:cNvPr id="0" name=""/>
        <dsp:cNvSpPr/>
      </dsp:nvSpPr>
      <dsp:spPr>
        <a:xfrm>
          <a:off x="2680171" y="2508721"/>
          <a:ext cx="431073" cy="57476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48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714" y="1736054"/>
        <a:ext cx="1344811" cy="852828"/>
      </dsp:txXfrm>
    </dsp:sp>
    <dsp:sp modelId="{32973EAC-D7E9-454A-B6E9-9DCEFC674E8C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293" y="2629888"/>
        <a:ext cx="1213613" cy="465180"/>
      </dsp:txXfrm>
    </dsp:sp>
    <dsp:sp modelId="{99203F4A-25B9-4280-A445-14B0626E20E1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91E6A2E2-654A-497B-8AEF-EB6DF9E12A66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5962" y="1476931"/>
        <a:ext cx="1213613" cy="465180"/>
      </dsp:txXfrm>
    </dsp:sp>
    <dsp:sp modelId="{C505C855-E5D0-4C40-9F11-78D09372F3DB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53223" y="459434"/>
          <a:ext cx="4937203" cy="4937203"/>
        </a:xfrm>
        <a:prstGeom prst="leftCircularArrow">
          <a:avLst>
            <a:gd name="adj1" fmla="val 2065"/>
            <a:gd name="adj2" fmla="val 247753"/>
            <a:gd name="adj3" fmla="val 1621656"/>
            <a:gd name="adj4" fmla="val 8622882"/>
            <a:gd name="adj5" fmla="val 24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389742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417094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475909" y="26720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3395" y="314206"/>
        <a:ext cx="1388108" cy="1388108"/>
      </dsp:txXfrm>
    </dsp:sp>
    <dsp:sp modelId="{4CBD46F2-5D27-4930-9F4E-AEC3AB361AF0}">
      <dsp:nvSpPr>
        <dsp:cNvPr id="0" name=""/>
        <dsp:cNvSpPr/>
      </dsp:nvSpPr>
      <dsp:spPr>
        <a:xfrm rot="3600000">
          <a:off x="2925996" y="1941899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5258" y="2006403"/>
        <a:ext cx="366448" cy="397523"/>
      </dsp:txXfrm>
    </dsp:sp>
    <dsp:sp modelId="{5D9EDD51-4D73-4133-B16F-EDA892D60367}">
      <dsp:nvSpPr>
        <dsp:cNvPr id="0" name=""/>
        <dsp:cNvSpPr/>
      </dsp:nvSpPr>
      <dsp:spPr>
        <a:xfrm>
          <a:off x="2951315" y="2582198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8801" y="2869684"/>
        <a:ext cx="1388108" cy="1388108"/>
      </dsp:txXfrm>
    </dsp:sp>
    <dsp:sp modelId="{A36D8D8C-F2BE-459D-8DD5-DE9774D76D63}">
      <dsp:nvSpPr>
        <dsp:cNvPr id="0" name=""/>
        <dsp:cNvSpPr/>
      </dsp:nvSpPr>
      <dsp:spPr>
        <a:xfrm rot="10800000">
          <a:off x="2210517" y="3232469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367566" y="3364977"/>
        <a:ext cx="366448" cy="397523"/>
      </dsp:txXfrm>
    </dsp:sp>
    <dsp:sp modelId="{1C77328C-01EF-4A18-9552-44DE0492D09D}">
      <dsp:nvSpPr>
        <dsp:cNvPr id="0" name=""/>
        <dsp:cNvSpPr/>
      </dsp:nvSpPr>
      <dsp:spPr>
        <a:xfrm>
          <a:off x="504" y="2582198"/>
          <a:ext cx="1963080" cy="1963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990" y="2869684"/>
        <a:ext cx="1388108" cy="1388108"/>
      </dsp:txXfrm>
    </dsp:sp>
    <dsp:sp modelId="{7A5703DB-85B0-4E9B-9DC1-8B487584F39A}">
      <dsp:nvSpPr>
        <dsp:cNvPr id="0" name=""/>
        <dsp:cNvSpPr/>
      </dsp:nvSpPr>
      <dsp:spPr>
        <a:xfrm rot="18000000">
          <a:off x="1450590" y="1967561"/>
          <a:ext cx="523497" cy="662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52" y="2168073"/>
        <a:ext cx="366448" cy="397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134" y="759134"/>
          <a:ext cx="6559014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608" y="367238"/>
          <a:ext cx="4915481" cy="4915481"/>
        </a:xfrm>
        <a:prstGeom prst="leftCircularArrow">
          <a:avLst>
            <a:gd name="adj1" fmla="val 2074"/>
            <a:gd name="adj2" fmla="val 248900"/>
            <a:gd name="adj3" fmla="val 1795265"/>
            <a:gd name="adj4" fmla="val 8795344"/>
            <a:gd name="adj5" fmla="val 24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546777" y="3183628"/>
          <a:ext cx="2348363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4129" y="3210980"/>
        <a:ext cx="2293659" cy="879162"/>
      </dsp:txXfrm>
    </dsp:sp>
    <dsp:sp modelId="{CCE0CB4D-3279-43C0-9D87-9D307B807F74}">
      <dsp:nvSpPr>
        <dsp:cNvPr id="0" name=""/>
        <dsp:cNvSpPr/>
      </dsp:nvSpPr>
      <dsp:spPr>
        <a:xfrm>
          <a:off x="7472490" y="752842"/>
          <a:ext cx="1788149" cy="3060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115971" y="470389"/>
          <a:ext cx="1381824" cy="933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3323" y="497741"/>
        <a:ext cx="1327120" cy="8791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15B9BCE0-8417-444C-A7D7-D171AF2D53F2}">
      <dsp:nvSpPr>
        <dsp:cNvPr id="0" name=""/>
        <dsp:cNvSpPr/>
      </dsp:nvSpPr>
      <dsp:spPr>
        <a:xfrm>
          <a:off x="122991" y="937021"/>
          <a:ext cx="4673679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678" y="1017708"/>
        <a:ext cx="4512305" cy="2462286"/>
      </dsp:txXfrm>
    </dsp:sp>
    <dsp:sp modelId="{3D8BAE51-33CF-4E42-9CED-8DCEE7EFA5DF}">
      <dsp:nvSpPr>
        <dsp:cNvPr id="0" name=""/>
        <dsp:cNvSpPr/>
      </dsp:nvSpPr>
      <dsp:spPr>
        <a:xfrm>
          <a:off x="239833" y="1855303"/>
          <a:ext cx="934735" cy="15086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579" y="1884049"/>
        <a:ext cx="877243" cy="1451113"/>
      </dsp:txXfrm>
    </dsp:sp>
    <dsp:sp modelId="{1AC6F350-A162-4670-A0BD-5F24B733D682}">
      <dsp:nvSpPr>
        <dsp:cNvPr id="0" name=""/>
        <dsp:cNvSpPr/>
      </dsp:nvSpPr>
      <dsp:spPr>
        <a:xfrm>
          <a:off x="1279112" y="1874043"/>
          <a:ext cx="3394567" cy="149923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accen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4623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219" y="1920150"/>
        <a:ext cx="3302353" cy="1407020"/>
      </dsp:txXfrm>
    </dsp:sp>
    <dsp:sp modelId="{984A4014-C974-4DA2-B9AE-26BFE4330EA9}">
      <dsp:nvSpPr>
        <dsp:cNvPr id="0" name=""/>
        <dsp:cNvSpPr/>
      </dsp:nvSpPr>
      <dsp:spPr>
        <a:xfrm>
          <a:off x="1363976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143" y="2381586"/>
        <a:ext cx="997816" cy="920581"/>
      </dsp:txXfrm>
    </dsp:sp>
    <dsp:sp modelId="{384811B6-17B1-4485-9430-A1144E6DF291}">
      <dsp:nvSpPr>
        <dsp:cNvPr id="0" name=""/>
        <dsp:cNvSpPr/>
      </dsp:nvSpPr>
      <dsp:spPr>
        <a:xfrm>
          <a:off x="2446340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6507" y="2381586"/>
        <a:ext cx="997816" cy="920581"/>
      </dsp:txXfrm>
    </dsp:sp>
    <dsp:sp modelId="{B64DA0B6-F508-4408-A3BC-75623B94409D}">
      <dsp:nvSpPr>
        <dsp:cNvPr id="0" name=""/>
        <dsp:cNvSpPr/>
      </dsp:nvSpPr>
      <dsp:spPr>
        <a:xfrm>
          <a:off x="3528705" y="2351419"/>
          <a:ext cx="1058150" cy="98091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58872" y="2381586"/>
        <a:ext cx="997816" cy="9205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919663" cy="3748087"/>
        </a:xfrm>
        <a:prstGeom prst="roundRect">
          <a:avLst>
            <a:gd name="adj" fmla="val 8500"/>
          </a:avLst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9089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311" y="93311"/>
        <a:ext cx="4733041" cy="3561465"/>
      </dsp:txXfrm>
    </dsp:sp>
    <dsp:sp modelId="{6F8F9D31-6406-418A-B2E0-98B0048B38F5}">
      <dsp:nvSpPr>
        <dsp:cNvPr id="0" name=""/>
        <dsp:cNvSpPr/>
      </dsp:nvSpPr>
      <dsp:spPr>
        <a:xfrm>
          <a:off x="93776" y="970866"/>
          <a:ext cx="737949" cy="26236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470" y="993560"/>
        <a:ext cx="692561" cy="2578272"/>
      </dsp:txXfrm>
    </dsp:sp>
    <dsp:sp modelId="{15B9BCE0-8417-444C-A7D7-D171AF2D53F2}">
      <dsp:nvSpPr>
        <dsp:cNvPr id="0" name=""/>
        <dsp:cNvSpPr/>
      </dsp:nvSpPr>
      <dsp:spPr>
        <a:xfrm>
          <a:off x="983932" y="937021"/>
          <a:ext cx="3812738" cy="262366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66602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4619" y="1017708"/>
        <a:ext cx="3651364" cy="2462286"/>
      </dsp:txXfrm>
    </dsp:sp>
    <dsp:sp modelId="{3D8BAE51-33CF-4E42-9CED-8DCEE7EFA5DF}">
      <dsp:nvSpPr>
        <dsp:cNvPr id="0" name=""/>
        <dsp:cNvSpPr/>
      </dsp:nvSpPr>
      <dsp:spPr>
        <a:xfrm>
          <a:off x="1079251" y="228099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6664" y="2308407"/>
        <a:ext cx="836550" cy="887484"/>
      </dsp:txXfrm>
    </dsp:sp>
    <dsp:sp modelId="{B579E7EC-289A-4C3F-A8E2-66FA80DBF7BA}">
      <dsp:nvSpPr>
        <dsp:cNvPr id="0" name=""/>
        <dsp:cNvSpPr/>
      </dsp:nvSpPr>
      <dsp:spPr>
        <a:xfrm>
          <a:off x="2014142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1555" y="2298997"/>
        <a:ext cx="836550" cy="887484"/>
      </dsp:txXfrm>
    </dsp:sp>
    <dsp:sp modelId="{E3A91650-0843-40DC-83E9-D885E8EF33CA}">
      <dsp:nvSpPr>
        <dsp:cNvPr id="0" name=""/>
        <dsp:cNvSpPr/>
      </dsp:nvSpPr>
      <dsp:spPr>
        <a:xfrm>
          <a:off x="2923679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092" y="2298997"/>
        <a:ext cx="836550" cy="887484"/>
      </dsp:txXfrm>
    </dsp:sp>
    <dsp:sp modelId="{262A8C7D-7AC3-4B36-BF44-28A4E9063F11}">
      <dsp:nvSpPr>
        <dsp:cNvPr id="0" name=""/>
        <dsp:cNvSpPr/>
      </dsp:nvSpPr>
      <dsp:spPr>
        <a:xfrm>
          <a:off x="3833216" y="2271584"/>
          <a:ext cx="891376" cy="9423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0629" y="2298997"/>
        <a:ext cx="836550" cy="887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4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98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2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7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9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市场端场景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一、自营的农贸综合体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二、合作的农贸市场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市场端场景（续）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三、乡村生态农业文旅康养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四、大城市写字楼群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129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82728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4362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中惠农通平台架构（省级）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9156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业务支付模型（两部分）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一、市场批零业务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42943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二、供应批发业务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3632996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支付和分账功能</a:t>
            </a:r>
            <a:endParaRPr 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713839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7687602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385314" y="3589867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619514" y="4298156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964051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262037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市场内部应用网络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体验中心的终端同时兼带市场服务器的功能，称为中心机。它内置的程序既是收银程序，又是一个服务器程序（品链框架）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整个市场网络部署为一个可通达的网络，通过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地址访问中心机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其它客户端机器包括：手机，收银终端，智能电视，等等；执行视频广告、信息显示播报、以及其它管理功能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两个环节相扣（供应业务＋市场业务）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10422</TotalTime>
  <Words>2463</Words>
  <Application>Microsoft Office PowerPoint</Application>
  <PresentationFormat>Widescreen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微软雅黑</vt:lpstr>
      <vt:lpstr>Arial</vt:lpstr>
      <vt:lpstr>Calibri</vt:lpstr>
      <vt:lpstr>Consolas</vt:lpstr>
      <vt:lpstr>Euphemia</vt:lpstr>
      <vt:lpstr>Plantagenet Cherokee</vt:lpstr>
      <vt:lpstr>Wingdings</vt:lpstr>
      <vt:lpstr>Theme1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1407</cp:revision>
  <dcterms:created xsi:type="dcterms:W3CDTF">2021-05-31T06:14:10Z</dcterms:created>
  <dcterms:modified xsi:type="dcterms:W3CDTF">2023-03-06T01:55:07Z</dcterms:modified>
</cp:coreProperties>
</file>