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5" r:id="rId1"/>
  </p:sldMasterIdLst>
  <p:notesMasterIdLst>
    <p:notesMasterId r:id="rId30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288" r:id="rId17"/>
    <p:sldId id="325" r:id="rId18"/>
    <p:sldId id="326" r:id="rId19"/>
    <p:sldId id="317" r:id="rId20"/>
    <p:sldId id="316" r:id="rId21"/>
    <p:sldId id="287" r:id="rId22"/>
    <p:sldId id="322" r:id="rId23"/>
    <p:sldId id="304" r:id="rId24"/>
    <p:sldId id="346" r:id="rId25"/>
    <p:sldId id="344" r:id="rId26"/>
    <p:sldId id="345" r:id="rId27"/>
    <p:sldId id="340" r:id="rId28"/>
    <p:sldId id="33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线上购物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现场购物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现场零售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线上采购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</a:t>
          </a:r>
          <a:r>
            <a: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扫码支付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在中惠农通</a:t>
          </a:r>
          <a:r>
            <a: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平台下单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，发起支付，到中惠农通平台的公账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2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620051"/>
        <a:ext cx="782622" cy="782622"/>
      </dsp:txXfrm>
    </dsp:sp>
    <dsp:sp modelId="{84467507-565C-4D7D-BFA4-46B4D5F20BE7}">
      <dsp:nvSpPr>
        <dsp:cNvPr id="0" name=""/>
        <dsp:cNvSpPr/>
      </dsp:nvSpPr>
      <dsp:spPr>
        <a:xfrm rot="16200000">
          <a:off x="2209914" y="1269647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1282229"/>
        <a:ext cx="16736" cy="16736"/>
      </dsp:txXfrm>
    </dsp:sp>
    <dsp:sp modelId="{D29D6F29-EDE8-4000-BB71-15D0FE06233B}">
      <dsp:nvSpPr>
        <dsp:cNvPr id="0" name=""/>
        <dsp:cNvSpPr/>
      </dsp:nvSpPr>
      <dsp:spPr>
        <a:xfrm>
          <a:off x="1823882" y="16435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78522"/>
        <a:ext cx="782622" cy="782622"/>
      </dsp:txXfrm>
    </dsp:sp>
    <dsp:sp modelId="{5D835E9D-CE63-4CEA-B7D9-7AFA96F430BB}">
      <dsp:nvSpPr>
        <dsp:cNvPr id="0" name=""/>
        <dsp:cNvSpPr/>
      </dsp:nvSpPr>
      <dsp:spPr>
        <a:xfrm>
          <a:off x="2930679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9677" y="2002994"/>
        <a:ext cx="16736" cy="16736"/>
      </dsp:txXfrm>
    </dsp:sp>
    <dsp:sp modelId="{65783DD5-65B6-435E-B472-80E2F88D8FD1}">
      <dsp:nvSpPr>
        <dsp:cNvPr id="0" name=""/>
        <dsp:cNvSpPr/>
      </dsp:nvSpPr>
      <dsp:spPr>
        <a:xfrm>
          <a:off x="3265411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7498" y="1620051"/>
        <a:ext cx="782622" cy="782622"/>
      </dsp:txXfrm>
    </dsp:sp>
    <dsp:sp modelId="{F61CFA4B-8BA6-44C9-8853-EEAFF13DADCF}">
      <dsp:nvSpPr>
        <dsp:cNvPr id="0" name=""/>
        <dsp:cNvSpPr/>
      </dsp:nvSpPr>
      <dsp:spPr>
        <a:xfrm rot="5400000">
          <a:off x="2209914" y="2711176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2723758"/>
        <a:ext cx="16736" cy="16736"/>
      </dsp:txXfrm>
    </dsp:sp>
    <dsp:sp modelId="{42A1925E-4BDD-49A2-BE55-790F435F9D36}">
      <dsp:nvSpPr>
        <dsp:cNvPr id="0" name=""/>
        <dsp:cNvSpPr/>
      </dsp:nvSpPr>
      <dsp:spPr>
        <a:xfrm>
          <a:off x="1823882" y="2899493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3061580"/>
        <a:ext cx="782622" cy="782622"/>
      </dsp:txXfrm>
    </dsp:sp>
    <dsp:sp modelId="{75DFF5C5-B6C7-4EFE-A5DD-2F6DF766275B}">
      <dsp:nvSpPr>
        <dsp:cNvPr id="0" name=""/>
        <dsp:cNvSpPr/>
      </dsp:nvSpPr>
      <dsp:spPr>
        <a:xfrm rot="10800000">
          <a:off x="1489150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148" y="2002994"/>
        <a:ext cx="16736" cy="16736"/>
      </dsp:txXfrm>
    </dsp:sp>
    <dsp:sp modelId="{EDE933B6-E827-4F0C-9DD3-3F092D6365BC}">
      <dsp:nvSpPr>
        <dsp:cNvPr id="0" name=""/>
        <dsp:cNvSpPr/>
      </dsp:nvSpPr>
      <dsp:spPr>
        <a:xfrm>
          <a:off x="382353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440" y="1620051"/>
        <a:ext cx="782622" cy="782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4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8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8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4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4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2" y="2290845"/>
        <a:ext cx="985643" cy="5645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6724"/>
        <a:ext cx="2916078" cy="892289"/>
      </dsp:txXfrm>
    </dsp:sp>
    <dsp:sp modelId="{BAF65991-9CE4-4754-977C-9C8F63F02D54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5719"/>
        <a:ext cx="2916078" cy="892289"/>
      </dsp:txXfrm>
    </dsp:sp>
    <dsp:sp modelId="{9ECBCF7B-1C23-482E-BFF3-6E284686C6E8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4715"/>
        <a:ext cx="2916078" cy="892289"/>
      </dsp:txXfrm>
    </dsp:sp>
    <dsp:sp modelId="{B54CC3AA-B839-4548-9702-4B6C71B39595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10"/>
        <a:ext cx="2916078" cy="892289"/>
      </dsp:txXfrm>
    </dsp:sp>
    <dsp:sp modelId="{3A43D483-88E2-4A15-87CA-BCF620F2DCD1}">
      <dsp:nvSpPr>
        <dsp:cNvPr id="0" name=""/>
        <dsp:cNvSpPr/>
      </dsp:nvSpPr>
      <dsp:spPr>
        <a:xfrm>
          <a:off x="566328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5065" y="99847"/>
        <a:ext cx="1071804" cy="700016"/>
      </dsp:txXfrm>
    </dsp:sp>
    <dsp:sp modelId="{EEC13D5B-CD33-4589-BFA5-7BA6B0C1BB15}">
      <dsp:nvSpPr>
        <dsp:cNvPr id="0" name=""/>
        <dsp:cNvSpPr/>
      </dsp:nvSpPr>
      <dsp:spPr>
        <a:xfrm>
          <a:off x="4770996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1449970" y="0"/>
              </a:moveTo>
              <a:lnTo>
                <a:pt x="144997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213315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5094" y="1140851"/>
        <a:ext cx="1071804" cy="700016"/>
      </dsp:txXfrm>
    </dsp:sp>
    <dsp:sp modelId="{C24F2270-8ED7-47D2-9F85-234A07C97831}">
      <dsp:nvSpPr>
        <dsp:cNvPr id="0" name=""/>
        <dsp:cNvSpPr/>
      </dsp:nvSpPr>
      <dsp:spPr>
        <a:xfrm>
          <a:off x="4046011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0109" y="2181856"/>
        <a:ext cx="1071804" cy="700016"/>
      </dsp:txXfrm>
    </dsp:sp>
    <dsp:sp modelId="{3F94E4CE-4E29-4E50-8DF2-69E0BFA0D2E9}">
      <dsp:nvSpPr>
        <dsp:cNvPr id="0" name=""/>
        <dsp:cNvSpPr/>
      </dsp:nvSpPr>
      <dsp:spPr>
        <a:xfrm>
          <a:off x="4770996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8301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60080" y="2181856"/>
        <a:ext cx="1071804" cy="700016"/>
      </dsp:txXfrm>
    </dsp:sp>
    <dsp:sp modelId="{52EA4D95-5BE7-4CC4-8FE9-B74D67CBF6F1}">
      <dsp:nvSpPr>
        <dsp:cNvPr id="0" name=""/>
        <dsp:cNvSpPr/>
      </dsp:nvSpPr>
      <dsp:spPr>
        <a:xfrm>
          <a:off x="6220967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449970" y="148714"/>
              </a:lnTo>
              <a:lnTo>
                <a:pt x="144997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113257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1140851"/>
        <a:ext cx="1071804" cy="700016"/>
      </dsp:txXfrm>
    </dsp:sp>
    <dsp:sp modelId="{C8D27CAE-61B0-4387-9463-7D3212052A0E}">
      <dsp:nvSpPr>
        <dsp:cNvPr id="0" name=""/>
        <dsp:cNvSpPr/>
      </dsp:nvSpPr>
      <dsp:spPr>
        <a:xfrm>
          <a:off x="7625218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11325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2181856"/>
        <a:ext cx="1071804" cy="700016"/>
      </dsp:txXfrm>
    </dsp:sp>
    <dsp:sp modelId="{DB51306D-7587-4C58-8C34-559ED0BF1010}">
      <dsp:nvSpPr>
        <dsp:cNvPr id="0" name=""/>
        <dsp:cNvSpPr/>
      </dsp:nvSpPr>
      <dsp:spPr>
        <a:xfrm>
          <a:off x="6945953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38827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0050" y="3222861"/>
        <a:ext cx="1071804" cy="700016"/>
      </dsp:txXfrm>
    </dsp:sp>
    <dsp:sp modelId="{257F7053-CD3E-4495-BB09-6C977AFDF0C3}">
      <dsp:nvSpPr>
        <dsp:cNvPr id="0" name=""/>
        <dsp:cNvSpPr/>
      </dsp:nvSpPr>
      <dsp:spPr>
        <a:xfrm>
          <a:off x="767093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83824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0021" y="3222861"/>
        <a:ext cx="1071804" cy="700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86854" y="392873"/>
          <a:ext cx="2580853" cy="1371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7015" y="433034"/>
        <a:ext cx="2500531" cy="1290885"/>
      </dsp:txXfrm>
    </dsp:sp>
    <dsp:sp modelId="{D4778B37-0FA3-43CA-AD11-95B34F90FB9D}">
      <dsp:nvSpPr>
        <dsp:cNvPr id="0" name=""/>
        <dsp:cNvSpPr/>
      </dsp:nvSpPr>
      <dsp:spPr>
        <a:xfrm>
          <a:off x="2331561" y="1764081"/>
          <a:ext cx="91440" cy="688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22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86854" y="2452308"/>
          <a:ext cx="2580853" cy="4965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101396" y="2466850"/>
        <a:ext cx="2551769" cy="4674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498548"/>
          <a:ext cx="2066191" cy="137746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84529" y="538892"/>
        <a:ext cx="1985503" cy="1296773"/>
      </dsp:txXfrm>
    </dsp:sp>
    <dsp:sp modelId="{D4778B37-0FA3-43CA-AD11-95B34F90FB9D}">
      <dsp:nvSpPr>
        <dsp:cNvPr id="0" name=""/>
        <dsp:cNvSpPr/>
      </dsp:nvSpPr>
      <dsp:spPr>
        <a:xfrm>
          <a:off x="1034256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348" y="2439181"/>
        <a:ext cx="2041815" cy="391768"/>
      </dsp:txXfrm>
    </dsp:sp>
    <dsp:sp modelId="{A81FB302-8E47-4227-8B14-CB66FE4C5992}">
      <dsp:nvSpPr>
        <dsp:cNvPr id="0" name=""/>
        <dsp:cNvSpPr/>
      </dsp:nvSpPr>
      <dsp:spPr>
        <a:xfrm>
          <a:off x="2377281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10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99398" y="2439181"/>
        <a:ext cx="2041815" cy="3917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3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3" y="0"/>
              </a:moveTo>
              <a:lnTo>
                <a:pt x="1155273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3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1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3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7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3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3" y="145238"/>
              </a:lnTo>
              <a:lnTo>
                <a:pt x="1155273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3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1" cy="441174"/>
      </dsp:txXfrm>
    </dsp:sp>
    <dsp:sp modelId="{C5A1D5AA-58B6-4625-8B19-D6F738B2624B}">
      <dsp:nvSpPr>
        <dsp:cNvPr id="0" name=""/>
        <dsp:cNvSpPr/>
      </dsp:nvSpPr>
      <dsp:spPr>
        <a:xfrm>
          <a:off x="3486834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3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7" cy="3888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417631" y="1085532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431903" y="1099804"/>
        <a:ext cx="1960730" cy="458734"/>
      </dsp:txXfrm>
    </dsp:sp>
    <dsp:sp modelId="{7B854312-9C48-47EE-88BC-0465F9981BCB}">
      <dsp:nvSpPr>
        <dsp:cNvPr id="0" name=""/>
        <dsp:cNvSpPr/>
      </dsp:nvSpPr>
      <dsp:spPr>
        <a:xfrm>
          <a:off x="2099444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3312824" y="0"/>
              </a:moveTo>
              <a:lnTo>
                <a:pt x="331282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048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19078" y="1781995"/>
        <a:ext cx="1960730" cy="458734"/>
      </dsp:txXfrm>
    </dsp:sp>
    <dsp:sp modelId="{7C03D348-8AC6-4D9D-825B-A90BC70C1A04}">
      <dsp:nvSpPr>
        <dsp:cNvPr id="0" name=""/>
        <dsp:cNvSpPr/>
      </dsp:nvSpPr>
      <dsp:spPr>
        <a:xfrm>
          <a:off x="995169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32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4804" y="2464185"/>
        <a:ext cx="1960730" cy="458734"/>
      </dsp:txXfrm>
    </dsp:sp>
    <dsp:sp modelId="{44B64A98-C1F8-4568-BF20-B76FF865C8F5}">
      <dsp:nvSpPr>
        <dsp:cNvPr id="0" name=""/>
        <dsp:cNvSpPr/>
      </dsp:nvSpPr>
      <dsp:spPr>
        <a:xfrm>
          <a:off x="2099444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0908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23353" y="2464185"/>
        <a:ext cx="1960730" cy="458734"/>
      </dsp:txXfrm>
    </dsp:sp>
    <dsp:sp modelId="{EB40A2E3-47FC-4CB7-A980-01507429C00D}">
      <dsp:nvSpPr>
        <dsp:cNvPr id="0" name=""/>
        <dsp:cNvSpPr/>
      </dsp:nvSpPr>
      <dsp:spPr>
        <a:xfrm>
          <a:off x="5412268" y="157281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5219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536178" y="1781995"/>
        <a:ext cx="1960730" cy="458734"/>
      </dsp:txXfrm>
    </dsp:sp>
    <dsp:sp modelId="{17EA487E-25B3-4017-B29E-B2AA34D7C56A}">
      <dsp:nvSpPr>
        <dsp:cNvPr id="0" name=""/>
        <dsp:cNvSpPr/>
      </dsp:nvSpPr>
      <dsp:spPr>
        <a:xfrm>
          <a:off x="5412268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41763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431903" y="2464185"/>
        <a:ext cx="1960730" cy="458734"/>
      </dsp:txXfrm>
    </dsp:sp>
    <dsp:sp modelId="{09AC1CDD-2131-487C-AB70-18F236EBA2AB}">
      <dsp:nvSpPr>
        <dsp:cNvPr id="0" name=""/>
        <dsp:cNvSpPr/>
      </dsp:nvSpPr>
      <dsp:spPr>
        <a:xfrm>
          <a:off x="6516543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626180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640452" y="2464185"/>
        <a:ext cx="1960730" cy="458734"/>
      </dsp:txXfrm>
    </dsp:sp>
    <dsp:sp modelId="{88E334D8-BB22-4232-A4AE-29B280B42309}">
      <dsp:nvSpPr>
        <dsp:cNvPr id="0" name=""/>
        <dsp:cNvSpPr/>
      </dsp:nvSpPr>
      <dsp:spPr>
        <a:xfrm>
          <a:off x="5412268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3312824" y="97455"/>
              </a:lnTo>
              <a:lnTo>
                <a:pt x="331282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730455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744727" y="1781995"/>
        <a:ext cx="1960730" cy="45873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26951" y="2121636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2341402"/>
        <a:ext cx="1061126" cy="1061126"/>
      </dsp:txXfrm>
    </dsp:sp>
    <dsp:sp modelId="{62630D5C-A74F-4714-B3CB-F004A71F36EB}">
      <dsp:nvSpPr>
        <dsp:cNvPr id="0" name=""/>
        <dsp:cNvSpPr/>
      </dsp:nvSpPr>
      <dsp:spPr>
        <a:xfrm rot="12855108">
          <a:off x="509653" y="1828168"/>
          <a:ext cx="1297518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3872" y="1236796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245" y="1365691"/>
        <a:ext cx="619842" cy="622357"/>
      </dsp:txXfrm>
    </dsp:sp>
    <dsp:sp modelId="{48CCB4A3-614F-4702-8A6B-EA89924CA91F}">
      <dsp:nvSpPr>
        <dsp:cNvPr id="0" name=""/>
        <dsp:cNvSpPr/>
      </dsp:nvSpPr>
      <dsp:spPr>
        <a:xfrm rot="16200000">
          <a:off x="1771945" y="1231994"/>
          <a:ext cx="1210670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38986" y="400430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7359" y="529325"/>
        <a:ext cx="619842" cy="622357"/>
      </dsp:txXfrm>
    </dsp:sp>
    <dsp:sp modelId="{97DFAB0F-80B0-4208-A820-A9E5AEFFDEA2}">
      <dsp:nvSpPr>
        <dsp:cNvPr id="0" name=""/>
        <dsp:cNvSpPr/>
      </dsp:nvSpPr>
      <dsp:spPr>
        <a:xfrm rot="19499352">
          <a:off x="2937919" y="1824298"/>
          <a:ext cx="1259412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645088" y="1236787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3461" y="1365682"/>
        <a:ext cx="619842" cy="6223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66325" y="38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31388"/>
        <a:ext cx="1525611" cy="996407"/>
      </dsp:txXfrm>
    </dsp:sp>
    <dsp:sp modelId="{F0092090-392A-4778-986A-FE3180C5A579}">
      <dsp:nvSpPr>
        <dsp:cNvPr id="0" name=""/>
        <dsp:cNvSpPr/>
      </dsp:nvSpPr>
      <dsp:spPr>
        <a:xfrm>
          <a:off x="2796236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2063894" y="0"/>
              </a:moveTo>
              <a:lnTo>
                <a:pt x="2063894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002430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3430" y="1513158"/>
        <a:ext cx="1525611" cy="996407"/>
      </dsp:txXfrm>
    </dsp:sp>
    <dsp:sp modelId="{1516C217-FBA0-4946-8D0F-971802A524E7}">
      <dsp:nvSpPr>
        <dsp:cNvPr id="0" name=""/>
        <dsp:cNvSpPr/>
      </dsp:nvSpPr>
      <dsp:spPr>
        <a:xfrm>
          <a:off x="1764289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970483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483" y="2994929"/>
        <a:ext cx="1525611" cy="996407"/>
      </dsp:txXfrm>
    </dsp:sp>
    <dsp:sp modelId="{385CD425-0B08-4F57-8BAB-3A1A52C84067}">
      <dsp:nvSpPr>
        <dsp:cNvPr id="0" name=""/>
        <dsp:cNvSpPr/>
      </dsp:nvSpPr>
      <dsp:spPr>
        <a:xfrm>
          <a:off x="2796236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034378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78" y="2994929"/>
        <a:ext cx="1525611" cy="996407"/>
      </dsp:txXfrm>
    </dsp:sp>
    <dsp:sp modelId="{7C71EFC4-F670-4E94-8F43-EAA7C6E7834B}">
      <dsp:nvSpPr>
        <dsp:cNvPr id="0" name=""/>
        <dsp:cNvSpPr/>
      </dsp:nvSpPr>
      <dsp:spPr>
        <a:xfrm>
          <a:off x="4814411" y="1058795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66325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1513158"/>
        <a:ext cx="1525611" cy="996407"/>
      </dsp:txXfrm>
    </dsp:sp>
    <dsp:sp modelId="{CF0D0C56-C3E5-416F-80B1-3F3CDA082F2B}">
      <dsp:nvSpPr>
        <dsp:cNvPr id="0" name=""/>
        <dsp:cNvSpPr/>
      </dsp:nvSpPr>
      <dsp:spPr>
        <a:xfrm>
          <a:off x="4860131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2063894" y="211681"/>
              </a:lnTo>
              <a:lnTo>
                <a:pt x="2063894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130219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61219" y="1513158"/>
        <a:ext cx="1525611" cy="996407"/>
      </dsp:txXfrm>
    </dsp:sp>
    <dsp:sp modelId="{0E4DCFDB-D18F-4628-A5AB-4A639BABB9A8}">
      <dsp:nvSpPr>
        <dsp:cNvPr id="0" name=""/>
        <dsp:cNvSpPr/>
      </dsp:nvSpPr>
      <dsp:spPr>
        <a:xfrm>
          <a:off x="5892078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098272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9272" y="2994929"/>
        <a:ext cx="1525611" cy="996407"/>
      </dsp:txXfrm>
    </dsp:sp>
    <dsp:sp modelId="{4028DB92-E1F5-47D6-8DF6-8850AD276C37}">
      <dsp:nvSpPr>
        <dsp:cNvPr id="0" name=""/>
        <dsp:cNvSpPr/>
      </dsp:nvSpPr>
      <dsp:spPr>
        <a:xfrm>
          <a:off x="6924025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162167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3167" y="2994929"/>
        <a:ext cx="1525611" cy="9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3351904"/>
        <a:ext cx="2198488" cy="67027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537599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929813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22028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1215570" y="197115"/>
              </a:lnTo>
              <a:lnTo>
                <a:pt x="121557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76308" y="1013330"/>
          <a:ext cx="91440" cy="289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106457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98671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06457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1215570" y="0"/>
              </a:moveTo>
              <a:lnTo>
                <a:pt x="1215570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824749" y="38178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935255" y="48676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505263"/>
        <a:ext cx="957564" cy="594550"/>
      </dsp:txXfrm>
    </dsp:sp>
    <dsp:sp modelId="{C012CF40-E5D1-4EFD-9116-8A19C49243AC}">
      <dsp:nvSpPr>
        <dsp:cNvPr id="0" name=""/>
        <dsp:cNvSpPr/>
      </dsp:nvSpPr>
      <dsp:spPr>
        <a:xfrm>
          <a:off x="609178" y="1302580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19684" y="1407561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8181" y="1426058"/>
        <a:ext cx="957564" cy="594550"/>
      </dsp:txXfrm>
    </dsp:sp>
    <dsp:sp modelId="{F8A42063-9700-4CCC-87D4-07F8EAD81504}">
      <dsp:nvSpPr>
        <dsp:cNvPr id="0" name=""/>
        <dsp:cNvSpPr/>
      </dsp:nvSpPr>
      <dsp:spPr>
        <a:xfrm>
          <a:off x="1392" y="222337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11899" y="232835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396" y="2346853"/>
        <a:ext cx="957564" cy="594550"/>
      </dsp:txXfrm>
    </dsp:sp>
    <dsp:sp modelId="{230E4865-6896-4E00-BC83-D016A838EEAD}">
      <dsp:nvSpPr>
        <dsp:cNvPr id="0" name=""/>
        <dsp:cNvSpPr/>
      </dsp:nvSpPr>
      <dsp:spPr>
        <a:xfrm>
          <a:off x="1216963" y="222337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27470" y="232835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967" y="2346853"/>
        <a:ext cx="957564" cy="594550"/>
      </dsp:txXfrm>
    </dsp:sp>
    <dsp:sp modelId="{92B0BD9A-CA59-4BFE-8468-003622EA7D04}">
      <dsp:nvSpPr>
        <dsp:cNvPr id="0" name=""/>
        <dsp:cNvSpPr/>
      </dsp:nvSpPr>
      <dsp:spPr>
        <a:xfrm>
          <a:off x="1824749" y="1302580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935255" y="1407561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1426058"/>
        <a:ext cx="957564" cy="594550"/>
      </dsp:txXfrm>
    </dsp:sp>
    <dsp:sp modelId="{737D8521-7848-43ED-90A7-FF94DB7735EB}">
      <dsp:nvSpPr>
        <dsp:cNvPr id="0" name=""/>
        <dsp:cNvSpPr/>
      </dsp:nvSpPr>
      <dsp:spPr>
        <a:xfrm>
          <a:off x="3040320" y="1302580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150826" y="1407561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323" y="1426058"/>
        <a:ext cx="957564" cy="594550"/>
      </dsp:txXfrm>
    </dsp:sp>
    <dsp:sp modelId="{8D720EEE-C133-4306-8A6A-2DCDF0D1B74C}">
      <dsp:nvSpPr>
        <dsp:cNvPr id="0" name=""/>
        <dsp:cNvSpPr/>
      </dsp:nvSpPr>
      <dsp:spPr>
        <a:xfrm>
          <a:off x="2432534" y="222337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543041" y="232835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1538" y="2346853"/>
        <a:ext cx="957564" cy="594550"/>
      </dsp:txXfrm>
    </dsp:sp>
    <dsp:sp modelId="{17136BEB-324A-4E9B-9884-D39EC47A8866}">
      <dsp:nvSpPr>
        <dsp:cNvPr id="0" name=""/>
        <dsp:cNvSpPr/>
      </dsp:nvSpPr>
      <dsp:spPr>
        <a:xfrm>
          <a:off x="3648105" y="2223375"/>
          <a:ext cx="994558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758612" y="2328356"/>
          <a:ext cx="994558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109" y="2346853"/>
        <a:ext cx="957564" cy="59455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365918" y="0"/>
          <a:ext cx="4022725" cy="4022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74309" y="201136"/>
        <a:ext cx="1405942" cy="603408"/>
      </dsp:txXfrm>
    </dsp:sp>
    <dsp:sp modelId="{D60BAD03-F281-4852-815E-37FA2F3A5A84}">
      <dsp:nvSpPr>
        <dsp:cNvPr id="0" name=""/>
        <dsp:cNvSpPr/>
      </dsp:nvSpPr>
      <dsp:spPr>
        <a:xfrm>
          <a:off x="868759" y="1005681"/>
          <a:ext cx="3017043" cy="3017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674309" y="1194246"/>
        <a:ext cx="1405942" cy="565695"/>
      </dsp:txXfrm>
    </dsp:sp>
    <dsp:sp modelId="{A5CCAFF8-DB56-49C1-86D6-08546BB82487}">
      <dsp:nvSpPr>
        <dsp:cNvPr id="0" name=""/>
        <dsp:cNvSpPr/>
      </dsp:nvSpPr>
      <dsp:spPr>
        <a:xfrm>
          <a:off x="1371599" y="2011362"/>
          <a:ext cx="2011362" cy="2011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6156" y="2514203"/>
        <a:ext cx="1422248" cy="10056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4468662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1752305" y="0"/>
              </a:moveTo>
              <a:lnTo>
                <a:pt x="175230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664678" y="1562053"/>
          <a:ext cx="1607969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998" y="1588373"/>
        <a:ext cx="1555329" cy="845977"/>
      </dsp:txXfrm>
    </dsp:sp>
    <dsp:sp modelId="{2FA6AC46-07C0-4B55-B49F-B6B39211C340}">
      <dsp:nvSpPr>
        <dsp:cNvPr id="0" name=""/>
        <dsp:cNvSpPr/>
      </dsp:nvSpPr>
      <dsp:spPr>
        <a:xfrm>
          <a:off x="359251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26490CFA-0A24-4937-97F4-BEDD336AB613}">
      <dsp:nvSpPr>
        <dsp:cNvPr id="0" name=""/>
        <dsp:cNvSpPr/>
      </dsp:nvSpPr>
      <dsp:spPr>
        <a:xfrm>
          <a:off x="446866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6220967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1752305" y="179723"/>
              </a:lnTo>
              <a:lnTo>
                <a:pt x="1752305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169288" y="1562053"/>
          <a:ext cx="1607969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5608" y="1588373"/>
        <a:ext cx="1555329" cy="845977"/>
      </dsp:txXfrm>
    </dsp:sp>
    <dsp:sp modelId="{BD676BAF-3620-40BF-95C6-26643E1748FD}">
      <dsp:nvSpPr>
        <dsp:cNvPr id="0" name=""/>
        <dsp:cNvSpPr/>
      </dsp:nvSpPr>
      <dsp:spPr>
        <a:xfrm>
          <a:off x="709712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2846438"/>
        <a:ext cx="1295286" cy="845977"/>
      </dsp:txXfrm>
    </dsp:sp>
    <dsp:sp modelId="{066ED6C7-C487-4685-9082-793614E56615}">
      <dsp:nvSpPr>
        <dsp:cNvPr id="0" name=""/>
        <dsp:cNvSpPr/>
      </dsp:nvSpPr>
      <dsp:spPr>
        <a:xfrm>
          <a:off x="797327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线上购物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现场购物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现场零售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线上采购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2" y="2507423"/>
          <a:ext cx="2043108" cy="939564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49D33-C4C2-45E1-82BE-9BFE946A50B0}">
      <dsp:nvSpPr>
        <dsp:cNvPr id="0" name=""/>
        <dsp:cNvSpPr/>
      </dsp:nvSpPr>
      <dsp:spPr>
        <a:xfrm>
          <a:off x="493739" y="2138679"/>
          <a:ext cx="1764678" cy="701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3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线上收单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5" y="501253"/>
          <a:ext cx="1764678" cy="701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9" y="521807"/>
        <a:ext cx="1723570" cy="66064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在中惠农通</a:t>
          </a:r>
          <a:r>
            <a:rPr lang="zh-CN" altLang="en-US" sz="1400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平台下单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，发起支付，到中惠农通平台的公账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</a:t>
          </a:r>
          <a:r>
            <a:rPr lang="zh-CN" altLang="en-US" sz="1400" kern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扫码支付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4849" y="1358681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135" y="1376967"/>
        <a:ext cx="1212076" cy="587752"/>
      </dsp:txXfrm>
    </dsp:sp>
    <dsp:sp modelId="{8C854ACF-835F-4AE3-8DC9-8B542F6EA2C5}">
      <dsp:nvSpPr>
        <dsp:cNvPr id="0" name=""/>
        <dsp:cNvSpPr/>
      </dsp:nvSpPr>
      <dsp:spPr>
        <a:xfrm>
          <a:off x="1253497" y="1654028"/>
          <a:ext cx="499459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499459" y="168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90740" y="1658357"/>
        <a:ext cx="24972" cy="24972"/>
      </dsp:txXfrm>
    </dsp:sp>
    <dsp:sp modelId="{510CBD0E-2B74-48A5-A068-69B5D50D497D}">
      <dsp:nvSpPr>
        <dsp:cNvPr id="0" name=""/>
        <dsp:cNvSpPr/>
      </dsp:nvSpPr>
      <dsp:spPr>
        <a:xfrm>
          <a:off x="1752957" y="1358681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1243" y="1376967"/>
        <a:ext cx="1212076" cy="587752"/>
      </dsp:txXfrm>
    </dsp:sp>
    <dsp:sp modelId="{54821F47-EBFF-4C5F-ACB1-0365BEDDE0F5}">
      <dsp:nvSpPr>
        <dsp:cNvPr id="0" name=""/>
        <dsp:cNvSpPr/>
      </dsp:nvSpPr>
      <dsp:spPr>
        <a:xfrm rot="18289469">
          <a:off x="2814029" y="1295042"/>
          <a:ext cx="874611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874611" y="168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9470" y="1289991"/>
        <a:ext cx="43730" cy="43730"/>
      </dsp:txXfrm>
    </dsp:sp>
    <dsp:sp modelId="{374DAA3C-6759-4E27-B664-F6D275ECF374}">
      <dsp:nvSpPr>
        <dsp:cNvPr id="0" name=""/>
        <dsp:cNvSpPr/>
      </dsp:nvSpPr>
      <dsp:spPr>
        <a:xfrm>
          <a:off x="3501065" y="640708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9351" y="658994"/>
        <a:ext cx="1212076" cy="587752"/>
      </dsp:txXfrm>
    </dsp:sp>
    <dsp:sp modelId="{892A3F96-E7F7-47DA-BC95-7FFC246465E3}">
      <dsp:nvSpPr>
        <dsp:cNvPr id="0" name=""/>
        <dsp:cNvSpPr/>
      </dsp:nvSpPr>
      <dsp:spPr>
        <a:xfrm>
          <a:off x="3001605" y="1654028"/>
          <a:ext cx="499459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499459" y="168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8849" y="1658357"/>
        <a:ext cx="24972" cy="24972"/>
      </dsp:txXfrm>
    </dsp:sp>
    <dsp:sp modelId="{F39A9753-5BC7-44CF-989F-F7150E9EDB51}">
      <dsp:nvSpPr>
        <dsp:cNvPr id="0" name=""/>
        <dsp:cNvSpPr/>
      </dsp:nvSpPr>
      <dsp:spPr>
        <a:xfrm>
          <a:off x="3501065" y="1358681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9351" y="1376967"/>
        <a:ext cx="1212076" cy="587752"/>
      </dsp:txXfrm>
    </dsp:sp>
    <dsp:sp modelId="{85A10939-7951-4B5F-86FA-E88F34A95265}">
      <dsp:nvSpPr>
        <dsp:cNvPr id="0" name=""/>
        <dsp:cNvSpPr/>
      </dsp:nvSpPr>
      <dsp:spPr>
        <a:xfrm rot="3310531">
          <a:off x="2814029" y="2013015"/>
          <a:ext cx="874611" cy="33629"/>
        </a:xfrm>
        <a:custGeom>
          <a:avLst/>
          <a:gdLst/>
          <a:ahLst/>
          <a:cxnLst/>
          <a:rect l="0" t="0" r="0" b="0"/>
          <a:pathLst>
            <a:path>
              <a:moveTo>
                <a:pt x="0" y="16814"/>
              </a:moveTo>
              <a:lnTo>
                <a:pt x="874611" y="168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9470" y="2007964"/>
        <a:ext cx="43730" cy="43730"/>
      </dsp:txXfrm>
    </dsp:sp>
    <dsp:sp modelId="{CEB89AC8-08AC-41E6-977D-52B0D04E91EC}">
      <dsp:nvSpPr>
        <dsp:cNvPr id="0" name=""/>
        <dsp:cNvSpPr/>
      </dsp:nvSpPr>
      <dsp:spPr>
        <a:xfrm>
          <a:off x="3501065" y="2076654"/>
          <a:ext cx="1248648" cy="6243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9351" y="2094940"/>
        <a:ext cx="1212076" cy="58775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03212" y="270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221" y="256279"/>
        <a:ext cx="1236119" cy="1236119"/>
      </dsp:txXfrm>
    </dsp:sp>
    <dsp:sp modelId="{4CBD46F2-5D27-4930-9F4E-AEC3AB361AF0}">
      <dsp:nvSpPr>
        <dsp:cNvPr id="0" name=""/>
        <dsp:cNvSpPr/>
      </dsp:nvSpPr>
      <dsp:spPr>
        <a:xfrm rot="3600000">
          <a:off x="2794566" y="1704962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455" y="1762532"/>
        <a:ext cx="325629" cy="353998"/>
      </dsp:txXfrm>
    </dsp:sp>
    <dsp:sp modelId="{5D9EDD51-4D73-4133-B16F-EDA892D60367}">
      <dsp:nvSpPr>
        <dsp:cNvPr id="0" name=""/>
        <dsp:cNvSpPr/>
      </dsp:nvSpPr>
      <dsp:spPr>
        <a:xfrm>
          <a:off x="2816134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2143" y="2530326"/>
        <a:ext cx="1236119" cy="1236119"/>
      </dsp:txXfrm>
    </dsp:sp>
    <dsp:sp modelId="{A36D8D8C-F2BE-459D-8DD5-DE9774D76D63}">
      <dsp:nvSpPr>
        <dsp:cNvPr id="0" name=""/>
        <dsp:cNvSpPr/>
      </dsp:nvSpPr>
      <dsp:spPr>
        <a:xfrm rot="10800000">
          <a:off x="2157854" y="2853387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7409" y="2971386"/>
        <a:ext cx="325629" cy="353998"/>
      </dsp:txXfrm>
    </dsp:sp>
    <dsp:sp modelId="{1C77328C-01EF-4A18-9552-44DE0492D09D}">
      <dsp:nvSpPr>
        <dsp:cNvPr id="0" name=""/>
        <dsp:cNvSpPr/>
      </dsp:nvSpPr>
      <dsp:spPr>
        <a:xfrm>
          <a:off x="190290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299" y="2530326"/>
        <a:ext cx="1236119" cy="1236119"/>
      </dsp:txXfrm>
    </dsp:sp>
    <dsp:sp modelId="{7A5703DB-85B0-4E9B-9DC1-8B487584F39A}">
      <dsp:nvSpPr>
        <dsp:cNvPr id="0" name=""/>
        <dsp:cNvSpPr/>
      </dsp:nvSpPr>
      <dsp:spPr>
        <a:xfrm rot="18000000">
          <a:off x="1481645" y="1727766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6534" y="1906194"/>
        <a:ext cx="325629" cy="353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810" y="224799"/>
          <a:ext cx="4521627" cy="4521627"/>
        </a:xfrm>
        <a:prstGeom prst="leftCircularArrow">
          <a:avLst>
            <a:gd name="adj1" fmla="val 2257"/>
            <a:gd name="adj2" fmla="val 272029"/>
            <a:gd name="adj3" fmla="val 1821264"/>
            <a:gd name="adj4" fmla="val 8798213"/>
            <a:gd name="adj5" fmla="val 2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2823354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2848097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6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10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9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6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6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3" y="2051116"/>
        <a:ext cx="809788" cy="78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3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0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2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0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品链供销平台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业务和架构设计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架构特殊性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1023938" y="2286000"/>
          <a:ext cx="9720264" cy="5301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8023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8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部署方案（研发及初期）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一：研发环境（工作站）</a:t>
            </a:r>
            <a:endParaRPr lang="en-US" dirty="0"/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二：初期部署（</a:t>
            </a:r>
            <a:r>
              <a:rPr lang="en-US" altLang="zh-CN" dirty="0"/>
              <a:t>1-5 </a:t>
            </a:r>
            <a:r>
              <a:rPr lang="zh-CN" altLang="en-US" dirty="0"/>
              <a:t>个市场）</a:t>
            </a:r>
            <a:endParaRPr lang="en-US" dirty="0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部署方案（成长期）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5-20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20-60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城乡元宇宙构成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元宇宙由多个节点构成</a:t>
            </a:r>
            <a:endParaRPr lang="en-US" altLang="zh-CN" dirty="0"/>
          </a:p>
          <a:p>
            <a:r>
              <a:rPr lang="zh-CN" altLang="en-US" dirty="0"/>
              <a:t>每个节点独立运营，边界完全清晰</a:t>
            </a:r>
            <a:endParaRPr lang="en-US" altLang="zh-CN" dirty="0"/>
          </a:p>
          <a:p>
            <a:r>
              <a:rPr lang="zh-CN" altLang="en-US" dirty="0"/>
              <a:t>所有节点可集中部署、统一管理，也可分开</a:t>
            </a:r>
            <a:endParaRPr lang="en-US" altLang="zh-CN" dirty="0"/>
          </a:p>
          <a:p>
            <a:r>
              <a:rPr lang="zh-CN" altLang="en-US" dirty="0"/>
              <a:t>每个节点都基于品链框架（内建区块链），架构极简化，性能优化，成本优化</a:t>
            </a:r>
            <a:endParaRPr lang="en-US" altLang="zh-CN" dirty="0"/>
          </a:p>
          <a:p>
            <a:r>
              <a:rPr lang="zh-CN" altLang="en-US" dirty="0"/>
              <a:t>每个节点的总用户数小于</a:t>
            </a:r>
            <a:r>
              <a:rPr lang="en-US" altLang="zh-CN" dirty="0"/>
              <a:t>500</a:t>
            </a:r>
            <a:r>
              <a:rPr lang="zh-CN" altLang="en-US" dirty="0"/>
              <a:t>万，在线用户数小于</a:t>
            </a:r>
            <a:r>
              <a:rPr lang="en-US" altLang="zh-CN" dirty="0"/>
              <a:t>30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节点之间以碳交易平台为中心，形成分布式碳积分账本；碳交易平台与其它第三方商业平台合作互通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账户层级关系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抽象对象模型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操作权限和层级协作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8AE1E5-2263-44F9-6FD6-D10F4030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既能动又严格，避免过度程序化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3874114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库存状态模型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6191037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D2AB1A-AC7A-B5B7-4E8C-4AAD4DBAD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0611" y="2286000"/>
            <a:ext cx="4754880" cy="402336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批次总量</a:t>
            </a:r>
            <a:r>
              <a:rPr lang="zh-CN" altLang="en-US" dirty="0"/>
              <a:t>用于溯源码的发放，每一批次可一次或多次运输、入品控库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库存量</a:t>
            </a:r>
            <a:r>
              <a:rPr lang="zh-CN" altLang="en-US" dirty="0"/>
              <a:t>反映当前实际库存数量，入库则加，出库则减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可分配量</a:t>
            </a:r>
            <a:r>
              <a:rPr lang="zh-CN" altLang="en-US" dirty="0"/>
              <a:t>是尚未销售或分配的库存量，入库则加，销售或分配则减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7915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442943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3632996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713839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67687602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385314" y="3589867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619514" y="4298156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964051" y="4734580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262037" y="4734580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C3DA4DE-A553-C7C3-A740-CE10C68D6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888DD9B-6823-D263-FE6E-CE3EEF9E6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2A4BF-C0B0-7066-BEBE-6848140F4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BB10F4-9C89-5BFB-62BC-9EC47C477A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两个环节相扣（供应业务＋市场业务）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10447</TotalTime>
  <Words>2540</Words>
  <Application>Microsoft Office PowerPoint</Application>
  <PresentationFormat>Widescreen</PresentationFormat>
  <Paragraphs>338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微软雅黑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两个环节相扣（供应业务＋市场业务）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库存状态模型</vt:lpstr>
      <vt:lpstr>中惠农通平台架构（省级）</vt:lpstr>
      <vt:lpstr>业务支付模型（两部分）</vt:lpstr>
      <vt:lpstr>支付和分账功能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1413</cp:revision>
  <dcterms:created xsi:type="dcterms:W3CDTF">2021-05-31T06:14:10Z</dcterms:created>
  <dcterms:modified xsi:type="dcterms:W3CDTF">2023-03-15T02:23:54Z</dcterms:modified>
</cp:coreProperties>
</file>