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21" r:id="rId1"/>
  </p:sldMasterIdLst>
  <p:notesMasterIdLst>
    <p:notesMasterId r:id="rId37"/>
  </p:notesMasterIdLst>
  <p:sldIdLst>
    <p:sldId id="334" r:id="rId2"/>
    <p:sldId id="341" r:id="rId3"/>
    <p:sldId id="336" r:id="rId4"/>
    <p:sldId id="338" r:id="rId5"/>
    <p:sldId id="337" r:id="rId6"/>
    <p:sldId id="329" r:id="rId7"/>
    <p:sldId id="330" r:id="rId8"/>
    <p:sldId id="357" r:id="rId9"/>
    <p:sldId id="332" r:id="rId10"/>
    <p:sldId id="331" r:id="rId11"/>
    <p:sldId id="342" r:id="rId12"/>
    <p:sldId id="343" r:id="rId13"/>
    <p:sldId id="273" r:id="rId14"/>
    <p:sldId id="286" r:id="rId15"/>
    <p:sldId id="348" r:id="rId16"/>
    <p:sldId id="349" r:id="rId17"/>
    <p:sldId id="350" r:id="rId18"/>
    <p:sldId id="288" r:id="rId19"/>
    <p:sldId id="325" r:id="rId20"/>
    <p:sldId id="326" r:id="rId21"/>
    <p:sldId id="317" r:id="rId22"/>
    <p:sldId id="287" r:id="rId23"/>
    <p:sldId id="347" r:id="rId24"/>
    <p:sldId id="322" r:id="rId25"/>
    <p:sldId id="304" r:id="rId26"/>
    <p:sldId id="346" r:id="rId27"/>
    <p:sldId id="344" r:id="rId28"/>
    <p:sldId id="345" r:id="rId29"/>
    <p:sldId id="340" r:id="rId30"/>
    <p:sldId id="339" r:id="rId31"/>
    <p:sldId id="351" r:id="rId32"/>
    <p:sldId id="355" r:id="rId33"/>
    <p:sldId id="354" r:id="rId34"/>
    <p:sldId id="353" r:id="rId35"/>
    <p:sldId id="35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Michael" initials="HM" lastIdx="2" clrIdx="0">
    <p:extLst>
      <p:ext uri="{19B8F6BF-5375-455C-9EA6-DF929625EA0E}">
        <p15:presenceInfo xmlns:p15="http://schemas.microsoft.com/office/powerpoint/2012/main" userId="ffc54d9658e3b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F0102"/>
    <a:srgbClr val="7C8186"/>
    <a:srgbClr val="7FBF7F"/>
    <a:srgbClr val="F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>
        <p:scale>
          <a:sx n="66" d="100"/>
          <a:sy n="66" d="100"/>
        </p:scale>
        <p:origin x="508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ata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webp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web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EA6034-63D4-4AB5-A661-BBF6A44F2E6D}" type="doc">
      <dgm:prSet loTypeId="urn:microsoft.com/office/officeart/2005/8/layout/radial1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7DED31-7504-44D0-8557-3886C9A083F1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城乡碳交易平台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BD895E-5B14-42E9-BC3D-9D288C54DEF3}" type="parTrans" cxnId="{1C53D979-01A2-41FB-8622-7B947862B00A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61CF94-4592-4F2B-8ECF-0C25B335F949}" type="sibTrans" cxnId="{1C53D979-01A2-41FB-8622-7B947862B00A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5B5A06-1FA7-41AB-A8E7-591037C85D66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中惠农通河南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0206B7-851C-4D63-97DF-933BAE98B4AC}" type="parTrans" cxnId="{ADB55D18-51B0-487B-B4DD-FC1EB2C92E1E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9BBB3E-C27A-4141-9083-2FD37DA78BE4}" type="sibTrans" cxnId="{ADB55D18-51B0-487B-B4DD-FC1EB2C92E1E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1ACDF5-D375-4876-9083-735D0824DF02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城乡新能源物流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F3F66A-183F-4479-9115-B5CAA5CC5A50}" type="parTrans" cxnId="{EFE5C4C0-9EE5-4C2C-B67B-6CB9CA9E696C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CA702B-D6AB-4557-AEA3-B746D26A7966}" type="sibTrans" cxnId="{EFE5C4C0-9EE5-4C2C-B67B-6CB9CA9E696C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640415-7208-4CE3-957A-49FB9D67F198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中惠农通江西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A1743A-2F0B-4535-9344-280F96345134}" type="parTrans" cxnId="{B2F9F0D8-072C-449A-8C37-2E17DA78B2AC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07759-7EA6-4DB7-B657-6A41CD5E2898}" type="sibTrans" cxnId="{B2F9F0D8-072C-449A-8C37-2E17DA78B2AC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D94C05-DD4E-4236-8472-E17D4090008E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其它</a:t>
          </a:r>
          <a:r>
            <a:rPr lang="zh-CN" altLang="en-US" sz="1400" b="0">
              <a:latin typeface="微软雅黑" panose="020B0503020204020204" pitchFamily="34" charset="-122"/>
              <a:ea typeface="微软雅黑" panose="020B0503020204020204" pitchFamily="34" charset="-122"/>
            </a:rPr>
            <a:t>节点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1187A-E8E2-41C9-91EA-7CBB063A8FC5}" type="parTrans" cxnId="{E5584E48-A29C-4EF1-8203-FAF479352D04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643CFF-17D5-4C74-A991-773030A128DF}" type="sibTrans" cxnId="{E5584E48-A29C-4EF1-8203-FAF479352D04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6AE64D-03DF-45AB-A0EC-4F691741396E}" type="pres">
      <dgm:prSet presAssocID="{DCEA6034-63D4-4AB5-A661-BBF6A44F2E6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7BDFE56-65F3-4277-A502-CB83D9F405C4}" type="pres">
      <dgm:prSet presAssocID="{A87DED31-7504-44D0-8557-3886C9A083F1}" presName="centerShape" presStyleLbl="node0" presStyleIdx="0" presStyleCnt="1"/>
      <dgm:spPr/>
    </dgm:pt>
    <dgm:pt modelId="{84467507-565C-4D7D-BFA4-46B4D5F20BE7}" type="pres">
      <dgm:prSet presAssocID="{09A1187A-E8E2-41C9-91EA-7CBB063A8FC5}" presName="Name9" presStyleLbl="parChTrans1D2" presStyleIdx="0" presStyleCnt="4"/>
      <dgm:spPr/>
    </dgm:pt>
    <dgm:pt modelId="{5321433E-9D3A-4BB6-823E-E0DAE06023CB}" type="pres">
      <dgm:prSet presAssocID="{09A1187A-E8E2-41C9-91EA-7CBB063A8FC5}" presName="connTx" presStyleLbl="parChTrans1D2" presStyleIdx="0" presStyleCnt="4"/>
      <dgm:spPr/>
    </dgm:pt>
    <dgm:pt modelId="{D29D6F29-EDE8-4000-BB71-15D0FE06233B}" type="pres">
      <dgm:prSet presAssocID="{2FD94C05-DD4E-4236-8472-E17D4090008E}" presName="node" presStyleLbl="node1" presStyleIdx="0" presStyleCnt="4">
        <dgm:presLayoutVars>
          <dgm:bulletEnabled val="1"/>
        </dgm:presLayoutVars>
      </dgm:prSet>
      <dgm:spPr/>
    </dgm:pt>
    <dgm:pt modelId="{5D835E9D-CE63-4CEA-B7D9-7AFA96F430BB}" type="pres">
      <dgm:prSet presAssocID="{1E0206B7-851C-4D63-97DF-933BAE98B4AC}" presName="Name9" presStyleLbl="parChTrans1D2" presStyleIdx="1" presStyleCnt="4"/>
      <dgm:spPr/>
    </dgm:pt>
    <dgm:pt modelId="{E0744551-35F8-4BFE-BC80-85D6429C5773}" type="pres">
      <dgm:prSet presAssocID="{1E0206B7-851C-4D63-97DF-933BAE98B4AC}" presName="connTx" presStyleLbl="parChTrans1D2" presStyleIdx="1" presStyleCnt="4"/>
      <dgm:spPr/>
    </dgm:pt>
    <dgm:pt modelId="{65783DD5-65B6-435E-B472-80E2F88D8FD1}" type="pres">
      <dgm:prSet presAssocID="{485B5A06-1FA7-41AB-A8E7-591037C85D66}" presName="node" presStyleLbl="node1" presStyleIdx="1" presStyleCnt="4">
        <dgm:presLayoutVars>
          <dgm:bulletEnabled val="1"/>
        </dgm:presLayoutVars>
      </dgm:prSet>
      <dgm:spPr/>
    </dgm:pt>
    <dgm:pt modelId="{F61CFA4B-8BA6-44C9-8853-EEAFF13DADCF}" type="pres">
      <dgm:prSet presAssocID="{F8F3F66A-183F-4479-9115-B5CAA5CC5A50}" presName="Name9" presStyleLbl="parChTrans1D2" presStyleIdx="2" presStyleCnt="4"/>
      <dgm:spPr/>
    </dgm:pt>
    <dgm:pt modelId="{7EBF8E4A-17C3-4958-9540-003BB9F9CAD0}" type="pres">
      <dgm:prSet presAssocID="{F8F3F66A-183F-4479-9115-B5CAA5CC5A50}" presName="connTx" presStyleLbl="parChTrans1D2" presStyleIdx="2" presStyleCnt="4"/>
      <dgm:spPr/>
    </dgm:pt>
    <dgm:pt modelId="{42A1925E-4BDD-49A2-BE55-790F435F9D36}" type="pres">
      <dgm:prSet presAssocID="{BD1ACDF5-D375-4876-9083-735D0824DF02}" presName="node" presStyleLbl="node1" presStyleIdx="2" presStyleCnt="4">
        <dgm:presLayoutVars>
          <dgm:bulletEnabled val="1"/>
        </dgm:presLayoutVars>
      </dgm:prSet>
      <dgm:spPr/>
    </dgm:pt>
    <dgm:pt modelId="{75DFF5C5-B6C7-4EFE-A5DD-2F6DF766275B}" type="pres">
      <dgm:prSet presAssocID="{F9A1743A-2F0B-4535-9344-280F96345134}" presName="Name9" presStyleLbl="parChTrans1D2" presStyleIdx="3" presStyleCnt="4"/>
      <dgm:spPr/>
    </dgm:pt>
    <dgm:pt modelId="{C8FEEE28-2E85-484B-8571-676D06B076AD}" type="pres">
      <dgm:prSet presAssocID="{F9A1743A-2F0B-4535-9344-280F96345134}" presName="connTx" presStyleLbl="parChTrans1D2" presStyleIdx="3" presStyleCnt="4"/>
      <dgm:spPr/>
    </dgm:pt>
    <dgm:pt modelId="{EDE933B6-E827-4F0C-9DD3-3F092D6365BC}" type="pres">
      <dgm:prSet presAssocID="{8D640415-7208-4CE3-957A-49FB9D67F198}" presName="node" presStyleLbl="node1" presStyleIdx="3" presStyleCnt="4">
        <dgm:presLayoutVars>
          <dgm:bulletEnabled val="1"/>
        </dgm:presLayoutVars>
      </dgm:prSet>
      <dgm:spPr/>
    </dgm:pt>
  </dgm:ptLst>
  <dgm:cxnLst>
    <dgm:cxn modelId="{B6369C05-391F-4F3B-B2AF-84B4D95BDF8D}" type="presOf" srcId="{F9A1743A-2F0B-4535-9344-280F96345134}" destId="{75DFF5C5-B6C7-4EFE-A5DD-2F6DF766275B}" srcOrd="0" destOrd="0" presId="urn:microsoft.com/office/officeart/2005/8/layout/radial1"/>
    <dgm:cxn modelId="{6756CC07-9EEA-44DF-BC02-EF9C2E80118E}" type="presOf" srcId="{485B5A06-1FA7-41AB-A8E7-591037C85D66}" destId="{65783DD5-65B6-435E-B472-80E2F88D8FD1}" srcOrd="0" destOrd="0" presId="urn:microsoft.com/office/officeart/2005/8/layout/radial1"/>
    <dgm:cxn modelId="{DD7E1A0D-62BE-4FD9-9CD6-16BDBEF59C0F}" type="presOf" srcId="{A87DED31-7504-44D0-8557-3886C9A083F1}" destId="{C7BDFE56-65F3-4277-A502-CB83D9F405C4}" srcOrd="0" destOrd="0" presId="urn:microsoft.com/office/officeart/2005/8/layout/radial1"/>
    <dgm:cxn modelId="{13F36B0E-7B2E-4C81-93D0-0CCE5A7D0BAC}" type="presOf" srcId="{09A1187A-E8E2-41C9-91EA-7CBB063A8FC5}" destId="{5321433E-9D3A-4BB6-823E-E0DAE06023CB}" srcOrd="1" destOrd="0" presId="urn:microsoft.com/office/officeart/2005/8/layout/radial1"/>
    <dgm:cxn modelId="{D3DFBE11-A8CE-43B7-999F-D9D76F0FD307}" type="presOf" srcId="{1E0206B7-851C-4D63-97DF-933BAE98B4AC}" destId="{5D835E9D-CE63-4CEA-B7D9-7AFA96F430BB}" srcOrd="0" destOrd="0" presId="urn:microsoft.com/office/officeart/2005/8/layout/radial1"/>
    <dgm:cxn modelId="{ADB55D18-51B0-487B-B4DD-FC1EB2C92E1E}" srcId="{A87DED31-7504-44D0-8557-3886C9A083F1}" destId="{485B5A06-1FA7-41AB-A8E7-591037C85D66}" srcOrd="1" destOrd="0" parTransId="{1E0206B7-851C-4D63-97DF-933BAE98B4AC}" sibTransId="{279BBB3E-C27A-4141-9083-2FD37DA78BE4}"/>
    <dgm:cxn modelId="{185DE418-9A6A-416B-B427-9B9A3F5D26B3}" type="presOf" srcId="{F9A1743A-2F0B-4535-9344-280F96345134}" destId="{C8FEEE28-2E85-484B-8571-676D06B076AD}" srcOrd="1" destOrd="0" presId="urn:microsoft.com/office/officeart/2005/8/layout/radial1"/>
    <dgm:cxn modelId="{746AD11B-D632-4924-A8A2-BFBC144B0BC1}" type="presOf" srcId="{8D640415-7208-4CE3-957A-49FB9D67F198}" destId="{EDE933B6-E827-4F0C-9DD3-3F092D6365BC}" srcOrd="0" destOrd="0" presId="urn:microsoft.com/office/officeart/2005/8/layout/radial1"/>
    <dgm:cxn modelId="{5657741F-C158-425B-9E9D-A833408BB29E}" type="presOf" srcId="{BD1ACDF5-D375-4876-9083-735D0824DF02}" destId="{42A1925E-4BDD-49A2-BE55-790F435F9D36}" srcOrd="0" destOrd="0" presId="urn:microsoft.com/office/officeart/2005/8/layout/radial1"/>
    <dgm:cxn modelId="{DF6D522A-3D3F-4D40-B18A-826AD02FFF02}" type="presOf" srcId="{F8F3F66A-183F-4479-9115-B5CAA5CC5A50}" destId="{F61CFA4B-8BA6-44C9-8853-EEAFF13DADCF}" srcOrd="0" destOrd="0" presId="urn:microsoft.com/office/officeart/2005/8/layout/radial1"/>
    <dgm:cxn modelId="{9E843163-73E6-487E-9879-0A003A3E8B37}" type="presOf" srcId="{09A1187A-E8E2-41C9-91EA-7CBB063A8FC5}" destId="{84467507-565C-4D7D-BFA4-46B4D5F20BE7}" srcOrd="0" destOrd="0" presId="urn:microsoft.com/office/officeart/2005/8/layout/radial1"/>
    <dgm:cxn modelId="{B4E30D44-1EB6-4BEA-BF2A-5647CF63C83C}" type="presOf" srcId="{F8F3F66A-183F-4479-9115-B5CAA5CC5A50}" destId="{7EBF8E4A-17C3-4958-9540-003BB9F9CAD0}" srcOrd="1" destOrd="0" presId="urn:microsoft.com/office/officeart/2005/8/layout/radial1"/>
    <dgm:cxn modelId="{E5584E48-A29C-4EF1-8203-FAF479352D04}" srcId="{A87DED31-7504-44D0-8557-3886C9A083F1}" destId="{2FD94C05-DD4E-4236-8472-E17D4090008E}" srcOrd="0" destOrd="0" parTransId="{09A1187A-E8E2-41C9-91EA-7CBB063A8FC5}" sibTransId="{A8643CFF-17D5-4C74-A991-773030A128DF}"/>
    <dgm:cxn modelId="{C52E3674-1C7E-44E4-9033-CA365618A4F4}" type="presOf" srcId="{1E0206B7-851C-4D63-97DF-933BAE98B4AC}" destId="{E0744551-35F8-4BFE-BC80-85D6429C5773}" srcOrd="1" destOrd="0" presId="urn:microsoft.com/office/officeart/2005/8/layout/radial1"/>
    <dgm:cxn modelId="{1C53D979-01A2-41FB-8622-7B947862B00A}" srcId="{DCEA6034-63D4-4AB5-A661-BBF6A44F2E6D}" destId="{A87DED31-7504-44D0-8557-3886C9A083F1}" srcOrd="0" destOrd="0" parTransId="{BABD895E-5B14-42E9-BC3D-9D288C54DEF3}" sibTransId="{8661CF94-4592-4F2B-8ECF-0C25B335F949}"/>
    <dgm:cxn modelId="{94391FAD-743C-4855-AFD6-8EF6A7B7256F}" type="presOf" srcId="{2FD94C05-DD4E-4236-8472-E17D4090008E}" destId="{D29D6F29-EDE8-4000-BB71-15D0FE06233B}" srcOrd="0" destOrd="0" presId="urn:microsoft.com/office/officeart/2005/8/layout/radial1"/>
    <dgm:cxn modelId="{EFE5C4C0-9EE5-4C2C-B67B-6CB9CA9E696C}" srcId="{A87DED31-7504-44D0-8557-3886C9A083F1}" destId="{BD1ACDF5-D375-4876-9083-735D0824DF02}" srcOrd="2" destOrd="0" parTransId="{F8F3F66A-183F-4479-9115-B5CAA5CC5A50}" sibTransId="{62CA702B-D6AB-4557-AEA3-B746D26A7966}"/>
    <dgm:cxn modelId="{B2F9F0D8-072C-449A-8C37-2E17DA78B2AC}" srcId="{A87DED31-7504-44D0-8557-3886C9A083F1}" destId="{8D640415-7208-4CE3-957A-49FB9D67F198}" srcOrd="3" destOrd="0" parTransId="{F9A1743A-2F0B-4535-9344-280F96345134}" sibTransId="{22007759-7EA6-4DB7-B657-6A41CD5E2898}"/>
    <dgm:cxn modelId="{6DF429E8-2440-4002-85A3-759436AD14A6}" type="presOf" srcId="{DCEA6034-63D4-4AB5-A661-BBF6A44F2E6D}" destId="{E46AE64D-03DF-45AB-A0EC-4F691741396E}" srcOrd="0" destOrd="0" presId="urn:microsoft.com/office/officeart/2005/8/layout/radial1"/>
    <dgm:cxn modelId="{60E62322-FC1C-4D63-BD0D-9C9DBDD9BC95}" type="presParOf" srcId="{E46AE64D-03DF-45AB-A0EC-4F691741396E}" destId="{C7BDFE56-65F3-4277-A502-CB83D9F405C4}" srcOrd="0" destOrd="0" presId="urn:microsoft.com/office/officeart/2005/8/layout/radial1"/>
    <dgm:cxn modelId="{59428758-F71D-4127-B1A8-8CA964D31F22}" type="presParOf" srcId="{E46AE64D-03DF-45AB-A0EC-4F691741396E}" destId="{84467507-565C-4D7D-BFA4-46B4D5F20BE7}" srcOrd="1" destOrd="0" presId="urn:microsoft.com/office/officeart/2005/8/layout/radial1"/>
    <dgm:cxn modelId="{57985236-48C8-4D85-9033-60FF5B1F02C9}" type="presParOf" srcId="{84467507-565C-4D7D-BFA4-46B4D5F20BE7}" destId="{5321433E-9D3A-4BB6-823E-E0DAE06023CB}" srcOrd="0" destOrd="0" presId="urn:microsoft.com/office/officeart/2005/8/layout/radial1"/>
    <dgm:cxn modelId="{4632E131-53EC-4A62-8154-28572E85FE91}" type="presParOf" srcId="{E46AE64D-03DF-45AB-A0EC-4F691741396E}" destId="{D29D6F29-EDE8-4000-BB71-15D0FE06233B}" srcOrd="2" destOrd="0" presId="urn:microsoft.com/office/officeart/2005/8/layout/radial1"/>
    <dgm:cxn modelId="{C7E90927-6664-4F5B-A350-CD754AD1757A}" type="presParOf" srcId="{E46AE64D-03DF-45AB-A0EC-4F691741396E}" destId="{5D835E9D-CE63-4CEA-B7D9-7AFA96F430BB}" srcOrd="3" destOrd="0" presId="urn:microsoft.com/office/officeart/2005/8/layout/radial1"/>
    <dgm:cxn modelId="{E9693D06-17DC-4372-A2FC-AA6DC21D06EB}" type="presParOf" srcId="{5D835E9D-CE63-4CEA-B7D9-7AFA96F430BB}" destId="{E0744551-35F8-4BFE-BC80-85D6429C5773}" srcOrd="0" destOrd="0" presId="urn:microsoft.com/office/officeart/2005/8/layout/radial1"/>
    <dgm:cxn modelId="{79CDFBA9-117E-4D32-BC2F-CA24F2243902}" type="presParOf" srcId="{E46AE64D-03DF-45AB-A0EC-4F691741396E}" destId="{65783DD5-65B6-435E-B472-80E2F88D8FD1}" srcOrd="4" destOrd="0" presId="urn:microsoft.com/office/officeart/2005/8/layout/radial1"/>
    <dgm:cxn modelId="{479AF32C-89F5-4F34-B336-6C75E501822F}" type="presParOf" srcId="{E46AE64D-03DF-45AB-A0EC-4F691741396E}" destId="{F61CFA4B-8BA6-44C9-8853-EEAFF13DADCF}" srcOrd="5" destOrd="0" presId="urn:microsoft.com/office/officeart/2005/8/layout/radial1"/>
    <dgm:cxn modelId="{D35334F3-9663-46C9-8E7E-2E3DFEDAF23E}" type="presParOf" srcId="{F61CFA4B-8BA6-44C9-8853-EEAFF13DADCF}" destId="{7EBF8E4A-17C3-4958-9540-003BB9F9CAD0}" srcOrd="0" destOrd="0" presId="urn:microsoft.com/office/officeart/2005/8/layout/radial1"/>
    <dgm:cxn modelId="{D26ADDD8-2E01-4C0C-A08D-A97DAB41993D}" type="presParOf" srcId="{E46AE64D-03DF-45AB-A0EC-4F691741396E}" destId="{42A1925E-4BDD-49A2-BE55-790F435F9D36}" srcOrd="6" destOrd="0" presId="urn:microsoft.com/office/officeart/2005/8/layout/radial1"/>
    <dgm:cxn modelId="{46B127CB-E625-4533-8EEE-5DFEED00303D}" type="presParOf" srcId="{E46AE64D-03DF-45AB-A0EC-4F691741396E}" destId="{75DFF5C5-B6C7-4EFE-A5DD-2F6DF766275B}" srcOrd="7" destOrd="0" presId="urn:microsoft.com/office/officeart/2005/8/layout/radial1"/>
    <dgm:cxn modelId="{A188A9FE-B7FC-4CE9-A2C2-DB6230959870}" type="presParOf" srcId="{75DFF5C5-B6C7-4EFE-A5DD-2F6DF766275B}" destId="{C8FEEE28-2E85-484B-8571-676D06B076AD}" srcOrd="0" destOrd="0" presId="urn:microsoft.com/office/officeart/2005/8/layout/radial1"/>
    <dgm:cxn modelId="{AEB6736E-283C-41C4-B2A7-85B9AA6C967E}" type="presParOf" srcId="{E46AE64D-03DF-45AB-A0EC-4F691741396E}" destId="{EDE933B6-E827-4F0C-9DD3-3F092D6365BC}" srcOrd="8" destOrd="0" presId="urn:microsoft.com/office/officeart/2005/8/layout/radial1"/>
  </dgm:cxnLst>
  <dgm:bg/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消费者为县城居民和商业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E82010-1A5E-4B1C-82AC-4B5B2356421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 custScaleY="145395" custLinFactNeighborY="-654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 custScaleY="145395" custLinFactNeighborY="-654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 custScaleY="145395" custLinFactNeighborY="-654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消费者为大城市居民和商业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A7C0F3-6EC0-4D69-8C2D-85D2970FDFB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A41E1D-4BC2-4507-B9B4-5F1BAD1F0A13}" type="parTrans" cxnId="{068314B9-96C6-43ED-9046-0D674FB1D1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97B29-BC25-4E91-A93B-73BEF8DAFC9D}" type="sibTrans" cxnId="{068314B9-96C6-43ED-9046-0D674FB1D1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34E82010-1A5E-4B1C-82AC-4B5B2356421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2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6F8F9D31-6406-418A-B2E0-98B0048B38F5}" type="pres">
      <dgm:prSet presAssocID="{E5A7C0F3-6EC0-4D69-8C2D-85D2970FDFBC}" presName="oChild" presStyleLbl="fgAcc1" presStyleIdx="0" presStyleCnt="5" custLinFactNeighborX="-3959" custLinFactNeighborY="1290">
        <dgm:presLayoutVars>
          <dgm:bulletEnabled val="1"/>
        </dgm:presLayoutVars>
      </dgm:prSet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2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1" presStyleCnt="5" custScaleY="79813" custLinFactNeighborY="3740">
        <dgm:presLayoutVars>
          <dgm:bulletEnabled val="1"/>
        </dgm:presLayoutVars>
      </dgm:prSet>
      <dgm:spPr/>
    </dgm:pt>
    <dgm:pt modelId="{63B7503D-0276-4491-A63F-A72E483B0F9C}" type="pres">
      <dgm:prSet presAssocID="{42FFF431-12DA-4EC4-8355-0C1F0985AF98}" presName="middleSibTrans" presStyleCnt="0"/>
      <dgm:spPr/>
    </dgm:pt>
    <dgm:pt modelId="{B579E7EC-289A-4C3F-A8E2-66FA80DBF7BA}" type="pres">
      <dgm:prSet presAssocID="{83DE62B6-3FED-4622-844B-A6A4A79EBD32}" presName="mChild" presStyleLbl="fgAcc1" presStyleIdx="2" presStyleCnt="5" custScaleY="79813" custLinFactX="807" custLinFactNeighborX="100000" custLinFactNeighborY="2943">
        <dgm:presLayoutVars>
          <dgm:bulletEnabled val="1"/>
        </dgm:presLayoutVars>
      </dgm:prSet>
      <dgm:spPr/>
    </dgm:pt>
    <dgm:pt modelId="{119288FF-727B-4C35-BD91-6794C6EE2170}" type="pres">
      <dgm:prSet presAssocID="{D88EAB82-60C0-4D87-8F64-610B438F420C}" presName="middleSibTrans" presStyleCnt="0"/>
      <dgm:spPr/>
    </dgm:pt>
    <dgm:pt modelId="{E3A91650-0843-40DC-83E9-D885E8EF33CA}" type="pres">
      <dgm:prSet presAssocID="{55879FE1-1D08-415E-9781-F1BB8C50BDA7}" presName="mChild" presStyleLbl="fgAcc1" presStyleIdx="3" presStyleCnt="5" custScaleY="79813" custLinFactX="807" custLinFactNeighborX="100000" custLinFactNeighborY="2943">
        <dgm:presLayoutVars>
          <dgm:bulletEnabled val="1"/>
        </dgm:presLayoutVars>
      </dgm:prSet>
      <dgm:spPr/>
    </dgm:pt>
    <dgm:pt modelId="{59E97D19-AE6E-46E5-BC51-E5C3332A3A03}" type="pres">
      <dgm:prSet presAssocID="{95439480-6F7D-4F9D-8B36-A199429ED7B3}" presName="middleSibTrans" presStyleCnt="0"/>
      <dgm:spPr/>
    </dgm:pt>
    <dgm:pt modelId="{262A8C7D-7AC3-4B36-BF44-28A4E9063F11}" type="pres">
      <dgm:prSet presAssocID="{25E7BC7D-38AE-44B2-9DF3-3788FDB839FF}" presName="mChild" presStyleLbl="fgAcc1" presStyleIdx="4" presStyleCnt="5" custScaleY="79813" custLinFactX="807" custLinFactNeighborX="100000" custLinFactNeighborY="2943">
        <dgm:presLayoutVars>
          <dgm:bulletEnabled val="1"/>
        </dgm:presLayoutVars>
      </dgm:prSet>
      <dgm:spPr/>
    </dgm:pt>
  </dgm:ptLst>
  <dgm:cxnLst>
    <dgm:cxn modelId="{1DDD1010-62F5-430B-8A6C-0DD5F765DC7B}" srcId="{34E82010-1A5E-4B1C-82AC-4B5B23564218}" destId="{55879FE1-1D08-415E-9781-F1BB8C50BDA7}" srcOrd="2" destOrd="0" parTransId="{A6FCBDF4-C2AE-4F7C-9135-ABC1BABA3FD2}" sibTransId="{95439480-6F7D-4F9D-8B36-A199429ED7B3}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2F0C4320-EE7D-41A6-82C5-9AC76C9A0E4D}" type="presOf" srcId="{55879FE1-1D08-415E-9781-F1BB8C50BDA7}" destId="{E3A91650-0843-40DC-83E9-D885E8EF33CA}" srcOrd="0" destOrd="0" presId="urn:microsoft.com/office/officeart/2005/8/layout/target2"/>
    <dgm:cxn modelId="{94E6CC33-C7D7-40B9-B256-E394BFFF118D}" type="presOf" srcId="{E5A7C0F3-6EC0-4D69-8C2D-85D2970FDFBC}" destId="{6F8F9D31-6406-418A-B2E0-98B0048B38F5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C5A9DD75-19A1-4987-8C8B-A016B78B14D6}" type="presOf" srcId="{25E7BC7D-38AE-44B2-9DF3-3788FDB839FF}" destId="{262A8C7D-7AC3-4B36-BF44-28A4E9063F11}" srcOrd="0" destOrd="0" presId="urn:microsoft.com/office/officeart/2005/8/layout/target2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0F3B0C95-FC27-4730-823B-6C320B0B435F}" srcId="{34E82010-1A5E-4B1C-82AC-4B5B23564218}" destId="{25E7BC7D-38AE-44B2-9DF3-3788FDB839FF}" srcOrd="3" destOrd="0" parTransId="{AADE8B03-42AC-4B0F-BF5D-2D159B3AD393}" sibTransId="{39467CCD-692F-4DE9-B83C-A7406BD9818F}"/>
    <dgm:cxn modelId="{F25EF295-0A2B-4F4B-A05D-1246CD15FF2E}" type="presOf" srcId="{83DE62B6-3FED-4622-844B-A6A4A79EBD32}" destId="{B579E7EC-289A-4C3F-A8E2-66FA80DBF7BA}" srcOrd="0" destOrd="0" presId="urn:microsoft.com/office/officeart/2005/8/layout/target2"/>
    <dgm:cxn modelId="{3DC8109B-92D4-4CB2-A8A2-8CEE038E2D8B}" srcId="{34E82010-1A5E-4B1C-82AC-4B5B23564218}" destId="{83DE62B6-3FED-4622-844B-A6A4A79EBD32}" srcOrd="1" destOrd="0" parTransId="{2A7B025B-9916-41BF-85A3-69540F463ADC}" sibTransId="{D88EAB82-60C0-4D87-8F64-610B438F420C}"/>
    <dgm:cxn modelId="{068314B9-96C6-43ED-9046-0D674FB1D16C}" srcId="{05B44323-5B5F-4882-A9B4-0202029DB587}" destId="{E5A7C0F3-6EC0-4D69-8C2D-85D2970FDFBC}" srcOrd="0" destOrd="0" parTransId="{80A41E1D-4BC2-4507-B9B4-5F1BAD1F0A13}" sibTransId="{49597B29-BC25-4E91-A93B-73BEF8DAFC9D}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CB0859C2-43FC-41E2-B4C5-253101FF8D81}" type="presParOf" srcId="{6DFAC341-0024-4C10-9E53-ED0CA3BD8FBE}" destId="{6F8F9D31-6406-418A-B2E0-98B0048B38F5}" srcOrd="0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2DF0B32D-7FC7-44E7-BEF1-C5A23469AD2E}" type="presParOf" srcId="{3C830BDD-69DF-4018-B0EC-95EE0F82E8E8}" destId="{63B7503D-0276-4491-A63F-A72E483B0F9C}" srcOrd="1" destOrd="0" presId="urn:microsoft.com/office/officeart/2005/8/layout/target2"/>
    <dgm:cxn modelId="{3C911FDA-CB36-4A46-BB46-F4CB57E4CC1F}" type="presParOf" srcId="{3C830BDD-69DF-4018-B0EC-95EE0F82E8E8}" destId="{B579E7EC-289A-4C3F-A8E2-66FA80DBF7BA}" srcOrd="2" destOrd="0" presId="urn:microsoft.com/office/officeart/2005/8/layout/target2"/>
    <dgm:cxn modelId="{1A568ACC-4782-4592-8748-AC223B3FCABE}" type="presParOf" srcId="{3C830BDD-69DF-4018-B0EC-95EE0F82E8E8}" destId="{119288FF-727B-4C35-BD91-6794C6EE2170}" srcOrd="3" destOrd="0" presId="urn:microsoft.com/office/officeart/2005/8/layout/target2"/>
    <dgm:cxn modelId="{7351F5AC-9E47-4B4A-AAC7-A0E1D98AB6B5}" type="presParOf" srcId="{3C830BDD-69DF-4018-B0EC-95EE0F82E8E8}" destId="{E3A91650-0843-40DC-83E9-D885E8EF33CA}" srcOrd="4" destOrd="0" presId="urn:microsoft.com/office/officeart/2005/8/layout/target2"/>
    <dgm:cxn modelId="{15AC1541-AAF5-4355-B0FF-C3390DA9640D}" type="presParOf" srcId="{3C830BDD-69DF-4018-B0EC-95EE0F82E8E8}" destId="{59E97D19-AE6E-46E5-BC51-E5C3332A3A03}" srcOrd="5" destOrd="0" presId="urn:microsoft.com/office/officeart/2005/8/layout/target2"/>
    <dgm:cxn modelId="{1D102587-348A-4F73-80D1-53A8A975AE92}" type="presParOf" srcId="{3C830BDD-69DF-4018-B0EC-95EE0F82E8E8}" destId="{262A8C7D-7AC3-4B36-BF44-28A4E9063F11}" srcOrd="6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消费者为文旅休闲和休养人群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E82010-1A5E-4B1C-82AC-4B5B2356421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消费者为中青年上班族白领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中心仓厨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34E82010-1A5E-4B1C-82AC-4B5B2356421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595CA6-0F05-4EA3-A5B3-6D3E3DE7C6B5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9D4D9B1-BD12-47DF-B916-4BE842F88EE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3607373-D500-4920-8D3C-687D10A40F86}">
      <dgm:prSet phldrT="[Text]"/>
      <dgm:spPr/>
      <dgm:t>
        <a:bodyPr/>
        <a:lstStyle/>
        <a:p>
          <a:r>
            <a:rPr lang="en-US" dirty="0"/>
            <a:t>01</a:t>
          </a:r>
        </a:p>
      </dgm:t>
    </dgm:pt>
    <dgm:pt modelId="{F85F7A30-7181-4DD9-B412-4BE48B165A6B}" type="parTrans" cxnId="{8CDF0FEF-C793-4F3D-984C-1246E980B22F}">
      <dgm:prSet/>
      <dgm:spPr/>
      <dgm:t>
        <a:bodyPr/>
        <a:lstStyle/>
        <a:p>
          <a:endParaRPr lang="en-US"/>
        </a:p>
      </dgm:t>
    </dgm:pt>
    <dgm:pt modelId="{8F300499-A50B-4D6B-B4C2-941923C733DC}" type="sibTrans" cxnId="{8CDF0FEF-C793-4F3D-984C-1246E980B22F}">
      <dgm:prSet/>
      <dgm:spPr/>
      <dgm:t>
        <a:bodyPr/>
        <a:lstStyle/>
        <a:p>
          <a:endParaRPr lang="en-US"/>
        </a:p>
      </dgm:t>
    </dgm:pt>
    <dgm:pt modelId="{5B03DDD9-5572-4194-816D-4260F53FB2D8}">
      <dgm:prSet phldrT="[Text]"/>
      <dgm:spPr/>
      <dgm:t>
        <a:bodyPr/>
        <a:lstStyle/>
        <a:p>
          <a:r>
            <a:rPr lang="en-US" dirty="0"/>
            <a:t>02</a:t>
          </a:r>
        </a:p>
      </dgm:t>
    </dgm:pt>
    <dgm:pt modelId="{AF8E88EC-3143-48B1-AA29-128A4733AD63}" type="parTrans" cxnId="{907F17C2-D932-48D2-8AE4-95A1CF9F0127}">
      <dgm:prSet/>
      <dgm:spPr/>
      <dgm:t>
        <a:bodyPr/>
        <a:lstStyle/>
        <a:p>
          <a:endParaRPr lang="en-US"/>
        </a:p>
      </dgm:t>
    </dgm:pt>
    <dgm:pt modelId="{70767621-A30F-4990-B21C-537B418A8559}" type="sibTrans" cxnId="{907F17C2-D932-48D2-8AE4-95A1CF9F0127}">
      <dgm:prSet/>
      <dgm:spPr/>
      <dgm:t>
        <a:bodyPr/>
        <a:lstStyle/>
        <a:p>
          <a:endParaRPr lang="en-US"/>
        </a:p>
      </dgm:t>
    </dgm:pt>
    <dgm:pt modelId="{752FA7A3-044D-4514-9BD6-264D8F8FAE6E}">
      <dgm:prSet phldrT="[Text]"/>
      <dgm:spPr/>
      <dgm:t>
        <a:bodyPr/>
        <a:lstStyle/>
        <a:p>
          <a:r>
            <a:rPr lang="en-US" dirty="0"/>
            <a:t>……</a:t>
          </a:r>
        </a:p>
      </dgm:t>
    </dgm:pt>
    <dgm:pt modelId="{51EA60C0-B6BD-4411-979A-D425D555A788}" type="parTrans" cxnId="{987E1EFD-4025-4CAA-A4F3-9E0FC9A961FD}">
      <dgm:prSet/>
      <dgm:spPr/>
      <dgm:t>
        <a:bodyPr/>
        <a:lstStyle/>
        <a:p>
          <a:endParaRPr lang="en-US"/>
        </a:p>
      </dgm:t>
    </dgm:pt>
    <dgm:pt modelId="{3EA26367-C45A-40DD-8BD5-96590F2E1733}" type="sibTrans" cxnId="{987E1EFD-4025-4CAA-A4F3-9E0FC9A961FD}">
      <dgm:prSet/>
      <dgm:spPr/>
      <dgm:t>
        <a:bodyPr/>
        <a:lstStyle/>
        <a:p>
          <a:endParaRPr lang="en-US"/>
        </a:p>
      </dgm:t>
    </dgm:pt>
    <dgm:pt modelId="{E60D7DF4-BC0C-4D66-8E9A-6657FD843A9B}" type="pres">
      <dgm:prSet presAssocID="{C9D4D9B1-BD12-47DF-B916-4BE842F88EE9}" presName="Name0" presStyleCnt="0">
        <dgm:presLayoutVars>
          <dgm:dir/>
          <dgm:animLvl val="lvl"/>
          <dgm:resizeHandles val="exact"/>
        </dgm:presLayoutVars>
      </dgm:prSet>
      <dgm:spPr/>
    </dgm:pt>
    <dgm:pt modelId="{B16BC8B6-7814-4334-99BB-55D503CF228D}" type="pres">
      <dgm:prSet presAssocID="{23607373-D500-4920-8D3C-687D10A40F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1A8ACE-B7C9-48AB-9721-A525F9DB6BD1}" type="pres">
      <dgm:prSet presAssocID="{8F300499-A50B-4D6B-B4C2-941923C733DC}" presName="parTxOnlySpace" presStyleCnt="0"/>
      <dgm:spPr/>
    </dgm:pt>
    <dgm:pt modelId="{8A90CC20-A8CE-46B7-B9FC-30DC5B4861A4}" type="pres">
      <dgm:prSet presAssocID="{5B03DDD9-5572-4194-816D-4260F53FB2D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4FB36EA-BFB9-4C23-9F79-E81F3300CA58}" type="pres">
      <dgm:prSet presAssocID="{70767621-A30F-4990-B21C-537B418A8559}" presName="parTxOnlySpace" presStyleCnt="0"/>
      <dgm:spPr/>
    </dgm:pt>
    <dgm:pt modelId="{5F7445EE-A941-4222-A9B6-2BF94D7FB52A}" type="pres">
      <dgm:prSet presAssocID="{752FA7A3-044D-4514-9BD6-264D8F8FAE6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CA6B23F-538F-484C-B3EA-F06D4DE5411C}" type="presOf" srcId="{23607373-D500-4920-8D3C-687D10A40F86}" destId="{B16BC8B6-7814-4334-99BB-55D503CF228D}" srcOrd="0" destOrd="0" presId="urn:microsoft.com/office/officeart/2005/8/layout/chevron1"/>
    <dgm:cxn modelId="{9166895E-0F23-483E-94BE-7AA70C38758F}" type="presOf" srcId="{5B03DDD9-5572-4194-816D-4260F53FB2D8}" destId="{8A90CC20-A8CE-46B7-B9FC-30DC5B4861A4}" srcOrd="0" destOrd="0" presId="urn:microsoft.com/office/officeart/2005/8/layout/chevron1"/>
    <dgm:cxn modelId="{BBBA9EA2-5A07-47A2-898B-2BDBC3D42A67}" type="presOf" srcId="{C9D4D9B1-BD12-47DF-B916-4BE842F88EE9}" destId="{E60D7DF4-BC0C-4D66-8E9A-6657FD843A9B}" srcOrd="0" destOrd="0" presId="urn:microsoft.com/office/officeart/2005/8/layout/chevron1"/>
    <dgm:cxn modelId="{907F17C2-D932-48D2-8AE4-95A1CF9F0127}" srcId="{C9D4D9B1-BD12-47DF-B916-4BE842F88EE9}" destId="{5B03DDD9-5572-4194-816D-4260F53FB2D8}" srcOrd="1" destOrd="0" parTransId="{AF8E88EC-3143-48B1-AA29-128A4733AD63}" sibTransId="{70767621-A30F-4990-B21C-537B418A8559}"/>
    <dgm:cxn modelId="{C58D57CD-1440-4B93-9041-113FAB286446}" type="presOf" srcId="{752FA7A3-044D-4514-9BD6-264D8F8FAE6E}" destId="{5F7445EE-A941-4222-A9B6-2BF94D7FB52A}" srcOrd="0" destOrd="0" presId="urn:microsoft.com/office/officeart/2005/8/layout/chevron1"/>
    <dgm:cxn modelId="{8CDF0FEF-C793-4F3D-984C-1246E980B22F}" srcId="{C9D4D9B1-BD12-47DF-B916-4BE842F88EE9}" destId="{23607373-D500-4920-8D3C-687D10A40F86}" srcOrd="0" destOrd="0" parTransId="{F85F7A30-7181-4DD9-B412-4BE48B165A6B}" sibTransId="{8F300499-A50B-4D6B-B4C2-941923C733DC}"/>
    <dgm:cxn modelId="{987E1EFD-4025-4CAA-A4F3-9E0FC9A961FD}" srcId="{C9D4D9B1-BD12-47DF-B916-4BE842F88EE9}" destId="{752FA7A3-044D-4514-9BD6-264D8F8FAE6E}" srcOrd="2" destOrd="0" parTransId="{51EA60C0-B6BD-4411-979A-D425D555A788}" sibTransId="{3EA26367-C45A-40DD-8BD5-96590F2E1733}"/>
    <dgm:cxn modelId="{263C48CF-FFD4-40AB-897A-2528E67A19B1}" type="presParOf" srcId="{E60D7DF4-BC0C-4D66-8E9A-6657FD843A9B}" destId="{B16BC8B6-7814-4334-99BB-55D503CF228D}" srcOrd="0" destOrd="0" presId="urn:microsoft.com/office/officeart/2005/8/layout/chevron1"/>
    <dgm:cxn modelId="{126A1499-76A4-4227-A614-0AA90A70A1E6}" type="presParOf" srcId="{E60D7DF4-BC0C-4D66-8E9A-6657FD843A9B}" destId="{5C1A8ACE-B7C9-48AB-9721-A525F9DB6BD1}" srcOrd="1" destOrd="0" presId="urn:microsoft.com/office/officeart/2005/8/layout/chevron1"/>
    <dgm:cxn modelId="{80228CC8-7B06-46DD-8487-EC8C10744B95}" type="presParOf" srcId="{E60D7DF4-BC0C-4D66-8E9A-6657FD843A9B}" destId="{8A90CC20-A8CE-46B7-B9FC-30DC5B4861A4}" srcOrd="2" destOrd="0" presId="urn:microsoft.com/office/officeart/2005/8/layout/chevron1"/>
    <dgm:cxn modelId="{3ED39986-BF5D-4EDF-9591-58A18ABDD13A}" type="presParOf" srcId="{E60D7DF4-BC0C-4D66-8E9A-6657FD843A9B}" destId="{34FB36EA-BFB9-4C23-9F79-E81F3300CA58}" srcOrd="3" destOrd="0" presId="urn:microsoft.com/office/officeart/2005/8/layout/chevron1"/>
    <dgm:cxn modelId="{3775A79A-B054-4E75-8548-4281CF1D6B30}" type="presParOf" srcId="{E60D7DF4-BC0C-4D66-8E9A-6657FD843A9B}" destId="{5F7445EE-A941-4222-A9B6-2BF94D7FB52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vert="horz" anchor="b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vert="horz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研发工作站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vert="horz" anchor="b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vert="horz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236FB6-C7D3-42CE-8D74-8188417A32CD}">
      <dgm:prSet phldrT="[Text]" custT="1"/>
      <dgm:spPr/>
      <dgm:t>
        <a:bodyPr vert="horz"/>
        <a:lstStyle/>
        <a:p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AA50E6-8B42-4D16-AB9A-134D2B8A0DB8}" type="parTrans" cxnId="{20865F8A-AD75-4AC4-8D44-36D7DDC4EAD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A05CA5-92F4-44F8-9E2E-BA22CA8D0793}" type="sibTrans" cxnId="{20865F8A-AD75-4AC4-8D44-36D7DDC4EAD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2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2"/>
      <dgm:spPr/>
    </dgm:pt>
    <dgm:pt modelId="{09852C2B-75B7-4A4B-98ED-994586E25819}" type="pres">
      <dgm:prSet presAssocID="{CB272669-9671-442C-BCBD-4BD347E83006}" presName="hierChild3" presStyleCnt="0"/>
      <dgm:spPr/>
    </dgm:pt>
    <dgm:pt modelId="{A81FB302-8E47-4227-8B14-CB66FE4C5992}" type="pres">
      <dgm:prSet presAssocID="{4AAA50E6-8B42-4D16-AB9A-134D2B8A0DB8}" presName="Name19" presStyleLbl="parChTrans1D2" presStyleIdx="1" presStyleCnt="2"/>
      <dgm:spPr/>
    </dgm:pt>
    <dgm:pt modelId="{80D2B47F-7563-4932-A49E-528F33F02BCF}" type="pres">
      <dgm:prSet presAssocID="{2F236FB6-C7D3-42CE-8D74-8188417A32CD}" presName="Name21" presStyleCnt="0"/>
      <dgm:spPr/>
    </dgm:pt>
    <dgm:pt modelId="{981047CB-F194-4024-A6ED-9B4DC2413227}" type="pres">
      <dgm:prSet presAssocID="{2F236FB6-C7D3-42CE-8D74-8188417A32CD}" presName="level2Shape" presStyleLbl="node2" presStyleIdx="1" presStyleCnt="2"/>
      <dgm:spPr/>
    </dgm:pt>
    <dgm:pt modelId="{D053DDED-C60C-422B-9D4C-512BC7B9A0A0}" type="pres">
      <dgm:prSet presAssocID="{2F236FB6-C7D3-42CE-8D74-8188417A32CD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80EF840A-15CE-4083-AF8C-30553E03B11F}" type="presOf" srcId="{2F236FB6-C7D3-42CE-8D74-8188417A32CD}" destId="{981047CB-F194-4024-A6ED-9B4DC2413227}" srcOrd="0" destOrd="0" presId="urn:microsoft.com/office/officeart/2005/8/layout/hierarchy6"/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0865F8A-AD75-4AC4-8D44-36D7DDC4EAD1}" srcId="{7321F6A0-A1B3-4B61-8DC0-0D48C870692E}" destId="{2F236FB6-C7D3-42CE-8D74-8188417A32CD}" srcOrd="1" destOrd="0" parTransId="{4AAA50E6-8B42-4D16-AB9A-134D2B8A0DB8}" sibTransId="{F6A05CA5-92F4-44F8-9E2E-BA22CA8D0793}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E4CEE4C5-769E-4A3D-AB86-898A7681ECE5}" type="presOf" srcId="{4AAA50E6-8B42-4D16-AB9A-134D2B8A0DB8}" destId="{A81FB302-8E47-4227-8B14-CB66FE4C5992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33C37F6A-A033-424F-9AF5-A7E12B9DB622}" type="presParOf" srcId="{A4A8451B-50D9-41F3-B52A-4BB092028D0C}" destId="{A81FB302-8E47-4227-8B14-CB66FE4C5992}" srcOrd="2" destOrd="0" presId="urn:microsoft.com/office/officeart/2005/8/layout/hierarchy6"/>
    <dgm:cxn modelId="{F2DCFDAD-7B31-4BD5-82BA-5259228897A7}" type="presParOf" srcId="{A4A8451B-50D9-41F3-B52A-4BB092028D0C}" destId="{80D2B47F-7563-4932-A49E-528F33F02BCF}" srcOrd="3" destOrd="0" presId="urn:microsoft.com/office/officeart/2005/8/layout/hierarchy6"/>
    <dgm:cxn modelId="{F74B7704-E7EE-4845-9F13-2D7CE11BDCC8}" type="presParOf" srcId="{80D2B47F-7563-4932-A49E-528F33F02BCF}" destId="{981047CB-F194-4024-A6ED-9B4DC2413227}" srcOrd="0" destOrd="0" presId="urn:microsoft.com/office/officeart/2005/8/layout/hierarchy6"/>
    <dgm:cxn modelId="{098147E0-9B3E-41BA-A194-3F925353B3EB}" type="presParOf" srcId="{80D2B47F-7563-4932-A49E-528F33F02BCF}" destId="{D053DDED-C60C-422B-9D4C-512BC7B9A0A0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vert="horz" anchor="b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vert="horz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 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www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9AEDB6-EC9F-4D0A-978A-4E283CC2C952}">
      <dgm:prSet phldrT="[Text]" custT="1"/>
      <dgm:spPr/>
      <dgm:t>
        <a:bodyPr vert="horz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10645E-B89C-480E-B4AF-C1486364FFA2}" type="parTrans" cxnId="{3990CD83-9CD4-40F6-9D55-591EDE3693BD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4EE8D7-E8C3-4483-83AA-5701AA707C4C}">
      <dgm:prSet phldrT="[Text]" custT="1"/>
      <dgm:spPr/>
      <dgm:t>
        <a:bodyPr vert="horz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C461AB-E35C-469B-B924-E9CCB604FCC9}" type="parTrans" cxnId="{EB752113-95EB-4FF4-8A21-1C9F28E7FA65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8CCC93-5471-42CD-A105-815EC17CC71E}">
      <dgm:prSet phldrT="[Text]" custT="1"/>
      <dgm:spPr/>
      <dgm:t>
        <a:bodyPr vert="horz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 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mgt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7A647F-C1E6-4101-A39A-FEE2280F65EB}" type="parTrans" cxnId="{2F0B50D9-BE90-46B8-978B-07AD3813176C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172414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 custScaleX="172414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2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2" custScaleX="172414"/>
      <dgm:spPr/>
    </dgm:pt>
    <dgm:pt modelId="{DE4CB708-E2D6-4243-9379-E2601F8A6710}" type="pres">
      <dgm:prSet presAssocID="{949AEDB6-EC9F-4D0A-978A-4E283CC2C952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 custScaleX="172414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1" presStyleCnt="2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1" presStyleCnt="2" custScaleX="172414"/>
      <dgm:spPr/>
    </dgm:pt>
    <dgm:pt modelId="{C5760DE0-1BDF-446D-B2BC-A28D6B3D8757}" type="pres">
      <dgm:prSet presAssocID="{AC4EE8D7-E8C3-4483-83AA-5701AA707C4C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DB7A386-F543-4177-BA67-7FF6493D8D1D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8FE8C-8D2E-4B87-AEC4-B86D1251D89E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zhnt-x.com</a:t>
          </a:r>
        </a:p>
      </dgm:t>
    </dgm:pt>
    <dgm:pt modelId="{187AF009-C1F5-487A-8D72-5EF0D7925346}" type="par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55EE394-615C-41B4-9B2F-8FAFBAEE5B6F}" type="sib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DCD0253A-777E-4169-AE0E-B7852F28B4C3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79C613BE-A077-49AE-BCA0-BFDFF3CD2E56}" type="par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534596D-A978-4E12-9383-95E46A787D77}" type="sib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A77C988-EDE8-407B-A858-6D9CEB842BEA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21A8FF1C-DF82-44C3-B334-A46DCCEE8E76}" type="par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2ED7D35-066C-42F2-9C93-9F5D46F7A65A}" type="sib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21A99DD-B825-449E-94EA-E5BAC167935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……</a:t>
          </a:r>
        </a:p>
      </dgm:t>
    </dgm:pt>
    <dgm:pt modelId="{1744AC2E-22C6-463C-B92C-F7AB72754CF0}" type="par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AF2A8677-75CA-40DC-AAF0-83B11B2E09B1}" type="sib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DF25BDC-4221-4658-AE09-6EBD012457E9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jxmgt.zhnt-x.com</a:t>
          </a:r>
        </a:p>
      </dgm:t>
    </dgm:pt>
    <dgm:pt modelId="{AED0627C-4196-4F6A-8FA9-36633EAC0083}" type="par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FAD8B70F-54BD-4BCD-A71C-AFFD01C9FC0A}" type="sib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9F7AA02-0B2E-4FDD-AF7C-81F2CDEF0614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69E7B588-CAC3-4A41-B7E7-F510FFDB6BBC}" type="par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9472E4CE-63A0-480A-BEE5-A2A7592F9F96}" type="sib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6820117-427F-498B-8767-AB69FF72B1D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8026570C-7164-4D7A-AD79-643A21D26DDF}" type="par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C575F91C-44D2-443C-B4A2-D5509079CEDF}" type="sib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F8CEF8A-6A5D-4CCF-8ADF-C76ECB49230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fjmgt.zhnt-x.com</a:t>
          </a:r>
        </a:p>
      </dgm:t>
    </dgm:pt>
    <dgm:pt modelId="{9D703FD8-30BA-4872-ADDE-CBCFAEDF19DF}" type="par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B01FEA32-B4CD-48D6-AFC0-970F67128EFD}" type="sib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6518A3DF-D976-4C7E-9097-EE0CD578BF09}" type="pres">
      <dgm:prSet presAssocID="{3DB7A386-F543-4177-BA67-7FF6493D8D1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2A9D042-92CB-45D9-82F2-6B8B1173B23C}" type="pres">
      <dgm:prSet presAssocID="{3DB7A386-F543-4177-BA67-7FF6493D8D1D}" presName="hierFlow" presStyleCnt="0"/>
      <dgm:spPr/>
    </dgm:pt>
    <dgm:pt modelId="{56EEE9D7-4525-470F-8002-5BB7535036B0}" type="pres">
      <dgm:prSet presAssocID="{3DB7A386-F543-4177-BA67-7FF6493D8D1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C8256A7-CCDA-47C3-ACB6-6BA3B310191B}" type="pres">
      <dgm:prSet presAssocID="{F858FE8C-8D2E-4B87-AEC4-B86D1251D89E}" presName="Name14" presStyleCnt="0"/>
      <dgm:spPr/>
    </dgm:pt>
    <dgm:pt modelId="{39B0E3D1-E170-4683-9532-93CB0FCD5EEE}" type="pres">
      <dgm:prSet presAssocID="{F858FE8C-8D2E-4B87-AEC4-B86D1251D89E}" presName="level1Shape" presStyleLbl="node0" presStyleIdx="0" presStyleCnt="1" custScaleX="272161">
        <dgm:presLayoutVars>
          <dgm:chPref val="3"/>
        </dgm:presLayoutVars>
      </dgm:prSet>
      <dgm:spPr/>
    </dgm:pt>
    <dgm:pt modelId="{59E174D2-D750-4B1B-95C7-827DDCDA0222}" type="pres">
      <dgm:prSet presAssocID="{F858FE8C-8D2E-4B87-AEC4-B86D1251D89E}" presName="hierChild2" presStyleCnt="0"/>
      <dgm:spPr/>
    </dgm:pt>
    <dgm:pt modelId="{7B854312-9C48-47EE-88BC-0465F9981BCB}" type="pres">
      <dgm:prSet presAssocID="{79C613BE-A077-49AE-BCA0-BFDFF3CD2E56}" presName="Name19" presStyleLbl="parChTrans1D2" presStyleIdx="0" presStyleCnt="3" custScaleX="2000000"/>
      <dgm:spPr/>
    </dgm:pt>
    <dgm:pt modelId="{84904398-B4AC-497F-8E26-A70309BC3E3A}" type="pres">
      <dgm:prSet presAssocID="{DCD0253A-777E-4169-AE0E-B7852F28B4C3}" presName="Name21" presStyleCnt="0"/>
      <dgm:spPr/>
    </dgm:pt>
    <dgm:pt modelId="{6C45287C-E6C4-4B6E-8FC2-7D7DF73A750C}" type="pres">
      <dgm:prSet presAssocID="{DCD0253A-777E-4169-AE0E-B7852F28B4C3}" presName="level2Shape" presStyleLbl="asst1" presStyleIdx="0" presStyleCnt="3" custScaleX="272161"/>
      <dgm:spPr/>
    </dgm:pt>
    <dgm:pt modelId="{33D830A6-72F8-4E4F-BA04-7DD1F46C33A1}" type="pres">
      <dgm:prSet presAssocID="{DCD0253A-777E-4169-AE0E-B7852F28B4C3}" presName="hierChild3" presStyleCnt="0"/>
      <dgm:spPr/>
    </dgm:pt>
    <dgm:pt modelId="{7C03D348-8AC6-4D9D-825B-A90BC70C1A04}" type="pres">
      <dgm:prSet presAssocID="{69E7B588-CAC3-4A41-B7E7-F510FFDB6BBC}" presName="Name19" presStyleLbl="parChTrans1D3" presStyleIdx="0" presStyleCnt="4" custScaleX="2000000"/>
      <dgm:spPr/>
    </dgm:pt>
    <dgm:pt modelId="{E2530AAC-249D-4CF4-A762-3C8B945B4D4D}" type="pres">
      <dgm:prSet presAssocID="{E9F7AA02-0B2E-4FDD-AF7C-81F2CDEF0614}" presName="Name21" presStyleCnt="0"/>
      <dgm:spPr/>
    </dgm:pt>
    <dgm:pt modelId="{997209F2-E51F-4251-80F1-AF1AB8625EE9}" type="pres">
      <dgm:prSet presAssocID="{E9F7AA02-0B2E-4FDD-AF7C-81F2CDEF0614}" presName="level2Shape" presStyleLbl="asst1" presStyleIdx="1" presStyleCnt="3" custScaleX="272161"/>
      <dgm:spPr/>
    </dgm:pt>
    <dgm:pt modelId="{3578A624-533A-4D34-AB0C-BEBF907FD253}" type="pres">
      <dgm:prSet presAssocID="{E9F7AA02-0B2E-4FDD-AF7C-81F2CDEF0614}" presName="hierChild3" presStyleCnt="0"/>
      <dgm:spPr/>
    </dgm:pt>
    <dgm:pt modelId="{44B64A98-C1F8-4568-BF20-B76FF865C8F5}" type="pres">
      <dgm:prSet presAssocID="{AED0627C-4196-4F6A-8FA9-36633EAC0083}" presName="Name19" presStyleLbl="parChTrans1D3" presStyleIdx="1" presStyleCnt="4" custScaleX="2000000"/>
      <dgm:spPr/>
    </dgm:pt>
    <dgm:pt modelId="{8CCA71C4-8F5D-480B-98E1-8FE7C338C87B}" type="pres">
      <dgm:prSet presAssocID="{EDF25BDC-4221-4658-AE09-6EBD012457E9}" presName="Name21" presStyleCnt="0"/>
      <dgm:spPr/>
    </dgm:pt>
    <dgm:pt modelId="{BEC28601-8162-418D-8F0B-60DA875FC846}" type="pres">
      <dgm:prSet presAssocID="{EDF25BDC-4221-4658-AE09-6EBD012457E9}" presName="level2Shape" presStyleLbl="asst1" presStyleIdx="2" presStyleCnt="3" custScaleX="272161"/>
      <dgm:spPr/>
    </dgm:pt>
    <dgm:pt modelId="{3C49CA38-799C-4744-B7D0-937E71750128}" type="pres">
      <dgm:prSet presAssocID="{EDF25BDC-4221-4658-AE09-6EBD012457E9}" presName="hierChild3" presStyleCnt="0"/>
      <dgm:spPr/>
    </dgm:pt>
    <dgm:pt modelId="{EB40A2E3-47FC-4CB7-A980-01507429C00D}" type="pres">
      <dgm:prSet presAssocID="{21A8FF1C-DF82-44C3-B334-A46DCCEE8E76}" presName="Name19" presStyleLbl="parChTrans1D2" presStyleIdx="1" presStyleCnt="3" custScaleX="2000000"/>
      <dgm:spPr/>
    </dgm:pt>
    <dgm:pt modelId="{03E70608-C48F-47AB-A72F-A7D3060F591E}" type="pres">
      <dgm:prSet presAssocID="{2A77C988-EDE8-407B-A858-6D9CEB842BEA}" presName="Name21" presStyleCnt="0"/>
      <dgm:spPr/>
    </dgm:pt>
    <dgm:pt modelId="{978710CE-0D80-4C83-8CC8-CF1B26B26643}" type="pres">
      <dgm:prSet presAssocID="{2A77C988-EDE8-407B-A858-6D9CEB842BEA}" presName="level2Shape" presStyleLbl="node2" presStyleIdx="0" presStyleCnt="2" custScaleX="272161"/>
      <dgm:spPr/>
    </dgm:pt>
    <dgm:pt modelId="{7C80A07F-F022-4AB5-B18F-545D24EB2426}" type="pres">
      <dgm:prSet presAssocID="{2A77C988-EDE8-407B-A858-6D9CEB842BEA}" presName="hierChild3" presStyleCnt="0"/>
      <dgm:spPr/>
    </dgm:pt>
    <dgm:pt modelId="{17EA487E-25B3-4017-B29E-B2AA34D7C56A}" type="pres">
      <dgm:prSet presAssocID="{8026570C-7164-4D7A-AD79-643A21D26DDF}" presName="Name19" presStyleLbl="parChTrans1D3" presStyleIdx="2" presStyleCnt="4" custScaleX="2000000"/>
      <dgm:spPr/>
    </dgm:pt>
    <dgm:pt modelId="{3192D472-DF7A-4639-A525-A079695354F6}" type="pres">
      <dgm:prSet presAssocID="{E6820117-427F-498B-8767-AB69FF72B1D0}" presName="Name21" presStyleCnt="0"/>
      <dgm:spPr/>
    </dgm:pt>
    <dgm:pt modelId="{290E1CED-28ED-476C-810C-EE1C89005875}" type="pres">
      <dgm:prSet presAssocID="{E6820117-427F-498B-8767-AB69FF72B1D0}" presName="level2Shape" presStyleLbl="node3" presStyleIdx="0" presStyleCnt="2" custScaleX="272161"/>
      <dgm:spPr/>
    </dgm:pt>
    <dgm:pt modelId="{ADB59BB7-D4A7-49EB-90B8-64A938F68679}" type="pres">
      <dgm:prSet presAssocID="{E6820117-427F-498B-8767-AB69FF72B1D0}" presName="hierChild3" presStyleCnt="0"/>
      <dgm:spPr/>
    </dgm:pt>
    <dgm:pt modelId="{09AC1CDD-2131-487C-AB70-18F236EBA2AB}" type="pres">
      <dgm:prSet presAssocID="{9D703FD8-30BA-4872-ADDE-CBCFAEDF19DF}" presName="Name19" presStyleLbl="parChTrans1D3" presStyleIdx="3" presStyleCnt="4" custScaleX="2000000"/>
      <dgm:spPr/>
    </dgm:pt>
    <dgm:pt modelId="{8602D211-37C0-41CB-B47E-8AC802CAF5B4}" type="pres">
      <dgm:prSet presAssocID="{4F8CEF8A-6A5D-4CCF-8ADF-C76ECB492300}" presName="Name21" presStyleCnt="0"/>
      <dgm:spPr/>
    </dgm:pt>
    <dgm:pt modelId="{BFD962D8-A49C-4A33-9E65-3EEF8D423C3C}" type="pres">
      <dgm:prSet presAssocID="{4F8CEF8A-6A5D-4CCF-8ADF-C76ECB492300}" presName="level2Shape" presStyleLbl="node3" presStyleIdx="1" presStyleCnt="2" custScaleX="272161"/>
      <dgm:spPr/>
    </dgm:pt>
    <dgm:pt modelId="{5F2EBA84-4BF3-4876-8568-92CA8AE1D05A}" type="pres">
      <dgm:prSet presAssocID="{4F8CEF8A-6A5D-4CCF-8ADF-C76ECB492300}" presName="hierChild3" presStyleCnt="0"/>
      <dgm:spPr/>
    </dgm:pt>
    <dgm:pt modelId="{88E334D8-BB22-4232-A4AE-29B280B42309}" type="pres">
      <dgm:prSet presAssocID="{1744AC2E-22C6-463C-B92C-F7AB72754CF0}" presName="Name19" presStyleLbl="parChTrans1D2" presStyleIdx="2" presStyleCnt="3" custScaleX="2000000"/>
      <dgm:spPr/>
    </dgm:pt>
    <dgm:pt modelId="{F92BF547-E9DA-451F-A9F7-C90B317715CE}" type="pres">
      <dgm:prSet presAssocID="{321A99DD-B825-449E-94EA-E5BAC1679350}" presName="Name21" presStyleCnt="0"/>
      <dgm:spPr/>
    </dgm:pt>
    <dgm:pt modelId="{A83BF531-2326-49A7-AD3B-0FB5D1E3A03B}" type="pres">
      <dgm:prSet presAssocID="{321A99DD-B825-449E-94EA-E5BAC1679350}" presName="level2Shape" presStyleLbl="node2" presStyleIdx="1" presStyleCnt="2" custScaleX="272161"/>
      <dgm:spPr/>
    </dgm:pt>
    <dgm:pt modelId="{EC7AF8E0-2988-4A8D-A30F-BDE4770D0AF8}" type="pres">
      <dgm:prSet presAssocID="{321A99DD-B825-449E-94EA-E5BAC1679350}" presName="hierChild3" presStyleCnt="0"/>
      <dgm:spPr/>
    </dgm:pt>
    <dgm:pt modelId="{6F1E792D-B47F-4805-8A24-87A9A99A4CCD}" type="pres">
      <dgm:prSet presAssocID="{3DB7A386-F543-4177-BA67-7FF6493D8D1D}" presName="bgShapesFlow" presStyleCnt="0"/>
      <dgm:spPr/>
    </dgm:pt>
  </dgm:ptLst>
  <dgm:cxnLst>
    <dgm:cxn modelId="{B380CF09-35DA-4C44-AB9E-CE5B5000D9FD}" srcId="{DCD0253A-777E-4169-AE0E-B7852F28B4C3}" destId="{EDF25BDC-4221-4658-AE09-6EBD012457E9}" srcOrd="1" destOrd="0" parTransId="{AED0627C-4196-4F6A-8FA9-36633EAC0083}" sibTransId="{FAD8B70F-54BD-4BCD-A71C-AFFD01C9FC0A}"/>
    <dgm:cxn modelId="{5CCBC311-DF0F-48C1-B289-1362D87D7810}" type="presOf" srcId="{EDF25BDC-4221-4658-AE09-6EBD012457E9}" destId="{BEC28601-8162-418D-8F0B-60DA875FC846}" srcOrd="0" destOrd="0" presId="urn:microsoft.com/office/officeart/2005/8/layout/hierarchy6"/>
    <dgm:cxn modelId="{DCF2EA13-96AC-4557-BB0E-3577F31BE7BC}" type="presOf" srcId="{2A77C988-EDE8-407B-A858-6D9CEB842BEA}" destId="{978710CE-0D80-4C83-8CC8-CF1B26B26643}" srcOrd="0" destOrd="0" presId="urn:microsoft.com/office/officeart/2005/8/layout/hierarchy6"/>
    <dgm:cxn modelId="{EF9A6D2F-BD4A-46B4-9A14-3D06F0C53D20}" type="presOf" srcId="{8026570C-7164-4D7A-AD79-643A21D26DDF}" destId="{17EA487E-25B3-4017-B29E-B2AA34D7C56A}" srcOrd="0" destOrd="0" presId="urn:microsoft.com/office/officeart/2005/8/layout/hierarchy6"/>
    <dgm:cxn modelId="{7D221A35-96BE-4605-8A91-41C19D96F66F}" type="presOf" srcId="{4F8CEF8A-6A5D-4CCF-8ADF-C76ECB492300}" destId="{BFD962D8-A49C-4A33-9E65-3EEF8D423C3C}" srcOrd="0" destOrd="0" presId="urn:microsoft.com/office/officeart/2005/8/layout/hierarchy6"/>
    <dgm:cxn modelId="{6EE11261-A9A8-41AF-82D8-C00D5083D42A}" type="presOf" srcId="{69E7B588-CAC3-4A41-B7E7-F510FFDB6BBC}" destId="{7C03D348-8AC6-4D9D-825B-A90BC70C1A04}" srcOrd="0" destOrd="0" presId="urn:microsoft.com/office/officeart/2005/8/layout/hierarchy6"/>
    <dgm:cxn modelId="{C5671149-C360-4854-901A-F23422EA1871}" type="presOf" srcId="{321A99DD-B825-449E-94EA-E5BAC1679350}" destId="{A83BF531-2326-49A7-AD3B-0FB5D1E3A03B}" srcOrd="0" destOrd="0" presId="urn:microsoft.com/office/officeart/2005/8/layout/hierarchy6"/>
    <dgm:cxn modelId="{BEC20B6D-C38B-48B8-920E-8FEC73337C93}" srcId="{3DB7A386-F543-4177-BA67-7FF6493D8D1D}" destId="{F858FE8C-8D2E-4B87-AEC4-B86D1251D89E}" srcOrd="0" destOrd="0" parTransId="{187AF009-C1F5-487A-8D72-5EF0D7925346}" sibTransId="{255EE394-615C-41B4-9B2F-8FAFBAEE5B6F}"/>
    <dgm:cxn modelId="{7A4C917C-B5C2-4E94-953A-8FB42C0341A7}" type="presOf" srcId="{1744AC2E-22C6-463C-B92C-F7AB72754CF0}" destId="{88E334D8-BB22-4232-A4AE-29B280B42309}" srcOrd="0" destOrd="0" presId="urn:microsoft.com/office/officeart/2005/8/layout/hierarchy6"/>
    <dgm:cxn modelId="{7577227D-6CF4-46A3-A9EF-35FE40C2F07A}" srcId="{F858FE8C-8D2E-4B87-AEC4-B86D1251D89E}" destId="{DCD0253A-777E-4169-AE0E-B7852F28B4C3}" srcOrd="0" destOrd="0" parTransId="{79C613BE-A077-49AE-BCA0-BFDFF3CD2E56}" sibTransId="{E534596D-A978-4E12-9383-95E46A787D77}"/>
    <dgm:cxn modelId="{E40ECB90-C55F-4E57-8BD9-E92AA2FAAFCA}" type="presOf" srcId="{9D703FD8-30BA-4872-ADDE-CBCFAEDF19DF}" destId="{09AC1CDD-2131-487C-AB70-18F236EBA2AB}" srcOrd="0" destOrd="0" presId="urn:microsoft.com/office/officeart/2005/8/layout/hierarchy6"/>
    <dgm:cxn modelId="{D5FE7B91-F58B-42C4-B25C-53D351137C94}" type="presOf" srcId="{3DB7A386-F543-4177-BA67-7FF6493D8D1D}" destId="{6518A3DF-D976-4C7E-9097-EE0CD578BF09}" srcOrd="0" destOrd="0" presId="urn:microsoft.com/office/officeart/2005/8/layout/hierarchy6"/>
    <dgm:cxn modelId="{9FF0F992-9AAC-4E2E-A534-BB3A10A503A3}" srcId="{2A77C988-EDE8-407B-A858-6D9CEB842BEA}" destId="{4F8CEF8A-6A5D-4CCF-8ADF-C76ECB492300}" srcOrd="1" destOrd="0" parTransId="{9D703FD8-30BA-4872-ADDE-CBCFAEDF19DF}" sibTransId="{B01FEA32-B4CD-48D6-AFC0-970F67128EFD}"/>
    <dgm:cxn modelId="{B8EB8E96-CF5D-4163-B42F-4502827FC5A0}" type="presOf" srcId="{21A8FF1C-DF82-44C3-B334-A46DCCEE8E76}" destId="{EB40A2E3-47FC-4CB7-A980-01507429C00D}" srcOrd="0" destOrd="0" presId="urn:microsoft.com/office/officeart/2005/8/layout/hierarchy6"/>
    <dgm:cxn modelId="{E4E7BEA8-787B-4F74-AD2E-BAA28F2862C2}" srcId="{F858FE8C-8D2E-4B87-AEC4-B86D1251D89E}" destId="{321A99DD-B825-449E-94EA-E5BAC1679350}" srcOrd="2" destOrd="0" parTransId="{1744AC2E-22C6-463C-B92C-F7AB72754CF0}" sibTransId="{AF2A8677-75CA-40DC-AAF0-83B11B2E09B1}"/>
    <dgm:cxn modelId="{64175ABC-EC4C-413B-B42D-53953ADAE3A8}" type="presOf" srcId="{AED0627C-4196-4F6A-8FA9-36633EAC0083}" destId="{44B64A98-C1F8-4568-BF20-B76FF865C8F5}" srcOrd="0" destOrd="0" presId="urn:microsoft.com/office/officeart/2005/8/layout/hierarchy6"/>
    <dgm:cxn modelId="{487E42BF-FDCC-4695-8EBC-6C1561EC3328}" type="presOf" srcId="{E6820117-427F-498B-8767-AB69FF72B1D0}" destId="{290E1CED-28ED-476C-810C-EE1C89005875}" srcOrd="0" destOrd="0" presId="urn:microsoft.com/office/officeart/2005/8/layout/hierarchy6"/>
    <dgm:cxn modelId="{E8BB0CD3-D47E-437F-8142-391E2022BEF6}" srcId="{DCD0253A-777E-4169-AE0E-B7852F28B4C3}" destId="{E9F7AA02-0B2E-4FDD-AF7C-81F2CDEF0614}" srcOrd="0" destOrd="0" parTransId="{69E7B588-CAC3-4A41-B7E7-F510FFDB6BBC}" sibTransId="{9472E4CE-63A0-480A-BEE5-A2A7592F9F96}"/>
    <dgm:cxn modelId="{3E6788D7-6D08-4A6E-98C0-18F756AC9A86}" srcId="{F858FE8C-8D2E-4B87-AEC4-B86D1251D89E}" destId="{2A77C988-EDE8-407B-A858-6D9CEB842BEA}" srcOrd="1" destOrd="0" parTransId="{21A8FF1C-DF82-44C3-B334-A46DCCEE8E76}" sibTransId="{42ED7D35-066C-42F2-9C93-9F5D46F7A65A}"/>
    <dgm:cxn modelId="{033B75DB-81DB-4420-B0C4-7BA027E2CED4}" type="presOf" srcId="{DCD0253A-777E-4169-AE0E-B7852F28B4C3}" destId="{6C45287C-E6C4-4B6E-8FC2-7D7DF73A750C}" srcOrd="0" destOrd="0" presId="urn:microsoft.com/office/officeart/2005/8/layout/hierarchy6"/>
    <dgm:cxn modelId="{2DC5F4DD-9A78-476A-8FB8-019C0D35D40A}" type="presOf" srcId="{79C613BE-A077-49AE-BCA0-BFDFF3CD2E56}" destId="{7B854312-9C48-47EE-88BC-0465F9981BCB}" srcOrd="0" destOrd="0" presId="urn:microsoft.com/office/officeart/2005/8/layout/hierarchy6"/>
    <dgm:cxn modelId="{F04D35E5-1BE7-40CD-80BD-3D827EA3974A}" type="presOf" srcId="{E9F7AA02-0B2E-4FDD-AF7C-81F2CDEF0614}" destId="{997209F2-E51F-4251-80F1-AF1AB8625EE9}" srcOrd="0" destOrd="0" presId="urn:microsoft.com/office/officeart/2005/8/layout/hierarchy6"/>
    <dgm:cxn modelId="{BC666CF2-ABED-4505-85D2-EF69847BA811}" type="presOf" srcId="{F858FE8C-8D2E-4B87-AEC4-B86D1251D89E}" destId="{39B0E3D1-E170-4683-9532-93CB0FCD5EEE}" srcOrd="0" destOrd="0" presId="urn:microsoft.com/office/officeart/2005/8/layout/hierarchy6"/>
    <dgm:cxn modelId="{46F9D3FB-6AC4-4592-9735-413F6F964656}" srcId="{2A77C988-EDE8-407B-A858-6D9CEB842BEA}" destId="{E6820117-427F-498B-8767-AB69FF72B1D0}" srcOrd="0" destOrd="0" parTransId="{8026570C-7164-4D7A-AD79-643A21D26DDF}" sibTransId="{C575F91C-44D2-443C-B4A2-D5509079CEDF}"/>
    <dgm:cxn modelId="{E8508BF3-B9B8-4CA5-AB7E-D217F0487214}" type="presParOf" srcId="{6518A3DF-D976-4C7E-9097-EE0CD578BF09}" destId="{02A9D042-92CB-45D9-82F2-6B8B1173B23C}" srcOrd="0" destOrd="0" presId="urn:microsoft.com/office/officeart/2005/8/layout/hierarchy6"/>
    <dgm:cxn modelId="{E0167C2E-CACD-475B-BFD5-DFDA61166334}" type="presParOf" srcId="{02A9D042-92CB-45D9-82F2-6B8B1173B23C}" destId="{56EEE9D7-4525-470F-8002-5BB7535036B0}" srcOrd="0" destOrd="0" presId="urn:microsoft.com/office/officeart/2005/8/layout/hierarchy6"/>
    <dgm:cxn modelId="{51399267-D1A6-428A-BD8D-EF72518EDD2D}" type="presParOf" srcId="{56EEE9D7-4525-470F-8002-5BB7535036B0}" destId="{CC8256A7-CCDA-47C3-ACB6-6BA3B310191B}" srcOrd="0" destOrd="0" presId="urn:microsoft.com/office/officeart/2005/8/layout/hierarchy6"/>
    <dgm:cxn modelId="{85DC25E6-BAB5-4722-A37C-A3C66C1923AD}" type="presParOf" srcId="{CC8256A7-CCDA-47C3-ACB6-6BA3B310191B}" destId="{39B0E3D1-E170-4683-9532-93CB0FCD5EEE}" srcOrd="0" destOrd="0" presId="urn:microsoft.com/office/officeart/2005/8/layout/hierarchy6"/>
    <dgm:cxn modelId="{703E41D8-769C-4549-9734-E2FC23CB9A2D}" type="presParOf" srcId="{CC8256A7-CCDA-47C3-ACB6-6BA3B310191B}" destId="{59E174D2-D750-4B1B-95C7-827DDCDA0222}" srcOrd="1" destOrd="0" presId="urn:microsoft.com/office/officeart/2005/8/layout/hierarchy6"/>
    <dgm:cxn modelId="{B8DF6742-15C7-4B6E-8D7F-1477C5F69A65}" type="presParOf" srcId="{59E174D2-D750-4B1B-95C7-827DDCDA0222}" destId="{7B854312-9C48-47EE-88BC-0465F9981BCB}" srcOrd="0" destOrd="0" presId="urn:microsoft.com/office/officeart/2005/8/layout/hierarchy6"/>
    <dgm:cxn modelId="{042CABD5-7859-4B08-8453-28326C71F510}" type="presParOf" srcId="{59E174D2-D750-4B1B-95C7-827DDCDA0222}" destId="{84904398-B4AC-497F-8E26-A70309BC3E3A}" srcOrd="1" destOrd="0" presId="urn:microsoft.com/office/officeart/2005/8/layout/hierarchy6"/>
    <dgm:cxn modelId="{FCED728A-1D3A-487C-9F9D-682D624AEC36}" type="presParOf" srcId="{84904398-B4AC-497F-8E26-A70309BC3E3A}" destId="{6C45287C-E6C4-4B6E-8FC2-7D7DF73A750C}" srcOrd="0" destOrd="0" presId="urn:microsoft.com/office/officeart/2005/8/layout/hierarchy6"/>
    <dgm:cxn modelId="{06BA099A-58D0-466C-B875-0E9396899B08}" type="presParOf" srcId="{84904398-B4AC-497F-8E26-A70309BC3E3A}" destId="{33D830A6-72F8-4E4F-BA04-7DD1F46C33A1}" srcOrd="1" destOrd="0" presId="urn:microsoft.com/office/officeart/2005/8/layout/hierarchy6"/>
    <dgm:cxn modelId="{7804F94B-1CE5-4D99-B8B7-368184830510}" type="presParOf" srcId="{33D830A6-72F8-4E4F-BA04-7DD1F46C33A1}" destId="{7C03D348-8AC6-4D9D-825B-A90BC70C1A04}" srcOrd="0" destOrd="0" presId="urn:microsoft.com/office/officeart/2005/8/layout/hierarchy6"/>
    <dgm:cxn modelId="{D9408565-E543-4C2A-A991-C383F02525EC}" type="presParOf" srcId="{33D830A6-72F8-4E4F-BA04-7DD1F46C33A1}" destId="{E2530AAC-249D-4CF4-A762-3C8B945B4D4D}" srcOrd="1" destOrd="0" presId="urn:microsoft.com/office/officeart/2005/8/layout/hierarchy6"/>
    <dgm:cxn modelId="{DB12457D-16EE-4C7A-9DA8-892CC80F2913}" type="presParOf" srcId="{E2530AAC-249D-4CF4-A762-3C8B945B4D4D}" destId="{997209F2-E51F-4251-80F1-AF1AB8625EE9}" srcOrd="0" destOrd="0" presId="urn:microsoft.com/office/officeart/2005/8/layout/hierarchy6"/>
    <dgm:cxn modelId="{2CCE314F-3EF0-41DD-91AF-572960FADFC7}" type="presParOf" srcId="{E2530AAC-249D-4CF4-A762-3C8B945B4D4D}" destId="{3578A624-533A-4D34-AB0C-BEBF907FD253}" srcOrd="1" destOrd="0" presId="urn:microsoft.com/office/officeart/2005/8/layout/hierarchy6"/>
    <dgm:cxn modelId="{B3530414-149D-4AF3-8D98-372177F50ACB}" type="presParOf" srcId="{33D830A6-72F8-4E4F-BA04-7DD1F46C33A1}" destId="{44B64A98-C1F8-4568-BF20-B76FF865C8F5}" srcOrd="2" destOrd="0" presId="urn:microsoft.com/office/officeart/2005/8/layout/hierarchy6"/>
    <dgm:cxn modelId="{6BBBD918-F5FF-491C-9A5A-25D0F0AFD3BF}" type="presParOf" srcId="{33D830A6-72F8-4E4F-BA04-7DD1F46C33A1}" destId="{8CCA71C4-8F5D-480B-98E1-8FE7C338C87B}" srcOrd="3" destOrd="0" presId="urn:microsoft.com/office/officeart/2005/8/layout/hierarchy6"/>
    <dgm:cxn modelId="{EC97A7C5-86D1-45F4-AF78-BF3DCAB44B94}" type="presParOf" srcId="{8CCA71C4-8F5D-480B-98E1-8FE7C338C87B}" destId="{BEC28601-8162-418D-8F0B-60DA875FC846}" srcOrd="0" destOrd="0" presId="urn:microsoft.com/office/officeart/2005/8/layout/hierarchy6"/>
    <dgm:cxn modelId="{31C257DF-E10E-4647-A81F-27FD9A2F73F8}" type="presParOf" srcId="{8CCA71C4-8F5D-480B-98E1-8FE7C338C87B}" destId="{3C49CA38-799C-4744-B7D0-937E71750128}" srcOrd="1" destOrd="0" presId="urn:microsoft.com/office/officeart/2005/8/layout/hierarchy6"/>
    <dgm:cxn modelId="{84D37D33-9178-4AEE-AEFE-EA963AEF94EB}" type="presParOf" srcId="{59E174D2-D750-4B1B-95C7-827DDCDA0222}" destId="{EB40A2E3-47FC-4CB7-A980-01507429C00D}" srcOrd="2" destOrd="0" presId="urn:microsoft.com/office/officeart/2005/8/layout/hierarchy6"/>
    <dgm:cxn modelId="{39DFEA9A-697C-44C9-ABAE-7B03987A36F8}" type="presParOf" srcId="{59E174D2-D750-4B1B-95C7-827DDCDA0222}" destId="{03E70608-C48F-47AB-A72F-A7D3060F591E}" srcOrd="3" destOrd="0" presId="urn:microsoft.com/office/officeart/2005/8/layout/hierarchy6"/>
    <dgm:cxn modelId="{4E140B49-78B8-486F-B38B-C482F6BE7BC7}" type="presParOf" srcId="{03E70608-C48F-47AB-A72F-A7D3060F591E}" destId="{978710CE-0D80-4C83-8CC8-CF1B26B26643}" srcOrd="0" destOrd="0" presId="urn:microsoft.com/office/officeart/2005/8/layout/hierarchy6"/>
    <dgm:cxn modelId="{DC07D419-153A-4DE3-A63E-86C02B31D429}" type="presParOf" srcId="{03E70608-C48F-47AB-A72F-A7D3060F591E}" destId="{7C80A07F-F022-4AB5-B18F-545D24EB2426}" srcOrd="1" destOrd="0" presId="urn:microsoft.com/office/officeart/2005/8/layout/hierarchy6"/>
    <dgm:cxn modelId="{9964056A-962B-4B0C-B72D-1413BDA3EFAE}" type="presParOf" srcId="{7C80A07F-F022-4AB5-B18F-545D24EB2426}" destId="{17EA487E-25B3-4017-B29E-B2AA34D7C56A}" srcOrd="0" destOrd="0" presId="urn:microsoft.com/office/officeart/2005/8/layout/hierarchy6"/>
    <dgm:cxn modelId="{4B40DA8B-37EF-4C3D-8D16-F7DA912C8820}" type="presParOf" srcId="{7C80A07F-F022-4AB5-B18F-545D24EB2426}" destId="{3192D472-DF7A-4639-A525-A079695354F6}" srcOrd="1" destOrd="0" presId="urn:microsoft.com/office/officeart/2005/8/layout/hierarchy6"/>
    <dgm:cxn modelId="{B6150E34-397B-461E-80CF-B9732D9B1734}" type="presParOf" srcId="{3192D472-DF7A-4639-A525-A079695354F6}" destId="{290E1CED-28ED-476C-810C-EE1C89005875}" srcOrd="0" destOrd="0" presId="urn:microsoft.com/office/officeart/2005/8/layout/hierarchy6"/>
    <dgm:cxn modelId="{16A9012F-A06C-405D-B6DA-FE3182C55029}" type="presParOf" srcId="{3192D472-DF7A-4639-A525-A079695354F6}" destId="{ADB59BB7-D4A7-49EB-90B8-64A938F68679}" srcOrd="1" destOrd="0" presId="urn:microsoft.com/office/officeart/2005/8/layout/hierarchy6"/>
    <dgm:cxn modelId="{9F5D623E-9BDA-49BC-83D6-6FBC6DE40F5E}" type="presParOf" srcId="{7C80A07F-F022-4AB5-B18F-545D24EB2426}" destId="{09AC1CDD-2131-487C-AB70-18F236EBA2AB}" srcOrd="2" destOrd="0" presId="urn:microsoft.com/office/officeart/2005/8/layout/hierarchy6"/>
    <dgm:cxn modelId="{1E44C8AE-038B-45E6-A2B2-AB5DB527380C}" type="presParOf" srcId="{7C80A07F-F022-4AB5-B18F-545D24EB2426}" destId="{8602D211-37C0-41CB-B47E-8AC802CAF5B4}" srcOrd="3" destOrd="0" presId="urn:microsoft.com/office/officeart/2005/8/layout/hierarchy6"/>
    <dgm:cxn modelId="{0B4138BB-0A56-46DB-9E13-7DDABEFD8D78}" type="presParOf" srcId="{8602D211-37C0-41CB-B47E-8AC802CAF5B4}" destId="{BFD962D8-A49C-4A33-9E65-3EEF8D423C3C}" srcOrd="0" destOrd="0" presId="urn:microsoft.com/office/officeart/2005/8/layout/hierarchy6"/>
    <dgm:cxn modelId="{D5671047-608D-468E-8EEF-87D7B46527F8}" type="presParOf" srcId="{8602D211-37C0-41CB-B47E-8AC802CAF5B4}" destId="{5F2EBA84-4BF3-4876-8568-92CA8AE1D05A}" srcOrd="1" destOrd="0" presId="urn:microsoft.com/office/officeart/2005/8/layout/hierarchy6"/>
    <dgm:cxn modelId="{59F31B89-E6E8-472D-A13C-9E43F4EF0847}" type="presParOf" srcId="{59E174D2-D750-4B1B-95C7-827DDCDA0222}" destId="{88E334D8-BB22-4232-A4AE-29B280B42309}" srcOrd="4" destOrd="0" presId="urn:microsoft.com/office/officeart/2005/8/layout/hierarchy6"/>
    <dgm:cxn modelId="{F7AB494C-947D-4F20-935B-86D399216B7C}" type="presParOf" srcId="{59E174D2-D750-4B1B-95C7-827DDCDA0222}" destId="{F92BF547-E9DA-451F-A9F7-C90B317715CE}" srcOrd="5" destOrd="0" presId="urn:microsoft.com/office/officeart/2005/8/layout/hierarchy6"/>
    <dgm:cxn modelId="{D97412A3-9773-47DF-AF44-459F3EDC8A05}" type="presParOf" srcId="{F92BF547-E9DA-451F-A9F7-C90B317715CE}" destId="{A83BF531-2326-49A7-AD3B-0FB5D1E3A03B}" srcOrd="0" destOrd="0" presId="urn:microsoft.com/office/officeart/2005/8/layout/hierarchy6"/>
    <dgm:cxn modelId="{9CA482E6-0665-4A94-8819-22779DB776D2}" type="presParOf" srcId="{F92BF547-E9DA-451F-A9F7-C90B317715CE}" destId="{EC7AF8E0-2988-4A8D-A30F-BDE4770D0AF8}" srcOrd="1" destOrd="0" presId="urn:microsoft.com/office/officeart/2005/8/layout/hierarchy6"/>
    <dgm:cxn modelId="{EC7EACCA-E378-41A5-A55A-A4C8340F5232}" type="presParOf" srcId="{6518A3DF-D976-4C7E-9097-EE0CD578BF09}" destId="{6F1E792D-B47F-4805-8A24-87A9A99A4CC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099143-BD68-4124-8661-42719F6C134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223CF2-96B8-4526-9863-19EDB46B9712}">
      <dgm:prSet phldrT="[Text]" phldr="1"/>
      <dgm:spPr/>
      <dgm:t>
        <a:bodyPr/>
        <a:lstStyle/>
        <a:p>
          <a:endParaRPr lang="en-US"/>
        </a:p>
      </dgm:t>
    </dgm:pt>
    <dgm:pt modelId="{8B310E8B-3D63-4275-981B-4749620AF6D6}" type="parTrans" cxnId="{9F81C68E-2716-4E7D-B462-A4B0055754BA}">
      <dgm:prSet/>
      <dgm:spPr/>
      <dgm:t>
        <a:bodyPr/>
        <a:lstStyle/>
        <a:p>
          <a:endParaRPr lang="en-US"/>
        </a:p>
      </dgm:t>
    </dgm:pt>
    <dgm:pt modelId="{651DFF77-A713-4C72-ACBB-DFFCC8527EAE}" type="sibTrans" cxnId="{9F81C68E-2716-4E7D-B462-A4B0055754BA}">
      <dgm:prSet/>
      <dgm:spPr/>
      <dgm:t>
        <a:bodyPr/>
        <a:lstStyle/>
        <a:p>
          <a:endParaRPr lang="en-US"/>
        </a:p>
      </dgm:t>
    </dgm:pt>
    <dgm:pt modelId="{331F86A7-3AC5-4D3D-85F9-DA74A1232175}">
      <dgm:prSet phldrT="[Text]" phldr="1"/>
      <dgm:spPr/>
      <dgm:t>
        <a:bodyPr/>
        <a:lstStyle/>
        <a:p>
          <a:endParaRPr lang="en-US"/>
        </a:p>
      </dgm:t>
    </dgm:pt>
    <dgm:pt modelId="{59E72A36-E28D-402E-93FE-71F9ADBDD247}" type="parTrans" cxnId="{146A2578-921C-49AF-BDC1-3BB65FCAE3AC}">
      <dgm:prSet/>
      <dgm:spPr/>
      <dgm:t>
        <a:bodyPr/>
        <a:lstStyle/>
        <a:p>
          <a:endParaRPr lang="en-US"/>
        </a:p>
      </dgm:t>
    </dgm:pt>
    <dgm:pt modelId="{297C6A72-7BB8-4047-8A35-BEF616835217}" type="sibTrans" cxnId="{146A2578-921C-49AF-BDC1-3BB65FCAE3AC}">
      <dgm:prSet/>
      <dgm:spPr/>
      <dgm:t>
        <a:bodyPr/>
        <a:lstStyle/>
        <a:p>
          <a:endParaRPr lang="en-US"/>
        </a:p>
      </dgm:t>
    </dgm:pt>
    <dgm:pt modelId="{5ECF736E-A184-442B-90E5-9EFA6635F0AD}">
      <dgm:prSet phldrT="[Text]" phldr="1"/>
      <dgm:spPr/>
      <dgm:t>
        <a:bodyPr/>
        <a:lstStyle/>
        <a:p>
          <a:endParaRPr lang="en-US"/>
        </a:p>
      </dgm:t>
    </dgm:pt>
    <dgm:pt modelId="{1067D775-115F-4D85-978A-119467B21604}" type="parTrans" cxnId="{0E85135D-350C-4470-9116-47F6847FB672}">
      <dgm:prSet/>
      <dgm:spPr/>
      <dgm:t>
        <a:bodyPr/>
        <a:lstStyle/>
        <a:p>
          <a:endParaRPr lang="en-US"/>
        </a:p>
      </dgm:t>
    </dgm:pt>
    <dgm:pt modelId="{99B8229C-B70E-4A63-9CF6-A29DE187DFE7}" type="sibTrans" cxnId="{0E85135D-350C-4470-9116-47F6847FB672}">
      <dgm:prSet/>
      <dgm:spPr/>
      <dgm:t>
        <a:bodyPr/>
        <a:lstStyle/>
        <a:p>
          <a:endParaRPr lang="en-US"/>
        </a:p>
      </dgm:t>
    </dgm:pt>
    <dgm:pt modelId="{CB359770-EBA6-4AD6-8700-AD1D37D62D94}">
      <dgm:prSet phldrT="[Text]" phldr="1"/>
      <dgm:spPr/>
      <dgm:t>
        <a:bodyPr/>
        <a:lstStyle/>
        <a:p>
          <a:endParaRPr lang="en-US"/>
        </a:p>
      </dgm:t>
    </dgm:pt>
    <dgm:pt modelId="{5EB45372-CA96-48B9-8436-BFCB73A09A7F}" type="parTrans" cxnId="{1D5C36CD-7C70-45EB-BF44-B7EB15376AFA}">
      <dgm:prSet/>
      <dgm:spPr/>
      <dgm:t>
        <a:bodyPr/>
        <a:lstStyle/>
        <a:p>
          <a:endParaRPr lang="en-US"/>
        </a:p>
      </dgm:t>
    </dgm:pt>
    <dgm:pt modelId="{09C037B8-5466-4BA9-8805-922F832E1A30}" type="sibTrans" cxnId="{1D5C36CD-7C70-45EB-BF44-B7EB15376AFA}">
      <dgm:prSet/>
      <dgm:spPr/>
      <dgm:t>
        <a:bodyPr/>
        <a:lstStyle/>
        <a:p>
          <a:endParaRPr lang="en-US"/>
        </a:p>
      </dgm:t>
    </dgm:pt>
    <dgm:pt modelId="{314871D3-746D-4A40-B3FD-3A8565DB2D23}">
      <dgm:prSet phldrT="[Text]" phldr="1"/>
      <dgm:spPr/>
      <dgm:t>
        <a:bodyPr/>
        <a:lstStyle/>
        <a:p>
          <a:endParaRPr lang="en-US"/>
        </a:p>
      </dgm:t>
    </dgm:pt>
    <dgm:pt modelId="{38ABFD4E-55B5-4926-88B7-E0290D388C8A}" type="parTrans" cxnId="{B72FDE1C-8379-4460-82F2-D48395FECD43}">
      <dgm:prSet/>
      <dgm:spPr/>
      <dgm:t>
        <a:bodyPr/>
        <a:lstStyle/>
        <a:p>
          <a:endParaRPr lang="en-US"/>
        </a:p>
      </dgm:t>
    </dgm:pt>
    <dgm:pt modelId="{9A3CFA80-5AB9-45CD-B8E7-00F77378B3FA}" type="sibTrans" cxnId="{B72FDE1C-8379-4460-82F2-D48395FECD43}">
      <dgm:prSet/>
      <dgm:spPr/>
      <dgm:t>
        <a:bodyPr/>
        <a:lstStyle/>
        <a:p>
          <a:endParaRPr lang="en-US"/>
        </a:p>
      </dgm:t>
    </dgm:pt>
    <dgm:pt modelId="{FB3E8233-3B24-4899-A1FD-54CB4C70AC6A}">
      <dgm:prSet phldrT="[Text]" phldr="1"/>
      <dgm:spPr/>
      <dgm:t>
        <a:bodyPr/>
        <a:lstStyle/>
        <a:p>
          <a:endParaRPr lang="en-US"/>
        </a:p>
      </dgm:t>
    </dgm:pt>
    <dgm:pt modelId="{1BF57C4A-3D00-49EE-A8E4-C801675F38F0}" type="parTrans" cxnId="{10F1B336-6929-4543-B07D-A78E3F4ED6C3}">
      <dgm:prSet/>
      <dgm:spPr/>
      <dgm:t>
        <a:bodyPr/>
        <a:lstStyle/>
        <a:p>
          <a:endParaRPr lang="en-US"/>
        </a:p>
      </dgm:t>
    </dgm:pt>
    <dgm:pt modelId="{200AE2F8-D0F8-4325-9BBF-AC96B88E4109}" type="sibTrans" cxnId="{10F1B336-6929-4543-B07D-A78E3F4ED6C3}">
      <dgm:prSet/>
      <dgm:spPr/>
      <dgm:t>
        <a:bodyPr/>
        <a:lstStyle/>
        <a:p>
          <a:endParaRPr lang="en-US"/>
        </a:p>
      </dgm:t>
    </dgm:pt>
    <dgm:pt modelId="{CF06A9D1-F681-4A0A-933C-8A95DF5F08D4}" type="pres">
      <dgm:prSet presAssocID="{12099143-BD68-4124-8661-42719F6C1343}" presName="rootNode" presStyleCnt="0">
        <dgm:presLayoutVars>
          <dgm:chMax/>
          <dgm:chPref/>
          <dgm:dir/>
          <dgm:animLvl val="lvl"/>
        </dgm:presLayoutVars>
      </dgm:prSet>
      <dgm:spPr/>
    </dgm:pt>
    <dgm:pt modelId="{72D8F08D-F82F-42FE-87FD-0CC160BC1D95}" type="pres">
      <dgm:prSet presAssocID="{66223CF2-96B8-4526-9863-19EDB46B9712}" presName="composite" presStyleCnt="0"/>
      <dgm:spPr/>
    </dgm:pt>
    <dgm:pt modelId="{A116A749-4B90-4743-A222-9CE2189A78FB}" type="pres">
      <dgm:prSet presAssocID="{66223CF2-96B8-4526-9863-19EDB46B971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6E47E6CE-5551-4448-B32A-5AA8351FDE37}" type="pres">
      <dgm:prSet presAssocID="{66223CF2-96B8-4526-9863-19EDB46B9712}" presName="Image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57E2CDA-D169-436E-AFE5-8F9FDC68FEDB}" type="pres">
      <dgm:prSet presAssocID="{66223CF2-96B8-4526-9863-19EDB46B9712}" presName="ChildText" presStyleLbl="fgAcc1" presStyleIdx="0" presStyleCnt="3">
        <dgm:presLayoutVars>
          <dgm:chMax val="0"/>
          <dgm:chPref val="0"/>
          <dgm:bulletEnabled val="1"/>
        </dgm:presLayoutVars>
      </dgm:prSet>
      <dgm:spPr/>
    </dgm:pt>
    <dgm:pt modelId="{E15BC240-BF94-4AB1-9D44-427BE9BAB559}" type="pres">
      <dgm:prSet presAssocID="{651DFF77-A713-4C72-ACBB-DFFCC8527EAE}" presName="sibTrans" presStyleCnt="0"/>
      <dgm:spPr/>
    </dgm:pt>
    <dgm:pt modelId="{035EDC01-7952-4A6D-BD0F-B8D4035A606A}" type="pres">
      <dgm:prSet presAssocID="{5ECF736E-A184-442B-90E5-9EFA6635F0AD}" presName="composite" presStyleCnt="0"/>
      <dgm:spPr/>
    </dgm:pt>
    <dgm:pt modelId="{5C774F3F-7F0B-4AA6-A1DB-BBFE24DA9906}" type="pres">
      <dgm:prSet presAssocID="{5ECF736E-A184-442B-90E5-9EFA6635F0A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F8C9E4D-D251-487F-A372-CC75C6590941}" type="pres">
      <dgm:prSet presAssocID="{5ECF736E-A184-442B-90E5-9EFA6635F0AD}" presName="Image" presStyleLbl="b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DFB4137-A936-4659-9BF4-79E5BCD7C6DE}" type="pres">
      <dgm:prSet presAssocID="{5ECF736E-A184-442B-90E5-9EFA6635F0AD}" presName="ChildText" presStyleLbl="fgAcc1" presStyleIdx="1" presStyleCnt="3">
        <dgm:presLayoutVars>
          <dgm:chMax val="0"/>
          <dgm:chPref val="0"/>
          <dgm:bulletEnabled val="1"/>
        </dgm:presLayoutVars>
      </dgm:prSet>
      <dgm:spPr/>
    </dgm:pt>
    <dgm:pt modelId="{42AFE306-392F-491A-BB98-94B35A67934E}" type="pres">
      <dgm:prSet presAssocID="{99B8229C-B70E-4A63-9CF6-A29DE187DFE7}" presName="sibTrans" presStyleCnt="0"/>
      <dgm:spPr/>
    </dgm:pt>
    <dgm:pt modelId="{C9F6AEC6-C6CA-400A-B93F-49C1E4251DE4}" type="pres">
      <dgm:prSet presAssocID="{314871D3-746D-4A40-B3FD-3A8565DB2D23}" presName="composite" presStyleCnt="0"/>
      <dgm:spPr/>
    </dgm:pt>
    <dgm:pt modelId="{5BD4509E-23EC-4EA4-9D33-0DAE4AFA72F3}" type="pres">
      <dgm:prSet presAssocID="{314871D3-746D-4A40-B3FD-3A8565DB2D2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D81210E-08B0-4D9F-8ECB-33C26C5A2D7F}" type="pres">
      <dgm:prSet presAssocID="{314871D3-746D-4A40-B3FD-3A8565DB2D23}" presName="Image" presStyleLbl="b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5603471-177F-4331-90EE-F78739A7D2A5}" type="pres">
      <dgm:prSet presAssocID="{314871D3-746D-4A40-B3FD-3A8565DB2D23}" presName="ChildText" presStyleLbl="fg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5CC9E0B-7B1B-4D98-980D-2540473126DC}" type="presOf" srcId="{66223CF2-96B8-4526-9863-19EDB46B9712}" destId="{A116A749-4B90-4743-A222-9CE2189A78FB}" srcOrd="0" destOrd="0" presId="urn:microsoft.com/office/officeart/2008/layout/TitledPictureBlocks"/>
    <dgm:cxn modelId="{B72FDE1C-8379-4460-82F2-D48395FECD43}" srcId="{12099143-BD68-4124-8661-42719F6C1343}" destId="{314871D3-746D-4A40-B3FD-3A8565DB2D23}" srcOrd="2" destOrd="0" parTransId="{38ABFD4E-55B5-4926-88B7-E0290D388C8A}" sibTransId="{9A3CFA80-5AB9-45CD-B8E7-00F77378B3FA}"/>
    <dgm:cxn modelId="{10F1B336-6929-4543-B07D-A78E3F4ED6C3}" srcId="{314871D3-746D-4A40-B3FD-3A8565DB2D23}" destId="{FB3E8233-3B24-4899-A1FD-54CB4C70AC6A}" srcOrd="0" destOrd="0" parTransId="{1BF57C4A-3D00-49EE-A8E4-C801675F38F0}" sibTransId="{200AE2F8-D0F8-4325-9BBF-AC96B88E4109}"/>
    <dgm:cxn modelId="{0E85135D-350C-4470-9116-47F6847FB672}" srcId="{12099143-BD68-4124-8661-42719F6C1343}" destId="{5ECF736E-A184-442B-90E5-9EFA6635F0AD}" srcOrd="1" destOrd="0" parTransId="{1067D775-115F-4D85-978A-119467B21604}" sibTransId="{99B8229C-B70E-4A63-9CF6-A29DE187DFE7}"/>
    <dgm:cxn modelId="{A57ABC66-2E96-4A2F-99FC-DD221B5DA23B}" type="presOf" srcId="{12099143-BD68-4124-8661-42719F6C1343}" destId="{CF06A9D1-F681-4A0A-933C-8A95DF5F08D4}" srcOrd="0" destOrd="0" presId="urn:microsoft.com/office/officeart/2008/layout/TitledPictureBlocks"/>
    <dgm:cxn modelId="{038C6554-0848-4C1D-AF51-67BD79CFD76C}" type="presOf" srcId="{FB3E8233-3B24-4899-A1FD-54CB4C70AC6A}" destId="{35603471-177F-4331-90EE-F78739A7D2A5}" srcOrd="0" destOrd="0" presId="urn:microsoft.com/office/officeart/2008/layout/TitledPictureBlocks"/>
    <dgm:cxn modelId="{38E6E156-5121-4547-BB97-BDE022532FCF}" type="presOf" srcId="{314871D3-746D-4A40-B3FD-3A8565DB2D23}" destId="{5BD4509E-23EC-4EA4-9D33-0DAE4AFA72F3}" srcOrd="0" destOrd="0" presId="urn:microsoft.com/office/officeart/2008/layout/TitledPictureBlocks"/>
    <dgm:cxn modelId="{146A2578-921C-49AF-BDC1-3BB65FCAE3AC}" srcId="{66223CF2-96B8-4526-9863-19EDB46B9712}" destId="{331F86A7-3AC5-4D3D-85F9-DA74A1232175}" srcOrd="0" destOrd="0" parTransId="{59E72A36-E28D-402E-93FE-71F9ADBDD247}" sibTransId="{297C6A72-7BB8-4047-8A35-BEF616835217}"/>
    <dgm:cxn modelId="{9F81C68E-2716-4E7D-B462-A4B0055754BA}" srcId="{12099143-BD68-4124-8661-42719F6C1343}" destId="{66223CF2-96B8-4526-9863-19EDB46B9712}" srcOrd="0" destOrd="0" parTransId="{8B310E8B-3D63-4275-981B-4749620AF6D6}" sibTransId="{651DFF77-A713-4C72-ACBB-DFFCC8527EAE}"/>
    <dgm:cxn modelId="{A1781BB3-22E9-466B-929F-9F434E7731AE}" type="presOf" srcId="{CB359770-EBA6-4AD6-8700-AD1D37D62D94}" destId="{6DFB4137-A936-4659-9BF4-79E5BCD7C6DE}" srcOrd="0" destOrd="0" presId="urn:microsoft.com/office/officeart/2008/layout/TitledPictureBlocks"/>
    <dgm:cxn modelId="{E04808BD-7FB4-481B-84D7-AE1967C37ADF}" type="presOf" srcId="{5ECF736E-A184-442B-90E5-9EFA6635F0AD}" destId="{5C774F3F-7F0B-4AA6-A1DB-BBFE24DA9906}" srcOrd="0" destOrd="0" presId="urn:microsoft.com/office/officeart/2008/layout/TitledPictureBlocks"/>
    <dgm:cxn modelId="{1D5C36CD-7C70-45EB-BF44-B7EB15376AFA}" srcId="{5ECF736E-A184-442B-90E5-9EFA6635F0AD}" destId="{CB359770-EBA6-4AD6-8700-AD1D37D62D94}" srcOrd="0" destOrd="0" parTransId="{5EB45372-CA96-48B9-8436-BFCB73A09A7F}" sibTransId="{09C037B8-5466-4BA9-8805-922F832E1A30}"/>
    <dgm:cxn modelId="{F87D1FCF-B8A5-4053-9991-1846BF1B995E}" type="presOf" srcId="{331F86A7-3AC5-4D3D-85F9-DA74A1232175}" destId="{157E2CDA-D169-436E-AFE5-8F9FDC68FEDB}" srcOrd="0" destOrd="0" presId="urn:microsoft.com/office/officeart/2008/layout/TitledPictureBlocks"/>
    <dgm:cxn modelId="{F456348D-3EDD-45B8-87D9-0C7F63D60F81}" type="presParOf" srcId="{CF06A9D1-F681-4A0A-933C-8A95DF5F08D4}" destId="{72D8F08D-F82F-42FE-87FD-0CC160BC1D95}" srcOrd="0" destOrd="0" presId="urn:microsoft.com/office/officeart/2008/layout/TitledPictureBlocks"/>
    <dgm:cxn modelId="{D086B67B-CA42-4D74-94F6-22B65E6318D0}" type="presParOf" srcId="{72D8F08D-F82F-42FE-87FD-0CC160BC1D95}" destId="{A116A749-4B90-4743-A222-9CE2189A78FB}" srcOrd="0" destOrd="0" presId="urn:microsoft.com/office/officeart/2008/layout/TitledPictureBlocks"/>
    <dgm:cxn modelId="{4213377D-C380-41BE-898E-A7F3B5B816D4}" type="presParOf" srcId="{72D8F08D-F82F-42FE-87FD-0CC160BC1D95}" destId="{6E47E6CE-5551-4448-B32A-5AA8351FDE37}" srcOrd="1" destOrd="0" presId="urn:microsoft.com/office/officeart/2008/layout/TitledPictureBlocks"/>
    <dgm:cxn modelId="{94ABF5FA-0E72-4F92-AB25-CDF15A5D8613}" type="presParOf" srcId="{72D8F08D-F82F-42FE-87FD-0CC160BC1D95}" destId="{157E2CDA-D169-436E-AFE5-8F9FDC68FEDB}" srcOrd="2" destOrd="0" presId="urn:microsoft.com/office/officeart/2008/layout/TitledPictureBlocks"/>
    <dgm:cxn modelId="{E1904304-B182-4333-AD1B-F7826E7980AC}" type="presParOf" srcId="{CF06A9D1-F681-4A0A-933C-8A95DF5F08D4}" destId="{E15BC240-BF94-4AB1-9D44-427BE9BAB559}" srcOrd="1" destOrd="0" presId="urn:microsoft.com/office/officeart/2008/layout/TitledPictureBlocks"/>
    <dgm:cxn modelId="{9A2050D3-3331-4C8C-AE76-FC5496412D1C}" type="presParOf" srcId="{CF06A9D1-F681-4A0A-933C-8A95DF5F08D4}" destId="{035EDC01-7952-4A6D-BD0F-B8D4035A606A}" srcOrd="2" destOrd="0" presId="urn:microsoft.com/office/officeart/2008/layout/TitledPictureBlocks"/>
    <dgm:cxn modelId="{8A1C00C4-C14C-45EA-AFC2-F9A348002A04}" type="presParOf" srcId="{035EDC01-7952-4A6D-BD0F-B8D4035A606A}" destId="{5C774F3F-7F0B-4AA6-A1DB-BBFE24DA9906}" srcOrd="0" destOrd="0" presId="urn:microsoft.com/office/officeart/2008/layout/TitledPictureBlocks"/>
    <dgm:cxn modelId="{DC43AE31-201E-4738-9C5E-2E9A2DC20029}" type="presParOf" srcId="{035EDC01-7952-4A6D-BD0F-B8D4035A606A}" destId="{9F8C9E4D-D251-487F-A372-CC75C6590941}" srcOrd="1" destOrd="0" presId="urn:microsoft.com/office/officeart/2008/layout/TitledPictureBlocks"/>
    <dgm:cxn modelId="{CE548C4D-C5A1-437E-A414-21C877EB4517}" type="presParOf" srcId="{035EDC01-7952-4A6D-BD0F-B8D4035A606A}" destId="{6DFB4137-A936-4659-9BF4-79E5BCD7C6DE}" srcOrd="2" destOrd="0" presId="urn:microsoft.com/office/officeart/2008/layout/TitledPictureBlocks"/>
    <dgm:cxn modelId="{13917063-8978-44D1-9861-1CFDA3B2DB8D}" type="presParOf" srcId="{CF06A9D1-F681-4A0A-933C-8A95DF5F08D4}" destId="{42AFE306-392F-491A-BB98-94B35A67934E}" srcOrd="3" destOrd="0" presId="urn:microsoft.com/office/officeart/2008/layout/TitledPictureBlocks"/>
    <dgm:cxn modelId="{7559A65F-B957-435A-8A43-1CCD04456121}" type="presParOf" srcId="{CF06A9D1-F681-4A0A-933C-8A95DF5F08D4}" destId="{C9F6AEC6-C6CA-400A-B93F-49C1E4251DE4}" srcOrd="4" destOrd="0" presId="urn:microsoft.com/office/officeart/2008/layout/TitledPictureBlocks"/>
    <dgm:cxn modelId="{471284FE-0F4C-4823-9CA6-C425D20EF368}" type="presParOf" srcId="{C9F6AEC6-C6CA-400A-B93F-49C1E4251DE4}" destId="{5BD4509E-23EC-4EA4-9D33-0DAE4AFA72F3}" srcOrd="0" destOrd="0" presId="urn:microsoft.com/office/officeart/2008/layout/TitledPictureBlocks"/>
    <dgm:cxn modelId="{7F8E85C1-A8F2-4BF6-A21C-321C2AE85076}" type="presParOf" srcId="{C9F6AEC6-C6CA-400A-B93F-49C1E4251DE4}" destId="{9D81210E-08B0-4D9F-8ECB-33C26C5A2D7F}" srcOrd="1" destOrd="0" presId="urn:microsoft.com/office/officeart/2008/layout/TitledPictureBlocks"/>
    <dgm:cxn modelId="{805ED918-C7D1-4476-AD8D-DD27184E2815}" type="presParOf" srcId="{C9F6AEC6-C6CA-400A-B93F-49C1E4251DE4}" destId="{35603471-177F-4331-90EE-F78739A7D2A5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73F0DE1-B1D6-43D4-B02B-C53C3C5685AD}" type="doc">
      <dgm:prSet loTypeId="urn:microsoft.com/office/officeart/2005/8/layout/radial4" loCatId="relationship" qsTypeId="urn:microsoft.com/office/officeart/2005/8/quickstyle/simple4" qsCatId="simple" csTypeId="urn:microsoft.com/office/officeart/2005/8/colors/accent1_2" csCatId="accent1" phldr="1"/>
      <dgm:spPr/>
    </dgm:pt>
    <dgm:pt modelId="{D86749E2-65D1-4C0F-9E56-FDFF3BBB4A82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DA9E2-6D76-48EF-A843-6623F9C7FD69}" type="par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4E686F-6CCA-4C5F-99E7-0CCFFBFCD1AD}" type="sib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16A609-09CE-4ADE-99F1-7E5C7E8DC4C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3B415E-FC35-4ED2-AB4A-91A30E45686E}" type="par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CA7BB-A8E5-4378-BE18-86725A60BE20}" type="sib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1FA68B-E353-4C92-8710-D63B928AB83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F55402-2167-4FA9-9210-8D2307527D08}" type="par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A9841F-B726-467C-95C5-B0B38B58AC92}" type="sib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5F535-A3EA-4C38-BDD2-59455C067FB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34609-5102-4D26-AFE7-2F7D5CB23069}" type="par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D4A326-6191-4505-851B-290B27F66707}" type="sib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97559F-2D5C-4E7E-93AA-FE0CA7F8A919}" type="pres">
      <dgm:prSet presAssocID="{873F0DE1-B1D6-43D4-B02B-C53C3C5685A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895AF8-DA66-43E2-92F5-55F4E1471E9D}" type="pres">
      <dgm:prSet presAssocID="{D86749E2-65D1-4C0F-9E56-FDFF3BBB4A82}" presName="centerShape" presStyleLbl="node0" presStyleIdx="0" presStyleCnt="1"/>
      <dgm:spPr/>
    </dgm:pt>
    <dgm:pt modelId="{62630D5C-A74F-4714-B3CB-F004A71F36EB}" type="pres">
      <dgm:prSet presAssocID="{C5F55402-2167-4FA9-9210-8D2307527D08}" presName="parTrans" presStyleLbl="bgSibTrans2D1" presStyleIdx="0" presStyleCnt="3"/>
      <dgm:spPr/>
    </dgm:pt>
    <dgm:pt modelId="{0591F883-F8D0-4876-921C-1378F817F99E}" type="pres">
      <dgm:prSet presAssocID="{ED1FA68B-E353-4C92-8710-D63B928AB835}" presName="node" presStyleLbl="node1" presStyleIdx="0" presStyleCnt="3" custScaleX="61488" custScaleY="77172" custRadScaleRad="104524" custRadScaleInc="-1247">
        <dgm:presLayoutVars>
          <dgm:bulletEnabled val="1"/>
        </dgm:presLayoutVars>
      </dgm:prSet>
      <dgm:spPr>
        <a:prstGeom prst="ellipse">
          <a:avLst/>
        </a:prstGeom>
      </dgm:spPr>
    </dgm:pt>
    <dgm:pt modelId="{48CCB4A3-614F-4702-8A6B-EA89924CA91F}" type="pres">
      <dgm:prSet presAssocID="{CBA34609-5102-4D26-AFE7-2F7D5CB23069}" presName="parTrans" presStyleLbl="bgSibTrans2D1" presStyleIdx="1" presStyleCnt="3"/>
      <dgm:spPr/>
    </dgm:pt>
    <dgm:pt modelId="{992A120D-995E-4C98-8F76-3EAB1961BD7D}" type="pres">
      <dgm:prSet presAssocID="{1265F535-A3EA-4C38-BDD2-59455C067FBD}" presName="node" presStyleLbl="node1" presStyleIdx="1" presStyleCnt="3" custScaleX="61488" custScaleY="77172">
        <dgm:presLayoutVars>
          <dgm:bulletEnabled val="1"/>
        </dgm:presLayoutVars>
      </dgm:prSet>
      <dgm:spPr>
        <a:prstGeom prst="ellipse">
          <a:avLst/>
        </a:prstGeom>
      </dgm:spPr>
    </dgm:pt>
    <dgm:pt modelId="{97DFAB0F-80B0-4208-A820-A9E5AEFFDEA2}" type="pres">
      <dgm:prSet presAssocID="{443B415E-FC35-4ED2-AB4A-91A30E45686E}" presName="parTrans" presStyleLbl="bgSibTrans2D1" presStyleIdx="2" presStyleCnt="3"/>
      <dgm:spPr/>
    </dgm:pt>
    <dgm:pt modelId="{51E795E9-1A12-4FBA-ADD2-D2E61CD49E3E}" type="pres">
      <dgm:prSet presAssocID="{EE16A609-09CE-4ADE-99F1-7E5C7E8DC4C5}" presName="node" presStyleLbl="node1" presStyleIdx="2" presStyleCnt="3" custScaleX="61488" custScaleY="77172" custRadScaleRad="102539" custRadScaleInc="-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106E1B30-C6C4-4FCF-BCFF-8BCFE0E95CE2}" srcId="{873F0DE1-B1D6-43D4-B02B-C53C3C5685AD}" destId="{D86749E2-65D1-4C0F-9E56-FDFF3BBB4A82}" srcOrd="0" destOrd="0" parTransId="{B1FDA9E2-6D76-48EF-A843-6623F9C7FD69}" sibTransId="{FC4E686F-6CCA-4C5F-99E7-0CCFFBFCD1AD}"/>
    <dgm:cxn modelId="{D4D7FF30-77DE-444A-BAF4-2E8FA2C9987B}" srcId="{D86749E2-65D1-4C0F-9E56-FDFF3BBB4A82}" destId="{1265F535-A3EA-4C38-BDD2-59455C067FBD}" srcOrd="1" destOrd="0" parTransId="{CBA34609-5102-4D26-AFE7-2F7D5CB23069}" sibTransId="{F5D4A326-6191-4505-851B-290B27F66707}"/>
    <dgm:cxn modelId="{D530146F-E156-4F65-8F64-E4043B35DF68}" type="presOf" srcId="{873F0DE1-B1D6-43D4-B02B-C53C3C5685AD}" destId="{2097559F-2D5C-4E7E-93AA-FE0CA7F8A919}" srcOrd="0" destOrd="0" presId="urn:microsoft.com/office/officeart/2005/8/layout/radial4"/>
    <dgm:cxn modelId="{A75CAF6F-0841-4F50-B981-E81A47D90197}" type="presOf" srcId="{D86749E2-65D1-4C0F-9E56-FDFF3BBB4A82}" destId="{DB895AF8-DA66-43E2-92F5-55F4E1471E9D}" srcOrd="0" destOrd="0" presId="urn:microsoft.com/office/officeart/2005/8/layout/radial4"/>
    <dgm:cxn modelId="{3D2B2650-5960-462D-84D1-A6142060E5F6}" type="presOf" srcId="{CBA34609-5102-4D26-AFE7-2F7D5CB23069}" destId="{48CCB4A3-614F-4702-8A6B-EA89924CA91F}" srcOrd="0" destOrd="0" presId="urn:microsoft.com/office/officeart/2005/8/layout/radial4"/>
    <dgm:cxn modelId="{25E2A77F-9305-4ADA-9760-743F6699345F}" type="presOf" srcId="{443B415E-FC35-4ED2-AB4A-91A30E45686E}" destId="{97DFAB0F-80B0-4208-A820-A9E5AEFFDEA2}" srcOrd="0" destOrd="0" presId="urn:microsoft.com/office/officeart/2005/8/layout/radial4"/>
    <dgm:cxn modelId="{E3C89B8A-6CB4-4C41-880A-2C07615A67E4}" srcId="{D86749E2-65D1-4C0F-9E56-FDFF3BBB4A82}" destId="{ED1FA68B-E353-4C92-8710-D63B928AB835}" srcOrd="0" destOrd="0" parTransId="{C5F55402-2167-4FA9-9210-8D2307527D08}" sibTransId="{7AA9841F-B726-467C-95C5-B0B38B58AC92}"/>
    <dgm:cxn modelId="{87827E9A-1CBD-4629-A322-2BF0B48E6AF7}" srcId="{D86749E2-65D1-4C0F-9E56-FDFF3BBB4A82}" destId="{EE16A609-09CE-4ADE-99F1-7E5C7E8DC4C5}" srcOrd="2" destOrd="0" parTransId="{443B415E-FC35-4ED2-AB4A-91A30E45686E}" sibTransId="{09ACA7BB-A8E5-4378-BE18-86725A60BE20}"/>
    <dgm:cxn modelId="{6B2438AD-E1F2-4AE6-BDCF-64FCBF6F55F2}" type="presOf" srcId="{EE16A609-09CE-4ADE-99F1-7E5C7E8DC4C5}" destId="{51E795E9-1A12-4FBA-ADD2-D2E61CD49E3E}" srcOrd="0" destOrd="0" presId="urn:microsoft.com/office/officeart/2005/8/layout/radial4"/>
    <dgm:cxn modelId="{7B3B83CA-FA7A-4DBF-BD1A-5F88F5E500B3}" type="presOf" srcId="{ED1FA68B-E353-4C92-8710-D63B928AB835}" destId="{0591F883-F8D0-4876-921C-1378F817F99E}" srcOrd="0" destOrd="0" presId="urn:microsoft.com/office/officeart/2005/8/layout/radial4"/>
    <dgm:cxn modelId="{1BEA6DE2-5C12-490B-95C5-44792D5A8AF5}" type="presOf" srcId="{C5F55402-2167-4FA9-9210-8D2307527D08}" destId="{62630D5C-A74F-4714-B3CB-F004A71F36EB}" srcOrd="0" destOrd="0" presId="urn:microsoft.com/office/officeart/2005/8/layout/radial4"/>
    <dgm:cxn modelId="{87BD5FF4-EB45-4AF1-9A65-6ABA615E6E32}" type="presOf" srcId="{1265F535-A3EA-4C38-BDD2-59455C067FBD}" destId="{992A120D-995E-4C98-8F76-3EAB1961BD7D}" srcOrd="0" destOrd="0" presId="urn:microsoft.com/office/officeart/2005/8/layout/radial4"/>
    <dgm:cxn modelId="{DA77EB4F-0061-418C-B0A7-CD596B5A9C1D}" type="presParOf" srcId="{2097559F-2D5C-4E7E-93AA-FE0CA7F8A919}" destId="{DB895AF8-DA66-43E2-92F5-55F4E1471E9D}" srcOrd="0" destOrd="0" presId="urn:microsoft.com/office/officeart/2005/8/layout/radial4"/>
    <dgm:cxn modelId="{0388930F-2494-4ACB-AFA5-F308BC123514}" type="presParOf" srcId="{2097559F-2D5C-4E7E-93AA-FE0CA7F8A919}" destId="{62630D5C-A74F-4714-B3CB-F004A71F36EB}" srcOrd="1" destOrd="0" presId="urn:microsoft.com/office/officeart/2005/8/layout/radial4"/>
    <dgm:cxn modelId="{AB26B91B-3B93-4A4F-AF22-A0E6F5DCA39A}" type="presParOf" srcId="{2097559F-2D5C-4E7E-93AA-FE0CA7F8A919}" destId="{0591F883-F8D0-4876-921C-1378F817F99E}" srcOrd="2" destOrd="0" presId="urn:microsoft.com/office/officeart/2005/8/layout/radial4"/>
    <dgm:cxn modelId="{DA5AE552-E14C-488F-9AE1-EA5AE5B0BDE6}" type="presParOf" srcId="{2097559F-2D5C-4E7E-93AA-FE0CA7F8A919}" destId="{48CCB4A3-614F-4702-8A6B-EA89924CA91F}" srcOrd="3" destOrd="0" presId="urn:microsoft.com/office/officeart/2005/8/layout/radial4"/>
    <dgm:cxn modelId="{1BE1E2EF-5F26-4E1E-BFFF-51B405F7390D}" type="presParOf" srcId="{2097559F-2D5C-4E7E-93AA-FE0CA7F8A919}" destId="{992A120D-995E-4C98-8F76-3EAB1961BD7D}" srcOrd="4" destOrd="0" presId="urn:microsoft.com/office/officeart/2005/8/layout/radial4"/>
    <dgm:cxn modelId="{8BC1CF19-C30D-4C65-BE43-8FEDF93FC44E}" type="presParOf" srcId="{2097559F-2D5C-4E7E-93AA-FE0CA7F8A919}" destId="{97DFAB0F-80B0-4208-A820-A9E5AEFFDEA2}" srcOrd="5" destOrd="0" presId="urn:microsoft.com/office/officeart/2005/8/layout/radial4"/>
    <dgm:cxn modelId="{A5B563A6-71DE-409A-88D8-778D5FA47117}" type="presParOf" srcId="{2097559F-2D5C-4E7E-93AA-FE0CA7F8A919}" destId="{51E795E9-1A12-4FBA-ADD2-D2E61CD49E3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73D083-7120-4046-95C1-FABC5CEF2849}">
      <dgm:prSet phldrT="[Text]" custT="1"/>
      <dgm:spPr/>
      <dgm:t>
        <a:bodyPr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D638A-9D70-4F79-B474-1AF963C8FB5F}">
      <dgm:prSet phldrT="[Text]" custT="1"/>
      <dgm:spPr/>
      <dgm:t>
        <a:bodyPr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Ware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 custT="1"/>
      <dgm:spPr/>
      <dgm:t>
        <a:bodyPr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37BAAA-F2EA-4BBD-86AB-18054AD25077}">
      <dgm:prSet phldrT="[Text]" custT="1"/>
      <dgm:spPr/>
      <dgm:t>
        <a:bodyPr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37769F-AEBF-45CC-99F4-90604460B5CA}" type="parTrans" cxnId="{DE8AB319-1148-452B-A060-D83876DAEE2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6C7826-137E-45F7-9635-A355FD6E5815}" type="sibTrans" cxnId="{DE8AB319-1148-452B-A060-D83876DAEE2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C03BF-27CD-48C8-A205-8AB33BF32992}">
      <dgm:prSet phldrT="[Text]" custT="1"/>
      <dgm:spPr/>
      <dgm:t>
        <a:bodyPr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8CA01F-F163-4D18-B94A-C2FDF19F6737}" type="parTrans" cxnId="{E1E653F3-3B34-4768-AB49-552B0CDE6A63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5C028F-9904-4F10-B5E1-465F5BA53E65}" type="sibTrans" cxnId="{E1E653F3-3B34-4768-AB49-552B0CDE6A63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B04D4-5611-43B4-9E48-1A2AE7AF3168}">
      <dgm:prSet phldrT="[Text]" custT="1"/>
      <dgm:spPr/>
      <dgm:t>
        <a:bodyPr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9AAE1B-E08F-4647-8731-55EFDB739F16}" type="parTrans" cxnId="{559EBFE3-AA95-44E4-8BB3-C7CBF20880E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42EF95-C6F0-42F6-902D-06C10ED01999}" type="sibTrans" cxnId="{559EBFE3-AA95-44E4-8BB3-C7CBF20880E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A4234B-093F-43BD-BA05-0C0FC3A25A63}">
      <dgm:prSet phldrT="[Text]" custT="1"/>
      <dgm:spPr/>
      <dgm:t>
        <a:bodyPr/>
        <a:lstStyle/>
        <a:p>
          <a:r>
            <a:rPr 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B1CEF44A-F6BB-45B2-8A7D-55E9C1FAB8C4}" type="parTrans" cxnId="{BDE442E9-7F1D-4A34-B08F-7F78B3A85D1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D4DB03-0F9E-4B73-A08E-0C78A4D89AA7}" type="sibTrans" cxnId="{BDE442E9-7F1D-4A34-B08F-7F78B3A85D1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679CA8-583E-449C-AF33-B6CE0600C208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衍生层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9D6A24-F4FC-4FD4-BE32-ED83AF76689F}" type="parTrans" cxnId="{B4309B8B-2CF2-4564-9518-61EC7835E08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FEF166-A16E-42B9-9D12-D1032D0296E5}" type="sibTrans" cxnId="{B4309B8B-2CF2-4564-9518-61EC7835E08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FB9842-1108-457F-9CC4-C0E4C1E193CC}">
      <dgm:prSet phldrT="[Text]" custT="1"/>
      <dgm:spPr/>
      <dgm:t>
        <a:bodyPr/>
        <a:lstStyle/>
        <a:p>
          <a:r>
            <a:rPr 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gm:t>
    </dgm:pt>
    <dgm:pt modelId="{34B51106-F390-4F24-BB46-0EFB2895D748}" type="parTrans" cxnId="{DA3CB37F-6F62-4E36-8B8D-A19598CEA2F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425A3-8D91-433C-B22B-9EA1AF443C97}" type="sibTrans" cxnId="{DA3CB37F-6F62-4E36-8B8D-A19598CEA2F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69E66291-C50C-4EDF-AE1E-BAEF9DC37C14}" type="pres">
      <dgm:prSet presAssocID="{D58CA01F-F163-4D18-B94A-C2FDF19F6737}" presName="Name19" presStyleLbl="parChTrans1D2" presStyleIdx="0" presStyleCnt="5"/>
      <dgm:spPr/>
    </dgm:pt>
    <dgm:pt modelId="{9002A615-F425-4206-8CCB-7D2F74C92476}" type="pres">
      <dgm:prSet presAssocID="{609C03BF-27CD-48C8-A205-8AB33BF32992}" presName="Name21" presStyleCnt="0"/>
      <dgm:spPr/>
    </dgm:pt>
    <dgm:pt modelId="{51E6EC14-7D41-43D1-8EE6-D478B3712415}" type="pres">
      <dgm:prSet presAssocID="{609C03BF-27CD-48C8-A205-8AB33BF32992}" presName="level2Shape" presStyleLbl="node2" presStyleIdx="0" presStyleCnt="5"/>
      <dgm:spPr/>
    </dgm:pt>
    <dgm:pt modelId="{F8763817-CB34-4821-9715-3B1415D36D69}" type="pres">
      <dgm:prSet presAssocID="{609C03BF-27CD-48C8-A205-8AB33BF32992}" presName="hierChild3" presStyleCnt="0"/>
      <dgm:spPr/>
    </dgm:pt>
    <dgm:pt modelId="{7E50D4AD-C44C-481B-9D5F-5BC8CC5BFD04}" type="pres">
      <dgm:prSet presAssocID="{4337769F-AEBF-45CC-99F4-90604460B5CA}" presName="Name19" presStyleLbl="parChTrans1D2" presStyleIdx="1" presStyleCnt="5"/>
      <dgm:spPr/>
    </dgm:pt>
    <dgm:pt modelId="{3A515F62-4C2E-4733-9ADD-96E38EBEDD11}" type="pres">
      <dgm:prSet presAssocID="{DD37BAAA-F2EA-4BBD-86AB-18054AD25077}" presName="Name21" presStyleCnt="0"/>
      <dgm:spPr/>
    </dgm:pt>
    <dgm:pt modelId="{48386098-FB83-46DD-B152-372ABA7B13CD}" type="pres">
      <dgm:prSet presAssocID="{DD37BAAA-F2EA-4BBD-86AB-18054AD25077}" presName="level2Shape" presStyleLbl="node2" presStyleIdx="1" presStyleCnt="5"/>
      <dgm:spPr/>
    </dgm:pt>
    <dgm:pt modelId="{520428F5-329F-48FC-871B-707394F3B18F}" type="pres">
      <dgm:prSet presAssocID="{DD37BAAA-F2EA-4BBD-86AB-18054AD25077}" presName="hierChild3" presStyleCnt="0"/>
      <dgm:spPr/>
    </dgm:pt>
    <dgm:pt modelId="{5738B40C-746D-4340-96CC-3A81785812C4}" type="pres">
      <dgm:prSet presAssocID="{6A9AAE1B-E08F-4647-8731-55EFDB739F16}" presName="Name19" presStyleLbl="parChTrans1D2" presStyleIdx="2" presStyleCnt="5"/>
      <dgm:spPr/>
    </dgm:pt>
    <dgm:pt modelId="{769A8E23-3709-4D7D-8257-877C8505F466}" type="pres">
      <dgm:prSet presAssocID="{9F0B04D4-5611-43B4-9E48-1A2AE7AF3168}" presName="Name21" presStyleCnt="0"/>
      <dgm:spPr/>
    </dgm:pt>
    <dgm:pt modelId="{38A78253-5383-410C-A393-47C3986E5B5B}" type="pres">
      <dgm:prSet presAssocID="{9F0B04D4-5611-43B4-9E48-1A2AE7AF3168}" presName="level2Shape" presStyleLbl="node2" presStyleIdx="2" presStyleCnt="5"/>
      <dgm:spPr/>
    </dgm:pt>
    <dgm:pt modelId="{1B3A943E-62C8-4338-ADED-847785A12388}" type="pres">
      <dgm:prSet presAssocID="{9F0B04D4-5611-43B4-9E48-1A2AE7AF3168}" presName="hierChild3" presStyleCnt="0"/>
      <dgm:spPr/>
    </dgm:pt>
    <dgm:pt modelId="{936A1E7A-91E1-4C4B-8046-19ECD4AFF856}" type="pres">
      <dgm:prSet presAssocID="{28949FC5-5292-47BF-B5C1-319C60C9D32D}" presName="Name19" presStyleLbl="parChTrans1D2" presStyleIdx="3" presStyleCnt="5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3" presStyleCnt="5"/>
      <dgm:spPr/>
    </dgm:pt>
    <dgm:pt modelId="{527E5CEC-5C60-4941-94D4-03BFC3302CC6}" type="pres">
      <dgm:prSet presAssocID="{EF1DCAD6-3034-4E76-870D-741A142D01E0}" presName="hierChild3" presStyleCnt="0"/>
      <dgm:spPr/>
    </dgm:pt>
    <dgm:pt modelId="{F04D7043-6785-4210-9D24-1D141177DEDC}" type="pres">
      <dgm:prSet presAssocID="{34B51106-F390-4F24-BB46-0EFB2895D748}" presName="Name19" presStyleLbl="parChTrans1D3" presStyleIdx="0" presStyleCnt="2"/>
      <dgm:spPr/>
    </dgm:pt>
    <dgm:pt modelId="{635565EC-FDF7-4936-A134-256EECCA6F40}" type="pres">
      <dgm:prSet presAssocID="{7DFB9842-1108-457F-9CC4-C0E4C1E193CC}" presName="Name21" presStyleCnt="0"/>
      <dgm:spPr/>
    </dgm:pt>
    <dgm:pt modelId="{87B01BC7-EF68-4746-9AC7-E32EE1C00B7D}" type="pres">
      <dgm:prSet presAssocID="{7DFB9842-1108-457F-9CC4-C0E4C1E193CC}" presName="level2Shape" presStyleLbl="node3" presStyleIdx="0" presStyleCnt="2"/>
      <dgm:spPr/>
    </dgm:pt>
    <dgm:pt modelId="{4036E912-5DE9-4555-99F6-F5106A073130}" type="pres">
      <dgm:prSet presAssocID="{7DFB9842-1108-457F-9CC4-C0E4C1E193CC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4" presStyleCnt="5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4" presStyleCnt="5"/>
      <dgm:spPr/>
    </dgm:pt>
    <dgm:pt modelId="{7DEC7CB7-9BF0-4839-A140-37F8E294903D}" type="pres">
      <dgm:prSet presAssocID="{1C2D638A-9D70-4F79-B474-1AF963C8FB5F}" presName="hierChild3" presStyleCnt="0"/>
      <dgm:spPr/>
    </dgm:pt>
    <dgm:pt modelId="{35295417-8BC0-443F-AC53-7B037A517A34}" type="pres">
      <dgm:prSet presAssocID="{B1CEF44A-F6BB-45B2-8A7D-55E9C1FAB8C4}" presName="Name19" presStyleLbl="parChTrans1D3" presStyleIdx="1" presStyleCnt="2"/>
      <dgm:spPr/>
    </dgm:pt>
    <dgm:pt modelId="{27A44CEF-59A8-4291-A346-1ACCE11D0405}" type="pres">
      <dgm:prSet presAssocID="{66A4234B-093F-43BD-BA05-0C0FC3A25A63}" presName="Name21" presStyleCnt="0"/>
      <dgm:spPr/>
    </dgm:pt>
    <dgm:pt modelId="{AED05675-AF26-4126-ADC1-E62E05EB223E}" type="pres">
      <dgm:prSet presAssocID="{66A4234B-093F-43BD-BA05-0C0FC3A25A63}" presName="level2Shape" presStyleLbl="node3" presStyleIdx="1" presStyleCnt="2"/>
      <dgm:spPr/>
    </dgm:pt>
    <dgm:pt modelId="{E69A7566-CD3A-431C-9ACC-77EBC9591FFC}" type="pres">
      <dgm:prSet presAssocID="{66A4234B-093F-43BD-BA05-0C0FC3A25A63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C5359BE9-57DC-4838-A640-058D9D4AFCB1}" type="pres">
      <dgm:prSet presAssocID="{5ADEB31F-2FC4-4756-8B5C-EBA256C6FBE2}" presName="spComp" presStyleCnt="0"/>
      <dgm:spPr/>
    </dgm:pt>
    <dgm:pt modelId="{9DB98C26-22A0-48BC-A317-13B30CD14F49}" type="pres">
      <dgm:prSet presAssocID="{5ADEB31F-2FC4-4756-8B5C-EBA256C6FBE2}" presName="vSp" presStyleCnt="0"/>
      <dgm:spPr/>
    </dgm:pt>
    <dgm:pt modelId="{47A4D5AF-96D8-4839-A4B2-833F2CE5E6D8}" type="pres">
      <dgm:prSet presAssocID="{48679CA8-583E-449C-AF33-B6CE0600C208}" presName="rectComp" presStyleCnt="0"/>
      <dgm:spPr/>
    </dgm:pt>
    <dgm:pt modelId="{6FE533CD-6FC1-4811-A6F5-1FC5CC25453D}" type="pres">
      <dgm:prSet presAssocID="{48679CA8-583E-449C-AF33-B6CE0600C208}" presName="bgRect" presStyleLbl="bgShp" presStyleIdx="2" presStyleCnt="3"/>
      <dgm:spPr/>
    </dgm:pt>
    <dgm:pt modelId="{0F047CC4-420C-4844-A0F4-DEACC0BF7115}" type="pres">
      <dgm:prSet presAssocID="{48679CA8-583E-449C-AF33-B6CE0600C20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D58EE517-1015-4258-9BFE-BF52AF303DC5}" type="presOf" srcId="{9F0B04D4-5611-43B4-9E48-1A2AE7AF3168}" destId="{38A78253-5383-410C-A393-47C3986E5B5B}" srcOrd="0" destOrd="0" presId="urn:microsoft.com/office/officeart/2005/8/layout/hierarchy6"/>
    <dgm:cxn modelId="{DE8AB319-1148-452B-A060-D83876DAEE2E}" srcId="{3A73D083-7120-4046-95C1-FABC5CEF2849}" destId="{DD37BAAA-F2EA-4BBD-86AB-18054AD25077}" srcOrd="1" destOrd="0" parTransId="{4337769F-AEBF-45CC-99F4-90604460B5CA}" sibTransId="{906C7826-137E-45F7-9635-A355FD6E5815}"/>
    <dgm:cxn modelId="{F1347E1D-95B7-4FED-9547-AF6FE3397715}" type="presOf" srcId="{48679CA8-583E-449C-AF33-B6CE0600C208}" destId="{0F047CC4-420C-4844-A0F4-DEACC0BF7115}" srcOrd="1" destOrd="0" presId="urn:microsoft.com/office/officeart/2005/8/layout/hierarchy6"/>
    <dgm:cxn modelId="{13DB3322-CCE0-4911-9E9A-59A963B679C6}" type="presOf" srcId="{7DFB9842-1108-457F-9CC4-C0E4C1E193CC}" destId="{87B01BC7-EF68-4746-9AC7-E32EE1C00B7D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054F6325-F1B2-42E4-A0C7-F306CE6C8BBC}" type="presOf" srcId="{66A4234B-093F-43BD-BA05-0C0FC3A25A63}" destId="{AED05675-AF26-4126-ADC1-E62E05EB223E}" srcOrd="0" destOrd="0" presId="urn:microsoft.com/office/officeart/2005/8/layout/hierarchy6"/>
    <dgm:cxn modelId="{1D9E8425-867E-43E4-986D-260E2709580D}" type="presOf" srcId="{6A9AAE1B-E08F-4647-8731-55EFDB739F16}" destId="{5738B40C-746D-4340-96CC-3A81785812C4}" srcOrd="0" destOrd="0" presId="urn:microsoft.com/office/officeart/2005/8/layout/hierarchy6"/>
    <dgm:cxn modelId="{ADBE7228-72C8-4B01-9BF6-2940C00CE4F9}" srcId="{3A73D083-7120-4046-95C1-FABC5CEF2849}" destId="{EF1DCAD6-3034-4E76-870D-741A142D01E0}" srcOrd="3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7A3F0B39-2CAD-4CBD-96E7-092EE09187E8}" type="presOf" srcId="{4337769F-AEBF-45CC-99F4-90604460B5CA}" destId="{7E50D4AD-C44C-481B-9D5F-5BC8CC5BFD04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4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DA3CB37F-6F62-4E36-8B8D-A19598CEA2FF}" srcId="{EF1DCAD6-3034-4E76-870D-741A142D01E0}" destId="{7DFB9842-1108-457F-9CC4-C0E4C1E193CC}" srcOrd="0" destOrd="0" parTransId="{34B51106-F390-4F24-BB46-0EFB2895D748}" sibTransId="{0B7425A3-8D91-433C-B22B-9EA1AF443C97}"/>
    <dgm:cxn modelId="{B4309B8B-2CF2-4564-9518-61EC7835E08E}" srcId="{912C2143-12A2-4306-87A8-271489AE21C0}" destId="{48679CA8-583E-449C-AF33-B6CE0600C208}" srcOrd="3" destOrd="0" parTransId="{5A9D6A24-F4FC-4FD4-BE32-ED83AF76689F}" sibTransId="{15FEF166-A16E-42B9-9D12-D1032D0296E5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FC21FAA2-6158-46B8-86E3-77D2E304ABDA}" type="presOf" srcId="{609C03BF-27CD-48C8-A205-8AB33BF32992}" destId="{51E6EC14-7D41-43D1-8EE6-D478B3712415}" srcOrd="0" destOrd="0" presId="urn:microsoft.com/office/officeart/2005/8/layout/hierarchy6"/>
    <dgm:cxn modelId="{E8AD34A5-4018-442D-A647-698B4C9C60A3}" type="presOf" srcId="{48679CA8-583E-449C-AF33-B6CE0600C208}" destId="{6FE533CD-6FC1-4811-A6F5-1FC5CC25453D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565731AF-FA9B-4366-815C-6668BFA503D7}" type="presOf" srcId="{DD37BAAA-F2EA-4BBD-86AB-18054AD25077}" destId="{48386098-FB83-46DD-B152-372ABA7B13CD}" srcOrd="0" destOrd="0" presId="urn:microsoft.com/office/officeart/2005/8/layout/hierarchy6"/>
    <dgm:cxn modelId="{A94548B4-D9E6-471D-A5B7-D365A898842C}" type="presOf" srcId="{B1CEF44A-F6BB-45B2-8A7D-55E9C1FAB8C4}" destId="{35295417-8BC0-443F-AC53-7B037A517A34}" srcOrd="0" destOrd="0" presId="urn:microsoft.com/office/officeart/2005/8/layout/hierarchy6"/>
    <dgm:cxn modelId="{6DA25AB4-1D22-4165-91B1-AFE4E67CD00C}" type="presOf" srcId="{34B51106-F390-4F24-BB46-0EFB2895D748}" destId="{F04D7043-6785-4210-9D24-1D141177DEDC}" srcOrd="0" destOrd="0" presId="urn:microsoft.com/office/officeart/2005/8/layout/hierarchy6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517B8ADA-488A-448B-A1A1-C50AB744B7CD}" type="presOf" srcId="{D58CA01F-F163-4D18-B94A-C2FDF19F6737}" destId="{69E66291-C50C-4EDF-AE1E-BAEF9DC37C14}" srcOrd="0" destOrd="0" presId="urn:microsoft.com/office/officeart/2005/8/layout/hierarchy6"/>
    <dgm:cxn modelId="{559EBFE3-AA95-44E4-8BB3-C7CBF20880E8}" srcId="{3A73D083-7120-4046-95C1-FABC5CEF2849}" destId="{9F0B04D4-5611-43B4-9E48-1A2AE7AF3168}" srcOrd="2" destOrd="0" parTransId="{6A9AAE1B-E08F-4647-8731-55EFDB739F16}" sibTransId="{6242EF95-C6F0-42F6-902D-06C10ED01999}"/>
    <dgm:cxn modelId="{BDE442E9-7F1D-4A34-B08F-7F78B3A85D1E}" srcId="{1C2D638A-9D70-4F79-B474-1AF963C8FB5F}" destId="{66A4234B-093F-43BD-BA05-0C0FC3A25A63}" srcOrd="0" destOrd="0" parTransId="{B1CEF44A-F6BB-45B2-8A7D-55E9C1FAB8C4}" sibTransId="{65D4DB03-0F9E-4B73-A08E-0C78A4D89AA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E1E653F3-3B34-4768-AB49-552B0CDE6A63}" srcId="{3A73D083-7120-4046-95C1-FABC5CEF2849}" destId="{609C03BF-27CD-48C8-A205-8AB33BF32992}" srcOrd="0" destOrd="0" parTransId="{D58CA01F-F163-4D18-B94A-C2FDF19F6737}" sibTransId="{865C028F-9904-4F10-B5E1-465F5BA53E65}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BF6C79F3-E0B1-4B5B-80E9-871EB098BB61}" type="presParOf" srcId="{9E0EDD7D-0E1E-4E89-B3BD-FBD08CCF939D}" destId="{69E66291-C50C-4EDF-AE1E-BAEF9DC37C14}" srcOrd="0" destOrd="0" presId="urn:microsoft.com/office/officeart/2005/8/layout/hierarchy6"/>
    <dgm:cxn modelId="{E1DFCD6F-7ED0-4042-87E6-708C4DD6C9F8}" type="presParOf" srcId="{9E0EDD7D-0E1E-4E89-B3BD-FBD08CCF939D}" destId="{9002A615-F425-4206-8CCB-7D2F74C92476}" srcOrd="1" destOrd="0" presId="urn:microsoft.com/office/officeart/2005/8/layout/hierarchy6"/>
    <dgm:cxn modelId="{986B07EC-CAA5-4735-BB97-A30EA87E90A3}" type="presParOf" srcId="{9002A615-F425-4206-8CCB-7D2F74C92476}" destId="{51E6EC14-7D41-43D1-8EE6-D478B3712415}" srcOrd="0" destOrd="0" presId="urn:microsoft.com/office/officeart/2005/8/layout/hierarchy6"/>
    <dgm:cxn modelId="{BEC2FC9A-5ACE-4EEF-AA57-AB7A008C8F06}" type="presParOf" srcId="{9002A615-F425-4206-8CCB-7D2F74C92476}" destId="{F8763817-CB34-4821-9715-3B1415D36D69}" srcOrd="1" destOrd="0" presId="urn:microsoft.com/office/officeart/2005/8/layout/hierarchy6"/>
    <dgm:cxn modelId="{015E3813-CC3B-4712-8A4F-B98B8A3A98B1}" type="presParOf" srcId="{9E0EDD7D-0E1E-4E89-B3BD-FBD08CCF939D}" destId="{7E50D4AD-C44C-481B-9D5F-5BC8CC5BFD04}" srcOrd="2" destOrd="0" presId="urn:microsoft.com/office/officeart/2005/8/layout/hierarchy6"/>
    <dgm:cxn modelId="{82B1C4F2-E443-464F-A615-B6DC9FEFEFEE}" type="presParOf" srcId="{9E0EDD7D-0E1E-4E89-B3BD-FBD08CCF939D}" destId="{3A515F62-4C2E-4733-9ADD-96E38EBEDD11}" srcOrd="3" destOrd="0" presId="urn:microsoft.com/office/officeart/2005/8/layout/hierarchy6"/>
    <dgm:cxn modelId="{7798AAAF-DC6D-4372-9E21-853109EFADB0}" type="presParOf" srcId="{3A515F62-4C2E-4733-9ADD-96E38EBEDD11}" destId="{48386098-FB83-46DD-B152-372ABA7B13CD}" srcOrd="0" destOrd="0" presId="urn:microsoft.com/office/officeart/2005/8/layout/hierarchy6"/>
    <dgm:cxn modelId="{8A88C670-4E71-43EA-8E34-C3CBB4DE8E27}" type="presParOf" srcId="{3A515F62-4C2E-4733-9ADD-96E38EBEDD11}" destId="{520428F5-329F-48FC-871B-707394F3B18F}" srcOrd="1" destOrd="0" presId="urn:microsoft.com/office/officeart/2005/8/layout/hierarchy6"/>
    <dgm:cxn modelId="{85F00AD6-C974-43C3-BCDA-6A59383DE05D}" type="presParOf" srcId="{9E0EDD7D-0E1E-4E89-B3BD-FBD08CCF939D}" destId="{5738B40C-746D-4340-96CC-3A81785812C4}" srcOrd="4" destOrd="0" presId="urn:microsoft.com/office/officeart/2005/8/layout/hierarchy6"/>
    <dgm:cxn modelId="{7BB2BD0B-A184-4C7F-8D33-D6AE7979DA7C}" type="presParOf" srcId="{9E0EDD7D-0E1E-4E89-B3BD-FBD08CCF939D}" destId="{769A8E23-3709-4D7D-8257-877C8505F466}" srcOrd="5" destOrd="0" presId="urn:microsoft.com/office/officeart/2005/8/layout/hierarchy6"/>
    <dgm:cxn modelId="{54B66633-58F9-4CC0-A92A-61183FD72AFE}" type="presParOf" srcId="{769A8E23-3709-4D7D-8257-877C8505F466}" destId="{38A78253-5383-410C-A393-47C3986E5B5B}" srcOrd="0" destOrd="0" presId="urn:microsoft.com/office/officeart/2005/8/layout/hierarchy6"/>
    <dgm:cxn modelId="{C9762679-8C1E-4428-BCE7-5B1F8A063D0F}" type="presParOf" srcId="{769A8E23-3709-4D7D-8257-877C8505F466}" destId="{1B3A943E-62C8-4338-ADED-847785A12388}" srcOrd="1" destOrd="0" presId="urn:microsoft.com/office/officeart/2005/8/layout/hierarchy6"/>
    <dgm:cxn modelId="{CFD57A42-2175-4D1E-9115-3861B7EB7E91}" type="presParOf" srcId="{9E0EDD7D-0E1E-4E89-B3BD-FBD08CCF939D}" destId="{936A1E7A-91E1-4C4B-8046-19ECD4AFF856}" srcOrd="6" destOrd="0" presId="urn:microsoft.com/office/officeart/2005/8/layout/hierarchy6"/>
    <dgm:cxn modelId="{E3C80D04-9789-4966-A8E5-9AB08CA43407}" type="presParOf" srcId="{9E0EDD7D-0E1E-4E89-B3BD-FBD08CCF939D}" destId="{16989F40-D78B-4F94-9C42-470C533C3C09}" srcOrd="7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9D785EB7-E674-47F8-8736-3C484549C7B0}" type="presParOf" srcId="{527E5CEC-5C60-4941-94D4-03BFC3302CC6}" destId="{F04D7043-6785-4210-9D24-1D141177DEDC}" srcOrd="0" destOrd="0" presId="urn:microsoft.com/office/officeart/2005/8/layout/hierarchy6"/>
    <dgm:cxn modelId="{22019F7B-36B3-4513-85CE-83D036458025}" type="presParOf" srcId="{527E5CEC-5C60-4941-94D4-03BFC3302CC6}" destId="{635565EC-FDF7-4936-A134-256EECCA6F40}" srcOrd="1" destOrd="0" presId="urn:microsoft.com/office/officeart/2005/8/layout/hierarchy6"/>
    <dgm:cxn modelId="{84031C7A-E45C-45E9-A9D1-D7FFB9261B66}" type="presParOf" srcId="{635565EC-FDF7-4936-A134-256EECCA6F40}" destId="{87B01BC7-EF68-4746-9AC7-E32EE1C00B7D}" srcOrd="0" destOrd="0" presId="urn:microsoft.com/office/officeart/2005/8/layout/hierarchy6"/>
    <dgm:cxn modelId="{CAAC2CA6-2A69-4E9E-A045-5988A6E4B4E6}" type="presParOf" srcId="{635565EC-FDF7-4936-A134-256EECCA6F40}" destId="{4036E912-5DE9-4555-99F6-F5106A073130}" srcOrd="1" destOrd="0" presId="urn:microsoft.com/office/officeart/2005/8/layout/hierarchy6"/>
    <dgm:cxn modelId="{B5847C3B-6B09-49B5-9ECE-979440300C94}" type="presParOf" srcId="{9E0EDD7D-0E1E-4E89-B3BD-FBD08CCF939D}" destId="{2F345789-EB2F-4873-AAD7-03E59CF70572}" srcOrd="8" destOrd="0" presId="urn:microsoft.com/office/officeart/2005/8/layout/hierarchy6"/>
    <dgm:cxn modelId="{C64DF53F-3D64-46F3-912A-A8629C8CE420}" type="presParOf" srcId="{9E0EDD7D-0E1E-4E89-B3BD-FBD08CCF939D}" destId="{4C55A20C-8E0A-416C-9D29-5983F731ADEB}" srcOrd="9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8E8FC146-C3DE-4CAF-8446-5F79E31C09A7}" type="presParOf" srcId="{7DEC7CB7-9BF0-4839-A140-37F8E294903D}" destId="{35295417-8BC0-443F-AC53-7B037A517A34}" srcOrd="0" destOrd="0" presId="urn:microsoft.com/office/officeart/2005/8/layout/hierarchy6"/>
    <dgm:cxn modelId="{EBC358C1-7B67-4D69-9EDB-ACF925B8256E}" type="presParOf" srcId="{7DEC7CB7-9BF0-4839-A140-37F8E294903D}" destId="{27A44CEF-59A8-4291-A346-1ACCE11D0405}" srcOrd="1" destOrd="0" presId="urn:microsoft.com/office/officeart/2005/8/layout/hierarchy6"/>
    <dgm:cxn modelId="{6D072A51-2E24-4F9F-9D4C-CBA2514E3849}" type="presParOf" srcId="{27A44CEF-59A8-4291-A346-1ACCE11D0405}" destId="{AED05675-AF26-4126-ADC1-E62E05EB223E}" srcOrd="0" destOrd="0" presId="urn:microsoft.com/office/officeart/2005/8/layout/hierarchy6"/>
    <dgm:cxn modelId="{B9C95898-10E5-4F72-A88E-65D263018B91}" type="presParOf" srcId="{27A44CEF-59A8-4291-A346-1ACCE11D0405}" destId="{E69A7566-CD3A-431C-9ACC-77EBC9591FFC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4C0EC953-6326-49E7-9110-398DB2753510}" type="presParOf" srcId="{F026187D-AD5B-42B4-8896-1DAB0C8B4F34}" destId="{C5359BE9-57DC-4838-A640-058D9D4AFCB1}" srcOrd="3" destOrd="0" presId="urn:microsoft.com/office/officeart/2005/8/layout/hierarchy6"/>
    <dgm:cxn modelId="{42C335CE-0654-4D46-A908-1CAE57ABC3A3}" type="presParOf" srcId="{C5359BE9-57DC-4838-A640-058D9D4AFCB1}" destId="{9DB98C26-22A0-48BC-A317-13B30CD14F49}" srcOrd="0" destOrd="0" presId="urn:microsoft.com/office/officeart/2005/8/layout/hierarchy6"/>
    <dgm:cxn modelId="{D164CED9-BC49-465B-AA46-8F4D5D5F9704}" type="presParOf" srcId="{F026187D-AD5B-42B4-8896-1DAB0C8B4F34}" destId="{47A4D5AF-96D8-4839-A4B2-833F2CE5E6D8}" srcOrd="4" destOrd="0" presId="urn:microsoft.com/office/officeart/2005/8/layout/hierarchy6"/>
    <dgm:cxn modelId="{6AB7D4C6-C981-4FCB-8A7D-48BF481F869B}" type="presParOf" srcId="{47A4D5AF-96D8-4839-A4B2-833F2CE5E6D8}" destId="{6FE533CD-6FC1-4811-A6F5-1FC5CC25453D}" srcOrd="0" destOrd="0" presId="urn:microsoft.com/office/officeart/2005/8/layout/hierarchy6"/>
    <dgm:cxn modelId="{AC262D98-77DF-44E3-A58A-AD722B7D7DB9}" type="presParOf" srcId="{47A4D5AF-96D8-4839-A4B2-833F2CE5E6D8}" destId="{0F047CC4-420C-4844-A0F4-DEACC0BF711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73D083-7120-4046-95C1-FABC5CEF2849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产品批次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37BAAA-F2EA-4BBD-86AB-18054AD25077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I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商品 </a:t>
          </a:r>
          <a:r>
            <a:rPr lang="en-US" altLang="zh-CN" dirty="0" err="1">
              <a:latin typeface="微软雅黑" panose="020B0503020204020204" pitchFamily="34" charset="-122"/>
              <a:ea typeface="微软雅黑" panose="020B0503020204020204" pitchFamily="34" charset="-122"/>
            </a:rPr>
            <a:t>tem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37769F-AEBF-45CC-99F4-90604460B5CA}" type="par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6C7826-137E-45F7-9635-A355FD6E5815}" type="sib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C03BF-27CD-48C8-A205-8AB33BF3299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组织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8CA01F-F163-4D18-B94A-C2FDF19F6737}" type="par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5C028F-9904-4F10-B5E1-465F5BA53E65}" type="sib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B04D4-5611-43B4-9E48-1A2AE7AF316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用户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9AAE1B-E08F-4647-8731-55EFDB739F16}" type="par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42EF95-C6F0-42F6-902D-06C10ED01999}" type="sib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679CA8-583E-449C-AF33-B6CE0600C20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9D6A24-F4FC-4FD4-BE32-ED83AF76689F}" type="par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FEF166-A16E-42B9-9D12-D1032D0296E5}" type="sib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FB9842-1108-457F-9CC4-C0E4C1E193C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采</a:t>
          </a:r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购 </a:t>
          </a:r>
          <a:r>
            <a:rPr lang="en-US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B51106-F390-4F24-BB46-0EFB2895D748}" type="par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425A3-8D91-433C-B22B-9EA1AF443C97}" type="sib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D35836-4E81-4A59-8482-BC43DD4FB51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购买 </a:t>
          </a:r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7131C316-58DC-460B-A1B1-71A82F11FFE7}" type="parTrans" cxnId="{420DD537-CD7E-4DA5-B9F4-A2F5872B0CE2}">
      <dgm:prSet/>
      <dgm:spPr/>
    </dgm:pt>
    <dgm:pt modelId="{6E13EEE7-F751-45DF-BD88-2F46F0E4D381}" type="sibTrans" cxnId="{420DD537-CD7E-4DA5-B9F4-A2F5872B0CE2}">
      <dgm:prSet/>
      <dgm:spPr/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69E66291-C50C-4EDF-AE1E-BAEF9DC37C14}" type="pres">
      <dgm:prSet presAssocID="{D58CA01F-F163-4D18-B94A-C2FDF19F6737}" presName="Name19" presStyleLbl="parChTrans1D2" presStyleIdx="0" presStyleCnt="4"/>
      <dgm:spPr/>
    </dgm:pt>
    <dgm:pt modelId="{9002A615-F425-4206-8CCB-7D2F74C92476}" type="pres">
      <dgm:prSet presAssocID="{609C03BF-27CD-48C8-A205-8AB33BF32992}" presName="Name21" presStyleCnt="0"/>
      <dgm:spPr/>
    </dgm:pt>
    <dgm:pt modelId="{51E6EC14-7D41-43D1-8EE6-D478B3712415}" type="pres">
      <dgm:prSet presAssocID="{609C03BF-27CD-48C8-A205-8AB33BF32992}" presName="level2Shape" presStyleLbl="node2" presStyleIdx="0" presStyleCnt="4" custLinFactNeighborX="-1770"/>
      <dgm:spPr/>
    </dgm:pt>
    <dgm:pt modelId="{F8763817-CB34-4821-9715-3B1415D36D69}" type="pres">
      <dgm:prSet presAssocID="{609C03BF-27CD-48C8-A205-8AB33BF32992}" presName="hierChild3" presStyleCnt="0"/>
      <dgm:spPr/>
    </dgm:pt>
    <dgm:pt modelId="{7E50D4AD-C44C-481B-9D5F-5BC8CC5BFD04}" type="pres">
      <dgm:prSet presAssocID="{4337769F-AEBF-45CC-99F4-90604460B5CA}" presName="Name19" presStyleLbl="parChTrans1D2" presStyleIdx="1" presStyleCnt="4"/>
      <dgm:spPr/>
    </dgm:pt>
    <dgm:pt modelId="{3A515F62-4C2E-4733-9ADD-96E38EBEDD11}" type="pres">
      <dgm:prSet presAssocID="{DD37BAAA-F2EA-4BBD-86AB-18054AD25077}" presName="Name21" presStyleCnt="0"/>
      <dgm:spPr/>
    </dgm:pt>
    <dgm:pt modelId="{48386098-FB83-46DD-B152-372ABA7B13CD}" type="pres">
      <dgm:prSet presAssocID="{DD37BAAA-F2EA-4BBD-86AB-18054AD25077}" presName="level2Shape" presStyleLbl="node2" presStyleIdx="1" presStyleCnt="4"/>
      <dgm:spPr/>
    </dgm:pt>
    <dgm:pt modelId="{520428F5-329F-48FC-871B-707394F3B18F}" type="pres">
      <dgm:prSet presAssocID="{DD37BAAA-F2EA-4BBD-86AB-18054AD25077}" presName="hierChild3" presStyleCnt="0"/>
      <dgm:spPr/>
    </dgm:pt>
    <dgm:pt modelId="{ABBEDFA9-4E30-4156-A3A8-727FDA8872AB}" type="pres">
      <dgm:prSet presAssocID="{7131C316-58DC-460B-A1B1-71A82F11FFE7}" presName="Name19" presStyleLbl="parChTrans1D3" presStyleIdx="0" presStyleCnt="2"/>
      <dgm:spPr/>
    </dgm:pt>
    <dgm:pt modelId="{795802BC-4627-4742-A03C-C8A921D70BDB}" type="pres">
      <dgm:prSet presAssocID="{33D35836-4E81-4A59-8482-BC43DD4FB513}" presName="Name21" presStyleCnt="0"/>
      <dgm:spPr/>
    </dgm:pt>
    <dgm:pt modelId="{56618F17-7C37-457F-A066-DF43DA0336A8}" type="pres">
      <dgm:prSet presAssocID="{33D35836-4E81-4A59-8482-BC43DD4FB513}" presName="level2Shape" presStyleLbl="node3" presStyleIdx="0" presStyleCnt="2"/>
      <dgm:spPr/>
    </dgm:pt>
    <dgm:pt modelId="{46A5100F-3EDB-4BF2-B77B-D0A9A839A91C}" type="pres">
      <dgm:prSet presAssocID="{33D35836-4E81-4A59-8482-BC43DD4FB513}" presName="hierChild3" presStyleCnt="0"/>
      <dgm:spPr/>
    </dgm:pt>
    <dgm:pt modelId="{5738B40C-746D-4340-96CC-3A81785812C4}" type="pres">
      <dgm:prSet presAssocID="{6A9AAE1B-E08F-4647-8731-55EFDB739F16}" presName="Name19" presStyleLbl="parChTrans1D2" presStyleIdx="2" presStyleCnt="4"/>
      <dgm:spPr/>
    </dgm:pt>
    <dgm:pt modelId="{769A8E23-3709-4D7D-8257-877C8505F466}" type="pres">
      <dgm:prSet presAssocID="{9F0B04D4-5611-43B4-9E48-1A2AE7AF3168}" presName="Name21" presStyleCnt="0"/>
      <dgm:spPr/>
    </dgm:pt>
    <dgm:pt modelId="{38A78253-5383-410C-A393-47C3986E5B5B}" type="pres">
      <dgm:prSet presAssocID="{9F0B04D4-5611-43B4-9E48-1A2AE7AF3168}" presName="level2Shape" presStyleLbl="node2" presStyleIdx="2" presStyleCnt="4"/>
      <dgm:spPr/>
    </dgm:pt>
    <dgm:pt modelId="{1B3A943E-62C8-4338-ADED-847785A12388}" type="pres">
      <dgm:prSet presAssocID="{9F0B04D4-5611-43B4-9E48-1A2AE7AF3168}" presName="hierChild3" presStyleCnt="0"/>
      <dgm:spPr/>
    </dgm:pt>
    <dgm:pt modelId="{936A1E7A-91E1-4C4B-8046-19ECD4AFF856}" type="pres">
      <dgm:prSet presAssocID="{28949FC5-5292-47BF-B5C1-319C60C9D32D}" presName="Name19" presStyleLbl="parChTrans1D2" presStyleIdx="3" presStyleCnt="4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3" presStyleCnt="4"/>
      <dgm:spPr/>
    </dgm:pt>
    <dgm:pt modelId="{527E5CEC-5C60-4941-94D4-03BFC3302CC6}" type="pres">
      <dgm:prSet presAssocID="{EF1DCAD6-3034-4E76-870D-741A142D01E0}" presName="hierChild3" presStyleCnt="0"/>
      <dgm:spPr/>
    </dgm:pt>
    <dgm:pt modelId="{F04D7043-6785-4210-9D24-1D141177DEDC}" type="pres">
      <dgm:prSet presAssocID="{34B51106-F390-4F24-BB46-0EFB2895D748}" presName="Name19" presStyleLbl="parChTrans1D3" presStyleIdx="1" presStyleCnt="2"/>
      <dgm:spPr/>
    </dgm:pt>
    <dgm:pt modelId="{635565EC-FDF7-4936-A134-256EECCA6F40}" type="pres">
      <dgm:prSet presAssocID="{7DFB9842-1108-457F-9CC4-C0E4C1E193CC}" presName="Name21" presStyleCnt="0"/>
      <dgm:spPr/>
    </dgm:pt>
    <dgm:pt modelId="{87B01BC7-EF68-4746-9AC7-E32EE1C00B7D}" type="pres">
      <dgm:prSet presAssocID="{7DFB9842-1108-457F-9CC4-C0E4C1E193CC}" presName="level2Shape" presStyleLbl="node3" presStyleIdx="1" presStyleCnt="2"/>
      <dgm:spPr/>
    </dgm:pt>
    <dgm:pt modelId="{4036E912-5DE9-4555-99F6-F5106A073130}" type="pres">
      <dgm:prSet presAssocID="{7DFB9842-1108-457F-9CC4-C0E4C1E193CC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C5359BE9-57DC-4838-A640-058D9D4AFCB1}" type="pres">
      <dgm:prSet presAssocID="{5ADEB31F-2FC4-4756-8B5C-EBA256C6FBE2}" presName="spComp" presStyleCnt="0"/>
      <dgm:spPr/>
    </dgm:pt>
    <dgm:pt modelId="{9DB98C26-22A0-48BC-A317-13B30CD14F49}" type="pres">
      <dgm:prSet presAssocID="{5ADEB31F-2FC4-4756-8B5C-EBA256C6FBE2}" presName="vSp" presStyleCnt="0"/>
      <dgm:spPr/>
    </dgm:pt>
    <dgm:pt modelId="{47A4D5AF-96D8-4839-A4B2-833F2CE5E6D8}" type="pres">
      <dgm:prSet presAssocID="{48679CA8-583E-449C-AF33-B6CE0600C208}" presName="rectComp" presStyleCnt="0"/>
      <dgm:spPr/>
    </dgm:pt>
    <dgm:pt modelId="{6FE533CD-6FC1-4811-A6F5-1FC5CC25453D}" type="pres">
      <dgm:prSet presAssocID="{48679CA8-583E-449C-AF33-B6CE0600C208}" presName="bgRect" presStyleLbl="bgShp" presStyleIdx="2" presStyleCnt="3"/>
      <dgm:spPr/>
    </dgm:pt>
    <dgm:pt modelId="{0F047CC4-420C-4844-A0F4-DEACC0BF7115}" type="pres">
      <dgm:prSet presAssocID="{48679CA8-583E-449C-AF33-B6CE0600C20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D58EE517-1015-4258-9BFE-BF52AF303DC5}" type="presOf" srcId="{9F0B04D4-5611-43B4-9E48-1A2AE7AF3168}" destId="{38A78253-5383-410C-A393-47C3986E5B5B}" srcOrd="0" destOrd="0" presId="urn:microsoft.com/office/officeart/2005/8/layout/hierarchy6"/>
    <dgm:cxn modelId="{DE8AB319-1148-452B-A060-D83876DAEE2E}" srcId="{3A73D083-7120-4046-95C1-FABC5CEF2849}" destId="{DD37BAAA-F2EA-4BBD-86AB-18054AD25077}" srcOrd="1" destOrd="0" parTransId="{4337769F-AEBF-45CC-99F4-90604460B5CA}" sibTransId="{906C7826-137E-45F7-9635-A355FD6E5815}"/>
    <dgm:cxn modelId="{F1347E1D-95B7-4FED-9547-AF6FE3397715}" type="presOf" srcId="{48679CA8-583E-449C-AF33-B6CE0600C208}" destId="{0F047CC4-420C-4844-A0F4-DEACC0BF7115}" srcOrd="1" destOrd="0" presId="urn:microsoft.com/office/officeart/2005/8/layout/hierarchy6"/>
    <dgm:cxn modelId="{13DB3322-CCE0-4911-9E9A-59A963B679C6}" type="presOf" srcId="{7DFB9842-1108-457F-9CC4-C0E4C1E193CC}" destId="{87B01BC7-EF68-4746-9AC7-E32EE1C00B7D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1D9E8425-867E-43E4-986D-260E2709580D}" type="presOf" srcId="{6A9AAE1B-E08F-4647-8731-55EFDB739F16}" destId="{5738B40C-746D-4340-96CC-3A81785812C4}" srcOrd="0" destOrd="0" presId="urn:microsoft.com/office/officeart/2005/8/layout/hierarchy6"/>
    <dgm:cxn modelId="{ADBE7228-72C8-4B01-9BF6-2940C00CE4F9}" srcId="{3A73D083-7120-4046-95C1-FABC5CEF2849}" destId="{EF1DCAD6-3034-4E76-870D-741A142D01E0}" srcOrd="3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420DD537-CD7E-4DA5-B9F4-A2F5872B0CE2}" srcId="{DD37BAAA-F2EA-4BBD-86AB-18054AD25077}" destId="{33D35836-4E81-4A59-8482-BC43DD4FB513}" srcOrd="0" destOrd="0" parTransId="{7131C316-58DC-460B-A1B1-71A82F11FFE7}" sibTransId="{6E13EEE7-F751-45DF-BD88-2F46F0E4D381}"/>
    <dgm:cxn modelId="{7A3F0B39-2CAD-4CBD-96E7-092EE09187E8}" type="presOf" srcId="{4337769F-AEBF-45CC-99F4-90604460B5CA}" destId="{7E50D4AD-C44C-481B-9D5F-5BC8CC5BFD04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5D6C7D4B-C0DC-4978-88F6-7AFB927008DF}" type="presOf" srcId="{7131C316-58DC-460B-A1B1-71A82F11FFE7}" destId="{ABBEDFA9-4E30-4156-A3A8-727FDA8872AB}" srcOrd="0" destOrd="0" presId="urn:microsoft.com/office/officeart/2005/8/layout/hierarchy6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5C71FA70-5C4B-47AF-B81A-E48F815A5BDE}" type="presOf" srcId="{33D35836-4E81-4A59-8482-BC43DD4FB513}" destId="{56618F17-7C37-457F-A066-DF43DA0336A8}" srcOrd="0" destOrd="0" presId="urn:microsoft.com/office/officeart/2005/8/layout/hierarchy6"/>
    <dgm:cxn modelId="{DA3CB37F-6F62-4E36-8B8D-A19598CEA2FF}" srcId="{EF1DCAD6-3034-4E76-870D-741A142D01E0}" destId="{7DFB9842-1108-457F-9CC4-C0E4C1E193CC}" srcOrd="0" destOrd="0" parTransId="{34B51106-F390-4F24-BB46-0EFB2895D748}" sibTransId="{0B7425A3-8D91-433C-B22B-9EA1AF443C97}"/>
    <dgm:cxn modelId="{B4309B8B-2CF2-4564-9518-61EC7835E08E}" srcId="{912C2143-12A2-4306-87A8-271489AE21C0}" destId="{48679CA8-583E-449C-AF33-B6CE0600C208}" srcOrd="3" destOrd="0" parTransId="{5A9D6A24-F4FC-4FD4-BE32-ED83AF76689F}" sibTransId="{15FEF166-A16E-42B9-9D12-D1032D0296E5}"/>
    <dgm:cxn modelId="{FC21FAA2-6158-46B8-86E3-77D2E304ABDA}" type="presOf" srcId="{609C03BF-27CD-48C8-A205-8AB33BF32992}" destId="{51E6EC14-7D41-43D1-8EE6-D478B3712415}" srcOrd="0" destOrd="0" presId="urn:microsoft.com/office/officeart/2005/8/layout/hierarchy6"/>
    <dgm:cxn modelId="{E8AD34A5-4018-442D-A647-698B4C9C60A3}" type="presOf" srcId="{48679CA8-583E-449C-AF33-B6CE0600C208}" destId="{6FE533CD-6FC1-4811-A6F5-1FC5CC25453D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565731AF-FA9B-4366-815C-6668BFA503D7}" type="presOf" srcId="{DD37BAAA-F2EA-4BBD-86AB-18054AD25077}" destId="{48386098-FB83-46DD-B152-372ABA7B13CD}" srcOrd="0" destOrd="0" presId="urn:microsoft.com/office/officeart/2005/8/layout/hierarchy6"/>
    <dgm:cxn modelId="{6DA25AB4-1D22-4165-91B1-AFE4E67CD00C}" type="presOf" srcId="{34B51106-F390-4F24-BB46-0EFB2895D748}" destId="{F04D7043-6785-4210-9D24-1D141177DEDC}" srcOrd="0" destOrd="0" presId="urn:microsoft.com/office/officeart/2005/8/layout/hierarchy6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517B8ADA-488A-448B-A1A1-C50AB744B7CD}" type="presOf" srcId="{D58CA01F-F163-4D18-B94A-C2FDF19F6737}" destId="{69E66291-C50C-4EDF-AE1E-BAEF9DC37C14}" srcOrd="0" destOrd="0" presId="urn:microsoft.com/office/officeart/2005/8/layout/hierarchy6"/>
    <dgm:cxn modelId="{559EBFE3-AA95-44E4-8BB3-C7CBF20880E8}" srcId="{3A73D083-7120-4046-95C1-FABC5CEF2849}" destId="{9F0B04D4-5611-43B4-9E48-1A2AE7AF3168}" srcOrd="2" destOrd="0" parTransId="{6A9AAE1B-E08F-4647-8731-55EFDB739F16}" sibTransId="{6242EF95-C6F0-42F6-902D-06C10ED01999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E1E653F3-3B34-4768-AB49-552B0CDE6A63}" srcId="{3A73D083-7120-4046-95C1-FABC5CEF2849}" destId="{609C03BF-27CD-48C8-A205-8AB33BF32992}" srcOrd="0" destOrd="0" parTransId="{D58CA01F-F163-4D18-B94A-C2FDF19F6737}" sibTransId="{865C028F-9904-4F10-B5E1-465F5BA53E65}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BF6C79F3-E0B1-4B5B-80E9-871EB098BB61}" type="presParOf" srcId="{9E0EDD7D-0E1E-4E89-B3BD-FBD08CCF939D}" destId="{69E66291-C50C-4EDF-AE1E-BAEF9DC37C14}" srcOrd="0" destOrd="0" presId="urn:microsoft.com/office/officeart/2005/8/layout/hierarchy6"/>
    <dgm:cxn modelId="{E1DFCD6F-7ED0-4042-87E6-708C4DD6C9F8}" type="presParOf" srcId="{9E0EDD7D-0E1E-4E89-B3BD-FBD08CCF939D}" destId="{9002A615-F425-4206-8CCB-7D2F74C92476}" srcOrd="1" destOrd="0" presId="urn:microsoft.com/office/officeart/2005/8/layout/hierarchy6"/>
    <dgm:cxn modelId="{986B07EC-CAA5-4735-BB97-A30EA87E90A3}" type="presParOf" srcId="{9002A615-F425-4206-8CCB-7D2F74C92476}" destId="{51E6EC14-7D41-43D1-8EE6-D478B3712415}" srcOrd="0" destOrd="0" presId="urn:microsoft.com/office/officeart/2005/8/layout/hierarchy6"/>
    <dgm:cxn modelId="{BEC2FC9A-5ACE-4EEF-AA57-AB7A008C8F06}" type="presParOf" srcId="{9002A615-F425-4206-8CCB-7D2F74C92476}" destId="{F8763817-CB34-4821-9715-3B1415D36D69}" srcOrd="1" destOrd="0" presId="urn:microsoft.com/office/officeart/2005/8/layout/hierarchy6"/>
    <dgm:cxn modelId="{015E3813-CC3B-4712-8A4F-B98B8A3A98B1}" type="presParOf" srcId="{9E0EDD7D-0E1E-4E89-B3BD-FBD08CCF939D}" destId="{7E50D4AD-C44C-481B-9D5F-5BC8CC5BFD04}" srcOrd="2" destOrd="0" presId="urn:microsoft.com/office/officeart/2005/8/layout/hierarchy6"/>
    <dgm:cxn modelId="{82B1C4F2-E443-464F-A615-B6DC9FEFEFEE}" type="presParOf" srcId="{9E0EDD7D-0E1E-4E89-B3BD-FBD08CCF939D}" destId="{3A515F62-4C2E-4733-9ADD-96E38EBEDD11}" srcOrd="3" destOrd="0" presId="urn:microsoft.com/office/officeart/2005/8/layout/hierarchy6"/>
    <dgm:cxn modelId="{7798AAAF-DC6D-4372-9E21-853109EFADB0}" type="presParOf" srcId="{3A515F62-4C2E-4733-9ADD-96E38EBEDD11}" destId="{48386098-FB83-46DD-B152-372ABA7B13CD}" srcOrd="0" destOrd="0" presId="urn:microsoft.com/office/officeart/2005/8/layout/hierarchy6"/>
    <dgm:cxn modelId="{8A88C670-4E71-43EA-8E34-C3CBB4DE8E27}" type="presParOf" srcId="{3A515F62-4C2E-4733-9ADD-96E38EBEDD11}" destId="{520428F5-329F-48FC-871B-707394F3B18F}" srcOrd="1" destOrd="0" presId="urn:microsoft.com/office/officeart/2005/8/layout/hierarchy6"/>
    <dgm:cxn modelId="{8FF15D32-05AA-45FD-A5E9-50C856D68578}" type="presParOf" srcId="{520428F5-329F-48FC-871B-707394F3B18F}" destId="{ABBEDFA9-4E30-4156-A3A8-727FDA8872AB}" srcOrd="0" destOrd="0" presId="urn:microsoft.com/office/officeart/2005/8/layout/hierarchy6"/>
    <dgm:cxn modelId="{7F871C56-63FF-42C1-AD2E-2FB54563ED3F}" type="presParOf" srcId="{520428F5-329F-48FC-871B-707394F3B18F}" destId="{795802BC-4627-4742-A03C-C8A921D70BDB}" srcOrd="1" destOrd="0" presId="urn:microsoft.com/office/officeart/2005/8/layout/hierarchy6"/>
    <dgm:cxn modelId="{BEDE2651-88E7-4039-B14A-AE6937F3B7CD}" type="presParOf" srcId="{795802BC-4627-4742-A03C-C8A921D70BDB}" destId="{56618F17-7C37-457F-A066-DF43DA0336A8}" srcOrd="0" destOrd="0" presId="urn:microsoft.com/office/officeart/2005/8/layout/hierarchy6"/>
    <dgm:cxn modelId="{83A81F3B-C07C-4C5D-B31B-9BB3B696A9DC}" type="presParOf" srcId="{795802BC-4627-4742-A03C-C8A921D70BDB}" destId="{46A5100F-3EDB-4BF2-B77B-D0A9A839A91C}" srcOrd="1" destOrd="0" presId="urn:microsoft.com/office/officeart/2005/8/layout/hierarchy6"/>
    <dgm:cxn modelId="{85F00AD6-C974-43C3-BCDA-6A59383DE05D}" type="presParOf" srcId="{9E0EDD7D-0E1E-4E89-B3BD-FBD08CCF939D}" destId="{5738B40C-746D-4340-96CC-3A81785812C4}" srcOrd="4" destOrd="0" presId="urn:microsoft.com/office/officeart/2005/8/layout/hierarchy6"/>
    <dgm:cxn modelId="{7BB2BD0B-A184-4C7F-8D33-D6AE7979DA7C}" type="presParOf" srcId="{9E0EDD7D-0E1E-4E89-B3BD-FBD08CCF939D}" destId="{769A8E23-3709-4D7D-8257-877C8505F466}" srcOrd="5" destOrd="0" presId="urn:microsoft.com/office/officeart/2005/8/layout/hierarchy6"/>
    <dgm:cxn modelId="{54B66633-58F9-4CC0-A92A-61183FD72AFE}" type="presParOf" srcId="{769A8E23-3709-4D7D-8257-877C8505F466}" destId="{38A78253-5383-410C-A393-47C3986E5B5B}" srcOrd="0" destOrd="0" presId="urn:microsoft.com/office/officeart/2005/8/layout/hierarchy6"/>
    <dgm:cxn modelId="{C9762679-8C1E-4428-BCE7-5B1F8A063D0F}" type="presParOf" srcId="{769A8E23-3709-4D7D-8257-877C8505F466}" destId="{1B3A943E-62C8-4338-ADED-847785A12388}" srcOrd="1" destOrd="0" presId="urn:microsoft.com/office/officeart/2005/8/layout/hierarchy6"/>
    <dgm:cxn modelId="{CFD57A42-2175-4D1E-9115-3861B7EB7E91}" type="presParOf" srcId="{9E0EDD7D-0E1E-4E89-B3BD-FBD08CCF939D}" destId="{936A1E7A-91E1-4C4B-8046-19ECD4AFF856}" srcOrd="6" destOrd="0" presId="urn:microsoft.com/office/officeart/2005/8/layout/hierarchy6"/>
    <dgm:cxn modelId="{E3C80D04-9789-4966-A8E5-9AB08CA43407}" type="presParOf" srcId="{9E0EDD7D-0E1E-4E89-B3BD-FBD08CCF939D}" destId="{16989F40-D78B-4F94-9C42-470C533C3C09}" srcOrd="7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9D785EB7-E674-47F8-8736-3C484549C7B0}" type="presParOf" srcId="{527E5CEC-5C60-4941-94D4-03BFC3302CC6}" destId="{F04D7043-6785-4210-9D24-1D141177DEDC}" srcOrd="0" destOrd="0" presId="urn:microsoft.com/office/officeart/2005/8/layout/hierarchy6"/>
    <dgm:cxn modelId="{22019F7B-36B3-4513-85CE-83D036458025}" type="presParOf" srcId="{527E5CEC-5C60-4941-94D4-03BFC3302CC6}" destId="{635565EC-FDF7-4936-A134-256EECCA6F40}" srcOrd="1" destOrd="0" presId="urn:microsoft.com/office/officeart/2005/8/layout/hierarchy6"/>
    <dgm:cxn modelId="{84031C7A-E45C-45E9-A9D1-D7FFB9261B66}" type="presParOf" srcId="{635565EC-FDF7-4936-A134-256EECCA6F40}" destId="{87B01BC7-EF68-4746-9AC7-E32EE1C00B7D}" srcOrd="0" destOrd="0" presId="urn:microsoft.com/office/officeart/2005/8/layout/hierarchy6"/>
    <dgm:cxn modelId="{CAAC2CA6-2A69-4E9E-A045-5988A6E4B4E6}" type="presParOf" srcId="{635565EC-FDF7-4936-A134-256EECCA6F40}" destId="{4036E912-5DE9-4555-99F6-F5106A073130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4C0EC953-6326-49E7-9110-398DB2753510}" type="presParOf" srcId="{F026187D-AD5B-42B4-8896-1DAB0C8B4F34}" destId="{C5359BE9-57DC-4838-A640-058D9D4AFCB1}" srcOrd="3" destOrd="0" presId="urn:microsoft.com/office/officeart/2005/8/layout/hierarchy6"/>
    <dgm:cxn modelId="{42C335CE-0654-4D46-A908-1CAE57ABC3A3}" type="presParOf" srcId="{C5359BE9-57DC-4838-A640-058D9D4AFCB1}" destId="{9DB98C26-22A0-48BC-A317-13B30CD14F49}" srcOrd="0" destOrd="0" presId="urn:microsoft.com/office/officeart/2005/8/layout/hierarchy6"/>
    <dgm:cxn modelId="{D164CED9-BC49-465B-AA46-8F4D5D5F9704}" type="presParOf" srcId="{F026187D-AD5B-42B4-8896-1DAB0C8B4F34}" destId="{47A4D5AF-96D8-4839-A4B2-833F2CE5E6D8}" srcOrd="4" destOrd="0" presId="urn:microsoft.com/office/officeart/2005/8/layout/hierarchy6"/>
    <dgm:cxn modelId="{6AB7D4C6-C981-4FCB-8A7D-48BF481F869B}" type="presParOf" srcId="{47A4D5AF-96D8-4839-A4B2-833F2CE5E6D8}" destId="{6FE533CD-6FC1-4811-A6F5-1FC5CC25453D}" srcOrd="0" destOrd="0" presId="urn:microsoft.com/office/officeart/2005/8/layout/hierarchy6"/>
    <dgm:cxn modelId="{AC262D98-77DF-44E3-A58A-AD722B7D7DB9}" type="presParOf" srcId="{47A4D5AF-96D8-4839-A4B2-833F2CE5E6D8}" destId="{0F047CC4-420C-4844-A0F4-DEACC0BF711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17CE617-00A0-4407-8C25-E5BD646746D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B9CB03-57EB-4182-A079-4F0A5030CC8F}">
      <dgm:prSet phldrT="[Text]"/>
      <dgm:spPr/>
      <dgm:t>
        <a:bodyPr/>
        <a:lstStyle/>
        <a:p>
          <a:r>
            <a:rPr lang="zh-CN" altLang="en-US" dirty="0"/>
            <a:t>批发价／批发收入 </a:t>
          </a:r>
          <a:r>
            <a:rPr lang="en-US" altLang="zh-CN" dirty="0"/>
            <a:t>100%</a:t>
          </a:r>
          <a:endParaRPr lang="en-US" dirty="0"/>
        </a:p>
      </dgm:t>
    </dgm:pt>
    <dgm:pt modelId="{70B5E5CC-A96C-4E41-90FD-429F3681598A}" type="parTrans" cxnId="{943024BA-0CC2-4C57-ABA3-EA3C250B1809}">
      <dgm:prSet/>
      <dgm:spPr/>
      <dgm:t>
        <a:bodyPr/>
        <a:lstStyle/>
        <a:p>
          <a:endParaRPr lang="en-US"/>
        </a:p>
      </dgm:t>
    </dgm:pt>
    <dgm:pt modelId="{CEDCAD76-888D-4197-A979-3773D123F107}" type="sibTrans" cxnId="{943024BA-0CC2-4C57-ABA3-EA3C250B1809}">
      <dgm:prSet/>
      <dgm:spPr/>
      <dgm:t>
        <a:bodyPr/>
        <a:lstStyle/>
        <a:p>
          <a:endParaRPr lang="en-US"/>
        </a:p>
      </dgm:t>
    </dgm:pt>
    <dgm:pt modelId="{26319EA3-F93F-4576-B007-A25C7A288AC2}">
      <dgm:prSet phldrT="[Text]"/>
      <dgm:spPr/>
      <dgm:t>
        <a:bodyPr/>
        <a:lstStyle/>
        <a:p>
          <a:r>
            <a:rPr lang="zh-CN" altLang="en-US" dirty="0"/>
            <a:t>产供收入 </a:t>
          </a:r>
          <a:r>
            <a:rPr lang="en-US" altLang="zh-CN" dirty="0"/>
            <a:t>90%</a:t>
          </a:r>
          <a:endParaRPr lang="en-US" dirty="0"/>
        </a:p>
      </dgm:t>
    </dgm:pt>
    <dgm:pt modelId="{8D96F781-04FF-4F72-9A6E-2E7B28DBF8DE}" type="parTrans" cxnId="{F1F7FBE5-D03E-4E29-AE76-0D5988AFBF36}">
      <dgm:prSet/>
      <dgm:spPr/>
      <dgm:t>
        <a:bodyPr/>
        <a:lstStyle/>
        <a:p>
          <a:endParaRPr lang="en-US"/>
        </a:p>
      </dgm:t>
    </dgm:pt>
    <dgm:pt modelId="{C2A4581B-8A9F-4370-AF01-E7AE8E9A9C2A}" type="sibTrans" cxnId="{F1F7FBE5-D03E-4E29-AE76-0D5988AFBF36}">
      <dgm:prSet/>
      <dgm:spPr/>
      <dgm:t>
        <a:bodyPr/>
        <a:lstStyle/>
        <a:p>
          <a:endParaRPr lang="en-US"/>
        </a:p>
      </dgm:t>
    </dgm:pt>
    <dgm:pt modelId="{72477682-6C4A-46AB-964B-1C8CCC05B5FF}">
      <dgm:prSet phldrT="[Text]"/>
      <dgm:spPr/>
      <dgm:t>
        <a:bodyPr/>
        <a:lstStyle/>
        <a:p>
          <a:r>
            <a:rPr lang="zh-CN" altLang="en-US" dirty="0"/>
            <a:t>产源生产所得</a:t>
          </a:r>
          <a:endParaRPr lang="en-US" dirty="0"/>
        </a:p>
      </dgm:t>
    </dgm:pt>
    <dgm:pt modelId="{B6C51374-5CB4-4406-A100-2D8E7251324B}" type="parTrans" cxnId="{AA351F50-CA7B-4B8E-A4E4-C8C514FE19CF}">
      <dgm:prSet/>
      <dgm:spPr/>
      <dgm:t>
        <a:bodyPr/>
        <a:lstStyle/>
        <a:p>
          <a:endParaRPr lang="en-US"/>
        </a:p>
      </dgm:t>
    </dgm:pt>
    <dgm:pt modelId="{82311B76-FA27-41AE-83B5-1C1C871A55B8}" type="sibTrans" cxnId="{AA351F50-CA7B-4B8E-A4E4-C8C514FE19CF}">
      <dgm:prSet/>
      <dgm:spPr/>
      <dgm:t>
        <a:bodyPr/>
        <a:lstStyle/>
        <a:p>
          <a:endParaRPr lang="en-US"/>
        </a:p>
      </dgm:t>
    </dgm:pt>
    <dgm:pt modelId="{01EB3DC7-3FC3-4A32-8C0A-E66F59D9499F}">
      <dgm:prSet phldrT="[Text]"/>
      <dgm:spPr/>
      <dgm:t>
        <a:bodyPr/>
        <a:lstStyle/>
        <a:p>
          <a:r>
            <a:rPr lang="zh-CN" altLang="en-US" dirty="0"/>
            <a:t>供应方的包销服务费用及到控配中心的运费</a:t>
          </a:r>
          <a:endParaRPr lang="en-US" dirty="0"/>
        </a:p>
      </dgm:t>
    </dgm:pt>
    <dgm:pt modelId="{1D3611FD-89DA-42B4-8C70-3A7B771833C1}" type="parTrans" cxnId="{549E8905-BB52-42A6-ABF0-909B436FCDA7}">
      <dgm:prSet/>
      <dgm:spPr/>
      <dgm:t>
        <a:bodyPr/>
        <a:lstStyle/>
        <a:p>
          <a:endParaRPr lang="en-US"/>
        </a:p>
      </dgm:t>
    </dgm:pt>
    <dgm:pt modelId="{80FFDF16-9AB1-4C54-88D3-3E365A60A425}" type="sibTrans" cxnId="{549E8905-BB52-42A6-ABF0-909B436FCDA7}">
      <dgm:prSet/>
      <dgm:spPr/>
      <dgm:t>
        <a:bodyPr/>
        <a:lstStyle/>
        <a:p>
          <a:endParaRPr lang="en-US"/>
        </a:p>
      </dgm:t>
    </dgm:pt>
    <dgm:pt modelId="{6253CC7F-2A8F-4AA1-8D86-99352715873F}">
      <dgm:prSet phldrT="[Text]"/>
      <dgm:spPr/>
      <dgm:t>
        <a:bodyPr/>
        <a:lstStyle/>
        <a:p>
          <a:r>
            <a:rPr lang="zh-CN" altLang="en-US" dirty="0"/>
            <a:t>平台收入</a:t>
          </a:r>
          <a:r>
            <a:rPr lang="en-US" altLang="zh-CN" dirty="0"/>
            <a:t> 10%</a:t>
          </a:r>
          <a:endParaRPr lang="en-US" dirty="0"/>
        </a:p>
      </dgm:t>
    </dgm:pt>
    <dgm:pt modelId="{6C24CDCD-C397-4269-91B1-98CBF6649ADB}" type="parTrans" cxnId="{8855193C-1D4E-441A-B216-1037428A35B3}">
      <dgm:prSet/>
      <dgm:spPr/>
      <dgm:t>
        <a:bodyPr/>
        <a:lstStyle/>
        <a:p>
          <a:endParaRPr lang="en-US"/>
        </a:p>
      </dgm:t>
    </dgm:pt>
    <dgm:pt modelId="{721B0BDE-BEFC-4726-8CA9-24E0985FAB40}" type="sibTrans" cxnId="{8855193C-1D4E-441A-B216-1037428A35B3}">
      <dgm:prSet/>
      <dgm:spPr/>
      <dgm:t>
        <a:bodyPr/>
        <a:lstStyle/>
        <a:p>
          <a:endParaRPr lang="en-US"/>
        </a:p>
      </dgm:t>
    </dgm:pt>
    <dgm:pt modelId="{B42EF088-1398-4E78-B1B4-04698D1CEF64}">
      <dgm:prSet phldrT="[Text]"/>
      <dgm:spPr/>
      <dgm:t>
        <a:bodyPr/>
        <a:lstStyle/>
        <a:p>
          <a:r>
            <a:rPr lang="zh-CN" altLang="en-US" dirty="0"/>
            <a:t>信息服务及支付费用</a:t>
          </a:r>
          <a:endParaRPr lang="en-US" dirty="0"/>
        </a:p>
      </dgm:t>
    </dgm:pt>
    <dgm:pt modelId="{60B4D2AD-3610-441D-BC44-C57C3E5ECD38}" type="parTrans" cxnId="{EE0A21A4-437A-4713-B7E5-D98A30F3CA91}">
      <dgm:prSet/>
      <dgm:spPr/>
      <dgm:t>
        <a:bodyPr/>
        <a:lstStyle/>
        <a:p>
          <a:endParaRPr lang="en-US"/>
        </a:p>
      </dgm:t>
    </dgm:pt>
    <dgm:pt modelId="{27C9DA43-66D5-4F8A-A3F2-E295C66CB6C8}" type="sibTrans" cxnId="{EE0A21A4-437A-4713-B7E5-D98A30F3CA91}">
      <dgm:prSet/>
      <dgm:spPr/>
      <dgm:t>
        <a:bodyPr/>
        <a:lstStyle/>
        <a:p>
          <a:endParaRPr lang="en-US"/>
        </a:p>
      </dgm:t>
    </dgm:pt>
    <dgm:pt modelId="{C785E24D-955B-4E20-9E06-BB39B77550FF}">
      <dgm:prSet phldrT="[Text]"/>
      <dgm:spPr/>
      <dgm:t>
        <a:bodyPr/>
        <a:lstStyle/>
        <a:p>
          <a:r>
            <a:rPr lang="zh-CN" altLang="en-US" dirty="0"/>
            <a:t>控配中心的品控及配送到市场的费用</a:t>
          </a:r>
          <a:endParaRPr lang="en-US" dirty="0"/>
        </a:p>
      </dgm:t>
    </dgm:pt>
    <dgm:pt modelId="{C154571B-40F6-4E93-8581-7CBB9631B1BF}" type="parTrans" cxnId="{672AD87B-239C-4B7A-AD93-665FE99C2243}">
      <dgm:prSet/>
      <dgm:spPr/>
      <dgm:t>
        <a:bodyPr/>
        <a:lstStyle/>
        <a:p>
          <a:endParaRPr lang="en-US"/>
        </a:p>
      </dgm:t>
    </dgm:pt>
    <dgm:pt modelId="{FB6621E9-0EDC-4887-97CA-23639FBEE5B5}" type="sibTrans" cxnId="{672AD87B-239C-4B7A-AD93-665FE99C2243}">
      <dgm:prSet/>
      <dgm:spPr/>
      <dgm:t>
        <a:bodyPr/>
        <a:lstStyle/>
        <a:p>
          <a:endParaRPr lang="en-US"/>
        </a:p>
      </dgm:t>
    </dgm:pt>
    <dgm:pt modelId="{99F2A7C6-5A70-4987-AF20-F8B879679BFA}">
      <dgm:prSet phldrT="[Text]"/>
      <dgm:spPr/>
      <dgm:t>
        <a:bodyPr/>
        <a:lstStyle/>
        <a:p>
          <a:r>
            <a:rPr lang="zh-CN" altLang="en-US" dirty="0"/>
            <a:t>其它配套费用</a:t>
          </a:r>
          <a:endParaRPr lang="en-US" dirty="0"/>
        </a:p>
      </dgm:t>
    </dgm:pt>
    <dgm:pt modelId="{3F4EA65F-3BE4-4192-A1D3-71D5FDA27F98}" type="parTrans" cxnId="{1337935E-AD67-4C94-B58C-0CB9B5AF4B9E}">
      <dgm:prSet/>
      <dgm:spPr/>
      <dgm:t>
        <a:bodyPr/>
        <a:lstStyle/>
        <a:p>
          <a:endParaRPr lang="en-US"/>
        </a:p>
      </dgm:t>
    </dgm:pt>
    <dgm:pt modelId="{83AC8AF6-BB92-45A0-9042-C7B679B79F58}" type="sibTrans" cxnId="{1337935E-AD67-4C94-B58C-0CB9B5AF4B9E}">
      <dgm:prSet/>
      <dgm:spPr/>
      <dgm:t>
        <a:bodyPr/>
        <a:lstStyle/>
        <a:p>
          <a:endParaRPr lang="en-US"/>
        </a:p>
      </dgm:t>
    </dgm:pt>
    <dgm:pt modelId="{8030C06D-00AD-41D4-A2D4-497AEC55CA03}" type="pres">
      <dgm:prSet presAssocID="{417CE617-00A0-4407-8C25-E5BD646746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DB32A4-1C93-4C06-B52B-FF94E1A9FAB8}" type="pres">
      <dgm:prSet presAssocID="{18B9CB03-57EB-4182-A079-4F0A5030CC8F}" presName="root1" presStyleCnt="0"/>
      <dgm:spPr/>
    </dgm:pt>
    <dgm:pt modelId="{2E67F6C3-A528-4B39-8A4E-18A41CCCC1B0}" type="pres">
      <dgm:prSet presAssocID="{18B9CB03-57EB-4182-A079-4F0A5030CC8F}" presName="LevelOneTextNode" presStyleLbl="node0" presStyleIdx="0" presStyleCnt="1">
        <dgm:presLayoutVars>
          <dgm:chPref val="3"/>
        </dgm:presLayoutVars>
      </dgm:prSet>
      <dgm:spPr/>
    </dgm:pt>
    <dgm:pt modelId="{534AF2BE-FF4E-4224-9EB0-151677F0DC5E}" type="pres">
      <dgm:prSet presAssocID="{18B9CB03-57EB-4182-A079-4F0A5030CC8F}" presName="level2hierChild" presStyleCnt="0"/>
      <dgm:spPr/>
    </dgm:pt>
    <dgm:pt modelId="{B743B4BB-AC48-45AC-BFC1-5CC4A88189E1}" type="pres">
      <dgm:prSet presAssocID="{8D96F781-04FF-4F72-9A6E-2E7B28DBF8DE}" presName="conn2-1" presStyleLbl="parChTrans1D2" presStyleIdx="0" presStyleCnt="2"/>
      <dgm:spPr/>
    </dgm:pt>
    <dgm:pt modelId="{0DD2FC86-39E5-423B-85BD-38A14F412DFB}" type="pres">
      <dgm:prSet presAssocID="{8D96F781-04FF-4F72-9A6E-2E7B28DBF8DE}" presName="connTx" presStyleLbl="parChTrans1D2" presStyleIdx="0" presStyleCnt="2"/>
      <dgm:spPr/>
    </dgm:pt>
    <dgm:pt modelId="{BBF5C7CF-7E53-4A4F-BD0D-98BD8E7329E9}" type="pres">
      <dgm:prSet presAssocID="{26319EA3-F93F-4576-B007-A25C7A288AC2}" presName="root2" presStyleCnt="0"/>
      <dgm:spPr/>
    </dgm:pt>
    <dgm:pt modelId="{93B569AE-4ADF-40E5-97AE-A1D89FF80C49}" type="pres">
      <dgm:prSet presAssocID="{26319EA3-F93F-4576-B007-A25C7A288AC2}" presName="LevelTwoTextNode" presStyleLbl="node2" presStyleIdx="0" presStyleCnt="2">
        <dgm:presLayoutVars>
          <dgm:chPref val="3"/>
        </dgm:presLayoutVars>
      </dgm:prSet>
      <dgm:spPr/>
    </dgm:pt>
    <dgm:pt modelId="{375003F4-ED8C-490B-B0A4-53935DBA96FE}" type="pres">
      <dgm:prSet presAssocID="{26319EA3-F93F-4576-B007-A25C7A288AC2}" presName="level3hierChild" presStyleCnt="0"/>
      <dgm:spPr/>
    </dgm:pt>
    <dgm:pt modelId="{7561E927-7224-4259-83CE-E0FCF39C0853}" type="pres">
      <dgm:prSet presAssocID="{B6C51374-5CB4-4406-A100-2D8E7251324B}" presName="conn2-1" presStyleLbl="parChTrans1D3" presStyleIdx="0" presStyleCnt="5"/>
      <dgm:spPr/>
    </dgm:pt>
    <dgm:pt modelId="{3A1947F3-736A-48A6-8790-F9DCC6DCD9E8}" type="pres">
      <dgm:prSet presAssocID="{B6C51374-5CB4-4406-A100-2D8E7251324B}" presName="connTx" presStyleLbl="parChTrans1D3" presStyleIdx="0" presStyleCnt="5"/>
      <dgm:spPr/>
    </dgm:pt>
    <dgm:pt modelId="{1D1772CC-BBE6-42E5-9B48-C1C7B60A7678}" type="pres">
      <dgm:prSet presAssocID="{72477682-6C4A-46AB-964B-1C8CCC05B5FF}" presName="root2" presStyleCnt="0"/>
      <dgm:spPr/>
    </dgm:pt>
    <dgm:pt modelId="{0E184B97-BD54-4D03-B99B-E91C7E3676D9}" type="pres">
      <dgm:prSet presAssocID="{72477682-6C4A-46AB-964B-1C8CCC05B5FF}" presName="LevelTwoTextNode" presStyleLbl="node3" presStyleIdx="0" presStyleCnt="5">
        <dgm:presLayoutVars>
          <dgm:chPref val="3"/>
        </dgm:presLayoutVars>
      </dgm:prSet>
      <dgm:spPr/>
    </dgm:pt>
    <dgm:pt modelId="{44DAC2C6-4FAF-44F2-BAEC-F9A911790EFB}" type="pres">
      <dgm:prSet presAssocID="{72477682-6C4A-46AB-964B-1C8CCC05B5FF}" presName="level3hierChild" presStyleCnt="0"/>
      <dgm:spPr/>
    </dgm:pt>
    <dgm:pt modelId="{C6FF6F2A-CFB4-4493-9AC9-F045CD5DE7B3}" type="pres">
      <dgm:prSet presAssocID="{1D3611FD-89DA-42B4-8C70-3A7B771833C1}" presName="conn2-1" presStyleLbl="parChTrans1D3" presStyleIdx="1" presStyleCnt="5"/>
      <dgm:spPr/>
    </dgm:pt>
    <dgm:pt modelId="{4CC7A729-6083-4BC3-B82C-F2201BD71AD3}" type="pres">
      <dgm:prSet presAssocID="{1D3611FD-89DA-42B4-8C70-3A7B771833C1}" presName="connTx" presStyleLbl="parChTrans1D3" presStyleIdx="1" presStyleCnt="5"/>
      <dgm:spPr/>
    </dgm:pt>
    <dgm:pt modelId="{AAF7006D-5FDA-4942-95AA-BF463D4C0FF8}" type="pres">
      <dgm:prSet presAssocID="{01EB3DC7-3FC3-4A32-8C0A-E66F59D9499F}" presName="root2" presStyleCnt="0"/>
      <dgm:spPr/>
    </dgm:pt>
    <dgm:pt modelId="{C709D626-CBDA-4AF3-BB7A-44F355D43E52}" type="pres">
      <dgm:prSet presAssocID="{01EB3DC7-3FC3-4A32-8C0A-E66F59D9499F}" presName="LevelTwoTextNode" presStyleLbl="node3" presStyleIdx="1" presStyleCnt="5">
        <dgm:presLayoutVars>
          <dgm:chPref val="3"/>
        </dgm:presLayoutVars>
      </dgm:prSet>
      <dgm:spPr/>
    </dgm:pt>
    <dgm:pt modelId="{E75F4DE1-985A-4C30-B8F3-E31A6D41E9CB}" type="pres">
      <dgm:prSet presAssocID="{01EB3DC7-3FC3-4A32-8C0A-E66F59D9499F}" presName="level3hierChild" presStyleCnt="0"/>
      <dgm:spPr/>
    </dgm:pt>
    <dgm:pt modelId="{1FD0C08A-D07B-4E56-BE1F-8A77C1B4EFC9}" type="pres">
      <dgm:prSet presAssocID="{6C24CDCD-C397-4269-91B1-98CBF6649ADB}" presName="conn2-1" presStyleLbl="parChTrans1D2" presStyleIdx="1" presStyleCnt="2"/>
      <dgm:spPr/>
    </dgm:pt>
    <dgm:pt modelId="{22772A17-6927-43FA-9786-0BC71DF61037}" type="pres">
      <dgm:prSet presAssocID="{6C24CDCD-C397-4269-91B1-98CBF6649ADB}" presName="connTx" presStyleLbl="parChTrans1D2" presStyleIdx="1" presStyleCnt="2"/>
      <dgm:spPr/>
    </dgm:pt>
    <dgm:pt modelId="{4BDEEE29-1549-4BC7-8E85-7BA83250EB6D}" type="pres">
      <dgm:prSet presAssocID="{6253CC7F-2A8F-4AA1-8D86-99352715873F}" presName="root2" presStyleCnt="0"/>
      <dgm:spPr/>
    </dgm:pt>
    <dgm:pt modelId="{16F59F6E-7053-481D-A367-5411C201C894}" type="pres">
      <dgm:prSet presAssocID="{6253CC7F-2A8F-4AA1-8D86-99352715873F}" presName="LevelTwoTextNode" presStyleLbl="node2" presStyleIdx="1" presStyleCnt="2">
        <dgm:presLayoutVars>
          <dgm:chPref val="3"/>
        </dgm:presLayoutVars>
      </dgm:prSet>
      <dgm:spPr/>
    </dgm:pt>
    <dgm:pt modelId="{5CD3FD68-2EFC-4B35-8743-490103844E0B}" type="pres">
      <dgm:prSet presAssocID="{6253CC7F-2A8F-4AA1-8D86-99352715873F}" presName="level3hierChild" presStyleCnt="0"/>
      <dgm:spPr/>
    </dgm:pt>
    <dgm:pt modelId="{9FC54932-424F-49E6-A028-CEE2150835F6}" type="pres">
      <dgm:prSet presAssocID="{60B4D2AD-3610-441D-BC44-C57C3E5ECD38}" presName="conn2-1" presStyleLbl="parChTrans1D3" presStyleIdx="2" presStyleCnt="5"/>
      <dgm:spPr/>
    </dgm:pt>
    <dgm:pt modelId="{B0CF21D6-0CBF-4EA8-B526-8450DA376A48}" type="pres">
      <dgm:prSet presAssocID="{60B4D2AD-3610-441D-BC44-C57C3E5ECD38}" presName="connTx" presStyleLbl="parChTrans1D3" presStyleIdx="2" presStyleCnt="5"/>
      <dgm:spPr/>
    </dgm:pt>
    <dgm:pt modelId="{10A3850B-9C59-4FF3-B093-8AD20749157F}" type="pres">
      <dgm:prSet presAssocID="{B42EF088-1398-4E78-B1B4-04698D1CEF64}" presName="root2" presStyleCnt="0"/>
      <dgm:spPr/>
    </dgm:pt>
    <dgm:pt modelId="{D623C5EC-25BE-43EE-9897-2A6E589905E6}" type="pres">
      <dgm:prSet presAssocID="{B42EF088-1398-4E78-B1B4-04698D1CEF64}" presName="LevelTwoTextNode" presStyleLbl="node3" presStyleIdx="2" presStyleCnt="5">
        <dgm:presLayoutVars>
          <dgm:chPref val="3"/>
        </dgm:presLayoutVars>
      </dgm:prSet>
      <dgm:spPr/>
    </dgm:pt>
    <dgm:pt modelId="{4AD8A9B0-3E2D-471C-BD42-EEEDCAF2568C}" type="pres">
      <dgm:prSet presAssocID="{B42EF088-1398-4E78-B1B4-04698D1CEF64}" presName="level3hierChild" presStyleCnt="0"/>
      <dgm:spPr/>
    </dgm:pt>
    <dgm:pt modelId="{E954E0FB-421D-45B5-81A5-AE24F4158E96}" type="pres">
      <dgm:prSet presAssocID="{C154571B-40F6-4E93-8581-7CBB9631B1BF}" presName="conn2-1" presStyleLbl="parChTrans1D3" presStyleIdx="3" presStyleCnt="5"/>
      <dgm:spPr/>
    </dgm:pt>
    <dgm:pt modelId="{15926E5A-2C04-4C5A-8E4E-C93154251B48}" type="pres">
      <dgm:prSet presAssocID="{C154571B-40F6-4E93-8581-7CBB9631B1BF}" presName="connTx" presStyleLbl="parChTrans1D3" presStyleIdx="3" presStyleCnt="5"/>
      <dgm:spPr/>
    </dgm:pt>
    <dgm:pt modelId="{B1CA033A-8194-48C9-89BF-5C12AD7218AA}" type="pres">
      <dgm:prSet presAssocID="{C785E24D-955B-4E20-9E06-BB39B77550FF}" presName="root2" presStyleCnt="0"/>
      <dgm:spPr/>
    </dgm:pt>
    <dgm:pt modelId="{B11938FD-10E2-4C34-8A1F-47FBA2B4F269}" type="pres">
      <dgm:prSet presAssocID="{C785E24D-955B-4E20-9E06-BB39B77550FF}" presName="LevelTwoTextNode" presStyleLbl="node3" presStyleIdx="3" presStyleCnt="5">
        <dgm:presLayoutVars>
          <dgm:chPref val="3"/>
        </dgm:presLayoutVars>
      </dgm:prSet>
      <dgm:spPr/>
    </dgm:pt>
    <dgm:pt modelId="{BD86F4AA-C5F7-4F38-9248-1822EFB2991A}" type="pres">
      <dgm:prSet presAssocID="{C785E24D-955B-4E20-9E06-BB39B77550FF}" presName="level3hierChild" presStyleCnt="0"/>
      <dgm:spPr/>
    </dgm:pt>
    <dgm:pt modelId="{F891D45B-C00E-4CEE-A39E-F903E10B3075}" type="pres">
      <dgm:prSet presAssocID="{3F4EA65F-3BE4-4192-A1D3-71D5FDA27F98}" presName="conn2-1" presStyleLbl="parChTrans1D3" presStyleIdx="4" presStyleCnt="5"/>
      <dgm:spPr/>
    </dgm:pt>
    <dgm:pt modelId="{71C4203C-B6C0-4FAA-89C1-BCC44A53DD92}" type="pres">
      <dgm:prSet presAssocID="{3F4EA65F-3BE4-4192-A1D3-71D5FDA27F98}" presName="connTx" presStyleLbl="parChTrans1D3" presStyleIdx="4" presStyleCnt="5"/>
      <dgm:spPr/>
    </dgm:pt>
    <dgm:pt modelId="{641FF096-88CC-4AC7-B209-4DDEEF753C15}" type="pres">
      <dgm:prSet presAssocID="{99F2A7C6-5A70-4987-AF20-F8B879679BFA}" presName="root2" presStyleCnt="0"/>
      <dgm:spPr/>
    </dgm:pt>
    <dgm:pt modelId="{8C2C7AFC-1C3C-433C-A50B-3DAE96622C35}" type="pres">
      <dgm:prSet presAssocID="{99F2A7C6-5A70-4987-AF20-F8B879679BFA}" presName="LevelTwoTextNode" presStyleLbl="node3" presStyleIdx="4" presStyleCnt="5">
        <dgm:presLayoutVars>
          <dgm:chPref val="3"/>
        </dgm:presLayoutVars>
      </dgm:prSet>
      <dgm:spPr/>
    </dgm:pt>
    <dgm:pt modelId="{08D48525-9FDB-440D-8D76-025712C824F4}" type="pres">
      <dgm:prSet presAssocID="{99F2A7C6-5A70-4987-AF20-F8B879679BFA}" presName="level3hierChild" presStyleCnt="0"/>
      <dgm:spPr/>
    </dgm:pt>
  </dgm:ptLst>
  <dgm:cxnLst>
    <dgm:cxn modelId="{549E8905-BB52-42A6-ABF0-909B436FCDA7}" srcId="{26319EA3-F93F-4576-B007-A25C7A288AC2}" destId="{01EB3DC7-3FC3-4A32-8C0A-E66F59D9499F}" srcOrd="1" destOrd="0" parTransId="{1D3611FD-89DA-42B4-8C70-3A7B771833C1}" sibTransId="{80FFDF16-9AB1-4C54-88D3-3E365A60A425}"/>
    <dgm:cxn modelId="{924F511B-027C-4342-8CC9-10F22F1F7860}" type="presOf" srcId="{1D3611FD-89DA-42B4-8C70-3A7B771833C1}" destId="{4CC7A729-6083-4BC3-B82C-F2201BD71AD3}" srcOrd="1" destOrd="0" presId="urn:microsoft.com/office/officeart/2008/layout/HorizontalMultiLevelHierarchy"/>
    <dgm:cxn modelId="{29E2221D-7EE4-4143-A10D-7C28BFA26B2E}" type="presOf" srcId="{3F4EA65F-3BE4-4192-A1D3-71D5FDA27F98}" destId="{71C4203C-B6C0-4FAA-89C1-BCC44A53DD92}" srcOrd="1" destOrd="0" presId="urn:microsoft.com/office/officeart/2008/layout/HorizontalMultiLevelHierarchy"/>
    <dgm:cxn modelId="{6F254E1D-F209-4AF4-95E0-599C66C4C812}" type="presOf" srcId="{417CE617-00A0-4407-8C25-E5BD646746D9}" destId="{8030C06D-00AD-41D4-A2D4-497AEC55CA03}" srcOrd="0" destOrd="0" presId="urn:microsoft.com/office/officeart/2008/layout/HorizontalMultiLevelHierarchy"/>
    <dgm:cxn modelId="{55F3ED2C-3134-4419-9F29-2B452B263BFD}" type="presOf" srcId="{01EB3DC7-3FC3-4A32-8C0A-E66F59D9499F}" destId="{C709D626-CBDA-4AF3-BB7A-44F355D43E52}" srcOrd="0" destOrd="0" presId="urn:microsoft.com/office/officeart/2008/layout/HorizontalMultiLevelHierarchy"/>
    <dgm:cxn modelId="{8855193C-1D4E-441A-B216-1037428A35B3}" srcId="{18B9CB03-57EB-4182-A079-4F0A5030CC8F}" destId="{6253CC7F-2A8F-4AA1-8D86-99352715873F}" srcOrd="1" destOrd="0" parTransId="{6C24CDCD-C397-4269-91B1-98CBF6649ADB}" sibTransId="{721B0BDE-BEFC-4726-8CA9-24E0985FAB40}"/>
    <dgm:cxn modelId="{1337935E-AD67-4C94-B58C-0CB9B5AF4B9E}" srcId="{6253CC7F-2A8F-4AA1-8D86-99352715873F}" destId="{99F2A7C6-5A70-4987-AF20-F8B879679BFA}" srcOrd="2" destOrd="0" parTransId="{3F4EA65F-3BE4-4192-A1D3-71D5FDA27F98}" sibTransId="{83AC8AF6-BB92-45A0-9042-C7B679B79F58}"/>
    <dgm:cxn modelId="{62290067-9137-459B-842B-8C7DF58C412F}" type="presOf" srcId="{3F4EA65F-3BE4-4192-A1D3-71D5FDA27F98}" destId="{F891D45B-C00E-4CEE-A39E-F903E10B3075}" srcOrd="0" destOrd="0" presId="urn:microsoft.com/office/officeart/2008/layout/HorizontalMultiLevelHierarchy"/>
    <dgm:cxn modelId="{DE1D9068-1421-42C3-AB9C-03E72188F604}" type="presOf" srcId="{6C24CDCD-C397-4269-91B1-98CBF6649ADB}" destId="{1FD0C08A-D07B-4E56-BE1F-8A77C1B4EFC9}" srcOrd="0" destOrd="0" presId="urn:microsoft.com/office/officeart/2008/layout/HorizontalMultiLevelHierarchy"/>
    <dgm:cxn modelId="{08A3446A-CC85-45E0-898C-C1B63509F4AB}" type="presOf" srcId="{B6C51374-5CB4-4406-A100-2D8E7251324B}" destId="{7561E927-7224-4259-83CE-E0FCF39C0853}" srcOrd="0" destOrd="0" presId="urn:microsoft.com/office/officeart/2008/layout/HorizontalMultiLevelHierarchy"/>
    <dgm:cxn modelId="{AA351F50-CA7B-4B8E-A4E4-C8C514FE19CF}" srcId="{26319EA3-F93F-4576-B007-A25C7A288AC2}" destId="{72477682-6C4A-46AB-964B-1C8CCC05B5FF}" srcOrd="0" destOrd="0" parTransId="{B6C51374-5CB4-4406-A100-2D8E7251324B}" sibTransId="{82311B76-FA27-41AE-83B5-1C1C871A55B8}"/>
    <dgm:cxn modelId="{751F9350-12C3-4E12-A211-DA7DDD1CE228}" type="presOf" srcId="{72477682-6C4A-46AB-964B-1C8CCC05B5FF}" destId="{0E184B97-BD54-4D03-B99B-E91C7E3676D9}" srcOrd="0" destOrd="0" presId="urn:microsoft.com/office/officeart/2008/layout/HorizontalMultiLevelHierarchy"/>
    <dgm:cxn modelId="{88E66351-F264-451A-A413-F637D10C428E}" type="presOf" srcId="{C154571B-40F6-4E93-8581-7CBB9631B1BF}" destId="{E954E0FB-421D-45B5-81A5-AE24F4158E96}" srcOrd="0" destOrd="0" presId="urn:microsoft.com/office/officeart/2008/layout/HorizontalMultiLevelHierarchy"/>
    <dgm:cxn modelId="{FD1B5273-AAA8-4C04-B3CE-86B190403CE9}" type="presOf" srcId="{60B4D2AD-3610-441D-BC44-C57C3E5ECD38}" destId="{B0CF21D6-0CBF-4EA8-B526-8450DA376A48}" srcOrd="1" destOrd="0" presId="urn:microsoft.com/office/officeart/2008/layout/HorizontalMultiLevelHierarchy"/>
    <dgm:cxn modelId="{D20DD055-8108-41E8-A482-CF3FC6C8D6C0}" type="presOf" srcId="{6253CC7F-2A8F-4AA1-8D86-99352715873F}" destId="{16F59F6E-7053-481D-A367-5411C201C894}" srcOrd="0" destOrd="0" presId="urn:microsoft.com/office/officeart/2008/layout/HorizontalMultiLevelHierarchy"/>
    <dgm:cxn modelId="{7264E179-A28C-4B0D-8AB0-E539E8CFA10E}" type="presOf" srcId="{C785E24D-955B-4E20-9E06-BB39B77550FF}" destId="{B11938FD-10E2-4C34-8A1F-47FBA2B4F269}" srcOrd="0" destOrd="0" presId="urn:microsoft.com/office/officeart/2008/layout/HorizontalMultiLevelHierarchy"/>
    <dgm:cxn modelId="{672AD87B-239C-4B7A-AD93-665FE99C2243}" srcId="{6253CC7F-2A8F-4AA1-8D86-99352715873F}" destId="{C785E24D-955B-4E20-9E06-BB39B77550FF}" srcOrd="1" destOrd="0" parTransId="{C154571B-40F6-4E93-8581-7CBB9631B1BF}" sibTransId="{FB6621E9-0EDC-4887-97CA-23639FBEE5B5}"/>
    <dgm:cxn modelId="{DA6D927D-C1B9-4215-8F1A-0629D8226296}" type="presOf" srcId="{18B9CB03-57EB-4182-A079-4F0A5030CC8F}" destId="{2E67F6C3-A528-4B39-8A4E-18A41CCCC1B0}" srcOrd="0" destOrd="0" presId="urn:microsoft.com/office/officeart/2008/layout/HorizontalMultiLevelHierarchy"/>
    <dgm:cxn modelId="{0FF9A599-1505-484C-A5E1-8F5BB1D66541}" type="presOf" srcId="{1D3611FD-89DA-42B4-8C70-3A7B771833C1}" destId="{C6FF6F2A-CFB4-4493-9AC9-F045CD5DE7B3}" srcOrd="0" destOrd="0" presId="urn:microsoft.com/office/officeart/2008/layout/HorizontalMultiLevelHierarchy"/>
    <dgm:cxn modelId="{EE0A21A4-437A-4713-B7E5-D98A30F3CA91}" srcId="{6253CC7F-2A8F-4AA1-8D86-99352715873F}" destId="{B42EF088-1398-4E78-B1B4-04698D1CEF64}" srcOrd="0" destOrd="0" parTransId="{60B4D2AD-3610-441D-BC44-C57C3E5ECD38}" sibTransId="{27C9DA43-66D5-4F8A-A3F2-E295C66CB6C8}"/>
    <dgm:cxn modelId="{E2C16FA6-6588-40FA-A2EE-7A567839B160}" type="presOf" srcId="{C154571B-40F6-4E93-8581-7CBB9631B1BF}" destId="{15926E5A-2C04-4C5A-8E4E-C93154251B48}" srcOrd="1" destOrd="0" presId="urn:microsoft.com/office/officeart/2008/layout/HorizontalMultiLevelHierarchy"/>
    <dgm:cxn modelId="{873121B5-7FA3-4573-90BE-1CAD04CA18BA}" type="presOf" srcId="{8D96F781-04FF-4F72-9A6E-2E7B28DBF8DE}" destId="{0DD2FC86-39E5-423B-85BD-38A14F412DFB}" srcOrd="1" destOrd="0" presId="urn:microsoft.com/office/officeart/2008/layout/HorizontalMultiLevelHierarchy"/>
    <dgm:cxn modelId="{4EC5EFB9-C498-482F-92AB-14B95BDB7EF3}" type="presOf" srcId="{6C24CDCD-C397-4269-91B1-98CBF6649ADB}" destId="{22772A17-6927-43FA-9786-0BC71DF61037}" srcOrd="1" destOrd="0" presId="urn:microsoft.com/office/officeart/2008/layout/HorizontalMultiLevelHierarchy"/>
    <dgm:cxn modelId="{943024BA-0CC2-4C57-ABA3-EA3C250B1809}" srcId="{417CE617-00A0-4407-8C25-E5BD646746D9}" destId="{18B9CB03-57EB-4182-A079-4F0A5030CC8F}" srcOrd="0" destOrd="0" parTransId="{70B5E5CC-A96C-4E41-90FD-429F3681598A}" sibTransId="{CEDCAD76-888D-4197-A979-3773D123F107}"/>
    <dgm:cxn modelId="{DE688AD6-1758-4C41-B45F-894099608FA0}" type="presOf" srcId="{99F2A7C6-5A70-4987-AF20-F8B879679BFA}" destId="{8C2C7AFC-1C3C-433C-A50B-3DAE96622C35}" srcOrd="0" destOrd="0" presId="urn:microsoft.com/office/officeart/2008/layout/HorizontalMultiLevelHierarchy"/>
    <dgm:cxn modelId="{174E63D9-BE4A-44B6-8FF5-7D91F9ED496C}" type="presOf" srcId="{B42EF088-1398-4E78-B1B4-04698D1CEF64}" destId="{D623C5EC-25BE-43EE-9897-2A6E589905E6}" srcOrd="0" destOrd="0" presId="urn:microsoft.com/office/officeart/2008/layout/HorizontalMultiLevelHierarchy"/>
    <dgm:cxn modelId="{F1F7FBE5-D03E-4E29-AE76-0D5988AFBF36}" srcId="{18B9CB03-57EB-4182-A079-4F0A5030CC8F}" destId="{26319EA3-F93F-4576-B007-A25C7A288AC2}" srcOrd="0" destOrd="0" parTransId="{8D96F781-04FF-4F72-9A6E-2E7B28DBF8DE}" sibTransId="{C2A4581B-8A9F-4370-AF01-E7AE8E9A9C2A}"/>
    <dgm:cxn modelId="{F93C04E7-B9E4-4D17-99C7-D578685FF780}" type="presOf" srcId="{26319EA3-F93F-4576-B007-A25C7A288AC2}" destId="{93B569AE-4ADF-40E5-97AE-A1D89FF80C49}" srcOrd="0" destOrd="0" presId="urn:microsoft.com/office/officeart/2008/layout/HorizontalMultiLevelHierarchy"/>
    <dgm:cxn modelId="{0C4F03EC-1747-4B10-9E7B-9A0CA164892B}" type="presOf" srcId="{B6C51374-5CB4-4406-A100-2D8E7251324B}" destId="{3A1947F3-736A-48A6-8790-F9DCC6DCD9E8}" srcOrd="1" destOrd="0" presId="urn:microsoft.com/office/officeart/2008/layout/HorizontalMultiLevelHierarchy"/>
    <dgm:cxn modelId="{A8C6DDEF-5B11-4B50-9418-92D26B472C84}" type="presOf" srcId="{60B4D2AD-3610-441D-BC44-C57C3E5ECD38}" destId="{9FC54932-424F-49E6-A028-CEE2150835F6}" srcOrd="0" destOrd="0" presId="urn:microsoft.com/office/officeart/2008/layout/HorizontalMultiLevelHierarchy"/>
    <dgm:cxn modelId="{5FF449FB-4269-4658-BC26-946BA144E1EA}" type="presOf" srcId="{8D96F781-04FF-4F72-9A6E-2E7B28DBF8DE}" destId="{B743B4BB-AC48-45AC-BFC1-5CC4A88189E1}" srcOrd="0" destOrd="0" presId="urn:microsoft.com/office/officeart/2008/layout/HorizontalMultiLevelHierarchy"/>
    <dgm:cxn modelId="{7FC1D82B-A14D-4E8E-B1FB-3677357F0D0D}" type="presParOf" srcId="{8030C06D-00AD-41D4-A2D4-497AEC55CA03}" destId="{C6DB32A4-1C93-4C06-B52B-FF94E1A9FAB8}" srcOrd="0" destOrd="0" presId="urn:microsoft.com/office/officeart/2008/layout/HorizontalMultiLevelHierarchy"/>
    <dgm:cxn modelId="{B413EAD1-8706-41B5-A7C7-E87669EA931C}" type="presParOf" srcId="{C6DB32A4-1C93-4C06-B52B-FF94E1A9FAB8}" destId="{2E67F6C3-A528-4B39-8A4E-18A41CCCC1B0}" srcOrd="0" destOrd="0" presId="urn:microsoft.com/office/officeart/2008/layout/HorizontalMultiLevelHierarchy"/>
    <dgm:cxn modelId="{CEBD0276-67E6-429E-9EA7-95694E64D491}" type="presParOf" srcId="{C6DB32A4-1C93-4C06-B52B-FF94E1A9FAB8}" destId="{534AF2BE-FF4E-4224-9EB0-151677F0DC5E}" srcOrd="1" destOrd="0" presId="urn:microsoft.com/office/officeart/2008/layout/HorizontalMultiLevelHierarchy"/>
    <dgm:cxn modelId="{4CCE80DE-FC83-47AD-8FD5-0402BE31967A}" type="presParOf" srcId="{534AF2BE-FF4E-4224-9EB0-151677F0DC5E}" destId="{B743B4BB-AC48-45AC-BFC1-5CC4A88189E1}" srcOrd="0" destOrd="0" presId="urn:microsoft.com/office/officeart/2008/layout/HorizontalMultiLevelHierarchy"/>
    <dgm:cxn modelId="{39BF1D4A-811A-4891-9F76-E703F151DE79}" type="presParOf" srcId="{B743B4BB-AC48-45AC-BFC1-5CC4A88189E1}" destId="{0DD2FC86-39E5-423B-85BD-38A14F412DFB}" srcOrd="0" destOrd="0" presId="urn:microsoft.com/office/officeart/2008/layout/HorizontalMultiLevelHierarchy"/>
    <dgm:cxn modelId="{C3DCCEBC-861F-4372-A0FE-A29616A72451}" type="presParOf" srcId="{534AF2BE-FF4E-4224-9EB0-151677F0DC5E}" destId="{BBF5C7CF-7E53-4A4F-BD0D-98BD8E7329E9}" srcOrd="1" destOrd="0" presId="urn:microsoft.com/office/officeart/2008/layout/HorizontalMultiLevelHierarchy"/>
    <dgm:cxn modelId="{27E08E26-1DAD-430E-BEDF-DAF84B5A549F}" type="presParOf" srcId="{BBF5C7CF-7E53-4A4F-BD0D-98BD8E7329E9}" destId="{93B569AE-4ADF-40E5-97AE-A1D89FF80C49}" srcOrd="0" destOrd="0" presId="urn:microsoft.com/office/officeart/2008/layout/HorizontalMultiLevelHierarchy"/>
    <dgm:cxn modelId="{FFA5F4B4-A496-4264-BC73-B5640ABFC392}" type="presParOf" srcId="{BBF5C7CF-7E53-4A4F-BD0D-98BD8E7329E9}" destId="{375003F4-ED8C-490B-B0A4-53935DBA96FE}" srcOrd="1" destOrd="0" presId="urn:microsoft.com/office/officeart/2008/layout/HorizontalMultiLevelHierarchy"/>
    <dgm:cxn modelId="{FB12AF07-878A-43E5-B6E8-7819DF2D694B}" type="presParOf" srcId="{375003F4-ED8C-490B-B0A4-53935DBA96FE}" destId="{7561E927-7224-4259-83CE-E0FCF39C0853}" srcOrd="0" destOrd="0" presId="urn:microsoft.com/office/officeart/2008/layout/HorizontalMultiLevelHierarchy"/>
    <dgm:cxn modelId="{E9EB0166-BC97-4AAB-978F-AC8F32D655C7}" type="presParOf" srcId="{7561E927-7224-4259-83CE-E0FCF39C0853}" destId="{3A1947F3-736A-48A6-8790-F9DCC6DCD9E8}" srcOrd="0" destOrd="0" presId="urn:microsoft.com/office/officeart/2008/layout/HorizontalMultiLevelHierarchy"/>
    <dgm:cxn modelId="{F32F92AB-036A-4669-B86B-69ABF111D1EF}" type="presParOf" srcId="{375003F4-ED8C-490B-B0A4-53935DBA96FE}" destId="{1D1772CC-BBE6-42E5-9B48-C1C7B60A7678}" srcOrd="1" destOrd="0" presId="urn:microsoft.com/office/officeart/2008/layout/HorizontalMultiLevelHierarchy"/>
    <dgm:cxn modelId="{45AE221C-F0D1-416F-BDDE-97A1AE235DE4}" type="presParOf" srcId="{1D1772CC-BBE6-42E5-9B48-C1C7B60A7678}" destId="{0E184B97-BD54-4D03-B99B-E91C7E3676D9}" srcOrd="0" destOrd="0" presId="urn:microsoft.com/office/officeart/2008/layout/HorizontalMultiLevelHierarchy"/>
    <dgm:cxn modelId="{40AE3A25-B5A4-4841-9781-365B2435B371}" type="presParOf" srcId="{1D1772CC-BBE6-42E5-9B48-C1C7B60A7678}" destId="{44DAC2C6-4FAF-44F2-BAEC-F9A911790EFB}" srcOrd="1" destOrd="0" presId="urn:microsoft.com/office/officeart/2008/layout/HorizontalMultiLevelHierarchy"/>
    <dgm:cxn modelId="{344589B4-67AB-4758-8C3B-019B5BB604E7}" type="presParOf" srcId="{375003F4-ED8C-490B-B0A4-53935DBA96FE}" destId="{C6FF6F2A-CFB4-4493-9AC9-F045CD5DE7B3}" srcOrd="2" destOrd="0" presId="urn:microsoft.com/office/officeart/2008/layout/HorizontalMultiLevelHierarchy"/>
    <dgm:cxn modelId="{5D20E247-D0D0-48C3-B001-76C4ADD7020C}" type="presParOf" srcId="{C6FF6F2A-CFB4-4493-9AC9-F045CD5DE7B3}" destId="{4CC7A729-6083-4BC3-B82C-F2201BD71AD3}" srcOrd="0" destOrd="0" presId="urn:microsoft.com/office/officeart/2008/layout/HorizontalMultiLevelHierarchy"/>
    <dgm:cxn modelId="{3EEA9A77-468E-490A-87C6-BBE0FC7CA0BD}" type="presParOf" srcId="{375003F4-ED8C-490B-B0A4-53935DBA96FE}" destId="{AAF7006D-5FDA-4942-95AA-BF463D4C0FF8}" srcOrd="3" destOrd="0" presId="urn:microsoft.com/office/officeart/2008/layout/HorizontalMultiLevelHierarchy"/>
    <dgm:cxn modelId="{C6A7932F-9720-4488-A107-63C13E6C1404}" type="presParOf" srcId="{AAF7006D-5FDA-4942-95AA-BF463D4C0FF8}" destId="{C709D626-CBDA-4AF3-BB7A-44F355D43E52}" srcOrd="0" destOrd="0" presId="urn:microsoft.com/office/officeart/2008/layout/HorizontalMultiLevelHierarchy"/>
    <dgm:cxn modelId="{C77AA289-0F63-4057-9767-E2190C9AFE5E}" type="presParOf" srcId="{AAF7006D-5FDA-4942-95AA-BF463D4C0FF8}" destId="{E75F4DE1-985A-4C30-B8F3-E31A6D41E9CB}" srcOrd="1" destOrd="0" presId="urn:microsoft.com/office/officeart/2008/layout/HorizontalMultiLevelHierarchy"/>
    <dgm:cxn modelId="{B9B8F4D7-8F93-45CB-829C-76037EB9DDA8}" type="presParOf" srcId="{534AF2BE-FF4E-4224-9EB0-151677F0DC5E}" destId="{1FD0C08A-D07B-4E56-BE1F-8A77C1B4EFC9}" srcOrd="2" destOrd="0" presId="urn:microsoft.com/office/officeart/2008/layout/HorizontalMultiLevelHierarchy"/>
    <dgm:cxn modelId="{165340F0-311C-4F9D-8E86-44C2E0390D92}" type="presParOf" srcId="{1FD0C08A-D07B-4E56-BE1F-8A77C1B4EFC9}" destId="{22772A17-6927-43FA-9786-0BC71DF61037}" srcOrd="0" destOrd="0" presId="urn:microsoft.com/office/officeart/2008/layout/HorizontalMultiLevelHierarchy"/>
    <dgm:cxn modelId="{CCB844DA-92A1-4A27-A659-198B8204C5EC}" type="presParOf" srcId="{534AF2BE-FF4E-4224-9EB0-151677F0DC5E}" destId="{4BDEEE29-1549-4BC7-8E85-7BA83250EB6D}" srcOrd="3" destOrd="0" presId="urn:microsoft.com/office/officeart/2008/layout/HorizontalMultiLevelHierarchy"/>
    <dgm:cxn modelId="{84D94274-5E58-4D9C-B2FA-07724C485F94}" type="presParOf" srcId="{4BDEEE29-1549-4BC7-8E85-7BA83250EB6D}" destId="{16F59F6E-7053-481D-A367-5411C201C894}" srcOrd="0" destOrd="0" presId="urn:microsoft.com/office/officeart/2008/layout/HorizontalMultiLevelHierarchy"/>
    <dgm:cxn modelId="{73B2D62A-43E7-47BF-8CFD-30DE4CF19018}" type="presParOf" srcId="{4BDEEE29-1549-4BC7-8E85-7BA83250EB6D}" destId="{5CD3FD68-2EFC-4B35-8743-490103844E0B}" srcOrd="1" destOrd="0" presId="urn:microsoft.com/office/officeart/2008/layout/HorizontalMultiLevelHierarchy"/>
    <dgm:cxn modelId="{57A94D03-C425-40ED-AE8E-B958366A5CAE}" type="presParOf" srcId="{5CD3FD68-2EFC-4B35-8743-490103844E0B}" destId="{9FC54932-424F-49E6-A028-CEE2150835F6}" srcOrd="0" destOrd="0" presId="urn:microsoft.com/office/officeart/2008/layout/HorizontalMultiLevelHierarchy"/>
    <dgm:cxn modelId="{02AF4DB6-1E35-4341-82D7-4A6F36EBB285}" type="presParOf" srcId="{9FC54932-424F-49E6-A028-CEE2150835F6}" destId="{B0CF21D6-0CBF-4EA8-B526-8450DA376A48}" srcOrd="0" destOrd="0" presId="urn:microsoft.com/office/officeart/2008/layout/HorizontalMultiLevelHierarchy"/>
    <dgm:cxn modelId="{29E89E8D-D9D2-4303-8603-8F694D95A011}" type="presParOf" srcId="{5CD3FD68-2EFC-4B35-8743-490103844E0B}" destId="{10A3850B-9C59-4FF3-B093-8AD20749157F}" srcOrd="1" destOrd="0" presId="urn:microsoft.com/office/officeart/2008/layout/HorizontalMultiLevelHierarchy"/>
    <dgm:cxn modelId="{E0949E84-3EA9-411F-93CF-8B5B066768B4}" type="presParOf" srcId="{10A3850B-9C59-4FF3-B093-8AD20749157F}" destId="{D623C5EC-25BE-43EE-9897-2A6E589905E6}" srcOrd="0" destOrd="0" presId="urn:microsoft.com/office/officeart/2008/layout/HorizontalMultiLevelHierarchy"/>
    <dgm:cxn modelId="{580CF943-62EF-4B94-95F8-CED0BF6FA91B}" type="presParOf" srcId="{10A3850B-9C59-4FF3-B093-8AD20749157F}" destId="{4AD8A9B0-3E2D-471C-BD42-EEEDCAF2568C}" srcOrd="1" destOrd="0" presId="urn:microsoft.com/office/officeart/2008/layout/HorizontalMultiLevelHierarchy"/>
    <dgm:cxn modelId="{7D6FC183-1210-4FF5-A2BC-2C644BF7EAAC}" type="presParOf" srcId="{5CD3FD68-2EFC-4B35-8743-490103844E0B}" destId="{E954E0FB-421D-45B5-81A5-AE24F4158E96}" srcOrd="2" destOrd="0" presId="urn:microsoft.com/office/officeart/2008/layout/HorizontalMultiLevelHierarchy"/>
    <dgm:cxn modelId="{8C3B2C80-3678-4FF5-A92D-E3787B4A7982}" type="presParOf" srcId="{E954E0FB-421D-45B5-81A5-AE24F4158E96}" destId="{15926E5A-2C04-4C5A-8E4E-C93154251B48}" srcOrd="0" destOrd="0" presId="urn:microsoft.com/office/officeart/2008/layout/HorizontalMultiLevelHierarchy"/>
    <dgm:cxn modelId="{6DD3138A-344F-4A80-ADCE-E4C56D0AFD66}" type="presParOf" srcId="{5CD3FD68-2EFC-4B35-8743-490103844E0B}" destId="{B1CA033A-8194-48C9-89BF-5C12AD7218AA}" srcOrd="3" destOrd="0" presId="urn:microsoft.com/office/officeart/2008/layout/HorizontalMultiLevelHierarchy"/>
    <dgm:cxn modelId="{2B8054CD-BD15-46FA-AD80-19A4FEF6E63E}" type="presParOf" srcId="{B1CA033A-8194-48C9-89BF-5C12AD7218AA}" destId="{B11938FD-10E2-4C34-8A1F-47FBA2B4F269}" srcOrd="0" destOrd="0" presId="urn:microsoft.com/office/officeart/2008/layout/HorizontalMultiLevelHierarchy"/>
    <dgm:cxn modelId="{9B99B32E-39ED-49CE-BB8A-5F4D05C1AD5B}" type="presParOf" srcId="{B1CA033A-8194-48C9-89BF-5C12AD7218AA}" destId="{BD86F4AA-C5F7-4F38-9248-1822EFB2991A}" srcOrd="1" destOrd="0" presId="urn:microsoft.com/office/officeart/2008/layout/HorizontalMultiLevelHierarchy"/>
    <dgm:cxn modelId="{ADA3AF74-82E6-4F89-B44C-FF8495B0AD58}" type="presParOf" srcId="{5CD3FD68-2EFC-4B35-8743-490103844E0B}" destId="{F891D45B-C00E-4CEE-A39E-F903E10B3075}" srcOrd="4" destOrd="0" presId="urn:microsoft.com/office/officeart/2008/layout/HorizontalMultiLevelHierarchy"/>
    <dgm:cxn modelId="{40F3CBB0-0C5E-4F45-A10F-5418F6D95817}" type="presParOf" srcId="{F891D45B-C00E-4CEE-A39E-F903E10B3075}" destId="{71C4203C-B6C0-4FAA-89C1-BCC44A53DD92}" srcOrd="0" destOrd="0" presId="urn:microsoft.com/office/officeart/2008/layout/HorizontalMultiLevelHierarchy"/>
    <dgm:cxn modelId="{73332E05-AD54-4DC1-96C2-290D5030F061}" type="presParOf" srcId="{5CD3FD68-2EFC-4B35-8743-490103844E0B}" destId="{641FF096-88CC-4AC7-B209-4DDEEF753C15}" srcOrd="5" destOrd="0" presId="urn:microsoft.com/office/officeart/2008/layout/HorizontalMultiLevelHierarchy"/>
    <dgm:cxn modelId="{D44DC41A-219D-402E-B288-BC8A55014626}" type="presParOf" srcId="{641FF096-88CC-4AC7-B209-4DDEEF753C15}" destId="{8C2C7AFC-1C3C-433C-A50B-3DAE96622C35}" srcOrd="0" destOrd="0" presId="urn:microsoft.com/office/officeart/2008/layout/HorizontalMultiLevelHierarchy"/>
    <dgm:cxn modelId="{C954CB26-B12D-4C45-9C97-A37BC7E32EAA}" type="presParOf" srcId="{641FF096-88CC-4AC7-B209-4DDEEF753C15}" destId="{08D48525-9FDB-440D-8D76-025712C824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BD58184-9E55-4C05-9B53-4D7EAFE86A7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A728B-9B15-4B6C-A5B0-F1DD16CF443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EB7B94-1B04-4A50-9F12-C9F61D417920}" type="par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32AE3E-1791-4BBA-9260-01B92E2FD2F2}" type="sib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270A0C-7CD8-4C11-82EE-ECF14A86769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A6A4AD-0F6D-41CE-8685-492C80F13C23}" type="par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211C71-0F03-48E7-8B83-F2C8591FCB62}" type="sib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557101-9EA5-483D-B85C-482E0CA0331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4A8598-CE44-42C0-93BF-086F80426EEB}" type="par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CB895D-C437-4239-A0F0-231711A7129E}" type="sib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5B6015-4360-410A-BFE0-EB63803D70A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F98E7B-636A-4D38-9F42-7ACB8C1B28DA}" type="par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6AEC2B-74ED-436E-8F78-D49C1EFB1385}" type="sib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08338D-8D81-455D-A8CC-0270186837E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D1CFF-87ED-48CA-A1B7-A8FADE36D9FE}" type="par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5E1484-2250-4F91-9C1A-F1D57E2A07D2}" type="sib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36AB05-A5A5-49BD-9B13-F606BBC4B91E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DE2329-D48B-437C-A71B-566A872F3E41}" type="par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8AD83F-9AC8-477D-8FF9-9FE297DDC58A}" type="sib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12EFBE-DBE3-484F-AA4F-17C7F7416AD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95E0D5-8F79-411F-9B31-5C1A65401C0B}" type="par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EA35E0-7DB2-44B8-AAF1-096FA197ADED}" type="sib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330FFC-90A1-4A23-AD04-65302E385838}">
      <dgm:prSet phldrT="[Text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5FA464-5771-4D68-AFFF-4AD2145227BC}" type="parTrans" cxnId="{45E2D32A-80EF-4116-9730-FCBF9F45308B}">
      <dgm:prSet/>
      <dgm:spPr/>
      <dgm:t>
        <a:bodyPr/>
        <a:lstStyle/>
        <a:p>
          <a:endParaRPr lang="en-US"/>
        </a:p>
      </dgm:t>
    </dgm:pt>
    <dgm:pt modelId="{79E2EF72-C409-49E7-AE09-5DB6042D6B05}" type="sibTrans" cxnId="{45E2D32A-80EF-4116-9730-FCBF9F45308B}">
      <dgm:prSet/>
      <dgm:spPr/>
      <dgm:t>
        <a:bodyPr/>
        <a:lstStyle/>
        <a:p>
          <a:endParaRPr lang="en-US"/>
        </a:p>
      </dgm:t>
    </dgm:pt>
    <dgm:pt modelId="{4E8982EE-0A02-426C-B7C8-48BEA8A4CC95}">
      <dgm:prSet phldrT="[Text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CBBDB6-8169-41C2-96D0-47FB956E3CAD}" type="parTrans" cxnId="{571E5BA4-D202-4E15-A236-045BF468F20E}">
      <dgm:prSet/>
      <dgm:spPr/>
      <dgm:t>
        <a:bodyPr/>
        <a:lstStyle/>
        <a:p>
          <a:endParaRPr lang="en-US"/>
        </a:p>
      </dgm:t>
    </dgm:pt>
    <dgm:pt modelId="{5B61878B-CA53-4A27-8E99-9565D43F0A73}" type="sibTrans" cxnId="{571E5BA4-D202-4E15-A236-045BF468F20E}">
      <dgm:prSet/>
      <dgm:spPr/>
      <dgm:t>
        <a:bodyPr/>
        <a:lstStyle/>
        <a:p>
          <a:endParaRPr lang="en-US"/>
        </a:p>
      </dgm:t>
    </dgm:pt>
    <dgm:pt modelId="{D2A836EE-8952-494C-B90A-1CAF8E51F2A9}" type="pres">
      <dgm:prSet presAssocID="{1BD58184-9E55-4C05-9B53-4D7EAFE86A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9C2A57-9DA3-48F7-AF22-8500C993D6C2}" type="pres">
      <dgm:prSet presAssocID="{1FAA728B-9B15-4B6C-A5B0-F1DD16CF4435}" presName="hierRoot1" presStyleCnt="0"/>
      <dgm:spPr/>
    </dgm:pt>
    <dgm:pt modelId="{2B7852FB-D5C6-40A7-A3B0-5613E4CA1A7B}" type="pres">
      <dgm:prSet presAssocID="{1FAA728B-9B15-4B6C-A5B0-F1DD16CF4435}" presName="composite" presStyleCnt="0"/>
      <dgm:spPr/>
    </dgm:pt>
    <dgm:pt modelId="{F92B79AC-C7E5-45E6-8C23-6C9E3AF7B8A8}" type="pres">
      <dgm:prSet presAssocID="{1FAA728B-9B15-4B6C-A5B0-F1DD16CF4435}" presName="background" presStyleLbl="node0" presStyleIdx="0" presStyleCnt="1"/>
      <dgm:spPr/>
    </dgm:pt>
    <dgm:pt modelId="{D392AF7C-A76C-4CA9-BA74-F780F4EB144A}" type="pres">
      <dgm:prSet presAssocID="{1FAA728B-9B15-4B6C-A5B0-F1DD16CF4435}" presName="text" presStyleLbl="fgAcc0" presStyleIdx="0" presStyleCnt="1">
        <dgm:presLayoutVars>
          <dgm:chPref val="3"/>
        </dgm:presLayoutVars>
      </dgm:prSet>
      <dgm:spPr/>
    </dgm:pt>
    <dgm:pt modelId="{665E76B8-5805-427B-984D-FF9C74A3CF9A}" type="pres">
      <dgm:prSet presAssocID="{1FAA728B-9B15-4B6C-A5B0-F1DD16CF4435}" presName="hierChild2" presStyleCnt="0"/>
      <dgm:spPr/>
    </dgm:pt>
    <dgm:pt modelId="{8EA67613-5132-4971-8699-5A1A9FF8B82B}" type="pres">
      <dgm:prSet presAssocID="{A6A6A4AD-0F6D-41CE-8685-492C80F13C23}" presName="Name10" presStyleLbl="parChTrans1D2" presStyleIdx="0" presStyleCnt="2"/>
      <dgm:spPr/>
    </dgm:pt>
    <dgm:pt modelId="{428FE6D5-2B41-48BE-A548-3EEA47DB1F93}" type="pres">
      <dgm:prSet presAssocID="{33270A0C-7CD8-4C11-82EE-ECF14A867693}" presName="hierRoot2" presStyleCnt="0"/>
      <dgm:spPr/>
    </dgm:pt>
    <dgm:pt modelId="{E92ABDA1-CD58-41AB-AE4D-8BC9AC4E4AD3}" type="pres">
      <dgm:prSet presAssocID="{33270A0C-7CD8-4C11-82EE-ECF14A867693}" presName="composite2" presStyleCnt="0"/>
      <dgm:spPr/>
    </dgm:pt>
    <dgm:pt modelId="{C012CF40-E5D1-4EFD-9116-8A19C49243AC}" type="pres">
      <dgm:prSet presAssocID="{33270A0C-7CD8-4C11-82EE-ECF14A867693}" presName="background2" presStyleLbl="node2" presStyleIdx="0" presStyleCnt="2"/>
      <dgm:spPr/>
    </dgm:pt>
    <dgm:pt modelId="{64EE25C0-4A36-494C-A5AE-AF48ABE70FFB}" type="pres">
      <dgm:prSet presAssocID="{33270A0C-7CD8-4C11-82EE-ECF14A867693}" presName="text2" presStyleLbl="fgAcc2" presStyleIdx="0" presStyleCnt="2">
        <dgm:presLayoutVars>
          <dgm:chPref val="3"/>
        </dgm:presLayoutVars>
      </dgm:prSet>
      <dgm:spPr/>
    </dgm:pt>
    <dgm:pt modelId="{19B22A8D-6E04-41B1-923D-C11225C8444A}" type="pres">
      <dgm:prSet presAssocID="{33270A0C-7CD8-4C11-82EE-ECF14A867693}" presName="hierChild3" presStyleCnt="0"/>
      <dgm:spPr/>
    </dgm:pt>
    <dgm:pt modelId="{37146429-C223-42EA-A628-6B4068416552}" type="pres">
      <dgm:prSet presAssocID="{7DDE2329-D48B-437C-A71B-566A872F3E41}" presName="Name17" presStyleLbl="parChTrans1D3" presStyleIdx="0" presStyleCnt="6"/>
      <dgm:spPr/>
    </dgm:pt>
    <dgm:pt modelId="{5847F0F4-98B0-4EF2-BB24-8D510542F4C1}" type="pres">
      <dgm:prSet presAssocID="{7236AB05-A5A5-49BD-9B13-F606BBC4B91E}" presName="hierRoot3" presStyleCnt="0"/>
      <dgm:spPr/>
    </dgm:pt>
    <dgm:pt modelId="{56762CDE-7433-447A-9A67-5323B2460C96}" type="pres">
      <dgm:prSet presAssocID="{7236AB05-A5A5-49BD-9B13-F606BBC4B91E}" presName="composite3" presStyleCnt="0"/>
      <dgm:spPr/>
    </dgm:pt>
    <dgm:pt modelId="{F8A42063-9700-4CCC-87D4-07F8EAD81504}" type="pres">
      <dgm:prSet presAssocID="{7236AB05-A5A5-49BD-9B13-F606BBC4B91E}" presName="background3" presStyleLbl="node3" presStyleIdx="0" presStyleCnt="6"/>
      <dgm:spPr/>
    </dgm:pt>
    <dgm:pt modelId="{63BFA72F-74F1-459C-8FDE-316EDD4B2EFE}" type="pres">
      <dgm:prSet presAssocID="{7236AB05-A5A5-49BD-9B13-F606BBC4B91E}" presName="text3" presStyleLbl="fgAcc3" presStyleIdx="0" presStyleCnt="6">
        <dgm:presLayoutVars>
          <dgm:chPref val="3"/>
        </dgm:presLayoutVars>
      </dgm:prSet>
      <dgm:spPr/>
    </dgm:pt>
    <dgm:pt modelId="{74701438-9E4D-4721-8E39-683047DB34F2}" type="pres">
      <dgm:prSet presAssocID="{7236AB05-A5A5-49BD-9B13-F606BBC4B91E}" presName="hierChild4" presStyleCnt="0"/>
      <dgm:spPr/>
    </dgm:pt>
    <dgm:pt modelId="{7023BAFF-938F-4D37-8FCE-E9CEB19CFDB9}" type="pres">
      <dgm:prSet presAssocID="{7EED1CFF-87ED-48CA-A1B7-A8FADE36D9FE}" presName="Name17" presStyleLbl="parChTrans1D3" presStyleIdx="1" presStyleCnt="6"/>
      <dgm:spPr/>
    </dgm:pt>
    <dgm:pt modelId="{0FA92604-ED26-402D-94E1-78BBFA938DA4}" type="pres">
      <dgm:prSet presAssocID="{9908338D-8D81-455D-A8CC-0270186837E3}" presName="hierRoot3" presStyleCnt="0"/>
      <dgm:spPr/>
    </dgm:pt>
    <dgm:pt modelId="{8D855E37-2E13-446B-BEE0-4F172EF352BB}" type="pres">
      <dgm:prSet presAssocID="{9908338D-8D81-455D-A8CC-0270186837E3}" presName="composite3" presStyleCnt="0"/>
      <dgm:spPr/>
    </dgm:pt>
    <dgm:pt modelId="{230E4865-6896-4E00-BC83-D016A838EEAD}" type="pres">
      <dgm:prSet presAssocID="{9908338D-8D81-455D-A8CC-0270186837E3}" presName="background3" presStyleLbl="node3" presStyleIdx="1" presStyleCnt="6"/>
      <dgm:spPr/>
    </dgm:pt>
    <dgm:pt modelId="{F5E1A6C9-5A50-44C9-9BB2-6F5A9854E1DF}" type="pres">
      <dgm:prSet presAssocID="{9908338D-8D81-455D-A8CC-0270186837E3}" presName="text3" presStyleLbl="fgAcc3" presStyleIdx="1" presStyleCnt="6">
        <dgm:presLayoutVars>
          <dgm:chPref val="3"/>
        </dgm:presLayoutVars>
      </dgm:prSet>
      <dgm:spPr/>
    </dgm:pt>
    <dgm:pt modelId="{4A446729-DDEB-4A79-A73D-ECE1F5C075D6}" type="pres">
      <dgm:prSet presAssocID="{9908338D-8D81-455D-A8CC-0270186837E3}" presName="hierChild4" presStyleCnt="0"/>
      <dgm:spPr/>
    </dgm:pt>
    <dgm:pt modelId="{CAF59C41-2D6C-41B5-8150-C2F11A914C21}" type="pres">
      <dgm:prSet presAssocID="{B2CBBDB6-8169-41C2-96D0-47FB956E3CAD}" presName="Name17" presStyleLbl="parChTrans1D3" presStyleIdx="2" presStyleCnt="6"/>
      <dgm:spPr/>
    </dgm:pt>
    <dgm:pt modelId="{B4373083-82D7-4133-94AC-5712BC0E8F4F}" type="pres">
      <dgm:prSet presAssocID="{4E8982EE-0A02-426C-B7C8-48BEA8A4CC95}" presName="hierRoot3" presStyleCnt="0"/>
      <dgm:spPr/>
    </dgm:pt>
    <dgm:pt modelId="{5421357F-325A-41A8-B81A-091872FD23A0}" type="pres">
      <dgm:prSet presAssocID="{4E8982EE-0A02-426C-B7C8-48BEA8A4CC95}" presName="composite3" presStyleCnt="0"/>
      <dgm:spPr/>
    </dgm:pt>
    <dgm:pt modelId="{CBC6CA5C-AE07-4F5D-A5A0-BD72C56B8A1D}" type="pres">
      <dgm:prSet presAssocID="{4E8982EE-0A02-426C-B7C8-48BEA8A4CC95}" presName="background3" presStyleLbl="node3" presStyleIdx="2" presStyleCnt="6"/>
      <dgm:spPr/>
    </dgm:pt>
    <dgm:pt modelId="{D6D2AD16-5761-4D10-9F3C-E41B44772DC6}" type="pres">
      <dgm:prSet presAssocID="{4E8982EE-0A02-426C-B7C8-48BEA8A4CC95}" presName="text3" presStyleLbl="fgAcc3" presStyleIdx="2" presStyleCnt="6">
        <dgm:presLayoutVars>
          <dgm:chPref val="3"/>
        </dgm:presLayoutVars>
      </dgm:prSet>
      <dgm:spPr/>
    </dgm:pt>
    <dgm:pt modelId="{D809CAB1-5F1D-4C71-ABCE-F2295937D51C}" type="pres">
      <dgm:prSet presAssocID="{4E8982EE-0A02-426C-B7C8-48BEA8A4CC95}" presName="hierChild4" presStyleCnt="0"/>
      <dgm:spPr/>
    </dgm:pt>
    <dgm:pt modelId="{45760A9F-1B73-4F84-855E-2D29760C4804}" type="pres">
      <dgm:prSet presAssocID="{4E4A8598-CE44-42C0-93BF-086F80426EEB}" presName="Name10" presStyleLbl="parChTrans1D2" presStyleIdx="1" presStyleCnt="2"/>
      <dgm:spPr/>
    </dgm:pt>
    <dgm:pt modelId="{7F4D9DD1-1EA9-46D8-A4DB-B080D8E027F3}" type="pres">
      <dgm:prSet presAssocID="{8C557101-9EA5-483D-B85C-482E0CA03319}" presName="hierRoot2" presStyleCnt="0"/>
      <dgm:spPr/>
    </dgm:pt>
    <dgm:pt modelId="{3ED049E6-3A13-4D2F-870A-CACB3D04D4BD}" type="pres">
      <dgm:prSet presAssocID="{8C557101-9EA5-483D-B85C-482E0CA03319}" presName="composite2" presStyleCnt="0"/>
      <dgm:spPr/>
    </dgm:pt>
    <dgm:pt modelId="{737D8521-7848-43ED-90A7-FF94DB7735EB}" type="pres">
      <dgm:prSet presAssocID="{8C557101-9EA5-483D-B85C-482E0CA03319}" presName="background2" presStyleLbl="node2" presStyleIdx="1" presStyleCnt="2"/>
      <dgm:spPr/>
    </dgm:pt>
    <dgm:pt modelId="{16753983-AFCD-45C3-8427-F105D6AAEDEA}" type="pres">
      <dgm:prSet presAssocID="{8C557101-9EA5-483D-B85C-482E0CA03319}" presName="text2" presStyleLbl="fgAcc2" presStyleIdx="1" presStyleCnt="2">
        <dgm:presLayoutVars>
          <dgm:chPref val="3"/>
        </dgm:presLayoutVars>
      </dgm:prSet>
      <dgm:spPr/>
    </dgm:pt>
    <dgm:pt modelId="{3B2B5B8D-7E13-40AD-88DF-386E8280F455}" type="pres">
      <dgm:prSet presAssocID="{8C557101-9EA5-483D-B85C-482E0CA03319}" presName="hierChild3" presStyleCnt="0"/>
      <dgm:spPr/>
    </dgm:pt>
    <dgm:pt modelId="{2DDD2107-7638-464A-8762-E3973D3DE37F}" type="pres">
      <dgm:prSet presAssocID="{B295E0D5-8F79-411F-9B31-5C1A65401C0B}" presName="Name17" presStyleLbl="parChTrans1D3" presStyleIdx="3" presStyleCnt="6"/>
      <dgm:spPr/>
    </dgm:pt>
    <dgm:pt modelId="{F05CCCCF-CF81-4615-877E-DAFD0F4B3AA3}" type="pres">
      <dgm:prSet presAssocID="{E212EFBE-DBE3-484F-AA4F-17C7F7416AD9}" presName="hierRoot3" presStyleCnt="0"/>
      <dgm:spPr/>
    </dgm:pt>
    <dgm:pt modelId="{CB983D79-5A6F-49A2-9D18-FEEB549BFE73}" type="pres">
      <dgm:prSet presAssocID="{E212EFBE-DBE3-484F-AA4F-17C7F7416AD9}" presName="composite3" presStyleCnt="0"/>
      <dgm:spPr/>
    </dgm:pt>
    <dgm:pt modelId="{8D720EEE-C133-4306-8A6A-2DCDF0D1B74C}" type="pres">
      <dgm:prSet presAssocID="{E212EFBE-DBE3-484F-AA4F-17C7F7416AD9}" presName="background3" presStyleLbl="node3" presStyleIdx="3" presStyleCnt="6"/>
      <dgm:spPr/>
    </dgm:pt>
    <dgm:pt modelId="{772986FB-F7B6-407F-88D0-63E6BFCF3E81}" type="pres">
      <dgm:prSet presAssocID="{E212EFBE-DBE3-484F-AA4F-17C7F7416AD9}" presName="text3" presStyleLbl="fgAcc3" presStyleIdx="3" presStyleCnt="6">
        <dgm:presLayoutVars>
          <dgm:chPref val="3"/>
        </dgm:presLayoutVars>
      </dgm:prSet>
      <dgm:spPr/>
    </dgm:pt>
    <dgm:pt modelId="{893E36A6-7107-4E6C-944A-C8904A06908A}" type="pres">
      <dgm:prSet presAssocID="{E212EFBE-DBE3-484F-AA4F-17C7F7416AD9}" presName="hierChild4" presStyleCnt="0"/>
      <dgm:spPr/>
    </dgm:pt>
    <dgm:pt modelId="{0792393C-B10E-4472-87EE-4DCE8E9A3EC2}" type="pres">
      <dgm:prSet presAssocID="{67F98E7B-636A-4D38-9F42-7ACB8C1B28DA}" presName="Name17" presStyleLbl="parChTrans1D3" presStyleIdx="4" presStyleCnt="6"/>
      <dgm:spPr/>
    </dgm:pt>
    <dgm:pt modelId="{E74D884F-79DF-4B88-BF9D-ECA8F6772B31}" type="pres">
      <dgm:prSet presAssocID="{855B6015-4360-410A-BFE0-EB63803D70A7}" presName="hierRoot3" presStyleCnt="0"/>
      <dgm:spPr/>
    </dgm:pt>
    <dgm:pt modelId="{4374BA9A-A56E-46DB-884A-0ADDB2992051}" type="pres">
      <dgm:prSet presAssocID="{855B6015-4360-410A-BFE0-EB63803D70A7}" presName="composite3" presStyleCnt="0"/>
      <dgm:spPr/>
    </dgm:pt>
    <dgm:pt modelId="{17136BEB-324A-4E9B-9884-D39EC47A8866}" type="pres">
      <dgm:prSet presAssocID="{855B6015-4360-410A-BFE0-EB63803D70A7}" presName="background3" presStyleLbl="node3" presStyleIdx="4" presStyleCnt="6"/>
      <dgm:spPr/>
    </dgm:pt>
    <dgm:pt modelId="{8EDB1C3F-2DDF-4043-B09B-CE3ECFCA9208}" type="pres">
      <dgm:prSet presAssocID="{855B6015-4360-410A-BFE0-EB63803D70A7}" presName="text3" presStyleLbl="fgAcc3" presStyleIdx="4" presStyleCnt="6">
        <dgm:presLayoutVars>
          <dgm:chPref val="3"/>
        </dgm:presLayoutVars>
      </dgm:prSet>
      <dgm:spPr/>
    </dgm:pt>
    <dgm:pt modelId="{7AEEDC6E-0281-4A87-8239-79F9552A1796}" type="pres">
      <dgm:prSet presAssocID="{855B6015-4360-410A-BFE0-EB63803D70A7}" presName="hierChild4" presStyleCnt="0"/>
      <dgm:spPr/>
    </dgm:pt>
    <dgm:pt modelId="{B0A2FD71-DD0A-4E10-8949-67B9974EF466}" type="pres">
      <dgm:prSet presAssocID="{D65FA464-5771-4D68-AFFF-4AD2145227BC}" presName="Name17" presStyleLbl="parChTrans1D3" presStyleIdx="5" presStyleCnt="6"/>
      <dgm:spPr/>
    </dgm:pt>
    <dgm:pt modelId="{1C7B64C5-611F-4A94-B2CF-6F1FB8D61413}" type="pres">
      <dgm:prSet presAssocID="{3F330FFC-90A1-4A23-AD04-65302E385838}" presName="hierRoot3" presStyleCnt="0"/>
      <dgm:spPr/>
    </dgm:pt>
    <dgm:pt modelId="{279F8671-51BD-4A5F-A715-C4B6A93BDBF7}" type="pres">
      <dgm:prSet presAssocID="{3F330FFC-90A1-4A23-AD04-65302E385838}" presName="composite3" presStyleCnt="0"/>
      <dgm:spPr/>
    </dgm:pt>
    <dgm:pt modelId="{7056B92C-3BBD-4047-8485-714AA7CC49CD}" type="pres">
      <dgm:prSet presAssocID="{3F330FFC-90A1-4A23-AD04-65302E385838}" presName="background3" presStyleLbl="node3" presStyleIdx="5" presStyleCnt="6"/>
      <dgm:spPr/>
    </dgm:pt>
    <dgm:pt modelId="{497DA880-AD1D-46C2-A8BB-AC4CA3D3300F}" type="pres">
      <dgm:prSet presAssocID="{3F330FFC-90A1-4A23-AD04-65302E385838}" presName="text3" presStyleLbl="fgAcc3" presStyleIdx="5" presStyleCnt="6">
        <dgm:presLayoutVars>
          <dgm:chPref val="3"/>
        </dgm:presLayoutVars>
      </dgm:prSet>
      <dgm:spPr/>
    </dgm:pt>
    <dgm:pt modelId="{35ECD5C1-71A5-4AC0-977E-4DCD1CE3CAE6}" type="pres">
      <dgm:prSet presAssocID="{3F330FFC-90A1-4A23-AD04-65302E385838}" presName="hierChild4" presStyleCnt="0"/>
      <dgm:spPr/>
    </dgm:pt>
  </dgm:ptLst>
  <dgm:cxnLst>
    <dgm:cxn modelId="{34DC280C-FDDA-4912-B858-DD048052E8F1}" type="presOf" srcId="{67F98E7B-636A-4D38-9F42-7ACB8C1B28DA}" destId="{0792393C-B10E-4472-87EE-4DCE8E9A3EC2}" srcOrd="0" destOrd="0" presId="urn:microsoft.com/office/officeart/2005/8/layout/hierarchy1"/>
    <dgm:cxn modelId="{24797018-451A-4951-9388-0314D6C21F48}" type="presOf" srcId="{B295E0D5-8F79-411F-9B31-5C1A65401C0B}" destId="{2DDD2107-7638-464A-8762-E3973D3DE37F}" srcOrd="0" destOrd="0" presId="urn:microsoft.com/office/officeart/2005/8/layout/hierarchy1"/>
    <dgm:cxn modelId="{6335A619-AC97-4EB0-9F66-14F73CCC6F5F}" type="presOf" srcId="{3F330FFC-90A1-4A23-AD04-65302E385838}" destId="{497DA880-AD1D-46C2-A8BB-AC4CA3D3300F}" srcOrd="0" destOrd="0" presId="urn:microsoft.com/office/officeart/2005/8/layout/hierarchy1"/>
    <dgm:cxn modelId="{72EC3222-80E9-46E8-BE10-2E0E45BC6C19}" type="presOf" srcId="{4E8982EE-0A02-426C-B7C8-48BEA8A4CC95}" destId="{D6D2AD16-5761-4D10-9F3C-E41B44772DC6}" srcOrd="0" destOrd="0" presId="urn:microsoft.com/office/officeart/2005/8/layout/hierarchy1"/>
    <dgm:cxn modelId="{94B02D27-0668-4057-B6DC-31B075A1A5EB}" type="presOf" srcId="{7236AB05-A5A5-49BD-9B13-F606BBC4B91E}" destId="{63BFA72F-74F1-459C-8FDE-316EDD4B2EFE}" srcOrd="0" destOrd="0" presId="urn:microsoft.com/office/officeart/2005/8/layout/hierarchy1"/>
    <dgm:cxn modelId="{45E2D32A-80EF-4116-9730-FCBF9F45308B}" srcId="{8C557101-9EA5-483D-B85C-482E0CA03319}" destId="{3F330FFC-90A1-4A23-AD04-65302E385838}" srcOrd="2" destOrd="0" parTransId="{D65FA464-5771-4D68-AFFF-4AD2145227BC}" sibTransId="{79E2EF72-C409-49E7-AE09-5DB6042D6B05}"/>
    <dgm:cxn modelId="{20C8D52A-B34B-4DEA-BAAC-ECFC78C392A4}" type="presOf" srcId="{A6A6A4AD-0F6D-41CE-8685-492C80F13C23}" destId="{8EA67613-5132-4971-8699-5A1A9FF8B82B}" srcOrd="0" destOrd="0" presId="urn:microsoft.com/office/officeart/2005/8/layout/hierarchy1"/>
    <dgm:cxn modelId="{959BEA35-75F8-467A-B593-D961910AA37A}" type="presOf" srcId="{1BD58184-9E55-4C05-9B53-4D7EAFE86A77}" destId="{D2A836EE-8952-494C-B90A-1CAF8E51F2A9}" srcOrd="0" destOrd="0" presId="urn:microsoft.com/office/officeart/2005/8/layout/hierarchy1"/>
    <dgm:cxn modelId="{AB37675C-F81B-4B72-9EEF-4A7C93464991}" type="presOf" srcId="{1FAA728B-9B15-4B6C-A5B0-F1DD16CF4435}" destId="{D392AF7C-A76C-4CA9-BA74-F780F4EB144A}" srcOrd="0" destOrd="0" presId="urn:microsoft.com/office/officeart/2005/8/layout/hierarchy1"/>
    <dgm:cxn modelId="{6D089462-1519-4788-9F4C-143D80BD1212}" type="presOf" srcId="{7EED1CFF-87ED-48CA-A1B7-A8FADE36D9FE}" destId="{7023BAFF-938F-4D37-8FCE-E9CEB19CFDB9}" srcOrd="0" destOrd="0" presId="urn:microsoft.com/office/officeart/2005/8/layout/hierarchy1"/>
    <dgm:cxn modelId="{0B48FE66-2F9F-4B51-A99D-2B4C5F7F2D74}" srcId="{1BD58184-9E55-4C05-9B53-4D7EAFE86A77}" destId="{1FAA728B-9B15-4B6C-A5B0-F1DD16CF4435}" srcOrd="0" destOrd="0" parTransId="{17EB7B94-1B04-4A50-9F12-C9F61D417920}" sibTransId="{A732AE3E-1791-4BBA-9260-01B92E2FD2F2}"/>
    <dgm:cxn modelId="{8E9BA54E-9E36-4AF7-98AF-4E76550FA499}" srcId="{33270A0C-7CD8-4C11-82EE-ECF14A867693}" destId="{7236AB05-A5A5-49BD-9B13-F606BBC4B91E}" srcOrd="0" destOrd="0" parTransId="{7DDE2329-D48B-437C-A71B-566A872F3E41}" sibTransId="{EA8AD83F-9AC8-477D-8FF9-9FE297DDC58A}"/>
    <dgm:cxn modelId="{EDBA5D7D-AF16-4ED5-8F9D-B16120657EC8}" type="presOf" srcId="{E212EFBE-DBE3-484F-AA4F-17C7F7416AD9}" destId="{772986FB-F7B6-407F-88D0-63E6BFCF3E81}" srcOrd="0" destOrd="0" presId="urn:microsoft.com/office/officeart/2005/8/layout/hierarchy1"/>
    <dgm:cxn modelId="{E12F7287-17F4-4893-91AA-4971624BBE97}" type="presOf" srcId="{8C557101-9EA5-483D-B85C-482E0CA03319}" destId="{16753983-AFCD-45C3-8427-F105D6AAEDEA}" srcOrd="0" destOrd="0" presId="urn:microsoft.com/office/officeart/2005/8/layout/hierarchy1"/>
    <dgm:cxn modelId="{D347C291-4313-400F-BBB6-22CA3A1C1029}" type="presOf" srcId="{33270A0C-7CD8-4C11-82EE-ECF14A867693}" destId="{64EE25C0-4A36-494C-A5AE-AF48ABE70FFB}" srcOrd="0" destOrd="0" presId="urn:microsoft.com/office/officeart/2005/8/layout/hierarchy1"/>
    <dgm:cxn modelId="{6391EB9C-91FE-45EA-86F9-66097A23998E}" srcId="{1FAA728B-9B15-4B6C-A5B0-F1DD16CF4435}" destId="{8C557101-9EA5-483D-B85C-482E0CA03319}" srcOrd="1" destOrd="0" parTransId="{4E4A8598-CE44-42C0-93BF-086F80426EEB}" sibTransId="{B2CB895D-C437-4239-A0F0-231711A7129E}"/>
    <dgm:cxn modelId="{571E5BA4-D202-4E15-A236-045BF468F20E}" srcId="{33270A0C-7CD8-4C11-82EE-ECF14A867693}" destId="{4E8982EE-0A02-426C-B7C8-48BEA8A4CC95}" srcOrd="2" destOrd="0" parTransId="{B2CBBDB6-8169-41C2-96D0-47FB956E3CAD}" sibTransId="{5B61878B-CA53-4A27-8E99-9565D43F0A73}"/>
    <dgm:cxn modelId="{423CB2B2-55C8-407B-A8B5-CDCFB2ED2FF2}" type="presOf" srcId="{B2CBBDB6-8169-41C2-96D0-47FB956E3CAD}" destId="{CAF59C41-2D6C-41B5-8150-C2F11A914C21}" srcOrd="0" destOrd="0" presId="urn:microsoft.com/office/officeart/2005/8/layout/hierarchy1"/>
    <dgm:cxn modelId="{CBCD27BE-4327-4A2A-845D-F7F193DD15AE}" srcId="{1FAA728B-9B15-4B6C-A5B0-F1DD16CF4435}" destId="{33270A0C-7CD8-4C11-82EE-ECF14A867693}" srcOrd="0" destOrd="0" parTransId="{A6A6A4AD-0F6D-41CE-8685-492C80F13C23}" sibTransId="{F0211C71-0F03-48E7-8B83-F2C8591FCB62}"/>
    <dgm:cxn modelId="{3765FFC3-BF52-4C37-87DD-E23BC4D53688}" type="presOf" srcId="{4E4A8598-CE44-42C0-93BF-086F80426EEB}" destId="{45760A9F-1B73-4F84-855E-2D29760C4804}" srcOrd="0" destOrd="0" presId="urn:microsoft.com/office/officeart/2005/8/layout/hierarchy1"/>
    <dgm:cxn modelId="{01E6BDC4-C370-4801-8719-531F94B8EA6B}" srcId="{33270A0C-7CD8-4C11-82EE-ECF14A867693}" destId="{9908338D-8D81-455D-A8CC-0270186837E3}" srcOrd="1" destOrd="0" parTransId="{7EED1CFF-87ED-48CA-A1B7-A8FADE36D9FE}" sibTransId="{E85E1484-2250-4F91-9C1A-F1D57E2A07D2}"/>
    <dgm:cxn modelId="{400955D3-CA95-4B57-B6FA-05948675E838}" type="presOf" srcId="{7DDE2329-D48B-437C-A71B-566A872F3E41}" destId="{37146429-C223-42EA-A628-6B4068416552}" srcOrd="0" destOrd="0" presId="urn:microsoft.com/office/officeart/2005/8/layout/hierarchy1"/>
    <dgm:cxn modelId="{BE7C04DD-17F7-4D86-850E-66ED066A4053}" type="presOf" srcId="{9908338D-8D81-455D-A8CC-0270186837E3}" destId="{F5E1A6C9-5A50-44C9-9BB2-6F5A9854E1DF}" srcOrd="0" destOrd="0" presId="urn:microsoft.com/office/officeart/2005/8/layout/hierarchy1"/>
    <dgm:cxn modelId="{7541C2EF-1566-40C7-B0BF-5912F6CE4D97}" type="presOf" srcId="{855B6015-4360-410A-BFE0-EB63803D70A7}" destId="{8EDB1C3F-2DDF-4043-B09B-CE3ECFCA9208}" srcOrd="0" destOrd="0" presId="urn:microsoft.com/office/officeart/2005/8/layout/hierarchy1"/>
    <dgm:cxn modelId="{FAE4E0F4-7A59-4129-86E0-F1E482020E9C}" srcId="{8C557101-9EA5-483D-B85C-482E0CA03319}" destId="{855B6015-4360-410A-BFE0-EB63803D70A7}" srcOrd="1" destOrd="0" parTransId="{67F98E7B-636A-4D38-9F42-7ACB8C1B28DA}" sibTransId="{EE6AEC2B-74ED-436E-8F78-D49C1EFB1385}"/>
    <dgm:cxn modelId="{2138F7F8-AD51-4D01-8AB0-5E11E4CF9823}" type="presOf" srcId="{D65FA464-5771-4D68-AFFF-4AD2145227BC}" destId="{B0A2FD71-DD0A-4E10-8949-67B9974EF466}" srcOrd="0" destOrd="0" presId="urn:microsoft.com/office/officeart/2005/8/layout/hierarchy1"/>
    <dgm:cxn modelId="{6D2112FB-6313-48DE-A677-1843438810E8}" srcId="{8C557101-9EA5-483D-B85C-482E0CA03319}" destId="{E212EFBE-DBE3-484F-AA4F-17C7F7416AD9}" srcOrd="0" destOrd="0" parTransId="{B295E0D5-8F79-411F-9B31-5C1A65401C0B}" sibTransId="{B1EA35E0-7DB2-44B8-AAF1-096FA197ADED}"/>
    <dgm:cxn modelId="{E712C9CD-15DD-45F4-8A4C-1F59E9F5C1DB}" type="presParOf" srcId="{D2A836EE-8952-494C-B90A-1CAF8E51F2A9}" destId="{419C2A57-9DA3-48F7-AF22-8500C993D6C2}" srcOrd="0" destOrd="0" presId="urn:microsoft.com/office/officeart/2005/8/layout/hierarchy1"/>
    <dgm:cxn modelId="{9E0B77D7-A425-4032-ADD6-EADEED81DDEE}" type="presParOf" srcId="{419C2A57-9DA3-48F7-AF22-8500C993D6C2}" destId="{2B7852FB-D5C6-40A7-A3B0-5613E4CA1A7B}" srcOrd="0" destOrd="0" presId="urn:microsoft.com/office/officeart/2005/8/layout/hierarchy1"/>
    <dgm:cxn modelId="{CEE33D62-B94D-47EE-B125-11B68355E039}" type="presParOf" srcId="{2B7852FB-D5C6-40A7-A3B0-5613E4CA1A7B}" destId="{F92B79AC-C7E5-45E6-8C23-6C9E3AF7B8A8}" srcOrd="0" destOrd="0" presId="urn:microsoft.com/office/officeart/2005/8/layout/hierarchy1"/>
    <dgm:cxn modelId="{F60622C6-3E4B-4BD6-9F6F-025A359CE43A}" type="presParOf" srcId="{2B7852FB-D5C6-40A7-A3B0-5613E4CA1A7B}" destId="{D392AF7C-A76C-4CA9-BA74-F780F4EB144A}" srcOrd="1" destOrd="0" presId="urn:microsoft.com/office/officeart/2005/8/layout/hierarchy1"/>
    <dgm:cxn modelId="{71FDEB80-4FCF-423B-8447-223F2269418C}" type="presParOf" srcId="{419C2A57-9DA3-48F7-AF22-8500C993D6C2}" destId="{665E76B8-5805-427B-984D-FF9C74A3CF9A}" srcOrd="1" destOrd="0" presId="urn:microsoft.com/office/officeart/2005/8/layout/hierarchy1"/>
    <dgm:cxn modelId="{EC594461-A121-4EC6-B80B-2210883E3617}" type="presParOf" srcId="{665E76B8-5805-427B-984D-FF9C74A3CF9A}" destId="{8EA67613-5132-4971-8699-5A1A9FF8B82B}" srcOrd="0" destOrd="0" presId="urn:microsoft.com/office/officeart/2005/8/layout/hierarchy1"/>
    <dgm:cxn modelId="{23B66EDD-25C2-4D92-A105-F73465126A06}" type="presParOf" srcId="{665E76B8-5805-427B-984D-FF9C74A3CF9A}" destId="{428FE6D5-2B41-48BE-A548-3EEA47DB1F93}" srcOrd="1" destOrd="0" presId="urn:microsoft.com/office/officeart/2005/8/layout/hierarchy1"/>
    <dgm:cxn modelId="{98180012-75B5-46B7-B45E-D24C7B41D0DC}" type="presParOf" srcId="{428FE6D5-2B41-48BE-A548-3EEA47DB1F93}" destId="{E92ABDA1-CD58-41AB-AE4D-8BC9AC4E4AD3}" srcOrd="0" destOrd="0" presId="urn:microsoft.com/office/officeart/2005/8/layout/hierarchy1"/>
    <dgm:cxn modelId="{4370F645-BAC2-4CA1-AE72-EB27B7D0CFCB}" type="presParOf" srcId="{E92ABDA1-CD58-41AB-AE4D-8BC9AC4E4AD3}" destId="{C012CF40-E5D1-4EFD-9116-8A19C49243AC}" srcOrd="0" destOrd="0" presId="urn:microsoft.com/office/officeart/2005/8/layout/hierarchy1"/>
    <dgm:cxn modelId="{29FAE2AD-C451-44FE-9A87-0584002201CB}" type="presParOf" srcId="{E92ABDA1-CD58-41AB-AE4D-8BC9AC4E4AD3}" destId="{64EE25C0-4A36-494C-A5AE-AF48ABE70FFB}" srcOrd="1" destOrd="0" presId="urn:microsoft.com/office/officeart/2005/8/layout/hierarchy1"/>
    <dgm:cxn modelId="{F00E045A-3765-4EAD-9970-E9176B0E213F}" type="presParOf" srcId="{428FE6D5-2B41-48BE-A548-3EEA47DB1F93}" destId="{19B22A8D-6E04-41B1-923D-C11225C8444A}" srcOrd="1" destOrd="0" presId="urn:microsoft.com/office/officeart/2005/8/layout/hierarchy1"/>
    <dgm:cxn modelId="{5AB9B6AD-CDA4-4AD8-A46C-FE51798AC5B6}" type="presParOf" srcId="{19B22A8D-6E04-41B1-923D-C11225C8444A}" destId="{37146429-C223-42EA-A628-6B4068416552}" srcOrd="0" destOrd="0" presId="urn:microsoft.com/office/officeart/2005/8/layout/hierarchy1"/>
    <dgm:cxn modelId="{89F94386-E37F-498F-A84A-C2742F2C02F2}" type="presParOf" srcId="{19B22A8D-6E04-41B1-923D-C11225C8444A}" destId="{5847F0F4-98B0-4EF2-BB24-8D510542F4C1}" srcOrd="1" destOrd="0" presId="urn:microsoft.com/office/officeart/2005/8/layout/hierarchy1"/>
    <dgm:cxn modelId="{14165E66-A0E9-4F17-A732-F41CF2A8407A}" type="presParOf" srcId="{5847F0F4-98B0-4EF2-BB24-8D510542F4C1}" destId="{56762CDE-7433-447A-9A67-5323B2460C96}" srcOrd="0" destOrd="0" presId="urn:microsoft.com/office/officeart/2005/8/layout/hierarchy1"/>
    <dgm:cxn modelId="{794EF674-7063-4F5F-9291-42AF51813239}" type="presParOf" srcId="{56762CDE-7433-447A-9A67-5323B2460C96}" destId="{F8A42063-9700-4CCC-87D4-07F8EAD81504}" srcOrd="0" destOrd="0" presId="urn:microsoft.com/office/officeart/2005/8/layout/hierarchy1"/>
    <dgm:cxn modelId="{79D6B120-99A9-4C52-8B7E-EA9CD2BF599C}" type="presParOf" srcId="{56762CDE-7433-447A-9A67-5323B2460C96}" destId="{63BFA72F-74F1-459C-8FDE-316EDD4B2EFE}" srcOrd="1" destOrd="0" presId="urn:microsoft.com/office/officeart/2005/8/layout/hierarchy1"/>
    <dgm:cxn modelId="{47C822C1-BD38-452C-83F3-33C251A5537D}" type="presParOf" srcId="{5847F0F4-98B0-4EF2-BB24-8D510542F4C1}" destId="{74701438-9E4D-4721-8E39-683047DB34F2}" srcOrd="1" destOrd="0" presId="urn:microsoft.com/office/officeart/2005/8/layout/hierarchy1"/>
    <dgm:cxn modelId="{D778D7A4-A13A-4568-AA6C-BE0F2A280BC7}" type="presParOf" srcId="{19B22A8D-6E04-41B1-923D-C11225C8444A}" destId="{7023BAFF-938F-4D37-8FCE-E9CEB19CFDB9}" srcOrd="2" destOrd="0" presId="urn:microsoft.com/office/officeart/2005/8/layout/hierarchy1"/>
    <dgm:cxn modelId="{DC2BC9CB-AA77-419D-A6E1-57C8620257CB}" type="presParOf" srcId="{19B22A8D-6E04-41B1-923D-C11225C8444A}" destId="{0FA92604-ED26-402D-94E1-78BBFA938DA4}" srcOrd="3" destOrd="0" presId="urn:microsoft.com/office/officeart/2005/8/layout/hierarchy1"/>
    <dgm:cxn modelId="{B3AF14B0-5A7F-4595-BC1E-8A7DA0A2E7BD}" type="presParOf" srcId="{0FA92604-ED26-402D-94E1-78BBFA938DA4}" destId="{8D855E37-2E13-446B-BEE0-4F172EF352BB}" srcOrd="0" destOrd="0" presId="urn:microsoft.com/office/officeart/2005/8/layout/hierarchy1"/>
    <dgm:cxn modelId="{E71AF7DB-4443-4FC8-9D8C-E2D3E34D2DF9}" type="presParOf" srcId="{8D855E37-2E13-446B-BEE0-4F172EF352BB}" destId="{230E4865-6896-4E00-BC83-D016A838EEAD}" srcOrd="0" destOrd="0" presId="urn:microsoft.com/office/officeart/2005/8/layout/hierarchy1"/>
    <dgm:cxn modelId="{BE0ECAC5-7726-4E55-BB9E-A8BE94EE82DB}" type="presParOf" srcId="{8D855E37-2E13-446B-BEE0-4F172EF352BB}" destId="{F5E1A6C9-5A50-44C9-9BB2-6F5A9854E1DF}" srcOrd="1" destOrd="0" presId="urn:microsoft.com/office/officeart/2005/8/layout/hierarchy1"/>
    <dgm:cxn modelId="{002B8742-58A2-4464-8201-5F63097C7761}" type="presParOf" srcId="{0FA92604-ED26-402D-94E1-78BBFA938DA4}" destId="{4A446729-DDEB-4A79-A73D-ECE1F5C075D6}" srcOrd="1" destOrd="0" presId="urn:microsoft.com/office/officeart/2005/8/layout/hierarchy1"/>
    <dgm:cxn modelId="{62FDCDE0-F94A-4BE1-AB13-1ED8B3E52CED}" type="presParOf" srcId="{19B22A8D-6E04-41B1-923D-C11225C8444A}" destId="{CAF59C41-2D6C-41B5-8150-C2F11A914C21}" srcOrd="4" destOrd="0" presId="urn:microsoft.com/office/officeart/2005/8/layout/hierarchy1"/>
    <dgm:cxn modelId="{17939B98-FFF4-46C7-9567-899CDD6AF46D}" type="presParOf" srcId="{19B22A8D-6E04-41B1-923D-C11225C8444A}" destId="{B4373083-82D7-4133-94AC-5712BC0E8F4F}" srcOrd="5" destOrd="0" presId="urn:microsoft.com/office/officeart/2005/8/layout/hierarchy1"/>
    <dgm:cxn modelId="{58D014CA-D30C-4972-8AE4-50CFE99C9B07}" type="presParOf" srcId="{B4373083-82D7-4133-94AC-5712BC0E8F4F}" destId="{5421357F-325A-41A8-B81A-091872FD23A0}" srcOrd="0" destOrd="0" presId="urn:microsoft.com/office/officeart/2005/8/layout/hierarchy1"/>
    <dgm:cxn modelId="{E01372AE-9632-4EBA-B992-6F8E3E846AE6}" type="presParOf" srcId="{5421357F-325A-41A8-B81A-091872FD23A0}" destId="{CBC6CA5C-AE07-4F5D-A5A0-BD72C56B8A1D}" srcOrd="0" destOrd="0" presId="urn:microsoft.com/office/officeart/2005/8/layout/hierarchy1"/>
    <dgm:cxn modelId="{1194AF36-7D0D-4726-86C0-2F0EC15AB9FD}" type="presParOf" srcId="{5421357F-325A-41A8-B81A-091872FD23A0}" destId="{D6D2AD16-5761-4D10-9F3C-E41B44772DC6}" srcOrd="1" destOrd="0" presId="urn:microsoft.com/office/officeart/2005/8/layout/hierarchy1"/>
    <dgm:cxn modelId="{31753A5C-8C05-400C-BC3C-0FEFFFA3699E}" type="presParOf" srcId="{B4373083-82D7-4133-94AC-5712BC0E8F4F}" destId="{D809CAB1-5F1D-4C71-ABCE-F2295937D51C}" srcOrd="1" destOrd="0" presId="urn:microsoft.com/office/officeart/2005/8/layout/hierarchy1"/>
    <dgm:cxn modelId="{6F7A1FCA-4B6E-4EE8-BA88-7CFD85286F1F}" type="presParOf" srcId="{665E76B8-5805-427B-984D-FF9C74A3CF9A}" destId="{45760A9F-1B73-4F84-855E-2D29760C4804}" srcOrd="2" destOrd="0" presId="urn:microsoft.com/office/officeart/2005/8/layout/hierarchy1"/>
    <dgm:cxn modelId="{13232519-D254-4AC4-A07A-DB26F314DFB2}" type="presParOf" srcId="{665E76B8-5805-427B-984D-FF9C74A3CF9A}" destId="{7F4D9DD1-1EA9-46D8-A4DB-B080D8E027F3}" srcOrd="3" destOrd="0" presId="urn:microsoft.com/office/officeart/2005/8/layout/hierarchy1"/>
    <dgm:cxn modelId="{206B0923-EA66-426F-B572-0058CC46C2D1}" type="presParOf" srcId="{7F4D9DD1-1EA9-46D8-A4DB-B080D8E027F3}" destId="{3ED049E6-3A13-4D2F-870A-CACB3D04D4BD}" srcOrd="0" destOrd="0" presId="urn:microsoft.com/office/officeart/2005/8/layout/hierarchy1"/>
    <dgm:cxn modelId="{BBF2C78D-EEE9-4121-A701-42557AF9CECE}" type="presParOf" srcId="{3ED049E6-3A13-4D2F-870A-CACB3D04D4BD}" destId="{737D8521-7848-43ED-90A7-FF94DB7735EB}" srcOrd="0" destOrd="0" presId="urn:microsoft.com/office/officeart/2005/8/layout/hierarchy1"/>
    <dgm:cxn modelId="{E7A5F0F6-F9F8-47C9-833D-4415FE608FF2}" type="presParOf" srcId="{3ED049E6-3A13-4D2F-870A-CACB3D04D4BD}" destId="{16753983-AFCD-45C3-8427-F105D6AAEDEA}" srcOrd="1" destOrd="0" presId="urn:microsoft.com/office/officeart/2005/8/layout/hierarchy1"/>
    <dgm:cxn modelId="{1D36CA8F-9696-430F-A7EC-C1CB03CF28C3}" type="presParOf" srcId="{7F4D9DD1-1EA9-46D8-A4DB-B080D8E027F3}" destId="{3B2B5B8D-7E13-40AD-88DF-386E8280F455}" srcOrd="1" destOrd="0" presId="urn:microsoft.com/office/officeart/2005/8/layout/hierarchy1"/>
    <dgm:cxn modelId="{4DCB1440-7E6A-413D-9DFB-995E1173C4FA}" type="presParOf" srcId="{3B2B5B8D-7E13-40AD-88DF-386E8280F455}" destId="{2DDD2107-7638-464A-8762-E3973D3DE37F}" srcOrd="0" destOrd="0" presId="urn:microsoft.com/office/officeart/2005/8/layout/hierarchy1"/>
    <dgm:cxn modelId="{A7AEC374-CEE1-4159-BB31-D40D4E0CC295}" type="presParOf" srcId="{3B2B5B8D-7E13-40AD-88DF-386E8280F455}" destId="{F05CCCCF-CF81-4615-877E-DAFD0F4B3AA3}" srcOrd="1" destOrd="0" presId="urn:microsoft.com/office/officeart/2005/8/layout/hierarchy1"/>
    <dgm:cxn modelId="{3348B645-5ECE-443B-9340-AA4F16A15F0C}" type="presParOf" srcId="{F05CCCCF-CF81-4615-877E-DAFD0F4B3AA3}" destId="{CB983D79-5A6F-49A2-9D18-FEEB549BFE73}" srcOrd="0" destOrd="0" presId="urn:microsoft.com/office/officeart/2005/8/layout/hierarchy1"/>
    <dgm:cxn modelId="{81F162ED-5080-4657-99AC-3DAA56F0630D}" type="presParOf" srcId="{CB983D79-5A6F-49A2-9D18-FEEB549BFE73}" destId="{8D720EEE-C133-4306-8A6A-2DCDF0D1B74C}" srcOrd="0" destOrd="0" presId="urn:microsoft.com/office/officeart/2005/8/layout/hierarchy1"/>
    <dgm:cxn modelId="{FE9D2001-9761-46D7-B4B4-CE3FA3A3F581}" type="presParOf" srcId="{CB983D79-5A6F-49A2-9D18-FEEB549BFE73}" destId="{772986FB-F7B6-407F-88D0-63E6BFCF3E81}" srcOrd="1" destOrd="0" presId="urn:microsoft.com/office/officeart/2005/8/layout/hierarchy1"/>
    <dgm:cxn modelId="{5C74299E-54ED-4B79-8FC1-90B4554685C7}" type="presParOf" srcId="{F05CCCCF-CF81-4615-877E-DAFD0F4B3AA3}" destId="{893E36A6-7107-4E6C-944A-C8904A06908A}" srcOrd="1" destOrd="0" presId="urn:microsoft.com/office/officeart/2005/8/layout/hierarchy1"/>
    <dgm:cxn modelId="{3F7EC660-1FDA-4638-8851-A639C66F56D3}" type="presParOf" srcId="{3B2B5B8D-7E13-40AD-88DF-386E8280F455}" destId="{0792393C-B10E-4472-87EE-4DCE8E9A3EC2}" srcOrd="2" destOrd="0" presId="urn:microsoft.com/office/officeart/2005/8/layout/hierarchy1"/>
    <dgm:cxn modelId="{5D6A3E7F-7A7A-449A-BBEF-6531BABE4B20}" type="presParOf" srcId="{3B2B5B8D-7E13-40AD-88DF-386E8280F455}" destId="{E74D884F-79DF-4B88-BF9D-ECA8F6772B31}" srcOrd="3" destOrd="0" presId="urn:microsoft.com/office/officeart/2005/8/layout/hierarchy1"/>
    <dgm:cxn modelId="{1E84B600-402B-4441-8384-959F0B6870EB}" type="presParOf" srcId="{E74D884F-79DF-4B88-BF9D-ECA8F6772B31}" destId="{4374BA9A-A56E-46DB-884A-0ADDB2992051}" srcOrd="0" destOrd="0" presId="urn:microsoft.com/office/officeart/2005/8/layout/hierarchy1"/>
    <dgm:cxn modelId="{EBF8F672-700B-4F10-A587-88C41C6B60C3}" type="presParOf" srcId="{4374BA9A-A56E-46DB-884A-0ADDB2992051}" destId="{17136BEB-324A-4E9B-9884-D39EC47A8866}" srcOrd="0" destOrd="0" presId="urn:microsoft.com/office/officeart/2005/8/layout/hierarchy1"/>
    <dgm:cxn modelId="{292A1D8A-974B-47D0-A5E9-CCF3DDA1936F}" type="presParOf" srcId="{4374BA9A-A56E-46DB-884A-0ADDB2992051}" destId="{8EDB1C3F-2DDF-4043-B09B-CE3ECFCA9208}" srcOrd="1" destOrd="0" presId="urn:microsoft.com/office/officeart/2005/8/layout/hierarchy1"/>
    <dgm:cxn modelId="{06CDC4A1-6496-4FF1-BB9E-74126460B848}" type="presParOf" srcId="{E74D884F-79DF-4B88-BF9D-ECA8F6772B31}" destId="{7AEEDC6E-0281-4A87-8239-79F9552A1796}" srcOrd="1" destOrd="0" presId="urn:microsoft.com/office/officeart/2005/8/layout/hierarchy1"/>
    <dgm:cxn modelId="{7AD6FE41-30F5-4445-BE9F-ACB1A18362A2}" type="presParOf" srcId="{3B2B5B8D-7E13-40AD-88DF-386E8280F455}" destId="{B0A2FD71-DD0A-4E10-8949-67B9974EF466}" srcOrd="4" destOrd="0" presId="urn:microsoft.com/office/officeart/2005/8/layout/hierarchy1"/>
    <dgm:cxn modelId="{479DA1A7-B35E-452C-A6C1-A169699D53FB}" type="presParOf" srcId="{3B2B5B8D-7E13-40AD-88DF-386E8280F455}" destId="{1C7B64C5-611F-4A94-B2CF-6F1FB8D61413}" srcOrd="5" destOrd="0" presId="urn:microsoft.com/office/officeart/2005/8/layout/hierarchy1"/>
    <dgm:cxn modelId="{E2F5DB55-C5FB-4041-9B9E-72AA7B3AB79A}" type="presParOf" srcId="{1C7B64C5-611F-4A94-B2CF-6F1FB8D61413}" destId="{279F8671-51BD-4A5F-A715-C4B6A93BDBF7}" srcOrd="0" destOrd="0" presId="urn:microsoft.com/office/officeart/2005/8/layout/hierarchy1"/>
    <dgm:cxn modelId="{0E8D68BA-BA16-48EA-A46F-F0A095280494}" type="presParOf" srcId="{279F8671-51BD-4A5F-A715-C4B6A93BDBF7}" destId="{7056B92C-3BBD-4047-8485-714AA7CC49CD}" srcOrd="0" destOrd="0" presId="urn:microsoft.com/office/officeart/2005/8/layout/hierarchy1"/>
    <dgm:cxn modelId="{A98DBB16-A1E1-4906-BBDE-12911D2953B5}" type="presParOf" srcId="{279F8671-51BD-4A5F-A715-C4B6A93BDBF7}" destId="{497DA880-AD1D-46C2-A8BB-AC4CA3D3300F}" srcOrd="1" destOrd="0" presId="urn:microsoft.com/office/officeart/2005/8/layout/hierarchy1"/>
    <dgm:cxn modelId="{5168E405-8330-4C14-B282-E8366A4FEEE9}" type="presParOf" srcId="{1C7B64C5-611F-4A94-B2CF-6F1FB8D61413}" destId="{35ECD5C1-71A5-4AC0-977E-4DCD1CE3CAE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F37F08B-9B21-43AC-9F27-A89823A798D2}" type="doc">
      <dgm:prSet loTypeId="urn:microsoft.com/office/officeart/2005/8/layout/venn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ED3087-7000-478C-A4BB-A692ACD6D86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B3AF8A-AF5D-42CD-9F4E-EF6AEA5A0F4C}" type="par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D733A-FDDA-4307-B4C4-9E799F30FCFE}" type="sib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BA7E79-91CD-44A1-88E1-DA3A213D92D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stock</a:t>
          </a:r>
        </a:p>
      </dgm:t>
    </dgm:pt>
    <dgm:pt modelId="{50E0134A-B409-4953-93AF-1118D009205F}" type="par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BC78A9-5798-4005-B99B-121AD04B2D46}" type="sib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6448F5-19EC-4C57-B4C9-A87CAE6D7B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8213D-D0C6-42C6-984F-EEB21CA61EA4}" type="par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D69028-9308-4BA5-907D-0BCC4C8F0F48}" type="sib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F6C1EC-62B9-4E9F-B191-5E83DA6429A7}" type="pres">
      <dgm:prSet presAssocID="{FF37F08B-9B21-43AC-9F27-A89823A798D2}" presName="Name0" presStyleCnt="0">
        <dgm:presLayoutVars>
          <dgm:chMax val="7"/>
          <dgm:resizeHandles val="exact"/>
        </dgm:presLayoutVars>
      </dgm:prSet>
      <dgm:spPr/>
    </dgm:pt>
    <dgm:pt modelId="{B3CDA498-14F1-4809-AA36-24C3B8B95EBA}" type="pres">
      <dgm:prSet presAssocID="{FF37F08B-9B21-43AC-9F27-A89823A798D2}" presName="comp1" presStyleCnt="0"/>
      <dgm:spPr/>
    </dgm:pt>
    <dgm:pt modelId="{18A72D59-39DE-43B6-B057-C713AB70C64C}" type="pres">
      <dgm:prSet presAssocID="{FF37F08B-9B21-43AC-9F27-A89823A798D2}" presName="circle1" presStyleLbl="node1" presStyleIdx="0" presStyleCnt="3"/>
      <dgm:spPr/>
    </dgm:pt>
    <dgm:pt modelId="{DF14713C-CC6C-4F59-B1B5-9777DA7437D6}" type="pres">
      <dgm:prSet presAssocID="{FF37F08B-9B21-43AC-9F27-A89823A798D2}" presName="c1text" presStyleLbl="node1" presStyleIdx="0" presStyleCnt="3">
        <dgm:presLayoutVars>
          <dgm:bulletEnabled val="1"/>
        </dgm:presLayoutVars>
      </dgm:prSet>
      <dgm:spPr/>
    </dgm:pt>
    <dgm:pt modelId="{0439E304-F4E9-4687-A90A-F54D498B8621}" type="pres">
      <dgm:prSet presAssocID="{FF37F08B-9B21-43AC-9F27-A89823A798D2}" presName="comp2" presStyleCnt="0"/>
      <dgm:spPr/>
    </dgm:pt>
    <dgm:pt modelId="{D60BAD03-F281-4852-815E-37FA2F3A5A84}" type="pres">
      <dgm:prSet presAssocID="{FF37F08B-9B21-43AC-9F27-A89823A798D2}" presName="circle2" presStyleLbl="node1" presStyleIdx="1" presStyleCnt="3"/>
      <dgm:spPr/>
    </dgm:pt>
    <dgm:pt modelId="{6DFC9D18-D53B-46E2-8D0C-8A9A74F4B899}" type="pres">
      <dgm:prSet presAssocID="{FF37F08B-9B21-43AC-9F27-A89823A798D2}" presName="c2text" presStyleLbl="node1" presStyleIdx="1" presStyleCnt="3">
        <dgm:presLayoutVars>
          <dgm:bulletEnabled val="1"/>
        </dgm:presLayoutVars>
      </dgm:prSet>
      <dgm:spPr/>
    </dgm:pt>
    <dgm:pt modelId="{5114E20D-0B3D-465E-863B-657A324226AA}" type="pres">
      <dgm:prSet presAssocID="{FF37F08B-9B21-43AC-9F27-A89823A798D2}" presName="comp3" presStyleCnt="0"/>
      <dgm:spPr/>
    </dgm:pt>
    <dgm:pt modelId="{A5CCAFF8-DB56-49C1-86D6-08546BB82487}" type="pres">
      <dgm:prSet presAssocID="{FF37F08B-9B21-43AC-9F27-A89823A798D2}" presName="circle3" presStyleLbl="node1" presStyleIdx="2" presStyleCnt="3"/>
      <dgm:spPr/>
    </dgm:pt>
    <dgm:pt modelId="{036323C7-3099-489A-92E5-04F03453143C}" type="pres">
      <dgm:prSet presAssocID="{FF37F08B-9B21-43AC-9F27-A89823A798D2}" presName="c3text" presStyleLbl="node1" presStyleIdx="2" presStyleCnt="3">
        <dgm:presLayoutVars>
          <dgm:bulletEnabled val="1"/>
        </dgm:presLayoutVars>
      </dgm:prSet>
      <dgm:spPr/>
    </dgm:pt>
  </dgm:ptLst>
  <dgm:cxnLst>
    <dgm:cxn modelId="{EF31A40A-AC81-4460-953A-6591BCC75BFC}" type="presOf" srcId="{C9BA7E79-91CD-44A1-88E1-DA3A213D92D1}" destId="{6DFC9D18-D53B-46E2-8D0C-8A9A74F4B899}" srcOrd="1" destOrd="0" presId="urn:microsoft.com/office/officeart/2005/8/layout/venn2"/>
    <dgm:cxn modelId="{3B2FAB0B-FB70-4843-A6B6-03A57F4E2B58}" type="presOf" srcId="{C9BA7E79-91CD-44A1-88E1-DA3A213D92D1}" destId="{D60BAD03-F281-4852-815E-37FA2F3A5A84}" srcOrd="0" destOrd="0" presId="urn:microsoft.com/office/officeart/2005/8/layout/venn2"/>
    <dgm:cxn modelId="{DF035772-92FE-4E7C-969C-C9CF49644CCF}" type="presOf" srcId="{336448F5-19EC-4C57-B4C9-A87CAE6D7B55}" destId="{A5CCAFF8-DB56-49C1-86D6-08546BB82487}" srcOrd="0" destOrd="0" presId="urn:microsoft.com/office/officeart/2005/8/layout/venn2"/>
    <dgm:cxn modelId="{2D7C3E8D-9417-415D-96B6-E51DA42554E2}" type="presOf" srcId="{17ED3087-7000-478C-A4BB-A692ACD6D862}" destId="{DF14713C-CC6C-4F59-B1B5-9777DA7437D6}" srcOrd="1" destOrd="0" presId="urn:microsoft.com/office/officeart/2005/8/layout/venn2"/>
    <dgm:cxn modelId="{61B3C6B7-770D-492D-B3B5-6196F71154AF}" type="presOf" srcId="{336448F5-19EC-4C57-B4C9-A87CAE6D7B55}" destId="{036323C7-3099-489A-92E5-04F03453143C}" srcOrd="1" destOrd="0" presId="urn:microsoft.com/office/officeart/2005/8/layout/venn2"/>
    <dgm:cxn modelId="{1F8D23BD-BECE-443A-8A6B-371E4FAD6D82}" srcId="{FF37F08B-9B21-43AC-9F27-A89823A798D2}" destId="{336448F5-19EC-4C57-B4C9-A87CAE6D7B55}" srcOrd="2" destOrd="0" parTransId="{3888213D-D0C6-42C6-984F-EEB21CA61EA4}" sibTransId="{6BD69028-9308-4BA5-907D-0BCC4C8F0F48}"/>
    <dgm:cxn modelId="{28498BC6-3489-4F71-B22B-FA7530392185}" type="presOf" srcId="{17ED3087-7000-478C-A4BB-A692ACD6D862}" destId="{18A72D59-39DE-43B6-B057-C713AB70C64C}" srcOrd="0" destOrd="0" presId="urn:microsoft.com/office/officeart/2005/8/layout/venn2"/>
    <dgm:cxn modelId="{3191F9D1-AD9D-4B4A-B79D-AFE1DD715EE4}" srcId="{FF37F08B-9B21-43AC-9F27-A89823A798D2}" destId="{17ED3087-7000-478C-A4BB-A692ACD6D862}" srcOrd="0" destOrd="0" parTransId="{DFB3AF8A-AF5D-42CD-9F4E-EF6AEA5A0F4C}" sibTransId="{55AD733A-FDDA-4307-B4C4-9E799F30FCFE}"/>
    <dgm:cxn modelId="{DFA51ED3-E459-43BA-BFFB-15299C2050DC}" type="presOf" srcId="{FF37F08B-9B21-43AC-9F27-A89823A798D2}" destId="{5EF6C1EC-62B9-4E9F-B191-5E83DA6429A7}" srcOrd="0" destOrd="0" presId="urn:microsoft.com/office/officeart/2005/8/layout/venn2"/>
    <dgm:cxn modelId="{E8F629D5-D839-45B4-BEF6-37531AD6947E}" srcId="{FF37F08B-9B21-43AC-9F27-A89823A798D2}" destId="{C9BA7E79-91CD-44A1-88E1-DA3A213D92D1}" srcOrd="1" destOrd="0" parTransId="{50E0134A-B409-4953-93AF-1118D009205F}" sibTransId="{D5BC78A9-5798-4005-B99B-121AD04B2D46}"/>
    <dgm:cxn modelId="{E0725292-5F8E-4AB9-98EF-0DF5C037A09F}" type="presParOf" srcId="{5EF6C1EC-62B9-4E9F-B191-5E83DA6429A7}" destId="{B3CDA498-14F1-4809-AA36-24C3B8B95EBA}" srcOrd="0" destOrd="0" presId="urn:microsoft.com/office/officeart/2005/8/layout/venn2"/>
    <dgm:cxn modelId="{993DA45B-779A-49B2-99FB-AE950E5C0E1C}" type="presParOf" srcId="{B3CDA498-14F1-4809-AA36-24C3B8B95EBA}" destId="{18A72D59-39DE-43B6-B057-C713AB70C64C}" srcOrd="0" destOrd="0" presId="urn:microsoft.com/office/officeart/2005/8/layout/venn2"/>
    <dgm:cxn modelId="{E0F03D20-B220-4D01-AF71-A290EA7BC6C2}" type="presParOf" srcId="{B3CDA498-14F1-4809-AA36-24C3B8B95EBA}" destId="{DF14713C-CC6C-4F59-B1B5-9777DA7437D6}" srcOrd="1" destOrd="0" presId="urn:microsoft.com/office/officeart/2005/8/layout/venn2"/>
    <dgm:cxn modelId="{71122073-29A3-46B7-8B41-C64D62E6ABC9}" type="presParOf" srcId="{5EF6C1EC-62B9-4E9F-B191-5E83DA6429A7}" destId="{0439E304-F4E9-4687-A90A-F54D498B8621}" srcOrd="1" destOrd="0" presId="urn:microsoft.com/office/officeart/2005/8/layout/venn2"/>
    <dgm:cxn modelId="{5F826E17-2ADD-478E-9695-00DF208BE067}" type="presParOf" srcId="{0439E304-F4E9-4687-A90A-F54D498B8621}" destId="{D60BAD03-F281-4852-815E-37FA2F3A5A84}" srcOrd="0" destOrd="0" presId="urn:microsoft.com/office/officeart/2005/8/layout/venn2"/>
    <dgm:cxn modelId="{019242F7-A14D-4D54-8043-94F7B357A7C6}" type="presParOf" srcId="{0439E304-F4E9-4687-A90A-F54D498B8621}" destId="{6DFC9D18-D53B-46E2-8D0C-8A9A74F4B899}" srcOrd="1" destOrd="0" presId="urn:microsoft.com/office/officeart/2005/8/layout/venn2"/>
    <dgm:cxn modelId="{CE3BA594-123A-49BA-8444-6851FB481CA7}" type="presParOf" srcId="{5EF6C1EC-62B9-4E9F-B191-5E83DA6429A7}" destId="{5114E20D-0B3D-465E-863B-657A324226AA}" srcOrd="2" destOrd="0" presId="urn:microsoft.com/office/officeart/2005/8/layout/venn2"/>
    <dgm:cxn modelId="{EDBBD01A-BB83-4579-9322-5BB8C099DE99}" type="presParOf" srcId="{5114E20D-0B3D-465E-863B-657A324226AA}" destId="{A5CCAFF8-DB56-49C1-86D6-08546BB82487}" srcOrd="0" destOrd="0" presId="urn:microsoft.com/office/officeart/2005/8/layout/venn2"/>
    <dgm:cxn modelId="{F22CF143-2704-41D8-BE8C-AAAC214908EB}" type="presParOf" srcId="{5114E20D-0B3D-465E-863B-657A324226AA}" destId="{036323C7-3099-489A-92E5-04F03453143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F37F08B-9B21-43AC-9F27-A89823A798D2}" type="doc">
      <dgm:prSet loTypeId="urn:microsoft.com/office/officeart/2005/8/layout/venn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ED3087-7000-478C-A4BB-A692ACD6D862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B3AF8A-AF5D-42CD-9F4E-EF6AEA5A0F4C}" type="par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D733A-FDDA-4307-B4C4-9E799F30FCFE}" type="sib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BA7E79-91CD-44A1-88E1-DA3A213D92D1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E0134A-B409-4953-93AF-1118D009205F}" type="par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BC78A9-5798-4005-B99B-121AD04B2D46}" type="sib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6448F5-19EC-4C57-B4C9-A87CAE6D7B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s</a:t>
          </a:r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tock</a:t>
          </a:r>
        </a:p>
      </dgm:t>
    </dgm:pt>
    <dgm:pt modelId="{3888213D-D0C6-42C6-984F-EEB21CA61EA4}" type="par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D69028-9308-4BA5-907D-0BCC4C8F0F48}" type="sib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F6C1EC-62B9-4E9F-B191-5E83DA6429A7}" type="pres">
      <dgm:prSet presAssocID="{FF37F08B-9B21-43AC-9F27-A89823A798D2}" presName="Name0" presStyleCnt="0">
        <dgm:presLayoutVars>
          <dgm:chMax val="7"/>
          <dgm:resizeHandles val="exact"/>
        </dgm:presLayoutVars>
      </dgm:prSet>
      <dgm:spPr/>
    </dgm:pt>
    <dgm:pt modelId="{B3CDA498-14F1-4809-AA36-24C3B8B95EBA}" type="pres">
      <dgm:prSet presAssocID="{FF37F08B-9B21-43AC-9F27-A89823A798D2}" presName="comp1" presStyleCnt="0"/>
      <dgm:spPr/>
    </dgm:pt>
    <dgm:pt modelId="{18A72D59-39DE-43B6-B057-C713AB70C64C}" type="pres">
      <dgm:prSet presAssocID="{FF37F08B-9B21-43AC-9F27-A89823A798D2}" presName="circle1" presStyleLbl="node1" presStyleIdx="0" presStyleCnt="3"/>
      <dgm:spPr/>
    </dgm:pt>
    <dgm:pt modelId="{DF14713C-CC6C-4F59-B1B5-9777DA7437D6}" type="pres">
      <dgm:prSet presAssocID="{FF37F08B-9B21-43AC-9F27-A89823A798D2}" presName="c1text" presStyleLbl="node1" presStyleIdx="0" presStyleCnt="3">
        <dgm:presLayoutVars>
          <dgm:bulletEnabled val="1"/>
        </dgm:presLayoutVars>
      </dgm:prSet>
      <dgm:spPr/>
    </dgm:pt>
    <dgm:pt modelId="{0439E304-F4E9-4687-A90A-F54D498B8621}" type="pres">
      <dgm:prSet presAssocID="{FF37F08B-9B21-43AC-9F27-A89823A798D2}" presName="comp2" presStyleCnt="0"/>
      <dgm:spPr/>
    </dgm:pt>
    <dgm:pt modelId="{D60BAD03-F281-4852-815E-37FA2F3A5A84}" type="pres">
      <dgm:prSet presAssocID="{FF37F08B-9B21-43AC-9F27-A89823A798D2}" presName="circle2" presStyleLbl="node1" presStyleIdx="1" presStyleCnt="3" custScaleX="75042" custScaleY="75306" custLinFactNeighborX="-28469" custLinFactNeighborY="-15621"/>
      <dgm:spPr/>
    </dgm:pt>
    <dgm:pt modelId="{6DFC9D18-D53B-46E2-8D0C-8A9A74F4B899}" type="pres">
      <dgm:prSet presAssocID="{FF37F08B-9B21-43AC-9F27-A89823A798D2}" presName="c2text" presStyleLbl="node1" presStyleIdx="1" presStyleCnt="3">
        <dgm:presLayoutVars>
          <dgm:bulletEnabled val="1"/>
        </dgm:presLayoutVars>
      </dgm:prSet>
      <dgm:spPr/>
    </dgm:pt>
    <dgm:pt modelId="{5114E20D-0B3D-465E-863B-657A324226AA}" type="pres">
      <dgm:prSet presAssocID="{FF37F08B-9B21-43AC-9F27-A89823A798D2}" presName="comp3" presStyleCnt="0"/>
      <dgm:spPr/>
    </dgm:pt>
    <dgm:pt modelId="{A5CCAFF8-DB56-49C1-86D6-08546BB82487}" type="pres">
      <dgm:prSet presAssocID="{FF37F08B-9B21-43AC-9F27-A89823A798D2}" presName="circle3" presStyleLbl="node1" presStyleIdx="2" presStyleCnt="3" custLinFactNeighborX="37516" custLinFactNeighborY="-20840"/>
      <dgm:spPr/>
    </dgm:pt>
    <dgm:pt modelId="{036323C7-3099-489A-92E5-04F03453143C}" type="pres">
      <dgm:prSet presAssocID="{FF37F08B-9B21-43AC-9F27-A89823A798D2}" presName="c3text" presStyleLbl="node1" presStyleIdx="2" presStyleCnt="3">
        <dgm:presLayoutVars>
          <dgm:bulletEnabled val="1"/>
        </dgm:presLayoutVars>
      </dgm:prSet>
      <dgm:spPr/>
    </dgm:pt>
  </dgm:ptLst>
  <dgm:cxnLst>
    <dgm:cxn modelId="{EF31A40A-AC81-4460-953A-6591BCC75BFC}" type="presOf" srcId="{C9BA7E79-91CD-44A1-88E1-DA3A213D92D1}" destId="{6DFC9D18-D53B-46E2-8D0C-8A9A74F4B899}" srcOrd="1" destOrd="0" presId="urn:microsoft.com/office/officeart/2005/8/layout/venn2"/>
    <dgm:cxn modelId="{3B2FAB0B-FB70-4843-A6B6-03A57F4E2B58}" type="presOf" srcId="{C9BA7E79-91CD-44A1-88E1-DA3A213D92D1}" destId="{D60BAD03-F281-4852-815E-37FA2F3A5A84}" srcOrd="0" destOrd="0" presId="urn:microsoft.com/office/officeart/2005/8/layout/venn2"/>
    <dgm:cxn modelId="{DF035772-92FE-4E7C-969C-C9CF49644CCF}" type="presOf" srcId="{336448F5-19EC-4C57-B4C9-A87CAE6D7B55}" destId="{A5CCAFF8-DB56-49C1-86D6-08546BB82487}" srcOrd="0" destOrd="0" presId="urn:microsoft.com/office/officeart/2005/8/layout/venn2"/>
    <dgm:cxn modelId="{2D7C3E8D-9417-415D-96B6-E51DA42554E2}" type="presOf" srcId="{17ED3087-7000-478C-A4BB-A692ACD6D862}" destId="{DF14713C-CC6C-4F59-B1B5-9777DA7437D6}" srcOrd="1" destOrd="0" presId="urn:microsoft.com/office/officeart/2005/8/layout/venn2"/>
    <dgm:cxn modelId="{61B3C6B7-770D-492D-B3B5-6196F71154AF}" type="presOf" srcId="{336448F5-19EC-4C57-B4C9-A87CAE6D7B55}" destId="{036323C7-3099-489A-92E5-04F03453143C}" srcOrd="1" destOrd="0" presId="urn:microsoft.com/office/officeart/2005/8/layout/venn2"/>
    <dgm:cxn modelId="{1F8D23BD-BECE-443A-8A6B-371E4FAD6D82}" srcId="{FF37F08B-9B21-43AC-9F27-A89823A798D2}" destId="{336448F5-19EC-4C57-B4C9-A87CAE6D7B55}" srcOrd="2" destOrd="0" parTransId="{3888213D-D0C6-42C6-984F-EEB21CA61EA4}" sibTransId="{6BD69028-9308-4BA5-907D-0BCC4C8F0F48}"/>
    <dgm:cxn modelId="{28498BC6-3489-4F71-B22B-FA7530392185}" type="presOf" srcId="{17ED3087-7000-478C-A4BB-A692ACD6D862}" destId="{18A72D59-39DE-43B6-B057-C713AB70C64C}" srcOrd="0" destOrd="0" presId="urn:microsoft.com/office/officeart/2005/8/layout/venn2"/>
    <dgm:cxn modelId="{3191F9D1-AD9D-4B4A-B79D-AFE1DD715EE4}" srcId="{FF37F08B-9B21-43AC-9F27-A89823A798D2}" destId="{17ED3087-7000-478C-A4BB-A692ACD6D862}" srcOrd="0" destOrd="0" parTransId="{DFB3AF8A-AF5D-42CD-9F4E-EF6AEA5A0F4C}" sibTransId="{55AD733A-FDDA-4307-B4C4-9E799F30FCFE}"/>
    <dgm:cxn modelId="{DFA51ED3-E459-43BA-BFFB-15299C2050DC}" type="presOf" srcId="{FF37F08B-9B21-43AC-9F27-A89823A798D2}" destId="{5EF6C1EC-62B9-4E9F-B191-5E83DA6429A7}" srcOrd="0" destOrd="0" presId="urn:microsoft.com/office/officeart/2005/8/layout/venn2"/>
    <dgm:cxn modelId="{E8F629D5-D839-45B4-BEF6-37531AD6947E}" srcId="{FF37F08B-9B21-43AC-9F27-A89823A798D2}" destId="{C9BA7E79-91CD-44A1-88E1-DA3A213D92D1}" srcOrd="1" destOrd="0" parTransId="{50E0134A-B409-4953-93AF-1118D009205F}" sibTransId="{D5BC78A9-5798-4005-B99B-121AD04B2D46}"/>
    <dgm:cxn modelId="{E0725292-5F8E-4AB9-98EF-0DF5C037A09F}" type="presParOf" srcId="{5EF6C1EC-62B9-4E9F-B191-5E83DA6429A7}" destId="{B3CDA498-14F1-4809-AA36-24C3B8B95EBA}" srcOrd="0" destOrd="0" presId="urn:microsoft.com/office/officeart/2005/8/layout/venn2"/>
    <dgm:cxn modelId="{993DA45B-779A-49B2-99FB-AE950E5C0E1C}" type="presParOf" srcId="{B3CDA498-14F1-4809-AA36-24C3B8B95EBA}" destId="{18A72D59-39DE-43B6-B057-C713AB70C64C}" srcOrd="0" destOrd="0" presId="urn:microsoft.com/office/officeart/2005/8/layout/venn2"/>
    <dgm:cxn modelId="{E0F03D20-B220-4D01-AF71-A290EA7BC6C2}" type="presParOf" srcId="{B3CDA498-14F1-4809-AA36-24C3B8B95EBA}" destId="{DF14713C-CC6C-4F59-B1B5-9777DA7437D6}" srcOrd="1" destOrd="0" presId="urn:microsoft.com/office/officeart/2005/8/layout/venn2"/>
    <dgm:cxn modelId="{71122073-29A3-46B7-8B41-C64D62E6ABC9}" type="presParOf" srcId="{5EF6C1EC-62B9-4E9F-B191-5E83DA6429A7}" destId="{0439E304-F4E9-4687-A90A-F54D498B8621}" srcOrd="1" destOrd="0" presId="urn:microsoft.com/office/officeart/2005/8/layout/venn2"/>
    <dgm:cxn modelId="{5F826E17-2ADD-478E-9695-00DF208BE067}" type="presParOf" srcId="{0439E304-F4E9-4687-A90A-F54D498B8621}" destId="{D60BAD03-F281-4852-815E-37FA2F3A5A84}" srcOrd="0" destOrd="0" presId="urn:microsoft.com/office/officeart/2005/8/layout/venn2"/>
    <dgm:cxn modelId="{019242F7-A14D-4D54-8043-94F7B357A7C6}" type="presParOf" srcId="{0439E304-F4E9-4687-A90A-F54D498B8621}" destId="{6DFC9D18-D53B-46E2-8D0C-8A9A74F4B899}" srcOrd="1" destOrd="0" presId="urn:microsoft.com/office/officeart/2005/8/layout/venn2"/>
    <dgm:cxn modelId="{CE3BA594-123A-49BA-8444-6851FB481CA7}" type="presParOf" srcId="{5EF6C1EC-62B9-4E9F-B191-5E83DA6429A7}" destId="{5114E20D-0B3D-465E-863B-657A324226AA}" srcOrd="2" destOrd="0" presId="urn:microsoft.com/office/officeart/2005/8/layout/venn2"/>
    <dgm:cxn modelId="{EDBBD01A-BB83-4579-9322-5BB8C099DE99}" type="presParOf" srcId="{5114E20D-0B3D-465E-863B-657A324226AA}" destId="{A5CCAFF8-DB56-49C1-86D6-08546BB82487}" srcOrd="0" destOrd="0" presId="urn:microsoft.com/office/officeart/2005/8/layout/venn2"/>
    <dgm:cxn modelId="{F22CF143-2704-41D8-BE8C-AAAC214908EB}" type="presParOf" srcId="{5114E20D-0B3D-465E-863B-657A324226AA}" destId="{036323C7-3099-489A-92E5-04F03453143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6693119D-210F-4302-84B3-4E8E11658795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0EE405-DEB5-44CB-AC01-2FE4806FB72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省级平台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F74B95-412D-4A53-A9DE-D6D1EF679543}" type="parTrans" cxnId="{B39A1BD7-4651-4D5E-B16A-8D910E54DCD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3EF73E-ADDD-4F8B-ABFD-6047F5D1084C}" type="sibTrans" cxnId="{B39A1BD7-4651-4D5E-B16A-8D910E54DCD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C66295-B287-46E7-A2DC-CC0C4A1FA63C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县城农贸综合体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60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3C4251-9C25-42C3-A6E1-9114DB92223A}" type="parTrans" cxnId="{154B3C55-D904-4427-937B-52F3A80A9E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90E9F1-A0B0-4A6C-8250-A6CB5DBAA152}" type="sibTrans" cxnId="{154B3C55-D904-4427-937B-52F3A80A9E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23DDC2-FCBE-428C-9A26-988CEFA48A8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自营市场商户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100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5D50C1-8E0F-4A31-888B-25ECF5CCC890}" type="parTrans" cxnId="{BEB1A4FC-6D35-44A6-806C-E581E1D778F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10C600-6B9E-48D1-85A4-27B58A307BCB}" type="sibTrans" cxnId="{BEB1A4FC-6D35-44A6-806C-E581E1D778F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DBE8BD-CEB6-47BF-898A-106D0EE3A86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通货供应商户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71B860-E628-4588-BE13-04A4D6A2770B}" type="parTrans" cxnId="{961DC0E0-498A-42B6-868F-DECF622AD4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DF594E-C204-4DB7-BC52-1FEA465BDFC3}" type="sibTrans" cxnId="{961DC0E0-498A-42B6-868F-DECF622AD4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064E6A-ABDC-4D29-AC3B-8A96F41336F8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组织层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9805F7-2E76-4636-A438-103257228706}" type="parTrans" cxnId="{8D1E33D0-342F-4394-8022-FCFED6BF3CE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F8CC62-AF18-4784-B10C-A9619F7E02D7}" type="sibTrans" cxnId="{8D1E33D0-342F-4394-8022-FCFED6BF3CE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E96A2-FEB5-4CA3-8831-9B9214B87B5F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供销层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2A7110-3341-437D-B41F-464AA8FEA9BA}" type="parTrans" cxnId="{7C404B9D-18A7-4CC1-B85C-4F2CBDD0D20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9EEA28-D770-48E1-B157-370A6012A654}" type="sibTrans" cxnId="{7C404B9D-18A7-4CC1-B85C-4F2CBDD0D20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8A58E0-4F86-4318-85C9-CDFF2CE4297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地区供应品控中心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7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2070BE-6C23-4FCD-986E-1940045DBA75}" type="sibTrans" cxnId="{E538AB59-61C0-4D4E-96C6-E14D6C29F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056B3F-D75B-4738-9CFB-D7227D51DE23}" type="parTrans" cxnId="{E538AB59-61C0-4D4E-96C6-E14D6C29F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7100C2-008A-4973-BF76-05F984C6CF36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平台层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AB77CD-7F22-4752-9529-5F11312D6F7D}" type="sibTrans" cxnId="{81B005DD-93D9-475A-BEBC-F1568446E04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2D9DED-DB8B-4244-9C63-76C4BEC8EF5D}" type="parTrans" cxnId="{81B005DD-93D9-475A-BEBC-F1568446E04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FA1236-4C49-4240-9095-07722E1FF7C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合作市场商户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50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7E0A50-DB43-43E1-8137-41DB4BA9D201}" type="sibTrans" cxnId="{82C682EC-BEE7-4BD5-A6AB-361EDA9DB4E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7A101E-92E3-4EBC-8CEC-11C743F774A0}" type="parTrans" cxnId="{82C682EC-BEE7-4BD5-A6AB-361EDA9DB4E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CDA165-3ACF-4EEF-B15D-690108879F3E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特品供应商户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7A35FF-5407-4928-B01B-371AAF06DDD0}" type="sibTrans" cxnId="{44141784-AB3B-46D6-B4DD-50A39B4D5E08}">
      <dgm:prSet/>
      <dgm:spPr/>
      <dgm:t>
        <a:bodyPr/>
        <a:lstStyle/>
        <a:p>
          <a:endParaRPr lang="en-US" sz="1400"/>
        </a:p>
      </dgm:t>
    </dgm:pt>
    <dgm:pt modelId="{6FEAD5A2-9928-4ED4-B4B8-1951077CC312}" type="parTrans" cxnId="{44141784-AB3B-46D6-B4DD-50A39B4D5E08}">
      <dgm:prSet/>
      <dgm:spPr/>
      <dgm:t>
        <a:bodyPr/>
        <a:lstStyle/>
        <a:p>
          <a:endParaRPr lang="en-US" sz="1400"/>
        </a:p>
      </dgm:t>
    </dgm:pt>
    <dgm:pt modelId="{7E73CFF0-023E-4FCF-B8FF-73A49AA28645}" type="pres">
      <dgm:prSet presAssocID="{6693119D-210F-4302-84B3-4E8E1165879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0293858-07FA-4EC4-83B8-55C86988775C}" type="pres">
      <dgm:prSet presAssocID="{6693119D-210F-4302-84B3-4E8E11658795}" presName="hierFlow" presStyleCnt="0"/>
      <dgm:spPr/>
    </dgm:pt>
    <dgm:pt modelId="{4790BAF7-01EE-4ADF-BA54-76E60F8531EA}" type="pres">
      <dgm:prSet presAssocID="{6693119D-210F-4302-84B3-4E8E11658795}" presName="firstBuf" presStyleCnt="0"/>
      <dgm:spPr/>
    </dgm:pt>
    <dgm:pt modelId="{6F8B2A6F-D670-4F9B-B624-A0A7D690FB4C}" type="pres">
      <dgm:prSet presAssocID="{6693119D-210F-4302-84B3-4E8E1165879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63C5B28-CB7A-4975-92E7-265B9C9BD0C3}" type="pres">
      <dgm:prSet presAssocID="{8A0EE405-DEB5-44CB-AC01-2FE4806FB727}" presName="Name14" presStyleCnt="0"/>
      <dgm:spPr/>
    </dgm:pt>
    <dgm:pt modelId="{F703EC7A-C342-4CF0-94BF-F8E234C41653}" type="pres">
      <dgm:prSet presAssocID="{8A0EE405-DEB5-44CB-AC01-2FE4806FB727}" presName="level1Shape" presStyleLbl="node0" presStyleIdx="0" presStyleCnt="1">
        <dgm:presLayoutVars>
          <dgm:chPref val="3"/>
        </dgm:presLayoutVars>
      </dgm:prSet>
      <dgm:spPr/>
    </dgm:pt>
    <dgm:pt modelId="{0B374B90-4F35-46FE-859C-7142E15DACA4}" type="pres">
      <dgm:prSet presAssocID="{8A0EE405-DEB5-44CB-AC01-2FE4806FB727}" presName="hierChild2" presStyleCnt="0"/>
      <dgm:spPr/>
    </dgm:pt>
    <dgm:pt modelId="{411710FD-ECE7-44D6-9017-F272547710C7}" type="pres">
      <dgm:prSet presAssocID="{223C4251-9C25-42C3-A6E1-9114DB92223A}" presName="Name19" presStyleLbl="parChTrans1D2" presStyleIdx="0" presStyleCnt="2"/>
      <dgm:spPr/>
    </dgm:pt>
    <dgm:pt modelId="{8C337569-B281-4285-89C7-C0D18EF42F34}" type="pres">
      <dgm:prSet presAssocID="{EFC66295-B287-46E7-A2DC-CC0C4A1FA63C}" presName="Name21" presStyleCnt="0"/>
      <dgm:spPr/>
    </dgm:pt>
    <dgm:pt modelId="{B9E76A91-C8DC-4104-A2FE-6B66C597462A}" type="pres">
      <dgm:prSet presAssocID="{EFC66295-B287-46E7-A2DC-CC0C4A1FA63C}" presName="level2Shape" presStyleLbl="node2" presStyleIdx="0" presStyleCnt="2" custScaleX="119292"/>
      <dgm:spPr/>
    </dgm:pt>
    <dgm:pt modelId="{1BA882D9-0363-4A4F-8611-67C08EC88F8C}" type="pres">
      <dgm:prSet presAssocID="{EFC66295-B287-46E7-A2DC-CC0C4A1FA63C}" presName="hierChild3" presStyleCnt="0"/>
      <dgm:spPr/>
    </dgm:pt>
    <dgm:pt modelId="{2FA6AC46-07C0-4B55-B49F-B6B39211C340}" type="pres">
      <dgm:prSet presAssocID="{EF5D50C1-8E0F-4A31-888B-25ECF5CCC890}" presName="Name19" presStyleLbl="parChTrans1D3" presStyleIdx="0" presStyleCnt="4"/>
      <dgm:spPr/>
    </dgm:pt>
    <dgm:pt modelId="{23C9C983-97D9-4C43-B071-DDBF697954AD}" type="pres">
      <dgm:prSet presAssocID="{8223DDC2-FCBE-428C-9A26-988CEFA48A89}" presName="Name21" presStyleCnt="0"/>
      <dgm:spPr/>
    </dgm:pt>
    <dgm:pt modelId="{774912BE-9004-4481-8215-5CD358F2A4D4}" type="pres">
      <dgm:prSet presAssocID="{8223DDC2-FCBE-428C-9A26-988CEFA48A89}" presName="level2Shape" presStyleLbl="node3" presStyleIdx="0" presStyleCnt="4"/>
      <dgm:spPr/>
    </dgm:pt>
    <dgm:pt modelId="{06A87029-48EE-455C-9CE4-1ED3775BD985}" type="pres">
      <dgm:prSet presAssocID="{8223DDC2-FCBE-428C-9A26-988CEFA48A89}" presName="hierChild3" presStyleCnt="0"/>
      <dgm:spPr/>
    </dgm:pt>
    <dgm:pt modelId="{26490CFA-0A24-4937-97F4-BEDD336AB613}" type="pres">
      <dgm:prSet presAssocID="{FC7A101E-92E3-4EBC-8CEC-11C743F774A0}" presName="Name19" presStyleLbl="parChTrans1D3" presStyleIdx="1" presStyleCnt="4"/>
      <dgm:spPr/>
    </dgm:pt>
    <dgm:pt modelId="{1D89C53C-F58D-4488-9CF6-C0A13F95305B}" type="pres">
      <dgm:prSet presAssocID="{6BFA1236-4C49-4240-9095-07722E1FF7C7}" presName="Name21" presStyleCnt="0"/>
      <dgm:spPr/>
    </dgm:pt>
    <dgm:pt modelId="{81605E57-5FBE-4CDD-8EF9-4DC757AEA476}" type="pres">
      <dgm:prSet presAssocID="{6BFA1236-4C49-4240-9095-07722E1FF7C7}" presName="level2Shape" presStyleLbl="node3" presStyleIdx="1" presStyleCnt="4"/>
      <dgm:spPr/>
    </dgm:pt>
    <dgm:pt modelId="{2B6D0FD2-D79F-4939-A569-BC6C80C2A12E}" type="pres">
      <dgm:prSet presAssocID="{6BFA1236-4C49-4240-9095-07722E1FF7C7}" presName="hierChild3" presStyleCnt="0"/>
      <dgm:spPr/>
    </dgm:pt>
    <dgm:pt modelId="{053F8143-3E2B-4AE7-8ABE-C8D40D0AF695}" type="pres">
      <dgm:prSet presAssocID="{3C056B3F-D75B-4738-9CFB-D7227D51DE23}" presName="Name19" presStyleLbl="parChTrans1D2" presStyleIdx="1" presStyleCnt="2"/>
      <dgm:spPr/>
    </dgm:pt>
    <dgm:pt modelId="{FD5FE6F4-DD62-4C99-BDB8-A9CBB5942801}" type="pres">
      <dgm:prSet presAssocID="{9B8A58E0-4F86-4318-85C9-CDFF2CE4297B}" presName="Name21" presStyleCnt="0"/>
      <dgm:spPr/>
    </dgm:pt>
    <dgm:pt modelId="{D2113F06-3EE3-41F0-A4A3-EC9731256798}" type="pres">
      <dgm:prSet presAssocID="{9B8A58E0-4F86-4318-85C9-CDFF2CE4297B}" presName="level2Shape" presStyleLbl="node2" presStyleIdx="1" presStyleCnt="2" custScaleX="119292"/>
      <dgm:spPr/>
    </dgm:pt>
    <dgm:pt modelId="{5B847E87-B47D-4707-B9C0-15D516B72169}" type="pres">
      <dgm:prSet presAssocID="{9B8A58E0-4F86-4318-85C9-CDFF2CE4297B}" presName="hierChild3" presStyleCnt="0"/>
      <dgm:spPr/>
    </dgm:pt>
    <dgm:pt modelId="{BD676BAF-3620-40BF-95C6-26643E1748FD}" type="pres">
      <dgm:prSet presAssocID="{3971B860-E628-4588-BE13-04A4D6A2770B}" presName="Name19" presStyleLbl="parChTrans1D3" presStyleIdx="2" presStyleCnt="4"/>
      <dgm:spPr/>
    </dgm:pt>
    <dgm:pt modelId="{7040C7B4-FE0E-4A65-91B7-2B8C08903778}" type="pres">
      <dgm:prSet presAssocID="{97DBE8BD-CEB6-47BF-898A-106D0EE3A862}" presName="Name21" presStyleCnt="0"/>
      <dgm:spPr/>
    </dgm:pt>
    <dgm:pt modelId="{D3A96537-4FEB-4C37-A234-4798F3B8FB7A}" type="pres">
      <dgm:prSet presAssocID="{97DBE8BD-CEB6-47BF-898A-106D0EE3A862}" presName="level2Shape" presStyleLbl="node3" presStyleIdx="2" presStyleCnt="4"/>
      <dgm:spPr/>
    </dgm:pt>
    <dgm:pt modelId="{D577CAF0-4879-47AB-8EE2-3254249344DC}" type="pres">
      <dgm:prSet presAssocID="{97DBE8BD-CEB6-47BF-898A-106D0EE3A862}" presName="hierChild3" presStyleCnt="0"/>
      <dgm:spPr/>
    </dgm:pt>
    <dgm:pt modelId="{066ED6C7-C487-4685-9082-793614E56615}" type="pres">
      <dgm:prSet presAssocID="{6FEAD5A2-9928-4ED4-B4B8-1951077CC312}" presName="Name19" presStyleLbl="parChTrans1D3" presStyleIdx="3" presStyleCnt="4"/>
      <dgm:spPr/>
    </dgm:pt>
    <dgm:pt modelId="{3B4E561D-E0F2-4812-8720-619E5B838296}" type="pres">
      <dgm:prSet presAssocID="{CBCDA165-3ACF-4EEF-B15D-690108879F3E}" presName="Name21" presStyleCnt="0"/>
      <dgm:spPr/>
    </dgm:pt>
    <dgm:pt modelId="{2ED95FF7-7D11-45B9-A07D-F48606424217}" type="pres">
      <dgm:prSet presAssocID="{CBCDA165-3ACF-4EEF-B15D-690108879F3E}" presName="level2Shape" presStyleLbl="node3" presStyleIdx="3" presStyleCnt="4"/>
      <dgm:spPr/>
    </dgm:pt>
    <dgm:pt modelId="{526A27DA-550A-4126-9BE9-9BD2CBC8DBBB}" type="pres">
      <dgm:prSet presAssocID="{CBCDA165-3ACF-4EEF-B15D-690108879F3E}" presName="hierChild3" presStyleCnt="0"/>
      <dgm:spPr/>
    </dgm:pt>
    <dgm:pt modelId="{4EB13CC0-F659-4F05-AF1D-CF7551CE7303}" type="pres">
      <dgm:prSet presAssocID="{6693119D-210F-4302-84B3-4E8E11658795}" presName="bgShapesFlow" presStyleCnt="0"/>
      <dgm:spPr/>
    </dgm:pt>
    <dgm:pt modelId="{80BE0D3D-A83B-4294-A030-5CDF168545D4}" type="pres">
      <dgm:prSet presAssocID="{C47100C2-008A-4973-BF76-05F984C6CF36}" presName="rectComp" presStyleCnt="0"/>
      <dgm:spPr/>
    </dgm:pt>
    <dgm:pt modelId="{62FAF586-70B0-48A5-AB3B-2981CF86F02A}" type="pres">
      <dgm:prSet presAssocID="{C47100C2-008A-4973-BF76-05F984C6CF36}" presName="bgRect" presStyleLbl="bgShp" presStyleIdx="0" presStyleCnt="3"/>
      <dgm:spPr/>
    </dgm:pt>
    <dgm:pt modelId="{3BD70722-1B5A-4E32-AB20-7F10D57FE9FA}" type="pres">
      <dgm:prSet presAssocID="{C47100C2-008A-4973-BF76-05F984C6CF36}" presName="bgRectTx" presStyleLbl="bgShp" presStyleIdx="0" presStyleCnt="3">
        <dgm:presLayoutVars>
          <dgm:bulletEnabled val="1"/>
        </dgm:presLayoutVars>
      </dgm:prSet>
      <dgm:spPr/>
    </dgm:pt>
    <dgm:pt modelId="{780659D7-C804-4652-A845-D864CCAEAEC0}" type="pres">
      <dgm:prSet presAssocID="{C47100C2-008A-4973-BF76-05F984C6CF36}" presName="spComp" presStyleCnt="0"/>
      <dgm:spPr/>
    </dgm:pt>
    <dgm:pt modelId="{BFEAEE6A-DDA8-4DAA-A7A8-75D24ECB82F0}" type="pres">
      <dgm:prSet presAssocID="{C47100C2-008A-4973-BF76-05F984C6CF36}" presName="vSp" presStyleCnt="0"/>
      <dgm:spPr/>
    </dgm:pt>
    <dgm:pt modelId="{A1995B61-024F-4350-B319-18C43E8F9B41}" type="pres">
      <dgm:prSet presAssocID="{F9064E6A-ABDC-4D29-AC3B-8A96F41336F8}" presName="rectComp" presStyleCnt="0"/>
      <dgm:spPr/>
    </dgm:pt>
    <dgm:pt modelId="{1073CD61-D0DB-476B-959E-9FA18B85F8E7}" type="pres">
      <dgm:prSet presAssocID="{F9064E6A-ABDC-4D29-AC3B-8A96F41336F8}" presName="bgRect" presStyleLbl="bgShp" presStyleIdx="1" presStyleCnt="3"/>
      <dgm:spPr/>
    </dgm:pt>
    <dgm:pt modelId="{DFB72A20-9F4F-4444-8187-914AEE25E88D}" type="pres">
      <dgm:prSet presAssocID="{F9064E6A-ABDC-4D29-AC3B-8A96F41336F8}" presName="bgRectTx" presStyleLbl="bgShp" presStyleIdx="1" presStyleCnt="3">
        <dgm:presLayoutVars>
          <dgm:bulletEnabled val="1"/>
        </dgm:presLayoutVars>
      </dgm:prSet>
      <dgm:spPr/>
    </dgm:pt>
    <dgm:pt modelId="{99C3F54B-798A-4CD4-B483-557BF2B3D9DA}" type="pres">
      <dgm:prSet presAssocID="{F9064E6A-ABDC-4D29-AC3B-8A96F41336F8}" presName="spComp" presStyleCnt="0"/>
      <dgm:spPr/>
    </dgm:pt>
    <dgm:pt modelId="{52F06C89-6EB5-489B-A8C4-BD62E7FA162C}" type="pres">
      <dgm:prSet presAssocID="{F9064E6A-ABDC-4D29-AC3B-8A96F41336F8}" presName="vSp" presStyleCnt="0"/>
      <dgm:spPr/>
    </dgm:pt>
    <dgm:pt modelId="{00755B67-B304-4084-8114-DC48AE171EDA}" type="pres">
      <dgm:prSet presAssocID="{609E96A2-FEB5-4CA3-8831-9B9214B87B5F}" presName="rectComp" presStyleCnt="0"/>
      <dgm:spPr/>
    </dgm:pt>
    <dgm:pt modelId="{3870D588-3274-46AD-8C4F-09B860F26E3D}" type="pres">
      <dgm:prSet presAssocID="{609E96A2-FEB5-4CA3-8831-9B9214B87B5F}" presName="bgRect" presStyleLbl="bgShp" presStyleIdx="2" presStyleCnt="3"/>
      <dgm:spPr/>
    </dgm:pt>
    <dgm:pt modelId="{BE46C6AF-1BCC-45D0-8F69-F085A90F3DE9}" type="pres">
      <dgm:prSet presAssocID="{609E96A2-FEB5-4CA3-8831-9B9214B87B5F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11687600-3EE2-4307-BD50-EA40260E30E1}" type="presOf" srcId="{97DBE8BD-CEB6-47BF-898A-106D0EE3A862}" destId="{D3A96537-4FEB-4C37-A234-4798F3B8FB7A}" srcOrd="0" destOrd="0" presId="urn:microsoft.com/office/officeart/2005/8/layout/hierarchy6"/>
    <dgm:cxn modelId="{5BFE7817-050A-490A-84F0-2590293B47FD}" type="presOf" srcId="{223C4251-9C25-42C3-A6E1-9114DB92223A}" destId="{411710FD-ECE7-44D6-9017-F272547710C7}" srcOrd="0" destOrd="0" presId="urn:microsoft.com/office/officeart/2005/8/layout/hierarchy6"/>
    <dgm:cxn modelId="{DB27472E-894A-4C21-82FE-EDA92CA5E156}" type="presOf" srcId="{C47100C2-008A-4973-BF76-05F984C6CF36}" destId="{3BD70722-1B5A-4E32-AB20-7F10D57FE9FA}" srcOrd="1" destOrd="0" presId="urn:microsoft.com/office/officeart/2005/8/layout/hierarchy6"/>
    <dgm:cxn modelId="{E4763933-E1E6-4492-995B-3E0F111C649C}" type="presOf" srcId="{EF5D50C1-8E0F-4A31-888B-25ECF5CCC890}" destId="{2FA6AC46-07C0-4B55-B49F-B6B39211C340}" srcOrd="0" destOrd="0" presId="urn:microsoft.com/office/officeart/2005/8/layout/hierarchy6"/>
    <dgm:cxn modelId="{61D86540-A1FF-4B1D-A6DB-7F58115FB3BC}" type="presOf" srcId="{6FEAD5A2-9928-4ED4-B4B8-1951077CC312}" destId="{066ED6C7-C487-4685-9082-793614E56615}" srcOrd="0" destOrd="0" presId="urn:microsoft.com/office/officeart/2005/8/layout/hierarchy6"/>
    <dgm:cxn modelId="{7629525C-82F1-46D0-AC40-99BD3F29AB55}" type="presOf" srcId="{8223DDC2-FCBE-428C-9A26-988CEFA48A89}" destId="{774912BE-9004-4481-8215-5CD358F2A4D4}" srcOrd="0" destOrd="0" presId="urn:microsoft.com/office/officeart/2005/8/layout/hierarchy6"/>
    <dgm:cxn modelId="{A50AC949-69A5-437C-A601-44636525CF85}" type="presOf" srcId="{8A0EE405-DEB5-44CB-AC01-2FE4806FB727}" destId="{F703EC7A-C342-4CF0-94BF-F8E234C41653}" srcOrd="0" destOrd="0" presId="urn:microsoft.com/office/officeart/2005/8/layout/hierarchy6"/>
    <dgm:cxn modelId="{ED5BC46D-B9D4-4BB4-B73C-F3D3E8C54029}" type="presOf" srcId="{609E96A2-FEB5-4CA3-8831-9B9214B87B5F}" destId="{BE46C6AF-1BCC-45D0-8F69-F085A90F3DE9}" srcOrd="1" destOrd="0" presId="urn:microsoft.com/office/officeart/2005/8/layout/hierarchy6"/>
    <dgm:cxn modelId="{76DA1B71-01A1-48A2-88F8-4441B993CDFA}" type="presOf" srcId="{3C056B3F-D75B-4738-9CFB-D7227D51DE23}" destId="{053F8143-3E2B-4AE7-8ABE-C8D40D0AF695}" srcOrd="0" destOrd="0" presId="urn:microsoft.com/office/officeart/2005/8/layout/hierarchy6"/>
    <dgm:cxn modelId="{154B3C55-D904-4427-937B-52F3A80A9E82}" srcId="{8A0EE405-DEB5-44CB-AC01-2FE4806FB727}" destId="{EFC66295-B287-46E7-A2DC-CC0C4A1FA63C}" srcOrd="0" destOrd="0" parTransId="{223C4251-9C25-42C3-A6E1-9114DB92223A}" sibTransId="{E490E9F1-A0B0-4A6C-8250-A6CB5DBAA152}"/>
    <dgm:cxn modelId="{E538AB59-61C0-4D4E-96C6-E14D6C29FBB4}" srcId="{8A0EE405-DEB5-44CB-AC01-2FE4806FB727}" destId="{9B8A58E0-4F86-4318-85C9-CDFF2CE4297B}" srcOrd="1" destOrd="0" parTransId="{3C056B3F-D75B-4738-9CFB-D7227D51DE23}" sibTransId="{362070BE-6C23-4FCD-986E-1940045DBA75}"/>
    <dgm:cxn modelId="{1C99967A-84B6-4A71-8F42-DE3946050D17}" type="presOf" srcId="{C47100C2-008A-4973-BF76-05F984C6CF36}" destId="{62FAF586-70B0-48A5-AB3B-2981CF86F02A}" srcOrd="0" destOrd="0" presId="urn:microsoft.com/office/officeart/2005/8/layout/hierarchy6"/>
    <dgm:cxn modelId="{44141784-AB3B-46D6-B4DD-50A39B4D5E08}" srcId="{9B8A58E0-4F86-4318-85C9-CDFF2CE4297B}" destId="{CBCDA165-3ACF-4EEF-B15D-690108879F3E}" srcOrd="1" destOrd="0" parTransId="{6FEAD5A2-9928-4ED4-B4B8-1951077CC312}" sibTransId="{237A35FF-5407-4928-B01B-371AAF06DDD0}"/>
    <dgm:cxn modelId="{2F640088-CEE7-4C04-B1E8-D94A809777D9}" type="presOf" srcId="{F9064E6A-ABDC-4D29-AC3B-8A96F41336F8}" destId="{1073CD61-D0DB-476B-959E-9FA18B85F8E7}" srcOrd="0" destOrd="0" presId="urn:microsoft.com/office/officeart/2005/8/layout/hierarchy6"/>
    <dgm:cxn modelId="{7C404B9D-18A7-4CC1-B85C-4F2CBDD0D202}" srcId="{6693119D-210F-4302-84B3-4E8E11658795}" destId="{609E96A2-FEB5-4CA3-8831-9B9214B87B5F}" srcOrd="3" destOrd="0" parTransId="{742A7110-3341-437D-B41F-464AA8FEA9BA}" sibTransId="{089EEA28-D770-48E1-B157-370A6012A654}"/>
    <dgm:cxn modelId="{05FE829D-56B9-436D-A15C-699946C30CE5}" type="presOf" srcId="{CBCDA165-3ACF-4EEF-B15D-690108879F3E}" destId="{2ED95FF7-7D11-45B9-A07D-F48606424217}" srcOrd="0" destOrd="0" presId="urn:microsoft.com/office/officeart/2005/8/layout/hierarchy6"/>
    <dgm:cxn modelId="{F0439BA4-F698-40CF-9D99-80037F40AEAD}" type="presOf" srcId="{FC7A101E-92E3-4EBC-8CEC-11C743F774A0}" destId="{26490CFA-0A24-4937-97F4-BEDD336AB613}" srcOrd="0" destOrd="0" presId="urn:microsoft.com/office/officeart/2005/8/layout/hierarchy6"/>
    <dgm:cxn modelId="{B3B1C0B0-E81D-47FC-A4F4-720262495DC7}" type="presOf" srcId="{609E96A2-FEB5-4CA3-8831-9B9214B87B5F}" destId="{3870D588-3274-46AD-8C4F-09B860F26E3D}" srcOrd="0" destOrd="0" presId="urn:microsoft.com/office/officeart/2005/8/layout/hierarchy6"/>
    <dgm:cxn modelId="{EAE509C5-D884-439B-9978-4485F1810B5A}" type="presOf" srcId="{EFC66295-B287-46E7-A2DC-CC0C4A1FA63C}" destId="{B9E76A91-C8DC-4104-A2FE-6B66C597462A}" srcOrd="0" destOrd="0" presId="urn:microsoft.com/office/officeart/2005/8/layout/hierarchy6"/>
    <dgm:cxn modelId="{C831B6CE-3B72-4F50-8468-A150FCAA8C5E}" type="presOf" srcId="{3971B860-E628-4588-BE13-04A4D6A2770B}" destId="{BD676BAF-3620-40BF-95C6-26643E1748FD}" srcOrd="0" destOrd="0" presId="urn:microsoft.com/office/officeart/2005/8/layout/hierarchy6"/>
    <dgm:cxn modelId="{8D1E33D0-342F-4394-8022-FCFED6BF3CEE}" srcId="{6693119D-210F-4302-84B3-4E8E11658795}" destId="{F9064E6A-ABDC-4D29-AC3B-8A96F41336F8}" srcOrd="2" destOrd="0" parTransId="{3F9805F7-2E76-4636-A438-103257228706}" sibTransId="{8BF8CC62-AF18-4784-B10C-A9619F7E02D7}"/>
    <dgm:cxn modelId="{2091C1D1-EA0F-4227-B8B8-6356BE1CC506}" type="presOf" srcId="{6BFA1236-4C49-4240-9095-07722E1FF7C7}" destId="{81605E57-5FBE-4CDD-8EF9-4DC757AEA476}" srcOrd="0" destOrd="0" presId="urn:microsoft.com/office/officeart/2005/8/layout/hierarchy6"/>
    <dgm:cxn modelId="{B39A1BD7-4651-4D5E-B16A-8D910E54DCD8}" srcId="{6693119D-210F-4302-84B3-4E8E11658795}" destId="{8A0EE405-DEB5-44CB-AC01-2FE4806FB727}" srcOrd="0" destOrd="0" parTransId="{DFF74B95-412D-4A53-A9DE-D6D1EF679543}" sibTransId="{BB3EF73E-ADDD-4F8B-ABFD-6047F5D1084C}"/>
    <dgm:cxn modelId="{A61686DA-5F3C-4CC0-B6AA-A6FA5CC34227}" type="presOf" srcId="{F9064E6A-ABDC-4D29-AC3B-8A96F41336F8}" destId="{DFB72A20-9F4F-4444-8187-914AEE25E88D}" srcOrd="1" destOrd="0" presId="urn:microsoft.com/office/officeart/2005/8/layout/hierarchy6"/>
    <dgm:cxn modelId="{48D9DDDB-097C-4C01-92E0-9F9B4174D904}" type="presOf" srcId="{6693119D-210F-4302-84B3-4E8E11658795}" destId="{7E73CFF0-023E-4FCF-B8FF-73A49AA28645}" srcOrd="0" destOrd="0" presId="urn:microsoft.com/office/officeart/2005/8/layout/hierarchy6"/>
    <dgm:cxn modelId="{81B005DD-93D9-475A-BEBC-F1568446E047}" srcId="{6693119D-210F-4302-84B3-4E8E11658795}" destId="{C47100C2-008A-4973-BF76-05F984C6CF36}" srcOrd="1" destOrd="0" parTransId="{5D2D9DED-DB8B-4244-9C63-76C4BEC8EF5D}" sibTransId="{70AB77CD-7F22-4752-9529-5F11312D6F7D}"/>
    <dgm:cxn modelId="{961DC0E0-498A-42B6-868F-DECF622AD463}" srcId="{9B8A58E0-4F86-4318-85C9-CDFF2CE4297B}" destId="{97DBE8BD-CEB6-47BF-898A-106D0EE3A862}" srcOrd="0" destOrd="0" parTransId="{3971B860-E628-4588-BE13-04A4D6A2770B}" sibTransId="{80DF594E-C204-4DB7-BC52-1FEA465BDFC3}"/>
    <dgm:cxn modelId="{82C682EC-BEE7-4BD5-A6AB-361EDA9DB4E3}" srcId="{EFC66295-B287-46E7-A2DC-CC0C4A1FA63C}" destId="{6BFA1236-4C49-4240-9095-07722E1FF7C7}" srcOrd="1" destOrd="0" parTransId="{FC7A101E-92E3-4EBC-8CEC-11C743F774A0}" sibTransId="{567E0A50-DB43-43E1-8137-41DB4BA9D201}"/>
    <dgm:cxn modelId="{BEB1A4FC-6D35-44A6-806C-E581E1D778F1}" srcId="{EFC66295-B287-46E7-A2DC-CC0C4A1FA63C}" destId="{8223DDC2-FCBE-428C-9A26-988CEFA48A89}" srcOrd="0" destOrd="0" parTransId="{EF5D50C1-8E0F-4A31-888B-25ECF5CCC890}" sibTransId="{F010C600-6B9E-48D1-85A4-27B58A307BCB}"/>
    <dgm:cxn modelId="{74B1E7FF-86F2-4934-A346-F8377B41E907}" type="presOf" srcId="{9B8A58E0-4F86-4318-85C9-CDFF2CE4297B}" destId="{D2113F06-3EE3-41F0-A4A3-EC9731256798}" srcOrd="0" destOrd="0" presId="urn:microsoft.com/office/officeart/2005/8/layout/hierarchy6"/>
    <dgm:cxn modelId="{58DE4A34-CCF1-400D-A4DA-5D3C1B750106}" type="presParOf" srcId="{7E73CFF0-023E-4FCF-B8FF-73A49AA28645}" destId="{20293858-07FA-4EC4-83B8-55C86988775C}" srcOrd="0" destOrd="0" presId="urn:microsoft.com/office/officeart/2005/8/layout/hierarchy6"/>
    <dgm:cxn modelId="{30DA3671-C41A-458F-8D04-7B985550CC59}" type="presParOf" srcId="{20293858-07FA-4EC4-83B8-55C86988775C}" destId="{4790BAF7-01EE-4ADF-BA54-76E60F8531EA}" srcOrd="0" destOrd="0" presId="urn:microsoft.com/office/officeart/2005/8/layout/hierarchy6"/>
    <dgm:cxn modelId="{945CD62E-55D2-48F2-9D79-3214C655DF04}" type="presParOf" srcId="{20293858-07FA-4EC4-83B8-55C86988775C}" destId="{6F8B2A6F-D670-4F9B-B624-A0A7D690FB4C}" srcOrd="1" destOrd="0" presId="urn:microsoft.com/office/officeart/2005/8/layout/hierarchy6"/>
    <dgm:cxn modelId="{DE30CC25-F282-4B45-8C88-FD8DBBA295E5}" type="presParOf" srcId="{6F8B2A6F-D670-4F9B-B624-A0A7D690FB4C}" destId="{063C5B28-CB7A-4975-92E7-265B9C9BD0C3}" srcOrd="0" destOrd="0" presId="urn:microsoft.com/office/officeart/2005/8/layout/hierarchy6"/>
    <dgm:cxn modelId="{BDABDC49-1BBF-4635-96CC-807DE82DB575}" type="presParOf" srcId="{063C5B28-CB7A-4975-92E7-265B9C9BD0C3}" destId="{F703EC7A-C342-4CF0-94BF-F8E234C41653}" srcOrd="0" destOrd="0" presId="urn:microsoft.com/office/officeart/2005/8/layout/hierarchy6"/>
    <dgm:cxn modelId="{85CBE228-1199-4DC7-9652-80E9C99333DA}" type="presParOf" srcId="{063C5B28-CB7A-4975-92E7-265B9C9BD0C3}" destId="{0B374B90-4F35-46FE-859C-7142E15DACA4}" srcOrd="1" destOrd="0" presId="urn:microsoft.com/office/officeart/2005/8/layout/hierarchy6"/>
    <dgm:cxn modelId="{DB12275F-600E-4DC7-94D2-944E26FE439E}" type="presParOf" srcId="{0B374B90-4F35-46FE-859C-7142E15DACA4}" destId="{411710FD-ECE7-44D6-9017-F272547710C7}" srcOrd="0" destOrd="0" presId="urn:microsoft.com/office/officeart/2005/8/layout/hierarchy6"/>
    <dgm:cxn modelId="{613B51E3-98C1-4FE3-B142-4FAEFE3D76A9}" type="presParOf" srcId="{0B374B90-4F35-46FE-859C-7142E15DACA4}" destId="{8C337569-B281-4285-89C7-C0D18EF42F34}" srcOrd="1" destOrd="0" presId="urn:microsoft.com/office/officeart/2005/8/layout/hierarchy6"/>
    <dgm:cxn modelId="{A1B943F9-31E3-4183-A779-8F32B4D662CB}" type="presParOf" srcId="{8C337569-B281-4285-89C7-C0D18EF42F34}" destId="{B9E76A91-C8DC-4104-A2FE-6B66C597462A}" srcOrd="0" destOrd="0" presId="urn:microsoft.com/office/officeart/2005/8/layout/hierarchy6"/>
    <dgm:cxn modelId="{DD5EAE8A-E497-436B-B351-63A95C4EBE90}" type="presParOf" srcId="{8C337569-B281-4285-89C7-C0D18EF42F34}" destId="{1BA882D9-0363-4A4F-8611-67C08EC88F8C}" srcOrd="1" destOrd="0" presId="urn:microsoft.com/office/officeart/2005/8/layout/hierarchy6"/>
    <dgm:cxn modelId="{BE5D3742-6C5A-474C-9BEB-8A9B9AF328CE}" type="presParOf" srcId="{1BA882D9-0363-4A4F-8611-67C08EC88F8C}" destId="{2FA6AC46-07C0-4B55-B49F-B6B39211C340}" srcOrd="0" destOrd="0" presId="urn:microsoft.com/office/officeart/2005/8/layout/hierarchy6"/>
    <dgm:cxn modelId="{3CB3443A-56AF-4DC8-B994-7156E48669D8}" type="presParOf" srcId="{1BA882D9-0363-4A4F-8611-67C08EC88F8C}" destId="{23C9C983-97D9-4C43-B071-DDBF697954AD}" srcOrd="1" destOrd="0" presId="urn:microsoft.com/office/officeart/2005/8/layout/hierarchy6"/>
    <dgm:cxn modelId="{A4ACD904-6EB6-4807-A3E0-F3E92955A1F8}" type="presParOf" srcId="{23C9C983-97D9-4C43-B071-DDBF697954AD}" destId="{774912BE-9004-4481-8215-5CD358F2A4D4}" srcOrd="0" destOrd="0" presId="urn:microsoft.com/office/officeart/2005/8/layout/hierarchy6"/>
    <dgm:cxn modelId="{FE55D41E-398F-4280-8E3A-C635F0E90F85}" type="presParOf" srcId="{23C9C983-97D9-4C43-B071-DDBF697954AD}" destId="{06A87029-48EE-455C-9CE4-1ED3775BD985}" srcOrd="1" destOrd="0" presId="urn:microsoft.com/office/officeart/2005/8/layout/hierarchy6"/>
    <dgm:cxn modelId="{39ADA1F5-D6B0-4EEA-AD34-5091A331B7CF}" type="presParOf" srcId="{1BA882D9-0363-4A4F-8611-67C08EC88F8C}" destId="{26490CFA-0A24-4937-97F4-BEDD336AB613}" srcOrd="2" destOrd="0" presId="urn:microsoft.com/office/officeart/2005/8/layout/hierarchy6"/>
    <dgm:cxn modelId="{504BFF67-04EC-4D98-AEE1-863E99757460}" type="presParOf" srcId="{1BA882D9-0363-4A4F-8611-67C08EC88F8C}" destId="{1D89C53C-F58D-4488-9CF6-C0A13F95305B}" srcOrd="3" destOrd="0" presId="urn:microsoft.com/office/officeart/2005/8/layout/hierarchy6"/>
    <dgm:cxn modelId="{B757AFF8-C8F2-4359-A6BF-9843DDC64E4A}" type="presParOf" srcId="{1D89C53C-F58D-4488-9CF6-C0A13F95305B}" destId="{81605E57-5FBE-4CDD-8EF9-4DC757AEA476}" srcOrd="0" destOrd="0" presId="urn:microsoft.com/office/officeart/2005/8/layout/hierarchy6"/>
    <dgm:cxn modelId="{2F2657E6-8ABC-416C-8AA0-6D02D4A61DEB}" type="presParOf" srcId="{1D89C53C-F58D-4488-9CF6-C0A13F95305B}" destId="{2B6D0FD2-D79F-4939-A569-BC6C80C2A12E}" srcOrd="1" destOrd="0" presId="urn:microsoft.com/office/officeart/2005/8/layout/hierarchy6"/>
    <dgm:cxn modelId="{B7A06DC7-2842-4DA8-8FAB-05BCEE9E521A}" type="presParOf" srcId="{0B374B90-4F35-46FE-859C-7142E15DACA4}" destId="{053F8143-3E2B-4AE7-8ABE-C8D40D0AF695}" srcOrd="2" destOrd="0" presId="urn:microsoft.com/office/officeart/2005/8/layout/hierarchy6"/>
    <dgm:cxn modelId="{6403D3D6-FD56-42B2-AD68-73AA036DE049}" type="presParOf" srcId="{0B374B90-4F35-46FE-859C-7142E15DACA4}" destId="{FD5FE6F4-DD62-4C99-BDB8-A9CBB5942801}" srcOrd="3" destOrd="0" presId="urn:microsoft.com/office/officeart/2005/8/layout/hierarchy6"/>
    <dgm:cxn modelId="{8D71E170-98C3-491D-AD39-5F688EBE5E55}" type="presParOf" srcId="{FD5FE6F4-DD62-4C99-BDB8-A9CBB5942801}" destId="{D2113F06-3EE3-41F0-A4A3-EC9731256798}" srcOrd="0" destOrd="0" presId="urn:microsoft.com/office/officeart/2005/8/layout/hierarchy6"/>
    <dgm:cxn modelId="{8E2F6F56-92DC-445C-BE0F-57873C92E94B}" type="presParOf" srcId="{FD5FE6F4-DD62-4C99-BDB8-A9CBB5942801}" destId="{5B847E87-B47D-4707-B9C0-15D516B72169}" srcOrd="1" destOrd="0" presId="urn:microsoft.com/office/officeart/2005/8/layout/hierarchy6"/>
    <dgm:cxn modelId="{2539351A-1EC1-462A-9F5C-8D3D0BBEA902}" type="presParOf" srcId="{5B847E87-B47D-4707-B9C0-15D516B72169}" destId="{BD676BAF-3620-40BF-95C6-26643E1748FD}" srcOrd="0" destOrd="0" presId="urn:microsoft.com/office/officeart/2005/8/layout/hierarchy6"/>
    <dgm:cxn modelId="{6F64C558-2FA5-4716-B38D-EFE2D9034ED3}" type="presParOf" srcId="{5B847E87-B47D-4707-B9C0-15D516B72169}" destId="{7040C7B4-FE0E-4A65-91B7-2B8C08903778}" srcOrd="1" destOrd="0" presId="urn:microsoft.com/office/officeart/2005/8/layout/hierarchy6"/>
    <dgm:cxn modelId="{CF3727B9-6F10-439F-8745-2B4FE76107B6}" type="presParOf" srcId="{7040C7B4-FE0E-4A65-91B7-2B8C08903778}" destId="{D3A96537-4FEB-4C37-A234-4798F3B8FB7A}" srcOrd="0" destOrd="0" presId="urn:microsoft.com/office/officeart/2005/8/layout/hierarchy6"/>
    <dgm:cxn modelId="{6FCDBE7E-1196-4006-979F-09B5271430D2}" type="presParOf" srcId="{7040C7B4-FE0E-4A65-91B7-2B8C08903778}" destId="{D577CAF0-4879-47AB-8EE2-3254249344DC}" srcOrd="1" destOrd="0" presId="urn:microsoft.com/office/officeart/2005/8/layout/hierarchy6"/>
    <dgm:cxn modelId="{9FF5A1EF-40A9-4BB1-AB46-26CF29795309}" type="presParOf" srcId="{5B847E87-B47D-4707-B9C0-15D516B72169}" destId="{066ED6C7-C487-4685-9082-793614E56615}" srcOrd="2" destOrd="0" presId="urn:microsoft.com/office/officeart/2005/8/layout/hierarchy6"/>
    <dgm:cxn modelId="{F0953B76-A4A8-46B7-836A-CA53B5DE5D04}" type="presParOf" srcId="{5B847E87-B47D-4707-B9C0-15D516B72169}" destId="{3B4E561D-E0F2-4812-8720-619E5B838296}" srcOrd="3" destOrd="0" presId="urn:microsoft.com/office/officeart/2005/8/layout/hierarchy6"/>
    <dgm:cxn modelId="{610BC085-41BF-4939-973B-B1CFBAD1568A}" type="presParOf" srcId="{3B4E561D-E0F2-4812-8720-619E5B838296}" destId="{2ED95FF7-7D11-45B9-A07D-F48606424217}" srcOrd="0" destOrd="0" presId="urn:microsoft.com/office/officeart/2005/8/layout/hierarchy6"/>
    <dgm:cxn modelId="{750A39A8-0782-4CD2-A941-E6DE15E55D07}" type="presParOf" srcId="{3B4E561D-E0F2-4812-8720-619E5B838296}" destId="{526A27DA-550A-4126-9BE9-9BD2CBC8DBBB}" srcOrd="1" destOrd="0" presId="urn:microsoft.com/office/officeart/2005/8/layout/hierarchy6"/>
    <dgm:cxn modelId="{C54F425C-1C10-40BB-AE62-0DD97DB1E274}" type="presParOf" srcId="{7E73CFF0-023E-4FCF-B8FF-73A49AA28645}" destId="{4EB13CC0-F659-4F05-AF1D-CF7551CE7303}" srcOrd="1" destOrd="0" presId="urn:microsoft.com/office/officeart/2005/8/layout/hierarchy6"/>
    <dgm:cxn modelId="{31143DCE-E02B-4251-B8C2-F9BAE5D6F3AE}" type="presParOf" srcId="{4EB13CC0-F659-4F05-AF1D-CF7551CE7303}" destId="{80BE0D3D-A83B-4294-A030-5CDF168545D4}" srcOrd="0" destOrd="0" presId="urn:microsoft.com/office/officeart/2005/8/layout/hierarchy6"/>
    <dgm:cxn modelId="{C34DC7CB-6E8C-4068-BADB-4C7B935CC158}" type="presParOf" srcId="{80BE0D3D-A83B-4294-A030-5CDF168545D4}" destId="{62FAF586-70B0-48A5-AB3B-2981CF86F02A}" srcOrd="0" destOrd="0" presId="urn:microsoft.com/office/officeart/2005/8/layout/hierarchy6"/>
    <dgm:cxn modelId="{5394C3E2-4BC1-41DD-B708-727E5D0E271C}" type="presParOf" srcId="{80BE0D3D-A83B-4294-A030-5CDF168545D4}" destId="{3BD70722-1B5A-4E32-AB20-7F10D57FE9FA}" srcOrd="1" destOrd="0" presId="urn:microsoft.com/office/officeart/2005/8/layout/hierarchy6"/>
    <dgm:cxn modelId="{5B0CE816-C65D-4A90-B255-E7D7884587A2}" type="presParOf" srcId="{4EB13CC0-F659-4F05-AF1D-CF7551CE7303}" destId="{780659D7-C804-4652-A845-D864CCAEAEC0}" srcOrd="1" destOrd="0" presId="urn:microsoft.com/office/officeart/2005/8/layout/hierarchy6"/>
    <dgm:cxn modelId="{5D6EF2DD-8109-4775-9D11-855B10138BD0}" type="presParOf" srcId="{780659D7-C804-4652-A845-D864CCAEAEC0}" destId="{BFEAEE6A-DDA8-4DAA-A7A8-75D24ECB82F0}" srcOrd="0" destOrd="0" presId="urn:microsoft.com/office/officeart/2005/8/layout/hierarchy6"/>
    <dgm:cxn modelId="{89E98A79-EF0C-4E4E-B91E-15DE1EAEFC87}" type="presParOf" srcId="{4EB13CC0-F659-4F05-AF1D-CF7551CE7303}" destId="{A1995B61-024F-4350-B319-18C43E8F9B41}" srcOrd="2" destOrd="0" presId="urn:microsoft.com/office/officeart/2005/8/layout/hierarchy6"/>
    <dgm:cxn modelId="{C5C7E2CE-2659-407D-BA07-9868C8BAEA15}" type="presParOf" srcId="{A1995B61-024F-4350-B319-18C43E8F9B41}" destId="{1073CD61-D0DB-476B-959E-9FA18B85F8E7}" srcOrd="0" destOrd="0" presId="urn:microsoft.com/office/officeart/2005/8/layout/hierarchy6"/>
    <dgm:cxn modelId="{67BFA6AF-0165-4FB2-A987-ACBB01AF6B28}" type="presParOf" srcId="{A1995B61-024F-4350-B319-18C43E8F9B41}" destId="{DFB72A20-9F4F-4444-8187-914AEE25E88D}" srcOrd="1" destOrd="0" presId="urn:microsoft.com/office/officeart/2005/8/layout/hierarchy6"/>
    <dgm:cxn modelId="{67BDA02F-9FBE-4CC9-99BE-E7292852DAC3}" type="presParOf" srcId="{4EB13CC0-F659-4F05-AF1D-CF7551CE7303}" destId="{99C3F54B-798A-4CD4-B483-557BF2B3D9DA}" srcOrd="3" destOrd="0" presId="urn:microsoft.com/office/officeart/2005/8/layout/hierarchy6"/>
    <dgm:cxn modelId="{77F99673-BB94-4103-BD07-F5FDF64A8670}" type="presParOf" srcId="{99C3F54B-798A-4CD4-B483-557BF2B3D9DA}" destId="{52F06C89-6EB5-489B-A8C4-BD62E7FA162C}" srcOrd="0" destOrd="0" presId="urn:microsoft.com/office/officeart/2005/8/layout/hierarchy6"/>
    <dgm:cxn modelId="{B1441331-9315-450D-AE78-9555F390CD0B}" type="presParOf" srcId="{4EB13CC0-F659-4F05-AF1D-CF7551CE7303}" destId="{00755B67-B304-4084-8114-DC48AE171EDA}" srcOrd="4" destOrd="0" presId="urn:microsoft.com/office/officeart/2005/8/layout/hierarchy6"/>
    <dgm:cxn modelId="{3990C4B4-045F-4B5A-BA29-8AE6EE605960}" type="presParOf" srcId="{00755B67-B304-4084-8114-DC48AE171EDA}" destId="{3870D588-3274-46AD-8C4F-09B860F26E3D}" srcOrd="0" destOrd="0" presId="urn:microsoft.com/office/officeart/2005/8/layout/hierarchy6"/>
    <dgm:cxn modelId="{3613DF87-7F37-4F29-B106-A95446B5E8F7}" type="presParOf" srcId="{00755B67-B304-4084-8114-DC48AE171EDA}" destId="{BE46C6AF-1BCC-45D0-8F69-F085A90F3DE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D3D2B9C9-2815-4655-9CDE-D885EF961ECD}" type="doc">
      <dgm:prSet loTypeId="urn:microsoft.com/office/officeart/2005/8/layout/h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88D643-2DAA-447A-B3BE-7DA12FEDAA0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D7B308-4141-428D-BAB3-A9283D24FF0B}" type="par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7148E7-7D80-450E-82E7-2DD96A16DFF0}" type="sib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1ED74-6629-4840-ABCC-F61CD6E8EE9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线上购物 线上选品、支付、下单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5C1999-7BCA-4093-BD95-3EBBFB46DAF9}" type="par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446CC3-803E-413A-B9C8-C1EFFFF4A3AC}" type="sib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0790FB-78CA-4610-A34C-B0DBDBB7717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现场购物 扫码或现金支付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E0EB35-9B35-47F4-9A05-F41D0D631B6D}" type="parTrans" cxnId="{0F832DEE-CCD8-4B86-BBF2-5CB61E798F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1C0D27-2545-41C2-9585-E13BAB2DF7A7}" type="sibTrans" cxnId="{0F832DEE-CCD8-4B86-BBF2-5CB61E798F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E7958-7108-48A3-8A59-B0492CA0B2C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5B65B-A765-49A8-B295-C225DFDB56E8}" type="par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B39CB2-099E-4BDB-815B-5D3D7AF6AACA}" type="sib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90ED15-C1E7-4159-8864-99C1D09E226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DE0132-9C5A-4F17-9A74-80973008A997}" type="par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5BCA87-6E3A-4FBE-A760-7ABE0EA8E284}" type="sib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84F103-DE21-4138-B79D-D594FF5894F7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现场零售 扫码支付部分等待平台分账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386909-B158-45F9-BFDE-34961A8EFF29}" type="parTrans" cxnId="{F23A30FE-AFF6-402D-B56C-D1C51F04354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FF3289-14CB-43CA-A336-48C9C4FBAB1F}" type="sibTrans" cxnId="{F23A30FE-AFF6-402D-B56C-D1C51F04354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DE913F-B140-4E13-9242-E532ED42532E}" type="pres">
      <dgm:prSet presAssocID="{D3D2B9C9-2815-4655-9CDE-D885EF961ECD}" presName="Name0" presStyleCnt="0">
        <dgm:presLayoutVars>
          <dgm:dir/>
          <dgm:animLvl val="lvl"/>
          <dgm:resizeHandles val="exact"/>
        </dgm:presLayoutVars>
      </dgm:prSet>
      <dgm:spPr/>
    </dgm:pt>
    <dgm:pt modelId="{0EE668A4-A975-4292-852F-39622849AE47}" type="pres">
      <dgm:prSet presAssocID="{D3D2B9C9-2815-4655-9CDE-D885EF961ECD}" presName="tSp" presStyleCnt="0"/>
      <dgm:spPr/>
    </dgm:pt>
    <dgm:pt modelId="{D64DF755-B7AF-43BA-BB39-05077E010636}" type="pres">
      <dgm:prSet presAssocID="{D3D2B9C9-2815-4655-9CDE-D885EF961ECD}" presName="bSp" presStyleCnt="0"/>
      <dgm:spPr/>
    </dgm:pt>
    <dgm:pt modelId="{05159835-7139-471C-8BFB-933E73EFD99A}" type="pres">
      <dgm:prSet presAssocID="{D3D2B9C9-2815-4655-9CDE-D885EF961ECD}" presName="process" presStyleCnt="0"/>
      <dgm:spPr/>
    </dgm:pt>
    <dgm:pt modelId="{5132E73D-2A8A-4B58-8943-57C2DD6759B3}" type="pres">
      <dgm:prSet presAssocID="{4E88D643-2DAA-447A-B3BE-7DA12FEDAA05}" presName="composite1" presStyleCnt="0"/>
      <dgm:spPr/>
    </dgm:pt>
    <dgm:pt modelId="{8B3443F0-F760-4A3A-AC0F-EBADC97C00E5}" type="pres">
      <dgm:prSet presAssocID="{4E88D643-2DAA-447A-B3BE-7DA12FEDAA05}" presName="dummyNode1" presStyleLbl="node1" presStyleIdx="0" presStyleCnt="2"/>
      <dgm:spPr/>
    </dgm:pt>
    <dgm:pt modelId="{E6C8ED1B-F489-4F82-B62E-A2EC04837180}" type="pres">
      <dgm:prSet presAssocID="{4E88D643-2DAA-447A-B3BE-7DA12FEDAA05}" presName="childNode1" presStyleLbl="bgAcc1" presStyleIdx="0" presStyleCnt="2">
        <dgm:presLayoutVars>
          <dgm:bulletEnabled val="1"/>
        </dgm:presLayoutVars>
      </dgm:prSet>
      <dgm:spPr/>
    </dgm:pt>
    <dgm:pt modelId="{9720A359-6AEE-4CD5-93C0-AF9B5DF160CA}" type="pres">
      <dgm:prSet presAssocID="{4E88D643-2DAA-447A-B3BE-7DA12FEDAA05}" presName="childNode1tx" presStyleLbl="bgAcc1" presStyleIdx="0" presStyleCnt="2">
        <dgm:presLayoutVars>
          <dgm:bulletEnabled val="1"/>
        </dgm:presLayoutVars>
      </dgm:prSet>
      <dgm:spPr/>
    </dgm:pt>
    <dgm:pt modelId="{58C49D33-C4C2-45E1-82BE-9BFE946A50B0}" type="pres">
      <dgm:prSet presAssocID="{4E88D643-2DAA-447A-B3BE-7DA12FEDAA05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F53D3687-92F7-4A5A-AD96-09E1AB8ED23D}" type="pres">
      <dgm:prSet presAssocID="{4E88D643-2DAA-447A-B3BE-7DA12FEDAA05}" presName="connSite1" presStyleCnt="0"/>
      <dgm:spPr/>
    </dgm:pt>
    <dgm:pt modelId="{566E816D-4C5B-4063-9B5D-BC0DFA46E99E}" type="pres">
      <dgm:prSet presAssocID="{E97148E7-7D80-450E-82E7-2DD96A16DFF0}" presName="Name9" presStyleLbl="sibTrans2D1" presStyleIdx="0" presStyleCnt="1" custScaleY="45987" custLinFactNeighborX="4358" custLinFactNeighborY="30078"/>
      <dgm:spPr>
        <a:prstGeom prst="curvedUpArrow">
          <a:avLst/>
        </a:prstGeom>
      </dgm:spPr>
    </dgm:pt>
    <dgm:pt modelId="{D867E6F2-FB06-4D9E-A0F8-E1D964DFD3AA}" type="pres">
      <dgm:prSet presAssocID="{AAAE7958-7108-48A3-8A59-B0492CA0B2C3}" presName="composite2" presStyleCnt="0"/>
      <dgm:spPr/>
    </dgm:pt>
    <dgm:pt modelId="{724DE08F-F617-4317-BDCE-54A01FF5F441}" type="pres">
      <dgm:prSet presAssocID="{AAAE7958-7108-48A3-8A59-B0492CA0B2C3}" presName="dummyNode2" presStyleLbl="node1" presStyleIdx="0" presStyleCnt="2"/>
      <dgm:spPr/>
    </dgm:pt>
    <dgm:pt modelId="{13AE18EB-CBCA-4A2A-B8E8-7DF055777385}" type="pres">
      <dgm:prSet presAssocID="{AAAE7958-7108-48A3-8A59-B0492CA0B2C3}" presName="childNode2" presStyleLbl="bgAcc1" presStyleIdx="1" presStyleCnt="2">
        <dgm:presLayoutVars>
          <dgm:bulletEnabled val="1"/>
        </dgm:presLayoutVars>
      </dgm:prSet>
      <dgm:spPr/>
    </dgm:pt>
    <dgm:pt modelId="{B93F041E-C4D0-4CF5-96D3-926ED5D8FB04}" type="pres">
      <dgm:prSet presAssocID="{AAAE7958-7108-48A3-8A59-B0492CA0B2C3}" presName="childNode2tx" presStyleLbl="bgAcc1" presStyleIdx="1" presStyleCnt="2">
        <dgm:presLayoutVars>
          <dgm:bulletEnabled val="1"/>
        </dgm:presLayoutVars>
      </dgm:prSet>
      <dgm:spPr/>
    </dgm:pt>
    <dgm:pt modelId="{05892EEE-B1A9-4C95-94D3-D6F88B56046C}" type="pres">
      <dgm:prSet presAssocID="{AAAE7958-7108-48A3-8A59-B0492CA0B2C3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748B9F00-660F-4E9E-8135-A1F00FE0D4D4}" type="pres">
      <dgm:prSet presAssocID="{AAAE7958-7108-48A3-8A59-B0492CA0B2C3}" presName="connSite2" presStyleCnt="0"/>
      <dgm:spPr/>
    </dgm:pt>
  </dgm:ptLst>
  <dgm:cxnLst>
    <dgm:cxn modelId="{8BDBEA0C-12CD-494B-8E65-D2A68B577B85}" type="presOf" srcId="{54F1ED74-6629-4840-ABCC-F61CD6E8EE95}" destId="{E6C8ED1B-F489-4F82-B62E-A2EC04837180}" srcOrd="0" destOrd="0" presId="urn:microsoft.com/office/officeart/2005/8/layout/hProcess4"/>
    <dgm:cxn modelId="{49E51019-E846-49EC-B6E4-D436C8375C8E}" type="presOf" srcId="{A60790FB-78CA-4610-A34C-B0DBDBB7717D}" destId="{E6C8ED1B-F489-4F82-B62E-A2EC04837180}" srcOrd="0" destOrd="1" presId="urn:microsoft.com/office/officeart/2005/8/layout/hProcess4"/>
    <dgm:cxn modelId="{48AA7025-749F-429D-B01C-B420D8325BB4}" srcId="{4E88D643-2DAA-447A-B3BE-7DA12FEDAA05}" destId="{54F1ED74-6629-4840-ABCC-F61CD6E8EE95}" srcOrd="0" destOrd="0" parTransId="{095C1999-7BCA-4093-BD95-3EBBFB46DAF9}" sibTransId="{75446CC3-803E-413A-B9C8-C1EFFFF4A3AC}"/>
    <dgm:cxn modelId="{2FD4D52A-1E11-426F-A466-12054FC17F44}" type="presOf" srcId="{0984F103-DE21-4138-B79D-D594FF5894F7}" destId="{B93F041E-C4D0-4CF5-96D3-926ED5D8FB04}" srcOrd="1" destOrd="1" presId="urn:microsoft.com/office/officeart/2005/8/layout/hProcess4"/>
    <dgm:cxn modelId="{AC1A983B-1FE6-45DE-AAC9-A5E54189E896}" srcId="{AAAE7958-7108-48A3-8A59-B0492CA0B2C3}" destId="{9390ED15-C1E7-4159-8864-99C1D09E226D}" srcOrd="0" destOrd="0" parTransId="{23DE0132-9C5A-4F17-9A74-80973008A997}" sibTransId="{8A5BCA87-6E3A-4FBE-A760-7ABE0EA8E284}"/>
    <dgm:cxn modelId="{69240054-64F6-4C7E-96D3-CD75E7CCE408}" type="presOf" srcId="{D3D2B9C9-2815-4655-9CDE-D885EF961ECD}" destId="{61DE913F-B140-4E13-9242-E532ED42532E}" srcOrd="0" destOrd="0" presId="urn:microsoft.com/office/officeart/2005/8/layout/hProcess4"/>
    <dgm:cxn modelId="{C5C30574-29D1-4570-B7A2-A3CC5E12935F}" type="presOf" srcId="{E97148E7-7D80-450E-82E7-2DD96A16DFF0}" destId="{566E816D-4C5B-4063-9B5D-BC0DFA46E99E}" srcOrd="0" destOrd="0" presId="urn:microsoft.com/office/officeart/2005/8/layout/hProcess4"/>
    <dgm:cxn modelId="{A23A2974-B56D-4313-8A52-C60C45304826}" type="presOf" srcId="{A60790FB-78CA-4610-A34C-B0DBDBB7717D}" destId="{9720A359-6AEE-4CD5-93C0-AF9B5DF160CA}" srcOrd="1" destOrd="1" presId="urn:microsoft.com/office/officeart/2005/8/layout/hProcess4"/>
    <dgm:cxn modelId="{F2611357-A28A-4380-8CC4-A086AD286E99}" type="presOf" srcId="{9390ED15-C1E7-4159-8864-99C1D09E226D}" destId="{B93F041E-C4D0-4CF5-96D3-926ED5D8FB04}" srcOrd="1" destOrd="0" presId="urn:microsoft.com/office/officeart/2005/8/layout/hProcess4"/>
    <dgm:cxn modelId="{441E0B9C-7680-48DC-8CB7-E3C7A03BB218}" type="presOf" srcId="{54F1ED74-6629-4840-ABCC-F61CD6E8EE95}" destId="{9720A359-6AEE-4CD5-93C0-AF9B5DF160CA}" srcOrd="1" destOrd="0" presId="urn:microsoft.com/office/officeart/2005/8/layout/hProcess4"/>
    <dgm:cxn modelId="{DF15C1AA-DC3E-43DE-A977-7A0FEC564EAC}" type="presOf" srcId="{4E88D643-2DAA-447A-B3BE-7DA12FEDAA05}" destId="{58C49D33-C4C2-45E1-82BE-9BFE946A50B0}" srcOrd="0" destOrd="0" presId="urn:microsoft.com/office/officeart/2005/8/layout/hProcess4"/>
    <dgm:cxn modelId="{91CEFCCF-E86F-447B-B8D2-15CC3F5A36EA}" srcId="{D3D2B9C9-2815-4655-9CDE-D885EF961ECD}" destId="{AAAE7958-7108-48A3-8A59-B0492CA0B2C3}" srcOrd="1" destOrd="0" parTransId="{50F5B65B-A765-49A8-B295-C225DFDB56E8}" sibTransId="{D7B39CB2-099E-4BDB-815B-5D3D7AF6AACA}"/>
    <dgm:cxn modelId="{D73874D1-A962-4586-B40B-CE9D045787DC}" type="presOf" srcId="{9390ED15-C1E7-4159-8864-99C1D09E226D}" destId="{13AE18EB-CBCA-4A2A-B8E8-7DF055777385}" srcOrd="0" destOrd="0" presId="urn:microsoft.com/office/officeart/2005/8/layout/hProcess4"/>
    <dgm:cxn modelId="{D8370FDA-7ECE-41EF-90A3-11C4F93ADE26}" type="presOf" srcId="{AAAE7958-7108-48A3-8A59-B0492CA0B2C3}" destId="{05892EEE-B1A9-4C95-94D3-D6F88B56046C}" srcOrd="0" destOrd="0" presId="urn:microsoft.com/office/officeart/2005/8/layout/hProcess4"/>
    <dgm:cxn modelId="{1D2D96DD-D3F6-4E80-BF99-9261937D6EF4}" type="presOf" srcId="{0984F103-DE21-4138-B79D-D594FF5894F7}" destId="{13AE18EB-CBCA-4A2A-B8E8-7DF055777385}" srcOrd="0" destOrd="1" presId="urn:microsoft.com/office/officeart/2005/8/layout/hProcess4"/>
    <dgm:cxn modelId="{EA809FDF-2C0B-4423-95A3-1142B749D176}" srcId="{D3D2B9C9-2815-4655-9CDE-D885EF961ECD}" destId="{4E88D643-2DAA-447A-B3BE-7DA12FEDAA05}" srcOrd="0" destOrd="0" parTransId="{CAD7B308-4141-428D-BAB3-A9283D24FF0B}" sibTransId="{E97148E7-7D80-450E-82E7-2DD96A16DFF0}"/>
    <dgm:cxn modelId="{0F832DEE-CCD8-4B86-BBF2-5CB61E798F63}" srcId="{4E88D643-2DAA-447A-B3BE-7DA12FEDAA05}" destId="{A60790FB-78CA-4610-A34C-B0DBDBB7717D}" srcOrd="1" destOrd="0" parTransId="{22E0EB35-9B35-47F4-9A05-F41D0D631B6D}" sibTransId="{771C0D27-2545-41C2-9585-E13BAB2DF7A7}"/>
    <dgm:cxn modelId="{F23A30FE-AFF6-402D-B56C-D1C51F04354A}" srcId="{AAAE7958-7108-48A3-8A59-B0492CA0B2C3}" destId="{0984F103-DE21-4138-B79D-D594FF5894F7}" srcOrd="1" destOrd="0" parTransId="{67386909-B158-45F9-BFDE-34961A8EFF29}" sibTransId="{33FF3289-14CB-43CA-A336-48C9C4FBAB1F}"/>
    <dgm:cxn modelId="{98EF6E55-9309-4B4F-8EC4-D81FB3D4D328}" type="presParOf" srcId="{61DE913F-B140-4E13-9242-E532ED42532E}" destId="{0EE668A4-A975-4292-852F-39622849AE47}" srcOrd="0" destOrd="0" presId="urn:microsoft.com/office/officeart/2005/8/layout/hProcess4"/>
    <dgm:cxn modelId="{CA03A634-C3AF-47DE-9F29-D75613257AE2}" type="presParOf" srcId="{61DE913F-B140-4E13-9242-E532ED42532E}" destId="{D64DF755-B7AF-43BA-BB39-05077E010636}" srcOrd="1" destOrd="0" presId="urn:microsoft.com/office/officeart/2005/8/layout/hProcess4"/>
    <dgm:cxn modelId="{2ED35E83-CDF6-4BD7-B4C3-420AF462FEF4}" type="presParOf" srcId="{61DE913F-B140-4E13-9242-E532ED42532E}" destId="{05159835-7139-471C-8BFB-933E73EFD99A}" srcOrd="2" destOrd="0" presId="urn:microsoft.com/office/officeart/2005/8/layout/hProcess4"/>
    <dgm:cxn modelId="{6B1A85A7-F05E-48F5-B3D3-C10E6B2A25FB}" type="presParOf" srcId="{05159835-7139-471C-8BFB-933E73EFD99A}" destId="{5132E73D-2A8A-4B58-8943-57C2DD6759B3}" srcOrd="0" destOrd="0" presId="urn:microsoft.com/office/officeart/2005/8/layout/hProcess4"/>
    <dgm:cxn modelId="{B8E33CDF-F737-4EF1-8AE7-780F461F411D}" type="presParOf" srcId="{5132E73D-2A8A-4B58-8943-57C2DD6759B3}" destId="{8B3443F0-F760-4A3A-AC0F-EBADC97C00E5}" srcOrd="0" destOrd="0" presId="urn:microsoft.com/office/officeart/2005/8/layout/hProcess4"/>
    <dgm:cxn modelId="{24059D3D-E057-4D18-80C2-53753504F4DB}" type="presParOf" srcId="{5132E73D-2A8A-4B58-8943-57C2DD6759B3}" destId="{E6C8ED1B-F489-4F82-B62E-A2EC04837180}" srcOrd="1" destOrd="0" presId="urn:microsoft.com/office/officeart/2005/8/layout/hProcess4"/>
    <dgm:cxn modelId="{FA00DE7C-9DC7-4D71-BDF4-A1D8404A1E0D}" type="presParOf" srcId="{5132E73D-2A8A-4B58-8943-57C2DD6759B3}" destId="{9720A359-6AEE-4CD5-93C0-AF9B5DF160CA}" srcOrd="2" destOrd="0" presId="urn:microsoft.com/office/officeart/2005/8/layout/hProcess4"/>
    <dgm:cxn modelId="{841FA3D6-45C2-41FA-BE5C-7CB89A759609}" type="presParOf" srcId="{5132E73D-2A8A-4B58-8943-57C2DD6759B3}" destId="{58C49D33-C4C2-45E1-82BE-9BFE946A50B0}" srcOrd="3" destOrd="0" presId="urn:microsoft.com/office/officeart/2005/8/layout/hProcess4"/>
    <dgm:cxn modelId="{CDCA9F0C-9B56-4A9B-8E8B-C851BA8CB731}" type="presParOf" srcId="{5132E73D-2A8A-4B58-8943-57C2DD6759B3}" destId="{F53D3687-92F7-4A5A-AD96-09E1AB8ED23D}" srcOrd="4" destOrd="0" presId="urn:microsoft.com/office/officeart/2005/8/layout/hProcess4"/>
    <dgm:cxn modelId="{844530FF-82BB-4CC9-BA2B-82135CD841EE}" type="presParOf" srcId="{05159835-7139-471C-8BFB-933E73EFD99A}" destId="{566E816D-4C5B-4063-9B5D-BC0DFA46E99E}" srcOrd="1" destOrd="0" presId="urn:microsoft.com/office/officeart/2005/8/layout/hProcess4"/>
    <dgm:cxn modelId="{1BDBBDBD-7D82-452D-86BF-1B8EDA197145}" type="presParOf" srcId="{05159835-7139-471C-8BFB-933E73EFD99A}" destId="{D867E6F2-FB06-4D9E-A0F8-E1D964DFD3AA}" srcOrd="2" destOrd="0" presId="urn:microsoft.com/office/officeart/2005/8/layout/hProcess4"/>
    <dgm:cxn modelId="{0455D2E6-9BE3-474E-B286-E9B13B40AD3E}" type="presParOf" srcId="{D867E6F2-FB06-4D9E-A0F8-E1D964DFD3AA}" destId="{724DE08F-F617-4317-BDCE-54A01FF5F441}" srcOrd="0" destOrd="0" presId="urn:microsoft.com/office/officeart/2005/8/layout/hProcess4"/>
    <dgm:cxn modelId="{6FFCB8C5-FA92-48FE-B8DC-D9CCFA13A0C7}" type="presParOf" srcId="{D867E6F2-FB06-4D9E-A0F8-E1D964DFD3AA}" destId="{13AE18EB-CBCA-4A2A-B8E8-7DF055777385}" srcOrd="1" destOrd="0" presId="urn:microsoft.com/office/officeart/2005/8/layout/hProcess4"/>
    <dgm:cxn modelId="{4EE6AA07-02F7-43A7-BF0E-62B62601B6DB}" type="presParOf" srcId="{D867E6F2-FB06-4D9E-A0F8-E1D964DFD3AA}" destId="{B93F041E-C4D0-4CF5-96D3-926ED5D8FB04}" srcOrd="2" destOrd="0" presId="urn:microsoft.com/office/officeart/2005/8/layout/hProcess4"/>
    <dgm:cxn modelId="{90AF3501-ABB6-47D8-B0EC-53E6045BA18D}" type="presParOf" srcId="{D867E6F2-FB06-4D9E-A0F8-E1D964DFD3AA}" destId="{05892EEE-B1A9-4C95-94D3-D6F88B56046C}" srcOrd="3" destOrd="0" presId="urn:microsoft.com/office/officeart/2005/8/layout/hProcess4"/>
    <dgm:cxn modelId="{1E4F31EF-8347-4BFF-B315-D39655098DA3}" type="presParOf" srcId="{D867E6F2-FB06-4D9E-A0F8-E1D964DFD3AA}" destId="{748B9F00-660F-4E9E-8135-A1F00FE0D4D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D3D2B9C9-2815-4655-9CDE-D885EF961ECD}" type="doc">
      <dgm:prSet loTypeId="urn:microsoft.com/office/officeart/2005/8/layout/h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88D643-2DAA-447A-B3BE-7DA12FEDAA0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D7B308-4141-428D-BAB3-A9283D24FF0B}" type="par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7148E7-7D80-450E-82E7-2DD96A16DFF0}" type="sib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1ED74-6629-4840-ABCC-F61CD6E8EE9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线上采购 线上选品、支付、下单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5C1999-7BCA-4093-BD95-3EBBFB46DAF9}" type="par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446CC3-803E-413A-B9C8-C1EFFFF4A3AC}" type="sib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E7958-7108-48A3-8A59-B0492CA0B2C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5B65B-A765-49A8-B295-C225DFDB56E8}" type="par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B39CB2-099E-4BDB-815B-5D3D7AF6AACA}" type="sib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90ED15-C1E7-4159-8864-99C1D09E226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DE0132-9C5A-4F17-9A74-80973008A997}" type="par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5BCA87-6E3A-4FBE-A760-7ABE0EA8E284}" type="sib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DE913F-B140-4E13-9242-E532ED42532E}" type="pres">
      <dgm:prSet presAssocID="{D3D2B9C9-2815-4655-9CDE-D885EF961ECD}" presName="Name0" presStyleCnt="0">
        <dgm:presLayoutVars>
          <dgm:dir/>
          <dgm:animLvl val="lvl"/>
          <dgm:resizeHandles val="exact"/>
        </dgm:presLayoutVars>
      </dgm:prSet>
      <dgm:spPr/>
    </dgm:pt>
    <dgm:pt modelId="{0EE668A4-A975-4292-852F-39622849AE47}" type="pres">
      <dgm:prSet presAssocID="{D3D2B9C9-2815-4655-9CDE-D885EF961ECD}" presName="tSp" presStyleCnt="0"/>
      <dgm:spPr/>
    </dgm:pt>
    <dgm:pt modelId="{D64DF755-B7AF-43BA-BB39-05077E010636}" type="pres">
      <dgm:prSet presAssocID="{D3D2B9C9-2815-4655-9CDE-D885EF961ECD}" presName="bSp" presStyleCnt="0"/>
      <dgm:spPr/>
    </dgm:pt>
    <dgm:pt modelId="{05159835-7139-471C-8BFB-933E73EFD99A}" type="pres">
      <dgm:prSet presAssocID="{D3D2B9C9-2815-4655-9CDE-D885EF961ECD}" presName="process" presStyleCnt="0"/>
      <dgm:spPr/>
    </dgm:pt>
    <dgm:pt modelId="{5132E73D-2A8A-4B58-8943-57C2DD6759B3}" type="pres">
      <dgm:prSet presAssocID="{4E88D643-2DAA-447A-B3BE-7DA12FEDAA05}" presName="composite1" presStyleCnt="0"/>
      <dgm:spPr/>
    </dgm:pt>
    <dgm:pt modelId="{8B3443F0-F760-4A3A-AC0F-EBADC97C00E5}" type="pres">
      <dgm:prSet presAssocID="{4E88D643-2DAA-447A-B3BE-7DA12FEDAA05}" presName="dummyNode1" presStyleLbl="node1" presStyleIdx="0" presStyleCnt="2"/>
      <dgm:spPr/>
    </dgm:pt>
    <dgm:pt modelId="{E6C8ED1B-F489-4F82-B62E-A2EC04837180}" type="pres">
      <dgm:prSet presAssocID="{4E88D643-2DAA-447A-B3BE-7DA12FEDAA05}" presName="childNode1" presStyleLbl="bgAcc1" presStyleIdx="0" presStyleCnt="2">
        <dgm:presLayoutVars>
          <dgm:bulletEnabled val="1"/>
        </dgm:presLayoutVars>
      </dgm:prSet>
      <dgm:spPr/>
    </dgm:pt>
    <dgm:pt modelId="{9720A359-6AEE-4CD5-93C0-AF9B5DF160CA}" type="pres">
      <dgm:prSet presAssocID="{4E88D643-2DAA-447A-B3BE-7DA12FEDAA05}" presName="childNode1tx" presStyleLbl="bgAcc1" presStyleIdx="0" presStyleCnt="2">
        <dgm:presLayoutVars>
          <dgm:bulletEnabled val="1"/>
        </dgm:presLayoutVars>
      </dgm:prSet>
      <dgm:spPr/>
    </dgm:pt>
    <dgm:pt modelId="{58C49D33-C4C2-45E1-82BE-9BFE946A50B0}" type="pres">
      <dgm:prSet presAssocID="{4E88D643-2DAA-447A-B3BE-7DA12FEDAA05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F53D3687-92F7-4A5A-AD96-09E1AB8ED23D}" type="pres">
      <dgm:prSet presAssocID="{4E88D643-2DAA-447A-B3BE-7DA12FEDAA05}" presName="connSite1" presStyleCnt="0"/>
      <dgm:spPr/>
    </dgm:pt>
    <dgm:pt modelId="{566E816D-4C5B-4063-9B5D-BC0DFA46E99E}" type="pres">
      <dgm:prSet presAssocID="{E97148E7-7D80-450E-82E7-2DD96A16DFF0}" presName="Name9" presStyleLbl="sibTrans2D1" presStyleIdx="0" presStyleCnt="1" custScaleY="45987" custLinFactNeighborX="4358" custLinFactNeighborY="30078"/>
      <dgm:spPr>
        <a:prstGeom prst="curvedUpArrow">
          <a:avLst/>
        </a:prstGeom>
      </dgm:spPr>
    </dgm:pt>
    <dgm:pt modelId="{D867E6F2-FB06-4D9E-A0F8-E1D964DFD3AA}" type="pres">
      <dgm:prSet presAssocID="{AAAE7958-7108-48A3-8A59-B0492CA0B2C3}" presName="composite2" presStyleCnt="0"/>
      <dgm:spPr/>
    </dgm:pt>
    <dgm:pt modelId="{724DE08F-F617-4317-BDCE-54A01FF5F441}" type="pres">
      <dgm:prSet presAssocID="{AAAE7958-7108-48A3-8A59-B0492CA0B2C3}" presName="dummyNode2" presStyleLbl="node1" presStyleIdx="0" presStyleCnt="2"/>
      <dgm:spPr/>
    </dgm:pt>
    <dgm:pt modelId="{13AE18EB-CBCA-4A2A-B8E8-7DF055777385}" type="pres">
      <dgm:prSet presAssocID="{AAAE7958-7108-48A3-8A59-B0492CA0B2C3}" presName="childNode2" presStyleLbl="bgAcc1" presStyleIdx="1" presStyleCnt="2">
        <dgm:presLayoutVars>
          <dgm:bulletEnabled val="1"/>
        </dgm:presLayoutVars>
      </dgm:prSet>
      <dgm:spPr/>
    </dgm:pt>
    <dgm:pt modelId="{B93F041E-C4D0-4CF5-96D3-926ED5D8FB04}" type="pres">
      <dgm:prSet presAssocID="{AAAE7958-7108-48A3-8A59-B0492CA0B2C3}" presName="childNode2tx" presStyleLbl="bgAcc1" presStyleIdx="1" presStyleCnt="2">
        <dgm:presLayoutVars>
          <dgm:bulletEnabled val="1"/>
        </dgm:presLayoutVars>
      </dgm:prSet>
      <dgm:spPr/>
    </dgm:pt>
    <dgm:pt modelId="{05892EEE-B1A9-4C95-94D3-D6F88B56046C}" type="pres">
      <dgm:prSet presAssocID="{AAAE7958-7108-48A3-8A59-B0492CA0B2C3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748B9F00-660F-4E9E-8135-A1F00FE0D4D4}" type="pres">
      <dgm:prSet presAssocID="{AAAE7958-7108-48A3-8A59-B0492CA0B2C3}" presName="connSite2" presStyleCnt="0"/>
      <dgm:spPr/>
    </dgm:pt>
  </dgm:ptLst>
  <dgm:cxnLst>
    <dgm:cxn modelId="{8BDBEA0C-12CD-494B-8E65-D2A68B577B85}" type="presOf" srcId="{54F1ED74-6629-4840-ABCC-F61CD6E8EE95}" destId="{E6C8ED1B-F489-4F82-B62E-A2EC04837180}" srcOrd="0" destOrd="0" presId="urn:microsoft.com/office/officeart/2005/8/layout/hProcess4"/>
    <dgm:cxn modelId="{48AA7025-749F-429D-B01C-B420D8325BB4}" srcId="{4E88D643-2DAA-447A-B3BE-7DA12FEDAA05}" destId="{54F1ED74-6629-4840-ABCC-F61CD6E8EE95}" srcOrd="0" destOrd="0" parTransId="{095C1999-7BCA-4093-BD95-3EBBFB46DAF9}" sibTransId="{75446CC3-803E-413A-B9C8-C1EFFFF4A3AC}"/>
    <dgm:cxn modelId="{AC1A983B-1FE6-45DE-AAC9-A5E54189E896}" srcId="{AAAE7958-7108-48A3-8A59-B0492CA0B2C3}" destId="{9390ED15-C1E7-4159-8864-99C1D09E226D}" srcOrd="0" destOrd="0" parTransId="{23DE0132-9C5A-4F17-9A74-80973008A997}" sibTransId="{8A5BCA87-6E3A-4FBE-A760-7ABE0EA8E284}"/>
    <dgm:cxn modelId="{69240054-64F6-4C7E-96D3-CD75E7CCE408}" type="presOf" srcId="{D3D2B9C9-2815-4655-9CDE-D885EF961ECD}" destId="{61DE913F-B140-4E13-9242-E532ED42532E}" srcOrd="0" destOrd="0" presId="urn:microsoft.com/office/officeart/2005/8/layout/hProcess4"/>
    <dgm:cxn modelId="{C5C30574-29D1-4570-B7A2-A3CC5E12935F}" type="presOf" srcId="{E97148E7-7D80-450E-82E7-2DD96A16DFF0}" destId="{566E816D-4C5B-4063-9B5D-BC0DFA46E99E}" srcOrd="0" destOrd="0" presId="urn:microsoft.com/office/officeart/2005/8/layout/hProcess4"/>
    <dgm:cxn modelId="{F2611357-A28A-4380-8CC4-A086AD286E99}" type="presOf" srcId="{9390ED15-C1E7-4159-8864-99C1D09E226D}" destId="{B93F041E-C4D0-4CF5-96D3-926ED5D8FB04}" srcOrd="1" destOrd="0" presId="urn:microsoft.com/office/officeart/2005/8/layout/hProcess4"/>
    <dgm:cxn modelId="{441E0B9C-7680-48DC-8CB7-E3C7A03BB218}" type="presOf" srcId="{54F1ED74-6629-4840-ABCC-F61CD6E8EE95}" destId="{9720A359-6AEE-4CD5-93C0-AF9B5DF160CA}" srcOrd="1" destOrd="0" presId="urn:microsoft.com/office/officeart/2005/8/layout/hProcess4"/>
    <dgm:cxn modelId="{DF15C1AA-DC3E-43DE-A977-7A0FEC564EAC}" type="presOf" srcId="{4E88D643-2DAA-447A-B3BE-7DA12FEDAA05}" destId="{58C49D33-C4C2-45E1-82BE-9BFE946A50B0}" srcOrd="0" destOrd="0" presId="urn:microsoft.com/office/officeart/2005/8/layout/hProcess4"/>
    <dgm:cxn modelId="{91CEFCCF-E86F-447B-B8D2-15CC3F5A36EA}" srcId="{D3D2B9C9-2815-4655-9CDE-D885EF961ECD}" destId="{AAAE7958-7108-48A3-8A59-B0492CA0B2C3}" srcOrd="1" destOrd="0" parTransId="{50F5B65B-A765-49A8-B295-C225DFDB56E8}" sibTransId="{D7B39CB2-099E-4BDB-815B-5D3D7AF6AACA}"/>
    <dgm:cxn modelId="{D73874D1-A962-4586-B40B-CE9D045787DC}" type="presOf" srcId="{9390ED15-C1E7-4159-8864-99C1D09E226D}" destId="{13AE18EB-CBCA-4A2A-B8E8-7DF055777385}" srcOrd="0" destOrd="0" presId="urn:microsoft.com/office/officeart/2005/8/layout/hProcess4"/>
    <dgm:cxn modelId="{D8370FDA-7ECE-41EF-90A3-11C4F93ADE26}" type="presOf" srcId="{AAAE7958-7108-48A3-8A59-B0492CA0B2C3}" destId="{05892EEE-B1A9-4C95-94D3-D6F88B56046C}" srcOrd="0" destOrd="0" presId="urn:microsoft.com/office/officeart/2005/8/layout/hProcess4"/>
    <dgm:cxn modelId="{EA809FDF-2C0B-4423-95A3-1142B749D176}" srcId="{D3D2B9C9-2815-4655-9CDE-D885EF961ECD}" destId="{4E88D643-2DAA-447A-B3BE-7DA12FEDAA05}" srcOrd="0" destOrd="0" parTransId="{CAD7B308-4141-428D-BAB3-A9283D24FF0B}" sibTransId="{E97148E7-7D80-450E-82E7-2DD96A16DFF0}"/>
    <dgm:cxn modelId="{98EF6E55-9309-4B4F-8EC4-D81FB3D4D328}" type="presParOf" srcId="{61DE913F-B140-4E13-9242-E532ED42532E}" destId="{0EE668A4-A975-4292-852F-39622849AE47}" srcOrd="0" destOrd="0" presId="urn:microsoft.com/office/officeart/2005/8/layout/hProcess4"/>
    <dgm:cxn modelId="{CA03A634-C3AF-47DE-9F29-D75613257AE2}" type="presParOf" srcId="{61DE913F-B140-4E13-9242-E532ED42532E}" destId="{D64DF755-B7AF-43BA-BB39-05077E010636}" srcOrd="1" destOrd="0" presId="urn:microsoft.com/office/officeart/2005/8/layout/hProcess4"/>
    <dgm:cxn modelId="{2ED35E83-CDF6-4BD7-B4C3-420AF462FEF4}" type="presParOf" srcId="{61DE913F-B140-4E13-9242-E532ED42532E}" destId="{05159835-7139-471C-8BFB-933E73EFD99A}" srcOrd="2" destOrd="0" presId="urn:microsoft.com/office/officeart/2005/8/layout/hProcess4"/>
    <dgm:cxn modelId="{6B1A85A7-F05E-48F5-B3D3-C10E6B2A25FB}" type="presParOf" srcId="{05159835-7139-471C-8BFB-933E73EFD99A}" destId="{5132E73D-2A8A-4B58-8943-57C2DD6759B3}" srcOrd="0" destOrd="0" presId="urn:microsoft.com/office/officeart/2005/8/layout/hProcess4"/>
    <dgm:cxn modelId="{B8E33CDF-F737-4EF1-8AE7-780F461F411D}" type="presParOf" srcId="{5132E73D-2A8A-4B58-8943-57C2DD6759B3}" destId="{8B3443F0-F760-4A3A-AC0F-EBADC97C00E5}" srcOrd="0" destOrd="0" presId="urn:microsoft.com/office/officeart/2005/8/layout/hProcess4"/>
    <dgm:cxn modelId="{24059D3D-E057-4D18-80C2-53753504F4DB}" type="presParOf" srcId="{5132E73D-2A8A-4B58-8943-57C2DD6759B3}" destId="{E6C8ED1B-F489-4F82-B62E-A2EC04837180}" srcOrd="1" destOrd="0" presId="urn:microsoft.com/office/officeart/2005/8/layout/hProcess4"/>
    <dgm:cxn modelId="{FA00DE7C-9DC7-4D71-BDF4-A1D8404A1E0D}" type="presParOf" srcId="{5132E73D-2A8A-4B58-8943-57C2DD6759B3}" destId="{9720A359-6AEE-4CD5-93C0-AF9B5DF160CA}" srcOrd="2" destOrd="0" presId="urn:microsoft.com/office/officeart/2005/8/layout/hProcess4"/>
    <dgm:cxn modelId="{841FA3D6-45C2-41FA-BE5C-7CB89A759609}" type="presParOf" srcId="{5132E73D-2A8A-4B58-8943-57C2DD6759B3}" destId="{58C49D33-C4C2-45E1-82BE-9BFE946A50B0}" srcOrd="3" destOrd="0" presId="urn:microsoft.com/office/officeart/2005/8/layout/hProcess4"/>
    <dgm:cxn modelId="{CDCA9F0C-9B56-4A9B-8E8B-C851BA8CB731}" type="presParOf" srcId="{5132E73D-2A8A-4B58-8943-57C2DD6759B3}" destId="{F53D3687-92F7-4A5A-AD96-09E1AB8ED23D}" srcOrd="4" destOrd="0" presId="urn:microsoft.com/office/officeart/2005/8/layout/hProcess4"/>
    <dgm:cxn modelId="{844530FF-82BB-4CC9-BA2B-82135CD841EE}" type="presParOf" srcId="{05159835-7139-471C-8BFB-933E73EFD99A}" destId="{566E816D-4C5B-4063-9B5D-BC0DFA46E99E}" srcOrd="1" destOrd="0" presId="urn:microsoft.com/office/officeart/2005/8/layout/hProcess4"/>
    <dgm:cxn modelId="{1BDBBDBD-7D82-452D-86BF-1B8EDA197145}" type="presParOf" srcId="{05159835-7139-471C-8BFB-933E73EFD99A}" destId="{D867E6F2-FB06-4D9E-A0F8-E1D964DFD3AA}" srcOrd="2" destOrd="0" presId="urn:microsoft.com/office/officeart/2005/8/layout/hProcess4"/>
    <dgm:cxn modelId="{0455D2E6-9BE3-474E-B286-E9B13B40AD3E}" type="presParOf" srcId="{D867E6F2-FB06-4D9E-A0F8-E1D964DFD3AA}" destId="{724DE08F-F617-4317-BDCE-54A01FF5F441}" srcOrd="0" destOrd="0" presId="urn:microsoft.com/office/officeart/2005/8/layout/hProcess4"/>
    <dgm:cxn modelId="{6FFCB8C5-FA92-48FE-B8DC-D9CCFA13A0C7}" type="presParOf" srcId="{D867E6F2-FB06-4D9E-A0F8-E1D964DFD3AA}" destId="{13AE18EB-CBCA-4A2A-B8E8-7DF055777385}" srcOrd="1" destOrd="0" presId="urn:microsoft.com/office/officeart/2005/8/layout/hProcess4"/>
    <dgm:cxn modelId="{4EE6AA07-02F7-43A7-BF0E-62B62601B6DB}" type="presParOf" srcId="{D867E6F2-FB06-4D9E-A0F8-E1D964DFD3AA}" destId="{B93F041E-C4D0-4CF5-96D3-926ED5D8FB04}" srcOrd="2" destOrd="0" presId="urn:microsoft.com/office/officeart/2005/8/layout/hProcess4"/>
    <dgm:cxn modelId="{90AF3501-ABB6-47D8-B0EC-53E6045BA18D}" type="presParOf" srcId="{D867E6F2-FB06-4D9E-A0F8-E1D964DFD3AA}" destId="{05892EEE-B1A9-4C95-94D3-D6F88B56046C}" srcOrd="3" destOrd="0" presId="urn:microsoft.com/office/officeart/2005/8/layout/hProcess4"/>
    <dgm:cxn modelId="{1E4F31EF-8347-4BFF-B315-D39655098DA3}" type="presParOf" srcId="{D867E6F2-FB06-4D9E-A0F8-E1D964DFD3AA}" destId="{748B9F00-660F-4E9E-8135-A1F00FE0D4D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969E76-5355-4405-BDED-0B87E71C83BE}" type="doc">
      <dgm:prSet loTypeId="urn:microsoft.com/office/officeart/2005/8/layout/radial5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475B8B-1F03-4132-BD1E-FA3968AF2241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gm:t>
    </dgm:pt>
    <dgm:pt modelId="{B08807B6-A8A2-439E-977B-185391F82231}" type="par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1B5EE3-6F77-4EC8-A55E-EB919B5A9B33}" type="sib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C373DC-7157-490C-BDB8-36CDE08ED43F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gm:t>
    </dgm:pt>
    <dgm:pt modelId="{3DDBE545-E937-4DE4-9631-60C296FDA124}" type="par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CA5E24-E1C7-430A-8ABC-79449327449F}" type="sib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DF789C-608F-4623-8E3D-D63CF75B6834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CAF234-C6B8-45C2-A86E-E69D18856DB5}" type="par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4E48E9-8F16-487A-9E92-DB2A294FCD9A}" type="sib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FEF4C4-FBAD-4583-BB69-92D489C9AD6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gm:t>
    </dgm:pt>
    <dgm:pt modelId="{6F1936AB-7035-49AE-8E75-4D5CFB8B4B03}" type="par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80D8DA-AA76-4ADD-A86C-102A4A68E454}" type="sib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3A958A-DD70-43F5-8D2F-B7A20B8C8D87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gm:t>
    </dgm:pt>
    <dgm:pt modelId="{2A487F3D-288C-4D4D-B21B-21C63780225A}" type="par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A257A0-82CA-4CFC-B7B9-426BAD44B28A}" type="sib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57D187-D1DF-4595-A6B2-D3C7608AECCE}" type="pres">
      <dgm:prSet presAssocID="{6A969E76-5355-4405-BDED-0B87E71C83B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E31580-36F1-42C8-9E57-845C709ED3CC}" type="pres">
      <dgm:prSet presAssocID="{6F475B8B-1F03-4132-BD1E-FA3968AF2241}" presName="centerShape" presStyleLbl="node0" presStyleIdx="0" presStyleCnt="1"/>
      <dgm:spPr/>
    </dgm:pt>
    <dgm:pt modelId="{995CC852-D064-453E-B55F-4F5D99661AB6}" type="pres">
      <dgm:prSet presAssocID="{3DDBE545-E937-4DE4-9631-60C296FDA124}" presName="parTrans" presStyleLbl="sibTrans2D1" presStyleIdx="0" presStyleCnt="4"/>
      <dgm:spPr/>
    </dgm:pt>
    <dgm:pt modelId="{7310DE30-C093-48A8-AFAE-94C197356022}" type="pres">
      <dgm:prSet presAssocID="{3DDBE545-E937-4DE4-9631-60C296FDA124}" presName="connectorText" presStyleLbl="sibTrans2D1" presStyleIdx="0" presStyleCnt="4"/>
      <dgm:spPr/>
    </dgm:pt>
    <dgm:pt modelId="{F13B9279-4D20-4C63-BD8E-8FF21C28D26C}" type="pres">
      <dgm:prSet presAssocID="{FDC373DC-7157-490C-BDB8-36CDE08ED43F}" presName="node" presStyleLbl="node1" presStyleIdx="0" presStyleCnt="4">
        <dgm:presLayoutVars>
          <dgm:bulletEnabled val="1"/>
        </dgm:presLayoutVars>
      </dgm:prSet>
      <dgm:spPr/>
    </dgm:pt>
    <dgm:pt modelId="{5A4D13B5-DCAA-4600-87DA-6A35B14CC8DF}" type="pres">
      <dgm:prSet presAssocID="{F6CAF234-C6B8-45C2-A86E-E69D18856DB5}" presName="parTrans" presStyleLbl="sibTrans2D1" presStyleIdx="1" presStyleCnt="4"/>
      <dgm:spPr/>
    </dgm:pt>
    <dgm:pt modelId="{66E49219-D113-4DC2-9A9F-35FF9705A809}" type="pres">
      <dgm:prSet presAssocID="{F6CAF234-C6B8-45C2-A86E-E69D18856DB5}" presName="connectorText" presStyleLbl="sibTrans2D1" presStyleIdx="1" presStyleCnt="4"/>
      <dgm:spPr/>
    </dgm:pt>
    <dgm:pt modelId="{DB515EB8-7228-4CF2-9755-83B51B874FC7}" type="pres">
      <dgm:prSet presAssocID="{9DDF789C-608F-4623-8E3D-D63CF75B6834}" presName="node" presStyleLbl="node1" presStyleIdx="1" presStyleCnt="4">
        <dgm:presLayoutVars>
          <dgm:bulletEnabled val="1"/>
        </dgm:presLayoutVars>
      </dgm:prSet>
      <dgm:spPr/>
    </dgm:pt>
    <dgm:pt modelId="{8BB25B4C-C511-4C59-A07D-74BDD700E10F}" type="pres">
      <dgm:prSet presAssocID="{2A487F3D-288C-4D4D-B21B-21C63780225A}" presName="parTrans" presStyleLbl="sibTrans2D1" presStyleIdx="2" presStyleCnt="4"/>
      <dgm:spPr/>
    </dgm:pt>
    <dgm:pt modelId="{C99DCE59-972D-432E-9051-BF02B5B73A9E}" type="pres">
      <dgm:prSet presAssocID="{2A487F3D-288C-4D4D-B21B-21C63780225A}" presName="connectorText" presStyleLbl="sibTrans2D1" presStyleIdx="2" presStyleCnt="4"/>
      <dgm:spPr/>
    </dgm:pt>
    <dgm:pt modelId="{D2454FAC-7D9D-4545-BD4B-513B814EEF02}" type="pres">
      <dgm:prSet presAssocID="{D03A958A-DD70-43F5-8D2F-B7A20B8C8D87}" presName="node" presStyleLbl="node1" presStyleIdx="2" presStyleCnt="4">
        <dgm:presLayoutVars>
          <dgm:bulletEnabled val="1"/>
        </dgm:presLayoutVars>
      </dgm:prSet>
      <dgm:spPr/>
    </dgm:pt>
    <dgm:pt modelId="{CE934320-C79B-4FEA-B6E4-74714B804A8C}" type="pres">
      <dgm:prSet presAssocID="{6F1936AB-7035-49AE-8E75-4D5CFB8B4B03}" presName="parTrans" presStyleLbl="sibTrans2D1" presStyleIdx="3" presStyleCnt="4"/>
      <dgm:spPr/>
    </dgm:pt>
    <dgm:pt modelId="{9AC3293B-B5D7-46B9-B170-399D9A865E24}" type="pres">
      <dgm:prSet presAssocID="{6F1936AB-7035-49AE-8E75-4D5CFB8B4B03}" presName="connectorText" presStyleLbl="sibTrans2D1" presStyleIdx="3" presStyleCnt="4"/>
      <dgm:spPr/>
    </dgm:pt>
    <dgm:pt modelId="{EBFDEB1D-4DC2-41B8-8DEF-B1BFA93B877F}" type="pres">
      <dgm:prSet presAssocID="{F2FEF4C4-FBAD-4583-BB69-92D489C9AD6D}" presName="node" presStyleLbl="node1" presStyleIdx="3" presStyleCnt="4">
        <dgm:presLayoutVars>
          <dgm:bulletEnabled val="1"/>
        </dgm:presLayoutVars>
      </dgm:prSet>
      <dgm:spPr/>
    </dgm:pt>
  </dgm:ptLst>
  <dgm:cxnLst>
    <dgm:cxn modelId="{2D139306-B458-47BE-B84C-3AC1F28C9ACD}" type="presOf" srcId="{F2FEF4C4-FBAD-4583-BB69-92D489C9AD6D}" destId="{EBFDEB1D-4DC2-41B8-8DEF-B1BFA93B877F}" srcOrd="0" destOrd="0" presId="urn:microsoft.com/office/officeart/2005/8/layout/radial5"/>
    <dgm:cxn modelId="{AB23B506-1D2F-4FB9-891F-0F86BB9DC2BB}" srcId="{6F475B8B-1F03-4132-BD1E-FA3968AF2241}" destId="{9DDF789C-608F-4623-8E3D-D63CF75B6834}" srcOrd="1" destOrd="0" parTransId="{F6CAF234-C6B8-45C2-A86E-E69D18856DB5}" sibTransId="{5B4E48E9-8F16-487A-9E92-DB2A294FCD9A}"/>
    <dgm:cxn modelId="{03B38414-EE8C-4D20-99A5-661DDFD76A4F}" type="presOf" srcId="{F6CAF234-C6B8-45C2-A86E-E69D18856DB5}" destId="{5A4D13B5-DCAA-4600-87DA-6A35B14CC8DF}" srcOrd="0" destOrd="0" presId="urn:microsoft.com/office/officeart/2005/8/layout/radial5"/>
    <dgm:cxn modelId="{894FEE34-B0F0-42C0-AC07-27989C79A238}" type="presOf" srcId="{9DDF789C-608F-4623-8E3D-D63CF75B6834}" destId="{DB515EB8-7228-4CF2-9755-83B51B874FC7}" srcOrd="0" destOrd="0" presId="urn:microsoft.com/office/officeart/2005/8/layout/radial5"/>
    <dgm:cxn modelId="{577BD338-A163-44C5-AB63-099758267E58}" type="presOf" srcId="{F6CAF234-C6B8-45C2-A86E-E69D18856DB5}" destId="{66E49219-D113-4DC2-9A9F-35FF9705A809}" srcOrd="1" destOrd="0" presId="urn:microsoft.com/office/officeart/2005/8/layout/radial5"/>
    <dgm:cxn modelId="{F852F95E-4411-44AA-B427-B132BFFFD546}" type="presOf" srcId="{FDC373DC-7157-490C-BDB8-36CDE08ED43F}" destId="{F13B9279-4D20-4C63-BD8E-8FF21C28D26C}" srcOrd="0" destOrd="0" presId="urn:microsoft.com/office/officeart/2005/8/layout/radial5"/>
    <dgm:cxn modelId="{CEE0C768-23E9-4551-ACED-045CC7017877}" type="presOf" srcId="{2A487F3D-288C-4D4D-B21B-21C63780225A}" destId="{8BB25B4C-C511-4C59-A07D-74BDD700E10F}" srcOrd="0" destOrd="0" presId="urn:microsoft.com/office/officeart/2005/8/layout/radial5"/>
    <dgm:cxn modelId="{03A08A69-DD70-4033-B77B-BBF9839D42C8}" type="presOf" srcId="{6A969E76-5355-4405-BDED-0B87E71C83BE}" destId="{2657D187-D1DF-4595-A6B2-D3C7608AECCE}" srcOrd="0" destOrd="0" presId="urn:microsoft.com/office/officeart/2005/8/layout/radial5"/>
    <dgm:cxn modelId="{2FA0BB4A-39C7-4F15-BBEC-89BAF1237F43}" type="presOf" srcId="{D03A958A-DD70-43F5-8D2F-B7A20B8C8D87}" destId="{D2454FAC-7D9D-4545-BD4B-513B814EEF02}" srcOrd="0" destOrd="0" presId="urn:microsoft.com/office/officeart/2005/8/layout/radial5"/>
    <dgm:cxn modelId="{D8AB448A-7CA6-443F-B3AA-312C2C33AEF4}" type="presOf" srcId="{6F475B8B-1F03-4132-BD1E-FA3968AF2241}" destId="{7BE31580-36F1-42C8-9E57-845C709ED3CC}" srcOrd="0" destOrd="0" presId="urn:microsoft.com/office/officeart/2005/8/layout/radial5"/>
    <dgm:cxn modelId="{0D653791-7064-4CDA-86E6-8746C5632312}" type="presOf" srcId="{3DDBE545-E937-4DE4-9631-60C296FDA124}" destId="{995CC852-D064-453E-B55F-4F5D99661AB6}" srcOrd="0" destOrd="0" presId="urn:microsoft.com/office/officeart/2005/8/layout/radial5"/>
    <dgm:cxn modelId="{CCCE2A93-5A1B-489F-B55A-87C54A34DD53}" type="presOf" srcId="{2A487F3D-288C-4D4D-B21B-21C63780225A}" destId="{C99DCE59-972D-432E-9051-BF02B5B73A9E}" srcOrd="1" destOrd="0" presId="urn:microsoft.com/office/officeart/2005/8/layout/radial5"/>
    <dgm:cxn modelId="{F29A999A-CF38-4D1D-B117-D3D9421706C8}" srcId="{6F475B8B-1F03-4132-BD1E-FA3968AF2241}" destId="{F2FEF4C4-FBAD-4583-BB69-92D489C9AD6D}" srcOrd="3" destOrd="0" parTransId="{6F1936AB-7035-49AE-8E75-4D5CFB8B4B03}" sibTransId="{5880D8DA-AA76-4ADD-A86C-102A4A68E454}"/>
    <dgm:cxn modelId="{767903A9-AD2C-404A-A97B-1BF9E4800B17}" srcId="{6F475B8B-1F03-4132-BD1E-FA3968AF2241}" destId="{FDC373DC-7157-490C-BDB8-36CDE08ED43F}" srcOrd="0" destOrd="0" parTransId="{3DDBE545-E937-4DE4-9631-60C296FDA124}" sibTransId="{CFCA5E24-E1C7-430A-8ABC-79449327449F}"/>
    <dgm:cxn modelId="{B36FAAA9-A825-49E9-BC2C-3BE25CCFC9D0}" srcId="{6F475B8B-1F03-4132-BD1E-FA3968AF2241}" destId="{D03A958A-DD70-43F5-8D2F-B7A20B8C8D87}" srcOrd="2" destOrd="0" parTransId="{2A487F3D-288C-4D4D-B21B-21C63780225A}" sibTransId="{ADA257A0-82CA-4CFC-B7B9-426BAD44B28A}"/>
    <dgm:cxn modelId="{716ADFB0-0ABE-4A7C-9B1F-3F929F65357E}" srcId="{6A969E76-5355-4405-BDED-0B87E71C83BE}" destId="{6F475B8B-1F03-4132-BD1E-FA3968AF2241}" srcOrd="0" destOrd="0" parTransId="{B08807B6-A8A2-439E-977B-185391F82231}" sibTransId="{B51B5EE3-6F77-4EC8-A55E-EB919B5A9B33}"/>
    <dgm:cxn modelId="{F1D5FFB5-D6B5-42A1-9A59-3B154CD6DFB3}" type="presOf" srcId="{6F1936AB-7035-49AE-8E75-4D5CFB8B4B03}" destId="{CE934320-C79B-4FEA-B6E4-74714B804A8C}" srcOrd="0" destOrd="0" presId="urn:microsoft.com/office/officeart/2005/8/layout/radial5"/>
    <dgm:cxn modelId="{DA0DF2B9-BC16-49E2-9A6E-A435BE45A4F6}" type="presOf" srcId="{3DDBE545-E937-4DE4-9631-60C296FDA124}" destId="{7310DE30-C093-48A8-AFAE-94C197356022}" srcOrd="1" destOrd="0" presId="urn:microsoft.com/office/officeart/2005/8/layout/radial5"/>
    <dgm:cxn modelId="{5F4454E6-E0DF-4BF5-89D2-C6B9E38115E8}" type="presOf" srcId="{6F1936AB-7035-49AE-8E75-4D5CFB8B4B03}" destId="{9AC3293B-B5D7-46B9-B170-399D9A865E24}" srcOrd="1" destOrd="0" presId="urn:microsoft.com/office/officeart/2005/8/layout/radial5"/>
    <dgm:cxn modelId="{8F373EF7-745E-4882-B80C-7007740367D2}" type="presParOf" srcId="{2657D187-D1DF-4595-A6B2-D3C7608AECCE}" destId="{7BE31580-36F1-42C8-9E57-845C709ED3CC}" srcOrd="0" destOrd="0" presId="urn:microsoft.com/office/officeart/2005/8/layout/radial5"/>
    <dgm:cxn modelId="{90FEB7CA-BB03-48D4-B099-E490CC1B3DD3}" type="presParOf" srcId="{2657D187-D1DF-4595-A6B2-D3C7608AECCE}" destId="{995CC852-D064-453E-B55F-4F5D99661AB6}" srcOrd="1" destOrd="0" presId="urn:microsoft.com/office/officeart/2005/8/layout/radial5"/>
    <dgm:cxn modelId="{CB89E3CD-7596-4389-94F8-7035F6B57F18}" type="presParOf" srcId="{995CC852-D064-453E-B55F-4F5D99661AB6}" destId="{7310DE30-C093-48A8-AFAE-94C197356022}" srcOrd="0" destOrd="0" presId="urn:microsoft.com/office/officeart/2005/8/layout/radial5"/>
    <dgm:cxn modelId="{0DFC7A58-8501-455B-AF54-19E832E229A5}" type="presParOf" srcId="{2657D187-D1DF-4595-A6B2-D3C7608AECCE}" destId="{F13B9279-4D20-4C63-BD8E-8FF21C28D26C}" srcOrd="2" destOrd="0" presId="urn:microsoft.com/office/officeart/2005/8/layout/radial5"/>
    <dgm:cxn modelId="{2D6E7F98-3A01-47B0-94E2-41B4B08971B6}" type="presParOf" srcId="{2657D187-D1DF-4595-A6B2-D3C7608AECCE}" destId="{5A4D13B5-DCAA-4600-87DA-6A35B14CC8DF}" srcOrd="3" destOrd="0" presId="urn:microsoft.com/office/officeart/2005/8/layout/radial5"/>
    <dgm:cxn modelId="{BD4273A3-FBA5-4578-B3DC-B98B2632ED85}" type="presParOf" srcId="{5A4D13B5-DCAA-4600-87DA-6A35B14CC8DF}" destId="{66E49219-D113-4DC2-9A9F-35FF9705A809}" srcOrd="0" destOrd="0" presId="urn:microsoft.com/office/officeart/2005/8/layout/radial5"/>
    <dgm:cxn modelId="{3FB843B1-6E32-4975-A0FB-BBD5C6409890}" type="presParOf" srcId="{2657D187-D1DF-4595-A6B2-D3C7608AECCE}" destId="{DB515EB8-7228-4CF2-9755-83B51B874FC7}" srcOrd="4" destOrd="0" presId="urn:microsoft.com/office/officeart/2005/8/layout/radial5"/>
    <dgm:cxn modelId="{A8BE8EFE-B822-44A6-BB08-FBE0581591E2}" type="presParOf" srcId="{2657D187-D1DF-4595-A6B2-D3C7608AECCE}" destId="{8BB25B4C-C511-4C59-A07D-74BDD700E10F}" srcOrd="5" destOrd="0" presId="urn:microsoft.com/office/officeart/2005/8/layout/radial5"/>
    <dgm:cxn modelId="{2FB306A3-CAAD-4D95-8DA0-F016A6A2A45C}" type="presParOf" srcId="{8BB25B4C-C511-4C59-A07D-74BDD700E10F}" destId="{C99DCE59-972D-432E-9051-BF02B5B73A9E}" srcOrd="0" destOrd="0" presId="urn:microsoft.com/office/officeart/2005/8/layout/radial5"/>
    <dgm:cxn modelId="{0502FA3E-0A51-4334-880E-7A26AACCD532}" type="presParOf" srcId="{2657D187-D1DF-4595-A6B2-D3C7608AECCE}" destId="{D2454FAC-7D9D-4545-BD4B-513B814EEF02}" srcOrd="6" destOrd="0" presId="urn:microsoft.com/office/officeart/2005/8/layout/radial5"/>
    <dgm:cxn modelId="{1B0FDA13-C278-4CFC-99A9-5EF5ADB7055E}" type="presParOf" srcId="{2657D187-D1DF-4595-A6B2-D3C7608AECCE}" destId="{CE934320-C79B-4FEA-B6E4-74714B804A8C}" srcOrd="7" destOrd="0" presId="urn:microsoft.com/office/officeart/2005/8/layout/radial5"/>
    <dgm:cxn modelId="{AE356FE6-7A41-45D6-9915-4F799A3D9C37}" type="presParOf" srcId="{CE934320-C79B-4FEA-B6E4-74714B804A8C}" destId="{9AC3293B-B5D7-46B9-B170-399D9A865E24}" srcOrd="0" destOrd="0" presId="urn:microsoft.com/office/officeart/2005/8/layout/radial5"/>
    <dgm:cxn modelId="{91088D09-1A93-476B-8189-1D5BDAF7DE4D}" type="presParOf" srcId="{2657D187-D1DF-4595-A6B2-D3C7608AECCE}" destId="{EBFDEB1D-4DC2-41B8-8DEF-B1BFA93B877F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43B7192E-E05D-44CC-A622-85C9FC6B0F75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</dgm:pt>
    <dgm:pt modelId="{409DB103-194E-4A42-B282-44A11B426AD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银行支付平台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2B0F4C-5A53-404C-80C9-9F245B3BA729}" type="parTrans" cxnId="{C12FBA1E-5313-4BF0-9342-18D1D5DAB1D4}">
      <dgm:prSet/>
      <dgm:spPr/>
      <dgm:t>
        <a:bodyPr/>
        <a:lstStyle/>
        <a:p>
          <a:endParaRPr lang="en-US" sz="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7AAF11-11F9-4384-8054-716016CD4331}" type="sibTrans" cxnId="{C12FBA1E-5313-4BF0-9342-18D1D5DAB1D4}">
      <dgm:prSet custT="1"/>
      <dgm:spPr/>
      <dgm:t>
        <a:bodyPr/>
        <a:lstStyle/>
        <a:p>
          <a:endParaRPr lang="en-US"/>
        </a:p>
      </dgm:t>
    </dgm:pt>
    <dgm:pt modelId="{71BD26AF-2CFF-47B1-A80F-6222B6A0ED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现场购物，扫码支付，到所属市场的代收款公账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1DCC4C-47A0-4379-B1DB-C275EEC6454F}" type="parTrans" cxnId="{3AA456FA-47D3-4D0C-9E52-D08D0C9939D4}">
      <dgm:prSet/>
      <dgm:spPr/>
      <dgm:t>
        <a:bodyPr/>
        <a:lstStyle/>
        <a:p>
          <a:endParaRPr lang="en-US"/>
        </a:p>
      </dgm:t>
    </dgm:pt>
    <dgm:pt modelId="{C24BD641-FBFF-48C3-906F-09596ACBBEC3}" type="sibTrans" cxnId="{3AA456FA-47D3-4D0C-9E52-D08D0C9939D4}">
      <dgm:prSet/>
      <dgm:spPr/>
      <dgm:t>
        <a:bodyPr/>
        <a:lstStyle/>
        <a:p>
          <a:endParaRPr lang="en-US"/>
        </a:p>
      </dgm:t>
    </dgm:pt>
    <dgm:pt modelId="{5E442232-8827-40A9-A0D9-57681F59778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消费者在平台下单，发起支付到平台的公账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6EE003-D0FC-4DA3-8909-8F380A3BD63E}" type="parTrans" cxnId="{0B3D345D-E0C2-419A-9106-596C49F240D0}">
      <dgm:prSet/>
      <dgm:spPr/>
      <dgm:t>
        <a:bodyPr/>
        <a:lstStyle/>
        <a:p>
          <a:endParaRPr lang="en-US"/>
        </a:p>
      </dgm:t>
    </dgm:pt>
    <dgm:pt modelId="{0FA18480-0AF4-4991-94EC-429B1F9C7687}" type="sibTrans" cxnId="{0B3D345D-E0C2-419A-9106-596C49F240D0}">
      <dgm:prSet/>
      <dgm:spPr/>
      <dgm:t>
        <a:bodyPr/>
        <a:lstStyle/>
        <a:p>
          <a:endParaRPr lang="en-US"/>
        </a:p>
      </dgm:t>
    </dgm:pt>
    <dgm:pt modelId="{F208EBB4-4A9A-4FBB-A93B-EB955162ABD4}" type="pres">
      <dgm:prSet presAssocID="{43B7192E-E05D-44CC-A622-85C9FC6B0F7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A236FD4-2498-449A-8B50-4F09B6E03618}" type="pres">
      <dgm:prSet presAssocID="{409DB103-194E-4A42-B282-44A11B426AD1}" presName="centerShape" presStyleLbl="node0" presStyleIdx="0" presStyleCnt="1"/>
      <dgm:spPr/>
    </dgm:pt>
    <dgm:pt modelId="{C3A7DF1F-1BF4-45E7-82BE-354FF64C4CDD}" type="pres">
      <dgm:prSet presAssocID="{2E6EE003-D0FC-4DA3-8909-8F380A3BD63E}" presName="parTrans" presStyleLbl="bgSibTrans2D1" presStyleIdx="0" presStyleCnt="2"/>
      <dgm:spPr/>
    </dgm:pt>
    <dgm:pt modelId="{0517C5BC-F197-4DE2-89E2-5D6840C92242}" type="pres">
      <dgm:prSet presAssocID="{5E442232-8827-40A9-A0D9-57681F597781}" presName="node" presStyleLbl="node1" presStyleIdx="0" presStyleCnt="2">
        <dgm:presLayoutVars>
          <dgm:bulletEnabled val="1"/>
        </dgm:presLayoutVars>
      </dgm:prSet>
      <dgm:spPr/>
    </dgm:pt>
    <dgm:pt modelId="{E07CAD93-8E04-4468-B52D-F4202331BD06}" type="pres">
      <dgm:prSet presAssocID="{EA1DCC4C-47A0-4379-B1DB-C275EEC6454F}" presName="parTrans" presStyleLbl="bgSibTrans2D1" presStyleIdx="1" presStyleCnt="2"/>
      <dgm:spPr/>
    </dgm:pt>
    <dgm:pt modelId="{76D27828-FBE8-4520-909F-87F472FE5E9D}" type="pres">
      <dgm:prSet presAssocID="{71BD26AF-2CFF-47B1-A80F-6222B6A0ED6A}" presName="node" presStyleLbl="node1" presStyleIdx="1" presStyleCnt="2">
        <dgm:presLayoutVars>
          <dgm:bulletEnabled val="1"/>
        </dgm:presLayoutVars>
      </dgm:prSet>
      <dgm:spPr/>
    </dgm:pt>
  </dgm:ptLst>
  <dgm:cxnLst>
    <dgm:cxn modelId="{C12FBA1E-5313-4BF0-9342-18D1D5DAB1D4}" srcId="{43B7192E-E05D-44CC-A622-85C9FC6B0F75}" destId="{409DB103-194E-4A42-B282-44A11B426AD1}" srcOrd="0" destOrd="0" parTransId="{112B0F4C-5A53-404C-80C9-9F245B3BA729}" sibTransId="{FB7AAF11-11F9-4384-8054-716016CD4331}"/>
    <dgm:cxn modelId="{BBF5192F-D729-4C74-87FF-F0AFABEFCDB8}" type="presOf" srcId="{43B7192E-E05D-44CC-A622-85C9FC6B0F75}" destId="{F208EBB4-4A9A-4FBB-A93B-EB955162ABD4}" srcOrd="0" destOrd="0" presId="urn:microsoft.com/office/officeart/2005/8/layout/radial4"/>
    <dgm:cxn modelId="{0B3D345D-E0C2-419A-9106-596C49F240D0}" srcId="{409DB103-194E-4A42-B282-44A11B426AD1}" destId="{5E442232-8827-40A9-A0D9-57681F597781}" srcOrd="0" destOrd="0" parTransId="{2E6EE003-D0FC-4DA3-8909-8F380A3BD63E}" sibTransId="{0FA18480-0AF4-4991-94EC-429B1F9C7687}"/>
    <dgm:cxn modelId="{26AF604E-BA16-4144-982A-99CB73852F8E}" type="presOf" srcId="{71BD26AF-2CFF-47B1-A80F-6222B6A0ED6A}" destId="{76D27828-FBE8-4520-909F-87F472FE5E9D}" srcOrd="0" destOrd="0" presId="urn:microsoft.com/office/officeart/2005/8/layout/radial4"/>
    <dgm:cxn modelId="{020B687F-174F-4C4A-8AE3-359DADE0B822}" type="presOf" srcId="{5E442232-8827-40A9-A0D9-57681F597781}" destId="{0517C5BC-F197-4DE2-89E2-5D6840C92242}" srcOrd="0" destOrd="0" presId="urn:microsoft.com/office/officeart/2005/8/layout/radial4"/>
    <dgm:cxn modelId="{C0549888-5EE5-478F-8818-AB5934E0172F}" type="presOf" srcId="{2E6EE003-D0FC-4DA3-8909-8F380A3BD63E}" destId="{C3A7DF1F-1BF4-45E7-82BE-354FF64C4CDD}" srcOrd="0" destOrd="0" presId="urn:microsoft.com/office/officeart/2005/8/layout/radial4"/>
    <dgm:cxn modelId="{B2A42BB0-3614-4BEF-8524-E3A83B2E305A}" type="presOf" srcId="{EA1DCC4C-47A0-4379-B1DB-C275EEC6454F}" destId="{E07CAD93-8E04-4468-B52D-F4202331BD06}" srcOrd="0" destOrd="0" presId="urn:microsoft.com/office/officeart/2005/8/layout/radial4"/>
    <dgm:cxn modelId="{3AA456FA-47D3-4D0C-9E52-D08D0C9939D4}" srcId="{409DB103-194E-4A42-B282-44A11B426AD1}" destId="{71BD26AF-2CFF-47B1-A80F-6222B6A0ED6A}" srcOrd="1" destOrd="0" parTransId="{EA1DCC4C-47A0-4379-B1DB-C275EEC6454F}" sibTransId="{C24BD641-FBFF-48C3-906F-09596ACBBEC3}"/>
    <dgm:cxn modelId="{5E3B42FD-96D2-41AB-9E6B-E42647E93487}" type="presOf" srcId="{409DB103-194E-4A42-B282-44A11B426AD1}" destId="{FA236FD4-2498-449A-8B50-4F09B6E03618}" srcOrd="0" destOrd="0" presId="urn:microsoft.com/office/officeart/2005/8/layout/radial4"/>
    <dgm:cxn modelId="{47A7F20E-563E-434D-BA33-9A35D0C08CFF}" type="presParOf" srcId="{F208EBB4-4A9A-4FBB-A93B-EB955162ABD4}" destId="{FA236FD4-2498-449A-8B50-4F09B6E03618}" srcOrd="0" destOrd="0" presId="urn:microsoft.com/office/officeart/2005/8/layout/radial4"/>
    <dgm:cxn modelId="{05C44AA4-2DB4-4A4A-85FC-BEE8EE877436}" type="presParOf" srcId="{F208EBB4-4A9A-4FBB-A93B-EB955162ABD4}" destId="{C3A7DF1F-1BF4-45E7-82BE-354FF64C4CDD}" srcOrd="1" destOrd="0" presId="urn:microsoft.com/office/officeart/2005/8/layout/radial4"/>
    <dgm:cxn modelId="{BC057B51-B375-44E6-88F7-6A049E97E386}" type="presParOf" srcId="{F208EBB4-4A9A-4FBB-A93B-EB955162ABD4}" destId="{0517C5BC-F197-4DE2-89E2-5D6840C92242}" srcOrd="2" destOrd="0" presId="urn:microsoft.com/office/officeart/2005/8/layout/radial4"/>
    <dgm:cxn modelId="{4F3A70BE-F9B9-4CBA-A294-B07BA421644D}" type="presParOf" srcId="{F208EBB4-4A9A-4FBB-A93B-EB955162ABD4}" destId="{E07CAD93-8E04-4468-B52D-F4202331BD06}" srcOrd="3" destOrd="0" presId="urn:microsoft.com/office/officeart/2005/8/layout/radial4"/>
    <dgm:cxn modelId="{634A815A-A703-42E9-9FC5-ED2C3DB06678}" type="presParOf" srcId="{F208EBB4-4A9A-4FBB-A93B-EB955162ABD4}" destId="{76D27828-FBE8-4520-909F-87F472FE5E9D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D833BCA5-2306-4101-A9EB-04285BB03DC5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880742-257C-452A-9564-1741282E7AB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</a:t>
          </a:r>
          <a:r>
            <a:rPr lang="zh-CN" altLang="en-US" sz="1200">
              <a:latin typeface="微软雅黑" panose="020B0503020204020204" pitchFamily="34" charset="-122"/>
              <a:ea typeface="微软雅黑" panose="020B0503020204020204" pitchFamily="34" charset="-122"/>
            </a:rPr>
            <a:t>市场一个</a:t>
          </a:r>
          <a:b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代收款公账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73AC43-0089-40B9-931C-5B1326D1F642}" type="par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DAE0C8-89F6-4F64-BE14-304C02126524}" type="sib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8892D-8E4C-448D-B49A-34536F7003A9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8FA4B-A2BC-4C80-BB96-4D9995A339D6}" type="parTrans" cxnId="{A4055F59-285A-448C-9B64-8D01AFD5F277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194EDB-111A-4713-9814-66E70C6BFE1F}" type="sibTrans" cxnId="{A4055F59-285A-448C-9B64-8D01AFD5F277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07E095-999F-4B23-9A9D-30799BFD505D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E6EF0-1076-43F9-ADF2-56A44119F1D3}" type="parTrans" cxnId="{9574C8C9-9D50-44C9-8307-1580A05354AD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6EF6EE-EB96-4EED-B3C2-B7B2483B0368}" type="sibTrans" cxnId="{9574C8C9-9D50-44C9-8307-1580A05354AD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C87C87-933E-4D6A-A699-3B899B1ED77B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商户公账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EB23CF-FCAF-4498-AEA6-7A50C37F1F50}" type="parTrans" cxnId="{67AF790D-4A41-4B31-8D9F-14379E57FD6C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EB6FEA-5DB9-4D1E-A03E-8FDE123A870D}" type="sibTrans" cxnId="{67AF790D-4A41-4B31-8D9F-14379E57FD6C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EDDB38-1108-48D2-8BE6-EC2384C02D9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平台收款公账（两个账户）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BD3CFF-62C1-4277-9548-B77616CB82FE}" type="parTrans" cxnId="{78CF3BB9-D030-43BB-B4BF-82DAC9BEC410}">
      <dgm:prSet/>
      <dgm:spPr/>
      <dgm:t>
        <a:bodyPr/>
        <a:lstStyle/>
        <a:p>
          <a:endParaRPr lang="en-US"/>
        </a:p>
      </dgm:t>
    </dgm:pt>
    <dgm:pt modelId="{32F6E79F-EDF5-4FC1-A4CC-2FA04A7238EF}" type="sibTrans" cxnId="{78CF3BB9-D030-43BB-B4BF-82DAC9BEC410}">
      <dgm:prSet/>
      <dgm:spPr/>
      <dgm:t>
        <a:bodyPr/>
        <a:lstStyle/>
        <a:p>
          <a:endParaRPr lang="en-US"/>
        </a:p>
      </dgm:t>
    </dgm:pt>
    <dgm:pt modelId="{423381CB-0B2B-4D00-9FDB-9C6EFE0D08B6}" type="pres">
      <dgm:prSet presAssocID="{D833BCA5-2306-4101-A9EB-04285BB03DC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B14056-F7BC-4672-973F-030031C794A7}" type="pres">
      <dgm:prSet presAssocID="{CBEDDB38-1108-48D2-8BE6-EC2384C02D9C}" presName="root1" presStyleCnt="0"/>
      <dgm:spPr/>
    </dgm:pt>
    <dgm:pt modelId="{7192CEDB-E237-4969-A2C9-4E55D4159384}" type="pres">
      <dgm:prSet presAssocID="{CBEDDB38-1108-48D2-8BE6-EC2384C02D9C}" presName="LevelOneTextNode" presStyleLbl="node0" presStyleIdx="0" presStyleCnt="1">
        <dgm:presLayoutVars>
          <dgm:chPref val="3"/>
        </dgm:presLayoutVars>
      </dgm:prSet>
      <dgm:spPr/>
    </dgm:pt>
    <dgm:pt modelId="{9F5FC81A-6F93-4C16-AE44-C511710E8680}" type="pres">
      <dgm:prSet presAssocID="{CBEDDB38-1108-48D2-8BE6-EC2384C02D9C}" presName="level2hierChild" presStyleCnt="0"/>
      <dgm:spPr/>
    </dgm:pt>
    <dgm:pt modelId="{8C854ACF-835F-4AE3-8DC9-8B542F6EA2C5}" type="pres">
      <dgm:prSet presAssocID="{0373AC43-0089-40B9-931C-5B1326D1F642}" presName="conn2-1" presStyleLbl="parChTrans1D2" presStyleIdx="0" presStyleCnt="1"/>
      <dgm:spPr/>
    </dgm:pt>
    <dgm:pt modelId="{4856EF0D-1D99-4D36-A7E6-FAD7A25920E6}" type="pres">
      <dgm:prSet presAssocID="{0373AC43-0089-40B9-931C-5B1326D1F642}" presName="connTx" presStyleLbl="parChTrans1D2" presStyleIdx="0" presStyleCnt="1"/>
      <dgm:spPr/>
    </dgm:pt>
    <dgm:pt modelId="{A9726E12-EBFC-471F-9E5A-43EEAA1BABCA}" type="pres">
      <dgm:prSet presAssocID="{53880742-257C-452A-9564-1741282E7ABC}" presName="root2" presStyleCnt="0"/>
      <dgm:spPr/>
    </dgm:pt>
    <dgm:pt modelId="{510CBD0E-2B74-48A5-A068-69B5D50D497D}" type="pres">
      <dgm:prSet presAssocID="{53880742-257C-452A-9564-1741282E7ABC}" presName="LevelTwoTextNode" presStyleLbl="node2" presStyleIdx="0" presStyleCnt="1">
        <dgm:presLayoutVars>
          <dgm:chPref val="3"/>
        </dgm:presLayoutVars>
      </dgm:prSet>
      <dgm:spPr/>
    </dgm:pt>
    <dgm:pt modelId="{C7C5AA64-5DEA-4C35-8562-5EF363EF632E}" type="pres">
      <dgm:prSet presAssocID="{53880742-257C-452A-9564-1741282E7ABC}" presName="level3hierChild" presStyleCnt="0"/>
      <dgm:spPr/>
    </dgm:pt>
    <dgm:pt modelId="{54821F47-EBFF-4C5F-ACB1-0365BEDDE0F5}" type="pres">
      <dgm:prSet presAssocID="{A21E6EF0-1076-43F9-ADF2-56A44119F1D3}" presName="conn2-1" presStyleLbl="parChTrans1D3" presStyleIdx="0" presStyleCnt="3"/>
      <dgm:spPr/>
    </dgm:pt>
    <dgm:pt modelId="{F5D1131D-721C-4B56-9783-CB84348F42F0}" type="pres">
      <dgm:prSet presAssocID="{A21E6EF0-1076-43F9-ADF2-56A44119F1D3}" presName="connTx" presStyleLbl="parChTrans1D3" presStyleIdx="0" presStyleCnt="3"/>
      <dgm:spPr/>
    </dgm:pt>
    <dgm:pt modelId="{D8B6E86D-1753-4098-A83B-5E8BD27C40AC}" type="pres">
      <dgm:prSet presAssocID="{2A07E095-999F-4B23-9A9D-30799BFD505D}" presName="root2" presStyleCnt="0"/>
      <dgm:spPr/>
    </dgm:pt>
    <dgm:pt modelId="{374DAA3C-6759-4E27-B664-F6D275ECF374}" type="pres">
      <dgm:prSet presAssocID="{2A07E095-999F-4B23-9A9D-30799BFD505D}" presName="LevelTwoTextNode" presStyleLbl="node3" presStyleIdx="0" presStyleCnt="3">
        <dgm:presLayoutVars>
          <dgm:chPref val="3"/>
        </dgm:presLayoutVars>
      </dgm:prSet>
      <dgm:spPr/>
    </dgm:pt>
    <dgm:pt modelId="{4A9A1B2B-FCAA-4953-B8F5-0EC7AA05BBF0}" type="pres">
      <dgm:prSet presAssocID="{2A07E095-999F-4B23-9A9D-30799BFD505D}" presName="level3hierChild" presStyleCnt="0"/>
      <dgm:spPr/>
    </dgm:pt>
    <dgm:pt modelId="{892A3F96-E7F7-47DA-BC95-7FFC246465E3}" type="pres">
      <dgm:prSet presAssocID="{3888FA4B-A2BC-4C80-BB96-4D9995A339D6}" presName="conn2-1" presStyleLbl="parChTrans1D3" presStyleIdx="1" presStyleCnt="3"/>
      <dgm:spPr/>
    </dgm:pt>
    <dgm:pt modelId="{E7BCA5EE-059D-4A23-85CC-3AF84964EBDA}" type="pres">
      <dgm:prSet presAssocID="{3888FA4B-A2BC-4C80-BB96-4D9995A339D6}" presName="connTx" presStyleLbl="parChTrans1D3" presStyleIdx="1" presStyleCnt="3"/>
      <dgm:spPr/>
    </dgm:pt>
    <dgm:pt modelId="{E4DEA03C-C2BB-4AEB-8F5E-620893641C97}" type="pres">
      <dgm:prSet presAssocID="{93D8892D-8E4C-448D-B49A-34536F7003A9}" presName="root2" presStyleCnt="0"/>
      <dgm:spPr/>
    </dgm:pt>
    <dgm:pt modelId="{F39A9753-5BC7-44CF-989F-F7150E9EDB51}" type="pres">
      <dgm:prSet presAssocID="{93D8892D-8E4C-448D-B49A-34536F7003A9}" presName="LevelTwoTextNode" presStyleLbl="node3" presStyleIdx="1" presStyleCnt="3">
        <dgm:presLayoutVars>
          <dgm:chPref val="3"/>
        </dgm:presLayoutVars>
      </dgm:prSet>
      <dgm:spPr/>
    </dgm:pt>
    <dgm:pt modelId="{33DF5E8E-D683-4919-9AEE-23CF72D21BC7}" type="pres">
      <dgm:prSet presAssocID="{93D8892D-8E4C-448D-B49A-34536F7003A9}" presName="level3hierChild" presStyleCnt="0"/>
      <dgm:spPr/>
    </dgm:pt>
    <dgm:pt modelId="{85A10939-7951-4B5F-86FA-E88F34A95265}" type="pres">
      <dgm:prSet presAssocID="{E5EB23CF-FCAF-4498-AEA6-7A50C37F1F50}" presName="conn2-1" presStyleLbl="parChTrans1D3" presStyleIdx="2" presStyleCnt="3"/>
      <dgm:spPr/>
    </dgm:pt>
    <dgm:pt modelId="{B2C00E21-DE9E-4D97-B709-2D5BA47F7919}" type="pres">
      <dgm:prSet presAssocID="{E5EB23CF-FCAF-4498-AEA6-7A50C37F1F50}" presName="connTx" presStyleLbl="parChTrans1D3" presStyleIdx="2" presStyleCnt="3"/>
      <dgm:spPr/>
    </dgm:pt>
    <dgm:pt modelId="{A0DF64A2-9B36-40FA-8E7D-5D185429FBC6}" type="pres">
      <dgm:prSet presAssocID="{7EC87C87-933E-4D6A-A699-3B899B1ED77B}" presName="root2" presStyleCnt="0"/>
      <dgm:spPr/>
    </dgm:pt>
    <dgm:pt modelId="{CEB89AC8-08AC-41E6-977D-52B0D04E91EC}" type="pres">
      <dgm:prSet presAssocID="{7EC87C87-933E-4D6A-A699-3B899B1ED77B}" presName="LevelTwoTextNode" presStyleLbl="node3" presStyleIdx="2" presStyleCnt="3">
        <dgm:presLayoutVars>
          <dgm:chPref val="3"/>
        </dgm:presLayoutVars>
      </dgm:prSet>
      <dgm:spPr/>
    </dgm:pt>
    <dgm:pt modelId="{BB73166A-53AE-4772-9661-6E8363ECB5DE}" type="pres">
      <dgm:prSet presAssocID="{7EC87C87-933E-4D6A-A699-3B899B1ED77B}" presName="level3hierChild" presStyleCnt="0"/>
      <dgm:spPr/>
    </dgm:pt>
  </dgm:ptLst>
  <dgm:cxnLst>
    <dgm:cxn modelId="{67AF790D-4A41-4B31-8D9F-14379E57FD6C}" srcId="{53880742-257C-452A-9564-1741282E7ABC}" destId="{7EC87C87-933E-4D6A-A699-3B899B1ED77B}" srcOrd="2" destOrd="0" parTransId="{E5EB23CF-FCAF-4498-AEA6-7A50C37F1F50}" sibTransId="{61EB6FEA-5DB9-4D1E-A03E-8FDE123A870D}"/>
    <dgm:cxn modelId="{00B28C1F-B80D-453B-9B0B-70BA0D9B5396}" type="presOf" srcId="{E5EB23CF-FCAF-4498-AEA6-7A50C37F1F50}" destId="{85A10939-7951-4B5F-86FA-E88F34A95265}" srcOrd="0" destOrd="0" presId="urn:microsoft.com/office/officeart/2005/8/layout/hierarchy2"/>
    <dgm:cxn modelId="{33BE1A24-57F4-4388-A734-FA13E2A93338}" type="presOf" srcId="{E5EB23CF-FCAF-4498-AEA6-7A50C37F1F50}" destId="{B2C00E21-DE9E-4D97-B709-2D5BA47F7919}" srcOrd="1" destOrd="0" presId="urn:microsoft.com/office/officeart/2005/8/layout/hierarchy2"/>
    <dgm:cxn modelId="{4BBA9F38-F2CE-4876-886A-D01E5C9CE6EB}" type="presOf" srcId="{CBEDDB38-1108-48D2-8BE6-EC2384C02D9C}" destId="{7192CEDB-E237-4969-A2C9-4E55D4159384}" srcOrd="0" destOrd="0" presId="urn:microsoft.com/office/officeart/2005/8/layout/hierarchy2"/>
    <dgm:cxn modelId="{B5C9466A-C273-47C9-B474-A6383FCE0D4F}" type="presOf" srcId="{0373AC43-0089-40B9-931C-5B1326D1F642}" destId="{4856EF0D-1D99-4D36-A7E6-FAD7A25920E6}" srcOrd="1" destOrd="0" presId="urn:microsoft.com/office/officeart/2005/8/layout/hierarchy2"/>
    <dgm:cxn modelId="{C3ABA64C-271E-4D15-A1C9-F6F41A0FF92F}" type="presOf" srcId="{3888FA4B-A2BC-4C80-BB96-4D9995A339D6}" destId="{E7BCA5EE-059D-4A23-85CC-3AF84964EBDA}" srcOrd="1" destOrd="0" presId="urn:microsoft.com/office/officeart/2005/8/layout/hierarchy2"/>
    <dgm:cxn modelId="{E9ACA752-A390-4EFA-B6F9-EC524A325719}" type="presOf" srcId="{D833BCA5-2306-4101-A9EB-04285BB03DC5}" destId="{423381CB-0B2B-4D00-9FDB-9C6EFE0D08B6}" srcOrd="0" destOrd="0" presId="urn:microsoft.com/office/officeart/2005/8/layout/hierarchy2"/>
    <dgm:cxn modelId="{A4055F59-285A-448C-9B64-8D01AFD5F277}" srcId="{53880742-257C-452A-9564-1741282E7ABC}" destId="{93D8892D-8E4C-448D-B49A-34536F7003A9}" srcOrd="1" destOrd="0" parTransId="{3888FA4B-A2BC-4C80-BB96-4D9995A339D6}" sibTransId="{17194EDB-111A-4713-9814-66E70C6BFE1F}"/>
    <dgm:cxn modelId="{3A4F03A4-73C6-4EC3-ACB5-46330F6DE657}" type="presOf" srcId="{3888FA4B-A2BC-4C80-BB96-4D9995A339D6}" destId="{892A3F96-E7F7-47DA-BC95-7FFC246465E3}" srcOrd="0" destOrd="0" presId="urn:microsoft.com/office/officeart/2005/8/layout/hierarchy2"/>
    <dgm:cxn modelId="{872031A4-EE83-4267-91E5-9AB22B4F7799}" type="presOf" srcId="{A21E6EF0-1076-43F9-ADF2-56A44119F1D3}" destId="{F5D1131D-721C-4B56-9783-CB84348F42F0}" srcOrd="1" destOrd="0" presId="urn:microsoft.com/office/officeart/2005/8/layout/hierarchy2"/>
    <dgm:cxn modelId="{0E38F7AA-081F-41B6-BA50-94E965B9BAA5}" srcId="{CBEDDB38-1108-48D2-8BE6-EC2384C02D9C}" destId="{53880742-257C-452A-9564-1741282E7ABC}" srcOrd="0" destOrd="0" parTransId="{0373AC43-0089-40B9-931C-5B1326D1F642}" sibTransId="{7EDAE0C8-89F6-4F64-BE14-304C02126524}"/>
    <dgm:cxn modelId="{78CF3BB9-D030-43BB-B4BF-82DAC9BEC410}" srcId="{D833BCA5-2306-4101-A9EB-04285BB03DC5}" destId="{CBEDDB38-1108-48D2-8BE6-EC2384C02D9C}" srcOrd="0" destOrd="0" parTransId="{78BD3CFF-62C1-4277-9548-B77616CB82FE}" sibTransId="{32F6E79F-EDF5-4FC1-A4CC-2FA04A7238EF}"/>
    <dgm:cxn modelId="{15F2A1BD-3295-4E0F-8A64-4CA017730F11}" type="presOf" srcId="{53880742-257C-452A-9564-1741282E7ABC}" destId="{510CBD0E-2B74-48A5-A068-69B5D50D497D}" srcOrd="0" destOrd="0" presId="urn:microsoft.com/office/officeart/2005/8/layout/hierarchy2"/>
    <dgm:cxn modelId="{419731C3-D894-4375-B43D-E7FE5DC337CE}" type="presOf" srcId="{7EC87C87-933E-4D6A-A699-3B899B1ED77B}" destId="{CEB89AC8-08AC-41E6-977D-52B0D04E91EC}" srcOrd="0" destOrd="0" presId="urn:microsoft.com/office/officeart/2005/8/layout/hierarchy2"/>
    <dgm:cxn modelId="{9574C8C9-9D50-44C9-8307-1580A05354AD}" srcId="{53880742-257C-452A-9564-1741282E7ABC}" destId="{2A07E095-999F-4B23-9A9D-30799BFD505D}" srcOrd="0" destOrd="0" parTransId="{A21E6EF0-1076-43F9-ADF2-56A44119F1D3}" sibTransId="{E26EF6EE-EB96-4EED-B3C2-B7B2483B0368}"/>
    <dgm:cxn modelId="{4CB212CA-A65F-4C90-B0AB-80F12DC7F1E9}" type="presOf" srcId="{93D8892D-8E4C-448D-B49A-34536F7003A9}" destId="{F39A9753-5BC7-44CF-989F-F7150E9EDB51}" srcOrd="0" destOrd="0" presId="urn:microsoft.com/office/officeart/2005/8/layout/hierarchy2"/>
    <dgm:cxn modelId="{2C30BAF5-CAAC-4371-992B-7241C37F0682}" type="presOf" srcId="{A21E6EF0-1076-43F9-ADF2-56A44119F1D3}" destId="{54821F47-EBFF-4C5F-ACB1-0365BEDDE0F5}" srcOrd="0" destOrd="0" presId="urn:microsoft.com/office/officeart/2005/8/layout/hierarchy2"/>
    <dgm:cxn modelId="{17AFBEFA-A587-465C-BE9D-8A795BAB2933}" type="presOf" srcId="{0373AC43-0089-40B9-931C-5B1326D1F642}" destId="{8C854ACF-835F-4AE3-8DC9-8B542F6EA2C5}" srcOrd="0" destOrd="0" presId="urn:microsoft.com/office/officeart/2005/8/layout/hierarchy2"/>
    <dgm:cxn modelId="{CC5582FE-9F16-4CE5-A454-785751234898}" type="presOf" srcId="{2A07E095-999F-4B23-9A9D-30799BFD505D}" destId="{374DAA3C-6759-4E27-B664-F6D275ECF374}" srcOrd="0" destOrd="0" presId="urn:microsoft.com/office/officeart/2005/8/layout/hierarchy2"/>
    <dgm:cxn modelId="{9EB3737B-0E68-4A07-9ABE-FF88979D7004}" type="presParOf" srcId="{423381CB-0B2B-4D00-9FDB-9C6EFE0D08B6}" destId="{B1B14056-F7BC-4672-973F-030031C794A7}" srcOrd="0" destOrd="0" presId="urn:microsoft.com/office/officeart/2005/8/layout/hierarchy2"/>
    <dgm:cxn modelId="{D4FC55DF-634F-4657-B5DC-E4EE13B5C3B7}" type="presParOf" srcId="{B1B14056-F7BC-4672-973F-030031C794A7}" destId="{7192CEDB-E237-4969-A2C9-4E55D4159384}" srcOrd="0" destOrd="0" presId="urn:microsoft.com/office/officeart/2005/8/layout/hierarchy2"/>
    <dgm:cxn modelId="{C9366C1F-C2E4-4DC4-A8E5-8D14DCAE1867}" type="presParOf" srcId="{B1B14056-F7BC-4672-973F-030031C794A7}" destId="{9F5FC81A-6F93-4C16-AE44-C511710E8680}" srcOrd="1" destOrd="0" presId="urn:microsoft.com/office/officeart/2005/8/layout/hierarchy2"/>
    <dgm:cxn modelId="{F2C24699-AE56-40F6-9A36-C5B764F90938}" type="presParOf" srcId="{9F5FC81A-6F93-4C16-AE44-C511710E8680}" destId="{8C854ACF-835F-4AE3-8DC9-8B542F6EA2C5}" srcOrd="0" destOrd="0" presId="urn:microsoft.com/office/officeart/2005/8/layout/hierarchy2"/>
    <dgm:cxn modelId="{788FCC32-39EA-49DC-A1EA-4EED913DEF0F}" type="presParOf" srcId="{8C854ACF-835F-4AE3-8DC9-8B542F6EA2C5}" destId="{4856EF0D-1D99-4D36-A7E6-FAD7A25920E6}" srcOrd="0" destOrd="0" presId="urn:microsoft.com/office/officeart/2005/8/layout/hierarchy2"/>
    <dgm:cxn modelId="{058C78EE-48FE-4C97-B3C6-85FBDFCC7B0E}" type="presParOf" srcId="{9F5FC81A-6F93-4C16-AE44-C511710E8680}" destId="{A9726E12-EBFC-471F-9E5A-43EEAA1BABCA}" srcOrd="1" destOrd="0" presId="urn:microsoft.com/office/officeart/2005/8/layout/hierarchy2"/>
    <dgm:cxn modelId="{CF4A853C-BAD0-487F-AB2F-1AD7364286DB}" type="presParOf" srcId="{A9726E12-EBFC-471F-9E5A-43EEAA1BABCA}" destId="{510CBD0E-2B74-48A5-A068-69B5D50D497D}" srcOrd="0" destOrd="0" presId="urn:microsoft.com/office/officeart/2005/8/layout/hierarchy2"/>
    <dgm:cxn modelId="{EF09F2B2-86F8-4EA4-9FF1-17A4AB9D3EFC}" type="presParOf" srcId="{A9726E12-EBFC-471F-9E5A-43EEAA1BABCA}" destId="{C7C5AA64-5DEA-4C35-8562-5EF363EF632E}" srcOrd="1" destOrd="0" presId="urn:microsoft.com/office/officeart/2005/8/layout/hierarchy2"/>
    <dgm:cxn modelId="{3A42140B-A20F-4CAB-9D4F-39F4B5742482}" type="presParOf" srcId="{C7C5AA64-5DEA-4C35-8562-5EF363EF632E}" destId="{54821F47-EBFF-4C5F-ACB1-0365BEDDE0F5}" srcOrd="0" destOrd="0" presId="urn:microsoft.com/office/officeart/2005/8/layout/hierarchy2"/>
    <dgm:cxn modelId="{3E5B14E4-1E36-44A9-8212-1A099B582AFE}" type="presParOf" srcId="{54821F47-EBFF-4C5F-ACB1-0365BEDDE0F5}" destId="{F5D1131D-721C-4B56-9783-CB84348F42F0}" srcOrd="0" destOrd="0" presId="urn:microsoft.com/office/officeart/2005/8/layout/hierarchy2"/>
    <dgm:cxn modelId="{EFBE257A-2F04-4B39-8396-D3C33D0575B5}" type="presParOf" srcId="{C7C5AA64-5DEA-4C35-8562-5EF363EF632E}" destId="{D8B6E86D-1753-4098-A83B-5E8BD27C40AC}" srcOrd="1" destOrd="0" presId="urn:microsoft.com/office/officeart/2005/8/layout/hierarchy2"/>
    <dgm:cxn modelId="{24C48F2F-34DC-4874-9EAE-FAB1038232D1}" type="presParOf" srcId="{D8B6E86D-1753-4098-A83B-5E8BD27C40AC}" destId="{374DAA3C-6759-4E27-B664-F6D275ECF374}" srcOrd="0" destOrd="0" presId="urn:microsoft.com/office/officeart/2005/8/layout/hierarchy2"/>
    <dgm:cxn modelId="{CC2CBF65-7B2A-49E6-984E-7D706C66B3B1}" type="presParOf" srcId="{D8B6E86D-1753-4098-A83B-5E8BD27C40AC}" destId="{4A9A1B2B-FCAA-4953-B8F5-0EC7AA05BBF0}" srcOrd="1" destOrd="0" presId="urn:microsoft.com/office/officeart/2005/8/layout/hierarchy2"/>
    <dgm:cxn modelId="{00328A25-AB87-492C-AB38-BD9A38281AB9}" type="presParOf" srcId="{C7C5AA64-5DEA-4C35-8562-5EF363EF632E}" destId="{892A3F96-E7F7-47DA-BC95-7FFC246465E3}" srcOrd="2" destOrd="0" presId="urn:microsoft.com/office/officeart/2005/8/layout/hierarchy2"/>
    <dgm:cxn modelId="{B87D85C0-EE9E-4A26-975C-F09FFE153BD7}" type="presParOf" srcId="{892A3F96-E7F7-47DA-BC95-7FFC246465E3}" destId="{E7BCA5EE-059D-4A23-85CC-3AF84964EBDA}" srcOrd="0" destOrd="0" presId="urn:microsoft.com/office/officeart/2005/8/layout/hierarchy2"/>
    <dgm:cxn modelId="{E45EF628-6D7A-4319-99EF-766DB2C52000}" type="presParOf" srcId="{C7C5AA64-5DEA-4C35-8562-5EF363EF632E}" destId="{E4DEA03C-C2BB-4AEB-8F5E-620893641C97}" srcOrd="3" destOrd="0" presId="urn:microsoft.com/office/officeart/2005/8/layout/hierarchy2"/>
    <dgm:cxn modelId="{44B8C141-B2B1-4991-8AB4-1A2EB1B3EF5E}" type="presParOf" srcId="{E4DEA03C-C2BB-4AEB-8F5E-620893641C97}" destId="{F39A9753-5BC7-44CF-989F-F7150E9EDB51}" srcOrd="0" destOrd="0" presId="urn:microsoft.com/office/officeart/2005/8/layout/hierarchy2"/>
    <dgm:cxn modelId="{9B6CDBE8-A90B-4979-BC63-71572F08D1E8}" type="presParOf" srcId="{E4DEA03C-C2BB-4AEB-8F5E-620893641C97}" destId="{33DF5E8E-D683-4919-9AEE-23CF72D21BC7}" srcOrd="1" destOrd="0" presId="urn:microsoft.com/office/officeart/2005/8/layout/hierarchy2"/>
    <dgm:cxn modelId="{D60F4736-C339-409B-A96A-94A2E79D99CE}" type="presParOf" srcId="{C7C5AA64-5DEA-4C35-8562-5EF363EF632E}" destId="{85A10939-7951-4B5F-86FA-E88F34A95265}" srcOrd="4" destOrd="0" presId="urn:microsoft.com/office/officeart/2005/8/layout/hierarchy2"/>
    <dgm:cxn modelId="{A5D8E9CF-E609-4040-8F0D-2EAEC87C50AD}" type="presParOf" srcId="{85A10939-7951-4B5F-86FA-E88F34A95265}" destId="{B2C00E21-DE9E-4D97-B709-2D5BA47F7919}" srcOrd="0" destOrd="0" presId="urn:microsoft.com/office/officeart/2005/8/layout/hierarchy2"/>
    <dgm:cxn modelId="{7C55F76A-01C6-4928-B8EA-77275030B517}" type="presParOf" srcId="{C7C5AA64-5DEA-4C35-8562-5EF363EF632E}" destId="{A0DF64A2-9B36-40FA-8E7D-5D185429FBC6}" srcOrd="5" destOrd="0" presId="urn:microsoft.com/office/officeart/2005/8/layout/hierarchy2"/>
    <dgm:cxn modelId="{F710DB7D-515D-4398-85B6-DA0AE642D548}" type="presParOf" srcId="{A0DF64A2-9B36-40FA-8E7D-5D185429FBC6}" destId="{CEB89AC8-08AC-41E6-977D-52B0D04E91EC}" srcOrd="0" destOrd="0" presId="urn:microsoft.com/office/officeart/2005/8/layout/hierarchy2"/>
    <dgm:cxn modelId="{E07A3EEB-D025-41AC-AB1F-8BE1639FE564}" type="presParOf" srcId="{A0DF64A2-9B36-40FA-8E7D-5D185429FBC6}" destId="{BB73166A-53AE-4772-9661-6E8363ECB5D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1ACC9FA6-D036-4380-B205-E2884B08BEE4}" type="doc">
      <dgm:prSet loTypeId="urn:microsoft.com/office/officeart/2005/8/layout/pictureOrgChart+Icon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0310913-C86C-45F3-AD66-0EA8BC2176A3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DCCBEA-20D8-4216-A58E-D3BA43DF9398}" type="par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475587-5C9A-4F25-8357-7C16CF332722}" type="sib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72E476-77B4-498B-A822-C2BC8D1FBD81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9635AE-F4DF-49A9-BF4A-E96ACB8573B2}" type="par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8241C8-3D4A-40F1-AC36-24D9254E9022}" type="sib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EA6AFA-2F74-4E7C-B078-81AAE588389A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CF19AE-2616-4B9A-A8E1-19C21287FCBA}" type="par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1F731C-FC11-4EE2-9AC5-E6D5F17698D7}" type="sib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8EBBC5-EB00-413E-A252-01673BCB5BA0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ECAFEE-7E96-46EF-8678-E00F11BD9EEB}" type="par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95548E-33B8-4FFA-8581-C754E35BABF6}" type="sib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43539D-A925-4280-9F96-7FA4058F741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EFD4A1-7FBB-4955-835A-0A86012E23C8}" type="par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DB8DD0-BB87-4CBF-B6ED-4C5B6ACA1EBD}" type="sib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287A82-C367-4788-B60F-91047FB994C8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F1BF27-45B2-44AC-AC06-EF6BD0F938E9}" type="parTrans" cxnId="{4C552F70-5CB7-4F5E-B418-F97506387956}">
      <dgm:prSet/>
      <dgm:spPr/>
      <dgm:t>
        <a:bodyPr/>
        <a:lstStyle/>
        <a:p>
          <a:endParaRPr lang="en-US" sz="1600"/>
        </a:p>
      </dgm:t>
    </dgm:pt>
    <dgm:pt modelId="{B9C31125-69B7-468D-B2C0-EA5B24DD0D55}" type="sibTrans" cxnId="{4C552F70-5CB7-4F5E-B418-F97506387956}">
      <dgm:prSet/>
      <dgm:spPr/>
      <dgm:t>
        <a:bodyPr/>
        <a:lstStyle/>
        <a:p>
          <a:endParaRPr lang="en-US" sz="1600"/>
        </a:p>
      </dgm:t>
    </dgm:pt>
    <dgm:pt modelId="{DF8B1471-7B18-47E1-860E-D2E8236C3507}" type="asst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62FA09-57A4-4D10-BA58-BC219E19ADC6}" type="parTrans" cxnId="{1A68931B-8176-49A8-9328-41C579DA50A4}">
      <dgm:prSet/>
      <dgm:spPr/>
      <dgm:t>
        <a:bodyPr/>
        <a:lstStyle/>
        <a:p>
          <a:endParaRPr lang="en-US"/>
        </a:p>
      </dgm:t>
    </dgm:pt>
    <dgm:pt modelId="{74196049-1668-4811-A6F2-C6643C01B6A0}" type="sibTrans" cxnId="{1A68931B-8176-49A8-9328-41C579DA50A4}">
      <dgm:prSet/>
      <dgm:spPr/>
      <dgm:t>
        <a:bodyPr/>
        <a:lstStyle/>
        <a:p>
          <a:endParaRPr lang="en-US"/>
        </a:p>
      </dgm:t>
    </dgm:pt>
    <dgm:pt modelId="{1A090FCD-577D-4D69-8447-AF15C0FC5E5B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E38E84-E207-4AA2-8663-CC521F656071}" type="parTrans" cxnId="{7EB86406-119E-4B02-8E48-6137B15C0D0E}">
      <dgm:prSet/>
      <dgm:spPr/>
      <dgm:t>
        <a:bodyPr/>
        <a:lstStyle/>
        <a:p>
          <a:endParaRPr lang="en-US"/>
        </a:p>
      </dgm:t>
    </dgm:pt>
    <dgm:pt modelId="{C4325A83-E665-4C9C-84D1-7A4D0538DD14}" type="sibTrans" cxnId="{7EB86406-119E-4B02-8E48-6137B15C0D0E}">
      <dgm:prSet/>
      <dgm:spPr/>
      <dgm:t>
        <a:bodyPr/>
        <a:lstStyle/>
        <a:p>
          <a:endParaRPr lang="en-US"/>
        </a:p>
      </dgm:t>
    </dgm:pt>
    <dgm:pt modelId="{4B8A8322-9790-42B1-847A-E82C342C1EFC}" type="pres">
      <dgm:prSet presAssocID="{1ACC9FA6-D036-4380-B205-E2884B08BE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1D0F3A-0FE2-45BD-9AE0-138AE999D2AF}" type="pres">
      <dgm:prSet presAssocID="{D0310913-C86C-45F3-AD66-0EA8BC2176A3}" presName="hierRoot1" presStyleCnt="0">
        <dgm:presLayoutVars>
          <dgm:hierBranch val="init"/>
        </dgm:presLayoutVars>
      </dgm:prSet>
      <dgm:spPr/>
    </dgm:pt>
    <dgm:pt modelId="{22E679DE-047C-41CC-ADF5-D307CE69C484}" type="pres">
      <dgm:prSet presAssocID="{D0310913-C86C-45F3-AD66-0EA8BC2176A3}" presName="rootComposite1" presStyleCnt="0"/>
      <dgm:spPr/>
    </dgm:pt>
    <dgm:pt modelId="{D5729C52-8E17-4A08-A476-3D885E7E4E01}" type="pres">
      <dgm:prSet presAssocID="{D0310913-C86C-45F3-AD66-0EA8BC2176A3}" presName="rootText1" presStyleLbl="node0" presStyleIdx="0" presStyleCnt="1">
        <dgm:presLayoutVars>
          <dgm:chPref val="3"/>
        </dgm:presLayoutVars>
      </dgm:prSet>
      <dgm:spPr/>
    </dgm:pt>
    <dgm:pt modelId="{38E06205-DEEF-4FE8-91E9-8E678FEACDA7}" type="pres">
      <dgm:prSet presAssocID="{D0310913-C86C-45F3-AD66-0EA8BC2176A3}" presName="rootPict1" presStyleLbl="alignImgPlace1" presStyleIdx="0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CDA990B3-66C0-490E-A3B8-3E8556F4CF4D}" type="pres">
      <dgm:prSet presAssocID="{D0310913-C86C-45F3-AD66-0EA8BC2176A3}" presName="rootConnector1" presStyleLbl="node1" presStyleIdx="0" presStyleCnt="0"/>
      <dgm:spPr/>
    </dgm:pt>
    <dgm:pt modelId="{3A0EAF19-5696-41D2-8857-95FE4CF8DA86}" type="pres">
      <dgm:prSet presAssocID="{D0310913-C86C-45F3-AD66-0EA8BC2176A3}" presName="hierChild2" presStyleCnt="0"/>
      <dgm:spPr/>
    </dgm:pt>
    <dgm:pt modelId="{1C470C5D-36E8-40B4-B2E1-1660BC825000}" type="pres">
      <dgm:prSet presAssocID="{E9CF19AE-2616-4B9A-A8E1-19C21287FCBA}" presName="Name37" presStyleLbl="parChTrans1D2" presStyleIdx="0" presStyleCnt="7"/>
      <dgm:spPr/>
    </dgm:pt>
    <dgm:pt modelId="{4D0530CC-AA26-4ED8-AF22-9F5EFF5765EE}" type="pres">
      <dgm:prSet presAssocID="{54EA6AFA-2F74-4E7C-B078-81AAE588389A}" presName="hierRoot2" presStyleCnt="0">
        <dgm:presLayoutVars>
          <dgm:hierBranch val="init"/>
        </dgm:presLayoutVars>
      </dgm:prSet>
      <dgm:spPr/>
    </dgm:pt>
    <dgm:pt modelId="{2BD681DD-600C-43F5-85DB-B0EDC26DF247}" type="pres">
      <dgm:prSet presAssocID="{54EA6AFA-2F74-4E7C-B078-81AAE588389A}" presName="rootComposite" presStyleCnt="0"/>
      <dgm:spPr/>
    </dgm:pt>
    <dgm:pt modelId="{DF624E46-8A45-4F96-B42B-C7C717107B07}" type="pres">
      <dgm:prSet presAssocID="{54EA6AFA-2F74-4E7C-B078-81AAE588389A}" presName="rootText" presStyleLbl="node2" presStyleIdx="0" presStyleCnt="3">
        <dgm:presLayoutVars>
          <dgm:chPref val="3"/>
        </dgm:presLayoutVars>
      </dgm:prSet>
      <dgm:spPr/>
    </dgm:pt>
    <dgm:pt modelId="{3F341B6D-7BF2-40D0-9488-BC3363D1DBF4}" type="pres">
      <dgm:prSet presAssocID="{54EA6AFA-2F74-4E7C-B078-81AAE588389A}" presName="rootPict" presStyleLbl="alignImgPlace1" presStyleIdx="1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2E755DFB-D7A3-4F6A-89B0-365083064D10}" type="pres">
      <dgm:prSet presAssocID="{54EA6AFA-2F74-4E7C-B078-81AAE588389A}" presName="rootConnector" presStyleLbl="node2" presStyleIdx="0" presStyleCnt="3"/>
      <dgm:spPr/>
    </dgm:pt>
    <dgm:pt modelId="{EB46C858-6354-42FF-80BD-A88AB7FB1666}" type="pres">
      <dgm:prSet presAssocID="{54EA6AFA-2F74-4E7C-B078-81AAE588389A}" presName="hierChild4" presStyleCnt="0"/>
      <dgm:spPr/>
    </dgm:pt>
    <dgm:pt modelId="{45261372-EA26-434B-9A9B-733140AFD823}" type="pres">
      <dgm:prSet presAssocID="{54EA6AFA-2F74-4E7C-B078-81AAE588389A}" presName="hierChild5" presStyleCnt="0"/>
      <dgm:spPr/>
    </dgm:pt>
    <dgm:pt modelId="{0DED4DB8-4878-49FD-81E5-311FA7589568}" type="pres">
      <dgm:prSet presAssocID="{0CECAFEE-7E96-46EF-8678-E00F11BD9EEB}" presName="Name37" presStyleLbl="parChTrans1D2" presStyleIdx="1" presStyleCnt="7"/>
      <dgm:spPr/>
    </dgm:pt>
    <dgm:pt modelId="{7077D79E-D594-4485-BDF8-093AEC87816F}" type="pres">
      <dgm:prSet presAssocID="{5C8EBBC5-EB00-413E-A252-01673BCB5BA0}" presName="hierRoot2" presStyleCnt="0">
        <dgm:presLayoutVars>
          <dgm:hierBranch val="init"/>
        </dgm:presLayoutVars>
      </dgm:prSet>
      <dgm:spPr/>
    </dgm:pt>
    <dgm:pt modelId="{5F6247A8-279D-49E7-A25D-30BFF52BC2D0}" type="pres">
      <dgm:prSet presAssocID="{5C8EBBC5-EB00-413E-A252-01673BCB5BA0}" presName="rootComposite" presStyleCnt="0"/>
      <dgm:spPr/>
    </dgm:pt>
    <dgm:pt modelId="{62AD157D-B96A-4807-B420-B6CEC41ACBAE}" type="pres">
      <dgm:prSet presAssocID="{5C8EBBC5-EB00-413E-A252-01673BCB5BA0}" presName="rootText" presStyleLbl="node2" presStyleIdx="1" presStyleCnt="3">
        <dgm:presLayoutVars>
          <dgm:chPref val="3"/>
        </dgm:presLayoutVars>
      </dgm:prSet>
      <dgm:spPr/>
    </dgm:pt>
    <dgm:pt modelId="{1F561D68-4BF8-4EE0-B2F4-05F28597DFD7}" type="pres">
      <dgm:prSet presAssocID="{5C8EBBC5-EB00-413E-A252-01673BCB5BA0}" presName="rootPict" presStyleLbl="alignImgPlace1" presStyleIdx="2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704605E-101B-41BB-83B7-EECE4EBC369C}" type="pres">
      <dgm:prSet presAssocID="{5C8EBBC5-EB00-413E-A252-01673BCB5BA0}" presName="rootConnector" presStyleLbl="node2" presStyleIdx="1" presStyleCnt="3"/>
      <dgm:spPr/>
    </dgm:pt>
    <dgm:pt modelId="{C6E639E7-1F80-4D1D-8AB1-F73437004A32}" type="pres">
      <dgm:prSet presAssocID="{5C8EBBC5-EB00-413E-A252-01673BCB5BA0}" presName="hierChild4" presStyleCnt="0"/>
      <dgm:spPr/>
    </dgm:pt>
    <dgm:pt modelId="{FD53DAA1-3F5D-4CF8-9C1E-57B68948F99D}" type="pres">
      <dgm:prSet presAssocID="{5C8EBBC5-EB00-413E-A252-01673BCB5BA0}" presName="hierChild5" presStyleCnt="0"/>
      <dgm:spPr/>
    </dgm:pt>
    <dgm:pt modelId="{24438C0B-8C64-483B-88C9-BEC8B7446EB5}" type="pres">
      <dgm:prSet presAssocID="{F7EFD4A1-7FBB-4955-835A-0A86012E23C8}" presName="Name37" presStyleLbl="parChTrans1D2" presStyleIdx="2" presStyleCnt="7"/>
      <dgm:spPr/>
    </dgm:pt>
    <dgm:pt modelId="{8D1BF29E-ABF1-4DFD-8270-D4E5003F6DBF}" type="pres">
      <dgm:prSet presAssocID="{FA43539D-A925-4280-9F96-7FA4058F741F}" presName="hierRoot2" presStyleCnt="0">
        <dgm:presLayoutVars>
          <dgm:hierBranch val="init"/>
        </dgm:presLayoutVars>
      </dgm:prSet>
      <dgm:spPr/>
    </dgm:pt>
    <dgm:pt modelId="{DF7A263B-846F-4625-B92B-A5CC22DEBF38}" type="pres">
      <dgm:prSet presAssocID="{FA43539D-A925-4280-9F96-7FA4058F741F}" presName="rootComposite" presStyleCnt="0"/>
      <dgm:spPr/>
    </dgm:pt>
    <dgm:pt modelId="{B7EBEDA9-E315-4FE3-AEE5-99E74B235354}" type="pres">
      <dgm:prSet presAssocID="{FA43539D-A925-4280-9F96-7FA4058F741F}" presName="rootText" presStyleLbl="node2" presStyleIdx="2" presStyleCnt="3">
        <dgm:presLayoutVars>
          <dgm:chPref val="3"/>
        </dgm:presLayoutVars>
      </dgm:prSet>
      <dgm:spPr/>
    </dgm:pt>
    <dgm:pt modelId="{3A374F2C-7E65-40CA-BF42-1AD12F84A2F8}" type="pres">
      <dgm:prSet presAssocID="{FA43539D-A925-4280-9F96-7FA4058F741F}" presName="rootPict" presStyleLbl="alignImgPlace1" presStyleIdx="3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28CEDC6-7488-4FB2-95D6-E06741B1B14B}" type="pres">
      <dgm:prSet presAssocID="{FA43539D-A925-4280-9F96-7FA4058F741F}" presName="rootConnector" presStyleLbl="node2" presStyleIdx="2" presStyleCnt="3"/>
      <dgm:spPr/>
    </dgm:pt>
    <dgm:pt modelId="{F6C085A7-E086-438F-B321-FC266ECE1C4A}" type="pres">
      <dgm:prSet presAssocID="{FA43539D-A925-4280-9F96-7FA4058F741F}" presName="hierChild4" presStyleCnt="0"/>
      <dgm:spPr/>
    </dgm:pt>
    <dgm:pt modelId="{3E868A48-3E9E-41E7-9084-72253ABA54F3}" type="pres">
      <dgm:prSet presAssocID="{FA43539D-A925-4280-9F96-7FA4058F741F}" presName="hierChild5" presStyleCnt="0"/>
      <dgm:spPr/>
    </dgm:pt>
    <dgm:pt modelId="{0427ECD8-F661-4920-ABE0-7D89EFB5EADE}" type="pres">
      <dgm:prSet presAssocID="{D0310913-C86C-45F3-AD66-0EA8BC2176A3}" presName="hierChild3" presStyleCnt="0"/>
      <dgm:spPr/>
    </dgm:pt>
    <dgm:pt modelId="{9872C40D-0476-46E9-85B3-EC65CCB70BDA}" type="pres">
      <dgm:prSet presAssocID="{C59635AE-F4DF-49A9-BF4A-E96ACB8573B2}" presName="Name111" presStyleLbl="parChTrans1D2" presStyleIdx="3" presStyleCnt="7"/>
      <dgm:spPr/>
    </dgm:pt>
    <dgm:pt modelId="{85898399-363D-4B92-8489-E31BA1AE965B}" type="pres">
      <dgm:prSet presAssocID="{0672E476-77B4-498B-A822-C2BC8D1FBD81}" presName="hierRoot3" presStyleCnt="0">
        <dgm:presLayoutVars>
          <dgm:hierBranch val="init"/>
        </dgm:presLayoutVars>
      </dgm:prSet>
      <dgm:spPr/>
    </dgm:pt>
    <dgm:pt modelId="{4B4B7305-4C4A-4973-9DF5-74C6D063B9A2}" type="pres">
      <dgm:prSet presAssocID="{0672E476-77B4-498B-A822-C2BC8D1FBD81}" presName="rootComposite3" presStyleCnt="0"/>
      <dgm:spPr/>
    </dgm:pt>
    <dgm:pt modelId="{8AAF56D4-F938-44EC-BE93-315FB33FDB7A}" type="pres">
      <dgm:prSet presAssocID="{0672E476-77B4-498B-A822-C2BC8D1FBD81}" presName="rootText3" presStyleLbl="asst1" presStyleIdx="0" presStyleCnt="4">
        <dgm:presLayoutVars>
          <dgm:chPref val="3"/>
        </dgm:presLayoutVars>
      </dgm:prSet>
      <dgm:spPr/>
    </dgm:pt>
    <dgm:pt modelId="{FFAB9A44-59EF-4860-8768-6E0967FC3437}" type="pres">
      <dgm:prSet presAssocID="{0672E476-77B4-498B-A822-C2BC8D1FBD81}" presName="rootPict3" presStyleLbl="alignImgPlace1" presStyleIdx="4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41D5410C-1A46-4E1E-8F25-59C86B272520}" type="pres">
      <dgm:prSet presAssocID="{0672E476-77B4-498B-A822-C2BC8D1FBD81}" presName="rootConnector3" presStyleLbl="asst1" presStyleIdx="0" presStyleCnt="4"/>
      <dgm:spPr/>
    </dgm:pt>
    <dgm:pt modelId="{8604C95B-1B2B-44A5-9F71-7D87CF054295}" type="pres">
      <dgm:prSet presAssocID="{0672E476-77B4-498B-A822-C2BC8D1FBD81}" presName="hierChild6" presStyleCnt="0"/>
      <dgm:spPr/>
    </dgm:pt>
    <dgm:pt modelId="{8ADBD17D-EDFA-46C4-84BB-1B8FFDE19767}" type="pres">
      <dgm:prSet presAssocID="{0672E476-77B4-498B-A822-C2BC8D1FBD81}" presName="hierChild7" presStyleCnt="0"/>
      <dgm:spPr/>
    </dgm:pt>
    <dgm:pt modelId="{A35C0ED5-257B-4EBB-B91B-65A30BD1C3E1}" type="pres">
      <dgm:prSet presAssocID="{61F1BF27-45B2-44AC-AC06-EF6BD0F938E9}" presName="Name111" presStyleLbl="parChTrans1D2" presStyleIdx="4" presStyleCnt="7"/>
      <dgm:spPr/>
    </dgm:pt>
    <dgm:pt modelId="{FAAAB57F-6B5A-48C0-8197-E33A8E74EC15}" type="pres">
      <dgm:prSet presAssocID="{C1287A82-C367-4788-B60F-91047FB994C8}" presName="hierRoot3" presStyleCnt="0">
        <dgm:presLayoutVars>
          <dgm:hierBranch val="init"/>
        </dgm:presLayoutVars>
      </dgm:prSet>
      <dgm:spPr/>
    </dgm:pt>
    <dgm:pt modelId="{77FD7954-98B4-45F7-898D-6A984737F9A4}" type="pres">
      <dgm:prSet presAssocID="{C1287A82-C367-4788-B60F-91047FB994C8}" presName="rootComposite3" presStyleCnt="0"/>
      <dgm:spPr/>
    </dgm:pt>
    <dgm:pt modelId="{FE7DFB52-9AFC-4839-A961-D5B9C8CF8BAB}" type="pres">
      <dgm:prSet presAssocID="{C1287A82-C367-4788-B60F-91047FB994C8}" presName="rootText3" presStyleLbl="asst1" presStyleIdx="1" presStyleCnt="4">
        <dgm:presLayoutVars>
          <dgm:chPref val="3"/>
        </dgm:presLayoutVars>
      </dgm:prSet>
      <dgm:spPr/>
    </dgm:pt>
    <dgm:pt modelId="{4FB7617C-C401-4A28-9A7E-9412E35B45CD}" type="pres">
      <dgm:prSet presAssocID="{C1287A82-C367-4788-B60F-91047FB994C8}" presName="rootPict3" presStyleLbl="alignImgPlace1" presStyleIdx="5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CD27CA28-A653-416B-809F-EB4C4E8D8F79}" type="pres">
      <dgm:prSet presAssocID="{C1287A82-C367-4788-B60F-91047FB994C8}" presName="rootConnector3" presStyleLbl="asst1" presStyleIdx="1" presStyleCnt="4"/>
      <dgm:spPr/>
    </dgm:pt>
    <dgm:pt modelId="{C2AEAFDD-5391-4712-BAEA-54C8B769D125}" type="pres">
      <dgm:prSet presAssocID="{C1287A82-C367-4788-B60F-91047FB994C8}" presName="hierChild6" presStyleCnt="0"/>
      <dgm:spPr/>
    </dgm:pt>
    <dgm:pt modelId="{C22ED4B4-B573-4925-81E2-D881675D7729}" type="pres">
      <dgm:prSet presAssocID="{C1287A82-C367-4788-B60F-91047FB994C8}" presName="hierChild7" presStyleCnt="0"/>
      <dgm:spPr/>
    </dgm:pt>
    <dgm:pt modelId="{426C3194-CC6C-42F1-BCF2-88936F56E0C4}" type="pres">
      <dgm:prSet presAssocID="{C262FA09-57A4-4D10-BA58-BC219E19ADC6}" presName="Name111" presStyleLbl="parChTrans1D2" presStyleIdx="5" presStyleCnt="7"/>
      <dgm:spPr/>
    </dgm:pt>
    <dgm:pt modelId="{7B84DDDB-7652-4AA6-A444-451AE9F292EE}" type="pres">
      <dgm:prSet presAssocID="{DF8B1471-7B18-47E1-860E-D2E8236C3507}" presName="hierRoot3" presStyleCnt="0">
        <dgm:presLayoutVars>
          <dgm:hierBranch val="init"/>
        </dgm:presLayoutVars>
      </dgm:prSet>
      <dgm:spPr/>
    </dgm:pt>
    <dgm:pt modelId="{371CA696-7E2B-45B6-B38E-E01E2A52C8F9}" type="pres">
      <dgm:prSet presAssocID="{DF8B1471-7B18-47E1-860E-D2E8236C3507}" presName="rootComposite3" presStyleCnt="0"/>
      <dgm:spPr/>
    </dgm:pt>
    <dgm:pt modelId="{CDA1017D-D1F6-442B-8C36-8A799970DA31}" type="pres">
      <dgm:prSet presAssocID="{DF8B1471-7B18-47E1-860E-D2E8236C3507}" presName="rootText3" presStyleLbl="asst1" presStyleIdx="2" presStyleCnt="4">
        <dgm:presLayoutVars>
          <dgm:chPref val="3"/>
        </dgm:presLayoutVars>
      </dgm:prSet>
      <dgm:spPr/>
    </dgm:pt>
    <dgm:pt modelId="{68603C10-892E-49FD-A395-C1E2D106A0E8}" type="pres">
      <dgm:prSet presAssocID="{DF8B1471-7B18-47E1-860E-D2E8236C3507}" presName="rootPict3" presStyleLbl="alignImgPlace1" presStyleIdx="6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3F31A5C2-54B9-43CA-898F-16F6FABD64D1}" type="pres">
      <dgm:prSet presAssocID="{DF8B1471-7B18-47E1-860E-D2E8236C3507}" presName="rootConnector3" presStyleLbl="asst1" presStyleIdx="2" presStyleCnt="4"/>
      <dgm:spPr/>
    </dgm:pt>
    <dgm:pt modelId="{029F9345-14AD-421A-81C6-0F9576FE6786}" type="pres">
      <dgm:prSet presAssocID="{DF8B1471-7B18-47E1-860E-D2E8236C3507}" presName="hierChild6" presStyleCnt="0"/>
      <dgm:spPr/>
    </dgm:pt>
    <dgm:pt modelId="{31F772AF-430D-4FFE-BD17-7E5048F4A773}" type="pres">
      <dgm:prSet presAssocID="{DF8B1471-7B18-47E1-860E-D2E8236C3507}" presName="hierChild7" presStyleCnt="0"/>
      <dgm:spPr/>
    </dgm:pt>
    <dgm:pt modelId="{425E4FBF-7D4A-4732-BBF5-C5E142B79487}" type="pres">
      <dgm:prSet presAssocID="{E2E38E84-E207-4AA2-8663-CC521F656071}" presName="Name111" presStyleLbl="parChTrans1D2" presStyleIdx="6" presStyleCnt="7"/>
      <dgm:spPr/>
    </dgm:pt>
    <dgm:pt modelId="{16F27C0B-E05E-4FD5-BAEA-4BC4F5FAA04F}" type="pres">
      <dgm:prSet presAssocID="{1A090FCD-577D-4D69-8447-AF15C0FC5E5B}" presName="hierRoot3" presStyleCnt="0">
        <dgm:presLayoutVars>
          <dgm:hierBranch val="init"/>
        </dgm:presLayoutVars>
      </dgm:prSet>
      <dgm:spPr/>
    </dgm:pt>
    <dgm:pt modelId="{D01BF501-B920-4CDD-B560-9918D8B8B3F5}" type="pres">
      <dgm:prSet presAssocID="{1A090FCD-577D-4D69-8447-AF15C0FC5E5B}" presName="rootComposite3" presStyleCnt="0"/>
      <dgm:spPr/>
    </dgm:pt>
    <dgm:pt modelId="{4468244C-8348-4C4A-A819-CD99EFF2896A}" type="pres">
      <dgm:prSet presAssocID="{1A090FCD-577D-4D69-8447-AF15C0FC5E5B}" presName="rootText3" presStyleLbl="asst1" presStyleIdx="3" presStyleCnt="4">
        <dgm:presLayoutVars>
          <dgm:chPref val="3"/>
        </dgm:presLayoutVars>
      </dgm:prSet>
      <dgm:spPr/>
    </dgm:pt>
    <dgm:pt modelId="{85A86ECA-F663-4822-8D7A-1607ADF810EE}" type="pres">
      <dgm:prSet presAssocID="{1A090FCD-577D-4D69-8447-AF15C0FC5E5B}" presName="rootPict3" presStyleLbl="alignImgPlace1" presStyleIdx="7" presStyleCnt="8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25FC019D-9DF6-457E-80FA-B9E89295D781}" type="pres">
      <dgm:prSet presAssocID="{1A090FCD-577D-4D69-8447-AF15C0FC5E5B}" presName="rootConnector3" presStyleLbl="asst1" presStyleIdx="3" presStyleCnt="4"/>
      <dgm:spPr/>
    </dgm:pt>
    <dgm:pt modelId="{2A846B9C-4FCA-4FCC-9821-D77688C4ED97}" type="pres">
      <dgm:prSet presAssocID="{1A090FCD-577D-4D69-8447-AF15C0FC5E5B}" presName="hierChild6" presStyleCnt="0"/>
      <dgm:spPr/>
    </dgm:pt>
    <dgm:pt modelId="{38A5A3E1-9F92-408B-B180-CB519CD28127}" type="pres">
      <dgm:prSet presAssocID="{1A090FCD-577D-4D69-8447-AF15C0FC5E5B}" presName="hierChild7" presStyleCnt="0"/>
      <dgm:spPr/>
    </dgm:pt>
  </dgm:ptLst>
  <dgm:cxnLst>
    <dgm:cxn modelId="{7EB86406-119E-4B02-8E48-6137B15C0D0E}" srcId="{D0310913-C86C-45F3-AD66-0EA8BC2176A3}" destId="{1A090FCD-577D-4D69-8447-AF15C0FC5E5B}" srcOrd="3" destOrd="0" parTransId="{E2E38E84-E207-4AA2-8663-CC521F656071}" sibTransId="{C4325A83-E665-4C9C-84D1-7A4D0538DD14}"/>
    <dgm:cxn modelId="{365F260C-AC98-43FC-B4C1-C284313AA394}" type="presOf" srcId="{61F1BF27-45B2-44AC-AC06-EF6BD0F938E9}" destId="{A35C0ED5-257B-4EBB-B91B-65A30BD1C3E1}" srcOrd="0" destOrd="0" presId="urn:microsoft.com/office/officeart/2005/8/layout/pictureOrgChart+Icon"/>
    <dgm:cxn modelId="{27C2E414-6CF5-43B3-9652-E37150FB02F4}" type="presOf" srcId="{54EA6AFA-2F74-4E7C-B078-81AAE588389A}" destId="{2E755DFB-D7A3-4F6A-89B0-365083064D10}" srcOrd="1" destOrd="0" presId="urn:microsoft.com/office/officeart/2005/8/layout/pictureOrgChart+Icon"/>
    <dgm:cxn modelId="{50A17F17-2212-4D9B-8379-8CDB4AEB08D5}" type="presOf" srcId="{0672E476-77B4-498B-A822-C2BC8D1FBD81}" destId="{8AAF56D4-F938-44EC-BE93-315FB33FDB7A}" srcOrd="0" destOrd="0" presId="urn:microsoft.com/office/officeart/2005/8/layout/pictureOrgChart+Icon"/>
    <dgm:cxn modelId="{1A68931B-8176-49A8-9328-41C579DA50A4}" srcId="{D0310913-C86C-45F3-AD66-0EA8BC2176A3}" destId="{DF8B1471-7B18-47E1-860E-D2E8236C3507}" srcOrd="2" destOrd="0" parTransId="{C262FA09-57A4-4D10-BA58-BC219E19ADC6}" sibTransId="{74196049-1668-4811-A6F2-C6643C01B6A0}"/>
    <dgm:cxn modelId="{8448061C-3F28-4F3B-B111-95CF35C1B8F7}" type="presOf" srcId="{E2E38E84-E207-4AA2-8663-CC521F656071}" destId="{425E4FBF-7D4A-4732-BBF5-C5E142B79487}" srcOrd="0" destOrd="0" presId="urn:microsoft.com/office/officeart/2005/8/layout/pictureOrgChart+Icon"/>
    <dgm:cxn modelId="{AD40F01E-ECCA-484B-A89F-71D8B01A3947}" type="presOf" srcId="{D0310913-C86C-45F3-AD66-0EA8BC2176A3}" destId="{D5729C52-8E17-4A08-A476-3D885E7E4E01}" srcOrd="0" destOrd="0" presId="urn:microsoft.com/office/officeart/2005/8/layout/pictureOrgChart+Icon"/>
    <dgm:cxn modelId="{6F4EDB24-0B7C-4D3A-B1DB-472E2A3C4ED4}" type="presOf" srcId="{E9CF19AE-2616-4B9A-A8E1-19C21287FCBA}" destId="{1C470C5D-36E8-40B4-B2E1-1660BC825000}" srcOrd="0" destOrd="0" presId="urn:microsoft.com/office/officeart/2005/8/layout/pictureOrgChart+Icon"/>
    <dgm:cxn modelId="{9EC49627-EC6B-44E0-B20E-216BB42994B0}" srcId="{D0310913-C86C-45F3-AD66-0EA8BC2176A3}" destId="{0672E476-77B4-498B-A822-C2BC8D1FBD81}" srcOrd="0" destOrd="0" parTransId="{C59635AE-F4DF-49A9-BF4A-E96ACB8573B2}" sibTransId="{6D8241C8-3D4A-40F1-AC36-24D9254E9022}"/>
    <dgm:cxn modelId="{0BFB7837-5121-4737-9A6C-5E2A411758C8}" srcId="{D0310913-C86C-45F3-AD66-0EA8BC2176A3}" destId="{5C8EBBC5-EB00-413E-A252-01673BCB5BA0}" srcOrd="5" destOrd="0" parTransId="{0CECAFEE-7E96-46EF-8678-E00F11BD9EEB}" sibTransId="{F595548E-33B8-4FFA-8581-C754E35BABF6}"/>
    <dgm:cxn modelId="{5733B338-1D3F-494A-8888-CA589B979D20}" type="presOf" srcId="{1ACC9FA6-D036-4380-B205-E2884B08BEE4}" destId="{4B8A8322-9790-42B1-847A-E82C342C1EFC}" srcOrd="0" destOrd="0" presId="urn:microsoft.com/office/officeart/2005/8/layout/pictureOrgChart+Icon"/>
    <dgm:cxn modelId="{01E72965-8E5B-49D7-A736-EF756884ABB4}" type="presOf" srcId="{C1287A82-C367-4788-B60F-91047FB994C8}" destId="{CD27CA28-A653-416B-809F-EB4C4E8D8F79}" srcOrd="1" destOrd="0" presId="urn:microsoft.com/office/officeart/2005/8/layout/pictureOrgChart+Icon"/>
    <dgm:cxn modelId="{A5442F47-D5EA-4D32-B79D-923DC8072E3E}" type="presOf" srcId="{FA43539D-A925-4280-9F96-7FA4058F741F}" destId="{028CEDC6-7488-4FB2-95D6-E06741B1B14B}" srcOrd="1" destOrd="0" presId="urn:microsoft.com/office/officeart/2005/8/layout/pictureOrgChart+Icon"/>
    <dgm:cxn modelId="{4C552F70-5CB7-4F5E-B418-F97506387956}" srcId="{D0310913-C86C-45F3-AD66-0EA8BC2176A3}" destId="{C1287A82-C367-4788-B60F-91047FB994C8}" srcOrd="1" destOrd="0" parTransId="{61F1BF27-45B2-44AC-AC06-EF6BD0F938E9}" sibTransId="{B9C31125-69B7-468D-B2C0-EA5B24DD0D55}"/>
    <dgm:cxn modelId="{C344297A-3F26-424A-91BC-939EF970AA71}" type="presOf" srcId="{D0310913-C86C-45F3-AD66-0EA8BC2176A3}" destId="{CDA990B3-66C0-490E-A3B8-3E8556F4CF4D}" srcOrd="1" destOrd="0" presId="urn:microsoft.com/office/officeart/2005/8/layout/pictureOrgChart+Icon"/>
    <dgm:cxn modelId="{49275483-3B5C-42C4-B044-9DC572D85D89}" type="presOf" srcId="{0672E476-77B4-498B-A822-C2BC8D1FBD81}" destId="{41D5410C-1A46-4E1E-8F25-59C86B272520}" srcOrd="1" destOrd="0" presId="urn:microsoft.com/office/officeart/2005/8/layout/pictureOrgChart+Icon"/>
    <dgm:cxn modelId="{F689B085-D292-44AA-ACCD-CAEBD930E8BB}" srcId="{1ACC9FA6-D036-4380-B205-E2884B08BEE4}" destId="{D0310913-C86C-45F3-AD66-0EA8BC2176A3}" srcOrd="0" destOrd="0" parTransId="{A4DCCBEA-20D8-4216-A58E-D3BA43DF9398}" sibTransId="{FE475587-5C9A-4F25-8357-7C16CF332722}"/>
    <dgm:cxn modelId="{B7ACD191-C937-4BD8-99DF-3FB9DA85EF41}" srcId="{D0310913-C86C-45F3-AD66-0EA8BC2176A3}" destId="{FA43539D-A925-4280-9F96-7FA4058F741F}" srcOrd="6" destOrd="0" parTransId="{F7EFD4A1-7FBB-4955-835A-0A86012E23C8}" sibTransId="{D3DB8DD0-BB87-4CBF-B6ED-4C5B6ACA1EBD}"/>
    <dgm:cxn modelId="{3206979D-67E9-462C-B8DD-D6D9D2E3CA0D}" srcId="{D0310913-C86C-45F3-AD66-0EA8BC2176A3}" destId="{54EA6AFA-2F74-4E7C-B078-81AAE588389A}" srcOrd="4" destOrd="0" parTransId="{E9CF19AE-2616-4B9A-A8E1-19C21287FCBA}" sibTransId="{791F731C-FC11-4EE2-9AC5-E6D5F17698D7}"/>
    <dgm:cxn modelId="{E62117BE-6B11-4908-B46A-91B567B0E676}" type="presOf" srcId="{C262FA09-57A4-4D10-BA58-BC219E19ADC6}" destId="{426C3194-CC6C-42F1-BCF2-88936F56E0C4}" srcOrd="0" destOrd="0" presId="urn:microsoft.com/office/officeart/2005/8/layout/pictureOrgChart+Icon"/>
    <dgm:cxn modelId="{3FBA11CB-67C8-4CF2-B918-28A41DA7C317}" type="presOf" srcId="{54EA6AFA-2F74-4E7C-B078-81AAE588389A}" destId="{DF624E46-8A45-4F96-B42B-C7C717107B07}" srcOrd="0" destOrd="0" presId="urn:microsoft.com/office/officeart/2005/8/layout/pictureOrgChart+Icon"/>
    <dgm:cxn modelId="{7193F2CB-F47A-4971-BA9D-7EE4F58D696D}" type="presOf" srcId="{F7EFD4A1-7FBB-4955-835A-0A86012E23C8}" destId="{24438C0B-8C64-483B-88C9-BEC8B7446EB5}" srcOrd="0" destOrd="0" presId="urn:microsoft.com/office/officeart/2005/8/layout/pictureOrgChart+Icon"/>
    <dgm:cxn modelId="{4B2BBCD1-482F-4020-9147-A95CCA75C3C9}" type="presOf" srcId="{C59635AE-F4DF-49A9-BF4A-E96ACB8573B2}" destId="{9872C40D-0476-46E9-85B3-EC65CCB70BDA}" srcOrd="0" destOrd="0" presId="urn:microsoft.com/office/officeart/2005/8/layout/pictureOrgChart+Icon"/>
    <dgm:cxn modelId="{300194DC-B3F4-4C5D-9D9F-04536DE932E4}" type="presOf" srcId="{5C8EBBC5-EB00-413E-A252-01673BCB5BA0}" destId="{5704605E-101B-41BB-83B7-EECE4EBC369C}" srcOrd="1" destOrd="0" presId="urn:microsoft.com/office/officeart/2005/8/layout/pictureOrgChart+Icon"/>
    <dgm:cxn modelId="{1A6A9ADF-1658-4F24-A62D-1B826B2EFD26}" type="presOf" srcId="{C1287A82-C367-4788-B60F-91047FB994C8}" destId="{FE7DFB52-9AFC-4839-A961-D5B9C8CF8BAB}" srcOrd="0" destOrd="0" presId="urn:microsoft.com/office/officeart/2005/8/layout/pictureOrgChart+Icon"/>
    <dgm:cxn modelId="{2CD9A2EB-F3B4-4831-9B3C-075581B500B5}" type="presOf" srcId="{0CECAFEE-7E96-46EF-8678-E00F11BD9EEB}" destId="{0DED4DB8-4878-49FD-81E5-311FA7589568}" srcOrd="0" destOrd="0" presId="urn:microsoft.com/office/officeart/2005/8/layout/pictureOrgChart+Icon"/>
    <dgm:cxn modelId="{67B2B1F0-0A48-4629-911B-96DAFF405CB7}" type="presOf" srcId="{DF8B1471-7B18-47E1-860E-D2E8236C3507}" destId="{3F31A5C2-54B9-43CA-898F-16F6FABD64D1}" srcOrd="1" destOrd="0" presId="urn:microsoft.com/office/officeart/2005/8/layout/pictureOrgChart+Icon"/>
    <dgm:cxn modelId="{C2A808F2-F3DD-478C-BDC2-0C43A886BDC4}" type="presOf" srcId="{DF8B1471-7B18-47E1-860E-D2E8236C3507}" destId="{CDA1017D-D1F6-442B-8C36-8A799970DA31}" srcOrd="0" destOrd="0" presId="urn:microsoft.com/office/officeart/2005/8/layout/pictureOrgChart+Icon"/>
    <dgm:cxn modelId="{92FC1DF4-7F04-4C5C-B479-DC9149FD66F3}" type="presOf" srcId="{1A090FCD-577D-4D69-8447-AF15C0FC5E5B}" destId="{25FC019D-9DF6-457E-80FA-B9E89295D781}" srcOrd="1" destOrd="0" presId="urn:microsoft.com/office/officeart/2005/8/layout/pictureOrgChart+Icon"/>
    <dgm:cxn modelId="{A3460BF6-0A44-4363-AA85-DB2BA8E66523}" type="presOf" srcId="{1A090FCD-577D-4D69-8447-AF15C0FC5E5B}" destId="{4468244C-8348-4C4A-A819-CD99EFF2896A}" srcOrd="0" destOrd="0" presId="urn:microsoft.com/office/officeart/2005/8/layout/pictureOrgChart+Icon"/>
    <dgm:cxn modelId="{5E8595FA-E7C3-43FE-A873-9098BAFAED3F}" type="presOf" srcId="{5C8EBBC5-EB00-413E-A252-01673BCB5BA0}" destId="{62AD157D-B96A-4807-B420-B6CEC41ACBAE}" srcOrd="0" destOrd="0" presId="urn:microsoft.com/office/officeart/2005/8/layout/pictureOrgChart+Icon"/>
    <dgm:cxn modelId="{A345EEFD-8D0C-4012-B883-913DF0001D82}" type="presOf" srcId="{FA43539D-A925-4280-9F96-7FA4058F741F}" destId="{B7EBEDA9-E315-4FE3-AEE5-99E74B235354}" srcOrd="0" destOrd="0" presId="urn:microsoft.com/office/officeart/2005/8/layout/pictureOrgChart+Icon"/>
    <dgm:cxn modelId="{5251A60C-3689-4561-8268-D3AD388460C0}" type="presParOf" srcId="{4B8A8322-9790-42B1-847A-E82C342C1EFC}" destId="{531D0F3A-0FE2-45BD-9AE0-138AE999D2AF}" srcOrd="0" destOrd="0" presId="urn:microsoft.com/office/officeart/2005/8/layout/pictureOrgChart+Icon"/>
    <dgm:cxn modelId="{4D7890E0-AAEB-42CF-976F-FC05127954BA}" type="presParOf" srcId="{531D0F3A-0FE2-45BD-9AE0-138AE999D2AF}" destId="{22E679DE-047C-41CC-ADF5-D307CE69C484}" srcOrd="0" destOrd="0" presId="urn:microsoft.com/office/officeart/2005/8/layout/pictureOrgChart+Icon"/>
    <dgm:cxn modelId="{0EE5B5BD-856F-413B-A04C-E01D5D4DFDE7}" type="presParOf" srcId="{22E679DE-047C-41CC-ADF5-D307CE69C484}" destId="{D5729C52-8E17-4A08-A476-3D885E7E4E01}" srcOrd="0" destOrd="0" presId="urn:microsoft.com/office/officeart/2005/8/layout/pictureOrgChart+Icon"/>
    <dgm:cxn modelId="{12B072D0-ED01-4CDC-AF10-23FB5127CA75}" type="presParOf" srcId="{22E679DE-047C-41CC-ADF5-D307CE69C484}" destId="{38E06205-DEEF-4FE8-91E9-8E678FEACDA7}" srcOrd="1" destOrd="0" presId="urn:microsoft.com/office/officeart/2005/8/layout/pictureOrgChart+Icon"/>
    <dgm:cxn modelId="{0F928874-B7C0-4731-88C5-3300F88AF43A}" type="presParOf" srcId="{22E679DE-047C-41CC-ADF5-D307CE69C484}" destId="{CDA990B3-66C0-490E-A3B8-3E8556F4CF4D}" srcOrd="2" destOrd="0" presId="urn:microsoft.com/office/officeart/2005/8/layout/pictureOrgChart+Icon"/>
    <dgm:cxn modelId="{392F67CB-690A-43F2-8276-77872FC5B1F8}" type="presParOf" srcId="{531D0F3A-0FE2-45BD-9AE0-138AE999D2AF}" destId="{3A0EAF19-5696-41D2-8857-95FE4CF8DA86}" srcOrd="1" destOrd="0" presId="urn:microsoft.com/office/officeart/2005/8/layout/pictureOrgChart+Icon"/>
    <dgm:cxn modelId="{4B715430-F852-4ACF-BEE7-F460B63B5BD6}" type="presParOf" srcId="{3A0EAF19-5696-41D2-8857-95FE4CF8DA86}" destId="{1C470C5D-36E8-40B4-B2E1-1660BC825000}" srcOrd="0" destOrd="0" presId="urn:microsoft.com/office/officeart/2005/8/layout/pictureOrgChart+Icon"/>
    <dgm:cxn modelId="{133C43A8-35DE-4ECF-915F-A35A29451C98}" type="presParOf" srcId="{3A0EAF19-5696-41D2-8857-95FE4CF8DA86}" destId="{4D0530CC-AA26-4ED8-AF22-9F5EFF5765EE}" srcOrd="1" destOrd="0" presId="urn:microsoft.com/office/officeart/2005/8/layout/pictureOrgChart+Icon"/>
    <dgm:cxn modelId="{83241D6F-191A-4EFE-BFE7-5E7F85EC5973}" type="presParOf" srcId="{4D0530CC-AA26-4ED8-AF22-9F5EFF5765EE}" destId="{2BD681DD-600C-43F5-85DB-B0EDC26DF247}" srcOrd="0" destOrd="0" presId="urn:microsoft.com/office/officeart/2005/8/layout/pictureOrgChart+Icon"/>
    <dgm:cxn modelId="{699141DF-4A71-4DB2-A0A6-9BDC627B508E}" type="presParOf" srcId="{2BD681DD-600C-43F5-85DB-B0EDC26DF247}" destId="{DF624E46-8A45-4F96-B42B-C7C717107B07}" srcOrd="0" destOrd="0" presId="urn:microsoft.com/office/officeart/2005/8/layout/pictureOrgChart+Icon"/>
    <dgm:cxn modelId="{9E66AB07-E3CA-4131-B832-EAFA844236C3}" type="presParOf" srcId="{2BD681DD-600C-43F5-85DB-B0EDC26DF247}" destId="{3F341B6D-7BF2-40D0-9488-BC3363D1DBF4}" srcOrd="1" destOrd="0" presId="urn:microsoft.com/office/officeart/2005/8/layout/pictureOrgChart+Icon"/>
    <dgm:cxn modelId="{CC0ACD41-436E-4EF5-A031-D66D80706C13}" type="presParOf" srcId="{2BD681DD-600C-43F5-85DB-B0EDC26DF247}" destId="{2E755DFB-D7A3-4F6A-89B0-365083064D10}" srcOrd="2" destOrd="0" presId="urn:microsoft.com/office/officeart/2005/8/layout/pictureOrgChart+Icon"/>
    <dgm:cxn modelId="{BF7A4122-5705-439C-A285-B934799C2262}" type="presParOf" srcId="{4D0530CC-AA26-4ED8-AF22-9F5EFF5765EE}" destId="{EB46C858-6354-42FF-80BD-A88AB7FB1666}" srcOrd="1" destOrd="0" presId="urn:microsoft.com/office/officeart/2005/8/layout/pictureOrgChart+Icon"/>
    <dgm:cxn modelId="{610473A9-68F8-4E01-B7E7-8848AB646C03}" type="presParOf" srcId="{4D0530CC-AA26-4ED8-AF22-9F5EFF5765EE}" destId="{45261372-EA26-434B-9A9B-733140AFD823}" srcOrd="2" destOrd="0" presId="urn:microsoft.com/office/officeart/2005/8/layout/pictureOrgChart+Icon"/>
    <dgm:cxn modelId="{EE4F9700-E227-4AB2-9370-577E2B0C7712}" type="presParOf" srcId="{3A0EAF19-5696-41D2-8857-95FE4CF8DA86}" destId="{0DED4DB8-4878-49FD-81E5-311FA7589568}" srcOrd="2" destOrd="0" presId="urn:microsoft.com/office/officeart/2005/8/layout/pictureOrgChart+Icon"/>
    <dgm:cxn modelId="{81381F3F-08C1-4666-AFD7-D779158D1859}" type="presParOf" srcId="{3A0EAF19-5696-41D2-8857-95FE4CF8DA86}" destId="{7077D79E-D594-4485-BDF8-093AEC87816F}" srcOrd="3" destOrd="0" presId="urn:microsoft.com/office/officeart/2005/8/layout/pictureOrgChart+Icon"/>
    <dgm:cxn modelId="{82588150-7B19-4BBF-A60F-4B670C7703E3}" type="presParOf" srcId="{7077D79E-D594-4485-BDF8-093AEC87816F}" destId="{5F6247A8-279D-49E7-A25D-30BFF52BC2D0}" srcOrd="0" destOrd="0" presId="urn:microsoft.com/office/officeart/2005/8/layout/pictureOrgChart+Icon"/>
    <dgm:cxn modelId="{D5491F75-0893-4011-A2A1-51E5EEFDCC80}" type="presParOf" srcId="{5F6247A8-279D-49E7-A25D-30BFF52BC2D0}" destId="{62AD157D-B96A-4807-B420-B6CEC41ACBAE}" srcOrd="0" destOrd="0" presId="urn:microsoft.com/office/officeart/2005/8/layout/pictureOrgChart+Icon"/>
    <dgm:cxn modelId="{85CBE442-61A6-4EA6-96BB-AEA21C25CC0B}" type="presParOf" srcId="{5F6247A8-279D-49E7-A25D-30BFF52BC2D0}" destId="{1F561D68-4BF8-4EE0-B2F4-05F28597DFD7}" srcOrd="1" destOrd="0" presId="urn:microsoft.com/office/officeart/2005/8/layout/pictureOrgChart+Icon"/>
    <dgm:cxn modelId="{8F71C746-119A-47FE-8D2E-2335FFC335DD}" type="presParOf" srcId="{5F6247A8-279D-49E7-A25D-30BFF52BC2D0}" destId="{5704605E-101B-41BB-83B7-EECE4EBC369C}" srcOrd="2" destOrd="0" presId="urn:microsoft.com/office/officeart/2005/8/layout/pictureOrgChart+Icon"/>
    <dgm:cxn modelId="{B87B9793-CD59-4854-AA9C-0EF74DE36142}" type="presParOf" srcId="{7077D79E-D594-4485-BDF8-093AEC87816F}" destId="{C6E639E7-1F80-4D1D-8AB1-F73437004A32}" srcOrd="1" destOrd="0" presId="urn:microsoft.com/office/officeart/2005/8/layout/pictureOrgChart+Icon"/>
    <dgm:cxn modelId="{EDE9EC59-02C1-49EE-A3E7-C733DBD2F62E}" type="presParOf" srcId="{7077D79E-D594-4485-BDF8-093AEC87816F}" destId="{FD53DAA1-3F5D-4CF8-9C1E-57B68948F99D}" srcOrd="2" destOrd="0" presId="urn:microsoft.com/office/officeart/2005/8/layout/pictureOrgChart+Icon"/>
    <dgm:cxn modelId="{9965FC79-5E51-438A-9C13-DB0671CC81C4}" type="presParOf" srcId="{3A0EAF19-5696-41D2-8857-95FE4CF8DA86}" destId="{24438C0B-8C64-483B-88C9-BEC8B7446EB5}" srcOrd="4" destOrd="0" presId="urn:microsoft.com/office/officeart/2005/8/layout/pictureOrgChart+Icon"/>
    <dgm:cxn modelId="{FAC81F75-5EA3-411C-A440-7DE14B1C8958}" type="presParOf" srcId="{3A0EAF19-5696-41D2-8857-95FE4CF8DA86}" destId="{8D1BF29E-ABF1-4DFD-8270-D4E5003F6DBF}" srcOrd="5" destOrd="0" presId="urn:microsoft.com/office/officeart/2005/8/layout/pictureOrgChart+Icon"/>
    <dgm:cxn modelId="{D191CB32-A9DD-435F-8639-2C47996C6725}" type="presParOf" srcId="{8D1BF29E-ABF1-4DFD-8270-D4E5003F6DBF}" destId="{DF7A263B-846F-4625-B92B-A5CC22DEBF38}" srcOrd="0" destOrd="0" presId="urn:microsoft.com/office/officeart/2005/8/layout/pictureOrgChart+Icon"/>
    <dgm:cxn modelId="{4AABD687-876F-474F-A086-E5EC10744CC6}" type="presParOf" srcId="{DF7A263B-846F-4625-B92B-A5CC22DEBF38}" destId="{B7EBEDA9-E315-4FE3-AEE5-99E74B235354}" srcOrd="0" destOrd="0" presId="urn:microsoft.com/office/officeart/2005/8/layout/pictureOrgChart+Icon"/>
    <dgm:cxn modelId="{4F033100-5B09-4307-8DA3-C7DC023C1D9A}" type="presParOf" srcId="{DF7A263B-846F-4625-B92B-A5CC22DEBF38}" destId="{3A374F2C-7E65-40CA-BF42-1AD12F84A2F8}" srcOrd="1" destOrd="0" presId="urn:microsoft.com/office/officeart/2005/8/layout/pictureOrgChart+Icon"/>
    <dgm:cxn modelId="{F212459C-8863-4E61-A55B-4451A8089254}" type="presParOf" srcId="{DF7A263B-846F-4625-B92B-A5CC22DEBF38}" destId="{028CEDC6-7488-4FB2-95D6-E06741B1B14B}" srcOrd="2" destOrd="0" presId="urn:microsoft.com/office/officeart/2005/8/layout/pictureOrgChart+Icon"/>
    <dgm:cxn modelId="{2CEC7305-28B2-41F3-9245-FD57DFF42DDD}" type="presParOf" srcId="{8D1BF29E-ABF1-4DFD-8270-D4E5003F6DBF}" destId="{F6C085A7-E086-438F-B321-FC266ECE1C4A}" srcOrd="1" destOrd="0" presId="urn:microsoft.com/office/officeart/2005/8/layout/pictureOrgChart+Icon"/>
    <dgm:cxn modelId="{33E0CF96-F24C-444C-83E6-FE328987A6C4}" type="presParOf" srcId="{8D1BF29E-ABF1-4DFD-8270-D4E5003F6DBF}" destId="{3E868A48-3E9E-41E7-9084-72253ABA54F3}" srcOrd="2" destOrd="0" presId="urn:microsoft.com/office/officeart/2005/8/layout/pictureOrgChart+Icon"/>
    <dgm:cxn modelId="{0B0A3A83-B6A1-4FE8-8FA3-DE629E903523}" type="presParOf" srcId="{531D0F3A-0FE2-45BD-9AE0-138AE999D2AF}" destId="{0427ECD8-F661-4920-ABE0-7D89EFB5EADE}" srcOrd="2" destOrd="0" presId="urn:microsoft.com/office/officeart/2005/8/layout/pictureOrgChart+Icon"/>
    <dgm:cxn modelId="{2CE7EF13-39D3-46F2-AF39-E401339B720C}" type="presParOf" srcId="{0427ECD8-F661-4920-ABE0-7D89EFB5EADE}" destId="{9872C40D-0476-46E9-85B3-EC65CCB70BDA}" srcOrd="0" destOrd="0" presId="urn:microsoft.com/office/officeart/2005/8/layout/pictureOrgChart+Icon"/>
    <dgm:cxn modelId="{B9442F4A-E73C-4EFA-8D1A-AC7AC66E84F7}" type="presParOf" srcId="{0427ECD8-F661-4920-ABE0-7D89EFB5EADE}" destId="{85898399-363D-4B92-8489-E31BA1AE965B}" srcOrd="1" destOrd="0" presId="urn:microsoft.com/office/officeart/2005/8/layout/pictureOrgChart+Icon"/>
    <dgm:cxn modelId="{1A9369CB-1FC0-4970-92B9-4DBD288AD3A8}" type="presParOf" srcId="{85898399-363D-4B92-8489-E31BA1AE965B}" destId="{4B4B7305-4C4A-4973-9DF5-74C6D063B9A2}" srcOrd="0" destOrd="0" presId="urn:microsoft.com/office/officeart/2005/8/layout/pictureOrgChart+Icon"/>
    <dgm:cxn modelId="{A401A761-8D6F-4452-90D6-576F6F7DD9A3}" type="presParOf" srcId="{4B4B7305-4C4A-4973-9DF5-74C6D063B9A2}" destId="{8AAF56D4-F938-44EC-BE93-315FB33FDB7A}" srcOrd="0" destOrd="0" presId="urn:microsoft.com/office/officeart/2005/8/layout/pictureOrgChart+Icon"/>
    <dgm:cxn modelId="{0C853615-FF2F-404C-B01C-A0D354DA033F}" type="presParOf" srcId="{4B4B7305-4C4A-4973-9DF5-74C6D063B9A2}" destId="{FFAB9A44-59EF-4860-8768-6E0967FC3437}" srcOrd="1" destOrd="0" presId="urn:microsoft.com/office/officeart/2005/8/layout/pictureOrgChart+Icon"/>
    <dgm:cxn modelId="{6B910D7D-AD92-4977-92F6-A2203E1D1091}" type="presParOf" srcId="{4B4B7305-4C4A-4973-9DF5-74C6D063B9A2}" destId="{41D5410C-1A46-4E1E-8F25-59C86B272520}" srcOrd="2" destOrd="0" presId="urn:microsoft.com/office/officeart/2005/8/layout/pictureOrgChart+Icon"/>
    <dgm:cxn modelId="{74ADCD96-E1F2-439D-8FED-C22EDEB07C9D}" type="presParOf" srcId="{85898399-363D-4B92-8489-E31BA1AE965B}" destId="{8604C95B-1B2B-44A5-9F71-7D87CF054295}" srcOrd="1" destOrd="0" presId="urn:microsoft.com/office/officeart/2005/8/layout/pictureOrgChart+Icon"/>
    <dgm:cxn modelId="{47DD01BA-4B9B-4149-96AF-4B1A6E5EC040}" type="presParOf" srcId="{85898399-363D-4B92-8489-E31BA1AE965B}" destId="{8ADBD17D-EDFA-46C4-84BB-1B8FFDE19767}" srcOrd="2" destOrd="0" presId="urn:microsoft.com/office/officeart/2005/8/layout/pictureOrgChart+Icon"/>
    <dgm:cxn modelId="{1660BE8E-9E52-4068-AA22-58AB95B84E8E}" type="presParOf" srcId="{0427ECD8-F661-4920-ABE0-7D89EFB5EADE}" destId="{A35C0ED5-257B-4EBB-B91B-65A30BD1C3E1}" srcOrd="2" destOrd="0" presId="urn:microsoft.com/office/officeart/2005/8/layout/pictureOrgChart+Icon"/>
    <dgm:cxn modelId="{F69CDD4C-2B09-4842-B910-DB5A157077C2}" type="presParOf" srcId="{0427ECD8-F661-4920-ABE0-7D89EFB5EADE}" destId="{FAAAB57F-6B5A-48C0-8197-E33A8E74EC15}" srcOrd="3" destOrd="0" presId="urn:microsoft.com/office/officeart/2005/8/layout/pictureOrgChart+Icon"/>
    <dgm:cxn modelId="{A949939C-3683-4B81-8932-C24C0737DDF4}" type="presParOf" srcId="{FAAAB57F-6B5A-48C0-8197-E33A8E74EC15}" destId="{77FD7954-98B4-45F7-898D-6A984737F9A4}" srcOrd="0" destOrd="0" presId="urn:microsoft.com/office/officeart/2005/8/layout/pictureOrgChart+Icon"/>
    <dgm:cxn modelId="{27B7265A-0EC4-44B5-99FF-67052BAA2C00}" type="presParOf" srcId="{77FD7954-98B4-45F7-898D-6A984737F9A4}" destId="{FE7DFB52-9AFC-4839-A961-D5B9C8CF8BAB}" srcOrd="0" destOrd="0" presId="urn:microsoft.com/office/officeart/2005/8/layout/pictureOrgChart+Icon"/>
    <dgm:cxn modelId="{6A2D65DF-A2D4-4C1A-9868-C9A043533355}" type="presParOf" srcId="{77FD7954-98B4-45F7-898D-6A984737F9A4}" destId="{4FB7617C-C401-4A28-9A7E-9412E35B45CD}" srcOrd="1" destOrd="0" presId="urn:microsoft.com/office/officeart/2005/8/layout/pictureOrgChart+Icon"/>
    <dgm:cxn modelId="{EEE8023B-569B-4494-A327-BC6179C3A997}" type="presParOf" srcId="{77FD7954-98B4-45F7-898D-6A984737F9A4}" destId="{CD27CA28-A653-416B-809F-EB4C4E8D8F79}" srcOrd="2" destOrd="0" presId="urn:microsoft.com/office/officeart/2005/8/layout/pictureOrgChart+Icon"/>
    <dgm:cxn modelId="{F3792456-4262-4A99-A1FC-7A509BD1DAEB}" type="presParOf" srcId="{FAAAB57F-6B5A-48C0-8197-E33A8E74EC15}" destId="{C2AEAFDD-5391-4712-BAEA-54C8B769D125}" srcOrd="1" destOrd="0" presId="urn:microsoft.com/office/officeart/2005/8/layout/pictureOrgChart+Icon"/>
    <dgm:cxn modelId="{C3F3EABB-865F-47BC-8901-B91E7FC5134B}" type="presParOf" srcId="{FAAAB57F-6B5A-48C0-8197-E33A8E74EC15}" destId="{C22ED4B4-B573-4925-81E2-D881675D7729}" srcOrd="2" destOrd="0" presId="urn:microsoft.com/office/officeart/2005/8/layout/pictureOrgChart+Icon"/>
    <dgm:cxn modelId="{E9A806E1-A7D9-40D7-98DF-993FC7892C2E}" type="presParOf" srcId="{0427ECD8-F661-4920-ABE0-7D89EFB5EADE}" destId="{426C3194-CC6C-42F1-BCF2-88936F56E0C4}" srcOrd="4" destOrd="0" presId="urn:microsoft.com/office/officeart/2005/8/layout/pictureOrgChart+Icon"/>
    <dgm:cxn modelId="{43C3E0D3-7ADD-47D3-8CD9-7F6E390670DB}" type="presParOf" srcId="{0427ECD8-F661-4920-ABE0-7D89EFB5EADE}" destId="{7B84DDDB-7652-4AA6-A444-451AE9F292EE}" srcOrd="5" destOrd="0" presId="urn:microsoft.com/office/officeart/2005/8/layout/pictureOrgChart+Icon"/>
    <dgm:cxn modelId="{E98BA964-8E73-405C-B966-5D1C244508DD}" type="presParOf" srcId="{7B84DDDB-7652-4AA6-A444-451AE9F292EE}" destId="{371CA696-7E2B-45B6-B38E-E01E2A52C8F9}" srcOrd="0" destOrd="0" presId="urn:microsoft.com/office/officeart/2005/8/layout/pictureOrgChart+Icon"/>
    <dgm:cxn modelId="{8D2A1579-491E-4B25-8DE0-C85564496DB3}" type="presParOf" srcId="{371CA696-7E2B-45B6-B38E-E01E2A52C8F9}" destId="{CDA1017D-D1F6-442B-8C36-8A799970DA31}" srcOrd="0" destOrd="0" presId="urn:microsoft.com/office/officeart/2005/8/layout/pictureOrgChart+Icon"/>
    <dgm:cxn modelId="{2DA62053-62A3-4669-B1C8-842812DC49FB}" type="presParOf" srcId="{371CA696-7E2B-45B6-B38E-E01E2A52C8F9}" destId="{68603C10-892E-49FD-A395-C1E2D106A0E8}" srcOrd="1" destOrd="0" presId="urn:microsoft.com/office/officeart/2005/8/layout/pictureOrgChart+Icon"/>
    <dgm:cxn modelId="{621F749E-FED5-4C4F-BFF8-A145A2362628}" type="presParOf" srcId="{371CA696-7E2B-45B6-B38E-E01E2A52C8F9}" destId="{3F31A5C2-54B9-43CA-898F-16F6FABD64D1}" srcOrd="2" destOrd="0" presId="urn:microsoft.com/office/officeart/2005/8/layout/pictureOrgChart+Icon"/>
    <dgm:cxn modelId="{E4FB5916-9EDC-43B5-BC23-18E1B2E2B976}" type="presParOf" srcId="{7B84DDDB-7652-4AA6-A444-451AE9F292EE}" destId="{029F9345-14AD-421A-81C6-0F9576FE6786}" srcOrd="1" destOrd="0" presId="urn:microsoft.com/office/officeart/2005/8/layout/pictureOrgChart+Icon"/>
    <dgm:cxn modelId="{6FF604A0-6790-4DE2-9503-64A8DC7DD141}" type="presParOf" srcId="{7B84DDDB-7652-4AA6-A444-451AE9F292EE}" destId="{31F772AF-430D-4FFE-BD17-7E5048F4A773}" srcOrd="2" destOrd="0" presId="urn:microsoft.com/office/officeart/2005/8/layout/pictureOrgChart+Icon"/>
    <dgm:cxn modelId="{BFFBA685-1F72-4999-ADC3-3A390D42CDDD}" type="presParOf" srcId="{0427ECD8-F661-4920-ABE0-7D89EFB5EADE}" destId="{425E4FBF-7D4A-4732-BBF5-C5E142B79487}" srcOrd="6" destOrd="0" presId="urn:microsoft.com/office/officeart/2005/8/layout/pictureOrgChart+Icon"/>
    <dgm:cxn modelId="{55924503-5F1B-4957-B667-DF5EE4D956BD}" type="presParOf" srcId="{0427ECD8-F661-4920-ABE0-7D89EFB5EADE}" destId="{16F27C0B-E05E-4FD5-BAEA-4BC4F5FAA04F}" srcOrd="7" destOrd="0" presId="urn:microsoft.com/office/officeart/2005/8/layout/pictureOrgChart+Icon"/>
    <dgm:cxn modelId="{98213230-862F-4631-B320-86B8AA85D9F6}" type="presParOf" srcId="{16F27C0B-E05E-4FD5-BAEA-4BC4F5FAA04F}" destId="{D01BF501-B920-4CDD-B560-9918D8B8B3F5}" srcOrd="0" destOrd="0" presId="urn:microsoft.com/office/officeart/2005/8/layout/pictureOrgChart+Icon"/>
    <dgm:cxn modelId="{A1FD868C-6B6D-4C98-BC7E-98CA5EBC83EB}" type="presParOf" srcId="{D01BF501-B920-4CDD-B560-9918D8B8B3F5}" destId="{4468244C-8348-4C4A-A819-CD99EFF2896A}" srcOrd="0" destOrd="0" presId="urn:microsoft.com/office/officeart/2005/8/layout/pictureOrgChart+Icon"/>
    <dgm:cxn modelId="{E685C308-1A96-4144-AEA6-1ED8337F67B0}" type="presParOf" srcId="{D01BF501-B920-4CDD-B560-9918D8B8B3F5}" destId="{85A86ECA-F663-4822-8D7A-1607ADF810EE}" srcOrd="1" destOrd="0" presId="urn:microsoft.com/office/officeart/2005/8/layout/pictureOrgChart+Icon"/>
    <dgm:cxn modelId="{8E961B01-599C-461A-8930-468C49CC00A9}" type="presParOf" srcId="{D01BF501-B920-4CDD-B560-9918D8B8B3F5}" destId="{25FC019D-9DF6-457E-80FA-B9E89295D781}" srcOrd="2" destOrd="0" presId="urn:microsoft.com/office/officeart/2005/8/layout/pictureOrgChart+Icon"/>
    <dgm:cxn modelId="{D7673FFB-778E-4E90-B74A-38332E4256A5}" type="presParOf" srcId="{16F27C0B-E05E-4FD5-BAEA-4BC4F5FAA04F}" destId="{2A846B9C-4FCA-4FCC-9821-D77688C4ED97}" srcOrd="1" destOrd="0" presId="urn:microsoft.com/office/officeart/2005/8/layout/pictureOrgChart+Icon"/>
    <dgm:cxn modelId="{3B835516-2451-475F-8421-996561627FAB}" type="presParOf" srcId="{16F27C0B-E05E-4FD5-BAEA-4BC4F5FAA04F}" destId="{38A5A3E1-9F92-408B-B180-CB519CD28127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8C2B1A4D-861E-4247-AAD7-09D3F9394969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024978-738C-48F4-A6F6-048A8927601A}">
      <dgm:prSet phldrT="[Text]" custT="1"/>
      <dgm:spPr/>
      <dgm:t>
        <a:bodyPr anchor="t"/>
        <a:lstStyle/>
        <a:p>
          <a:r>
            <a: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FBD23E-38FB-421D-9941-6D70736895BC}" type="parTrans" cxnId="{062B196F-733B-411B-8411-B7E2ED681B23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BD850C-F9DE-4919-B0F3-CEDB1FE10071}" type="sibTrans" cxnId="{062B196F-733B-411B-8411-B7E2ED681B23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0C9D32-E564-4E6F-AFDB-DD9DCBDA4D9A}">
      <dgm:prSet phldrT="[Text]" custT="1"/>
      <dgm:spPr/>
      <dgm:t>
        <a:bodyPr anchor="t"/>
        <a:lstStyle/>
        <a:p>
          <a:r>
            <a: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964FFD-E87E-43E2-B53A-F5E61CB4EF8D}" type="parTrans" cxnId="{3E429475-8936-4904-BBDC-EB1143F135B2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1EFE6F-7BA4-4738-B158-AB0EE1B69126}" type="sibTrans" cxnId="{3E429475-8936-4904-BBDC-EB1143F135B2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2009AE-9B62-4ED1-8666-7134D35AE0A9}" type="pres">
      <dgm:prSet presAssocID="{8C2B1A4D-861E-4247-AAD7-09D3F9394969}" presName="Name0" presStyleCnt="0">
        <dgm:presLayoutVars>
          <dgm:chMax val="7"/>
          <dgm:dir/>
          <dgm:animOne val="branch"/>
        </dgm:presLayoutVars>
      </dgm:prSet>
      <dgm:spPr/>
    </dgm:pt>
    <dgm:pt modelId="{D1D06CD0-8F4D-40D1-8CD4-1E2541C6B551}" type="pres">
      <dgm:prSet presAssocID="{9F024978-738C-48F4-A6F6-048A8927601A}" presName="parTx1" presStyleLbl="node1" presStyleIdx="0" presStyleCnt="2"/>
      <dgm:spPr/>
    </dgm:pt>
    <dgm:pt modelId="{8FC7103E-45ED-4037-8BFB-14DA5417833E}" type="pres">
      <dgm:prSet presAssocID="{C00C9D32-E564-4E6F-AFDB-DD9DCBDA4D9A}" presName="parTx2" presStyleLbl="node1" presStyleIdx="1" presStyleCnt="2"/>
      <dgm:spPr/>
    </dgm:pt>
  </dgm:ptLst>
  <dgm:cxnLst>
    <dgm:cxn modelId="{062B196F-733B-411B-8411-B7E2ED681B23}" srcId="{8C2B1A4D-861E-4247-AAD7-09D3F9394969}" destId="{9F024978-738C-48F4-A6F6-048A8927601A}" srcOrd="0" destOrd="0" parTransId="{E3FBD23E-38FB-421D-9941-6D70736895BC}" sibTransId="{52BD850C-F9DE-4919-B0F3-CEDB1FE10071}"/>
    <dgm:cxn modelId="{3E429475-8936-4904-BBDC-EB1143F135B2}" srcId="{8C2B1A4D-861E-4247-AAD7-09D3F9394969}" destId="{C00C9D32-E564-4E6F-AFDB-DD9DCBDA4D9A}" srcOrd="1" destOrd="0" parTransId="{E5964FFD-E87E-43E2-B53A-F5E61CB4EF8D}" sibTransId="{1D1EFE6F-7BA4-4738-B158-AB0EE1B69126}"/>
    <dgm:cxn modelId="{287B4EA9-CBFD-4ECC-8A0C-287F92740B77}" type="presOf" srcId="{C00C9D32-E564-4E6F-AFDB-DD9DCBDA4D9A}" destId="{8FC7103E-45ED-4037-8BFB-14DA5417833E}" srcOrd="0" destOrd="0" presId="urn:microsoft.com/office/officeart/2009/3/layout/SubStepProcess"/>
    <dgm:cxn modelId="{42B1A0C3-EFF6-4DF3-860A-6E0E70825E13}" type="presOf" srcId="{8C2B1A4D-861E-4247-AAD7-09D3F9394969}" destId="{042009AE-9B62-4ED1-8666-7134D35AE0A9}" srcOrd="0" destOrd="0" presId="urn:microsoft.com/office/officeart/2009/3/layout/SubStepProcess"/>
    <dgm:cxn modelId="{74F24DF1-CF3F-48DD-8F94-1C15487B40BF}" type="presOf" srcId="{9F024978-738C-48F4-A6F6-048A8927601A}" destId="{D1D06CD0-8F4D-40D1-8CD4-1E2541C6B551}" srcOrd="0" destOrd="0" presId="urn:microsoft.com/office/officeart/2009/3/layout/SubStepProcess"/>
    <dgm:cxn modelId="{94370ED0-774F-422D-9545-C1D34120EFD4}" type="presParOf" srcId="{042009AE-9B62-4ED1-8666-7134D35AE0A9}" destId="{D1D06CD0-8F4D-40D1-8CD4-1E2541C6B551}" srcOrd="0" destOrd="0" presId="urn:microsoft.com/office/officeart/2009/3/layout/SubStepProcess"/>
    <dgm:cxn modelId="{9959978F-579F-439F-AB0F-03E80A7D27CA}" type="presParOf" srcId="{042009AE-9B62-4ED1-8666-7134D35AE0A9}" destId="{8FC7103E-45ED-4037-8BFB-14DA5417833E}" srcOrd="1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86528646-60CD-426F-9254-D753EC5E594B}" type="doc">
      <dgm:prSet loTypeId="urn:microsoft.com/office/officeart/2005/8/layout/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A59D6A-DE12-47F9-ADAC-033523E0482A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产地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E299D2-176E-4783-B848-4908D92F9CDA}" type="parTrans" cxnId="{3C7A26B5-A166-471B-B407-8FF8BF142C89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234BBE-B1BA-4FC5-8F75-B06D316C3574}" type="sibTrans" cxnId="{3C7A26B5-A166-471B-B407-8FF8BF142C89}">
      <dgm:prSet custT="1"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D63E8E-1EDF-4C86-8E24-B577A5CF2E4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品控中心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47E1CB-A406-49FF-91EE-94853E8384D9}" type="parTrans" cxnId="{5E7940BD-CF92-417E-A242-513193A6C602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AB34F9-8A6F-48DC-9C6D-006F09EEE306}" type="sibTrans" cxnId="{5E7940BD-CF92-417E-A242-513193A6C602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C3D73E-4380-416D-B666-03813F34DA11}" type="pres">
      <dgm:prSet presAssocID="{86528646-60CD-426F-9254-D753EC5E594B}" presName="diagram" presStyleCnt="0">
        <dgm:presLayoutVars>
          <dgm:dir/>
          <dgm:resizeHandles val="exact"/>
        </dgm:presLayoutVars>
      </dgm:prSet>
      <dgm:spPr/>
    </dgm:pt>
    <dgm:pt modelId="{8BFCE0CC-21CF-4088-A024-3C8DB1BD1880}" type="pres">
      <dgm:prSet presAssocID="{AAA59D6A-DE12-47F9-ADAC-033523E0482A}" presName="node" presStyleLbl="node1" presStyleIdx="0" presStyleCnt="2">
        <dgm:presLayoutVars>
          <dgm:bulletEnabled val="1"/>
        </dgm:presLayoutVars>
      </dgm:prSet>
      <dgm:spPr/>
    </dgm:pt>
    <dgm:pt modelId="{DF5EF879-97E8-40C1-871E-3F8A8E4E5EE1}" type="pres">
      <dgm:prSet presAssocID="{42234BBE-B1BA-4FC5-8F75-B06D316C3574}" presName="sibTrans" presStyleLbl="sibTrans2D1" presStyleIdx="0" presStyleCnt="1"/>
      <dgm:spPr/>
    </dgm:pt>
    <dgm:pt modelId="{756512D9-4E9C-44D0-AF5D-426666B4D65F}" type="pres">
      <dgm:prSet presAssocID="{42234BBE-B1BA-4FC5-8F75-B06D316C3574}" presName="connectorText" presStyleLbl="sibTrans2D1" presStyleIdx="0" presStyleCnt="1"/>
      <dgm:spPr/>
    </dgm:pt>
    <dgm:pt modelId="{2FBF2FAD-3878-4016-AE19-1C5FA4187159}" type="pres">
      <dgm:prSet presAssocID="{EBD63E8E-1EDF-4C86-8E24-B577A5CF2E4C}" presName="node" presStyleLbl="node1" presStyleIdx="1" presStyleCnt="2">
        <dgm:presLayoutVars>
          <dgm:bulletEnabled val="1"/>
        </dgm:presLayoutVars>
      </dgm:prSet>
      <dgm:spPr/>
    </dgm:pt>
  </dgm:ptLst>
  <dgm:cxnLst>
    <dgm:cxn modelId="{45677911-DD59-4787-895E-9B74D5ABEAC3}" type="presOf" srcId="{AAA59D6A-DE12-47F9-ADAC-033523E0482A}" destId="{8BFCE0CC-21CF-4088-A024-3C8DB1BD1880}" srcOrd="0" destOrd="0" presId="urn:microsoft.com/office/officeart/2005/8/layout/process5"/>
    <dgm:cxn modelId="{20FC2D65-7593-4278-978B-1D35BB320876}" type="presOf" srcId="{42234BBE-B1BA-4FC5-8F75-B06D316C3574}" destId="{DF5EF879-97E8-40C1-871E-3F8A8E4E5EE1}" srcOrd="0" destOrd="0" presId="urn:microsoft.com/office/officeart/2005/8/layout/process5"/>
    <dgm:cxn modelId="{AD41F98E-01DF-4FC5-A721-8C0230E54456}" type="presOf" srcId="{42234BBE-B1BA-4FC5-8F75-B06D316C3574}" destId="{756512D9-4E9C-44D0-AF5D-426666B4D65F}" srcOrd="1" destOrd="0" presId="urn:microsoft.com/office/officeart/2005/8/layout/process5"/>
    <dgm:cxn modelId="{3C7A26B5-A166-471B-B407-8FF8BF142C89}" srcId="{86528646-60CD-426F-9254-D753EC5E594B}" destId="{AAA59D6A-DE12-47F9-ADAC-033523E0482A}" srcOrd="0" destOrd="0" parTransId="{7FE299D2-176E-4783-B848-4908D92F9CDA}" sibTransId="{42234BBE-B1BA-4FC5-8F75-B06D316C3574}"/>
    <dgm:cxn modelId="{5E7940BD-CF92-417E-A242-513193A6C602}" srcId="{86528646-60CD-426F-9254-D753EC5E594B}" destId="{EBD63E8E-1EDF-4C86-8E24-B577A5CF2E4C}" srcOrd="1" destOrd="0" parTransId="{8947E1CB-A406-49FF-91EE-94853E8384D9}" sibTransId="{25AB34F9-8A6F-48DC-9C6D-006F09EEE306}"/>
    <dgm:cxn modelId="{B52256DE-8A03-4826-8976-A096A8D49B36}" type="presOf" srcId="{86528646-60CD-426F-9254-D753EC5E594B}" destId="{6BC3D73E-4380-416D-B666-03813F34DA11}" srcOrd="0" destOrd="0" presId="urn:microsoft.com/office/officeart/2005/8/layout/process5"/>
    <dgm:cxn modelId="{A1CE2EFE-5D04-462E-939B-B770A18A340D}" type="presOf" srcId="{EBD63E8E-1EDF-4C86-8E24-B577A5CF2E4C}" destId="{2FBF2FAD-3878-4016-AE19-1C5FA4187159}" srcOrd="0" destOrd="0" presId="urn:microsoft.com/office/officeart/2005/8/layout/process5"/>
    <dgm:cxn modelId="{92C910E5-EAED-4F9D-A9B2-9282D85A9A1E}" type="presParOf" srcId="{6BC3D73E-4380-416D-B666-03813F34DA11}" destId="{8BFCE0CC-21CF-4088-A024-3C8DB1BD1880}" srcOrd="0" destOrd="0" presId="urn:microsoft.com/office/officeart/2005/8/layout/process5"/>
    <dgm:cxn modelId="{9DCC089C-FC1A-44CE-A1FA-59CF93D79CBF}" type="presParOf" srcId="{6BC3D73E-4380-416D-B666-03813F34DA11}" destId="{DF5EF879-97E8-40C1-871E-3F8A8E4E5EE1}" srcOrd="1" destOrd="0" presId="urn:microsoft.com/office/officeart/2005/8/layout/process5"/>
    <dgm:cxn modelId="{476C47EF-9C53-4494-B3CC-68D66594F6D9}" type="presParOf" srcId="{DF5EF879-97E8-40C1-871E-3F8A8E4E5EE1}" destId="{756512D9-4E9C-44D0-AF5D-426666B4D65F}" srcOrd="0" destOrd="0" presId="urn:microsoft.com/office/officeart/2005/8/layout/process5"/>
    <dgm:cxn modelId="{9BB30210-ED83-4A7C-B051-721EF8B9D695}" type="presParOf" srcId="{6BC3D73E-4380-416D-B666-03813F34DA11}" destId="{2FBF2FAD-3878-4016-AE19-1C5FA4187159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86528646-60CD-426F-9254-D753EC5E594B}" type="doc">
      <dgm:prSet loTypeId="urn:microsoft.com/office/officeart/2005/8/layout/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A59D6A-DE12-47F9-ADAC-033523E0482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农贸综合体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E299D2-176E-4783-B848-4908D92F9CDA}" type="parTrans" cxnId="{3C7A26B5-A166-471B-B407-8FF8BF142C8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234BBE-B1BA-4FC5-8F75-B06D316C3574}" type="sibTrans" cxnId="{3C7A26B5-A166-471B-B407-8FF8BF142C8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D63E8E-1EDF-4C86-8E24-B577A5CF2E4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47E1CB-A406-49FF-91EE-94853E8384D9}" type="parTrans" cxnId="{5E7940BD-CF92-417E-A242-513193A6C60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AB34F9-8A6F-48DC-9C6D-006F09EEE306}" type="sibTrans" cxnId="{5E7940BD-CF92-417E-A242-513193A6C60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C3D73E-4380-416D-B666-03813F34DA11}" type="pres">
      <dgm:prSet presAssocID="{86528646-60CD-426F-9254-D753EC5E594B}" presName="diagram" presStyleCnt="0">
        <dgm:presLayoutVars>
          <dgm:dir/>
          <dgm:resizeHandles val="exact"/>
        </dgm:presLayoutVars>
      </dgm:prSet>
      <dgm:spPr/>
    </dgm:pt>
    <dgm:pt modelId="{8BFCE0CC-21CF-4088-A024-3C8DB1BD1880}" type="pres">
      <dgm:prSet presAssocID="{AAA59D6A-DE12-47F9-ADAC-033523E0482A}" presName="node" presStyleLbl="node1" presStyleIdx="0" presStyleCnt="2">
        <dgm:presLayoutVars>
          <dgm:bulletEnabled val="1"/>
        </dgm:presLayoutVars>
      </dgm:prSet>
      <dgm:spPr/>
    </dgm:pt>
    <dgm:pt modelId="{DF5EF879-97E8-40C1-871E-3F8A8E4E5EE1}" type="pres">
      <dgm:prSet presAssocID="{42234BBE-B1BA-4FC5-8F75-B06D316C3574}" presName="sibTrans" presStyleLbl="sibTrans2D1" presStyleIdx="0" presStyleCnt="1"/>
      <dgm:spPr/>
    </dgm:pt>
    <dgm:pt modelId="{756512D9-4E9C-44D0-AF5D-426666B4D65F}" type="pres">
      <dgm:prSet presAssocID="{42234BBE-B1BA-4FC5-8F75-B06D316C3574}" presName="connectorText" presStyleLbl="sibTrans2D1" presStyleIdx="0" presStyleCnt="1"/>
      <dgm:spPr/>
    </dgm:pt>
    <dgm:pt modelId="{2FBF2FAD-3878-4016-AE19-1C5FA4187159}" type="pres">
      <dgm:prSet presAssocID="{EBD63E8E-1EDF-4C86-8E24-B577A5CF2E4C}" presName="node" presStyleLbl="node1" presStyleIdx="1" presStyleCnt="2">
        <dgm:presLayoutVars>
          <dgm:bulletEnabled val="1"/>
        </dgm:presLayoutVars>
      </dgm:prSet>
      <dgm:spPr/>
    </dgm:pt>
  </dgm:ptLst>
  <dgm:cxnLst>
    <dgm:cxn modelId="{45677911-DD59-4787-895E-9B74D5ABEAC3}" type="presOf" srcId="{AAA59D6A-DE12-47F9-ADAC-033523E0482A}" destId="{8BFCE0CC-21CF-4088-A024-3C8DB1BD1880}" srcOrd="0" destOrd="0" presId="urn:microsoft.com/office/officeart/2005/8/layout/process5"/>
    <dgm:cxn modelId="{20FC2D65-7593-4278-978B-1D35BB320876}" type="presOf" srcId="{42234BBE-B1BA-4FC5-8F75-B06D316C3574}" destId="{DF5EF879-97E8-40C1-871E-3F8A8E4E5EE1}" srcOrd="0" destOrd="0" presId="urn:microsoft.com/office/officeart/2005/8/layout/process5"/>
    <dgm:cxn modelId="{AD41F98E-01DF-4FC5-A721-8C0230E54456}" type="presOf" srcId="{42234BBE-B1BA-4FC5-8F75-B06D316C3574}" destId="{756512D9-4E9C-44D0-AF5D-426666B4D65F}" srcOrd="1" destOrd="0" presId="urn:microsoft.com/office/officeart/2005/8/layout/process5"/>
    <dgm:cxn modelId="{3C7A26B5-A166-471B-B407-8FF8BF142C89}" srcId="{86528646-60CD-426F-9254-D753EC5E594B}" destId="{AAA59D6A-DE12-47F9-ADAC-033523E0482A}" srcOrd="0" destOrd="0" parTransId="{7FE299D2-176E-4783-B848-4908D92F9CDA}" sibTransId="{42234BBE-B1BA-4FC5-8F75-B06D316C3574}"/>
    <dgm:cxn modelId="{5E7940BD-CF92-417E-A242-513193A6C602}" srcId="{86528646-60CD-426F-9254-D753EC5E594B}" destId="{EBD63E8E-1EDF-4C86-8E24-B577A5CF2E4C}" srcOrd="1" destOrd="0" parTransId="{8947E1CB-A406-49FF-91EE-94853E8384D9}" sibTransId="{25AB34F9-8A6F-48DC-9C6D-006F09EEE306}"/>
    <dgm:cxn modelId="{B52256DE-8A03-4826-8976-A096A8D49B36}" type="presOf" srcId="{86528646-60CD-426F-9254-D753EC5E594B}" destId="{6BC3D73E-4380-416D-B666-03813F34DA11}" srcOrd="0" destOrd="0" presId="urn:microsoft.com/office/officeart/2005/8/layout/process5"/>
    <dgm:cxn modelId="{A1CE2EFE-5D04-462E-939B-B770A18A340D}" type="presOf" srcId="{EBD63E8E-1EDF-4C86-8E24-B577A5CF2E4C}" destId="{2FBF2FAD-3878-4016-AE19-1C5FA4187159}" srcOrd="0" destOrd="0" presId="urn:microsoft.com/office/officeart/2005/8/layout/process5"/>
    <dgm:cxn modelId="{92C910E5-EAED-4F9D-A9B2-9282D85A9A1E}" type="presParOf" srcId="{6BC3D73E-4380-416D-B666-03813F34DA11}" destId="{8BFCE0CC-21CF-4088-A024-3C8DB1BD1880}" srcOrd="0" destOrd="0" presId="urn:microsoft.com/office/officeart/2005/8/layout/process5"/>
    <dgm:cxn modelId="{9DCC089C-FC1A-44CE-A1FA-59CF93D79CBF}" type="presParOf" srcId="{6BC3D73E-4380-416D-B666-03813F34DA11}" destId="{DF5EF879-97E8-40C1-871E-3F8A8E4E5EE1}" srcOrd="1" destOrd="0" presId="urn:microsoft.com/office/officeart/2005/8/layout/process5"/>
    <dgm:cxn modelId="{476C47EF-9C53-4494-B3CC-68D66594F6D9}" type="presParOf" srcId="{DF5EF879-97E8-40C1-871E-3F8A8E4E5EE1}" destId="{756512D9-4E9C-44D0-AF5D-426666B4D65F}" srcOrd="0" destOrd="0" presId="urn:microsoft.com/office/officeart/2005/8/layout/process5"/>
    <dgm:cxn modelId="{9BB30210-ED83-4A7C-B051-721EF8B9D695}" type="presParOf" srcId="{6BC3D73E-4380-416D-B666-03813F34DA11}" destId="{2FBF2FAD-3878-4016-AE19-1C5FA4187159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E4AD5B06-1BAB-4BF3-85BB-D948F395BEAC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8021EF-6BCF-4595-8C54-D5C1FE15840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中关村金促会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C3E8F6-DDF0-4D08-BFDC-1234362C3701}" type="parTrans" cxnId="{08A7D35F-9C95-4843-9E00-FCDDE0CB04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C9F228-850A-4585-A8E0-11F49729147A}" type="sibTrans" cxnId="{08A7D35F-9C95-4843-9E00-FCDDE0CB04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3572D6-94A0-472C-B7AE-898D968648BD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保利华越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1B4617-F13E-4C8F-8A13-4875F7340B93}" type="parTrans" cxnId="{4F84A7A0-8310-4248-A200-803CDD3B71E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FED278-B672-46E1-B9CB-80349309207E}" type="sibTrans" cxnId="{4F84A7A0-8310-4248-A200-803CDD3B71E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CC56E5-C04A-4EDC-A847-9415F009F43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1501B8-77A0-4FD7-85A8-D3D34C6025AC}" type="parTrans" cxnId="{175454C1-8B98-46CC-9896-AFBD17A0DC2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EC2FC7-E9BC-445A-A78D-493730987803}" type="sibTrans" cxnId="{175454C1-8B98-46CC-9896-AFBD17A0DC2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3242D0-29E0-47D7-B4EE-8A34CF1F29F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河南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47BF15-94E4-4859-BC78-691F5B7D2251}" type="parTrans" cxnId="{50EA5CAA-998A-4B27-92ED-C89AA75BCD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C97960-EEE6-4119-9601-40518F64763C}" type="sibTrans" cxnId="{50EA5CAA-998A-4B27-92ED-C89AA75BCD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440CE7-4C8F-49AB-AF83-73291F16BA4D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北京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B3F2C2-EF40-4C58-B8A7-EEF609CE4D6A}" type="parTrans" cxnId="{A5832675-C379-4A02-872D-9A619D8A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09CCCE-4515-47EC-810D-D825EB356432}" type="sibTrans" cxnId="{A5832675-C379-4A02-872D-9A619D8A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C199B8-F8AB-4B05-8E82-5D9CB0B3E673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中惠农通体系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20E0B1-59E6-4333-9A8E-14CD04A4DB4E}" type="parTrans" cxnId="{23FD0A3D-3280-4790-85C8-B1E06C7ED4C4}">
      <dgm:prSet/>
      <dgm:spPr/>
      <dgm:t>
        <a:bodyPr/>
        <a:lstStyle/>
        <a:p>
          <a:endParaRPr lang="en-US"/>
        </a:p>
      </dgm:t>
    </dgm:pt>
    <dgm:pt modelId="{FC0F04D9-54EA-4448-86DD-502EF984F6FB}" type="sibTrans" cxnId="{23FD0A3D-3280-4790-85C8-B1E06C7ED4C4}">
      <dgm:prSet/>
      <dgm:spPr/>
      <dgm:t>
        <a:bodyPr/>
        <a:lstStyle/>
        <a:p>
          <a:endParaRPr lang="en-US"/>
        </a:p>
      </dgm:t>
    </dgm:pt>
    <dgm:pt modelId="{D17F4F24-F9BE-4BBE-A11B-C3315F7B90D7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63352BB1-96D4-465F-87B0-3CD53F18FF00}" type="parTrans" cxnId="{B9E6210C-EE86-4A33-A350-BAE3972AEF70}">
      <dgm:prSet/>
      <dgm:spPr/>
      <dgm:t>
        <a:bodyPr/>
        <a:lstStyle/>
        <a:p>
          <a:endParaRPr lang="en-US"/>
        </a:p>
      </dgm:t>
    </dgm:pt>
    <dgm:pt modelId="{DBF10BC4-A647-4D6E-9669-C70D0A9F285D}" type="sibTrans" cxnId="{B9E6210C-EE86-4A33-A350-BAE3972AEF70}">
      <dgm:prSet/>
      <dgm:spPr/>
      <dgm:t>
        <a:bodyPr/>
        <a:lstStyle/>
        <a:p>
          <a:endParaRPr lang="en-US"/>
        </a:p>
      </dgm:t>
    </dgm:pt>
    <dgm:pt modelId="{F6D9B817-C99E-4125-A79B-95585C08F79B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县域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1DC438-A452-4709-BA5B-8421E491C519}" type="parTrans" cxnId="{14E2D38E-3539-4AF0-9090-B61F840E0543}">
      <dgm:prSet/>
      <dgm:spPr/>
      <dgm:t>
        <a:bodyPr/>
        <a:lstStyle/>
        <a:p>
          <a:endParaRPr lang="en-US"/>
        </a:p>
      </dgm:t>
    </dgm:pt>
    <dgm:pt modelId="{66F790DA-FB93-49C1-8656-FB1F3AFAC07A}" type="sibTrans" cxnId="{14E2D38E-3539-4AF0-9090-B61F840E0543}">
      <dgm:prSet/>
      <dgm:spPr/>
      <dgm:t>
        <a:bodyPr/>
        <a:lstStyle/>
        <a:p>
          <a:endParaRPr lang="en-US"/>
        </a:p>
      </dgm:t>
    </dgm:pt>
    <dgm:pt modelId="{ABCF03AD-3324-4106-8828-C14451DE9A6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县域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92CF78-0CE4-41FB-8FCA-6B41C06885B4}" type="parTrans" cxnId="{7A403234-9F91-4919-BAD7-1C470E9B0041}">
      <dgm:prSet/>
      <dgm:spPr/>
      <dgm:t>
        <a:bodyPr/>
        <a:lstStyle/>
        <a:p>
          <a:endParaRPr lang="en-US"/>
        </a:p>
      </dgm:t>
    </dgm:pt>
    <dgm:pt modelId="{0064CB99-8267-4B34-8A19-1F324FD2DF57}" type="sibTrans" cxnId="{7A403234-9F91-4919-BAD7-1C470E9B0041}">
      <dgm:prSet/>
      <dgm:spPr/>
      <dgm:t>
        <a:bodyPr/>
        <a:lstStyle/>
        <a:p>
          <a:endParaRPr lang="en-US"/>
        </a:p>
      </dgm:t>
    </dgm:pt>
    <dgm:pt modelId="{31247BD6-519B-48BC-856B-45A3B6B0281E}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县域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387230-C359-4C44-B7D2-006DCE60C845}" type="parTrans" cxnId="{2092D0B6-9B6F-4888-989D-9423D3DCB7CF}">
      <dgm:prSet/>
      <dgm:spPr/>
      <dgm:t>
        <a:bodyPr/>
        <a:lstStyle/>
        <a:p>
          <a:endParaRPr lang="en-US"/>
        </a:p>
      </dgm:t>
    </dgm:pt>
    <dgm:pt modelId="{5C5CF82E-CA7C-4BF3-9B8B-56CCF23FFA8A}" type="sibTrans" cxnId="{2092D0B6-9B6F-4888-989D-9423D3DCB7CF}">
      <dgm:prSet/>
      <dgm:spPr/>
      <dgm:t>
        <a:bodyPr/>
        <a:lstStyle/>
        <a:p>
          <a:endParaRPr lang="en-US"/>
        </a:p>
      </dgm:t>
    </dgm:pt>
    <dgm:pt modelId="{E7C8F356-6A94-416B-8F55-0EDC0A5EA780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……..</a:t>
          </a:r>
        </a:p>
      </dgm:t>
    </dgm:pt>
    <dgm:pt modelId="{5308984A-C9E8-4A37-9E4F-F164A7837BE7}" type="parTrans" cxnId="{EAE1D01D-7EBA-49F6-A951-D51C17C3A794}">
      <dgm:prSet/>
      <dgm:spPr/>
      <dgm:t>
        <a:bodyPr/>
        <a:lstStyle/>
        <a:p>
          <a:endParaRPr lang="en-US"/>
        </a:p>
      </dgm:t>
    </dgm:pt>
    <dgm:pt modelId="{C7B96830-B4CF-45F2-ADED-908AEF25C0CE}" type="sibTrans" cxnId="{EAE1D01D-7EBA-49F6-A951-D51C17C3A794}">
      <dgm:prSet/>
      <dgm:spPr/>
      <dgm:t>
        <a:bodyPr/>
        <a:lstStyle/>
        <a:p>
          <a:endParaRPr lang="en-US"/>
        </a:p>
      </dgm:t>
    </dgm:pt>
    <dgm:pt modelId="{68B2B52A-D74A-408F-A987-71956583E488}" type="pres">
      <dgm:prSet presAssocID="{E4AD5B06-1BAB-4BF3-85BB-D948F395BE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C9D8E77-A3A6-4771-889F-D96E7A8F6602}" type="pres">
      <dgm:prSet presAssocID="{C78021EF-6BCF-4595-8C54-D5C1FE158409}" presName="hierRoot1" presStyleCnt="0">
        <dgm:presLayoutVars>
          <dgm:hierBranch val="init"/>
        </dgm:presLayoutVars>
      </dgm:prSet>
      <dgm:spPr/>
    </dgm:pt>
    <dgm:pt modelId="{57163761-1A68-48B2-9609-FB5776D80801}" type="pres">
      <dgm:prSet presAssocID="{C78021EF-6BCF-4595-8C54-D5C1FE158409}" presName="rootComposite1" presStyleCnt="0"/>
      <dgm:spPr/>
    </dgm:pt>
    <dgm:pt modelId="{DFA87B07-6DED-43AC-AE44-548263108BB3}" type="pres">
      <dgm:prSet presAssocID="{C78021EF-6BCF-4595-8C54-D5C1FE158409}" presName="rootText1" presStyleLbl="node0" presStyleIdx="0" presStyleCnt="1">
        <dgm:presLayoutVars>
          <dgm:chPref val="3"/>
        </dgm:presLayoutVars>
      </dgm:prSet>
      <dgm:spPr/>
    </dgm:pt>
    <dgm:pt modelId="{6ED7D2E2-D737-456A-8A5D-56F9EEB68C9C}" type="pres">
      <dgm:prSet presAssocID="{C78021EF-6BCF-4595-8C54-D5C1FE158409}" presName="rootConnector1" presStyleLbl="node1" presStyleIdx="0" presStyleCnt="0"/>
      <dgm:spPr/>
    </dgm:pt>
    <dgm:pt modelId="{882D2D13-3A20-4C65-9F7A-5D024A09CFDC}" type="pres">
      <dgm:prSet presAssocID="{C78021EF-6BCF-4595-8C54-D5C1FE158409}" presName="hierChild2" presStyleCnt="0"/>
      <dgm:spPr/>
    </dgm:pt>
    <dgm:pt modelId="{1EA32525-5E06-41C0-957E-E5A0B2C69F6A}" type="pres">
      <dgm:prSet presAssocID="{B61501B8-77A0-4FD7-85A8-D3D34C6025AC}" presName="Name37" presStyleLbl="parChTrans1D2" presStyleIdx="0" presStyleCnt="6"/>
      <dgm:spPr/>
    </dgm:pt>
    <dgm:pt modelId="{10599796-4D07-44CE-AED5-1D31BFABA09F}" type="pres">
      <dgm:prSet presAssocID="{51CC56E5-C04A-4EDC-A847-9415F009F437}" presName="hierRoot2" presStyleCnt="0">
        <dgm:presLayoutVars>
          <dgm:hierBranch val="init"/>
        </dgm:presLayoutVars>
      </dgm:prSet>
      <dgm:spPr/>
    </dgm:pt>
    <dgm:pt modelId="{C180B282-1347-481E-910A-DACFCED756F4}" type="pres">
      <dgm:prSet presAssocID="{51CC56E5-C04A-4EDC-A847-9415F009F437}" presName="rootComposite" presStyleCnt="0"/>
      <dgm:spPr/>
    </dgm:pt>
    <dgm:pt modelId="{67DD97BE-8E3F-4F16-AA5B-C1952C6C525F}" type="pres">
      <dgm:prSet presAssocID="{51CC56E5-C04A-4EDC-A847-9415F009F437}" presName="rootText" presStyleLbl="node2" presStyleIdx="0" presStyleCnt="4">
        <dgm:presLayoutVars>
          <dgm:chPref val="3"/>
        </dgm:presLayoutVars>
      </dgm:prSet>
      <dgm:spPr/>
    </dgm:pt>
    <dgm:pt modelId="{FEDFF88C-21DD-4262-BAD3-6BF6478400BF}" type="pres">
      <dgm:prSet presAssocID="{51CC56E5-C04A-4EDC-A847-9415F009F437}" presName="rootConnector" presStyleLbl="node2" presStyleIdx="0" presStyleCnt="4"/>
      <dgm:spPr/>
    </dgm:pt>
    <dgm:pt modelId="{340D406E-7204-4D47-A603-68CD8A99C85D}" type="pres">
      <dgm:prSet presAssocID="{51CC56E5-C04A-4EDC-A847-9415F009F437}" presName="hierChild4" presStyleCnt="0"/>
      <dgm:spPr/>
    </dgm:pt>
    <dgm:pt modelId="{E1CDB33D-17B5-49AB-9E04-16CC0D74FA5B}" type="pres">
      <dgm:prSet presAssocID="{FF1DC438-A452-4709-BA5B-8421E491C519}" presName="Name37" presStyleLbl="parChTrans1D3" presStyleIdx="0" presStyleCnt="4"/>
      <dgm:spPr/>
    </dgm:pt>
    <dgm:pt modelId="{8487E12B-876A-445F-8481-DC845A5CB608}" type="pres">
      <dgm:prSet presAssocID="{F6D9B817-C99E-4125-A79B-95585C08F79B}" presName="hierRoot2" presStyleCnt="0">
        <dgm:presLayoutVars>
          <dgm:hierBranch val="init"/>
        </dgm:presLayoutVars>
      </dgm:prSet>
      <dgm:spPr/>
    </dgm:pt>
    <dgm:pt modelId="{E679EB1E-B1E2-43D0-9198-268035CD5E7F}" type="pres">
      <dgm:prSet presAssocID="{F6D9B817-C99E-4125-A79B-95585C08F79B}" presName="rootComposite" presStyleCnt="0"/>
      <dgm:spPr/>
    </dgm:pt>
    <dgm:pt modelId="{D3DA8DE7-C4EC-497C-B587-2EF82DFB7917}" type="pres">
      <dgm:prSet presAssocID="{F6D9B817-C99E-4125-A79B-95585C08F79B}" presName="rootText" presStyleLbl="node3" presStyleIdx="0" presStyleCnt="4">
        <dgm:presLayoutVars>
          <dgm:chPref val="3"/>
        </dgm:presLayoutVars>
      </dgm:prSet>
      <dgm:spPr/>
    </dgm:pt>
    <dgm:pt modelId="{0975FC82-F1A6-4BA3-B35D-05DA470012F4}" type="pres">
      <dgm:prSet presAssocID="{F6D9B817-C99E-4125-A79B-95585C08F79B}" presName="rootConnector" presStyleLbl="node3" presStyleIdx="0" presStyleCnt="4"/>
      <dgm:spPr/>
    </dgm:pt>
    <dgm:pt modelId="{504BB8EA-98EA-4ED7-8204-20C157D3D924}" type="pres">
      <dgm:prSet presAssocID="{F6D9B817-C99E-4125-A79B-95585C08F79B}" presName="hierChild4" presStyleCnt="0"/>
      <dgm:spPr/>
    </dgm:pt>
    <dgm:pt modelId="{CCA597A2-D03D-47FE-8E46-3B5FAFC3CF2A}" type="pres">
      <dgm:prSet presAssocID="{F6D9B817-C99E-4125-A79B-95585C08F79B}" presName="hierChild5" presStyleCnt="0"/>
      <dgm:spPr/>
    </dgm:pt>
    <dgm:pt modelId="{2A9ACB00-7413-4A6E-8F89-CEEE2254D4CE}" type="pres">
      <dgm:prSet presAssocID="{51CC56E5-C04A-4EDC-A847-9415F009F437}" presName="hierChild5" presStyleCnt="0"/>
      <dgm:spPr/>
    </dgm:pt>
    <dgm:pt modelId="{D718F5E7-0A6F-4170-B1D8-464EEB823DAF}" type="pres">
      <dgm:prSet presAssocID="{4447BF15-94E4-4859-BC78-691F5B7D2251}" presName="Name37" presStyleLbl="parChTrans1D2" presStyleIdx="1" presStyleCnt="6"/>
      <dgm:spPr/>
    </dgm:pt>
    <dgm:pt modelId="{8477F638-A633-40B5-86C2-F205420CF6C8}" type="pres">
      <dgm:prSet presAssocID="{9A3242D0-29E0-47D7-B4EE-8A34CF1F29F8}" presName="hierRoot2" presStyleCnt="0">
        <dgm:presLayoutVars>
          <dgm:hierBranch val="init"/>
        </dgm:presLayoutVars>
      </dgm:prSet>
      <dgm:spPr/>
    </dgm:pt>
    <dgm:pt modelId="{2CB5F896-1E8F-4F60-B501-5C4CF807D146}" type="pres">
      <dgm:prSet presAssocID="{9A3242D0-29E0-47D7-B4EE-8A34CF1F29F8}" presName="rootComposite" presStyleCnt="0"/>
      <dgm:spPr/>
    </dgm:pt>
    <dgm:pt modelId="{AB85B744-7EDB-47A9-8600-3E48D1788D00}" type="pres">
      <dgm:prSet presAssocID="{9A3242D0-29E0-47D7-B4EE-8A34CF1F29F8}" presName="rootText" presStyleLbl="node2" presStyleIdx="1" presStyleCnt="4">
        <dgm:presLayoutVars>
          <dgm:chPref val="3"/>
        </dgm:presLayoutVars>
      </dgm:prSet>
      <dgm:spPr/>
    </dgm:pt>
    <dgm:pt modelId="{EAB4D177-6561-4CD3-A9FF-1D174D6ECA5B}" type="pres">
      <dgm:prSet presAssocID="{9A3242D0-29E0-47D7-B4EE-8A34CF1F29F8}" presName="rootConnector" presStyleLbl="node2" presStyleIdx="1" presStyleCnt="4"/>
      <dgm:spPr/>
    </dgm:pt>
    <dgm:pt modelId="{274B849C-91CB-4066-AC22-562E3B7C81EA}" type="pres">
      <dgm:prSet presAssocID="{9A3242D0-29E0-47D7-B4EE-8A34CF1F29F8}" presName="hierChild4" presStyleCnt="0"/>
      <dgm:spPr/>
    </dgm:pt>
    <dgm:pt modelId="{BBA6C54B-B27A-4335-99B7-AD6CC2815030}" type="pres">
      <dgm:prSet presAssocID="{7592CF78-0CE4-41FB-8FCA-6B41C06885B4}" presName="Name37" presStyleLbl="parChTrans1D3" presStyleIdx="1" presStyleCnt="4"/>
      <dgm:spPr/>
    </dgm:pt>
    <dgm:pt modelId="{3037A608-0E08-41F8-9D20-12D2EDE9B554}" type="pres">
      <dgm:prSet presAssocID="{ABCF03AD-3324-4106-8828-C14451DE9A63}" presName="hierRoot2" presStyleCnt="0">
        <dgm:presLayoutVars>
          <dgm:hierBranch val="init"/>
        </dgm:presLayoutVars>
      </dgm:prSet>
      <dgm:spPr/>
    </dgm:pt>
    <dgm:pt modelId="{51537C0A-9C73-4642-9355-0B20AFB9F8D5}" type="pres">
      <dgm:prSet presAssocID="{ABCF03AD-3324-4106-8828-C14451DE9A63}" presName="rootComposite" presStyleCnt="0"/>
      <dgm:spPr/>
    </dgm:pt>
    <dgm:pt modelId="{75E1EEBF-0F3B-4284-9F88-3F3A40518605}" type="pres">
      <dgm:prSet presAssocID="{ABCF03AD-3324-4106-8828-C14451DE9A63}" presName="rootText" presStyleLbl="node3" presStyleIdx="1" presStyleCnt="4">
        <dgm:presLayoutVars>
          <dgm:chPref val="3"/>
        </dgm:presLayoutVars>
      </dgm:prSet>
      <dgm:spPr/>
    </dgm:pt>
    <dgm:pt modelId="{25390EDD-9948-477A-9DF6-7830D8617503}" type="pres">
      <dgm:prSet presAssocID="{ABCF03AD-3324-4106-8828-C14451DE9A63}" presName="rootConnector" presStyleLbl="node3" presStyleIdx="1" presStyleCnt="4"/>
      <dgm:spPr/>
    </dgm:pt>
    <dgm:pt modelId="{72B3D2C1-D8F2-4AD5-940F-CC295DA335B6}" type="pres">
      <dgm:prSet presAssocID="{ABCF03AD-3324-4106-8828-C14451DE9A63}" presName="hierChild4" presStyleCnt="0"/>
      <dgm:spPr/>
    </dgm:pt>
    <dgm:pt modelId="{B719A7E7-8212-4922-B1FA-914B90437357}" type="pres">
      <dgm:prSet presAssocID="{ABCF03AD-3324-4106-8828-C14451DE9A63}" presName="hierChild5" presStyleCnt="0"/>
      <dgm:spPr/>
    </dgm:pt>
    <dgm:pt modelId="{F088C6A1-97B9-43EF-BF01-82616E9882B2}" type="pres">
      <dgm:prSet presAssocID="{9A3242D0-29E0-47D7-B4EE-8A34CF1F29F8}" presName="hierChild5" presStyleCnt="0"/>
      <dgm:spPr/>
    </dgm:pt>
    <dgm:pt modelId="{DDE8EBFB-146D-4E8F-BC6B-BC3ED88404CD}" type="pres">
      <dgm:prSet presAssocID="{83B3F2C2-EF40-4C58-B8A7-EEF609CE4D6A}" presName="Name37" presStyleLbl="parChTrans1D2" presStyleIdx="2" presStyleCnt="6"/>
      <dgm:spPr/>
    </dgm:pt>
    <dgm:pt modelId="{1894C0D4-521B-418C-8164-FF07FA3D5938}" type="pres">
      <dgm:prSet presAssocID="{64440CE7-4C8F-49AB-AF83-73291F16BA4D}" presName="hierRoot2" presStyleCnt="0">
        <dgm:presLayoutVars>
          <dgm:hierBranch val="init"/>
        </dgm:presLayoutVars>
      </dgm:prSet>
      <dgm:spPr/>
    </dgm:pt>
    <dgm:pt modelId="{9D980FA0-934E-46F8-BF79-0BF879911DDD}" type="pres">
      <dgm:prSet presAssocID="{64440CE7-4C8F-49AB-AF83-73291F16BA4D}" presName="rootComposite" presStyleCnt="0"/>
      <dgm:spPr/>
    </dgm:pt>
    <dgm:pt modelId="{7CF5B68D-A33B-4113-BA04-0C43FFB25F80}" type="pres">
      <dgm:prSet presAssocID="{64440CE7-4C8F-49AB-AF83-73291F16BA4D}" presName="rootText" presStyleLbl="node2" presStyleIdx="2" presStyleCnt="4">
        <dgm:presLayoutVars>
          <dgm:chPref val="3"/>
        </dgm:presLayoutVars>
      </dgm:prSet>
      <dgm:spPr/>
    </dgm:pt>
    <dgm:pt modelId="{2AE14876-4C4D-4077-90D0-DBA0314E310F}" type="pres">
      <dgm:prSet presAssocID="{64440CE7-4C8F-49AB-AF83-73291F16BA4D}" presName="rootConnector" presStyleLbl="node2" presStyleIdx="2" presStyleCnt="4"/>
      <dgm:spPr/>
    </dgm:pt>
    <dgm:pt modelId="{8BAC2BDF-A1E9-43AA-946C-4AE1154A1535}" type="pres">
      <dgm:prSet presAssocID="{64440CE7-4C8F-49AB-AF83-73291F16BA4D}" presName="hierChild4" presStyleCnt="0"/>
      <dgm:spPr/>
    </dgm:pt>
    <dgm:pt modelId="{31DB72C5-8058-49DD-9AAE-F56C666813E3}" type="pres">
      <dgm:prSet presAssocID="{1D387230-C359-4C44-B7D2-006DCE60C845}" presName="Name37" presStyleLbl="parChTrans1D3" presStyleIdx="2" presStyleCnt="4"/>
      <dgm:spPr/>
    </dgm:pt>
    <dgm:pt modelId="{0A5F7CFF-E676-4DAA-B5C9-30283B534323}" type="pres">
      <dgm:prSet presAssocID="{31247BD6-519B-48BC-856B-45A3B6B0281E}" presName="hierRoot2" presStyleCnt="0">
        <dgm:presLayoutVars>
          <dgm:hierBranch val="init"/>
        </dgm:presLayoutVars>
      </dgm:prSet>
      <dgm:spPr/>
    </dgm:pt>
    <dgm:pt modelId="{57486464-1934-4B81-B133-BC493309B01D}" type="pres">
      <dgm:prSet presAssocID="{31247BD6-519B-48BC-856B-45A3B6B0281E}" presName="rootComposite" presStyleCnt="0"/>
      <dgm:spPr/>
    </dgm:pt>
    <dgm:pt modelId="{6D8372BB-AB9C-49E5-B0CB-6CC47EBDA1B3}" type="pres">
      <dgm:prSet presAssocID="{31247BD6-519B-48BC-856B-45A3B6B0281E}" presName="rootText" presStyleLbl="node3" presStyleIdx="2" presStyleCnt="4">
        <dgm:presLayoutVars>
          <dgm:chPref val="3"/>
        </dgm:presLayoutVars>
      </dgm:prSet>
      <dgm:spPr/>
    </dgm:pt>
    <dgm:pt modelId="{D584F5DA-2170-40B9-BE50-E4933898C17F}" type="pres">
      <dgm:prSet presAssocID="{31247BD6-519B-48BC-856B-45A3B6B0281E}" presName="rootConnector" presStyleLbl="node3" presStyleIdx="2" presStyleCnt="4"/>
      <dgm:spPr/>
    </dgm:pt>
    <dgm:pt modelId="{75356435-2E22-4EC4-A3FF-EAAB5D31DFAE}" type="pres">
      <dgm:prSet presAssocID="{31247BD6-519B-48BC-856B-45A3B6B0281E}" presName="hierChild4" presStyleCnt="0"/>
      <dgm:spPr/>
    </dgm:pt>
    <dgm:pt modelId="{CB158819-F113-47CD-8DA8-B758BE45E325}" type="pres">
      <dgm:prSet presAssocID="{31247BD6-519B-48BC-856B-45A3B6B0281E}" presName="hierChild5" presStyleCnt="0"/>
      <dgm:spPr/>
    </dgm:pt>
    <dgm:pt modelId="{9ACAD460-52F4-4379-8176-E87641F7BD57}" type="pres">
      <dgm:prSet presAssocID="{64440CE7-4C8F-49AB-AF83-73291F16BA4D}" presName="hierChild5" presStyleCnt="0"/>
      <dgm:spPr/>
    </dgm:pt>
    <dgm:pt modelId="{C682DAA7-FE30-4957-B069-F203BA6BC36E}" type="pres">
      <dgm:prSet presAssocID="{63352BB1-96D4-465F-87B0-3CD53F18FF00}" presName="Name37" presStyleLbl="parChTrans1D2" presStyleIdx="3" presStyleCnt="6"/>
      <dgm:spPr/>
    </dgm:pt>
    <dgm:pt modelId="{BE4A492B-7041-49B4-A0EA-9095129662BA}" type="pres">
      <dgm:prSet presAssocID="{D17F4F24-F9BE-4BBE-A11B-C3315F7B90D7}" presName="hierRoot2" presStyleCnt="0">
        <dgm:presLayoutVars>
          <dgm:hierBranch val="init"/>
        </dgm:presLayoutVars>
      </dgm:prSet>
      <dgm:spPr/>
    </dgm:pt>
    <dgm:pt modelId="{FB450CB2-55B6-4450-BC9C-04C3437E4740}" type="pres">
      <dgm:prSet presAssocID="{D17F4F24-F9BE-4BBE-A11B-C3315F7B90D7}" presName="rootComposite" presStyleCnt="0"/>
      <dgm:spPr/>
    </dgm:pt>
    <dgm:pt modelId="{9A957C8E-B7ED-4C2B-BA39-743DE81B6F64}" type="pres">
      <dgm:prSet presAssocID="{D17F4F24-F9BE-4BBE-A11B-C3315F7B90D7}" presName="rootText" presStyleLbl="node2" presStyleIdx="3" presStyleCnt="4">
        <dgm:presLayoutVars>
          <dgm:chPref val="3"/>
        </dgm:presLayoutVars>
      </dgm:prSet>
      <dgm:spPr/>
    </dgm:pt>
    <dgm:pt modelId="{EA03B04E-28B1-4E17-A2A2-A9E78C5157B8}" type="pres">
      <dgm:prSet presAssocID="{D17F4F24-F9BE-4BBE-A11B-C3315F7B90D7}" presName="rootConnector" presStyleLbl="node2" presStyleIdx="3" presStyleCnt="4"/>
      <dgm:spPr/>
    </dgm:pt>
    <dgm:pt modelId="{F437DB90-771F-4F8D-8FFA-BAC3415E626C}" type="pres">
      <dgm:prSet presAssocID="{D17F4F24-F9BE-4BBE-A11B-C3315F7B90D7}" presName="hierChild4" presStyleCnt="0"/>
      <dgm:spPr/>
    </dgm:pt>
    <dgm:pt modelId="{BE7150AA-B8AA-4940-BEEC-E371A64646B3}" type="pres">
      <dgm:prSet presAssocID="{5308984A-C9E8-4A37-9E4F-F164A7837BE7}" presName="Name37" presStyleLbl="parChTrans1D3" presStyleIdx="3" presStyleCnt="4"/>
      <dgm:spPr/>
    </dgm:pt>
    <dgm:pt modelId="{0DFF64B8-364D-4D7E-A9DA-29387AA492DC}" type="pres">
      <dgm:prSet presAssocID="{E7C8F356-6A94-416B-8F55-0EDC0A5EA780}" presName="hierRoot2" presStyleCnt="0">
        <dgm:presLayoutVars>
          <dgm:hierBranch val="init"/>
        </dgm:presLayoutVars>
      </dgm:prSet>
      <dgm:spPr/>
    </dgm:pt>
    <dgm:pt modelId="{97EEF22E-EF6F-4BC6-BD90-D8A889C5B184}" type="pres">
      <dgm:prSet presAssocID="{E7C8F356-6A94-416B-8F55-0EDC0A5EA780}" presName="rootComposite" presStyleCnt="0"/>
      <dgm:spPr/>
    </dgm:pt>
    <dgm:pt modelId="{DDAF7AE7-D603-41E7-9034-FD8DDF2F4A7E}" type="pres">
      <dgm:prSet presAssocID="{E7C8F356-6A94-416B-8F55-0EDC0A5EA780}" presName="rootText" presStyleLbl="node3" presStyleIdx="3" presStyleCnt="4">
        <dgm:presLayoutVars>
          <dgm:chPref val="3"/>
        </dgm:presLayoutVars>
      </dgm:prSet>
      <dgm:spPr/>
    </dgm:pt>
    <dgm:pt modelId="{8330AC96-AEA5-4DF0-BDC6-D6163AEAAC1C}" type="pres">
      <dgm:prSet presAssocID="{E7C8F356-6A94-416B-8F55-0EDC0A5EA780}" presName="rootConnector" presStyleLbl="node3" presStyleIdx="3" presStyleCnt="4"/>
      <dgm:spPr/>
    </dgm:pt>
    <dgm:pt modelId="{455B92CE-84B1-4D00-9043-8D8640653FF8}" type="pres">
      <dgm:prSet presAssocID="{E7C8F356-6A94-416B-8F55-0EDC0A5EA780}" presName="hierChild4" presStyleCnt="0"/>
      <dgm:spPr/>
    </dgm:pt>
    <dgm:pt modelId="{85C1AB11-A16C-48D7-99A4-241D4B755D2D}" type="pres">
      <dgm:prSet presAssocID="{E7C8F356-6A94-416B-8F55-0EDC0A5EA780}" presName="hierChild5" presStyleCnt="0"/>
      <dgm:spPr/>
    </dgm:pt>
    <dgm:pt modelId="{19216981-41A7-4CFE-8E53-C6E44FE607A9}" type="pres">
      <dgm:prSet presAssocID="{D17F4F24-F9BE-4BBE-A11B-C3315F7B90D7}" presName="hierChild5" presStyleCnt="0"/>
      <dgm:spPr/>
    </dgm:pt>
    <dgm:pt modelId="{18D171D5-4ABA-444C-BC8A-1CC2D8725A53}" type="pres">
      <dgm:prSet presAssocID="{C78021EF-6BCF-4595-8C54-D5C1FE158409}" presName="hierChild3" presStyleCnt="0"/>
      <dgm:spPr/>
    </dgm:pt>
    <dgm:pt modelId="{0672EEC6-D1C0-4A05-81DE-3C45EE3ACA7C}" type="pres">
      <dgm:prSet presAssocID="{4E1B4617-F13E-4C8F-8A13-4875F7340B93}" presName="Name111" presStyleLbl="parChTrans1D2" presStyleIdx="4" presStyleCnt="6"/>
      <dgm:spPr/>
    </dgm:pt>
    <dgm:pt modelId="{9FD52DA0-8BF5-4EAB-9732-2FB16DF1AAE8}" type="pres">
      <dgm:prSet presAssocID="{923572D6-94A0-472C-B7AE-898D968648BD}" presName="hierRoot3" presStyleCnt="0">
        <dgm:presLayoutVars>
          <dgm:hierBranch val="init"/>
        </dgm:presLayoutVars>
      </dgm:prSet>
      <dgm:spPr/>
    </dgm:pt>
    <dgm:pt modelId="{B0AFC741-D200-4213-BEFF-9F564DE4D5D4}" type="pres">
      <dgm:prSet presAssocID="{923572D6-94A0-472C-B7AE-898D968648BD}" presName="rootComposite3" presStyleCnt="0"/>
      <dgm:spPr/>
    </dgm:pt>
    <dgm:pt modelId="{19BA920B-FEF3-41D5-8DD9-1109A9CFE949}" type="pres">
      <dgm:prSet presAssocID="{923572D6-94A0-472C-B7AE-898D968648BD}" presName="rootText3" presStyleLbl="asst1" presStyleIdx="0" presStyleCnt="2">
        <dgm:presLayoutVars>
          <dgm:chPref val="3"/>
        </dgm:presLayoutVars>
      </dgm:prSet>
      <dgm:spPr/>
    </dgm:pt>
    <dgm:pt modelId="{D5B60800-B2D5-4402-A5CA-D8D8BB038F9C}" type="pres">
      <dgm:prSet presAssocID="{923572D6-94A0-472C-B7AE-898D968648BD}" presName="rootConnector3" presStyleLbl="asst1" presStyleIdx="0" presStyleCnt="2"/>
      <dgm:spPr/>
    </dgm:pt>
    <dgm:pt modelId="{F9D7BFAF-1F6D-4207-ABE6-BA6F43B48F24}" type="pres">
      <dgm:prSet presAssocID="{923572D6-94A0-472C-B7AE-898D968648BD}" presName="hierChild6" presStyleCnt="0"/>
      <dgm:spPr/>
    </dgm:pt>
    <dgm:pt modelId="{6D1270B0-F24B-4CFD-8293-3C95F48B8782}" type="pres">
      <dgm:prSet presAssocID="{923572D6-94A0-472C-B7AE-898D968648BD}" presName="hierChild7" presStyleCnt="0"/>
      <dgm:spPr/>
    </dgm:pt>
    <dgm:pt modelId="{DAAC305A-A9BE-4520-B219-32B5F972B8D2}" type="pres">
      <dgm:prSet presAssocID="{1D20E0B1-59E6-4333-9A8E-14CD04A4DB4E}" presName="Name111" presStyleLbl="parChTrans1D2" presStyleIdx="5" presStyleCnt="6"/>
      <dgm:spPr/>
    </dgm:pt>
    <dgm:pt modelId="{A47D5C95-7EC9-45BD-BD6F-766A2B8FD946}" type="pres">
      <dgm:prSet presAssocID="{BAC199B8-F8AB-4B05-8E82-5D9CB0B3E673}" presName="hierRoot3" presStyleCnt="0">
        <dgm:presLayoutVars>
          <dgm:hierBranch val="init"/>
        </dgm:presLayoutVars>
      </dgm:prSet>
      <dgm:spPr/>
    </dgm:pt>
    <dgm:pt modelId="{A98A8DB7-2465-49CE-80AE-F20785BB7057}" type="pres">
      <dgm:prSet presAssocID="{BAC199B8-F8AB-4B05-8E82-5D9CB0B3E673}" presName="rootComposite3" presStyleCnt="0"/>
      <dgm:spPr/>
    </dgm:pt>
    <dgm:pt modelId="{2BE5532C-E417-461A-8CF0-8C2F1D992E42}" type="pres">
      <dgm:prSet presAssocID="{BAC199B8-F8AB-4B05-8E82-5D9CB0B3E673}" presName="rootText3" presStyleLbl="asst1" presStyleIdx="1" presStyleCnt="2">
        <dgm:presLayoutVars>
          <dgm:chPref val="3"/>
        </dgm:presLayoutVars>
      </dgm:prSet>
      <dgm:spPr/>
    </dgm:pt>
    <dgm:pt modelId="{59C0A180-E73E-4FC1-82CA-F9BA0007EAAD}" type="pres">
      <dgm:prSet presAssocID="{BAC199B8-F8AB-4B05-8E82-5D9CB0B3E673}" presName="rootConnector3" presStyleLbl="asst1" presStyleIdx="1" presStyleCnt="2"/>
      <dgm:spPr/>
    </dgm:pt>
    <dgm:pt modelId="{9AA8E77E-AEB9-4BAA-84B7-39B79239061B}" type="pres">
      <dgm:prSet presAssocID="{BAC199B8-F8AB-4B05-8E82-5D9CB0B3E673}" presName="hierChild6" presStyleCnt="0"/>
      <dgm:spPr/>
    </dgm:pt>
    <dgm:pt modelId="{60D7921D-A3D9-4FA3-B18F-17F58FBD8A11}" type="pres">
      <dgm:prSet presAssocID="{BAC199B8-F8AB-4B05-8E82-5D9CB0B3E673}" presName="hierChild7" presStyleCnt="0"/>
      <dgm:spPr/>
    </dgm:pt>
  </dgm:ptLst>
  <dgm:cxnLst>
    <dgm:cxn modelId="{FF3BFC01-C251-4C86-9C5B-D38379E06185}" type="presOf" srcId="{F6D9B817-C99E-4125-A79B-95585C08F79B}" destId="{D3DA8DE7-C4EC-497C-B587-2EF82DFB7917}" srcOrd="0" destOrd="0" presId="urn:microsoft.com/office/officeart/2005/8/layout/orgChart1"/>
    <dgm:cxn modelId="{8AD0330B-B427-4C6C-9037-628D3C3975A0}" type="presOf" srcId="{E7C8F356-6A94-416B-8F55-0EDC0A5EA780}" destId="{8330AC96-AEA5-4DF0-BDC6-D6163AEAAC1C}" srcOrd="1" destOrd="0" presId="urn:microsoft.com/office/officeart/2005/8/layout/orgChart1"/>
    <dgm:cxn modelId="{B9E6210C-EE86-4A33-A350-BAE3972AEF70}" srcId="{C78021EF-6BCF-4595-8C54-D5C1FE158409}" destId="{D17F4F24-F9BE-4BBE-A11B-C3315F7B90D7}" srcOrd="5" destOrd="0" parTransId="{63352BB1-96D4-465F-87B0-3CD53F18FF00}" sibTransId="{DBF10BC4-A647-4D6E-9669-C70D0A9F285D}"/>
    <dgm:cxn modelId="{F9A07616-7F21-4B0A-A572-DCD262F8A46A}" type="presOf" srcId="{ABCF03AD-3324-4106-8828-C14451DE9A63}" destId="{25390EDD-9948-477A-9DF6-7830D8617503}" srcOrd="1" destOrd="0" presId="urn:microsoft.com/office/officeart/2005/8/layout/orgChart1"/>
    <dgm:cxn modelId="{EAE1D01D-7EBA-49F6-A951-D51C17C3A794}" srcId="{D17F4F24-F9BE-4BBE-A11B-C3315F7B90D7}" destId="{E7C8F356-6A94-416B-8F55-0EDC0A5EA780}" srcOrd="0" destOrd="0" parTransId="{5308984A-C9E8-4A37-9E4F-F164A7837BE7}" sibTransId="{C7B96830-B4CF-45F2-ADED-908AEF25C0CE}"/>
    <dgm:cxn modelId="{1E38C22E-E9A1-4687-8607-5373B9F192BF}" type="presOf" srcId="{B61501B8-77A0-4FD7-85A8-D3D34C6025AC}" destId="{1EA32525-5E06-41C0-957E-E5A0B2C69F6A}" srcOrd="0" destOrd="0" presId="urn:microsoft.com/office/officeart/2005/8/layout/orgChart1"/>
    <dgm:cxn modelId="{7A403234-9F91-4919-BAD7-1C470E9B0041}" srcId="{9A3242D0-29E0-47D7-B4EE-8A34CF1F29F8}" destId="{ABCF03AD-3324-4106-8828-C14451DE9A63}" srcOrd="0" destOrd="0" parTransId="{7592CF78-0CE4-41FB-8FCA-6B41C06885B4}" sibTransId="{0064CB99-8267-4B34-8A19-1F324FD2DF57}"/>
    <dgm:cxn modelId="{23FD0A3D-3280-4790-85C8-B1E06C7ED4C4}" srcId="{C78021EF-6BCF-4595-8C54-D5C1FE158409}" destId="{BAC199B8-F8AB-4B05-8E82-5D9CB0B3E673}" srcOrd="1" destOrd="0" parTransId="{1D20E0B1-59E6-4333-9A8E-14CD04A4DB4E}" sibTransId="{FC0F04D9-54EA-4448-86DD-502EF984F6FB}"/>
    <dgm:cxn modelId="{5362083F-3D8B-43F7-83F7-933C54E454F7}" type="presOf" srcId="{31247BD6-519B-48BC-856B-45A3B6B0281E}" destId="{6D8372BB-AB9C-49E5-B0CB-6CC47EBDA1B3}" srcOrd="0" destOrd="0" presId="urn:microsoft.com/office/officeart/2005/8/layout/orgChart1"/>
    <dgm:cxn modelId="{0BB1865B-E387-4B87-95DD-2A54442E600C}" type="presOf" srcId="{9A3242D0-29E0-47D7-B4EE-8A34CF1F29F8}" destId="{AB85B744-7EDB-47A9-8600-3E48D1788D00}" srcOrd="0" destOrd="0" presId="urn:microsoft.com/office/officeart/2005/8/layout/orgChart1"/>
    <dgm:cxn modelId="{08A7D35F-9C95-4843-9E00-FCDDE0CB043B}" srcId="{E4AD5B06-1BAB-4BF3-85BB-D948F395BEAC}" destId="{C78021EF-6BCF-4595-8C54-D5C1FE158409}" srcOrd="0" destOrd="0" parTransId="{A8C3E8F6-DDF0-4D08-BFDC-1234362C3701}" sibTransId="{69C9F228-850A-4585-A8E0-11F49729147A}"/>
    <dgm:cxn modelId="{44720060-C903-46CE-8AB0-DDA2AA66E5FD}" type="presOf" srcId="{FF1DC438-A452-4709-BA5B-8421E491C519}" destId="{E1CDB33D-17B5-49AB-9E04-16CC0D74FA5B}" srcOrd="0" destOrd="0" presId="urn:microsoft.com/office/officeart/2005/8/layout/orgChart1"/>
    <dgm:cxn modelId="{5C8D2E44-5574-4290-83F4-E22091B7391D}" type="presOf" srcId="{64440CE7-4C8F-49AB-AF83-73291F16BA4D}" destId="{7CF5B68D-A33B-4113-BA04-0C43FFB25F80}" srcOrd="0" destOrd="0" presId="urn:microsoft.com/office/officeart/2005/8/layout/orgChart1"/>
    <dgm:cxn modelId="{AB7E8664-60E6-40CD-AD09-9493ED4878CE}" type="presOf" srcId="{1D387230-C359-4C44-B7D2-006DCE60C845}" destId="{31DB72C5-8058-49DD-9AAE-F56C666813E3}" srcOrd="0" destOrd="0" presId="urn:microsoft.com/office/officeart/2005/8/layout/orgChart1"/>
    <dgm:cxn modelId="{7E0BA065-3BFD-44E1-8E03-6EDBAF6A2A4B}" type="presOf" srcId="{64440CE7-4C8F-49AB-AF83-73291F16BA4D}" destId="{2AE14876-4C4D-4077-90D0-DBA0314E310F}" srcOrd="1" destOrd="0" presId="urn:microsoft.com/office/officeart/2005/8/layout/orgChart1"/>
    <dgm:cxn modelId="{7AFAA76C-9869-4F89-B631-523A4C124647}" type="presOf" srcId="{F6D9B817-C99E-4125-A79B-95585C08F79B}" destId="{0975FC82-F1A6-4BA3-B35D-05DA470012F4}" srcOrd="1" destOrd="0" presId="urn:microsoft.com/office/officeart/2005/8/layout/orgChart1"/>
    <dgm:cxn modelId="{0E965873-7F64-477A-95E3-48E6203E7F0C}" type="presOf" srcId="{E7C8F356-6A94-416B-8F55-0EDC0A5EA780}" destId="{DDAF7AE7-D603-41E7-9034-FD8DDF2F4A7E}" srcOrd="0" destOrd="0" presId="urn:microsoft.com/office/officeart/2005/8/layout/orgChart1"/>
    <dgm:cxn modelId="{A5832675-C379-4A02-872D-9A619D8AC7CA}" srcId="{C78021EF-6BCF-4595-8C54-D5C1FE158409}" destId="{64440CE7-4C8F-49AB-AF83-73291F16BA4D}" srcOrd="4" destOrd="0" parTransId="{83B3F2C2-EF40-4C58-B8A7-EEF609CE4D6A}" sibTransId="{F009CCCE-4515-47EC-810D-D825EB356432}"/>
    <dgm:cxn modelId="{50801978-8B9E-41E2-B55A-53DF63E3B67E}" type="presOf" srcId="{923572D6-94A0-472C-B7AE-898D968648BD}" destId="{D5B60800-B2D5-4402-A5CA-D8D8BB038F9C}" srcOrd="1" destOrd="0" presId="urn:microsoft.com/office/officeart/2005/8/layout/orgChart1"/>
    <dgm:cxn modelId="{4F115A79-B3EE-43D2-95C9-049B28D45175}" type="presOf" srcId="{E4AD5B06-1BAB-4BF3-85BB-D948F395BEAC}" destId="{68B2B52A-D74A-408F-A987-71956583E488}" srcOrd="0" destOrd="0" presId="urn:microsoft.com/office/officeart/2005/8/layout/orgChart1"/>
    <dgm:cxn modelId="{47EE1C7E-2526-4DF0-A0A8-2F2D0B089282}" type="presOf" srcId="{4447BF15-94E4-4859-BC78-691F5B7D2251}" destId="{D718F5E7-0A6F-4170-B1D8-464EEB823DAF}" srcOrd="0" destOrd="0" presId="urn:microsoft.com/office/officeart/2005/8/layout/orgChart1"/>
    <dgm:cxn modelId="{26DFEE7E-0508-4174-85A0-BEFCEAF2BEDA}" type="presOf" srcId="{BAC199B8-F8AB-4B05-8E82-5D9CB0B3E673}" destId="{59C0A180-E73E-4FC1-82CA-F9BA0007EAAD}" srcOrd="1" destOrd="0" presId="urn:microsoft.com/office/officeart/2005/8/layout/orgChart1"/>
    <dgm:cxn modelId="{20C79184-1D01-4C79-B390-950DA72ECA17}" type="presOf" srcId="{C78021EF-6BCF-4595-8C54-D5C1FE158409}" destId="{6ED7D2E2-D737-456A-8A5D-56F9EEB68C9C}" srcOrd="1" destOrd="0" presId="urn:microsoft.com/office/officeart/2005/8/layout/orgChart1"/>
    <dgm:cxn modelId="{ECCAC685-AD37-494F-8448-9408292E9C28}" type="presOf" srcId="{D17F4F24-F9BE-4BBE-A11B-C3315F7B90D7}" destId="{EA03B04E-28B1-4E17-A2A2-A9E78C5157B8}" srcOrd="1" destOrd="0" presId="urn:microsoft.com/office/officeart/2005/8/layout/orgChart1"/>
    <dgm:cxn modelId="{14E2D38E-3539-4AF0-9090-B61F840E0543}" srcId="{51CC56E5-C04A-4EDC-A847-9415F009F437}" destId="{F6D9B817-C99E-4125-A79B-95585C08F79B}" srcOrd="0" destOrd="0" parTransId="{FF1DC438-A452-4709-BA5B-8421E491C519}" sibTransId="{66F790DA-FB93-49C1-8656-FB1F3AFAC07A}"/>
    <dgm:cxn modelId="{19B08993-E25A-4136-BF51-18D404E978AE}" type="presOf" srcId="{C78021EF-6BCF-4595-8C54-D5C1FE158409}" destId="{DFA87B07-6DED-43AC-AE44-548263108BB3}" srcOrd="0" destOrd="0" presId="urn:microsoft.com/office/officeart/2005/8/layout/orgChart1"/>
    <dgm:cxn modelId="{148F3994-5635-4073-A694-B3A2046021AD}" type="presOf" srcId="{51CC56E5-C04A-4EDC-A847-9415F009F437}" destId="{FEDFF88C-21DD-4262-BAD3-6BF6478400BF}" srcOrd="1" destOrd="0" presId="urn:microsoft.com/office/officeart/2005/8/layout/orgChart1"/>
    <dgm:cxn modelId="{0923F895-2D8C-4AE3-9EB3-0E2E9F93B810}" type="presOf" srcId="{63352BB1-96D4-465F-87B0-3CD53F18FF00}" destId="{C682DAA7-FE30-4957-B069-F203BA6BC36E}" srcOrd="0" destOrd="0" presId="urn:microsoft.com/office/officeart/2005/8/layout/orgChart1"/>
    <dgm:cxn modelId="{36098E97-04C9-40F3-A569-3E5B6BB0BB00}" type="presOf" srcId="{ABCF03AD-3324-4106-8828-C14451DE9A63}" destId="{75E1EEBF-0F3B-4284-9F88-3F3A40518605}" srcOrd="0" destOrd="0" presId="urn:microsoft.com/office/officeart/2005/8/layout/orgChart1"/>
    <dgm:cxn modelId="{2D81E297-0A53-4620-AC97-5FE8AA89B467}" type="presOf" srcId="{923572D6-94A0-472C-B7AE-898D968648BD}" destId="{19BA920B-FEF3-41D5-8DD9-1109A9CFE949}" srcOrd="0" destOrd="0" presId="urn:microsoft.com/office/officeart/2005/8/layout/orgChart1"/>
    <dgm:cxn modelId="{4F84A7A0-8310-4248-A200-803CDD3B71EB}" srcId="{C78021EF-6BCF-4595-8C54-D5C1FE158409}" destId="{923572D6-94A0-472C-B7AE-898D968648BD}" srcOrd="0" destOrd="0" parTransId="{4E1B4617-F13E-4C8F-8A13-4875F7340B93}" sibTransId="{06FED278-B672-46E1-B9CB-80349309207E}"/>
    <dgm:cxn modelId="{530886A4-D02D-4F07-BA29-E8BE9408BA35}" type="presOf" srcId="{31247BD6-519B-48BC-856B-45A3B6B0281E}" destId="{D584F5DA-2170-40B9-BE50-E4933898C17F}" srcOrd="1" destOrd="0" presId="urn:microsoft.com/office/officeart/2005/8/layout/orgChart1"/>
    <dgm:cxn modelId="{50EA5CAA-998A-4B27-92ED-C89AA75BCD55}" srcId="{C78021EF-6BCF-4595-8C54-D5C1FE158409}" destId="{9A3242D0-29E0-47D7-B4EE-8A34CF1F29F8}" srcOrd="3" destOrd="0" parTransId="{4447BF15-94E4-4859-BC78-691F5B7D2251}" sibTransId="{9BC97960-EEE6-4119-9601-40518F64763C}"/>
    <dgm:cxn modelId="{E4C846AA-46EE-4EB2-BE94-2A877FF9CE62}" type="presOf" srcId="{51CC56E5-C04A-4EDC-A847-9415F009F437}" destId="{67DD97BE-8E3F-4F16-AA5B-C1952C6C525F}" srcOrd="0" destOrd="0" presId="urn:microsoft.com/office/officeart/2005/8/layout/orgChart1"/>
    <dgm:cxn modelId="{CD2155B6-EF95-4F8C-BD94-309BDBFF9F74}" type="presOf" srcId="{1D20E0B1-59E6-4333-9A8E-14CD04A4DB4E}" destId="{DAAC305A-A9BE-4520-B219-32B5F972B8D2}" srcOrd="0" destOrd="0" presId="urn:microsoft.com/office/officeart/2005/8/layout/orgChart1"/>
    <dgm:cxn modelId="{2092D0B6-9B6F-4888-989D-9423D3DCB7CF}" srcId="{64440CE7-4C8F-49AB-AF83-73291F16BA4D}" destId="{31247BD6-519B-48BC-856B-45A3B6B0281E}" srcOrd="0" destOrd="0" parTransId="{1D387230-C359-4C44-B7D2-006DCE60C845}" sibTransId="{5C5CF82E-CA7C-4BF3-9B8B-56CCF23FFA8A}"/>
    <dgm:cxn modelId="{8971D4BE-9998-41B0-BE0E-315654F45412}" type="presOf" srcId="{9A3242D0-29E0-47D7-B4EE-8A34CF1F29F8}" destId="{EAB4D177-6561-4CD3-A9FF-1D174D6ECA5B}" srcOrd="1" destOrd="0" presId="urn:microsoft.com/office/officeart/2005/8/layout/orgChart1"/>
    <dgm:cxn modelId="{175454C1-8B98-46CC-9896-AFBD17A0DC20}" srcId="{C78021EF-6BCF-4595-8C54-D5C1FE158409}" destId="{51CC56E5-C04A-4EDC-A847-9415F009F437}" srcOrd="2" destOrd="0" parTransId="{B61501B8-77A0-4FD7-85A8-D3D34C6025AC}" sibTransId="{86EC2FC7-E9BC-445A-A78D-493730987803}"/>
    <dgm:cxn modelId="{FA1ACBC1-BAAA-4E80-909D-1EB23819AB99}" type="presOf" srcId="{5308984A-C9E8-4A37-9E4F-F164A7837BE7}" destId="{BE7150AA-B8AA-4940-BEEC-E371A64646B3}" srcOrd="0" destOrd="0" presId="urn:microsoft.com/office/officeart/2005/8/layout/orgChart1"/>
    <dgm:cxn modelId="{7D3978C5-1D8A-4F74-9C69-1A0E8CB57C4F}" type="presOf" srcId="{BAC199B8-F8AB-4B05-8E82-5D9CB0B3E673}" destId="{2BE5532C-E417-461A-8CF0-8C2F1D992E42}" srcOrd="0" destOrd="0" presId="urn:microsoft.com/office/officeart/2005/8/layout/orgChart1"/>
    <dgm:cxn modelId="{8E3059DF-240A-4641-B4E3-B439E52485DA}" type="presOf" srcId="{83B3F2C2-EF40-4C58-B8A7-EEF609CE4D6A}" destId="{DDE8EBFB-146D-4E8F-BC6B-BC3ED88404CD}" srcOrd="0" destOrd="0" presId="urn:microsoft.com/office/officeart/2005/8/layout/orgChart1"/>
    <dgm:cxn modelId="{06DDABE1-90A1-48E3-8785-69E9192DC68A}" type="presOf" srcId="{7592CF78-0CE4-41FB-8FCA-6B41C06885B4}" destId="{BBA6C54B-B27A-4335-99B7-AD6CC2815030}" srcOrd="0" destOrd="0" presId="urn:microsoft.com/office/officeart/2005/8/layout/orgChart1"/>
    <dgm:cxn modelId="{3E6D8BE3-0C1C-4EE7-905A-1AE7F0E0F8D9}" type="presOf" srcId="{D17F4F24-F9BE-4BBE-A11B-C3315F7B90D7}" destId="{9A957C8E-B7ED-4C2B-BA39-743DE81B6F64}" srcOrd="0" destOrd="0" presId="urn:microsoft.com/office/officeart/2005/8/layout/orgChart1"/>
    <dgm:cxn modelId="{D998CAF9-DF87-43A2-AFEA-F2120A231CF1}" type="presOf" srcId="{4E1B4617-F13E-4C8F-8A13-4875F7340B93}" destId="{0672EEC6-D1C0-4A05-81DE-3C45EE3ACA7C}" srcOrd="0" destOrd="0" presId="urn:microsoft.com/office/officeart/2005/8/layout/orgChart1"/>
    <dgm:cxn modelId="{1BCCD889-3FAE-4C2B-A2AA-C5D60E1485E4}" type="presParOf" srcId="{68B2B52A-D74A-408F-A987-71956583E488}" destId="{BC9D8E77-A3A6-4771-889F-D96E7A8F6602}" srcOrd="0" destOrd="0" presId="urn:microsoft.com/office/officeart/2005/8/layout/orgChart1"/>
    <dgm:cxn modelId="{B451039C-E830-46DD-ADC3-593DF167FB6E}" type="presParOf" srcId="{BC9D8E77-A3A6-4771-889F-D96E7A8F6602}" destId="{57163761-1A68-48B2-9609-FB5776D80801}" srcOrd="0" destOrd="0" presId="urn:microsoft.com/office/officeart/2005/8/layout/orgChart1"/>
    <dgm:cxn modelId="{528F5AD3-4CF5-47D0-A509-2AA7F2C5256E}" type="presParOf" srcId="{57163761-1A68-48B2-9609-FB5776D80801}" destId="{DFA87B07-6DED-43AC-AE44-548263108BB3}" srcOrd="0" destOrd="0" presId="urn:microsoft.com/office/officeart/2005/8/layout/orgChart1"/>
    <dgm:cxn modelId="{A930A24C-0B74-4935-98AC-287BF1D2BEFB}" type="presParOf" srcId="{57163761-1A68-48B2-9609-FB5776D80801}" destId="{6ED7D2E2-D737-456A-8A5D-56F9EEB68C9C}" srcOrd="1" destOrd="0" presId="urn:microsoft.com/office/officeart/2005/8/layout/orgChart1"/>
    <dgm:cxn modelId="{8517742F-2FA5-41DF-9D6B-CCDF01B7072F}" type="presParOf" srcId="{BC9D8E77-A3A6-4771-889F-D96E7A8F6602}" destId="{882D2D13-3A20-4C65-9F7A-5D024A09CFDC}" srcOrd="1" destOrd="0" presId="urn:microsoft.com/office/officeart/2005/8/layout/orgChart1"/>
    <dgm:cxn modelId="{B539D6D3-A717-44DE-A005-05A67C48BB15}" type="presParOf" srcId="{882D2D13-3A20-4C65-9F7A-5D024A09CFDC}" destId="{1EA32525-5E06-41C0-957E-E5A0B2C69F6A}" srcOrd="0" destOrd="0" presId="urn:microsoft.com/office/officeart/2005/8/layout/orgChart1"/>
    <dgm:cxn modelId="{BC425D44-AA00-4465-A081-BB2C90A26776}" type="presParOf" srcId="{882D2D13-3A20-4C65-9F7A-5D024A09CFDC}" destId="{10599796-4D07-44CE-AED5-1D31BFABA09F}" srcOrd="1" destOrd="0" presId="urn:microsoft.com/office/officeart/2005/8/layout/orgChart1"/>
    <dgm:cxn modelId="{74B024D0-424F-40D6-ACE5-4C00EB137AB7}" type="presParOf" srcId="{10599796-4D07-44CE-AED5-1D31BFABA09F}" destId="{C180B282-1347-481E-910A-DACFCED756F4}" srcOrd="0" destOrd="0" presId="urn:microsoft.com/office/officeart/2005/8/layout/orgChart1"/>
    <dgm:cxn modelId="{68CB1D22-6592-4648-B83E-BA249E8A9219}" type="presParOf" srcId="{C180B282-1347-481E-910A-DACFCED756F4}" destId="{67DD97BE-8E3F-4F16-AA5B-C1952C6C525F}" srcOrd="0" destOrd="0" presId="urn:microsoft.com/office/officeart/2005/8/layout/orgChart1"/>
    <dgm:cxn modelId="{058BEB7B-4480-496F-A947-5A4D141F0368}" type="presParOf" srcId="{C180B282-1347-481E-910A-DACFCED756F4}" destId="{FEDFF88C-21DD-4262-BAD3-6BF6478400BF}" srcOrd="1" destOrd="0" presId="urn:microsoft.com/office/officeart/2005/8/layout/orgChart1"/>
    <dgm:cxn modelId="{5869AC7D-7EB5-413D-90CB-4DF1878E352E}" type="presParOf" srcId="{10599796-4D07-44CE-AED5-1D31BFABA09F}" destId="{340D406E-7204-4D47-A603-68CD8A99C85D}" srcOrd="1" destOrd="0" presId="urn:microsoft.com/office/officeart/2005/8/layout/orgChart1"/>
    <dgm:cxn modelId="{5903D39D-068D-4F41-A0E4-09C39E3032C9}" type="presParOf" srcId="{340D406E-7204-4D47-A603-68CD8A99C85D}" destId="{E1CDB33D-17B5-49AB-9E04-16CC0D74FA5B}" srcOrd="0" destOrd="0" presId="urn:microsoft.com/office/officeart/2005/8/layout/orgChart1"/>
    <dgm:cxn modelId="{E1E9E02A-A363-442D-94EE-37298ECB93C8}" type="presParOf" srcId="{340D406E-7204-4D47-A603-68CD8A99C85D}" destId="{8487E12B-876A-445F-8481-DC845A5CB608}" srcOrd="1" destOrd="0" presId="urn:microsoft.com/office/officeart/2005/8/layout/orgChart1"/>
    <dgm:cxn modelId="{DBE43169-69D8-43B1-9C59-72E24C09452F}" type="presParOf" srcId="{8487E12B-876A-445F-8481-DC845A5CB608}" destId="{E679EB1E-B1E2-43D0-9198-268035CD5E7F}" srcOrd="0" destOrd="0" presId="urn:microsoft.com/office/officeart/2005/8/layout/orgChart1"/>
    <dgm:cxn modelId="{791994E9-34C8-4D53-911E-A31B9A21BF4F}" type="presParOf" srcId="{E679EB1E-B1E2-43D0-9198-268035CD5E7F}" destId="{D3DA8DE7-C4EC-497C-B587-2EF82DFB7917}" srcOrd="0" destOrd="0" presId="urn:microsoft.com/office/officeart/2005/8/layout/orgChart1"/>
    <dgm:cxn modelId="{0B13F6DD-0FAE-45E6-8B9F-94D174A1A64B}" type="presParOf" srcId="{E679EB1E-B1E2-43D0-9198-268035CD5E7F}" destId="{0975FC82-F1A6-4BA3-B35D-05DA470012F4}" srcOrd="1" destOrd="0" presId="urn:microsoft.com/office/officeart/2005/8/layout/orgChart1"/>
    <dgm:cxn modelId="{A48C6879-C4EA-4758-8133-C67D1B86A07C}" type="presParOf" srcId="{8487E12B-876A-445F-8481-DC845A5CB608}" destId="{504BB8EA-98EA-4ED7-8204-20C157D3D924}" srcOrd="1" destOrd="0" presId="urn:microsoft.com/office/officeart/2005/8/layout/orgChart1"/>
    <dgm:cxn modelId="{F4FDB79D-0556-48F0-9B20-DED8F67171E1}" type="presParOf" srcId="{8487E12B-876A-445F-8481-DC845A5CB608}" destId="{CCA597A2-D03D-47FE-8E46-3B5FAFC3CF2A}" srcOrd="2" destOrd="0" presId="urn:microsoft.com/office/officeart/2005/8/layout/orgChart1"/>
    <dgm:cxn modelId="{E7281712-4C95-457D-BF41-9285022262B9}" type="presParOf" srcId="{10599796-4D07-44CE-AED5-1D31BFABA09F}" destId="{2A9ACB00-7413-4A6E-8F89-CEEE2254D4CE}" srcOrd="2" destOrd="0" presId="urn:microsoft.com/office/officeart/2005/8/layout/orgChart1"/>
    <dgm:cxn modelId="{D1988FEE-C1F8-4A78-9B9E-012CE2FC901C}" type="presParOf" srcId="{882D2D13-3A20-4C65-9F7A-5D024A09CFDC}" destId="{D718F5E7-0A6F-4170-B1D8-464EEB823DAF}" srcOrd="2" destOrd="0" presId="urn:microsoft.com/office/officeart/2005/8/layout/orgChart1"/>
    <dgm:cxn modelId="{51585598-926E-4387-85E3-773E17EB88FA}" type="presParOf" srcId="{882D2D13-3A20-4C65-9F7A-5D024A09CFDC}" destId="{8477F638-A633-40B5-86C2-F205420CF6C8}" srcOrd="3" destOrd="0" presId="urn:microsoft.com/office/officeart/2005/8/layout/orgChart1"/>
    <dgm:cxn modelId="{18E8A658-26C6-42EA-BF63-F4E76481E572}" type="presParOf" srcId="{8477F638-A633-40B5-86C2-F205420CF6C8}" destId="{2CB5F896-1E8F-4F60-B501-5C4CF807D146}" srcOrd="0" destOrd="0" presId="urn:microsoft.com/office/officeart/2005/8/layout/orgChart1"/>
    <dgm:cxn modelId="{5D545D8A-1FDA-48C0-B7B9-C21DE39BD30F}" type="presParOf" srcId="{2CB5F896-1E8F-4F60-B501-5C4CF807D146}" destId="{AB85B744-7EDB-47A9-8600-3E48D1788D00}" srcOrd="0" destOrd="0" presId="urn:microsoft.com/office/officeart/2005/8/layout/orgChart1"/>
    <dgm:cxn modelId="{90937727-C152-4635-9E0B-B7657FA67CBB}" type="presParOf" srcId="{2CB5F896-1E8F-4F60-B501-5C4CF807D146}" destId="{EAB4D177-6561-4CD3-A9FF-1D174D6ECA5B}" srcOrd="1" destOrd="0" presId="urn:microsoft.com/office/officeart/2005/8/layout/orgChart1"/>
    <dgm:cxn modelId="{B6F8D50E-F4A9-4807-B7C4-D02B041E8D95}" type="presParOf" srcId="{8477F638-A633-40B5-86C2-F205420CF6C8}" destId="{274B849C-91CB-4066-AC22-562E3B7C81EA}" srcOrd="1" destOrd="0" presId="urn:microsoft.com/office/officeart/2005/8/layout/orgChart1"/>
    <dgm:cxn modelId="{ACFAD0F8-FCE0-4242-9016-3A8924872032}" type="presParOf" srcId="{274B849C-91CB-4066-AC22-562E3B7C81EA}" destId="{BBA6C54B-B27A-4335-99B7-AD6CC2815030}" srcOrd="0" destOrd="0" presId="urn:microsoft.com/office/officeart/2005/8/layout/orgChart1"/>
    <dgm:cxn modelId="{695BAD6D-6F2D-4980-85CA-C2C870CE0131}" type="presParOf" srcId="{274B849C-91CB-4066-AC22-562E3B7C81EA}" destId="{3037A608-0E08-41F8-9D20-12D2EDE9B554}" srcOrd="1" destOrd="0" presId="urn:microsoft.com/office/officeart/2005/8/layout/orgChart1"/>
    <dgm:cxn modelId="{79ADEC45-8068-42B5-9A13-6865283ECE07}" type="presParOf" srcId="{3037A608-0E08-41F8-9D20-12D2EDE9B554}" destId="{51537C0A-9C73-4642-9355-0B20AFB9F8D5}" srcOrd="0" destOrd="0" presId="urn:microsoft.com/office/officeart/2005/8/layout/orgChart1"/>
    <dgm:cxn modelId="{C44CA083-FE77-4558-91E9-49953BA619AB}" type="presParOf" srcId="{51537C0A-9C73-4642-9355-0B20AFB9F8D5}" destId="{75E1EEBF-0F3B-4284-9F88-3F3A40518605}" srcOrd="0" destOrd="0" presId="urn:microsoft.com/office/officeart/2005/8/layout/orgChart1"/>
    <dgm:cxn modelId="{0CEB49B3-DA39-467C-B295-3EB2335CE068}" type="presParOf" srcId="{51537C0A-9C73-4642-9355-0B20AFB9F8D5}" destId="{25390EDD-9948-477A-9DF6-7830D8617503}" srcOrd="1" destOrd="0" presId="urn:microsoft.com/office/officeart/2005/8/layout/orgChart1"/>
    <dgm:cxn modelId="{59B65479-9CC9-430B-BB4A-8583E077B7A1}" type="presParOf" srcId="{3037A608-0E08-41F8-9D20-12D2EDE9B554}" destId="{72B3D2C1-D8F2-4AD5-940F-CC295DA335B6}" srcOrd="1" destOrd="0" presId="urn:microsoft.com/office/officeart/2005/8/layout/orgChart1"/>
    <dgm:cxn modelId="{5A94A76C-538B-4F3D-BE5D-4C661893BDE0}" type="presParOf" srcId="{3037A608-0E08-41F8-9D20-12D2EDE9B554}" destId="{B719A7E7-8212-4922-B1FA-914B90437357}" srcOrd="2" destOrd="0" presId="urn:microsoft.com/office/officeart/2005/8/layout/orgChart1"/>
    <dgm:cxn modelId="{6106BC5A-757B-41B4-B42D-AD34AD580B2F}" type="presParOf" srcId="{8477F638-A633-40B5-86C2-F205420CF6C8}" destId="{F088C6A1-97B9-43EF-BF01-82616E9882B2}" srcOrd="2" destOrd="0" presId="urn:microsoft.com/office/officeart/2005/8/layout/orgChart1"/>
    <dgm:cxn modelId="{593CC245-61C3-4E97-A46C-C00A4CABFBF5}" type="presParOf" srcId="{882D2D13-3A20-4C65-9F7A-5D024A09CFDC}" destId="{DDE8EBFB-146D-4E8F-BC6B-BC3ED88404CD}" srcOrd="4" destOrd="0" presId="urn:microsoft.com/office/officeart/2005/8/layout/orgChart1"/>
    <dgm:cxn modelId="{1E90B59A-31ED-4B50-AF2D-615F4D649D04}" type="presParOf" srcId="{882D2D13-3A20-4C65-9F7A-5D024A09CFDC}" destId="{1894C0D4-521B-418C-8164-FF07FA3D5938}" srcOrd="5" destOrd="0" presId="urn:microsoft.com/office/officeart/2005/8/layout/orgChart1"/>
    <dgm:cxn modelId="{9D5EE2E3-E0F0-4D24-899B-8EBA3F08CFC5}" type="presParOf" srcId="{1894C0D4-521B-418C-8164-FF07FA3D5938}" destId="{9D980FA0-934E-46F8-BF79-0BF879911DDD}" srcOrd="0" destOrd="0" presId="urn:microsoft.com/office/officeart/2005/8/layout/orgChart1"/>
    <dgm:cxn modelId="{2AA36C5C-0678-4686-AB3F-9993CC70F7B1}" type="presParOf" srcId="{9D980FA0-934E-46F8-BF79-0BF879911DDD}" destId="{7CF5B68D-A33B-4113-BA04-0C43FFB25F80}" srcOrd="0" destOrd="0" presId="urn:microsoft.com/office/officeart/2005/8/layout/orgChart1"/>
    <dgm:cxn modelId="{E4896671-B975-483E-9B6C-800C9E08D283}" type="presParOf" srcId="{9D980FA0-934E-46F8-BF79-0BF879911DDD}" destId="{2AE14876-4C4D-4077-90D0-DBA0314E310F}" srcOrd="1" destOrd="0" presId="urn:microsoft.com/office/officeart/2005/8/layout/orgChart1"/>
    <dgm:cxn modelId="{8B2D7F64-9287-4335-920B-70E7613FADBD}" type="presParOf" srcId="{1894C0D4-521B-418C-8164-FF07FA3D5938}" destId="{8BAC2BDF-A1E9-43AA-946C-4AE1154A1535}" srcOrd="1" destOrd="0" presId="urn:microsoft.com/office/officeart/2005/8/layout/orgChart1"/>
    <dgm:cxn modelId="{B88DFF98-5E0A-4E22-A8DB-F17FD27A0B08}" type="presParOf" srcId="{8BAC2BDF-A1E9-43AA-946C-4AE1154A1535}" destId="{31DB72C5-8058-49DD-9AAE-F56C666813E3}" srcOrd="0" destOrd="0" presId="urn:microsoft.com/office/officeart/2005/8/layout/orgChart1"/>
    <dgm:cxn modelId="{1376B32C-96ED-4867-AE68-3369BFD52868}" type="presParOf" srcId="{8BAC2BDF-A1E9-43AA-946C-4AE1154A1535}" destId="{0A5F7CFF-E676-4DAA-B5C9-30283B534323}" srcOrd="1" destOrd="0" presId="urn:microsoft.com/office/officeart/2005/8/layout/orgChart1"/>
    <dgm:cxn modelId="{67E41B40-968E-4858-AD34-2A991D0B84A5}" type="presParOf" srcId="{0A5F7CFF-E676-4DAA-B5C9-30283B534323}" destId="{57486464-1934-4B81-B133-BC493309B01D}" srcOrd="0" destOrd="0" presId="urn:microsoft.com/office/officeart/2005/8/layout/orgChart1"/>
    <dgm:cxn modelId="{5FD44E30-D12E-41BB-AECA-76AD297143DE}" type="presParOf" srcId="{57486464-1934-4B81-B133-BC493309B01D}" destId="{6D8372BB-AB9C-49E5-B0CB-6CC47EBDA1B3}" srcOrd="0" destOrd="0" presId="urn:microsoft.com/office/officeart/2005/8/layout/orgChart1"/>
    <dgm:cxn modelId="{F309C172-99ED-4682-9F42-ABC5FCA6C08C}" type="presParOf" srcId="{57486464-1934-4B81-B133-BC493309B01D}" destId="{D584F5DA-2170-40B9-BE50-E4933898C17F}" srcOrd="1" destOrd="0" presId="urn:microsoft.com/office/officeart/2005/8/layout/orgChart1"/>
    <dgm:cxn modelId="{10540581-53C7-4DA1-B76B-DCEC6D0CF982}" type="presParOf" srcId="{0A5F7CFF-E676-4DAA-B5C9-30283B534323}" destId="{75356435-2E22-4EC4-A3FF-EAAB5D31DFAE}" srcOrd="1" destOrd="0" presId="urn:microsoft.com/office/officeart/2005/8/layout/orgChart1"/>
    <dgm:cxn modelId="{377B04DB-B010-4BEE-980E-5880BAC26025}" type="presParOf" srcId="{0A5F7CFF-E676-4DAA-B5C9-30283B534323}" destId="{CB158819-F113-47CD-8DA8-B758BE45E325}" srcOrd="2" destOrd="0" presId="urn:microsoft.com/office/officeart/2005/8/layout/orgChart1"/>
    <dgm:cxn modelId="{18DE4D8F-3181-4580-AF54-E811DE55A11E}" type="presParOf" srcId="{1894C0D4-521B-418C-8164-FF07FA3D5938}" destId="{9ACAD460-52F4-4379-8176-E87641F7BD57}" srcOrd="2" destOrd="0" presId="urn:microsoft.com/office/officeart/2005/8/layout/orgChart1"/>
    <dgm:cxn modelId="{CDEE2719-E6B1-427E-BC44-6E1839F10FC2}" type="presParOf" srcId="{882D2D13-3A20-4C65-9F7A-5D024A09CFDC}" destId="{C682DAA7-FE30-4957-B069-F203BA6BC36E}" srcOrd="6" destOrd="0" presId="urn:microsoft.com/office/officeart/2005/8/layout/orgChart1"/>
    <dgm:cxn modelId="{326AAE06-06CC-42E1-A281-18D4E74C61DB}" type="presParOf" srcId="{882D2D13-3A20-4C65-9F7A-5D024A09CFDC}" destId="{BE4A492B-7041-49B4-A0EA-9095129662BA}" srcOrd="7" destOrd="0" presId="urn:microsoft.com/office/officeart/2005/8/layout/orgChart1"/>
    <dgm:cxn modelId="{F3D613FF-2FEA-49BB-8086-98F2FB20B3B9}" type="presParOf" srcId="{BE4A492B-7041-49B4-A0EA-9095129662BA}" destId="{FB450CB2-55B6-4450-BC9C-04C3437E4740}" srcOrd="0" destOrd="0" presId="urn:microsoft.com/office/officeart/2005/8/layout/orgChart1"/>
    <dgm:cxn modelId="{CE8DB926-3763-4F7D-A80F-9305781DE85B}" type="presParOf" srcId="{FB450CB2-55B6-4450-BC9C-04C3437E4740}" destId="{9A957C8E-B7ED-4C2B-BA39-743DE81B6F64}" srcOrd="0" destOrd="0" presId="urn:microsoft.com/office/officeart/2005/8/layout/orgChart1"/>
    <dgm:cxn modelId="{13D11739-754B-4186-B809-218B826D0A83}" type="presParOf" srcId="{FB450CB2-55B6-4450-BC9C-04C3437E4740}" destId="{EA03B04E-28B1-4E17-A2A2-A9E78C5157B8}" srcOrd="1" destOrd="0" presId="urn:microsoft.com/office/officeart/2005/8/layout/orgChart1"/>
    <dgm:cxn modelId="{0672A374-74AA-4658-BE1E-0DEBED70E1F9}" type="presParOf" srcId="{BE4A492B-7041-49B4-A0EA-9095129662BA}" destId="{F437DB90-771F-4F8D-8FFA-BAC3415E626C}" srcOrd="1" destOrd="0" presId="urn:microsoft.com/office/officeart/2005/8/layout/orgChart1"/>
    <dgm:cxn modelId="{45EAB19B-7F7F-421A-9F72-B210B93BE151}" type="presParOf" srcId="{F437DB90-771F-4F8D-8FFA-BAC3415E626C}" destId="{BE7150AA-B8AA-4940-BEEC-E371A64646B3}" srcOrd="0" destOrd="0" presId="urn:microsoft.com/office/officeart/2005/8/layout/orgChart1"/>
    <dgm:cxn modelId="{9F6E7216-C1C0-4C0D-9843-3EB3CB657AD2}" type="presParOf" srcId="{F437DB90-771F-4F8D-8FFA-BAC3415E626C}" destId="{0DFF64B8-364D-4D7E-A9DA-29387AA492DC}" srcOrd="1" destOrd="0" presId="urn:microsoft.com/office/officeart/2005/8/layout/orgChart1"/>
    <dgm:cxn modelId="{0239545A-17FC-45FD-9FB6-80F72013A594}" type="presParOf" srcId="{0DFF64B8-364D-4D7E-A9DA-29387AA492DC}" destId="{97EEF22E-EF6F-4BC6-BD90-D8A889C5B184}" srcOrd="0" destOrd="0" presId="urn:microsoft.com/office/officeart/2005/8/layout/orgChart1"/>
    <dgm:cxn modelId="{7E47578E-9747-4AA0-BAA9-8358EE5D6959}" type="presParOf" srcId="{97EEF22E-EF6F-4BC6-BD90-D8A889C5B184}" destId="{DDAF7AE7-D603-41E7-9034-FD8DDF2F4A7E}" srcOrd="0" destOrd="0" presId="urn:microsoft.com/office/officeart/2005/8/layout/orgChart1"/>
    <dgm:cxn modelId="{87949D24-9C27-4C12-ADC1-3AF9297F0018}" type="presParOf" srcId="{97EEF22E-EF6F-4BC6-BD90-D8A889C5B184}" destId="{8330AC96-AEA5-4DF0-BDC6-D6163AEAAC1C}" srcOrd="1" destOrd="0" presId="urn:microsoft.com/office/officeart/2005/8/layout/orgChart1"/>
    <dgm:cxn modelId="{7570538A-A92E-4773-AC80-F169A29E7B64}" type="presParOf" srcId="{0DFF64B8-364D-4D7E-A9DA-29387AA492DC}" destId="{455B92CE-84B1-4D00-9043-8D8640653FF8}" srcOrd="1" destOrd="0" presId="urn:microsoft.com/office/officeart/2005/8/layout/orgChart1"/>
    <dgm:cxn modelId="{A2FA85FE-A8FD-4D33-A6E6-26F08079D459}" type="presParOf" srcId="{0DFF64B8-364D-4D7E-A9DA-29387AA492DC}" destId="{85C1AB11-A16C-48D7-99A4-241D4B755D2D}" srcOrd="2" destOrd="0" presId="urn:microsoft.com/office/officeart/2005/8/layout/orgChart1"/>
    <dgm:cxn modelId="{E17BB08B-97C6-4801-AF38-E827A5A4D9CD}" type="presParOf" srcId="{BE4A492B-7041-49B4-A0EA-9095129662BA}" destId="{19216981-41A7-4CFE-8E53-C6E44FE607A9}" srcOrd="2" destOrd="0" presId="urn:microsoft.com/office/officeart/2005/8/layout/orgChart1"/>
    <dgm:cxn modelId="{2746F796-0157-40E3-AB0B-8B43D21EE9E7}" type="presParOf" srcId="{BC9D8E77-A3A6-4771-889F-D96E7A8F6602}" destId="{18D171D5-4ABA-444C-BC8A-1CC2D8725A53}" srcOrd="2" destOrd="0" presId="urn:microsoft.com/office/officeart/2005/8/layout/orgChart1"/>
    <dgm:cxn modelId="{9F195450-E6EA-4CB2-8747-8C644DE4B92E}" type="presParOf" srcId="{18D171D5-4ABA-444C-BC8A-1CC2D8725A53}" destId="{0672EEC6-D1C0-4A05-81DE-3C45EE3ACA7C}" srcOrd="0" destOrd="0" presId="urn:microsoft.com/office/officeart/2005/8/layout/orgChart1"/>
    <dgm:cxn modelId="{A4D25548-853A-4806-926D-D71D44E6C2F6}" type="presParOf" srcId="{18D171D5-4ABA-444C-BC8A-1CC2D8725A53}" destId="{9FD52DA0-8BF5-4EAB-9732-2FB16DF1AAE8}" srcOrd="1" destOrd="0" presId="urn:microsoft.com/office/officeart/2005/8/layout/orgChart1"/>
    <dgm:cxn modelId="{D19A1F9A-0913-43DC-BC2B-85037BB28EC5}" type="presParOf" srcId="{9FD52DA0-8BF5-4EAB-9732-2FB16DF1AAE8}" destId="{B0AFC741-D200-4213-BEFF-9F564DE4D5D4}" srcOrd="0" destOrd="0" presId="urn:microsoft.com/office/officeart/2005/8/layout/orgChart1"/>
    <dgm:cxn modelId="{25EFCCB8-8F2E-42FC-8D2B-54C061F3A9EB}" type="presParOf" srcId="{B0AFC741-D200-4213-BEFF-9F564DE4D5D4}" destId="{19BA920B-FEF3-41D5-8DD9-1109A9CFE949}" srcOrd="0" destOrd="0" presId="urn:microsoft.com/office/officeart/2005/8/layout/orgChart1"/>
    <dgm:cxn modelId="{202FD5C6-D23E-45D4-B77E-BBBA2344ED30}" type="presParOf" srcId="{B0AFC741-D200-4213-BEFF-9F564DE4D5D4}" destId="{D5B60800-B2D5-4402-A5CA-D8D8BB038F9C}" srcOrd="1" destOrd="0" presId="urn:microsoft.com/office/officeart/2005/8/layout/orgChart1"/>
    <dgm:cxn modelId="{9B342D37-DA45-4DA0-BC5C-8296873DB7AD}" type="presParOf" srcId="{9FD52DA0-8BF5-4EAB-9732-2FB16DF1AAE8}" destId="{F9D7BFAF-1F6D-4207-ABE6-BA6F43B48F24}" srcOrd="1" destOrd="0" presId="urn:microsoft.com/office/officeart/2005/8/layout/orgChart1"/>
    <dgm:cxn modelId="{50E1DA96-698F-4F1B-9246-9E4F57D800DD}" type="presParOf" srcId="{9FD52DA0-8BF5-4EAB-9732-2FB16DF1AAE8}" destId="{6D1270B0-F24B-4CFD-8293-3C95F48B8782}" srcOrd="2" destOrd="0" presId="urn:microsoft.com/office/officeart/2005/8/layout/orgChart1"/>
    <dgm:cxn modelId="{49AA1F12-C121-4D57-BB03-0A33059F28DF}" type="presParOf" srcId="{18D171D5-4ABA-444C-BC8A-1CC2D8725A53}" destId="{DAAC305A-A9BE-4520-B219-32B5F972B8D2}" srcOrd="2" destOrd="0" presId="urn:microsoft.com/office/officeart/2005/8/layout/orgChart1"/>
    <dgm:cxn modelId="{B4506FDA-5F6F-40E8-B029-0D4B06EFF453}" type="presParOf" srcId="{18D171D5-4ABA-444C-BC8A-1CC2D8725A53}" destId="{A47D5C95-7EC9-45BD-BD6F-766A2B8FD946}" srcOrd="3" destOrd="0" presId="urn:microsoft.com/office/officeart/2005/8/layout/orgChart1"/>
    <dgm:cxn modelId="{3A6FB78C-A7C0-45A6-94C2-7B1F20D7B318}" type="presParOf" srcId="{A47D5C95-7EC9-45BD-BD6F-766A2B8FD946}" destId="{A98A8DB7-2465-49CE-80AE-F20785BB7057}" srcOrd="0" destOrd="0" presId="urn:microsoft.com/office/officeart/2005/8/layout/orgChart1"/>
    <dgm:cxn modelId="{F13932D2-4BDE-41D8-94AD-712142E52A39}" type="presParOf" srcId="{A98A8DB7-2465-49CE-80AE-F20785BB7057}" destId="{2BE5532C-E417-461A-8CF0-8C2F1D992E42}" srcOrd="0" destOrd="0" presId="urn:microsoft.com/office/officeart/2005/8/layout/orgChart1"/>
    <dgm:cxn modelId="{BDEABA77-1D77-4B00-A182-44CB624A6E4E}" type="presParOf" srcId="{A98A8DB7-2465-49CE-80AE-F20785BB7057}" destId="{59C0A180-E73E-4FC1-82CA-F9BA0007EAAD}" srcOrd="1" destOrd="0" presId="urn:microsoft.com/office/officeart/2005/8/layout/orgChart1"/>
    <dgm:cxn modelId="{8D28A605-B5A5-4E15-91BF-8A326BDDC130}" type="presParOf" srcId="{A47D5C95-7EC9-45BD-BD6F-766A2B8FD946}" destId="{9AA8E77E-AEB9-4BAA-84B7-39B79239061B}" srcOrd="1" destOrd="0" presId="urn:microsoft.com/office/officeart/2005/8/layout/orgChart1"/>
    <dgm:cxn modelId="{C09B2617-8F98-4D0D-8E8C-F8293E77B393}" type="presParOf" srcId="{A47D5C95-7EC9-45BD-BD6F-766A2B8FD946}" destId="{60D7921D-A3D9-4FA3-B18F-17F58FBD8A1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2E17FB58-D5E5-432F-B9BC-D07A527FFAC0}" type="doc">
      <dgm:prSet loTypeId="urn:microsoft.com/office/officeart/2005/8/layout/h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770E08-DD41-444D-BA5D-00370B7FEE75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会员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1BEF34-6369-4280-9EC7-B85D3DB95FF3}" type="parTrans" cxnId="{E8C14C39-36D9-43BB-A9C3-4CC9C3F3FA6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3BEDF7-086D-4045-A74F-44A8776A56C2}" type="sibTrans" cxnId="{E8C14C39-36D9-43BB-A9C3-4CC9C3F3FA6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075DE1-F16C-4DF8-8FEA-5168FBE6C111}">
      <dgm:prSet phldrT="[Text]"/>
      <dgm:spPr/>
      <dgm:t>
        <a:bodyPr/>
        <a:lstStyle/>
        <a:p>
          <a:pPr>
            <a:buFontTx/>
            <a:buNone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普通会员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CE4741-C847-49E8-B586-F8D42EC72C3E}" type="parTrans" cxnId="{E2C75EC5-E102-4BDB-9712-C6958C7C85F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D9D8B8-3A8D-4C55-8734-7AF1B754A633}" type="sibTrans" cxnId="{E2C75EC5-E102-4BDB-9712-C6958C7C85F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48313E-7833-4C2A-A4C9-DF4CD096EC36}">
      <dgm:prSet phldrT="[Text]"/>
      <dgm:spPr/>
      <dgm:t>
        <a:bodyPr/>
        <a:lstStyle/>
        <a:p>
          <a:pPr>
            <a:buFontTx/>
            <a:buNone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ＶＩＰ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DF0963-3B1A-4A20-8CCF-075262B4D2C4}" type="parTrans" cxnId="{DC0EBC25-361D-45A0-88CC-F4756176D98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E0812F-4D82-48CB-AF86-389BFAD804F8}" type="sibTrans" cxnId="{DC0EBC25-361D-45A0-88CC-F4756176D98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ECB25E-FD27-4C94-A09E-92B37A50E77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市场实体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FFFF91-A94E-4C9B-95F4-433AD5A4B1DE}" type="parTrans" cxnId="{ADBE8048-3FB6-4218-ADFE-2D007FBDCAB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B26151-92FC-491B-B68D-4BAF2382DCEF}" type="sibTrans" cxnId="{ADBE8048-3FB6-4218-ADFE-2D007FBDCAB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4B1B2F-629E-4D52-8B32-B1704D2E8B3F}">
      <dgm:prSet phldrT="[Text]"/>
      <dgm:spPr/>
      <dgm:t>
        <a:bodyPr/>
        <a:lstStyle/>
        <a:p>
          <a:pPr>
            <a:buNone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实体商户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D54FE6-E21C-4479-9559-09FEE6FC302D}" type="parTrans" cxnId="{61654913-20FD-45CE-A7CD-81512316D9B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F8E2B5-BDED-474D-958B-F478AC167D43}" type="sibTrans" cxnId="{61654913-20FD-45CE-A7CD-81512316D9B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B8A332-6D75-4807-B964-FB08480240D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供应实体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52FB75-D9E9-45E4-80B3-5D68DFB8D359}" type="parTrans" cxnId="{1A8611FA-EF12-4B2B-B8BE-A811A9D7906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65D2D0-A986-4BD3-9835-14E6F87B19E8}" type="sibTrans" cxnId="{1A8611FA-EF12-4B2B-B8BE-A811A9D7906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961B6D-E08D-467D-B0A4-0509D45681DB}">
      <dgm:prSet phldrT="[Text]"/>
      <dgm:spPr/>
      <dgm:t>
        <a:bodyPr/>
        <a:lstStyle/>
        <a:p>
          <a:pPr>
            <a:buNone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实体供应户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05ED37-B6A8-45BA-995B-6AEF9AFD1A5B}" type="parTrans" cxnId="{4AC5685E-C9AA-4EB3-A1F2-C37242BB11B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8AA1D4-11E3-4E78-A58A-C6B5EAEB2ADD}" type="sibTrans" cxnId="{4AC5685E-C9AA-4EB3-A1F2-C37242BB11B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D59A5C-F76E-4167-8BF5-A09865927F9C}" type="pres">
      <dgm:prSet presAssocID="{2E17FB58-D5E5-432F-B9BC-D07A527FFAC0}" presName="Name0" presStyleCnt="0">
        <dgm:presLayoutVars>
          <dgm:dir/>
          <dgm:animLvl val="lvl"/>
          <dgm:resizeHandles val="exact"/>
        </dgm:presLayoutVars>
      </dgm:prSet>
      <dgm:spPr/>
    </dgm:pt>
    <dgm:pt modelId="{D38FA8AC-9840-4EC6-85D4-6CCCDA0A0D52}" type="pres">
      <dgm:prSet presAssocID="{2E17FB58-D5E5-432F-B9BC-D07A527FFAC0}" presName="tSp" presStyleCnt="0"/>
      <dgm:spPr/>
    </dgm:pt>
    <dgm:pt modelId="{60E3A811-85F2-4EA7-92DF-CB97888C4A30}" type="pres">
      <dgm:prSet presAssocID="{2E17FB58-D5E5-432F-B9BC-D07A527FFAC0}" presName="bSp" presStyleCnt="0"/>
      <dgm:spPr/>
    </dgm:pt>
    <dgm:pt modelId="{E78FCDF5-6FE2-48B6-BB94-D9CBF1D734B1}" type="pres">
      <dgm:prSet presAssocID="{2E17FB58-D5E5-432F-B9BC-D07A527FFAC0}" presName="process" presStyleCnt="0"/>
      <dgm:spPr/>
    </dgm:pt>
    <dgm:pt modelId="{EA5ABA43-EC9D-47EF-8968-184302799982}" type="pres">
      <dgm:prSet presAssocID="{3E770E08-DD41-444D-BA5D-00370B7FEE75}" presName="composite1" presStyleCnt="0"/>
      <dgm:spPr/>
    </dgm:pt>
    <dgm:pt modelId="{9D2C5F05-FEA3-4925-AEF3-7FC0B3675000}" type="pres">
      <dgm:prSet presAssocID="{3E770E08-DD41-444D-BA5D-00370B7FEE75}" presName="dummyNode1" presStyleLbl="node1" presStyleIdx="0" presStyleCnt="3"/>
      <dgm:spPr/>
    </dgm:pt>
    <dgm:pt modelId="{F9F49E38-F643-427F-818E-D3ACA8F95925}" type="pres">
      <dgm:prSet presAssocID="{3E770E08-DD41-444D-BA5D-00370B7FEE75}" presName="childNode1" presStyleLbl="bgAcc1" presStyleIdx="0" presStyleCnt="3">
        <dgm:presLayoutVars>
          <dgm:bulletEnabled val="1"/>
        </dgm:presLayoutVars>
      </dgm:prSet>
      <dgm:spPr/>
    </dgm:pt>
    <dgm:pt modelId="{5F2237BD-2C40-41AC-A5B5-A6F478D1D642}" type="pres">
      <dgm:prSet presAssocID="{3E770E08-DD41-444D-BA5D-00370B7FEE75}" presName="childNode1tx" presStyleLbl="bgAcc1" presStyleIdx="0" presStyleCnt="3">
        <dgm:presLayoutVars>
          <dgm:bulletEnabled val="1"/>
        </dgm:presLayoutVars>
      </dgm:prSet>
      <dgm:spPr/>
    </dgm:pt>
    <dgm:pt modelId="{654727F2-E05E-465F-BF94-9E01601946EE}" type="pres">
      <dgm:prSet presAssocID="{3E770E08-DD41-444D-BA5D-00370B7FEE75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01F90D6A-BEBF-4A0E-9EB7-07837407716C}" type="pres">
      <dgm:prSet presAssocID="{3E770E08-DD41-444D-BA5D-00370B7FEE75}" presName="connSite1" presStyleCnt="0"/>
      <dgm:spPr/>
    </dgm:pt>
    <dgm:pt modelId="{46DBD63D-91FC-48AD-8B46-6F6C2FF6FB7C}" type="pres">
      <dgm:prSet presAssocID="{D23BEDF7-086D-4045-A74F-44A8776A56C2}" presName="Name9" presStyleLbl="sibTrans2D1" presStyleIdx="0" presStyleCnt="2"/>
      <dgm:spPr/>
    </dgm:pt>
    <dgm:pt modelId="{A02726FE-44CC-4EEA-9405-15B0A9923F3C}" type="pres">
      <dgm:prSet presAssocID="{F8ECB25E-FD27-4C94-A09E-92B37A50E77E}" presName="composite2" presStyleCnt="0"/>
      <dgm:spPr/>
    </dgm:pt>
    <dgm:pt modelId="{04789158-2835-46AB-B734-B3DCAAFB0174}" type="pres">
      <dgm:prSet presAssocID="{F8ECB25E-FD27-4C94-A09E-92B37A50E77E}" presName="dummyNode2" presStyleLbl="node1" presStyleIdx="0" presStyleCnt="3"/>
      <dgm:spPr/>
    </dgm:pt>
    <dgm:pt modelId="{8FB87F24-2F33-497E-B0E8-A11CC04598A5}" type="pres">
      <dgm:prSet presAssocID="{F8ECB25E-FD27-4C94-A09E-92B37A50E77E}" presName="childNode2" presStyleLbl="bgAcc1" presStyleIdx="1" presStyleCnt="3">
        <dgm:presLayoutVars>
          <dgm:bulletEnabled val="1"/>
        </dgm:presLayoutVars>
      </dgm:prSet>
      <dgm:spPr/>
    </dgm:pt>
    <dgm:pt modelId="{A40A6C73-B9C9-4E76-907E-2DA1A3F72C90}" type="pres">
      <dgm:prSet presAssocID="{F8ECB25E-FD27-4C94-A09E-92B37A50E77E}" presName="childNode2tx" presStyleLbl="bgAcc1" presStyleIdx="1" presStyleCnt="3">
        <dgm:presLayoutVars>
          <dgm:bulletEnabled val="1"/>
        </dgm:presLayoutVars>
      </dgm:prSet>
      <dgm:spPr/>
    </dgm:pt>
    <dgm:pt modelId="{2B6985D8-C6CD-4145-8E2F-0C81A901C64A}" type="pres">
      <dgm:prSet presAssocID="{F8ECB25E-FD27-4C94-A09E-92B37A50E77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771D488-BC1B-42F2-A262-D583129FB85A}" type="pres">
      <dgm:prSet presAssocID="{F8ECB25E-FD27-4C94-A09E-92B37A50E77E}" presName="connSite2" presStyleCnt="0"/>
      <dgm:spPr/>
    </dgm:pt>
    <dgm:pt modelId="{3E9469FB-2303-46C7-9D15-716C97924A24}" type="pres">
      <dgm:prSet presAssocID="{72B26151-92FC-491B-B68D-4BAF2382DCEF}" presName="Name18" presStyleLbl="sibTrans2D1" presStyleIdx="1" presStyleCnt="2"/>
      <dgm:spPr/>
    </dgm:pt>
    <dgm:pt modelId="{F65B52AC-8282-4714-B7F5-D4C4524A90B6}" type="pres">
      <dgm:prSet presAssocID="{FBB8A332-6D75-4807-B964-FB08480240D9}" presName="composite1" presStyleCnt="0"/>
      <dgm:spPr/>
    </dgm:pt>
    <dgm:pt modelId="{28744632-6198-45C5-9660-4E676FE04632}" type="pres">
      <dgm:prSet presAssocID="{FBB8A332-6D75-4807-B964-FB08480240D9}" presName="dummyNode1" presStyleLbl="node1" presStyleIdx="1" presStyleCnt="3"/>
      <dgm:spPr/>
    </dgm:pt>
    <dgm:pt modelId="{56984055-8BA8-4D29-98AD-CCBFCD304028}" type="pres">
      <dgm:prSet presAssocID="{FBB8A332-6D75-4807-B964-FB08480240D9}" presName="childNode1" presStyleLbl="bgAcc1" presStyleIdx="2" presStyleCnt="3">
        <dgm:presLayoutVars>
          <dgm:bulletEnabled val="1"/>
        </dgm:presLayoutVars>
      </dgm:prSet>
      <dgm:spPr/>
    </dgm:pt>
    <dgm:pt modelId="{F30A1551-4F1C-456B-8689-44B7517AE41E}" type="pres">
      <dgm:prSet presAssocID="{FBB8A332-6D75-4807-B964-FB08480240D9}" presName="childNode1tx" presStyleLbl="bgAcc1" presStyleIdx="2" presStyleCnt="3">
        <dgm:presLayoutVars>
          <dgm:bulletEnabled val="1"/>
        </dgm:presLayoutVars>
      </dgm:prSet>
      <dgm:spPr/>
    </dgm:pt>
    <dgm:pt modelId="{6B86D55B-BDD3-4AF4-8997-F1988913A90F}" type="pres">
      <dgm:prSet presAssocID="{FBB8A332-6D75-4807-B964-FB08480240D9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1CBA41C5-4695-4954-98E5-749942ACBA4A}" type="pres">
      <dgm:prSet presAssocID="{FBB8A332-6D75-4807-B964-FB08480240D9}" presName="connSite1" presStyleCnt="0"/>
      <dgm:spPr/>
    </dgm:pt>
  </dgm:ptLst>
  <dgm:cxnLst>
    <dgm:cxn modelId="{FFC2E406-B919-45F4-9D70-11BF0AD66C23}" type="presOf" srcId="{7648313E-7833-4C2A-A4C9-DF4CD096EC36}" destId="{5F2237BD-2C40-41AC-A5B5-A6F478D1D642}" srcOrd="1" destOrd="1" presId="urn:microsoft.com/office/officeart/2005/8/layout/hProcess4"/>
    <dgm:cxn modelId="{6A6BCD0E-6952-4FE9-AB96-8B6866968D22}" type="presOf" srcId="{D23BEDF7-086D-4045-A74F-44A8776A56C2}" destId="{46DBD63D-91FC-48AD-8B46-6F6C2FF6FB7C}" srcOrd="0" destOrd="0" presId="urn:microsoft.com/office/officeart/2005/8/layout/hProcess4"/>
    <dgm:cxn modelId="{61654913-20FD-45CE-A7CD-81512316D9B2}" srcId="{F8ECB25E-FD27-4C94-A09E-92B37A50E77E}" destId="{154B1B2F-629E-4D52-8B32-B1704D2E8B3F}" srcOrd="0" destOrd="0" parTransId="{DDD54FE6-E21C-4479-9559-09FEE6FC302D}" sibTransId="{32F8E2B5-BDED-474D-958B-F478AC167D43}"/>
    <dgm:cxn modelId="{DC0EBC25-361D-45A0-88CC-F4756176D984}" srcId="{3E770E08-DD41-444D-BA5D-00370B7FEE75}" destId="{7648313E-7833-4C2A-A4C9-DF4CD096EC36}" srcOrd="1" destOrd="0" parTransId="{D8DF0963-3B1A-4A20-8CCF-075262B4D2C4}" sibTransId="{CFE0812F-4D82-48CB-AF86-389BFAD804F8}"/>
    <dgm:cxn modelId="{1BA2B726-DDAE-4F64-9756-74C2FBB37411}" type="presOf" srcId="{154B1B2F-629E-4D52-8B32-B1704D2E8B3F}" destId="{8FB87F24-2F33-497E-B0E8-A11CC04598A5}" srcOrd="0" destOrd="0" presId="urn:microsoft.com/office/officeart/2005/8/layout/hProcess4"/>
    <dgm:cxn modelId="{E8C14C39-36D9-43BB-A9C3-4CC9C3F3FA62}" srcId="{2E17FB58-D5E5-432F-B9BC-D07A527FFAC0}" destId="{3E770E08-DD41-444D-BA5D-00370B7FEE75}" srcOrd="0" destOrd="0" parTransId="{D41BEF34-6369-4280-9EC7-B85D3DB95FF3}" sibTransId="{D23BEDF7-086D-4045-A74F-44A8776A56C2}"/>
    <dgm:cxn modelId="{CDB2C85D-FE65-4BE5-8EBB-C790DA2571EE}" type="presOf" srcId="{71075DE1-F16C-4DF8-8FEA-5168FBE6C111}" destId="{5F2237BD-2C40-41AC-A5B5-A6F478D1D642}" srcOrd="1" destOrd="0" presId="urn:microsoft.com/office/officeart/2005/8/layout/hProcess4"/>
    <dgm:cxn modelId="{4AC5685E-C9AA-4EB3-A1F2-C37242BB11B4}" srcId="{FBB8A332-6D75-4807-B964-FB08480240D9}" destId="{A1961B6D-E08D-467D-B0A4-0509D45681DB}" srcOrd="0" destOrd="0" parTransId="{2005ED37-B6A8-45BA-995B-6AEF9AFD1A5B}" sibTransId="{948AA1D4-11E3-4E78-A58A-C6B5EAEB2ADD}"/>
    <dgm:cxn modelId="{17448142-532D-470E-AE7C-27939476552D}" type="presOf" srcId="{F8ECB25E-FD27-4C94-A09E-92B37A50E77E}" destId="{2B6985D8-C6CD-4145-8E2F-0C81A901C64A}" srcOrd="0" destOrd="0" presId="urn:microsoft.com/office/officeart/2005/8/layout/hProcess4"/>
    <dgm:cxn modelId="{2161AB43-F366-434D-B0D8-C427616D15CB}" type="presOf" srcId="{2E17FB58-D5E5-432F-B9BC-D07A527FFAC0}" destId="{25D59A5C-F76E-4167-8BF5-A09865927F9C}" srcOrd="0" destOrd="0" presId="urn:microsoft.com/office/officeart/2005/8/layout/hProcess4"/>
    <dgm:cxn modelId="{ED6EA644-438A-40F0-9924-BDEFF88064B1}" type="presOf" srcId="{3E770E08-DD41-444D-BA5D-00370B7FEE75}" destId="{654727F2-E05E-465F-BF94-9E01601946EE}" srcOrd="0" destOrd="0" presId="urn:microsoft.com/office/officeart/2005/8/layout/hProcess4"/>
    <dgm:cxn modelId="{ADBE8048-3FB6-4218-ADFE-2D007FBDCAB1}" srcId="{2E17FB58-D5E5-432F-B9BC-D07A527FFAC0}" destId="{F8ECB25E-FD27-4C94-A09E-92B37A50E77E}" srcOrd="1" destOrd="0" parTransId="{C4FFFF91-A94E-4C9B-95F4-433AD5A4B1DE}" sibTransId="{72B26151-92FC-491B-B68D-4BAF2382DCEF}"/>
    <dgm:cxn modelId="{622AF169-740D-480F-954F-C0D6411893F9}" type="presOf" srcId="{71075DE1-F16C-4DF8-8FEA-5168FBE6C111}" destId="{F9F49E38-F643-427F-818E-D3ACA8F95925}" srcOrd="0" destOrd="0" presId="urn:microsoft.com/office/officeart/2005/8/layout/hProcess4"/>
    <dgm:cxn modelId="{35191973-9681-4985-9163-EBBC65906F9B}" type="presOf" srcId="{154B1B2F-629E-4D52-8B32-B1704D2E8B3F}" destId="{A40A6C73-B9C9-4E76-907E-2DA1A3F72C90}" srcOrd="1" destOrd="0" presId="urn:microsoft.com/office/officeart/2005/8/layout/hProcess4"/>
    <dgm:cxn modelId="{CA11E375-F604-4800-AE52-2DB83B0FC19C}" type="presOf" srcId="{FBB8A332-6D75-4807-B964-FB08480240D9}" destId="{6B86D55B-BDD3-4AF4-8997-F1988913A90F}" srcOrd="0" destOrd="0" presId="urn:microsoft.com/office/officeart/2005/8/layout/hProcess4"/>
    <dgm:cxn modelId="{36C8899A-1183-40EF-961B-D63E95572DB8}" type="presOf" srcId="{A1961B6D-E08D-467D-B0A4-0509D45681DB}" destId="{F30A1551-4F1C-456B-8689-44B7517AE41E}" srcOrd="1" destOrd="0" presId="urn:microsoft.com/office/officeart/2005/8/layout/hProcess4"/>
    <dgm:cxn modelId="{E2C75EC5-E102-4BDB-9712-C6958C7C85FD}" srcId="{3E770E08-DD41-444D-BA5D-00370B7FEE75}" destId="{71075DE1-F16C-4DF8-8FEA-5168FBE6C111}" srcOrd="0" destOrd="0" parTransId="{6BCE4741-C847-49E8-B586-F8D42EC72C3E}" sibTransId="{CED9D8B8-3A8D-4C55-8734-7AF1B754A633}"/>
    <dgm:cxn modelId="{D2F515EF-E92B-43EA-84C9-55831598D75D}" type="presOf" srcId="{7648313E-7833-4C2A-A4C9-DF4CD096EC36}" destId="{F9F49E38-F643-427F-818E-D3ACA8F95925}" srcOrd="0" destOrd="1" presId="urn:microsoft.com/office/officeart/2005/8/layout/hProcess4"/>
    <dgm:cxn modelId="{B06FADEF-0B77-4985-AC28-C31454B35890}" type="presOf" srcId="{72B26151-92FC-491B-B68D-4BAF2382DCEF}" destId="{3E9469FB-2303-46C7-9D15-716C97924A24}" srcOrd="0" destOrd="0" presId="urn:microsoft.com/office/officeart/2005/8/layout/hProcess4"/>
    <dgm:cxn modelId="{6EEDCCEF-C325-4AF6-A5B0-7C9FC6287A87}" type="presOf" srcId="{A1961B6D-E08D-467D-B0A4-0509D45681DB}" destId="{56984055-8BA8-4D29-98AD-CCBFCD304028}" srcOrd="0" destOrd="0" presId="urn:microsoft.com/office/officeart/2005/8/layout/hProcess4"/>
    <dgm:cxn modelId="{1A8611FA-EF12-4B2B-B8BE-A811A9D79069}" srcId="{2E17FB58-D5E5-432F-B9BC-D07A527FFAC0}" destId="{FBB8A332-6D75-4807-B964-FB08480240D9}" srcOrd="2" destOrd="0" parTransId="{6052FB75-D9E9-45E4-80B3-5D68DFB8D359}" sibTransId="{5E65D2D0-A986-4BD3-9835-14E6F87B19E8}"/>
    <dgm:cxn modelId="{51C6C85E-80F6-4916-929F-1E595BD45811}" type="presParOf" srcId="{25D59A5C-F76E-4167-8BF5-A09865927F9C}" destId="{D38FA8AC-9840-4EC6-85D4-6CCCDA0A0D52}" srcOrd="0" destOrd="0" presId="urn:microsoft.com/office/officeart/2005/8/layout/hProcess4"/>
    <dgm:cxn modelId="{C57C13BF-5804-4E7B-88A7-458D1C7011AD}" type="presParOf" srcId="{25D59A5C-F76E-4167-8BF5-A09865927F9C}" destId="{60E3A811-85F2-4EA7-92DF-CB97888C4A30}" srcOrd="1" destOrd="0" presId="urn:microsoft.com/office/officeart/2005/8/layout/hProcess4"/>
    <dgm:cxn modelId="{87172212-1BC9-4518-9785-E04C07AFE3B8}" type="presParOf" srcId="{25D59A5C-F76E-4167-8BF5-A09865927F9C}" destId="{E78FCDF5-6FE2-48B6-BB94-D9CBF1D734B1}" srcOrd="2" destOrd="0" presId="urn:microsoft.com/office/officeart/2005/8/layout/hProcess4"/>
    <dgm:cxn modelId="{56E71418-1F0F-4107-9260-54783C10106E}" type="presParOf" srcId="{E78FCDF5-6FE2-48B6-BB94-D9CBF1D734B1}" destId="{EA5ABA43-EC9D-47EF-8968-184302799982}" srcOrd="0" destOrd="0" presId="urn:microsoft.com/office/officeart/2005/8/layout/hProcess4"/>
    <dgm:cxn modelId="{D8BBA7FF-3D37-4B85-9C0D-1B41A4C0E3C1}" type="presParOf" srcId="{EA5ABA43-EC9D-47EF-8968-184302799982}" destId="{9D2C5F05-FEA3-4925-AEF3-7FC0B3675000}" srcOrd="0" destOrd="0" presId="urn:microsoft.com/office/officeart/2005/8/layout/hProcess4"/>
    <dgm:cxn modelId="{ADB93722-5E14-4C1C-9EAD-78C4733A9A84}" type="presParOf" srcId="{EA5ABA43-EC9D-47EF-8968-184302799982}" destId="{F9F49E38-F643-427F-818E-D3ACA8F95925}" srcOrd="1" destOrd="0" presId="urn:microsoft.com/office/officeart/2005/8/layout/hProcess4"/>
    <dgm:cxn modelId="{6AAAACFB-58E8-477B-B71F-83FA686E9E7E}" type="presParOf" srcId="{EA5ABA43-EC9D-47EF-8968-184302799982}" destId="{5F2237BD-2C40-41AC-A5B5-A6F478D1D642}" srcOrd="2" destOrd="0" presId="urn:microsoft.com/office/officeart/2005/8/layout/hProcess4"/>
    <dgm:cxn modelId="{AB82C653-020D-42B6-A51A-75B0D8FB284C}" type="presParOf" srcId="{EA5ABA43-EC9D-47EF-8968-184302799982}" destId="{654727F2-E05E-465F-BF94-9E01601946EE}" srcOrd="3" destOrd="0" presId="urn:microsoft.com/office/officeart/2005/8/layout/hProcess4"/>
    <dgm:cxn modelId="{60E0A917-9B7B-4AD8-9F0B-B8BDF7890A8C}" type="presParOf" srcId="{EA5ABA43-EC9D-47EF-8968-184302799982}" destId="{01F90D6A-BEBF-4A0E-9EB7-07837407716C}" srcOrd="4" destOrd="0" presId="urn:microsoft.com/office/officeart/2005/8/layout/hProcess4"/>
    <dgm:cxn modelId="{89D69B07-CD2C-448C-85FC-5FC9086E3936}" type="presParOf" srcId="{E78FCDF5-6FE2-48B6-BB94-D9CBF1D734B1}" destId="{46DBD63D-91FC-48AD-8B46-6F6C2FF6FB7C}" srcOrd="1" destOrd="0" presId="urn:microsoft.com/office/officeart/2005/8/layout/hProcess4"/>
    <dgm:cxn modelId="{73AE3E83-6A2C-4F94-A169-986018A9B1EA}" type="presParOf" srcId="{E78FCDF5-6FE2-48B6-BB94-D9CBF1D734B1}" destId="{A02726FE-44CC-4EEA-9405-15B0A9923F3C}" srcOrd="2" destOrd="0" presId="urn:microsoft.com/office/officeart/2005/8/layout/hProcess4"/>
    <dgm:cxn modelId="{AA261CBB-0870-4FC7-B490-850F1175D3E9}" type="presParOf" srcId="{A02726FE-44CC-4EEA-9405-15B0A9923F3C}" destId="{04789158-2835-46AB-B734-B3DCAAFB0174}" srcOrd="0" destOrd="0" presId="urn:microsoft.com/office/officeart/2005/8/layout/hProcess4"/>
    <dgm:cxn modelId="{F7853903-D68E-4211-A719-AB1039C623AD}" type="presParOf" srcId="{A02726FE-44CC-4EEA-9405-15B0A9923F3C}" destId="{8FB87F24-2F33-497E-B0E8-A11CC04598A5}" srcOrd="1" destOrd="0" presId="urn:microsoft.com/office/officeart/2005/8/layout/hProcess4"/>
    <dgm:cxn modelId="{F1CCC74B-7CD5-4E52-947B-A412B822B952}" type="presParOf" srcId="{A02726FE-44CC-4EEA-9405-15B0A9923F3C}" destId="{A40A6C73-B9C9-4E76-907E-2DA1A3F72C90}" srcOrd="2" destOrd="0" presId="urn:microsoft.com/office/officeart/2005/8/layout/hProcess4"/>
    <dgm:cxn modelId="{42774F10-9553-4721-97DF-A736DD0ED7DB}" type="presParOf" srcId="{A02726FE-44CC-4EEA-9405-15B0A9923F3C}" destId="{2B6985D8-C6CD-4145-8E2F-0C81A901C64A}" srcOrd="3" destOrd="0" presId="urn:microsoft.com/office/officeart/2005/8/layout/hProcess4"/>
    <dgm:cxn modelId="{E3B94DB0-6161-4526-95BD-8C5DD44EF566}" type="presParOf" srcId="{A02726FE-44CC-4EEA-9405-15B0A9923F3C}" destId="{B771D488-BC1B-42F2-A262-D583129FB85A}" srcOrd="4" destOrd="0" presId="urn:microsoft.com/office/officeart/2005/8/layout/hProcess4"/>
    <dgm:cxn modelId="{D3965493-59F0-470D-80C5-6098E7E8AD60}" type="presParOf" srcId="{E78FCDF5-6FE2-48B6-BB94-D9CBF1D734B1}" destId="{3E9469FB-2303-46C7-9D15-716C97924A24}" srcOrd="3" destOrd="0" presId="urn:microsoft.com/office/officeart/2005/8/layout/hProcess4"/>
    <dgm:cxn modelId="{4C6A34C9-10E8-4B01-AEF3-D6C3162EDE6A}" type="presParOf" srcId="{E78FCDF5-6FE2-48B6-BB94-D9CBF1D734B1}" destId="{F65B52AC-8282-4714-B7F5-D4C4524A90B6}" srcOrd="4" destOrd="0" presId="urn:microsoft.com/office/officeart/2005/8/layout/hProcess4"/>
    <dgm:cxn modelId="{750FAD9D-D81B-4662-9045-83F53EF47DBD}" type="presParOf" srcId="{F65B52AC-8282-4714-B7F5-D4C4524A90B6}" destId="{28744632-6198-45C5-9660-4E676FE04632}" srcOrd="0" destOrd="0" presId="urn:microsoft.com/office/officeart/2005/8/layout/hProcess4"/>
    <dgm:cxn modelId="{9700B1C3-4749-473F-82D9-8BBB8DC3118C}" type="presParOf" srcId="{F65B52AC-8282-4714-B7F5-D4C4524A90B6}" destId="{56984055-8BA8-4D29-98AD-CCBFCD304028}" srcOrd="1" destOrd="0" presId="urn:microsoft.com/office/officeart/2005/8/layout/hProcess4"/>
    <dgm:cxn modelId="{00A7A551-23B6-464D-981A-6D6820131A35}" type="presParOf" srcId="{F65B52AC-8282-4714-B7F5-D4C4524A90B6}" destId="{F30A1551-4F1C-456B-8689-44B7517AE41E}" srcOrd="2" destOrd="0" presId="urn:microsoft.com/office/officeart/2005/8/layout/hProcess4"/>
    <dgm:cxn modelId="{1E9BFAF8-5622-444C-9501-70EF8109CE7D}" type="presParOf" srcId="{F65B52AC-8282-4714-B7F5-D4C4524A90B6}" destId="{6B86D55B-BDD3-4AF4-8997-F1988913A90F}" srcOrd="3" destOrd="0" presId="urn:microsoft.com/office/officeart/2005/8/layout/hProcess4"/>
    <dgm:cxn modelId="{1AD68F7F-DB70-4A75-A491-E760F1972FDC}" type="presParOf" srcId="{F65B52AC-8282-4714-B7F5-D4C4524A90B6}" destId="{1CBA41C5-4695-4954-98E5-749942ACBA4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D504AA6A-2994-44E8-B210-5133170D96F2}" type="doc">
      <dgm:prSet loTypeId="urn:microsoft.com/office/officeart/2005/8/layout/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386A75-1A0D-4ECE-B41B-7394C489225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支付方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5B1B70-74B3-4F5F-9BE0-73950FC0BB6F}" type="parTrans" cxnId="{DEAB306C-AE66-42DA-9261-D6CE56EFF43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82045D-B40C-4B11-96DE-FA9E0629D9E6}" type="sibTrans" cxnId="{DEAB306C-AE66-42DA-9261-D6CE56EFF43C}">
      <dgm:prSet custT="1"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F51A7B-E2FE-4BD5-880F-92505B3C0E2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代收应付款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F2C316-FCCC-47C5-BF2B-D4A150C0F49B}" type="parTrans" cxnId="{6D6A30D9-D339-4F2F-9210-021E8083262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9A6B8C-3383-443D-B719-313416CE0A2D}" type="sibTrans" cxnId="{6D6A30D9-D339-4F2F-9210-021E80832620}">
      <dgm:prSet custT="1"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4937B3-89AA-4353-A5B0-4266236F3A00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收款方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80CA46-5971-4866-87AD-420FEEA54534}" type="parTrans" cxnId="{96769B51-B8BE-4C44-B88F-6B25D7E603A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F166B2-EDB6-4228-847C-37F3B8C43B64}" type="sibTrans" cxnId="{96769B51-B8BE-4C44-B88F-6B25D7E603A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8F94D5-0917-4280-BD08-EADD82E49FDD}" type="pres">
      <dgm:prSet presAssocID="{D504AA6A-2994-44E8-B210-5133170D96F2}" presName="diagram" presStyleCnt="0">
        <dgm:presLayoutVars>
          <dgm:dir/>
          <dgm:resizeHandles val="exact"/>
        </dgm:presLayoutVars>
      </dgm:prSet>
      <dgm:spPr/>
    </dgm:pt>
    <dgm:pt modelId="{78B26F1A-E455-4983-9FA1-E1ACED2FB744}" type="pres">
      <dgm:prSet presAssocID="{D1386A75-1A0D-4ECE-B41B-7394C4892258}" presName="node" presStyleLbl="node1" presStyleIdx="0" presStyleCnt="3">
        <dgm:presLayoutVars>
          <dgm:bulletEnabled val="1"/>
        </dgm:presLayoutVars>
      </dgm:prSet>
      <dgm:spPr/>
    </dgm:pt>
    <dgm:pt modelId="{DAC366A2-5F02-4C32-AC12-0D874780602C}" type="pres">
      <dgm:prSet presAssocID="{2F82045D-B40C-4B11-96DE-FA9E0629D9E6}" presName="sibTrans" presStyleLbl="sibTrans2D1" presStyleIdx="0" presStyleCnt="2"/>
      <dgm:spPr/>
    </dgm:pt>
    <dgm:pt modelId="{AD937CEB-D10B-4AA1-B983-AE3FB14931F9}" type="pres">
      <dgm:prSet presAssocID="{2F82045D-B40C-4B11-96DE-FA9E0629D9E6}" presName="connectorText" presStyleLbl="sibTrans2D1" presStyleIdx="0" presStyleCnt="2"/>
      <dgm:spPr/>
    </dgm:pt>
    <dgm:pt modelId="{0547DD19-4469-4B74-AB55-F854FC04415F}" type="pres">
      <dgm:prSet presAssocID="{1FF51A7B-E2FE-4BD5-880F-92505B3C0E22}" presName="node" presStyleLbl="node1" presStyleIdx="1" presStyleCnt="3">
        <dgm:presLayoutVars>
          <dgm:bulletEnabled val="1"/>
        </dgm:presLayoutVars>
      </dgm:prSet>
      <dgm:spPr/>
    </dgm:pt>
    <dgm:pt modelId="{38D63980-1877-4219-927F-BFE069E222E0}" type="pres">
      <dgm:prSet presAssocID="{239A6B8C-3383-443D-B719-313416CE0A2D}" presName="sibTrans" presStyleLbl="sibTrans2D1" presStyleIdx="1" presStyleCnt="2"/>
      <dgm:spPr/>
    </dgm:pt>
    <dgm:pt modelId="{3A1C7E94-D6F6-42D6-8700-4602530B7BBC}" type="pres">
      <dgm:prSet presAssocID="{239A6B8C-3383-443D-B719-313416CE0A2D}" presName="connectorText" presStyleLbl="sibTrans2D1" presStyleIdx="1" presStyleCnt="2"/>
      <dgm:spPr/>
    </dgm:pt>
    <dgm:pt modelId="{3C85B86D-9E97-4009-B839-CE29B30D0801}" type="pres">
      <dgm:prSet presAssocID="{1A4937B3-89AA-4353-A5B0-4266236F3A00}" presName="node" presStyleLbl="node1" presStyleIdx="2" presStyleCnt="3">
        <dgm:presLayoutVars>
          <dgm:bulletEnabled val="1"/>
        </dgm:presLayoutVars>
      </dgm:prSet>
      <dgm:spPr/>
    </dgm:pt>
  </dgm:ptLst>
  <dgm:cxnLst>
    <dgm:cxn modelId="{A8A2C006-7C07-42D3-98CC-93975AB54138}" type="presOf" srcId="{239A6B8C-3383-443D-B719-313416CE0A2D}" destId="{3A1C7E94-D6F6-42D6-8700-4602530B7BBC}" srcOrd="1" destOrd="0" presId="urn:microsoft.com/office/officeart/2005/8/layout/process5"/>
    <dgm:cxn modelId="{DD26A022-DF9C-418D-8320-A66C8540B5C7}" type="presOf" srcId="{239A6B8C-3383-443D-B719-313416CE0A2D}" destId="{38D63980-1877-4219-927F-BFE069E222E0}" srcOrd="0" destOrd="0" presId="urn:microsoft.com/office/officeart/2005/8/layout/process5"/>
    <dgm:cxn modelId="{DEAB306C-AE66-42DA-9261-D6CE56EFF43C}" srcId="{D504AA6A-2994-44E8-B210-5133170D96F2}" destId="{D1386A75-1A0D-4ECE-B41B-7394C4892258}" srcOrd="0" destOrd="0" parTransId="{645B1B70-74B3-4F5F-9BE0-73950FC0BB6F}" sibTransId="{2F82045D-B40C-4B11-96DE-FA9E0629D9E6}"/>
    <dgm:cxn modelId="{9212C16F-8BF8-4606-A117-E701543488F9}" type="presOf" srcId="{D1386A75-1A0D-4ECE-B41B-7394C4892258}" destId="{78B26F1A-E455-4983-9FA1-E1ACED2FB744}" srcOrd="0" destOrd="0" presId="urn:microsoft.com/office/officeart/2005/8/layout/process5"/>
    <dgm:cxn modelId="{96769B51-B8BE-4C44-B88F-6B25D7E603A3}" srcId="{D504AA6A-2994-44E8-B210-5133170D96F2}" destId="{1A4937B3-89AA-4353-A5B0-4266236F3A00}" srcOrd="2" destOrd="0" parTransId="{8680CA46-5971-4866-87AD-420FEEA54534}" sibTransId="{68F166B2-EDB6-4228-847C-37F3B8C43B64}"/>
    <dgm:cxn modelId="{8538A47B-289D-4ECF-9CCA-1FC87C518B4A}" type="presOf" srcId="{2F82045D-B40C-4B11-96DE-FA9E0629D9E6}" destId="{AD937CEB-D10B-4AA1-B983-AE3FB14931F9}" srcOrd="1" destOrd="0" presId="urn:microsoft.com/office/officeart/2005/8/layout/process5"/>
    <dgm:cxn modelId="{857415A7-41FD-4F4A-B2CD-962B8F703052}" type="presOf" srcId="{1A4937B3-89AA-4353-A5B0-4266236F3A00}" destId="{3C85B86D-9E97-4009-B839-CE29B30D0801}" srcOrd="0" destOrd="0" presId="urn:microsoft.com/office/officeart/2005/8/layout/process5"/>
    <dgm:cxn modelId="{417364AB-4D05-4C9D-A61F-94C3735FF8FD}" type="presOf" srcId="{1FF51A7B-E2FE-4BD5-880F-92505B3C0E22}" destId="{0547DD19-4469-4B74-AB55-F854FC04415F}" srcOrd="0" destOrd="0" presId="urn:microsoft.com/office/officeart/2005/8/layout/process5"/>
    <dgm:cxn modelId="{C70EEEAE-5263-45F7-9A57-5DB1CCA639DC}" type="presOf" srcId="{D504AA6A-2994-44E8-B210-5133170D96F2}" destId="{DE8F94D5-0917-4280-BD08-EADD82E49FDD}" srcOrd="0" destOrd="0" presId="urn:microsoft.com/office/officeart/2005/8/layout/process5"/>
    <dgm:cxn modelId="{861446C9-3F54-4135-8CA4-8C8FB93886A5}" type="presOf" srcId="{2F82045D-B40C-4B11-96DE-FA9E0629D9E6}" destId="{DAC366A2-5F02-4C32-AC12-0D874780602C}" srcOrd="0" destOrd="0" presId="urn:microsoft.com/office/officeart/2005/8/layout/process5"/>
    <dgm:cxn modelId="{6D6A30D9-D339-4F2F-9210-021E80832620}" srcId="{D504AA6A-2994-44E8-B210-5133170D96F2}" destId="{1FF51A7B-E2FE-4BD5-880F-92505B3C0E22}" srcOrd="1" destOrd="0" parTransId="{CCF2C316-FCCC-47C5-BF2B-D4A150C0F49B}" sibTransId="{239A6B8C-3383-443D-B719-313416CE0A2D}"/>
    <dgm:cxn modelId="{4CE4D79B-1D7B-4A88-8593-2E62E72E9AF2}" type="presParOf" srcId="{DE8F94D5-0917-4280-BD08-EADD82E49FDD}" destId="{78B26F1A-E455-4983-9FA1-E1ACED2FB744}" srcOrd="0" destOrd="0" presId="urn:microsoft.com/office/officeart/2005/8/layout/process5"/>
    <dgm:cxn modelId="{165CBDD6-4B1A-49E1-9E9D-E13657F46B65}" type="presParOf" srcId="{DE8F94D5-0917-4280-BD08-EADD82E49FDD}" destId="{DAC366A2-5F02-4C32-AC12-0D874780602C}" srcOrd="1" destOrd="0" presId="urn:microsoft.com/office/officeart/2005/8/layout/process5"/>
    <dgm:cxn modelId="{A8D9106B-E77E-4771-BEB6-2C162E36068C}" type="presParOf" srcId="{DAC366A2-5F02-4C32-AC12-0D874780602C}" destId="{AD937CEB-D10B-4AA1-B983-AE3FB14931F9}" srcOrd="0" destOrd="0" presId="urn:microsoft.com/office/officeart/2005/8/layout/process5"/>
    <dgm:cxn modelId="{67D80720-0B1D-4558-934B-22960B0CAA9C}" type="presParOf" srcId="{DE8F94D5-0917-4280-BD08-EADD82E49FDD}" destId="{0547DD19-4469-4B74-AB55-F854FC04415F}" srcOrd="2" destOrd="0" presId="urn:microsoft.com/office/officeart/2005/8/layout/process5"/>
    <dgm:cxn modelId="{C1D83DC1-94C7-4459-9C1B-C5F800AD08A1}" type="presParOf" srcId="{DE8F94D5-0917-4280-BD08-EADD82E49FDD}" destId="{38D63980-1877-4219-927F-BFE069E222E0}" srcOrd="3" destOrd="0" presId="urn:microsoft.com/office/officeart/2005/8/layout/process5"/>
    <dgm:cxn modelId="{E05F4787-9CCD-4F6E-B390-D90C7DBF2A2D}" type="presParOf" srcId="{38D63980-1877-4219-927F-BFE069E222E0}" destId="{3A1C7E94-D6F6-42D6-8700-4602530B7BBC}" srcOrd="0" destOrd="0" presId="urn:microsoft.com/office/officeart/2005/8/layout/process5"/>
    <dgm:cxn modelId="{8EEE6FCD-D61E-4C2B-8A15-47DB1E811990}" type="presParOf" srcId="{DE8F94D5-0917-4280-BD08-EADD82E49FDD}" destId="{3C85B86D-9E97-4009-B839-CE29B30D0801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B4340B-D979-40B0-97CB-EEDBED034EB7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8CE0C5-3D2E-4C63-B5CC-AD2D613EA9C0}" type="par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081994-ECF4-40C5-8607-67F3E5CEA8E9}" type="sib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0FEABA-6B31-427C-B27A-146B583476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8E2FF6-6106-444C-8039-31A377F6207C}" type="parTrans" cxnId="{6160B694-ECBF-4FC7-8AD0-9CA736B29BF9}">
      <dgm:prSet/>
      <dgm:spPr/>
      <dgm:t>
        <a:bodyPr/>
        <a:lstStyle/>
        <a:p>
          <a:endParaRPr lang="en-US"/>
        </a:p>
      </dgm:t>
    </dgm:pt>
    <dgm:pt modelId="{ACD27D83-5262-4C00-9F06-C9DD9FCC7E17}" type="sibTrans" cxnId="{6160B694-ECBF-4FC7-8AD0-9CA736B29BF9}">
      <dgm:prSet/>
      <dgm:spPr/>
      <dgm:t>
        <a:bodyPr/>
        <a:lstStyle/>
        <a:p>
          <a:endParaRPr lang="en-US"/>
        </a:p>
      </dgm:t>
    </dgm:pt>
    <dgm:pt modelId="{8358F4BB-EE30-4B7C-B648-77574E8552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47299D-E0BB-4F3C-AFAA-97643CFD6547}" type="parTrans" cxnId="{E2ACC7A4-ED59-423C-BC91-B002B9C8CCF3}">
      <dgm:prSet/>
      <dgm:spPr/>
      <dgm:t>
        <a:bodyPr/>
        <a:lstStyle/>
        <a:p>
          <a:endParaRPr lang="en-US"/>
        </a:p>
      </dgm:t>
    </dgm:pt>
    <dgm:pt modelId="{32F79DD1-0671-44BA-97E3-F9F83A3F45FF}" type="sibTrans" cxnId="{E2ACC7A4-ED59-423C-BC91-B002B9C8CCF3}">
      <dgm:prSet/>
      <dgm:spPr/>
      <dgm:t>
        <a:bodyPr/>
        <a:lstStyle/>
        <a:p>
          <a:endParaRPr lang="en-US"/>
        </a:p>
      </dgm:t>
    </dgm:pt>
    <dgm:pt modelId="{09829235-B97E-4AC9-857A-14B5D0B06714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E4F873-02B1-49A7-B2FF-206F6316A0BA}" type="parTrans" cxnId="{BBBEDF18-20AD-4827-B5AC-7FD02BD69E5D}">
      <dgm:prSet/>
      <dgm:spPr/>
      <dgm:t>
        <a:bodyPr/>
        <a:lstStyle/>
        <a:p>
          <a:endParaRPr lang="en-US"/>
        </a:p>
      </dgm:t>
    </dgm:pt>
    <dgm:pt modelId="{36958E20-205A-46DA-8FB6-61C38793E29B}" type="sibTrans" cxnId="{BBBEDF18-20AD-4827-B5AC-7FD02BD69E5D}">
      <dgm:prSet/>
      <dgm:spPr/>
      <dgm:t>
        <a:bodyPr/>
        <a:lstStyle/>
        <a:p>
          <a:endParaRPr lang="en-US"/>
        </a:p>
      </dgm:t>
    </dgm:pt>
    <dgm:pt modelId="{EB1338F4-B64C-431F-A4B0-ED84FD0F35C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4B3C80-6F3C-49BB-A72D-A49010DABB03}" type="parTrans" cxnId="{5464381A-09F3-4C91-A54C-FCC0F64E4989}">
      <dgm:prSet/>
      <dgm:spPr/>
      <dgm:t>
        <a:bodyPr/>
        <a:lstStyle/>
        <a:p>
          <a:endParaRPr lang="en-US"/>
        </a:p>
      </dgm:t>
    </dgm:pt>
    <dgm:pt modelId="{9B5A11B0-9504-47E4-94D6-5B669367A2F2}" type="sibTrans" cxnId="{5464381A-09F3-4C91-A54C-FCC0F64E4989}">
      <dgm:prSet/>
      <dgm:spPr/>
      <dgm:t>
        <a:bodyPr/>
        <a:lstStyle/>
        <a:p>
          <a:endParaRPr lang="en-US"/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3"/>
      <dgm:spPr/>
    </dgm:pt>
    <dgm:pt modelId="{150409F7-4E55-4A5A-A6AB-1156D7A798E0}" type="pres">
      <dgm:prSet presAssocID="{405BE692-A9C4-49C5-B941-A9A8F3D8D6CA}" presName="childNode1" presStyleLbl="bgAcc1" presStyleIdx="0" presStyleCnt="3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3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2"/>
      <dgm:spPr/>
    </dgm:pt>
    <dgm:pt modelId="{0DF7C3A7-738B-49F7-9084-E7E46DCCD6AE}" type="pres">
      <dgm:prSet presAssocID="{99B4340B-D979-40B0-97CB-EEDBED034EB7}" presName="composite2" presStyleCnt="0"/>
      <dgm:spPr/>
    </dgm:pt>
    <dgm:pt modelId="{D3FA6B8F-B0CB-480A-A9E8-8F42285EF4EC}" type="pres">
      <dgm:prSet presAssocID="{99B4340B-D979-40B0-97CB-EEDBED034EB7}" presName="dummyNode2" presStyleLbl="node1" presStyleIdx="0" presStyleCnt="3"/>
      <dgm:spPr/>
    </dgm:pt>
    <dgm:pt modelId="{99203F4A-25B9-4280-A445-14B0626E20E1}" type="pres">
      <dgm:prSet presAssocID="{99B4340B-D979-40B0-97CB-EEDBED034EB7}" presName="childNode2" presStyleLbl="bgAcc1" presStyleIdx="1" presStyleCnt="3">
        <dgm:presLayoutVars>
          <dgm:bulletEnabled val="1"/>
        </dgm:presLayoutVars>
      </dgm:prSet>
      <dgm:spPr/>
    </dgm:pt>
    <dgm:pt modelId="{9232EFF3-7FA5-408B-BCFB-0A1C342E3FB4}" type="pres">
      <dgm:prSet presAssocID="{99B4340B-D979-40B0-97CB-EEDBED034EB7}" presName="childNode2tx" presStyleLbl="bgAcc1" presStyleIdx="1" presStyleCnt="3">
        <dgm:presLayoutVars>
          <dgm:bulletEnabled val="1"/>
        </dgm:presLayoutVars>
      </dgm:prSet>
      <dgm:spPr/>
    </dgm:pt>
    <dgm:pt modelId="{0F8264BD-7A46-421C-9AF1-36E063825AE5}" type="pres">
      <dgm:prSet presAssocID="{99B4340B-D979-40B0-97CB-EEDBED034EB7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51C785E-ADAA-4CD0-8297-78A200B9B182}" type="pres">
      <dgm:prSet presAssocID="{99B4340B-D979-40B0-97CB-EEDBED034EB7}" presName="connSite2" presStyleCnt="0"/>
      <dgm:spPr/>
    </dgm:pt>
    <dgm:pt modelId="{91E6A2E2-654A-497B-8AEF-EB6DF9E12A66}" type="pres">
      <dgm:prSet presAssocID="{A1081994-ECF4-40C5-8607-67F3E5CEA8E9}" presName="Name18" presStyleLbl="sibTrans2D1" presStyleIdx="1" presStyleCnt="2"/>
      <dgm:spPr/>
    </dgm:pt>
    <dgm:pt modelId="{F602EC91-0D4F-40D7-921A-D13888D34CE2}" type="pres">
      <dgm:prSet presAssocID="{F64E0F38-6A36-4542-A9A4-5C69B77D261D}" presName="composite1" presStyleCnt="0"/>
      <dgm:spPr/>
    </dgm:pt>
    <dgm:pt modelId="{44764A9E-5F37-49B1-AA53-FE7F5B547427}" type="pres">
      <dgm:prSet presAssocID="{F64E0F38-6A36-4542-A9A4-5C69B77D261D}" presName="dummyNode1" presStyleLbl="node1" presStyleIdx="1" presStyleCnt="3"/>
      <dgm:spPr/>
    </dgm:pt>
    <dgm:pt modelId="{C505C855-E5D0-4C40-9F11-78D09372F3DB}" type="pres">
      <dgm:prSet presAssocID="{F64E0F38-6A36-4542-A9A4-5C69B77D261D}" presName="childNode1" presStyleLbl="bgAcc1" presStyleIdx="2" presStyleCnt="3">
        <dgm:presLayoutVars>
          <dgm:bulletEnabled val="1"/>
        </dgm:presLayoutVars>
      </dgm:prSet>
      <dgm:spPr/>
    </dgm:pt>
    <dgm:pt modelId="{D0373108-4AEC-430F-B5CD-6C9405A28590}" type="pres">
      <dgm:prSet presAssocID="{F64E0F38-6A36-4542-A9A4-5C69B77D261D}" presName="childNode1tx" presStyleLbl="bgAcc1" presStyleIdx="2" presStyleCnt="3">
        <dgm:presLayoutVars>
          <dgm:bulletEnabled val="1"/>
        </dgm:presLayoutVars>
      </dgm:prSet>
      <dgm:spPr/>
    </dgm:pt>
    <dgm:pt modelId="{2BB42104-56BE-422F-A7B1-7F3F8E3C0142}" type="pres">
      <dgm:prSet presAssocID="{F64E0F38-6A36-4542-A9A4-5C69B77D261D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5D5FA8C6-935D-429D-AE2E-FC17AF089502}" type="pres">
      <dgm:prSet presAssocID="{F64E0F38-6A36-4542-A9A4-5C69B77D261D}" presName="connSite1" presStyleCnt="0"/>
      <dgm:spPr/>
    </dgm:pt>
  </dgm:ptLst>
  <dgm:cxnLst>
    <dgm:cxn modelId="{39CBD50D-C119-4337-96A1-6D3D300D587E}" type="presOf" srcId="{09829235-B97E-4AC9-857A-14B5D0B06714}" destId="{150409F7-4E55-4A5A-A6AB-1156D7A798E0}" srcOrd="0" destOrd="1" presId="urn:microsoft.com/office/officeart/2005/8/layout/hProcess4"/>
    <dgm:cxn modelId="{C5CF1E13-AC9A-4C8C-94FD-E406903FC45D}" type="presOf" srcId="{A1081994-ECF4-40C5-8607-67F3E5CEA8E9}" destId="{91E6A2E2-654A-497B-8AEF-EB6DF9E12A66}" srcOrd="0" destOrd="0" presId="urn:microsoft.com/office/officeart/2005/8/layout/hProcess4"/>
    <dgm:cxn modelId="{BBBEDF18-20AD-4827-B5AC-7FD02BD69E5D}" srcId="{405BE692-A9C4-49C5-B941-A9A8F3D8D6CA}" destId="{09829235-B97E-4AC9-857A-14B5D0B06714}" srcOrd="1" destOrd="0" parTransId="{09E4F873-02B1-49A7-B2FF-206F6316A0BA}" sibTransId="{36958E20-205A-46DA-8FB6-61C38793E29B}"/>
    <dgm:cxn modelId="{5464381A-09F3-4C91-A54C-FCC0F64E4989}" srcId="{99B4340B-D979-40B0-97CB-EEDBED034EB7}" destId="{EB1338F4-B64C-431F-A4B0-ED84FD0F35CB}" srcOrd="1" destOrd="0" parTransId="{144B3C80-6F3C-49BB-A72D-A49010DABB03}" sibTransId="{9B5A11B0-9504-47E4-94D6-5B669367A2F2}"/>
    <dgm:cxn modelId="{46E72632-BBD7-4E22-A0E3-A20BC2E83096}" srcId="{8040085C-340B-4CC0-8C1E-1003306DB933}" destId="{F64E0F38-6A36-4542-A9A4-5C69B77D261D}" srcOrd="2" destOrd="0" parTransId="{6927515C-CA63-4CFD-A065-CEB6BB47ABB3}" sibTransId="{220B3895-9549-440A-9413-DC8032A8D533}"/>
    <dgm:cxn modelId="{B074FC33-7098-4862-AB7B-AD46163927CE}" type="presOf" srcId="{030FEABA-6B31-427C-B27A-146B583476E6}" destId="{9232EFF3-7FA5-408B-BCFB-0A1C342E3FB4}" srcOrd="1" destOrd="0" presId="urn:microsoft.com/office/officeart/2005/8/layout/hProcess4"/>
    <dgm:cxn modelId="{CFE55338-8694-4AC9-A554-CA1539AE495F}" srcId="{8040085C-340B-4CC0-8C1E-1003306DB933}" destId="{99B4340B-D979-40B0-97CB-EEDBED034EB7}" srcOrd="1" destOrd="0" parTransId="{CB8CE0C5-3D2E-4C63-B5CC-AD2D613EA9C0}" sibTransId="{A1081994-ECF4-40C5-8607-67F3E5CEA8E9}"/>
    <dgm:cxn modelId="{6ED3FA58-917B-47DE-9078-AC78382AD079}" type="presOf" srcId="{030FEABA-6B31-427C-B27A-146B583476E6}" destId="{99203F4A-25B9-4280-A445-14B0626E20E1}" srcOrd="0" destOrd="0" presId="urn:microsoft.com/office/officeart/2005/8/layout/hProcess4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CF0C828D-D007-4BED-B77A-A7398D902871}" type="presOf" srcId="{EB1338F4-B64C-431F-A4B0-ED84FD0F35CB}" destId="{9232EFF3-7FA5-408B-BCFB-0A1C342E3FB4}" srcOrd="1" destOrd="1" presId="urn:microsoft.com/office/officeart/2005/8/layout/hProcess4"/>
    <dgm:cxn modelId="{1C46D791-8CB9-48E1-859E-D23AE7C70762}" type="presOf" srcId="{09829235-B97E-4AC9-857A-14B5D0B06714}" destId="{19896CF8-68B2-458E-90C1-E6027303054F}" srcOrd="1" destOrd="1" presId="urn:microsoft.com/office/officeart/2005/8/layout/hProcess4"/>
    <dgm:cxn modelId="{E23E8D92-E104-40C9-A71E-E0F72852BEE4}" type="presOf" srcId="{8358F4BB-EE30-4B7C-B648-77574E855255}" destId="{150409F7-4E55-4A5A-A6AB-1156D7A798E0}" srcOrd="0" destOrd="0" presId="urn:microsoft.com/office/officeart/2005/8/layout/hProcess4"/>
    <dgm:cxn modelId="{6160B694-ECBF-4FC7-8AD0-9CA736B29BF9}" srcId="{99B4340B-D979-40B0-97CB-EEDBED034EB7}" destId="{030FEABA-6B31-427C-B27A-146B583476E6}" srcOrd="0" destOrd="0" parTransId="{DF8E2FF6-6106-444C-8039-31A377F6207C}" sibTransId="{ACD27D83-5262-4C00-9F06-C9DD9FCC7E17}"/>
    <dgm:cxn modelId="{6AA9B2A2-D1E4-4D11-92EE-A02F60874D63}" type="presOf" srcId="{8358F4BB-EE30-4B7C-B648-77574E855255}" destId="{19896CF8-68B2-458E-90C1-E6027303054F}" srcOrd="1" destOrd="0" presId="urn:microsoft.com/office/officeart/2005/8/layout/hProcess4"/>
    <dgm:cxn modelId="{E2ACC7A4-ED59-423C-BC91-B002B9C8CCF3}" srcId="{405BE692-A9C4-49C5-B941-A9A8F3D8D6CA}" destId="{8358F4BB-EE30-4B7C-B648-77574E855255}" srcOrd="0" destOrd="0" parTransId="{D947299D-E0BB-4F3C-AFAA-97643CFD6547}" sibTransId="{32F79DD1-0671-44BA-97E3-F9F83A3F45FF}"/>
    <dgm:cxn modelId="{4F6AEAA4-FBA1-40E9-BD6C-B6AFBF0A9BE2}" type="presOf" srcId="{99B4340B-D979-40B0-97CB-EEDBED034EB7}" destId="{0F8264BD-7A46-421C-9AF1-36E063825AE5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8391FD3-658F-4C02-B49F-0572CF26AE4F}" type="presOf" srcId="{F64E0F38-6A36-4542-A9A4-5C69B77D261D}" destId="{2BB42104-56BE-422F-A7B1-7F3F8E3C0142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A6E852EC-7422-465F-8486-A0F2AF3A8ADA}" type="presOf" srcId="{EB1338F4-B64C-431F-A4B0-ED84FD0F35CB}" destId="{99203F4A-25B9-4280-A445-14B0626E20E1}" srcOrd="0" destOrd="1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193BB23-4DA5-4B82-9CE8-CE8B4D3ABDA9}" type="presParOf" srcId="{DCCF39AD-A645-4341-98F3-9645DE916F31}" destId="{0DF7C3A7-738B-49F7-9084-E7E46DCCD6AE}" srcOrd="2" destOrd="0" presId="urn:microsoft.com/office/officeart/2005/8/layout/hProcess4"/>
    <dgm:cxn modelId="{F449FC32-4881-47D2-B47F-A4A23801D6E6}" type="presParOf" srcId="{0DF7C3A7-738B-49F7-9084-E7E46DCCD6AE}" destId="{D3FA6B8F-B0CB-480A-A9E8-8F42285EF4EC}" srcOrd="0" destOrd="0" presId="urn:microsoft.com/office/officeart/2005/8/layout/hProcess4"/>
    <dgm:cxn modelId="{842EB1EA-07D7-4055-B707-4653A4DE973E}" type="presParOf" srcId="{0DF7C3A7-738B-49F7-9084-E7E46DCCD6AE}" destId="{99203F4A-25B9-4280-A445-14B0626E20E1}" srcOrd="1" destOrd="0" presId="urn:microsoft.com/office/officeart/2005/8/layout/hProcess4"/>
    <dgm:cxn modelId="{7F03EC27-48FD-40B8-B988-714B8FAE3304}" type="presParOf" srcId="{0DF7C3A7-738B-49F7-9084-E7E46DCCD6AE}" destId="{9232EFF3-7FA5-408B-BCFB-0A1C342E3FB4}" srcOrd="2" destOrd="0" presId="urn:microsoft.com/office/officeart/2005/8/layout/hProcess4"/>
    <dgm:cxn modelId="{C4C6A934-A8AF-4C2D-9164-53BB67BF1538}" type="presParOf" srcId="{0DF7C3A7-738B-49F7-9084-E7E46DCCD6AE}" destId="{0F8264BD-7A46-421C-9AF1-36E063825AE5}" srcOrd="3" destOrd="0" presId="urn:microsoft.com/office/officeart/2005/8/layout/hProcess4"/>
    <dgm:cxn modelId="{E6C49D9B-83F1-48B4-BF9A-23B00CD2EF24}" type="presParOf" srcId="{0DF7C3A7-738B-49F7-9084-E7E46DCCD6AE}" destId="{B51C785E-ADAA-4CD0-8297-78A200B9B182}" srcOrd="4" destOrd="0" presId="urn:microsoft.com/office/officeart/2005/8/layout/hProcess4"/>
    <dgm:cxn modelId="{0C7BE828-D6DD-4F04-BD99-CD5200CAF049}" type="presParOf" srcId="{DCCF39AD-A645-4341-98F3-9645DE916F31}" destId="{91E6A2E2-654A-497B-8AEF-EB6DF9E12A66}" srcOrd="3" destOrd="0" presId="urn:microsoft.com/office/officeart/2005/8/layout/hProcess4"/>
    <dgm:cxn modelId="{912ABB14-506F-4C33-BCD8-80945CBB3AEA}" type="presParOf" srcId="{DCCF39AD-A645-4341-98F3-9645DE916F31}" destId="{F602EC91-0D4F-40D7-921A-D13888D34CE2}" srcOrd="4" destOrd="0" presId="urn:microsoft.com/office/officeart/2005/8/layout/hProcess4"/>
    <dgm:cxn modelId="{52451955-1822-4FE8-A64B-83CDBABE79FE}" type="presParOf" srcId="{F602EC91-0D4F-40D7-921A-D13888D34CE2}" destId="{44764A9E-5F37-49B1-AA53-FE7F5B547427}" srcOrd="0" destOrd="0" presId="urn:microsoft.com/office/officeart/2005/8/layout/hProcess4"/>
    <dgm:cxn modelId="{2C00E52E-8576-405D-B904-C726F19E2078}" type="presParOf" srcId="{F602EC91-0D4F-40D7-921A-D13888D34CE2}" destId="{C505C855-E5D0-4C40-9F11-78D09372F3DB}" srcOrd="1" destOrd="0" presId="urn:microsoft.com/office/officeart/2005/8/layout/hProcess4"/>
    <dgm:cxn modelId="{722D7F30-2308-4C9D-8C9A-3CC5878FACF5}" type="presParOf" srcId="{F602EC91-0D4F-40D7-921A-D13888D34CE2}" destId="{D0373108-4AEC-430F-B5CD-6C9405A28590}" srcOrd="2" destOrd="0" presId="urn:microsoft.com/office/officeart/2005/8/layout/hProcess4"/>
    <dgm:cxn modelId="{5B1B89AF-3F75-4009-94C9-B072ADDAD1E8}" type="presParOf" srcId="{F602EC91-0D4F-40D7-921A-D13888D34CE2}" destId="{2BB42104-56BE-422F-A7B1-7F3F8E3C0142}" srcOrd="3" destOrd="0" presId="urn:microsoft.com/office/officeart/2005/8/layout/hProcess4"/>
    <dgm:cxn modelId="{255A2E34-80B1-48B6-9330-1137AE2FC628}" type="presParOf" srcId="{F602EC91-0D4F-40D7-921A-D13888D34CE2}" destId="{5D5FA8C6-935D-429D-AE2E-FC17AF08950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51187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4D9982C-9F38-404F-AF51-C950BF1DE487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</dgm:pt>
    <dgm:pt modelId="{75A0FE28-60D6-44B0-B8F5-0FD35A67A26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B38A14-1EB9-4275-B39F-AA1C5F86C28A}" type="parTrans" cxnId="{F405E3C0-97B9-49BA-95F6-40D8D4F5F32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1C9BCC-422E-4B40-A438-73EED69A7AE0}" type="sibTrans" cxnId="{F405E3C0-97B9-49BA-95F6-40D8D4F5F32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75C352-3199-4912-821A-7EB85669CFC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6FDE18-75AE-467E-BF48-4DA675517FC4}" type="parTrans" cxnId="{E747CFCE-BB07-42D4-9478-504E4502353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4B60E2-0891-4956-AC41-E1E958810D59}" type="sibTrans" cxnId="{E747CFCE-BB07-42D4-9478-504E4502353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AA139D-F12C-45F5-9CC3-5D836157E6A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A6E010-7511-464B-8CC2-6753F27F0364}" type="parTrans" cxnId="{475391CB-A696-4CE1-8B14-E219DD4089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CADC8B-04CB-448D-98D5-2A2FC91C9CB4}" type="sibTrans" cxnId="{475391CB-A696-4CE1-8B14-E219DD4089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C03C9-6751-43B8-BBF2-F48438A7B70F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……..</a:t>
          </a:r>
        </a:p>
      </dgm:t>
    </dgm:pt>
    <dgm:pt modelId="{EE69C6E5-C5C7-46E0-9A0A-2F8599A27135}" type="parTrans" cxnId="{20C7FAA3-3F63-482C-8AEA-8E296119870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3E6F81-6A16-4605-A302-D8164B82BBC5}" type="sibTrans" cxnId="{20C7FAA3-3F63-482C-8AEA-8E296119870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4E650C-2A4C-4540-AEB5-BC031A1AE19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5DD97D-4767-4C22-9877-858BB9E492C4}" type="parTrans" cxnId="{A5412E9C-3FC4-4044-9FBD-75184AFBDF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3D7DF3-F635-4002-8258-77A1F15FD655}" type="sibTrans" cxnId="{A5412E9C-3FC4-4044-9FBD-75184AFBDF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93F76B-D71A-49A2-8F3F-197E72730B4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81D650-D64A-41C6-A6CD-D9B90938EBC6}" type="parTrans" cxnId="{023121F1-4205-49D9-AAEE-3D82B1A1027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13FD09-2912-4F27-B6E6-6EB134E01B55}" type="sibTrans" cxnId="{023121F1-4205-49D9-AAEE-3D82B1A1027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96B124-C6D7-4640-A988-A2ED57CFBA34}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0B5528-1A76-4D40-895F-D96D48B72540}" type="parTrans" cxnId="{920FA34E-D6B2-481A-8339-B6019B7FA6AE}">
      <dgm:prSet/>
      <dgm:spPr/>
      <dgm:t>
        <a:bodyPr/>
        <a:lstStyle/>
        <a:p>
          <a:endParaRPr lang="en-US"/>
        </a:p>
      </dgm:t>
    </dgm:pt>
    <dgm:pt modelId="{A9142A74-1737-4FA4-A469-02F0177973AF}" type="sibTrans" cxnId="{920FA34E-D6B2-481A-8339-B6019B7FA6AE}">
      <dgm:prSet/>
      <dgm:spPr/>
      <dgm:t>
        <a:bodyPr/>
        <a:lstStyle/>
        <a:p>
          <a:endParaRPr lang="en-US"/>
        </a:p>
      </dgm:t>
    </dgm:pt>
    <dgm:pt modelId="{B5357350-6437-47A2-B5F8-B6F9431E38DE}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D78F8A-D094-4A01-9997-92EDC539B690}" type="parTrans" cxnId="{31C67341-4B0A-4CBC-9E93-D4F753CC61DE}">
      <dgm:prSet/>
      <dgm:spPr/>
      <dgm:t>
        <a:bodyPr/>
        <a:lstStyle/>
        <a:p>
          <a:endParaRPr lang="en-US"/>
        </a:p>
      </dgm:t>
    </dgm:pt>
    <dgm:pt modelId="{10022E25-5A82-41F6-A46D-9639CD63E90A}" type="sibTrans" cxnId="{31C67341-4B0A-4CBC-9E93-D4F753CC61DE}">
      <dgm:prSet/>
      <dgm:spPr/>
      <dgm:t>
        <a:bodyPr/>
        <a:lstStyle/>
        <a:p>
          <a:endParaRPr lang="en-US"/>
        </a:p>
      </dgm:t>
    </dgm:pt>
    <dgm:pt modelId="{C48BCA00-F45C-403A-BE4E-1D394C2DEDC2}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7F8976-1F49-4B98-B645-B21FA7624F43}" type="parTrans" cxnId="{1FB809A2-3C83-47F0-91D3-FDD633846C5F}">
      <dgm:prSet/>
      <dgm:spPr/>
      <dgm:t>
        <a:bodyPr/>
        <a:lstStyle/>
        <a:p>
          <a:endParaRPr lang="en-US"/>
        </a:p>
      </dgm:t>
    </dgm:pt>
    <dgm:pt modelId="{652D13FB-F5EC-43B0-8CAB-3B6E7D56FE22}" type="sibTrans" cxnId="{1FB809A2-3C83-47F0-91D3-FDD633846C5F}">
      <dgm:prSet/>
      <dgm:spPr/>
      <dgm:t>
        <a:bodyPr/>
        <a:lstStyle/>
        <a:p>
          <a:endParaRPr lang="en-US"/>
        </a:p>
      </dgm:t>
    </dgm:pt>
    <dgm:pt modelId="{A10371EC-9C17-449A-8E1E-5BB3C774917C}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905EFD-3C8F-423D-B09D-A63447A85A0A}" type="parTrans" cxnId="{A5B82E80-F54C-42BC-8921-527635FF6C30}">
      <dgm:prSet/>
      <dgm:spPr/>
      <dgm:t>
        <a:bodyPr/>
        <a:lstStyle/>
        <a:p>
          <a:endParaRPr lang="en-US"/>
        </a:p>
      </dgm:t>
    </dgm:pt>
    <dgm:pt modelId="{427EAA01-A47A-4DF4-BCEC-7FCC785B85A1}" type="sibTrans" cxnId="{A5B82E80-F54C-42BC-8921-527635FF6C30}">
      <dgm:prSet/>
      <dgm:spPr/>
      <dgm:t>
        <a:bodyPr/>
        <a:lstStyle/>
        <a:p>
          <a:endParaRPr lang="en-US"/>
        </a:p>
      </dgm:t>
    </dgm:pt>
    <dgm:pt modelId="{F5296AC1-AA55-40C9-A4F9-67F8A25009A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567C1B-A021-4074-BB68-E68649421053}" type="parTrans" cxnId="{26F5F4C2-E423-4A9A-B4F2-A16A83ED8D1F}">
      <dgm:prSet/>
      <dgm:spPr/>
      <dgm:t>
        <a:bodyPr/>
        <a:lstStyle/>
        <a:p>
          <a:endParaRPr lang="en-US"/>
        </a:p>
      </dgm:t>
    </dgm:pt>
    <dgm:pt modelId="{F2D3350C-7316-462E-87D2-C6EDA5B22BD1}" type="sibTrans" cxnId="{26F5F4C2-E423-4A9A-B4F2-A16A83ED8D1F}">
      <dgm:prSet/>
      <dgm:spPr/>
      <dgm:t>
        <a:bodyPr/>
        <a:lstStyle/>
        <a:p>
          <a:endParaRPr lang="en-US"/>
        </a:p>
      </dgm:t>
    </dgm:pt>
    <dgm:pt modelId="{3A411B87-39B0-4813-87E3-784BCD127F73}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E652EE-52C8-40EA-8396-55A73ED594D5}" type="parTrans" cxnId="{D291E6B1-4AEC-4708-9BF0-AD3A0E731214}">
      <dgm:prSet/>
      <dgm:spPr/>
      <dgm:t>
        <a:bodyPr/>
        <a:lstStyle/>
        <a:p>
          <a:endParaRPr lang="en-US"/>
        </a:p>
      </dgm:t>
    </dgm:pt>
    <dgm:pt modelId="{E1B91A50-DBF6-49CC-A0C2-0579315106E1}" type="sibTrans" cxnId="{D291E6B1-4AEC-4708-9BF0-AD3A0E731214}">
      <dgm:prSet/>
      <dgm:spPr/>
      <dgm:t>
        <a:bodyPr/>
        <a:lstStyle/>
        <a:p>
          <a:endParaRPr lang="en-US"/>
        </a:p>
      </dgm:t>
    </dgm:pt>
    <dgm:pt modelId="{DCD282F2-B65E-42F4-ADD6-832817451423}" type="pres">
      <dgm:prSet presAssocID="{E4D9982C-9F38-404F-AF51-C950BF1DE487}" presName="list" presStyleCnt="0">
        <dgm:presLayoutVars>
          <dgm:dir/>
          <dgm:animLvl val="lvl"/>
        </dgm:presLayoutVars>
      </dgm:prSet>
      <dgm:spPr/>
    </dgm:pt>
    <dgm:pt modelId="{237E1C6F-E161-443E-AD34-483EAB2BB8D8}" type="pres">
      <dgm:prSet presAssocID="{75A0FE28-60D6-44B0-B8F5-0FD35A67A267}" presName="posSpace" presStyleCnt="0"/>
      <dgm:spPr/>
    </dgm:pt>
    <dgm:pt modelId="{56947774-CBBB-4790-A652-FF2C9C41C6B7}" type="pres">
      <dgm:prSet presAssocID="{75A0FE28-60D6-44B0-B8F5-0FD35A67A267}" presName="vertFlow" presStyleCnt="0"/>
      <dgm:spPr/>
    </dgm:pt>
    <dgm:pt modelId="{C7902243-0CB4-4DFC-84C3-20E9D842C977}" type="pres">
      <dgm:prSet presAssocID="{75A0FE28-60D6-44B0-B8F5-0FD35A67A267}" presName="topSpace" presStyleCnt="0"/>
      <dgm:spPr/>
    </dgm:pt>
    <dgm:pt modelId="{E2648BED-74DD-4ECF-963B-30344A877CBD}" type="pres">
      <dgm:prSet presAssocID="{75A0FE28-60D6-44B0-B8F5-0FD35A67A267}" presName="firstComp" presStyleCnt="0"/>
      <dgm:spPr/>
    </dgm:pt>
    <dgm:pt modelId="{C927C581-81E0-4E80-872B-84BCA71C4DD5}" type="pres">
      <dgm:prSet presAssocID="{75A0FE28-60D6-44B0-B8F5-0FD35A67A267}" presName="firstChild" presStyleLbl="bgAccFollowNode1" presStyleIdx="0" presStyleCnt="6"/>
      <dgm:spPr/>
    </dgm:pt>
    <dgm:pt modelId="{11EA9E5E-8AAE-4590-B89B-A6AE40263116}" type="pres">
      <dgm:prSet presAssocID="{75A0FE28-60D6-44B0-B8F5-0FD35A67A267}" presName="firstChildTx" presStyleLbl="bgAccFollowNode1" presStyleIdx="0" presStyleCnt="6">
        <dgm:presLayoutVars>
          <dgm:bulletEnabled val="1"/>
        </dgm:presLayoutVars>
      </dgm:prSet>
      <dgm:spPr/>
    </dgm:pt>
    <dgm:pt modelId="{72847477-D8EE-4A0C-97AF-FDAB24B52909}" type="pres">
      <dgm:prSet presAssocID="{75A0FE28-60D6-44B0-B8F5-0FD35A67A267}" presName="negSpace" presStyleCnt="0"/>
      <dgm:spPr/>
    </dgm:pt>
    <dgm:pt modelId="{957FDFF6-CC03-4A9B-9C39-7CD313A0ED65}" type="pres">
      <dgm:prSet presAssocID="{75A0FE28-60D6-44B0-B8F5-0FD35A67A267}" presName="circle" presStyleLbl="node1" presStyleIdx="0" presStyleCnt="6"/>
      <dgm:spPr/>
    </dgm:pt>
    <dgm:pt modelId="{D9492CAC-8605-4065-A2D6-16C953B5E7EE}" type="pres">
      <dgm:prSet presAssocID="{5C1C9BCC-422E-4B40-A438-73EED69A7AE0}" presName="transSpace" presStyleCnt="0"/>
      <dgm:spPr/>
    </dgm:pt>
    <dgm:pt modelId="{AA1A837B-9CCA-4F47-9150-97FFB1DEF058}" type="pres">
      <dgm:prSet presAssocID="{6F75C352-3199-4912-821A-7EB85669CFC9}" presName="posSpace" presStyleCnt="0"/>
      <dgm:spPr/>
    </dgm:pt>
    <dgm:pt modelId="{54BF2598-4C50-4BE7-BC4D-2AF9F78625D1}" type="pres">
      <dgm:prSet presAssocID="{6F75C352-3199-4912-821A-7EB85669CFC9}" presName="vertFlow" presStyleCnt="0"/>
      <dgm:spPr/>
    </dgm:pt>
    <dgm:pt modelId="{A56AE686-4201-46E5-931F-E9AED087ED23}" type="pres">
      <dgm:prSet presAssocID="{6F75C352-3199-4912-821A-7EB85669CFC9}" presName="topSpace" presStyleCnt="0"/>
      <dgm:spPr/>
    </dgm:pt>
    <dgm:pt modelId="{8716F4C3-2E19-4DEB-821B-2E7D5132D233}" type="pres">
      <dgm:prSet presAssocID="{6F75C352-3199-4912-821A-7EB85669CFC9}" presName="firstComp" presStyleCnt="0"/>
      <dgm:spPr/>
    </dgm:pt>
    <dgm:pt modelId="{C2C3C485-A2DB-493D-84F8-BFD9C5783C32}" type="pres">
      <dgm:prSet presAssocID="{6F75C352-3199-4912-821A-7EB85669CFC9}" presName="firstChild" presStyleLbl="bgAccFollowNode1" presStyleIdx="1" presStyleCnt="6"/>
      <dgm:spPr/>
    </dgm:pt>
    <dgm:pt modelId="{753EF76D-1F10-4F86-9F47-7D2B1307B677}" type="pres">
      <dgm:prSet presAssocID="{6F75C352-3199-4912-821A-7EB85669CFC9}" presName="firstChildTx" presStyleLbl="bgAccFollowNode1" presStyleIdx="1" presStyleCnt="6">
        <dgm:presLayoutVars>
          <dgm:bulletEnabled val="1"/>
        </dgm:presLayoutVars>
      </dgm:prSet>
      <dgm:spPr/>
    </dgm:pt>
    <dgm:pt modelId="{797D2AE5-845F-4AE0-B021-6E45C2C9B011}" type="pres">
      <dgm:prSet presAssocID="{6F75C352-3199-4912-821A-7EB85669CFC9}" presName="negSpace" presStyleCnt="0"/>
      <dgm:spPr/>
    </dgm:pt>
    <dgm:pt modelId="{4500D309-CC47-45CB-B8C6-CE20AA405A54}" type="pres">
      <dgm:prSet presAssocID="{6F75C352-3199-4912-821A-7EB85669CFC9}" presName="circle" presStyleLbl="node1" presStyleIdx="1" presStyleCnt="6"/>
      <dgm:spPr/>
    </dgm:pt>
    <dgm:pt modelId="{30B7EC2D-B471-4A11-AEC7-4BE8487BC834}" type="pres">
      <dgm:prSet presAssocID="{804B60E2-0891-4956-AC41-E1E958810D59}" presName="transSpace" presStyleCnt="0"/>
      <dgm:spPr/>
    </dgm:pt>
    <dgm:pt modelId="{4E8E1901-2FE7-442E-B82A-2AD0C9F94449}" type="pres">
      <dgm:prSet presAssocID="{61AA139D-F12C-45F5-9CC3-5D836157E6AC}" presName="posSpace" presStyleCnt="0"/>
      <dgm:spPr/>
    </dgm:pt>
    <dgm:pt modelId="{D9D9B818-3CD0-4A83-A571-496BD04E99B3}" type="pres">
      <dgm:prSet presAssocID="{61AA139D-F12C-45F5-9CC3-5D836157E6AC}" presName="vertFlow" presStyleCnt="0"/>
      <dgm:spPr/>
    </dgm:pt>
    <dgm:pt modelId="{A85781BD-BE0F-4D55-AA0E-5B58AF6BFF22}" type="pres">
      <dgm:prSet presAssocID="{61AA139D-F12C-45F5-9CC3-5D836157E6AC}" presName="topSpace" presStyleCnt="0"/>
      <dgm:spPr/>
    </dgm:pt>
    <dgm:pt modelId="{34648E4D-3C47-4E0F-B14E-B417217BD72B}" type="pres">
      <dgm:prSet presAssocID="{61AA139D-F12C-45F5-9CC3-5D836157E6AC}" presName="firstComp" presStyleCnt="0"/>
      <dgm:spPr/>
    </dgm:pt>
    <dgm:pt modelId="{EBA57E0A-B9EA-434A-B81E-333CF08EDCF7}" type="pres">
      <dgm:prSet presAssocID="{61AA139D-F12C-45F5-9CC3-5D836157E6AC}" presName="firstChild" presStyleLbl="bgAccFollowNode1" presStyleIdx="2" presStyleCnt="6"/>
      <dgm:spPr/>
    </dgm:pt>
    <dgm:pt modelId="{9D8C39B3-5B46-48EC-B1BB-672C60B4FAC8}" type="pres">
      <dgm:prSet presAssocID="{61AA139D-F12C-45F5-9CC3-5D836157E6AC}" presName="firstChildTx" presStyleLbl="bgAccFollowNode1" presStyleIdx="2" presStyleCnt="6">
        <dgm:presLayoutVars>
          <dgm:bulletEnabled val="1"/>
        </dgm:presLayoutVars>
      </dgm:prSet>
      <dgm:spPr/>
    </dgm:pt>
    <dgm:pt modelId="{C5368944-3E8E-4D30-A7B5-98A40409CF52}" type="pres">
      <dgm:prSet presAssocID="{61AA139D-F12C-45F5-9CC3-5D836157E6AC}" presName="negSpace" presStyleCnt="0"/>
      <dgm:spPr/>
    </dgm:pt>
    <dgm:pt modelId="{8EEA371B-C9DE-4794-BC78-5F7EC1DC60FC}" type="pres">
      <dgm:prSet presAssocID="{61AA139D-F12C-45F5-9CC3-5D836157E6AC}" presName="circle" presStyleLbl="node1" presStyleIdx="2" presStyleCnt="6"/>
      <dgm:spPr/>
    </dgm:pt>
    <dgm:pt modelId="{87C28503-D20A-47BE-B552-43DBA84CF199}" type="pres">
      <dgm:prSet presAssocID="{33CADC8B-04CB-448D-98D5-2A2FC91C9CB4}" presName="transSpace" presStyleCnt="0"/>
      <dgm:spPr/>
    </dgm:pt>
    <dgm:pt modelId="{5D3CCF56-41E7-41BE-9771-C50567BA2056}" type="pres">
      <dgm:prSet presAssocID="{984E650C-2A4C-4540-AEB5-BC031A1AE191}" presName="posSpace" presStyleCnt="0"/>
      <dgm:spPr/>
    </dgm:pt>
    <dgm:pt modelId="{A77DB058-C111-4314-9DA8-27C6B6CE5B46}" type="pres">
      <dgm:prSet presAssocID="{984E650C-2A4C-4540-AEB5-BC031A1AE191}" presName="vertFlow" presStyleCnt="0"/>
      <dgm:spPr/>
    </dgm:pt>
    <dgm:pt modelId="{BAC87944-4CFF-4C4C-A7BE-83DE638BE331}" type="pres">
      <dgm:prSet presAssocID="{984E650C-2A4C-4540-AEB5-BC031A1AE191}" presName="topSpace" presStyleCnt="0"/>
      <dgm:spPr/>
    </dgm:pt>
    <dgm:pt modelId="{A3836A7C-B8CC-482E-929C-423E65AFAE9C}" type="pres">
      <dgm:prSet presAssocID="{984E650C-2A4C-4540-AEB5-BC031A1AE191}" presName="firstComp" presStyleCnt="0"/>
      <dgm:spPr/>
    </dgm:pt>
    <dgm:pt modelId="{B5C2F48B-EAC7-46D2-801D-EBDD742E03D0}" type="pres">
      <dgm:prSet presAssocID="{984E650C-2A4C-4540-AEB5-BC031A1AE191}" presName="firstChild" presStyleLbl="bgAccFollowNode1" presStyleIdx="3" presStyleCnt="6"/>
      <dgm:spPr/>
    </dgm:pt>
    <dgm:pt modelId="{FB7CDC3B-65B7-43B6-940E-497D740E9C78}" type="pres">
      <dgm:prSet presAssocID="{984E650C-2A4C-4540-AEB5-BC031A1AE191}" presName="firstChildTx" presStyleLbl="bgAccFollowNode1" presStyleIdx="3" presStyleCnt="6">
        <dgm:presLayoutVars>
          <dgm:bulletEnabled val="1"/>
        </dgm:presLayoutVars>
      </dgm:prSet>
      <dgm:spPr/>
    </dgm:pt>
    <dgm:pt modelId="{14CBF52A-89C4-41E5-9421-BC3540EC068B}" type="pres">
      <dgm:prSet presAssocID="{984E650C-2A4C-4540-AEB5-BC031A1AE191}" presName="negSpace" presStyleCnt="0"/>
      <dgm:spPr/>
    </dgm:pt>
    <dgm:pt modelId="{795DCC54-EA3B-41AB-92E2-E2E6797FA5ED}" type="pres">
      <dgm:prSet presAssocID="{984E650C-2A4C-4540-AEB5-BC031A1AE191}" presName="circle" presStyleLbl="node1" presStyleIdx="3" presStyleCnt="6"/>
      <dgm:spPr/>
    </dgm:pt>
    <dgm:pt modelId="{7798B382-5B9E-4D0D-B8B4-0248C3B3CF07}" type="pres">
      <dgm:prSet presAssocID="{693D7DF3-F635-4002-8258-77A1F15FD655}" presName="transSpace" presStyleCnt="0"/>
      <dgm:spPr/>
    </dgm:pt>
    <dgm:pt modelId="{6D291067-07AB-4C09-9E11-5F277D236362}" type="pres">
      <dgm:prSet presAssocID="{0F93F76B-D71A-49A2-8F3F-197E72730B48}" presName="posSpace" presStyleCnt="0"/>
      <dgm:spPr/>
    </dgm:pt>
    <dgm:pt modelId="{990C9289-DDA8-4DB6-8DFB-CCCD8FA83868}" type="pres">
      <dgm:prSet presAssocID="{0F93F76B-D71A-49A2-8F3F-197E72730B48}" presName="vertFlow" presStyleCnt="0"/>
      <dgm:spPr/>
    </dgm:pt>
    <dgm:pt modelId="{2DD83E6B-D60F-438F-BF64-02C852DBF25B}" type="pres">
      <dgm:prSet presAssocID="{0F93F76B-D71A-49A2-8F3F-197E72730B48}" presName="topSpace" presStyleCnt="0"/>
      <dgm:spPr/>
    </dgm:pt>
    <dgm:pt modelId="{EED07F82-0B8A-445C-8CEB-1ACD3B18311D}" type="pres">
      <dgm:prSet presAssocID="{0F93F76B-D71A-49A2-8F3F-197E72730B48}" presName="firstComp" presStyleCnt="0"/>
      <dgm:spPr/>
    </dgm:pt>
    <dgm:pt modelId="{F59349A7-B47F-4337-B398-FC6E4F83C1DB}" type="pres">
      <dgm:prSet presAssocID="{0F93F76B-D71A-49A2-8F3F-197E72730B48}" presName="firstChild" presStyleLbl="bgAccFollowNode1" presStyleIdx="4" presStyleCnt="6"/>
      <dgm:spPr/>
    </dgm:pt>
    <dgm:pt modelId="{E3E1E961-1E0F-4CFC-99F3-9C800669F051}" type="pres">
      <dgm:prSet presAssocID="{0F93F76B-D71A-49A2-8F3F-197E72730B48}" presName="firstChildTx" presStyleLbl="bgAccFollowNode1" presStyleIdx="4" presStyleCnt="6">
        <dgm:presLayoutVars>
          <dgm:bulletEnabled val="1"/>
        </dgm:presLayoutVars>
      </dgm:prSet>
      <dgm:spPr/>
    </dgm:pt>
    <dgm:pt modelId="{284F2FA7-A164-486A-887B-CA341C2583BB}" type="pres">
      <dgm:prSet presAssocID="{0F93F76B-D71A-49A2-8F3F-197E72730B48}" presName="negSpace" presStyleCnt="0"/>
      <dgm:spPr/>
    </dgm:pt>
    <dgm:pt modelId="{A69AC4FB-59C7-4769-93A3-1D5607226EF7}" type="pres">
      <dgm:prSet presAssocID="{0F93F76B-D71A-49A2-8F3F-197E72730B48}" presName="circle" presStyleLbl="node1" presStyleIdx="4" presStyleCnt="6"/>
      <dgm:spPr/>
    </dgm:pt>
    <dgm:pt modelId="{F1D406EC-2A8A-4E5E-AE0B-EDE2C12D4DA9}" type="pres">
      <dgm:prSet presAssocID="{2E13FD09-2912-4F27-B6E6-6EB134E01B55}" presName="transSpace" presStyleCnt="0"/>
      <dgm:spPr/>
    </dgm:pt>
    <dgm:pt modelId="{90EA7FF3-4BD4-403B-892C-A9F7BE888AB3}" type="pres">
      <dgm:prSet presAssocID="{0F5C03C9-6751-43B8-BBF2-F48438A7B70F}" presName="posSpace" presStyleCnt="0"/>
      <dgm:spPr/>
    </dgm:pt>
    <dgm:pt modelId="{7959C8D8-9267-4048-A295-6E75AE30EFC2}" type="pres">
      <dgm:prSet presAssocID="{0F5C03C9-6751-43B8-BBF2-F48438A7B70F}" presName="vertFlow" presStyleCnt="0"/>
      <dgm:spPr/>
    </dgm:pt>
    <dgm:pt modelId="{BE595972-FD22-413E-9EAD-31957F04675F}" type="pres">
      <dgm:prSet presAssocID="{0F5C03C9-6751-43B8-BBF2-F48438A7B70F}" presName="topSpace" presStyleCnt="0"/>
      <dgm:spPr/>
    </dgm:pt>
    <dgm:pt modelId="{7178DBC9-2D59-4D6C-9A8C-7B31A9D30F3E}" type="pres">
      <dgm:prSet presAssocID="{0F5C03C9-6751-43B8-BBF2-F48438A7B70F}" presName="firstComp" presStyleCnt="0"/>
      <dgm:spPr/>
    </dgm:pt>
    <dgm:pt modelId="{98E8551A-45A8-4039-84DF-60170F94085B}" type="pres">
      <dgm:prSet presAssocID="{0F5C03C9-6751-43B8-BBF2-F48438A7B70F}" presName="firstChild" presStyleLbl="bgAccFollowNode1" presStyleIdx="5" presStyleCnt="6"/>
      <dgm:spPr/>
    </dgm:pt>
    <dgm:pt modelId="{291BD1F1-D72D-489A-8C36-B9A9F6198378}" type="pres">
      <dgm:prSet presAssocID="{0F5C03C9-6751-43B8-BBF2-F48438A7B70F}" presName="firstChildTx" presStyleLbl="bgAccFollowNode1" presStyleIdx="5" presStyleCnt="6">
        <dgm:presLayoutVars>
          <dgm:bulletEnabled val="1"/>
        </dgm:presLayoutVars>
      </dgm:prSet>
      <dgm:spPr/>
    </dgm:pt>
    <dgm:pt modelId="{70D53379-3281-49DF-A7BD-5B343976E5FF}" type="pres">
      <dgm:prSet presAssocID="{0F5C03C9-6751-43B8-BBF2-F48438A7B70F}" presName="negSpace" presStyleCnt="0"/>
      <dgm:spPr/>
    </dgm:pt>
    <dgm:pt modelId="{B8AF8AD5-E237-406E-A829-06DBC40BA37F}" type="pres">
      <dgm:prSet presAssocID="{0F5C03C9-6751-43B8-BBF2-F48438A7B70F}" presName="circle" presStyleLbl="node1" presStyleIdx="5" presStyleCnt="6"/>
      <dgm:spPr/>
    </dgm:pt>
  </dgm:ptLst>
  <dgm:cxnLst>
    <dgm:cxn modelId="{1B5EAF0D-FF85-4506-9653-C289429EAEAC}" type="presOf" srcId="{6F75C352-3199-4912-821A-7EB85669CFC9}" destId="{4500D309-CC47-45CB-B8C6-CE20AA405A54}" srcOrd="0" destOrd="0" presId="urn:microsoft.com/office/officeart/2005/8/layout/hList9"/>
    <dgm:cxn modelId="{FECFA013-75E1-4659-921B-36FA5D50A2BB}" type="presOf" srcId="{5C96B124-C6D7-4640-A988-A2ED57CFBA34}" destId="{11EA9E5E-8AAE-4590-B89B-A6AE40263116}" srcOrd="1" destOrd="0" presId="urn:microsoft.com/office/officeart/2005/8/layout/hList9"/>
    <dgm:cxn modelId="{9B5D3129-A5B7-4B1E-8DEA-A801B317BDA1}" type="presOf" srcId="{F5296AC1-AA55-40C9-A4F9-67F8A25009AC}" destId="{E3E1E961-1E0F-4CFC-99F3-9C800669F051}" srcOrd="1" destOrd="0" presId="urn:microsoft.com/office/officeart/2005/8/layout/hList9"/>
    <dgm:cxn modelId="{BA305836-A475-44D6-A16E-BD2DE1FF37D3}" type="presOf" srcId="{3A411B87-39B0-4813-87E3-784BCD127F73}" destId="{98E8551A-45A8-4039-84DF-60170F94085B}" srcOrd="0" destOrd="0" presId="urn:microsoft.com/office/officeart/2005/8/layout/hList9"/>
    <dgm:cxn modelId="{DA78B838-66A7-474C-9A99-E2CAD2A50F46}" type="presOf" srcId="{C48BCA00-F45C-403A-BE4E-1D394C2DEDC2}" destId="{EBA57E0A-B9EA-434A-B81E-333CF08EDCF7}" srcOrd="0" destOrd="0" presId="urn:microsoft.com/office/officeart/2005/8/layout/hList9"/>
    <dgm:cxn modelId="{78AC693C-26FA-4CC8-89C5-EBEE4651E4D7}" type="presOf" srcId="{75A0FE28-60D6-44B0-B8F5-0FD35A67A267}" destId="{957FDFF6-CC03-4A9B-9C39-7CD313A0ED65}" srcOrd="0" destOrd="0" presId="urn:microsoft.com/office/officeart/2005/8/layout/hList9"/>
    <dgm:cxn modelId="{D008923D-2237-436A-93A8-8E9279761960}" type="presOf" srcId="{0F93F76B-D71A-49A2-8F3F-197E72730B48}" destId="{A69AC4FB-59C7-4769-93A3-1D5607226EF7}" srcOrd="0" destOrd="0" presId="urn:microsoft.com/office/officeart/2005/8/layout/hList9"/>
    <dgm:cxn modelId="{D8A54960-2CA8-49D5-A09F-5E2B3C516CA4}" type="presOf" srcId="{984E650C-2A4C-4540-AEB5-BC031A1AE191}" destId="{795DCC54-EA3B-41AB-92E2-E2E6797FA5ED}" srcOrd="0" destOrd="0" presId="urn:microsoft.com/office/officeart/2005/8/layout/hList9"/>
    <dgm:cxn modelId="{31C67341-4B0A-4CBC-9E93-D4F753CC61DE}" srcId="{6F75C352-3199-4912-821A-7EB85669CFC9}" destId="{B5357350-6437-47A2-B5F8-B6F9431E38DE}" srcOrd="0" destOrd="0" parTransId="{CCD78F8A-D094-4A01-9997-92EDC539B690}" sibTransId="{10022E25-5A82-41F6-A46D-9639CD63E90A}"/>
    <dgm:cxn modelId="{DCF38842-0543-4945-A442-B2005C84EC8A}" type="presOf" srcId="{0F5C03C9-6751-43B8-BBF2-F48438A7B70F}" destId="{B8AF8AD5-E237-406E-A829-06DBC40BA37F}" srcOrd="0" destOrd="0" presId="urn:microsoft.com/office/officeart/2005/8/layout/hList9"/>
    <dgm:cxn modelId="{920FA34E-D6B2-481A-8339-B6019B7FA6AE}" srcId="{75A0FE28-60D6-44B0-B8F5-0FD35A67A267}" destId="{5C96B124-C6D7-4640-A988-A2ED57CFBA34}" srcOrd="0" destOrd="0" parTransId="{110B5528-1A76-4D40-895F-D96D48B72540}" sibTransId="{A9142A74-1737-4FA4-A469-02F0177973AF}"/>
    <dgm:cxn modelId="{58057250-A4A1-48D8-A454-DBE16B961983}" type="presOf" srcId="{B5357350-6437-47A2-B5F8-B6F9431E38DE}" destId="{753EF76D-1F10-4F86-9F47-7D2B1307B677}" srcOrd="1" destOrd="0" presId="urn:microsoft.com/office/officeart/2005/8/layout/hList9"/>
    <dgm:cxn modelId="{97041F58-8DE7-4E5E-94E8-1BE678A62D4D}" type="presOf" srcId="{A10371EC-9C17-449A-8E1E-5BB3C774917C}" destId="{B5C2F48B-EAC7-46D2-801D-EBDD742E03D0}" srcOrd="0" destOrd="0" presId="urn:microsoft.com/office/officeart/2005/8/layout/hList9"/>
    <dgm:cxn modelId="{40F4647F-2CBC-43BA-A5C5-E159EE764028}" type="presOf" srcId="{B5357350-6437-47A2-B5F8-B6F9431E38DE}" destId="{C2C3C485-A2DB-493D-84F8-BFD9C5783C32}" srcOrd="0" destOrd="0" presId="urn:microsoft.com/office/officeart/2005/8/layout/hList9"/>
    <dgm:cxn modelId="{A5B82E80-F54C-42BC-8921-527635FF6C30}" srcId="{984E650C-2A4C-4540-AEB5-BC031A1AE191}" destId="{A10371EC-9C17-449A-8E1E-5BB3C774917C}" srcOrd="0" destOrd="0" parTransId="{C3905EFD-3C8F-423D-B09D-A63447A85A0A}" sibTransId="{427EAA01-A47A-4DF4-BCEC-7FCC785B85A1}"/>
    <dgm:cxn modelId="{DDEC9F88-E225-4404-B974-CB2C1EF0AF33}" type="presOf" srcId="{A10371EC-9C17-449A-8E1E-5BB3C774917C}" destId="{FB7CDC3B-65B7-43B6-940E-497D740E9C78}" srcOrd="1" destOrd="0" presId="urn:microsoft.com/office/officeart/2005/8/layout/hList9"/>
    <dgm:cxn modelId="{784F588A-98E6-4C6B-94C9-C9B04F5B0043}" type="presOf" srcId="{F5296AC1-AA55-40C9-A4F9-67F8A25009AC}" destId="{F59349A7-B47F-4337-B398-FC6E4F83C1DB}" srcOrd="0" destOrd="0" presId="urn:microsoft.com/office/officeart/2005/8/layout/hList9"/>
    <dgm:cxn modelId="{A5412E9C-3FC4-4044-9FBD-75184AFBDF65}" srcId="{E4D9982C-9F38-404F-AF51-C950BF1DE487}" destId="{984E650C-2A4C-4540-AEB5-BC031A1AE191}" srcOrd="3" destOrd="0" parTransId="{6E5DD97D-4767-4C22-9877-858BB9E492C4}" sibTransId="{693D7DF3-F635-4002-8258-77A1F15FD655}"/>
    <dgm:cxn modelId="{9F659F9F-FBBB-45AB-9C46-2484F06E6ECB}" type="presOf" srcId="{E4D9982C-9F38-404F-AF51-C950BF1DE487}" destId="{DCD282F2-B65E-42F4-ADD6-832817451423}" srcOrd="0" destOrd="0" presId="urn:microsoft.com/office/officeart/2005/8/layout/hList9"/>
    <dgm:cxn modelId="{1FB809A2-3C83-47F0-91D3-FDD633846C5F}" srcId="{61AA139D-F12C-45F5-9CC3-5D836157E6AC}" destId="{C48BCA00-F45C-403A-BE4E-1D394C2DEDC2}" srcOrd="0" destOrd="0" parTransId="{7E7F8976-1F49-4B98-B645-B21FA7624F43}" sibTransId="{652D13FB-F5EC-43B0-8CAB-3B6E7D56FE22}"/>
    <dgm:cxn modelId="{20C7FAA3-3F63-482C-8AEA-8E2961198701}" srcId="{E4D9982C-9F38-404F-AF51-C950BF1DE487}" destId="{0F5C03C9-6751-43B8-BBF2-F48438A7B70F}" srcOrd="5" destOrd="0" parTransId="{EE69C6E5-C5C7-46E0-9A0A-2F8599A27135}" sibTransId="{263E6F81-6A16-4605-A302-D8164B82BBC5}"/>
    <dgm:cxn modelId="{02AE33B1-BE02-44F3-812F-3F61A8DA07FC}" type="presOf" srcId="{61AA139D-F12C-45F5-9CC3-5D836157E6AC}" destId="{8EEA371B-C9DE-4794-BC78-5F7EC1DC60FC}" srcOrd="0" destOrd="0" presId="urn:microsoft.com/office/officeart/2005/8/layout/hList9"/>
    <dgm:cxn modelId="{D291E6B1-4AEC-4708-9BF0-AD3A0E731214}" srcId="{0F5C03C9-6751-43B8-BBF2-F48438A7B70F}" destId="{3A411B87-39B0-4813-87E3-784BCD127F73}" srcOrd="0" destOrd="0" parTransId="{4FE652EE-52C8-40EA-8396-55A73ED594D5}" sibTransId="{E1B91A50-DBF6-49CC-A0C2-0579315106E1}"/>
    <dgm:cxn modelId="{295109B7-3131-47C0-B2D9-1084965820DA}" type="presOf" srcId="{C48BCA00-F45C-403A-BE4E-1D394C2DEDC2}" destId="{9D8C39B3-5B46-48EC-B1BB-672C60B4FAC8}" srcOrd="1" destOrd="0" presId="urn:microsoft.com/office/officeart/2005/8/layout/hList9"/>
    <dgm:cxn modelId="{F405E3C0-97B9-49BA-95F6-40D8D4F5F327}" srcId="{E4D9982C-9F38-404F-AF51-C950BF1DE487}" destId="{75A0FE28-60D6-44B0-B8F5-0FD35A67A267}" srcOrd="0" destOrd="0" parTransId="{96B38A14-1EB9-4275-B39F-AA1C5F86C28A}" sibTransId="{5C1C9BCC-422E-4B40-A438-73EED69A7AE0}"/>
    <dgm:cxn modelId="{26F5F4C2-E423-4A9A-B4F2-A16A83ED8D1F}" srcId="{0F93F76B-D71A-49A2-8F3F-197E72730B48}" destId="{F5296AC1-AA55-40C9-A4F9-67F8A25009AC}" srcOrd="0" destOrd="0" parTransId="{EC567C1B-A021-4074-BB68-E68649421053}" sibTransId="{F2D3350C-7316-462E-87D2-C6EDA5B22BD1}"/>
    <dgm:cxn modelId="{4160A3CA-EF90-4BAC-A5AC-0B7BA0CB69C0}" type="presOf" srcId="{5C96B124-C6D7-4640-A988-A2ED57CFBA34}" destId="{C927C581-81E0-4E80-872B-84BCA71C4DD5}" srcOrd="0" destOrd="0" presId="urn:microsoft.com/office/officeart/2005/8/layout/hList9"/>
    <dgm:cxn modelId="{475391CB-A696-4CE1-8B14-E219DD40898B}" srcId="{E4D9982C-9F38-404F-AF51-C950BF1DE487}" destId="{61AA139D-F12C-45F5-9CC3-5D836157E6AC}" srcOrd="2" destOrd="0" parTransId="{A4A6E010-7511-464B-8CC2-6753F27F0364}" sibTransId="{33CADC8B-04CB-448D-98D5-2A2FC91C9CB4}"/>
    <dgm:cxn modelId="{E747CFCE-BB07-42D4-9478-504E4502353C}" srcId="{E4D9982C-9F38-404F-AF51-C950BF1DE487}" destId="{6F75C352-3199-4912-821A-7EB85669CFC9}" srcOrd="1" destOrd="0" parTransId="{4D6FDE18-75AE-467E-BF48-4DA675517FC4}" sibTransId="{804B60E2-0891-4956-AC41-E1E958810D59}"/>
    <dgm:cxn modelId="{023121F1-4205-49D9-AAEE-3D82B1A10276}" srcId="{E4D9982C-9F38-404F-AF51-C950BF1DE487}" destId="{0F93F76B-D71A-49A2-8F3F-197E72730B48}" srcOrd="4" destOrd="0" parTransId="{6281D650-D64A-41C6-A6CD-D9B90938EBC6}" sibTransId="{2E13FD09-2912-4F27-B6E6-6EB134E01B55}"/>
    <dgm:cxn modelId="{6B7558F2-C838-4EC6-B56B-82B75805212C}" type="presOf" srcId="{3A411B87-39B0-4813-87E3-784BCD127F73}" destId="{291BD1F1-D72D-489A-8C36-B9A9F6198378}" srcOrd="1" destOrd="0" presId="urn:microsoft.com/office/officeart/2005/8/layout/hList9"/>
    <dgm:cxn modelId="{CC9A246B-F860-4EA3-A1B8-969683199B25}" type="presParOf" srcId="{DCD282F2-B65E-42F4-ADD6-832817451423}" destId="{237E1C6F-E161-443E-AD34-483EAB2BB8D8}" srcOrd="0" destOrd="0" presId="urn:microsoft.com/office/officeart/2005/8/layout/hList9"/>
    <dgm:cxn modelId="{0AD8D308-5E5F-44EA-B8F4-EDF43500173C}" type="presParOf" srcId="{DCD282F2-B65E-42F4-ADD6-832817451423}" destId="{56947774-CBBB-4790-A652-FF2C9C41C6B7}" srcOrd="1" destOrd="0" presId="urn:microsoft.com/office/officeart/2005/8/layout/hList9"/>
    <dgm:cxn modelId="{E833BB63-C7EC-4B3D-BCA0-EF5424DD4AA5}" type="presParOf" srcId="{56947774-CBBB-4790-A652-FF2C9C41C6B7}" destId="{C7902243-0CB4-4DFC-84C3-20E9D842C977}" srcOrd="0" destOrd="0" presId="urn:microsoft.com/office/officeart/2005/8/layout/hList9"/>
    <dgm:cxn modelId="{E7F0C4EF-D290-49B5-8392-BB15F129AD4C}" type="presParOf" srcId="{56947774-CBBB-4790-A652-FF2C9C41C6B7}" destId="{E2648BED-74DD-4ECF-963B-30344A877CBD}" srcOrd="1" destOrd="0" presId="urn:microsoft.com/office/officeart/2005/8/layout/hList9"/>
    <dgm:cxn modelId="{A76F06F8-8F61-44DF-86F1-DD10BA5D0459}" type="presParOf" srcId="{E2648BED-74DD-4ECF-963B-30344A877CBD}" destId="{C927C581-81E0-4E80-872B-84BCA71C4DD5}" srcOrd="0" destOrd="0" presId="urn:microsoft.com/office/officeart/2005/8/layout/hList9"/>
    <dgm:cxn modelId="{C6401D5D-0CD3-4CDB-B6A0-07E23CD12E86}" type="presParOf" srcId="{E2648BED-74DD-4ECF-963B-30344A877CBD}" destId="{11EA9E5E-8AAE-4590-B89B-A6AE40263116}" srcOrd="1" destOrd="0" presId="urn:microsoft.com/office/officeart/2005/8/layout/hList9"/>
    <dgm:cxn modelId="{BA64BA2D-5BD9-4B4B-B5DB-D60192B0E768}" type="presParOf" srcId="{DCD282F2-B65E-42F4-ADD6-832817451423}" destId="{72847477-D8EE-4A0C-97AF-FDAB24B52909}" srcOrd="2" destOrd="0" presId="urn:microsoft.com/office/officeart/2005/8/layout/hList9"/>
    <dgm:cxn modelId="{00610712-6052-496B-A23F-F8ADFAD31128}" type="presParOf" srcId="{DCD282F2-B65E-42F4-ADD6-832817451423}" destId="{957FDFF6-CC03-4A9B-9C39-7CD313A0ED65}" srcOrd="3" destOrd="0" presId="urn:microsoft.com/office/officeart/2005/8/layout/hList9"/>
    <dgm:cxn modelId="{3A89E346-0236-4B5B-914A-7DFDCFAFFBAD}" type="presParOf" srcId="{DCD282F2-B65E-42F4-ADD6-832817451423}" destId="{D9492CAC-8605-4065-A2D6-16C953B5E7EE}" srcOrd="4" destOrd="0" presId="urn:microsoft.com/office/officeart/2005/8/layout/hList9"/>
    <dgm:cxn modelId="{D62D7EC3-1BC5-40AC-8355-D27971626C7E}" type="presParOf" srcId="{DCD282F2-B65E-42F4-ADD6-832817451423}" destId="{AA1A837B-9CCA-4F47-9150-97FFB1DEF058}" srcOrd="5" destOrd="0" presId="urn:microsoft.com/office/officeart/2005/8/layout/hList9"/>
    <dgm:cxn modelId="{8617C915-607A-4DE1-A28F-6642D9C0B8CD}" type="presParOf" srcId="{DCD282F2-B65E-42F4-ADD6-832817451423}" destId="{54BF2598-4C50-4BE7-BC4D-2AF9F78625D1}" srcOrd="6" destOrd="0" presId="urn:microsoft.com/office/officeart/2005/8/layout/hList9"/>
    <dgm:cxn modelId="{9034FAD5-0FA6-40F2-8970-6E0F5E73DA53}" type="presParOf" srcId="{54BF2598-4C50-4BE7-BC4D-2AF9F78625D1}" destId="{A56AE686-4201-46E5-931F-E9AED087ED23}" srcOrd="0" destOrd="0" presId="urn:microsoft.com/office/officeart/2005/8/layout/hList9"/>
    <dgm:cxn modelId="{B061A142-A7B8-42D7-B5D9-7D940A25BC18}" type="presParOf" srcId="{54BF2598-4C50-4BE7-BC4D-2AF9F78625D1}" destId="{8716F4C3-2E19-4DEB-821B-2E7D5132D233}" srcOrd="1" destOrd="0" presId="urn:microsoft.com/office/officeart/2005/8/layout/hList9"/>
    <dgm:cxn modelId="{EB29A6BF-1BC5-407C-85A7-1F4807A064E7}" type="presParOf" srcId="{8716F4C3-2E19-4DEB-821B-2E7D5132D233}" destId="{C2C3C485-A2DB-493D-84F8-BFD9C5783C32}" srcOrd="0" destOrd="0" presId="urn:microsoft.com/office/officeart/2005/8/layout/hList9"/>
    <dgm:cxn modelId="{2428851E-B92B-4D97-9929-D74C58C909D6}" type="presParOf" srcId="{8716F4C3-2E19-4DEB-821B-2E7D5132D233}" destId="{753EF76D-1F10-4F86-9F47-7D2B1307B677}" srcOrd="1" destOrd="0" presId="urn:microsoft.com/office/officeart/2005/8/layout/hList9"/>
    <dgm:cxn modelId="{B1D9C0C4-528F-465F-BEC3-C289C186683A}" type="presParOf" srcId="{DCD282F2-B65E-42F4-ADD6-832817451423}" destId="{797D2AE5-845F-4AE0-B021-6E45C2C9B011}" srcOrd="7" destOrd="0" presId="urn:microsoft.com/office/officeart/2005/8/layout/hList9"/>
    <dgm:cxn modelId="{EC49FCCD-9620-4300-801B-2C98C8C52653}" type="presParOf" srcId="{DCD282F2-B65E-42F4-ADD6-832817451423}" destId="{4500D309-CC47-45CB-B8C6-CE20AA405A54}" srcOrd="8" destOrd="0" presId="urn:microsoft.com/office/officeart/2005/8/layout/hList9"/>
    <dgm:cxn modelId="{529A9895-72BD-4CBF-AC2A-0BA6975FB564}" type="presParOf" srcId="{DCD282F2-B65E-42F4-ADD6-832817451423}" destId="{30B7EC2D-B471-4A11-AEC7-4BE8487BC834}" srcOrd="9" destOrd="0" presId="urn:microsoft.com/office/officeart/2005/8/layout/hList9"/>
    <dgm:cxn modelId="{10E61386-DD21-44E9-BAC6-2D8A3C73385C}" type="presParOf" srcId="{DCD282F2-B65E-42F4-ADD6-832817451423}" destId="{4E8E1901-2FE7-442E-B82A-2AD0C9F94449}" srcOrd="10" destOrd="0" presId="urn:microsoft.com/office/officeart/2005/8/layout/hList9"/>
    <dgm:cxn modelId="{E46A6EAD-205F-4B14-92A0-18C132A577CB}" type="presParOf" srcId="{DCD282F2-B65E-42F4-ADD6-832817451423}" destId="{D9D9B818-3CD0-4A83-A571-496BD04E99B3}" srcOrd="11" destOrd="0" presId="urn:microsoft.com/office/officeart/2005/8/layout/hList9"/>
    <dgm:cxn modelId="{FFD1871F-D6DA-4703-868F-FF6DE106DD47}" type="presParOf" srcId="{D9D9B818-3CD0-4A83-A571-496BD04E99B3}" destId="{A85781BD-BE0F-4D55-AA0E-5B58AF6BFF22}" srcOrd="0" destOrd="0" presId="urn:microsoft.com/office/officeart/2005/8/layout/hList9"/>
    <dgm:cxn modelId="{AF70AB5C-27EB-491F-B3F7-4F77497DDF18}" type="presParOf" srcId="{D9D9B818-3CD0-4A83-A571-496BD04E99B3}" destId="{34648E4D-3C47-4E0F-B14E-B417217BD72B}" srcOrd="1" destOrd="0" presId="urn:microsoft.com/office/officeart/2005/8/layout/hList9"/>
    <dgm:cxn modelId="{19530830-5108-40F7-822D-66712AA97C5F}" type="presParOf" srcId="{34648E4D-3C47-4E0F-B14E-B417217BD72B}" destId="{EBA57E0A-B9EA-434A-B81E-333CF08EDCF7}" srcOrd="0" destOrd="0" presId="urn:microsoft.com/office/officeart/2005/8/layout/hList9"/>
    <dgm:cxn modelId="{D6039894-EAB9-42BD-B5BC-9957A0E6E375}" type="presParOf" srcId="{34648E4D-3C47-4E0F-B14E-B417217BD72B}" destId="{9D8C39B3-5B46-48EC-B1BB-672C60B4FAC8}" srcOrd="1" destOrd="0" presId="urn:microsoft.com/office/officeart/2005/8/layout/hList9"/>
    <dgm:cxn modelId="{C3FCCB82-3360-418B-B364-BB77526947F1}" type="presParOf" srcId="{DCD282F2-B65E-42F4-ADD6-832817451423}" destId="{C5368944-3E8E-4D30-A7B5-98A40409CF52}" srcOrd="12" destOrd="0" presId="urn:microsoft.com/office/officeart/2005/8/layout/hList9"/>
    <dgm:cxn modelId="{81BED1F3-1916-4919-BBF0-B6920F21489B}" type="presParOf" srcId="{DCD282F2-B65E-42F4-ADD6-832817451423}" destId="{8EEA371B-C9DE-4794-BC78-5F7EC1DC60FC}" srcOrd="13" destOrd="0" presId="urn:microsoft.com/office/officeart/2005/8/layout/hList9"/>
    <dgm:cxn modelId="{97185253-46A1-4AC6-B481-3ADE934007BF}" type="presParOf" srcId="{DCD282F2-B65E-42F4-ADD6-832817451423}" destId="{87C28503-D20A-47BE-B552-43DBA84CF199}" srcOrd="14" destOrd="0" presId="urn:microsoft.com/office/officeart/2005/8/layout/hList9"/>
    <dgm:cxn modelId="{26FD3FD7-37E2-4788-BA95-F11B0E548FBF}" type="presParOf" srcId="{DCD282F2-B65E-42F4-ADD6-832817451423}" destId="{5D3CCF56-41E7-41BE-9771-C50567BA2056}" srcOrd="15" destOrd="0" presId="urn:microsoft.com/office/officeart/2005/8/layout/hList9"/>
    <dgm:cxn modelId="{51B07888-3903-4C4B-A898-A0DA49EA3270}" type="presParOf" srcId="{DCD282F2-B65E-42F4-ADD6-832817451423}" destId="{A77DB058-C111-4314-9DA8-27C6B6CE5B46}" srcOrd="16" destOrd="0" presId="urn:microsoft.com/office/officeart/2005/8/layout/hList9"/>
    <dgm:cxn modelId="{957574A1-A7B8-4C45-8226-C6B3957FFF03}" type="presParOf" srcId="{A77DB058-C111-4314-9DA8-27C6B6CE5B46}" destId="{BAC87944-4CFF-4C4C-A7BE-83DE638BE331}" srcOrd="0" destOrd="0" presId="urn:microsoft.com/office/officeart/2005/8/layout/hList9"/>
    <dgm:cxn modelId="{E874D330-C529-43CD-8DFC-E6FB394149DA}" type="presParOf" srcId="{A77DB058-C111-4314-9DA8-27C6B6CE5B46}" destId="{A3836A7C-B8CC-482E-929C-423E65AFAE9C}" srcOrd="1" destOrd="0" presId="urn:microsoft.com/office/officeart/2005/8/layout/hList9"/>
    <dgm:cxn modelId="{D9E05641-FE38-422D-AA4E-8F58EE258E3C}" type="presParOf" srcId="{A3836A7C-B8CC-482E-929C-423E65AFAE9C}" destId="{B5C2F48B-EAC7-46D2-801D-EBDD742E03D0}" srcOrd="0" destOrd="0" presId="urn:microsoft.com/office/officeart/2005/8/layout/hList9"/>
    <dgm:cxn modelId="{49586330-E526-426B-BE0C-84F0184BA253}" type="presParOf" srcId="{A3836A7C-B8CC-482E-929C-423E65AFAE9C}" destId="{FB7CDC3B-65B7-43B6-940E-497D740E9C78}" srcOrd="1" destOrd="0" presId="urn:microsoft.com/office/officeart/2005/8/layout/hList9"/>
    <dgm:cxn modelId="{434E01E0-C769-4377-9808-D8DAF0C4D6D1}" type="presParOf" srcId="{DCD282F2-B65E-42F4-ADD6-832817451423}" destId="{14CBF52A-89C4-41E5-9421-BC3540EC068B}" srcOrd="17" destOrd="0" presId="urn:microsoft.com/office/officeart/2005/8/layout/hList9"/>
    <dgm:cxn modelId="{86581095-0FDB-44A3-A2A5-BFFB58E89D9F}" type="presParOf" srcId="{DCD282F2-B65E-42F4-ADD6-832817451423}" destId="{795DCC54-EA3B-41AB-92E2-E2E6797FA5ED}" srcOrd="18" destOrd="0" presId="urn:microsoft.com/office/officeart/2005/8/layout/hList9"/>
    <dgm:cxn modelId="{6359030B-5C4B-4EF7-8945-C2C9C05C22C9}" type="presParOf" srcId="{DCD282F2-B65E-42F4-ADD6-832817451423}" destId="{7798B382-5B9E-4D0D-B8B4-0248C3B3CF07}" srcOrd="19" destOrd="0" presId="urn:microsoft.com/office/officeart/2005/8/layout/hList9"/>
    <dgm:cxn modelId="{8A23AAD7-E8AF-411F-BB26-D6AC9E8993C9}" type="presParOf" srcId="{DCD282F2-B65E-42F4-ADD6-832817451423}" destId="{6D291067-07AB-4C09-9E11-5F277D236362}" srcOrd="20" destOrd="0" presId="urn:microsoft.com/office/officeart/2005/8/layout/hList9"/>
    <dgm:cxn modelId="{15B18BF4-5638-4234-9469-95879736B566}" type="presParOf" srcId="{DCD282F2-B65E-42F4-ADD6-832817451423}" destId="{990C9289-DDA8-4DB6-8DFB-CCCD8FA83868}" srcOrd="21" destOrd="0" presId="urn:microsoft.com/office/officeart/2005/8/layout/hList9"/>
    <dgm:cxn modelId="{F1423E2C-5081-47ED-83C2-D32949DD6FDD}" type="presParOf" srcId="{990C9289-DDA8-4DB6-8DFB-CCCD8FA83868}" destId="{2DD83E6B-D60F-438F-BF64-02C852DBF25B}" srcOrd="0" destOrd="0" presId="urn:microsoft.com/office/officeart/2005/8/layout/hList9"/>
    <dgm:cxn modelId="{70D8C747-5CC9-4128-B918-B656BD5EC1FB}" type="presParOf" srcId="{990C9289-DDA8-4DB6-8DFB-CCCD8FA83868}" destId="{EED07F82-0B8A-445C-8CEB-1ACD3B18311D}" srcOrd="1" destOrd="0" presId="urn:microsoft.com/office/officeart/2005/8/layout/hList9"/>
    <dgm:cxn modelId="{9846589D-453F-44AC-9399-992A7DB67B83}" type="presParOf" srcId="{EED07F82-0B8A-445C-8CEB-1ACD3B18311D}" destId="{F59349A7-B47F-4337-B398-FC6E4F83C1DB}" srcOrd="0" destOrd="0" presId="urn:microsoft.com/office/officeart/2005/8/layout/hList9"/>
    <dgm:cxn modelId="{D7FD1988-7DE4-4227-8B1C-B7B01CBF2FF8}" type="presParOf" srcId="{EED07F82-0B8A-445C-8CEB-1ACD3B18311D}" destId="{E3E1E961-1E0F-4CFC-99F3-9C800669F051}" srcOrd="1" destOrd="0" presId="urn:microsoft.com/office/officeart/2005/8/layout/hList9"/>
    <dgm:cxn modelId="{70BE1591-A937-4137-B0E5-9877362434EC}" type="presParOf" srcId="{DCD282F2-B65E-42F4-ADD6-832817451423}" destId="{284F2FA7-A164-486A-887B-CA341C2583BB}" srcOrd="22" destOrd="0" presId="urn:microsoft.com/office/officeart/2005/8/layout/hList9"/>
    <dgm:cxn modelId="{30510C1E-C488-4F9B-9EA5-E3E2198DD97F}" type="presParOf" srcId="{DCD282F2-B65E-42F4-ADD6-832817451423}" destId="{A69AC4FB-59C7-4769-93A3-1D5607226EF7}" srcOrd="23" destOrd="0" presId="urn:microsoft.com/office/officeart/2005/8/layout/hList9"/>
    <dgm:cxn modelId="{0F58F85A-8BCD-4FB8-ABE4-65585D4A82D9}" type="presParOf" srcId="{DCD282F2-B65E-42F4-ADD6-832817451423}" destId="{F1D406EC-2A8A-4E5E-AE0B-EDE2C12D4DA9}" srcOrd="24" destOrd="0" presId="urn:microsoft.com/office/officeart/2005/8/layout/hList9"/>
    <dgm:cxn modelId="{5CB39ACB-85B6-4AED-A23F-13A9B9678CD5}" type="presParOf" srcId="{DCD282F2-B65E-42F4-ADD6-832817451423}" destId="{90EA7FF3-4BD4-403B-892C-A9F7BE888AB3}" srcOrd="25" destOrd="0" presId="urn:microsoft.com/office/officeart/2005/8/layout/hList9"/>
    <dgm:cxn modelId="{4C1E29C0-425B-493C-A240-AD4C5E0A531F}" type="presParOf" srcId="{DCD282F2-B65E-42F4-ADD6-832817451423}" destId="{7959C8D8-9267-4048-A295-6E75AE30EFC2}" srcOrd="26" destOrd="0" presId="urn:microsoft.com/office/officeart/2005/8/layout/hList9"/>
    <dgm:cxn modelId="{D1562BC0-D31C-4581-8CEF-562E298C8C7F}" type="presParOf" srcId="{7959C8D8-9267-4048-A295-6E75AE30EFC2}" destId="{BE595972-FD22-413E-9EAD-31957F04675F}" srcOrd="0" destOrd="0" presId="urn:microsoft.com/office/officeart/2005/8/layout/hList9"/>
    <dgm:cxn modelId="{ABCCA182-8213-4736-AF13-E16958A8AD38}" type="presParOf" srcId="{7959C8D8-9267-4048-A295-6E75AE30EFC2}" destId="{7178DBC9-2D59-4D6C-9A8C-7B31A9D30F3E}" srcOrd="1" destOrd="0" presId="urn:microsoft.com/office/officeart/2005/8/layout/hList9"/>
    <dgm:cxn modelId="{30A2DD37-573F-451A-B83B-02D3E3A8318E}" type="presParOf" srcId="{7178DBC9-2D59-4D6C-9A8C-7B31A9D30F3E}" destId="{98E8551A-45A8-4039-84DF-60170F94085B}" srcOrd="0" destOrd="0" presId="urn:microsoft.com/office/officeart/2005/8/layout/hList9"/>
    <dgm:cxn modelId="{1D654E68-4CB0-4FB5-ACF6-DB78105A02BC}" type="presParOf" srcId="{7178DBC9-2D59-4D6C-9A8C-7B31A9D30F3E}" destId="{291BD1F1-D72D-489A-8C36-B9A9F6198378}" srcOrd="1" destOrd="0" presId="urn:microsoft.com/office/officeart/2005/8/layout/hList9"/>
    <dgm:cxn modelId="{6F43820A-5CC2-420C-BA7E-DCF7EAA3C7A9}" type="presParOf" srcId="{DCD282F2-B65E-42F4-ADD6-832817451423}" destId="{70D53379-3281-49DF-A7BD-5B343976E5FF}" srcOrd="27" destOrd="0" presId="urn:microsoft.com/office/officeart/2005/8/layout/hList9"/>
    <dgm:cxn modelId="{B317F925-3C9C-469F-825C-3914FDFC0592}" type="presParOf" srcId="{DCD282F2-B65E-42F4-ADD6-832817451423}" destId="{B8AF8AD5-E237-406E-A829-06DBC40BA37F}" srcOrd="2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4D9982C-9F38-404F-AF51-C950BF1DE487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</dgm:pt>
    <dgm:pt modelId="{75A0FE28-60D6-44B0-B8F5-0FD35A67A26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中转品控中心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B38A14-1EB9-4275-B39F-AA1C5F86C28A}" type="parTrans" cxnId="{F405E3C0-97B9-49BA-95F6-40D8D4F5F32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1C9BCC-422E-4B40-A438-73EED69A7AE0}" type="sibTrans" cxnId="{F405E3C0-97B9-49BA-95F6-40D8D4F5F32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75C352-3199-4912-821A-7EB85669CFC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中转品控中心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6FDE18-75AE-467E-BF48-4DA675517FC4}" type="parTrans" cxnId="{E747CFCE-BB07-42D4-9478-504E4502353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4B60E2-0891-4956-AC41-E1E958810D59}" type="sibTrans" cxnId="{E747CFCE-BB07-42D4-9478-504E4502353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AA139D-F12C-45F5-9CC3-5D836157E6AC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中转品控中心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A6E010-7511-464B-8CC2-6753F27F0364}" type="parTrans" cxnId="{475391CB-A696-4CE1-8B14-E219DD40898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CADC8B-04CB-448D-98D5-2A2FC91C9CB4}" type="sibTrans" cxnId="{475391CB-A696-4CE1-8B14-E219DD40898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C03C9-6751-43B8-BBF2-F48438A7B70F}">
      <dgm:prSet phldrT="[Text]" custT="1"/>
      <dgm:spPr/>
      <dgm:t>
        <a:bodyPr/>
        <a:lstStyle/>
        <a:p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EE69C6E5-C5C7-46E0-9A0A-2F8599A27135}" type="parTrans" cxnId="{20C7FAA3-3F63-482C-8AEA-8E296119870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3E6F81-6A16-4605-A302-D8164B82BBC5}" type="sibTrans" cxnId="{20C7FAA3-3F63-482C-8AEA-8E296119870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86DDF5-B430-43C0-8884-24039C1473D1}">
      <dgm:prSet phldrT="[Text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EF9AD2-B0FE-4A4E-B2B7-ACB2A5090D56}" type="parTrans" cxnId="{BDD7946E-2DCC-4C7A-8398-DFB2981C8D31}">
      <dgm:prSet/>
      <dgm:spPr/>
      <dgm:t>
        <a:bodyPr/>
        <a:lstStyle/>
        <a:p>
          <a:endParaRPr lang="en-US"/>
        </a:p>
      </dgm:t>
    </dgm:pt>
    <dgm:pt modelId="{57C13532-0D04-4BE6-BDB1-3841EA6F91FD}" type="sibTrans" cxnId="{BDD7946E-2DCC-4C7A-8398-DFB2981C8D31}">
      <dgm:prSet/>
      <dgm:spPr/>
      <dgm:t>
        <a:bodyPr/>
        <a:lstStyle/>
        <a:p>
          <a:endParaRPr lang="en-US"/>
        </a:p>
      </dgm:t>
    </dgm:pt>
    <dgm:pt modelId="{0718B892-5113-480F-A123-3297A35E7DEB}">
      <dgm:prSet phldrT="[Text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8739A2-1638-4A62-9234-CA1574688150}" type="parTrans" cxnId="{436421D0-C06C-40D6-89B1-363DCB216972}">
      <dgm:prSet/>
      <dgm:spPr/>
      <dgm:t>
        <a:bodyPr/>
        <a:lstStyle/>
        <a:p>
          <a:endParaRPr lang="en-US"/>
        </a:p>
      </dgm:t>
    </dgm:pt>
    <dgm:pt modelId="{3CB29EF4-B37A-482B-9437-64AB10486D54}" type="sibTrans" cxnId="{436421D0-C06C-40D6-89B1-363DCB216972}">
      <dgm:prSet/>
      <dgm:spPr/>
      <dgm:t>
        <a:bodyPr/>
        <a:lstStyle/>
        <a:p>
          <a:endParaRPr lang="en-US"/>
        </a:p>
      </dgm:t>
    </dgm:pt>
    <dgm:pt modelId="{F5021BB9-4B6C-465D-AD07-A1A523E57AA2}">
      <dgm:prSet phldrT="[Text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06BF4E-C31B-469F-BAFF-4B222BD12246}" type="parTrans" cxnId="{33F96E18-F3A6-4096-A051-EFAEC38035EC}">
      <dgm:prSet/>
      <dgm:spPr/>
      <dgm:t>
        <a:bodyPr/>
        <a:lstStyle/>
        <a:p>
          <a:endParaRPr lang="en-US"/>
        </a:p>
      </dgm:t>
    </dgm:pt>
    <dgm:pt modelId="{3E71A530-37E0-4A04-8D89-1C09CEFADE9E}" type="sibTrans" cxnId="{33F96E18-F3A6-4096-A051-EFAEC38035EC}">
      <dgm:prSet/>
      <dgm:spPr/>
      <dgm:t>
        <a:bodyPr/>
        <a:lstStyle/>
        <a:p>
          <a:endParaRPr lang="en-US"/>
        </a:p>
      </dgm:t>
    </dgm:pt>
    <dgm:pt modelId="{ADCF833F-7212-4808-BE3A-4E753ADD09C7}">
      <dgm:prSet phldrT="[Text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5729CD-68F6-498E-ADE5-13F4EAE19B86}" type="parTrans" cxnId="{645B3D90-5A1E-47F7-8CCF-BD8FC0A529C3}">
      <dgm:prSet/>
      <dgm:spPr/>
      <dgm:t>
        <a:bodyPr/>
        <a:lstStyle/>
        <a:p>
          <a:endParaRPr lang="en-US"/>
        </a:p>
      </dgm:t>
    </dgm:pt>
    <dgm:pt modelId="{DCCEE648-5D08-4D0D-8E1B-0ED8F3BCFB4D}" type="sibTrans" cxnId="{645B3D90-5A1E-47F7-8CCF-BD8FC0A529C3}">
      <dgm:prSet/>
      <dgm:spPr/>
      <dgm:t>
        <a:bodyPr/>
        <a:lstStyle/>
        <a:p>
          <a:endParaRPr lang="en-US"/>
        </a:p>
      </dgm:t>
    </dgm:pt>
    <dgm:pt modelId="{DCD282F2-B65E-42F4-ADD6-832817451423}" type="pres">
      <dgm:prSet presAssocID="{E4D9982C-9F38-404F-AF51-C950BF1DE487}" presName="list" presStyleCnt="0">
        <dgm:presLayoutVars>
          <dgm:dir/>
          <dgm:animLvl val="lvl"/>
        </dgm:presLayoutVars>
      </dgm:prSet>
      <dgm:spPr/>
    </dgm:pt>
    <dgm:pt modelId="{237E1C6F-E161-443E-AD34-483EAB2BB8D8}" type="pres">
      <dgm:prSet presAssocID="{75A0FE28-60D6-44B0-B8F5-0FD35A67A267}" presName="posSpace" presStyleCnt="0"/>
      <dgm:spPr/>
    </dgm:pt>
    <dgm:pt modelId="{56947774-CBBB-4790-A652-FF2C9C41C6B7}" type="pres">
      <dgm:prSet presAssocID="{75A0FE28-60D6-44B0-B8F5-0FD35A67A267}" presName="vertFlow" presStyleCnt="0"/>
      <dgm:spPr/>
    </dgm:pt>
    <dgm:pt modelId="{C7902243-0CB4-4DFC-84C3-20E9D842C977}" type="pres">
      <dgm:prSet presAssocID="{75A0FE28-60D6-44B0-B8F5-0FD35A67A267}" presName="topSpace" presStyleCnt="0"/>
      <dgm:spPr/>
    </dgm:pt>
    <dgm:pt modelId="{E2648BED-74DD-4ECF-963B-30344A877CBD}" type="pres">
      <dgm:prSet presAssocID="{75A0FE28-60D6-44B0-B8F5-0FD35A67A267}" presName="firstComp" presStyleCnt="0"/>
      <dgm:spPr/>
    </dgm:pt>
    <dgm:pt modelId="{C927C581-81E0-4E80-872B-84BCA71C4DD5}" type="pres">
      <dgm:prSet presAssocID="{75A0FE28-60D6-44B0-B8F5-0FD35A67A267}" presName="firstChild" presStyleLbl="bgAccFollowNode1" presStyleIdx="0" presStyleCnt="4"/>
      <dgm:spPr/>
    </dgm:pt>
    <dgm:pt modelId="{11EA9E5E-8AAE-4590-B89B-A6AE40263116}" type="pres">
      <dgm:prSet presAssocID="{75A0FE28-60D6-44B0-B8F5-0FD35A67A267}" presName="firstChildTx" presStyleLbl="bgAccFollowNode1" presStyleIdx="0" presStyleCnt="4">
        <dgm:presLayoutVars>
          <dgm:bulletEnabled val="1"/>
        </dgm:presLayoutVars>
      </dgm:prSet>
      <dgm:spPr/>
    </dgm:pt>
    <dgm:pt modelId="{72847477-D8EE-4A0C-97AF-FDAB24B52909}" type="pres">
      <dgm:prSet presAssocID="{75A0FE28-60D6-44B0-B8F5-0FD35A67A267}" presName="negSpace" presStyleCnt="0"/>
      <dgm:spPr/>
    </dgm:pt>
    <dgm:pt modelId="{957FDFF6-CC03-4A9B-9C39-7CD313A0ED65}" type="pres">
      <dgm:prSet presAssocID="{75A0FE28-60D6-44B0-B8F5-0FD35A67A267}" presName="circle" presStyleLbl="node1" presStyleIdx="0" presStyleCnt="4"/>
      <dgm:spPr/>
    </dgm:pt>
    <dgm:pt modelId="{D9492CAC-8605-4065-A2D6-16C953B5E7EE}" type="pres">
      <dgm:prSet presAssocID="{5C1C9BCC-422E-4B40-A438-73EED69A7AE0}" presName="transSpace" presStyleCnt="0"/>
      <dgm:spPr/>
    </dgm:pt>
    <dgm:pt modelId="{AA1A837B-9CCA-4F47-9150-97FFB1DEF058}" type="pres">
      <dgm:prSet presAssocID="{6F75C352-3199-4912-821A-7EB85669CFC9}" presName="posSpace" presStyleCnt="0"/>
      <dgm:spPr/>
    </dgm:pt>
    <dgm:pt modelId="{54BF2598-4C50-4BE7-BC4D-2AF9F78625D1}" type="pres">
      <dgm:prSet presAssocID="{6F75C352-3199-4912-821A-7EB85669CFC9}" presName="vertFlow" presStyleCnt="0"/>
      <dgm:spPr/>
    </dgm:pt>
    <dgm:pt modelId="{A56AE686-4201-46E5-931F-E9AED087ED23}" type="pres">
      <dgm:prSet presAssocID="{6F75C352-3199-4912-821A-7EB85669CFC9}" presName="topSpace" presStyleCnt="0"/>
      <dgm:spPr/>
    </dgm:pt>
    <dgm:pt modelId="{8716F4C3-2E19-4DEB-821B-2E7D5132D233}" type="pres">
      <dgm:prSet presAssocID="{6F75C352-3199-4912-821A-7EB85669CFC9}" presName="firstComp" presStyleCnt="0"/>
      <dgm:spPr/>
    </dgm:pt>
    <dgm:pt modelId="{C2C3C485-A2DB-493D-84F8-BFD9C5783C32}" type="pres">
      <dgm:prSet presAssocID="{6F75C352-3199-4912-821A-7EB85669CFC9}" presName="firstChild" presStyleLbl="bgAccFollowNode1" presStyleIdx="1" presStyleCnt="4"/>
      <dgm:spPr/>
    </dgm:pt>
    <dgm:pt modelId="{753EF76D-1F10-4F86-9F47-7D2B1307B677}" type="pres">
      <dgm:prSet presAssocID="{6F75C352-3199-4912-821A-7EB85669CFC9}" presName="firstChildTx" presStyleLbl="bgAccFollowNode1" presStyleIdx="1" presStyleCnt="4">
        <dgm:presLayoutVars>
          <dgm:bulletEnabled val="1"/>
        </dgm:presLayoutVars>
      </dgm:prSet>
      <dgm:spPr/>
    </dgm:pt>
    <dgm:pt modelId="{797D2AE5-845F-4AE0-B021-6E45C2C9B011}" type="pres">
      <dgm:prSet presAssocID="{6F75C352-3199-4912-821A-7EB85669CFC9}" presName="negSpace" presStyleCnt="0"/>
      <dgm:spPr/>
    </dgm:pt>
    <dgm:pt modelId="{4500D309-CC47-45CB-B8C6-CE20AA405A54}" type="pres">
      <dgm:prSet presAssocID="{6F75C352-3199-4912-821A-7EB85669CFC9}" presName="circle" presStyleLbl="node1" presStyleIdx="1" presStyleCnt="4"/>
      <dgm:spPr/>
    </dgm:pt>
    <dgm:pt modelId="{30B7EC2D-B471-4A11-AEC7-4BE8487BC834}" type="pres">
      <dgm:prSet presAssocID="{804B60E2-0891-4956-AC41-E1E958810D59}" presName="transSpace" presStyleCnt="0"/>
      <dgm:spPr/>
    </dgm:pt>
    <dgm:pt modelId="{4E8E1901-2FE7-442E-B82A-2AD0C9F94449}" type="pres">
      <dgm:prSet presAssocID="{61AA139D-F12C-45F5-9CC3-5D836157E6AC}" presName="posSpace" presStyleCnt="0"/>
      <dgm:spPr/>
    </dgm:pt>
    <dgm:pt modelId="{D9D9B818-3CD0-4A83-A571-496BD04E99B3}" type="pres">
      <dgm:prSet presAssocID="{61AA139D-F12C-45F5-9CC3-5D836157E6AC}" presName="vertFlow" presStyleCnt="0"/>
      <dgm:spPr/>
    </dgm:pt>
    <dgm:pt modelId="{A85781BD-BE0F-4D55-AA0E-5B58AF6BFF22}" type="pres">
      <dgm:prSet presAssocID="{61AA139D-F12C-45F5-9CC3-5D836157E6AC}" presName="topSpace" presStyleCnt="0"/>
      <dgm:spPr/>
    </dgm:pt>
    <dgm:pt modelId="{34648E4D-3C47-4E0F-B14E-B417217BD72B}" type="pres">
      <dgm:prSet presAssocID="{61AA139D-F12C-45F5-9CC3-5D836157E6AC}" presName="firstComp" presStyleCnt="0"/>
      <dgm:spPr/>
    </dgm:pt>
    <dgm:pt modelId="{EBA57E0A-B9EA-434A-B81E-333CF08EDCF7}" type="pres">
      <dgm:prSet presAssocID="{61AA139D-F12C-45F5-9CC3-5D836157E6AC}" presName="firstChild" presStyleLbl="bgAccFollowNode1" presStyleIdx="2" presStyleCnt="4"/>
      <dgm:spPr/>
    </dgm:pt>
    <dgm:pt modelId="{9D8C39B3-5B46-48EC-B1BB-672C60B4FAC8}" type="pres">
      <dgm:prSet presAssocID="{61AA139D-F12C-45F5-9CC3-5D836157E6AC}" presName="firstChildTx" presStyleLbl="bgAccFollowNode1" presStyleIdx="2" presStyleCnt="4">
        <dgm:presLayoutVars>
          <dgm:bulletEnabled val="1"/>
        </dgm:presLayoutVars>
      </dgm:prSet>
      <dgm:spPr/>
    </dgm:pt>
    <dgm:pt modelId="{C5368944-3E8E-4D30-A7B5-98A40409CF52}" type="pres">
      <dgm:prSet presAssocID="{61AA139D-F12C-45F5-9CC3-5D836157E6AC}" presName="negSpace" presStyleCnt="0"/>
      <dgm:spPr/>
    </dgm:pt>
    <dgm:pt modelId="{8EEA371B-C9DE-4794-BC78-5F7EC1DC60FC}" type="pres">
      <dgm:prSet presAssocID="{61AA139D-F12C-45F5-9CC3-5D836157E6AC}" presName="circle" presStyleLbl="node1" presStyleIdx="2" presStyleCnt="4"/>
      <dgm:spPr/>
    </dgm:pt>
    <dgm:pt modelId="{87C28503-D20A-47BE-B552-43DBA84CF199}" type="pres">
      <dgm:prSet presAssocID="{33CADC8B-04CB-448D-98D5-2A2FC91C9CB4}" presName="transSpace" presStyleCnt="0"/>
      <dgm:spPr/>
    </dgm:pt>
    <dgm:pt modelId="{90EA7FF3-4BD4-403B-892C-A9F7BE888AB3}" type="pres">
      <dgm:prSet presAssocID="{0F5C03C9-6751-43B8-BBF2-F48438A7B70F}" presName="posSpace" presStyleCnt="0"/>
      <dgm:spPr/>
    </dgm:pt>
    <dgm:pt modelId="{7959C8D8-9267-4048-A295-6E75AE30EFC2}" type="pres">
      <dgm:prSet presAssocID="{0F5C03C9-6751-43B8-BBF2-F48438A7B70F}" presName="vertFlow" presStyleCnt="0"/>
      <dgm:spPr/>
    </dgm:pt>
    <dgm:pt modelId="{BE595972-FD22-413E-9EAD-31957F04675F}" type="pres">
      <dgm:prSet presAssocID="{0F5C03C9-6751-43B8-BBF2-F48438A7B70F}" presName="topSpace" presStyleCnt="0"/>
      <dgm:spPr/>
    </dgm:pt>
    <dgm:pt modelId="{7178DBC9-2D59-4D6C-9A8C-7B31A9D30F3E}" type="pres">
      <dgm:prSet presAssocID="{0F5C03C9-6751-43B8-BBF2-F48438A7B70F}" presName="firstComp" presStyleCnt="0"/>
      <dgm:spPr/>
    </dgm:pt>
    <dgm:pt modelId="{98E8551A-45A8-4039-84DF-60170F94085B}" type="pres">
      <dgm:prSet presAssocID="{0F5C03C9-6751-43B8-BBF2-F48438A7B70F}" presName="firstChild" presStyleLbl="bgAccFollowNode1" presStyleIdx="3" presStyleCnt="4"/>
      <dgm:spPr/>
    </dgm:pt>
    <dgm:pt modelId="{291BD1F1-D72D-489A-8C36-B9A9F6198378}" type="pres">
      <dgm:prSet presAssocID="{0F5C03C9-6751-43B8-BBF2-F48438A7B70F}" presName="firstChildTx" presStyleLbl="bgAccFollowNode1" presStyleIdx="3" presStyleCnt="4">
        <dgm:presLayoutVars>
          <dgm:bulletEnabled val="1"/>
        </dgm:presLayoutVars>
      </dgm:prSet>
      <dgm:spPr/>
    </dgm:pt>
    <dgm:pt modelId="{70D53379-3281-49DF-A7BD-5B343976E5FF}" type="pres">
      <dgm:prSet presAssocID="{0F5C03C9-6751-43B8-BBF2-F48438A7B70F}" presName="negSpace" presStyleCnt="0"/>
      <dgm:spPr/>
    </dgm:pt>
    <dgm:pt modelId="{B8AF8AD5-E237-406E-A829-06DBC40BA37F}" type="pres">
      <dgm:prSet presAssocID="{0F5C03C9-6751-43B8-BBF2-F48438A7B70F}" presName="circle" presStyleLbl="node1" presStyleIdx="3" presStyleCnt="4"/>
      <dgm:spPr/>
    </dgm:pt>
  </dgm:ptLst>
  <dgm:cxnLst>
    <dgm:cxn modelId="{765E8706-B18A-44A3-8531-D426B72A1EDB}" type="presOf" srcId="{F5021BB9-4B6C-465D-AD07-A1A523E57AA2}" destId="{9D8C39B3-5B46-48EC-B1BB-672C60B4FAC8}" srcOrd="1" destOrd="0" presId="urn:microsoft.com/office/officeart/2005/8/layout/hList9"/>
    <dgm:cxn modelId="{1B5EAF0D-FF85-4506-9653-C289429EAEAC}" type="presOf" srcId="{6F75C352-3199-4912-821A-7EB85669CFC9}" destId="{4500D309-CC47-45CB-B8C6-CE20AA405A54}" srcOrd="0" destOrd="0" presId="urn:microsoft.com/office/officeart/2005/8/layout/hList9"/>
    <dgm:cxn modelId="{33F96E18-F3A6-4096-A051-EFAEC38035EC}" srcId="{61AA139D-F12C-45F5-9CC3-5D836157E6AC}" destId="{F5021BB9-4B6C-465D-AD07-A1A523E57AA2}" srcOrd="0" destOrd="0" parTransId="{4506BF4E-C31B-469F-BAFF-4B222BD12246}" sibTransId="{3E71A530-37E0-4A04-8D89-1C09CEFADE9E}"/>
    <dgm:cxn modelId="{FAA95E20-C8C6-49D0-894F-F024CBE700E3}" type="presOf" srcId="{A886DDF5-B430-43C0-8884-24039C1473D1}" destId="{C927C581-81E0-4E80-872B-84BCA71C4DD5}" srcOrd="0" destOrd="0" presId="urn:microsoft.com/office/officeart/2005/8/layout/hList9"/>
    <dgm:cxn modelId="{78AC693C-26FA-4CC8-89C5-EBEE4651E4D7}" type="presOf" srcId="{75A0FE28-60D6-44B0-B8F5-0FD35A67A267}" destId="{957FDFF6-CC03-4A9B-9C39-7CD313A0ED65}" srcOrd="0" destOrd="0" presId="urn:microsoft.com/office/officeart/2005/8/layout/hList9"/>
    <dgm:cxn modelId="{F17AF35D-5C5D-4346-A9CF-3981B21591DA}" type="presOf" srcId="{0718B892-5113-480F-A123-3297A35E7DEB}" destId="{C2C3C485-A2DB-493D-84F8-BFD9C5783C32}" srcOrd="0" destOrd="0" presId="urn:microsoft.com/office/officeart/2005/8/layout/hList9"/>
    <dgm:cxn modelId="{DCF38842-0543-4945-A442-B2005C84EC8A}" type="presOf" srcId="{0F5C03C9-6751-43B8-BBF2-F48438A7B70F}" destId="{B8AF8AD5-E237-406E-A829-06DBC40BA37F}" srcOrd="0" destOrd="0" presId="urn:microsoft.com/office/officeart/2005/8/layout/hList9"/>
    <dgm:cxn modelId="{BDD7946E-2DCC-4C7A-8398-DFB2981C8D31}" srcId="{75A0FE28-60D6-44B0-B8F5-0FD35A67A267}" destId="{A886DDF5-B430-43C0-8884-24039C1473D1}" srcOrd="0" destOrd="0" parTransId="{EBEF9AD2-B0FE-4A4E-B2B7-ACB2A5090D56}" sibTransId="{57C13532-0D04-4BE6-BDB1-3841EA6F91FD}"/>
    <dgm:cxn modelId="{72C7FE74-9016-494B-A3DF-D08139F2DA29}" type="presOf" srcId="{0718B892-5113-480F-A123-3297A35E7DEB}" destId="{753EF76D-1F10-4F86-9F47-7D2B1307B677}" srcOrd="1" destOrd="0" presId="urn:microsoft.com/office/officeart/2005/8/layout/hList9"/>
    <dgm:cxn modelId="{DA51B388-F98E-45FA-83D9-2D466D4CA337}" type="presOf" srcId="{A886DDF5-B430-43C0-8884-24039C1473D1}" destId="{11EA9E5E-8AAE-4590-B89B-A6AE40263116}" srcOrd="1" destOrd="0" presId="urn:microsoft.com/office/officeart/2005/8/layout/hList9"/>
    <dgm:cxn modelId="{14BAAD8C-E4F9-4FF9-A0F4-EC6D18884766}" type="presOf" srcId="{ADCF833F-7212-4808-BE3A-4E753ADD09C7}" destId="{98E8551A-45A8-4039-84DF-60170F94085B}" srcOrd="0" destOrd="0" presId="urn:microsoft.com/office/officeart/2005/8/layout/hList9"/>
    <dgm:cxn modelId="{645B3D90-5A1E-47F7-8CCF-BD8FC0A529C3}" srcId="{0F5C03C9-6751-43B8-BBF2-F48438A7B70F}" destId="{ADCF833F-7212-4808-BE3A-4E753ADD09C7}" srcOrd="0" destOrd="0" parTransId="{4A5729CD-68F6-498E-ADE5-13F4EAE19B86}" sibTransId="{DCCEE648-5D08-4D0D-8E1B-0ED8F3BCFB4D}"/>
    <dgm:cxn modelId="{DC51A093-0096-4900-8810-AA6A92617C7C}" type="presOf" srcId="{F5021BB9-4B6C-465D-AD07-A1A523E57AA2}" destId="{EBA57E0A-B9EA-434A-B81E-333CF08EDCF7}" srcOrd="0" destOrd="0" presId="urn:microsoft.com/office/officeart/2005/8/layout/hList9"/>
    <dgm:cxn modelId="{9F659F9F-FBBB-45AB-9C46-2484F06E6ECB}" type="presOf" srcId="{E4D9982C-9F38-404F-AF51-C950BF1DE487}" destId="{DCD282F2-B65E-42F4-ADD6-832817451423}" srcOrd="0" destOrd="0" presId="urn:microsoft.com/office/officeart/2005/8/layout/hList9"/>
    <dgm:cxn modelId="{20C7FAA3-3F63-482C-8AEA-8E2961198701}" srcId="{E4D9982C-9F38-404F-AF51-C950BF1DE487}" destId="{0F5C03C9-6751-43B8-BBF2-F48438A7B70F}" srcOrd="3" destOrd="0" parTransId="{EE69C6E5-C5C7-46E0-9A0A-2F8599A27135}" sibTransId="{263E6F81-6A16-4605-A302-D8164B82BBC5}"/>
    <dgm:cxn modelId="{02AE33B1-BE02-44F3-812F-3F61A8DA07FC}" type="presOf" srcId="{61AA139D-F12C-45F5-9CC3-5D836157E6AC}" destId="{8EEA371B-C9DE-4794-BC78-5F7EC1DC60FC}" srcOrd="0" destOrd="0" presId="urn:microsoft.com/office/officeart/2005/8/layout/hList9"/>
    <dgm:cxn modelId="{F405E3C0-97B9-49BA-95F6-40D8D4F5F327}" srcId="{E4D9982C-9F38-404F-AF51-C950BF1DE487}" destId="{75A0FE28-60D6-44B0-B8F5-0FD35A67A267}" srcOrd="0" destOrd="0" parTransId="{96B38A14-1EB9-4275-B39F-AA1C5F86C28A}" sibTransId="{5C1C9BCC-422E-4B40-A438-73EED69A7AE0}"/>
    <dgm:cxn modelId="{475391CB-A696-4CE1-8B14-E219DD40898B}" srcId="{E4D9982C-9F38-404F-AF51-C950BF1DE487}" destId="{61AA139D-F12C-45F5-9CC3-5D836157E6AC}" srcOrd="2" destOrd="0" parTransId="{A4A6E010-7511-464B-8CC2-6753F27F0364}" sibTransId="{33CADC8B-04CB-448D-98D5-2A2FC91C9CB4}"/>
    <dgm:cxn modelId="{E747CFCE-BB07-42D4-9478-504E4502353C}" srcId="{E4D9982C-9F38-404F-AF51-C950BF1DE487}" destId="{6F75C352-3199-4912-821A-7EB85669CFC9}" srcOrd="1" destOrd="0" parTransId="{4D6FDE18-75AE-467E-BF48-4DA675517FC4}" sibTransId="{804B60E2-0891-4956-AC41-E1E958810D59}"/>
    <dgm:cxn modelId="{436421D0-C06C-40D6-89B1-363DCB216972}" srcId="{6F75C352-3199-4912-821A-7EB85669CFC9}" destId="{0718B892-5113-480F-A123-3297A35E7DEB}" srcOrd="0" destOrd="0" parTransId="{A28739A2-1638-4A62-9234-CA1574688150}" sibTransId="{3CB29EF4-B37A-482B-9437-64AB10486D54}"/>
    <dgm:cxn modelId="{4F9137DD-9B25-47DD-9746-289679A91F81}" type="presOf" srcId="{ADCF833F-7212-4808-BE3A-4E753ADD09C7}" destId="{291BD1F1-D72D-489A-8C36-B9A9F6198378}" srcOrd="1" destOrd="0" presId="urn:microsoft.com/office/officeart/2005/8/layout/hList9"/>
    <dgm:cxn modelId="{CC9A246B-F860-4EA3-A1B8-969683199B25}" type="presParOf" srcId="{DCD282F2-B65E-42F4-ADD6-832817451423}" destId="{237E1C6F-E161-443E-AD34-483EAB2BB8D8}" srcOrd="0" destOrd="0" presId="urn:microsoft.com/office/officeart/2005/8/layout/hList9"/>
    <dgm:cxn modelId="{0AD8D308-5E5F-44EA-B8F4-EDF43500173C}" type="presParOf" srcId="{DCD282F2-B65E-42F4-ADD6-832817451423}" destId="{56947774-CBBB-4790-A652-FF2C9C41C6B7}" srcOrd="1" destOrd="0" presId="urn:microsoft.com/office/officeart/2005/8/layout/hList9"/>
    <dgm:cxn modelId="{E833BB63-C7EC-4B3D-BCA0-EF5424DD4AA5}" type="presParOf" srcId="{56947774-CBBB-4790-A652-FF2C9C41C6B7}" destId="{C7902243-0CB4-4DFC-84C3-20E9D842C977}" srcOrd="0" destOrd="0" presId="urn:microsoft.com/office/officeart/2005/8/layout/hList9"/>
    <dgm:cxn modelId="{E7F0C4EF-D290-49B5-8392-BB15F129AD4C}" type="presParOf" srcId="{56947774-CBBB-4790-A652-FF2C9C41C6B7}" destId="{E2648BED-74DD-4ECF-963B-30344A877CBD}" srcOrd="1" destOrd="0" presId="urn:microsoft.com/office/officeart/2005/8/layout/hList9"/>
    <dgm:cxn modelId="{A76F06F8-8F61-44DF-86F1-DD10BA5D0459}" type="presParOf" srcId="{E2648BED-74DD-4ECF-963B-30344A877CBD}" destId="{C927C581-81E0-4E80-872B-84BCA71C4DD5}" srcOrd="0" destOrd="0" presId="urn:microsoft.com/office/officeart/2005/8/layout/hList9"/>
    <dgm:cxn modelId="{C6401D5D-0CD3-4CDB-B6A0-07E23CD12E86}" type="presParOf" srcId="{E2648BED-74DD-4ECF-963B-30344A877CBD}" destId="{11EA9E5E-8AAE-4590-B89B-A6AE40263116}" srcOrd="1" destOrd="0" presId="urn:microsoft.com/office/officeart/2005/8/layout/hList9"/>
    <dgm:cxn modelId="{BA64BA2D-5BD9-4B4B-B5DB-D60192B0E768}" type="presParOf" srcId="{DCD282F2-B65E-42F4-ADD6-832817451423}" destId="{72847477-D8EE-4A0C-97AF-FDAB24B52909}" srcOrd="2" destOrd="0" presId="urn:microsoft.com/office/officeart/2005/8/layout/hList9"/>
    <dgm:cxn modelId="{00610712-6052-496B-A23F-F8ADFAD31128}" type="presParOf" srcId="{DCD282F2-B65E-42F4-ADD6-832817451423}" destId="{957FDFF6-CC03-4A9B-9C39-7CD313A0ED65}" srcOrd="3" destOrd="0" presId="urn:microsoft.com/office/officeart/2005/8/layout/hList9"/>
    <dgm:cxn modelId="{3A89E346-0236-4B5B-914A-7DFDCFAFFBAD}" type="presParOf" srcId="{DCD282F2-B65E-42F4-ADD6-832817451423}" destId="{D9492CAC-8605-4065-A2D6-16C953B5E7EE}" srcOrd="4" destOrd="0" presId="urn:microsoft.com/office/officeart/2005/8/layout/hList9"/>
    <dgm:cxn modelId="{D62D7EC3-1BC5-40AC-8355-D27971626C7E}" type="presParOf" srcId="{DCD282F2-B65E-42F4-ADD6-832817451423}" destId="{AA1A837B-9CCA-4F47-9150-97FFB1DEF058}" srcOrd="5" destOrd="0" presId="urn:microsoft.com/office/officeart/2005/8/layout/hList9"/>
    <dgm:cxn modelId="{8617C915-607A-4DE1-A28F-6642D9C0B8CD}" type="presParOf" srcId="{DCD282F2-B65E-42F4-ADD6-832817451423}" destId="{54BF2598-4C50-4BE7-BC4D-2AF9F78625D1}" srcOrd="6" destOrd="0" presId="urn:microsoft.com/office/officeart/2005/8/layout/hList9"/>
    <dgm:cxn modelId="{9034FAD5-0FA6-40F2-8970-6E0F5E73DA53}" type="presParOf" srcId="{54BF2598-4C50-4BE7-BC4D-2AF9F78625D1}" destId="{A56AE686-4201-46E5-931F-E9AED087ED23}" srcOrd="0" destOrd="0" presId="urn:microsoft.com/office/officeart/2005/8/layout/hList9"/>
    <dgm:cxn modelId="{B061A142-A7B8-42D7-B5D9-7D940A25BC18}" type="presParOf" srcId="{54BF2598-4C50-4BE7-BC4D-2AF9F78625D1}" destId="{8716F4C3-2E19-4DEB-821B-2E7D5132D233}" srcOrd="1" destOrd="0" presId="urn:microsoft.com/office/officeart/2005/8/layout/hList9"/>
    <dgm:cxn modelId="{EB29A6BF-1BC5-407C-85A7-1F4807A064E7}" type="presParOf" srcId="{8716F4C3-2E19-4DEB-821B-2E7D5132D233}" destId="{C2C3C485-A2DB-493D-84F8-BFD9C5783C32}" srcOrd="0" destOrd="0" presId="urn:microsoft.com/office/officeart/2005/8/layout/hList9"/>
    <dgm:cxn modelId="{2428851E-B92B-4D97-9929-D74C58C909D6}" type="presParOf" srcId="{8716F4C3-2E19-4DEB-821B-2E7D5132D233}" destId="{753EF76D-1F10-4F86-9F47-7D2B1307B677}" srcOrd="1" destOrd="0" presId="urn:microsoft.com/office/officeart/2005/8/layout/hList9"/>
    <dgm:cxn modelId="{B1D9C0C4-528F-465F-BEC3-C289C186683A}" type="presParOf" srcId="{DCD282F2-B65E-42F4-ADD6-832817451423}" destId="{797D2AE5-845F-4AE0-B021-6E45C2C9B011}" srcOrd="7" destOrd="0" presId="urn:microsoft.com/office/officeart/2005/8/layout/hList9"/>
    <dgm:cxn modelId="{EC49FCCD-9620-4300-801B-2C98C8C52653}" type="presParOf" srcId="{DCD282F2-B65E-42F4-ADD6-832817451423}" destId="{4500D309-CC47-45CB-B8C6-CE20AA405A54}" srcOrd="8" destOrd="0" presId="urn:microsoft.com/office/officeart/2005/8/layout/hList9"/>
    <dgm:cxn modelId="{529A9895-72BD-4CBF-AC2A-0BA6975FB564}" type="presParOf" srcId="{DCD282F2-B65E-42F4-ADD6-832817451423}" destId="{30B7EC2D-B471-4A11-AEC7-4BE8487BC834}" srcOrd="9" destOrd="0" presId="urn:microsoft.com/office/officeart/2005/8/layout/hList9"/>
    <dgm:cxn modelId="{10E61386-DD21-44E9-BAC6-2D8A3C73385C}" type="presParOf" srcId="{DCD282F2-B65E-42F4-ADD6-832817451423}" destId="{4E8E1901-2FE7-442E-B82A-2AD0C9F94449}" srcOrd="10" destOrd="0" presId="urn:microsoft.com/office/officeart/2005/8/layout/hList9"/>
    <dgm:cxn modelId="{E46A6EAD-205F-4B14-92A0-18C132A577CB}" type="presParOf" srcId="{DCD282F2-B65E-42F4-ADD6-832817451423}" destId="{D9D9B818-3CD0-4A83-A571-496BD04E99B3}" srcOrd="11" destOrd="0" presId="urn:microsoft.com/office/officeart/2005/8/layout/hList9"/>
    <dgm:cxn modelId="{FFD1871F-D6DA-4703-868F-FF6DE106DD47}" type="presParOf" srcId="{D9D9B818-3CD0-4A83-A571-496BD04E99B3}" destId="{A85781BD-BE0F-4D55-AA0E-5B58AF6BFF22}" srcOrd="0" destOrd="0" presId="urn:microsoft.com/office/officeart/2005/8/layout/hList9"/>
    <dgm:cxn modelId="{AF70AB5C-27EB-491F-B3F7-4F77497DDF18}" type="presParOf" srcId="{D9D9B818-3CD0-4A83-A571-496BD04E99B3}" destId="{34648E4D-3C47-4E0F-B14E-B417217BD72B}" srcOrd="1" destOrd="0" presId="urn:microsoft.com/office/officeart/2005/8/layout/hList9"/>
    <dgm:cxn modelId="{19530830-5108-40F7-822D-66712AA97C5F}" type="presParOf" srcId="{34648E4D-3C47-4E0F-B14E-B417217BD72B}" destId="{EBA57E0A-B9EA-434A-B81E-333CF08EDCF7}" srcOrd="0" destOrd="0" presId="urn:microsoft.com/office/officeart/2005/8/layout/hList9"/>
    <dgm:cxn modelId="{D6039894-EAB9-42BD-B5BC-9957A0E6E375}" type="presParOf" srcId="{34648E4D-3C47-4E0F-B14E-B417217BD72B}" destId="{9D8C39B3-5B46-48EC-B1BB-672C60B4FAC8}" srcOrd="1" destOrd="0" presId="urn:microsoft.com/office/officeart/2005/8/layout/hList9"/>
    <dgm:cxn modelId="{C3FCCB82-3360-418B-B364-BB77526947F1}" type="presParOf" srcId="{DCD282F2-B65E-42F4-ADD6-832817451423}" destId="{C5368944-3E8E-4D30-A7B5-98A40409CF52}" srcOrd="12" destOrd="0" presId="urn:microsoft.com/office/officeart/2005/8/layout/hList9"/>
    <dgm:cxn modelId="{81BED1F3-1916-4919-BBF0-B6920F21489B}" type="presParOf" srcId="{DCD282F2-B65E-42F4-ADD6-832817451423}" destId="{8EEA371B-C9DE-4794-BC78-5F7EC1DC60FC}" srcOrd="13" destOrd="0" presId="urn:microsoft.com/office/officeart/2005/8/layout/hList9"/>
    <dgm:cxn modelId="{97185253-46A1-4AC6-B481-3ADE934007BF}" type="presParOf" srcId="{DCD282F2-B65E-42F4-ADD6-832817451423}" destId="{87C28503-D20A-47BE-B552-43DBA84CF199}" srcOrd="14" destOrd="0" presId="urn:microsoft.com/office/officeart/2005/8/layout/hList9"/>
    <dgm:cxn modelId="{5CB39ACB-85B6-4AED-A23F-13A9B9678CD5}" type="presParOf" srcId="{DCD282F2-B65E-42F4-ADD6-832817451423}" destId="{90EA7FF3-4BD4-403B-892C-A9F7BE888AB3}" srcOrd="15" destOrd="0" presId="urn:microsoft.com/office/officeart/2005/8/layout/hList9"/>
    <dgm:cxn modelId="{4C1E29C0-425B-493C-A240-AD4C5E0A531F}" type="presParOf" srcId="{DCD282F2-B65E-42F4-ADD6-832817451423}" destId="{7959C8D8-9267-4048-A295-6E75AE30EFC2}" srcOrd="16" destOrd="0" presId="urn:microsoft.com/office/officeart/2005/8/layout/hList9"/>
    <dgm:cxn modelId="{D1562BC0-D31C-4581-8CEF-562E298C8C7F}" type="presParOf" srcId="{7959C8D8-9267-4048-A295-6E75AE30EFC2}" destId="{BE595972-FD22-413E-9EAD-31957F04675F}" srcOrd="0" destOrd="0" presId="urn:microsoft.com/office/officeart/2005/8/layout/hList9"/>
    <dgm:cxn modelId="{ABCCA182-8213-4736-AF13-E16958A8AD38}" type="presParOf" srcId="{7959C8D8-9267-4048-A295-6E75AE30EFC2}" destId="{7178DBC9-2D59-4D6C-9A8C-7B31A9D30F3E}" srcOrd="1" destOrd="0" presId="urn:microsoft.com/office/officeart/2005/8/layout/hList9"/>
    <dgm:cxn modelId="{30A2DD37-573F-451A-B83B-02D3E3A8318E}" type="presParOf" srcId="{7178DBC9-2D59-4D6C-9A8C-7B31A9D30F3E}" destId="{98E8551A-45A8-4039-84DF-60170F94085B}" srcOrd="0" destOrd="0" presId="urn:microsoft.com/office/officeart/2005/8/layout/hList9"/>
    <dgm:cxn modelId="{1D654E68-4CB0-4FB5-ACF6-DB78105A02BC}" type="presParOf" srcId="{7178DBC9-2D59-4D6C-9A8C-7B31A9D30F3E}" destId="{291BD1F1-D72D-489A-8C36-B9A9F6198378}" srcOrd="1" destOrd="0" presId="urn:microsoft.com/office/officeart/2005/8/layout/hList9"/>
    <dgm:cxn modelId="{6F43820A-5CC2-420C-BA7E-DCF7EAA3C7A9}" type="presParOf" srcId="{DCD282F2-B65E-42F4-ADD6-832817451423}" destId="{70D53379-3281-49DF-A7BD-5B343976E5FF}" srcOrd="17" destOrd="0" presId="urn:microsoft.com/office/officeart/2005/8/layout/hList9"/>
    <dgm:cxn modelId="{B317F925-3C9C-469F-825C-3914FDFC0592}" type="presParOf" srcId="{DCD282F2-B65E-42F4-ADD6-832817451423}" destId="{B8AF8AD5-E237-406E-A829-06DBC40BA37F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70669FB-3AFE-4034-9A73-AD5921B4CEB7}" type="doc">
      <dgm:prSet loTypeId="urn:microsoft.com/office/officeart/2005/8/layout/cycle2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1AFB2D-82B1-4D8D-AE32-8E4F00F89372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D7BC1-2F00-455F-85F8-EF283B58BFAB}" type="parTrans" cxnId="{4C3AA69B-AC67-45EC-B8C8-53E1445B1A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D91BD1-734C-4D11-98CD-3BEFA6A55647}" type="sibTrans" cxnId="{4C3AA69B-AC67-45EC-B8C8-53E1445B1A15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F429BD-11D2-48DF-950E-EA5FD053F8F6}">
      <dgm:prSet phldrT="[Text]" custT="1"/>
      <dgm:spPr/>
      <dgm:t>
        <a:bodyPr anchor="ctr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BB157D-F724-4F97-890F-0435BF3AF352}" type="parTrans" cxnId="{4A2EF2C7-C121-4B4C-9F7F-BB518FAC60C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A1EB51-25C6-4C5A-83E7-440A676E49B5}" type="sibTrans" cxnId="{4A2EF2C7-C121-4B4C-9F7F-BB518FAC60C9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4BD084-8A91-40D4-87F7-A970366762B8}">
      <dgm:prSet phldrT="[Text]" custT="1"/>
      <dgm:spPr/>
      <dgm:t>
        <a:bodyPr anchor="b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C41A7-4D25-49A7-9F17-F9D8BC8EB2CD}" type="parTrans" cxnId="{6B25C98F-8782-4091-A36F-35C1036F64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E8BA1-5125-4CDD-83FB-F6A81E613DF1}" type="sibTrans" cxnId="{6B25C98F-8782-4091-A36F-35C1036F64A1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01D628-0784-4A99-A4CD-408A9DB5A023}" type="pres">
      <dgm:prSet presAssocID="{A70669FB-3AFE-4034-9A73-AD5921B4CEB7}" presName="cycle" presStyleCnt="0">
        <dgm:presLayoutVars>
          <dgm:dir/>
          <dgm:resizeHandles val="exact"/>
        </dgm:presLayoutVars>
      </dgm:prSet>
      <dgm:spPr/>
    </dgm:pt>
    <dgm:pt modelId="{5159AECC-5D46-440F-8194-4BB733D2F57D}" type="pres">
      <dgm:prSet presAssocID="{551AFB2D-82B1-4D8D-AE32-8E4F00F89372}" presName="node" presStyleLbl="node1" presStyleIdx="0" presStyleCnt="3">
        <dgm:presLayoutVars>
          <dgm:bulletEnabled val="1"/>
        </dgm:presLayoutVars>
      </dgm:prSet>
      <dgm:spPr/>
    </dgm:pt>
    <dgm:pt modelId="{4CBD46F2-5D27-4930-9F4E-AEC3AB361AF0}" type="pres">
      <dgm:prSet presAssocID="{2BD91BD1-734C-4D11-98CD-3BEFA6A55647}" presName="sibTrans" presStyleLbl="sibTrans2D1" presStyleIdx="0" presStyleCnt="3"/>
      <dgm:spPr/>
    </dgm:pt>
    <dgm:pt modelId="{1EEEF031-C206-4671-803D-75FE49B0B5C7}" type="pres">
      <dgm:prSet presAssocID="{2BD91BD1-734C-4D11-98CD-3BEFA6A55647}" presName="connectorText" presStyleLbl="sibTrans2D1" presStyleIdx="0" presStyleCnt="3"/>
      <dgm:spPr/>
    </dgm:pt>
    <dgm:pt modelId="{5D9EDD51-4D73-4133-B16F-EDA892D60367}" type="pres">
      <dgm:prSet presAssocID="{13F429BD-11D2-48DF-950E-EA5FD053F8F6}" presName="node" presStyleLbl="node1" presStyleIdx="1" presStyleCnt="3">
        <dgm:presLayoutVars>
          <dgm:bulletEnabled val="1"/>
        </dgm:presLayoutVars>
      </dgm:prSet>
      <dgm:spPr/>
    </dgm:pt>
    <dgm:pt modelId="{A36D8D8C-F2BE-459D-8DD5-DE9774D76D63}" type="pres">
      <dgm:prSet presAssocID="{65A1EB51-25C6-4C5A-83E7-440A676E49B5}" presName="sibTrans" presStyleLbl="sibTrans2D1" presStyleIdx="1" presStyleCnt="3"/>
      <dgm:spPr/>
    </dgm:pt>
    <dgm:pt modelId="{A329FD4D-7337-4B35-B2DB-54FBDAB36282}" type="pres">
      <dgm:prSet presAssocID="{65A1EB51-25C6-4C5A-83E7-440A676E49B5}" presName="connectorText" presStyleLbl="sibTrans2D1" presStyleIdx="1" presStyleCnt="3"/>
      <dgm:spPr/>
    </dgm:pt>
    <dgm:pt modelId="{1C77328C-01EF-4A18-9552-44DE0492D09D}" type="pres">
      <dgm:prSet presAssocID="{324BD084-8A91-40D4-87F7-A970366762B8}" presName="node" presStyleLbl="node1" presStyleIdx="2" presStyleCnt="3">
        <dgm:presLayoutVars>
          <dgm:bulletEnabled val="1"/>
        </dgm:presLayoutVars>
      </dgm:prSet>
      <dgm:spPr/>
    </dgm:pt>
    <dgm:pt modelId="{7A5703DB-85B0-4E9B-9DC1-8B487584F39A}" type="pres">
      <dgm:prSet presAssocID="{0B7E8BA1-5125-4CDD-83FB-F6A81E613DF1}" presName="sibTrans" presStyleLbl="sibTrans2D1" presStyleIdx="2" presStyleCnt="3"/>
      <dgm:spPr/>
    </dgm:pt>
    <dgm:pt modelId="{2B5F0938-11BA-4580-8FC4-013D6B92888D}" type="pres">
      <dgm:prSet presAssocID="{0B7E8BA1-5125-4CDD-83FB-F6A81E613DF1}" presName="connectorText" presStyleLbl="sibTrans2D1" presStyleIdx="2" presStyleCnt="3"/>
      <dgm:spPr/>
    </dgm:pt>
  </dgm:ptLst>
  <dgm:cxnLst>
    <dgm:cxn modelId="{3BD10169-3189-484E-BD8C-D10014D19D90}" type="presOf" srcId="{0B7E8BA1-5125-4CDD-83FB-F6A81E613DF1}" destId="{7A5703DB-85B0-4E9B-9DC1-8B487584F39A}" srcOrd="0" destOrd="0" presId="urn:microsoft.com/office/officeart/2005/8/layout/cycle2"/>
    <dgm:cxn modelId="{FF487077-A172-40E3-92E1-8E11F745F041}" type="presOf" srcId="{A70669FB-3AFE-4034-9A73-AD5921B4CEB7}" destId="{4201D628-0784-4A99-A4CD-408A9DB5A023}" srcOrd="0" destOrd="0" presId="urn:microsoft.com/office/officeart/2005/8/layout/cycle2"/>
    <dgm:cxn modelId="{6B25C98F-8782-4091-A36F-35C1036F64A1}" srcId="{A70669FB-3AFE-4034-9A73-AD5921B4CEB7}" destId="{324BD084-8A91-40D4-87F7-A970366762B8}" srcOrd="2" destOrd="0" parTransId="{9F0C41A7-4D25-49A7-9F17-F9D8BC8EB2CD}" sibTransId="{0B7E8BA1-5125-4CDD-83FB-F6A81E613DF1}"/>
    <dgm:cxn modelId="{4C3AA69B-AC67-45EC-B8C8-53E1445B1A15}" srcId="{A70669FB-3AFE-4034-9A73-AD5921B4CEB7}" destId="{551AFB2D-82B1-4D8D-AE32-8E4F00F89372}" srcOrd="0" destOrd="0" parTransId="{93DD7BC1-2F00-455F-85F8-EF283B58BFAB}" sibTransId="{2BD91BD1-734C-4D11-98CD-3BEFA6A55647}"/>
    <dgm:cxn modelId="{474CD39E-6F55-44B0-84CD-8607BF08724F}" type="presOf" srcId="{551AFB2D-82B1-4D8D-AE32-8E4F00F89372}" destId="{5159AECC-5D46-440F-8194-4BB733D2F57D}" srcOrd="0" destOrd="0" presId="urn:microsoft.com/office/officeart/2005/8/layout/cycle2"/>
    <dgm:cxn modelId="{A7F1DFA4-0058-4304-BCA7-747D0E3F2EEE}" type="presOf" srcId="{65A1EB51-25C6-4C5A-83E7-440A676E49B5}" destId="{A36D8D8C-F2BE-459D-8DD5-DE9774D76D63}" srcOrd="0" destOrd="0" presId="urn:microsoft.com/office/officeart/2005/8/layout/cycle2"/>
    <dgm:cxn modelId="{0E5396A7-0FA5-4596-8A15-AE4C744CFE1C}" type="presOf" srcId="{65A1EB51-25C6-4C5A-83E7-440A676E49B5}" destId="{A329FD4D-7337-4B35-B2DB-54FBDAB36282}" srcOrd="1" destOrd="0" presId="urn:microsoft.com/office/officeart/2005/8/layout/cycle2"/>
    <dgm:cxn modelId="{805B7AB0-4216-45CD-B36E-0F253C6BBF42}" type="presOf" srcId="{2BD91BD1-734C-4D11-98CD-3BEFA6A55647}" destId="{4CBD46F2-5D27-4930-9F4E-AEC3AB361AF0}" srcOrd="0" destOrd="0" presId="urn:microsoft.com/office/officeart/2005/8/layout/cycle2"/>
    <dgm:cxn modelId="{E2CE4EB4-5089-4E01-929E-ACE15DE33F7C}" type="presOf" srcId="{2BD91BD1-734C-4D11-98CD-3BEFA6A55647}" destId="{1EEEF031-C206-4671-803D-75FE49B0B5C7}" srcOrd="1" destOrd="0" presId="urn:microsoft.com/office/officeart/2005/8/layout/cycle2"/>
    <dgm:cxn modelId="{4A2EF2C7-C121-4B4C-9F7F-BB518FAC60C9}" srcId="{A70669FB-3AFE-4034-9A73-AD5921B4CEB7}" destId="{13F429BD-11D2-48DF-950E-EA5FD053F8F6}" srcOrd="1" destOrd="0" parTransId="{68BB157D-F724-4F97-890F-0435BF3AF352}" sibTransId="{65A1EB51-25C6-4C5A-83E7-440A676E49B5}"/>
    <dgm:cxn modelId="{27CBC6CD-650F-4854-9076-050B12DEACE0}" type="presOf" srcId="{324BD084-8A91-40D4-87F7-A970366762B8}" destId="{1C77328C-01EF-4A18-9552-44DE0492D09D}" srcOrd="0" destOrd="0" presId="urn:microsoft.com/office/officeart/2005/8/layout/cycle2"/>
    <dgm:cxn modelId="{BF330BE4-2F00-45B9-A2AC-051B3A0DA0A8}" type="presOf" srcId="{0B7E8BA1-5125-4CDD-83FB-F6A81E613DF1}" destId="{2B5F0938-11BA-4580-8FC4-013D6B92888D}" srcOrd="1" destOrd="0" presId="urn:microsoft.com/office/officeart/2005/8/layout/cycle2"/>
    <dgm:cxn modelId="{A8BD01F1-8B0C-47C0-87BA-0AF8E38AD1F7}" type="presOf" srcId="{13F429BD-11D2-48DF-950E-EA5FD053F8F6}" destId="{5D9EDD51-4D73-4133-B16F-EDA892D60367}" srcOrd="0" destOrd="0" presId="urn:microsoft.com/office/officeart/2005/8/layout/cycle2"/>
    <dgm:cxn modelId="{B57A50AA-49FE-413C-99F4-164C7496BF5F}" type="presParOf" srcId="{4201D628-0784-4A99-A4CD-408A9DB5A023}" destId="{5159AECC-5D46-440F-8194-4BB733D2F57D}" srcOrd="0" destOrd="0" presId="urn:microsoft.com/office/officeart/2005/8/layout/cycle2"/>
    <dgm:cxn modelId="{E174A7DC-473D-49B7-AD63-2280E138C347}" type="presParOf" srcId="{4201D628-0784-4A99-A4CD-408A9DB5A023}" destId="{4CBD46F2-5D27-4930-9F4E-AEC3AB361AF0}" srcOrd="1" destOrd="0" presId="urn:microsoft.com/office/officeart/2005/8/layout/cycle2"/>
    <dgm:cxn modelId="{82DC77C2-44DB-47D1-B7D5-1CB7EF2B788A}" type="presParOf" srcId="{4CBD46F2-5D27-4930-9F4E-AEC3AB361AF0}" destId="{1EEEF031-C206-4671-803D-75FE49B0B5C7}" srcOrd="0" destOrd="0" presId="urn:microsoft.com/office/officeart/2005/8/layout/cycle2"/>
    <dgm:cxn modelId="{73F2A2DD-A465-416D-8A5F-CFC01F69608F}" type="presParOf" srcId="{4201D628-0784-4A99-A4CD-408A9DB5A023}" destId="{5D9EDD51-4D73-4133-B16F-EDA892D60367}" srcOrd="2" destOrd="0" presId="urn:microsoft.com/office/officeart/2005/8/layout/cycle2"/>
    <dgm:cxn modelId="{F8FC10B7-D3F2-4F5E-9D55-C778E2FD4521}" type="presParOf" srcId="{4201D628-0784-4A99-A4CD-408A9DB5A023}" destId="{A36D8D8C-F2BE-459D-8DD5-DE9774D76D63}" srcOrd="3" destOrd="0" presId="urn:microsoft.com/office/officeart/2005/8/layout/cycle2"/>
    <dgm:cxn modelId="{9C6CB9F8-C684-4D28-A070-A37DB0C6E63C}" type="presParOf" srcId="{A36D8D8C-F2BE-459D-8DD5-DE9774D76D63}" destId="{A329FD4D-7337-4B35-B2DB-54FBDAB36282}" srcOrd="0" destOrd="0" presId="urn:microsoft.com/office/officeart/2005/8/layout/cycle2"/>
    <dgm:cxn modelId="{0C2E08C0-E6B1-4E59-8B0E-1D84B004FA37}" type="presParOf" srcId="{4201D628-0784-4A99-A4CD-408A9DB5A023}" destId="{1C77328C-01EF-4A18-9552-44DE0492D09D}" srcOrd="4" destOrd="0" presId="urn:microsoft.com/office/officeart/2005/8/layout/cycle2"/>
    <dgm:cxn modelId="{AB185940-3F8B-4871-A44D-C7A220B1582B}" type="presParOf" srcId="{4201D628-0784-4A99-A4CD-408A9DB5A023}" destId="{7A5703DB-85B0-4E9B-9DC1-8B487584F39A}" srcOrd="5" destOrd="0" presId="urn:microsoft.com/office/officeart/2005/8/layout/cycle2"/>
    <dgm:cxn modelId="{924F82E2-C710-428D-B2EC-2EF61E0D8E5C}" type="presParOf" srcId="{7A5703DB-85B0-4E9B-9DC1-8B487584F39A}" destId="{2B5F0938-11BA-4580-8FC4-013D6B92888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29116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DFE56-65F3-4277-A502-CB83D9F405C4}">
      <dsp:nvSpPr>
        <dsp:cNvPr id="0" name=""/>
        <dsp:cNvSpPr/>
      </dsp:nvSpPr>
      <dsp:spPr>
        <a:xfrm>
          <a:off x="1813461" y="1364992"/>
          <a:ext cx="1037151" cy="10371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城乡碳交易平台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65348" y="1516879"/>
        <a:ext cx="733377" cy="733377"/>
      </dsp:txXfrm>
    </dsp:sp>
    <dsp:sp modelId="{84467507-565C-4D7D-BFA4-46B4D5F20BE7}">
      <dsp:nvSpPr>
        <dsp:cNvPr id="0" name=""/>
        <dsp:cNvSpPr/>
      </dsp:nvSpPr>
      <dsp:spPr>
        <a:xfrm rot="16200000">
          <a:off x="2175400" y="1188342"/>
          <a:ext cx="313274" cy="40026"/>
        </a:xfrm>
        <a:custGeom>
          <a:avLst/>
          <a:gdLst/>
          <a:ahLst/>
          <a:cxnLst/>
          <a:rect l="0" t="0" r="0" b="0"/>
          <a:pathLst>
            <a:path>
              <a:moveTo>
                <a:pt x="0" y="20013"/>
              </a:moveTo>
              <a:lnTo>
                <a:pt x="313274" y="200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24205" y="1200523"/>
        <a:ext cx="15663" cy="15663"/>
      </dsp:txXfrm>
    </dsp:sp>
    <dsp:sp modelId="{D29D6F29-EDE8-4000-BB71-15D0FE06233B}">
      <dsp:nvSpPr>
        <dsp:cNvPr id="0" name=""/>
        <dsp:cNvSpPr/>
      </dsp:nvSpPr>
      <dsp:spPr>
        <a:xfrm>
          <a:off x="1813461" y="14566"/>
          <a:ext cx="1037151" cy="10371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</a:t>
          </a:r>
          <a:r>
            <a:rPr lang="zh-CN" altLang="en-US" sz="14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节点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65348" y="166453"/>
        <a:ext cx="733377" cy="733377"/>
      </dsp:txXfrm>
    </dsp:sp>
    <dsp:sp modelId="{5D835E9D-CE63-4CEA-B7D9-7AFA96F430BB}">
      <dsp:nvSpPr>
        <dsp:cNvPr id="0" name=""/>
        <dsp:cNvSpPr/>
      </dsp:nvSpPr>
      <dsp:spPr>
        <a:xfrm>
          <a:off x="2850613" y="1863555"/>
          <a:ext cx="313274" cy="40026"/>
        </a:xfrm>
        <a:custGeom>
          <a:avLst/>
          <a:gdLst/>
          <a:ahLst/>
          <a:cxnLst/>
          <a:rect l="0" t="0" r="0" b="0"/>
          <a:pathLst>
            <a:path>
              <a:moveTo>
                <a:pt x="0" y="20013"/>
              </a:moveTo>
              <a:lnTo>
                <a:pt x="313274" y="200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99418" y="1875736"/>
        <a:ext cx="15663" cy="15663"/>
      </dsp:txXfrm>
    </dsp:sp>
    <dsp:sp modelId="{65783DD5-65B6-435E-B472-80E2F88D8FD1}">
      <dsp:nvSpPr>
        <dsp:cNvPr id="0" name=""/>
        <dsp:cNvSpPr/>
      </dsp:nvSpPr>
      <dsp:spPr>
        <a:xfrm>
          <a:off x="3163887" y="1364992"/>
          <a:ext cx="1037151" cy="10371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中惠农通河南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15774" y="1516879"/>
        <a:ext cx="733377" cy="733377"/>
      </dsp:txXfrm>
    </dsp:sp>
    <dsp:sp modelId="{F61CFA4B-8BA6-44C9-8853-EEAFF13DADCF}">
      <dsp:nvSpPr>
        <dsp:cNvPr id="0" name=""/>
        <dsp:cNvSpPr/>
      </dsp:nvSpPr>
      <dsp:spPr>
        <a:xfrm rot="5400000">
          <a:off x="2175400" y="2538768"/>
          <a:ext cx="313274" cy="40026"/>
        </a:xfrm>
        <a:custGeom>
          <a:avLst/>
          <a:gdLst/>
          <a:ahLst/>
          <a:cxnLst/>
          <a:rect l="0" t="0" r="0" b="0"/>
          <a:pathLst>
            <a:path>
              <a:moveTo>
                <a:pt x="0" y="20013"/>
              </a:moveTo>
              <a:lnTo>
                <a:pt x="313274" y="200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24205" y="2550949"/>
        <a:ext cx="15663" cy="15663"/>
      </dsp:txXfrm>
    </dsp:sp>
    <dsp:sp modelId="{42A1925E-4BDD-49A2-BE55-790F435F9D36}">
      <dsp:nvSpPr>
        <dsp:cNvPr id="0" name=""/>
        <dsp:cNvSpPr/>
      </dsp:nvSpPr>
      <dsp:spPr>
        <a:xfrm>
          <a:off x="1813461" y="2715418"/>
          <a:ext cx="1037151" cy="10371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城乡新能源物流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65348" y="2867305"/>
        <a:ext cx="733377" cy="733377"/>
      </dsp:txXfrm>
    </dsp:sp>
    <dsp:sp modelId="{75DFF5C5-B6C7-4EFE-A5DD-2F6DF766275B}">
      <dsp:nvSpPr>
        <dsp:cNvPr id="0" name=""/>
        <dsp:cNvSpPr/>
      </dsp:nvSpPr>
      <dsp:spPr>
        <a:xfrm rot="10800000">
          <a:off x="1500187" y="1863555"/>
          <a:ext cx="313274" cy="40026"/>
        </a:xfrm>
        <a:custGeom>
          <a:avLst/>
          <a:gdLst/>
          <a:ahLst/>
          <a:cxnLst/>
          <a:rect l="0" t="0" r="0" b="0"/>
          <a:pathLst>
            <a:path>
              <a:moveTo>
                <a:pt x="0" y="20013"/>
              </a:moveTo>
              <a:lnTo>
                <a:pt x="313274" y="200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48992" y="1875736"/>
        <a:ext cx="15663" cy="15663"/>
      </dsp:txXfrm>
    </dsp:sp>
    <dsp:sp modelId="{EDE933B6-E827-4F0C-9DD3-3F092D6365BC}">
      <dsp:nvSpPr>
        <dsp:cNvPr id="0" name=""/>
        <dsp:cNvSpPr/>
      </dsp:nvSpPr>
      <dsp:spPr>
        <a:xfrm>
          <a:off x="463035" y="1364992"/>
          <a:ext cx="1037151" cy="10371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中惠农通江西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4922" y="1516879"/>
        <a:ext cx="733377" cy="73337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664075" cy="3200400"/>
        </a:xfrm>
        <a:prstGeom prst="roundRect">
          <a:avLst>
            <a:gd name="adj" fmla="val 85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48386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消费者为县城居民和商业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9676" y="79676"/>
        <a:ext cx="4504723" cy="3041048"/>
      </dsp:txXfrm>
    </dsp:sp>
    <dsp:sp modelId="{15B9BCE0-8417-444C-A7D7-D171AF2D53F2}">
      <dsp:nvSpPr>
        <dsp:cNvPr id="0" name=""/>
        <dsp:cNvSpPr/>
      </dsp:nvSpPr>
      <dsp:spPr>
        <a:xfrm>
          <a:off x="116601" y="800100"/>
          <a:ext cx="4430871" cy="22402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22578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5497" y="868996"/>
        <a:ext cx="4293079" cy="2102488"/>
      </dsp:txXfrm>
    </dsp:sp>
    <dsp:sp modelId="{3D8BAE51-33CF-4E42-9CED-8DCEE7EFA5DF}">
      <dsp:nvSpPr>
        <dsp:cNvPr id="0" name=""/>
        <dsp:cNvSpPr/>
      </dsp:nvSpPr>
      <dsp:spPr>
        <a:xfrm>
          <a:off x="227373" y="1584198"/>
          <a:ext cx="886174" cy="128816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4626" y="1611451"/>
        <a:ext cx="831668" cy="1233655"/>
      </dsp:txXfrm>
    </dsp:sp>
    <dsp:sp modelId="{1AC6F350-A162-4670-A0BD-5F24B733D682}">
      <dsp:nvSpPr>
        <dsp:cNvPr id="0" name=""/>
        <dsp:cNvSpPr/>
      </dsp:nvSpPr>
      <dsp:spPr>
        <a:xfrm>
          <a:off x="1212659" y="1600200"/>
          <a:ext cx="3218211" cy="128016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2579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52028" y="1639569"/>
        <a:ext cx="3139473" cy="1201422"/>
      </dsp:txXfrm>
    </dsp:sp>
    <dsp:sp modelId="{984A4014-C974-4DA2-B9AE-26BFE4330EA9}">
      <dsp:nvSpPr>
        <dsp:cNvPr id="0" name=""/>
        <dsp:cNvSpPr/>
      </dsp:nvSpPr>
      <dsp:spPr>
        <a:xfrm>
          <a:off x="1293114" y="2007819"/>
          <a:ext cx="1003176" cy="83757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18872" y="2033577"/>
        <a:ext cx="951660" cy="786063"/>
      </dsp:txXfrm>
    </dsp:sp>
    <dsp:sp modelId="{384811B6-17B1-4485-9430-A1144E6DF291}">
      <dsp:nvSpPr>
        <dsp:cNvPr id="0" name=""/>
        <dsp:cNvSpPr/>
      </dsp:nvSpPr>
      <dsp:spPr>
        <a:xfrm>
          <a:off x="2319247" y="2007819"/>
          <a:ext cx="1003176" cy="83757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45005" y="2033577"/>
        <a:ext cx="951660" cy="786063"/>
      </dsp:txXfrm>
    </dsp:sp>
    <dsp:sp modelId="{B64DA0B6-F508-4408-A3BC-75623B94409D}">
      <dsp:nvSpPr>
        <dsp:cNvPr id="0" name=""/>
        <dsp:cNvSpPr/>
      </dsp:nvSpPr>
      <dsp:spPr>
        <a:xfrm>
          <a:off x="3345380" y="2007819"/>
          <a:ext cx="1003176" cy="83757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71138" y="2033577"/>
        <a:ext cx="951660" cy="78606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664075" cy="3200400"/>
        </a:xfrm>
        <a:prstGeom prst="roundRect">
          <a:avLst>
            <a:gd name="adj" fmla="val 85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48386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消费者为大城市居民和商业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9676" y="79676"/>
        <a:ext cx="4504723" cy="3041048"/>
      </dsp:txXfrm>
    </dsp:sp>
    <dsp:sp modelId="{6F8F9D31-6406-418A-B2E0-98B0048B38F5}">
      <dsp:nvSpPr>
        <dsp:cNvPr id="0" name=""/>
        <dsp:cNvSpPr/>
      </dsp:nvSpPr>
      <dsp:spPr>
        <a:xfrm>
          <a:off x="88904" y="828999"/>
          <a:ext cx="699611" cy="224028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0419" y="850514"/>
        <a:ext cx="656581" cy="2197250"/>
      </dsp:txXfrm>
    </dsp:sp>
    <dsp:sp modelId="{15B9BCE0-8417-444C-A7D7-D171AF2D53F2}">
      <dsp:nvSpPr>
        <dsp:cNvPr id="0" name=""/>
        <dsp:cNvSpPr/>
      </dsp:nvSpPr>
      <dsp:spPr>
        <a:xfrm>
          <a:off x="932815" y="800100"/>
          <a:ext cx="3614658" cy="22402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22578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01711" y="868996"/>
        <a:ext cx="3476866" cy="2102488"/>
      </dsp:txXfrm>
    </dsp:sp>
    <dsp:sp modelId="{3D8BAE51-33CF-4E42-9CED-8DCEE7EFA5DF}">
      <dsp:nvSpPr>
        <dsp:cNvPr id="0" name=""/>
        <dsp:cNvSpPr/>
      </dsp:nvSpPr>
      <dsp:spPr>
        <a:xfrm>
          <a:off x="1023181" y="1947685"/>
          <a:ext cx="845067" cy="80461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47926" y="1972430"/>
        <a:ext cx="795577" cy="755125"/>
      </dsp:txXfrm>
    </dsp:sp>
    <dsp:sp modelId="{B579E7EC-289A-4C3F-A8E2-66FA80DBF7BA}">
      <dsp:nvSpPr>
        <dsp:cNvPr id="0" name=""/>
        <dsp:cNvSpPr/>
      </dsp:nvSpPr>
      <dsp:spPr>
        <a:xfrm>
          <a:off x="1909502" y="1939650"/>
          <a:ext cx="845067" cy="80461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34247" y="1964395"/>
        <a:ext cx="795577" cy="755125"/>
      </dsp:txXfrm>
    </dsp:sp>
    <dsp:sp modelId="{E3A91650-0843-40DC-83E9-D885E8EF33CA}">
      <dsp:nvSpPr>
        <dsp:cNvPr id="0" name=""/>
        <dsp:cNvSpPr/>
      </dsp:nvSpPr>
      <dsp:spPr>
        <a:xfrm>
          <a:off x="2771787" y="1939650"/>
          <a:ext cx="845067" cy="80461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96532" y="1964395"/>
        <a:ext cx="795577" cy="755125"/>
      </dsp:txXfrm>
    </dsp:sp>
    <dsp:sp modelId="{262A8C7D-7AC3-4B36-BF44-28A4E9063F11}">
      <dsp:nvSpPr>
        <dsp:cNvPr id="0" name=""/>
        <dsp:cNvSpPr/>
      </dsp:nvSpPr>
      <dsp:spPr>
        <a:xfrm>
          <a:off x="3634071" y="1939650"/>
          <a:ext cx="845067" cy="80461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58816" y="1964395"/>
        <a:ext cx="795577" cy="75512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664075" cy="3200400"/>
        </a:xfrm>
        <a:prstGeom prst="roundRect">
          <a:avLst>
            <a:gd name="adj" fmla="val 85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48386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消费者为文旅休闲和休养人群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9676" y="79676"/>
        <a:ext cx="4504723" cy="3041048"/>
      </dsp:txXfrm>
    </dsp:sp>
    <dsp:sp modelId="{15B9BCE0-8417-444C-A7D7-D171AF2D53F2}">
      <dsp:nvSpPr>
        <dsp:cNvPr id="0" name=""/>
        <dsp:cNvSpPr/>
      </dsp:nvSpPr>
      <dsp:spPr>
        <a:xfrm>
          <a:off x="116601" y="800100"/>
          <a:ext cx="4430871" cy="22402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22578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5497" y="868996"/>
        <a:ext cx="4293079" cy="2102488"/>
      </dsp:txXfrm>
    </dsp:sp>
    <dsp:sp modelId="{3D8BAE51-33CF-4E42-9CED-8DCEE7EFA5DF}">
      <dsp:nvSpPr>
        <dsp:cNvPr id="0" name=""/>
        <dsp:cNvSpPr/>
      </dsp:nvSpPr>
      <dsp:spPr>
        <a:xfrm>
          <a:off x="227373" y="1584198"/>
          <a:ext cx="886174" cy="128816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4626" y="1611451"/>
        <a:ext cx="831668" cy="1233655"/>
      </dsp:txXfrm>
    </dsp:sp>
    <dsp:sp modelId="{1AC6F350-A162-4670-A0BD-5F24B733D682}">
      <dsp:nvSpPr>
        <dsp:cNvPr id="0" name=""/>
        <dsp:cNvSpPr/>
      </dsp:nvSpPr>
      <dsp:spPr>
        <a:xfrm>
          <a:off x="1212659" y="1600200"/>
          <a:ext cx="3218211" cy="128016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2579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52028" y="1639569"/>
        <a:ext cx="3139473" cy="1201422"/>
      </dsp:txXfrm>
    </dsp:sp>
    <dsp:sp modelId="{984A4014-C974-4DA2-B9AE-26BFE4330EA9}">
      <dsp:nvSpPr>
        <dsp:cNvPr id="0" name=""/>
        <dsp:cNvSpPr/>
      </dsp:nvSpPr>
      <dsp:spPr>
        <a:xfrm>
          <a:off x="1293114" y="2176272"/>
          <a:ext cx="1003176" cy="57607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10830" y="2193988"/>
        <a:ext cx="967744" cy="540640"/>
      </dsp:txXfrm>
    </dsp:sp>
    <dsp:sp modelId="{384811B6-17B1-4485-9430-A1144E6DF291}">
      <dsp:nvSpPr>
        <dsp:cNvPr id="0" name=""/>
        <dsp:cNvSpPr/>
      </dsp:nvSpPr>
      <dsp:spPr>
        <a:xfrm>
          <a:off x="2319247" y="2176272"/>
          <a:ext cx="1003176" cy="57607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36963" y="2193988"/>
        <a:ext cx="967744" cy="540640"/>
      </dsp:txXfrm>
    </dsp:sp>
    <dsp:sp modelId="{B64DA0B6-F508-4408-A3BC-75623B94409D}">
      <dsp:nvSpPr>
        <dsp:cNvPr id="0" name=""/>
        <dsp:cNvSpPr/>
      </dsp:nvSpPr>
      <dsp:spPr>
        <a:xfrm>
          <a:off x="3345380" y="2176272"/>
          <a:ext cx="1003176" cy="57607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63096" y="2193988"/>
        <a:ext cx="967744" cy="54064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664075" cy="3200400"/>
        </a:xfrm>
        <a:prstGeom prst="roundRect">
          <a:avLst>
            <a:gd name="adj" fmla="val 85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48386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消费者为中青年上班族白领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9676" y="79676"/>
        <a:ext cx="4504723" cy="3041048"/>
      </dsp:txXfrm>
    </dsp:sp>
    <dsp:sp modelId="{15B9BCE0-8417-444C-A7D7-D171AF2D53F2}">
      <dsp:nvSpPr>
        <dsp:cNvPr id="0" name=""/>
        <dsp:cNvSpPr/>
      </dsp:nvSpPr>
      <dsp:spPr>
        <a:xfrm>
          <a:off x="116601" y="800100"/>
          <a:ext cx="4430871" cy="22402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22578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5497" y="868996"/>
        <a:ext cx="4293079" cy="2102488"/>
      </dsp:txXfrm>
    </dsp:sp>
    <dsp:sp modelId="{3D8BAE51-33CF-4E42-9CED-8DCEE7EFA5DF}">
      <dsp:nvSpPr>
        <dsp:cNvPr id="0" name=""/>
        <dsp:cNvSpPr/>
      </dsp:nvSpPr>
      <dsp:spPr>
        <a:xfrm>
          <a:off x="227373" y="1584198"/>
          <a:ext cx="886174" cy="128816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中心仓厨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4626" y="1611451"/>
        <a:ext cx="831668" cy="1233655"/>
      </dsp:txXfrm>
    </dsp:sp>
    <dsp:sp modelId="{1AC6F350-A162-4670-A0BD-5F24B733D682}">
      <dsp:nvSpPr>
        <dsp:cNvPr id="0" name=""/>
        <dsp:cNvSpPr/>
      </dsp:nvSpPr>
      <dsp:spPr>
        <a:xfrm>
          <a:off x="1212659" y="1600200"/>
          <a:ext cx="3218211" cy="128016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2579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52028" y="1639569"/>
        <a:ext cx="3139473" cy="1201422"/>
      </dsp:txXfrm>
    </dsp:sp>
    <dsp:sp modelId="{984A4014-C974-4DA2-B9AE-26BFE4330EA9}">
      <dsp:nvSpPr>
        <dsp:cNvPr id="0" name=""/>
        <dsp:cNvSpPr/>
      </dsp:nvSpPr>
      <dsp:spPr>
        <a:xfrm>
          <a:off x="1293114" y="2176272"/>
          <a:ext cx="1003176" cy="57607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10830" y="2193988"/>
        <a:ext cx="967744" cy="540640"/>
      </dsp:txXfrm>
    </dsp:sp>
    <dsp:sp modelId="{384811B6-17B1-4485-9430-A1144E6DF291}">
      <dsp:nvSpPr>
        <dsp:cNvPr id="0" name=""/>
        <dsp:cNvSpPr/>
      </dsp:nvSpPr>
      <dsp:spPr>
        <a:xfrm>
          <a:off x="2319247" y="2176272"/>
          <a:ext cx="1003176" cy="57607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36963" y="2193988"/>
        <a:ext cx="967744" cy="540640"/>
      </dsp:txXfrm>
    </dsp:sp>
    <dsp:sp modelId="{B64DA0B6-F508-4408-A3BC-75623B94409D}">
      <dsp:nvSpPr>
        <dsp:cNvPr id="0" name=""/>
        <dsp:cNvSpPr/>
      </dsp:nvSpPr>
      <dsp:spPr>
        <a:xfrm>
          <a:off x="3345380" y="2176272"/>
          <a:ext cx="1003176" cy="57607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63096" y="2193988"/>
        <a:ext cx="967744" cy="54064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2927173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927173"/>
        <a:ext cx="3226117" cy="834883"/>
      </dsp:txXfrm>
    </dsp:sp>
    <dsp:sp modelId="{BAF65991-9CE4-4754-977C-9C8F63F02D54}">
      <dsp:nvSpPr>
        <dsp:cNvPr id="0" name=""/>
        <dsp:cNvSpPr/>
      </dsp:nvSpPr>
      <dsp:spPr>
        <a:xfrm>
          <a:off x="0" y="1953142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53142"/>
        <a:ext cx="3226117" cy="834883"/>
      </dsp:txXfrm>
    </dsp:sp>
    <dsp:sp modelId="{9ECBCF7B-1C23-482E-BFF3-6E284686C6E8}">
      <dsp:nvSpPr>
        <dsp:cNvPr id="0" name=""/>
        <dsp:cNvSpPr/>
      </dsp:nvSpPr>
      <dsp:spPr>
        <a:xfrm>
          <a:off x="0" y="979110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979110"/>
        <a:ext cx="3226117" cy="834883"/>
      </dsp:txXfrm>
    </dsp:sp>
    <dsp:sp modelId="{B54CC3AA-B839-4548-9702-4B6C71B39595}">
      <dsp:nvSpPr>
        <dsp:cNvPr id="0" name=""/>
        <dsp:cNvSpPr/>
      </dsp:nvSpPr>
      <dsp:spPr>
        <a:xfrm>
          <a:off x="0" y="5079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079"/>
        <a:ext cx="3226117" cy="834883"/>
      </dsp:txXfrm>
    </dsp:sp>
    <dsp:sp modelId="{3A43D483-88E2-4A15-87CA-BCF620F2DCD1}">
      <dsp:nvSpPr>
        <dsp:cNvPr id="0" name=""/>
        <dsp:cNvSpPr/>
      </dsp:nvSpPr>
      <dsp:spPr>
        <a:xfrm>
          <a:off x="6360581" y="74653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80958" y="95030"/>
        <a:ext cx="1002850" cy="654982"/>
      </dsp:txXfrm>
    </dsp:sp>
    <dsp:sp modelId="{EEC13D5B-CD33-4589-BFA5-7BA6B0C1BB15}">
      <dsp:nvSpPr>
        <dsp:cNvPr id="0" name=""/>
        <dsp:cNvSpPr/>
      </dsp:nvSpPr>
      <dsp:spPr>
        <a:xfrm>
          <a:off x="5525697" y="770389"/>
          <a:ext cx="1356686" cy="278294"/>
        </a:xfrm>
        <a:custGeom>
          <a:avLst/>
          <a:gdLst/>
          <a:ahLst/>
          <a:cxnLst/>
          <a:rect l="0" t="0" r="0" b="0"/>
          <a:pathLst>
            <a:path>
              <a:moveTo>
                <a:pt x="1356686" y="0"/>
              </a:moveTo>
              <a:lnTo>
                <a:pt x="1356686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5003895" y="1048684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24272" y="1069061"/>
        <a:ext cx="1002850" cy="654982"/>
      </dsp:txXfrm>
    </dsp:sp>
    <dsp:sp modelId="{C24F2270-8ED7-47D2-9F85-234A07C97831}">
      <dsp:nvSpPr>
        <dsp:cNvPr id="0" name=""/>
        <dsp:cNvSpPr/>
      </dsp:nvSpPr>
      <dsp:spPr>
        <a:xfrm>
          <a:off x="4847354" y="1744421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678343" y="0"/>
              </a:moveTo>
              <a:lnTo>
                <a:pt x="678343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4325551" y="2022715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45928" y="2043092"/>
        <a:ext cx="1002850" cy="654982"/>
      </dsp:txXfrm>
    </dsp:sp>
    <dsp:sp modelId="{3F94E4CE-4E29-4E50-8DF2-69E0BFA0D2E9}">
      <dsp:nvSpPr>
        <dsp:cNvPr id="0" name=""/>
        <dsp:cNvSpPr/>
      </dsp:nvSpPr>
      <dsp:spPr>
        <a:xfrm>
          <a:off x="5525697" y="1744421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678343" y="139147"/>
              </a:lnTo>
              <a:lnTo>
                <a:pt x="678343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5682238" y="2022715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02615" y="2043092"/>
        <a:ext cx="1002850" cy="654982"/>
      </dsp:txXfrm>
    </dsp:sp>
    <dsp:sp modelId="{52EA4D95-5BE7-4CC4-8FE9-B74D67CBF6F1}">
      <dsp:nvSpPr>
        <dsp:cNvPr id="0" name=""/>
        <dsp:cNvSpPr/>
      </dsp:nvSpPr>
      <dsp:spPr>
        <a:xfrm>
          <a:off x="6882383" y="770389"/>
          <a:ext cx="1356686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1356686" y="139147"/>
              </a:lnTo>
              <a:lnTo>
                <a:pt x="1356686" y="2782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717267" y="1048684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7644" y="1069061"/>
        <a:ext cx="1002850" cy="654982"/>
      </dsp:txXfrm>
    </dsp:sp>
    <dsp:sp modelId="{C8D27CAE-61B0-4387-9463-7D3212052A0E}">
      <dsp:nvSpPr>
        <dsp:cNvPr id="0" name=""/>
        <dsp:cNvSpPr/>
      </dsp:nvSpPr>
      <dsp:spPr>
        <a:xfrm>
          <a:off x="8193350" y="1744421"/>
          <a:ext cx="91440" cy="2782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717267" y="2022715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7644" y="2043092"/>
        <a:ext cx="1002850" cy="654982"/>
      </dsp:txXfrm>
    </dsp:sp>
    <dsp:sp modelId="{DB51306D-7587-4C58-8C34-559ED0BF1010}">
      <dsp:nvSpPr>
        <dsp:cNvPr id="0" name=""/>
        <dsp:cNvSpPr/>
      </dsp:nvSpPr>
      <dsp:spPr>
        <a:xfrm>
          <a:off x="7560727" y="2718452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678343" y="0"/>
              </a:moveTo>
              <a:lnTo>
                <a:pt x="678343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7038924" y="2996747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59301" y="3017124"/>
        <a:ext cx="1002850" cy="654982"/>
      </dsp:txXfrm>
    </dsp:sp>
    <dsp:sp modelId="{257F7053-CD3E-4495-BB09-6C977AFDF0C3}">
      <dsp:nvSpPr>
        <dsp:cNvPr id="0" name=""/>
        <dsp:cNvSpPr/>
      </dsp:nvSpPr>
      <dsp:spPr>
        <a:xfrm>
          <a:off x="8239070" y="2718452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678343" y="139147"/>
              </a:lnTo>
              <a:lnTo>
                <a:pt x="678343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8395611" y="2996747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5988" y="3017124"/>
        <a:ext cx="1002850" cy="65498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BC8B6-7814-4334-99BB-55D503CF228D}">
      <dsp:nvSpPr>
        <dsp:cNvPr id="0" name=""/>
        <dsp:cNvSpPr/>
      </dsp:nvSpPr>
      <dsp:spPr>
        <a:xfrm>
          <a:off x="1365" y="1550728"/>
          <a:ext cx="1664198" cy="6656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01</a:t>
          </a:r>
        </a:p>
      </dsp:txBody>
      <dsp:txXfrm>
        <a:off x="334205" y="1550728"/>
        <a:ext cx="998519" cy="665679"/>
      </dsp:txXfrm>
    </dsp:sp>
    <dsp:sp modelId="{8A90CC20-A8CE-46B7-B9FC-30DC5B4861A4}">
      <dsp:nvSpPr>
        <dsp:cNvPr id="0" name=""/>
        <dsp:cNvSpPr/>
      </dsp:nvSpPr>
      <dsp:spPr>
        <a:xfrm>
          <a:off x="1499144" y="1550728"/>
          <a:ext cx="1664198" cy="6656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02</a:t>
          </a:r>
        </a:p>
      </dsp:txBody>
      <dsp:txXfrm>
        <a:off x="1831984" y="1550728"/>
        <a:ext cx="998519" cy="665679"/>
      </dsp:txXfrm>
    </dsp:sp>
    <dsp:sp modelId="{5F7445EE-A941-4222-A9B6-2BF94D7FB52A}">
      <dsp:nvSpPr>
        <dsp:cNvPr id="0" name=""/>
        <dsp:cNvSpPr/>
      </dsp:nvSpPr>
      <dsp:spPr>
        <a:xfrm>
          <a:off x="2996922" y="1550728"/>
          <a:ext cx="1664198" cy="6656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……</a:t>
          </a:r>
        </a:p>
      </dsp:txBody>
      <dsp:txXfrm>
        <a:off x="3329762" y="1550728"/>
        <a:ext cx="998519" cy="66567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332267" y="568"/>
          <a:ext cx="1999539" cy="1333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71310" y="39611"/>
        <a:ext cx="1921453" cy="1254940"/>
      </dsp:txXfrm>
    </dsp:sp>
    <dsp:sp modelId="{D4778B37-0FA3-43CA-AD11-95B34F90FB9D}">
      <dsp:nvSpPr>
        <dsp:cNvPr id="0" name=""/>
        <dsp:cNvSpPr/>
      </dsp:nvSpPr>
      <dsp:spPr>
        <a:xfrm>
          <a:off x="2286317" y="1333594"/>
          <a:ext cx="91440" cy="5332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32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332267" y="1866805"/>
          <a:ext cx="1999539" cy="1333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研发工作站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71310" y="1905848"/>
        <a:ext cx="1921453" cy="125494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332267" y="568"/>
          <a:ext cx="1999539" cy="1333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71310" y="39611"/>
        <a:ext cx="1921453" cy="1254940"/>
      </dsp:txXfrm>
    </dsp:sp>
    <dsp:sp modelId="{D4778B37-0FA3-43CA-AD11-95B34F90FB9D}">
      <dsp:nvSpPr>
        <dsp:cNvPr id="0" name=""/>
        <dsp:cNvSpPr/>
      </dsp:nvSpPr>
      <dsp:spPr>
        <a:xfrm>
          <a:off x="1032336" y="1333594"/>
          <a:ext cx="1299700" cy="533210"/>
        </a:xfrm>
        <a:custGeom>
          <a:avLst/>
          <a:gdLst/>
          <a:ahLst/>
          <a:cxnLst/>
          <a:rect l="0" t="0" r="0" b="0"/>
          <a:pathLst>
            <a:path>
              <a:moveTo>
                <a:pt x="1299700" y="0"/>
              </a:moveTo>
              <a:lnTo>
                <a:pt x="1299700" y="266605"/>
              </a:lnTo>
              <a:lnTo>
                <a:pt x="0" y="266605"/>
              </a:lnTo>
              <a:lnTo>
                <a:pt x="0" y="5332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32566" y="1866805"/>
          <a:ext cx="1999539" cy="1333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609" y="1905848"/>
        <a:ext cx="1921453" cy="1254940"/>
      </dsp:txXfrm>
    </dsp:sp>
    <dsp:sp modelId="{A81FB302-8E47-4227-8B14-CB66FE4C5992}">
      <dsp:nvSpPr>
        <dsp:cNvPr id="0" name=""/>
        <dsp:cNvSpPr/>
      </dsp:nvSpPr>
      <dsp:spPr>
        <a:xfrm>
          <a:off x="2332037" y="1333594"/>
          <a:ext cx="1299700" cy="533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605"/>
              </a:lnTo>
              <a:lnTo>
                <a:pt x="1299700" y="266605"/>
              </a:lnTo>
              <a:lnTo>
                <a:pt x="1299700" y="5332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047CB-F194-4024-A6ED-9B4DC2413227}">
      <dsp:nvSpPr>
        <dsp:cNvPr id="0" name=""/>
        <dsp:cNvSpPr/>
      </dsp:nvSpPr>
      <dsp:spPr>
        <a:xfrm>
          <a:off x="2631968" y="1866805"/>
          <a:ext cx="1999539" cy="1333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71011" y="1905848"/>
        <a:ext cx="1921453" cy="125494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4095836" y="1316"/>
          <a:ext cx="2562051" cy="990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24851" y="30331"/>
        <a:ext cx="2504021" cy="932628"/>
      </dsp:txXfrm>
    </dsp:sp>
    <dsp:sp modelId="{68A23010-16B5-4E17-BF27-D7B4A3E89475}">
      <dsp:nvSpPr>
        <dsp:cNvPr id="0" name=""/>
        <dsp:cNvSpPr/>
      </dsp:nvSpPr>
      <dsp:spPr>
        <a:xfrm>
          <a:off x="3872938" y="991975"/>
          <a:ext cx="1503924" cy="396263"/>
        </a:xfrm>
        <a:custGeom>
          <a:avLst/>
          <a:gdLst/>
          <a:ahLst/>
          <a:cxnLst/>
          <a:rect l="0" t="0" r="0" b="0"/>
          <a:pathLst>
            <a:path>
              <a:moveTo>
                <a:pt x="1503924" y="0"/>
              </a:moveTo>
              <a:lnTo>
                <a:pt x="1503924" y="198131"/>
              </a:lnTo>
              <a:lnTo>
                <a:pt x="0" y="198131"/>
              </a:lnTo>
              <a:lnTo>
                <a:pt x="0" y="3962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AED3B-7104-4539-A90B-FF439CC4DC13}">
      <dsp:nvSpPr>
        <dsp:cNvPr id="0" name=""/>
        <dsp:cNvSpPr/>
      </dsp:nvSpPr>
      <dsp:spPr>
        <a:xfrm>
          <a:off x="2591912" y="1388239"/>
          <a:ext cx="2562051" cy="990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 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www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20927" y="1417254"/>
        <a:ext cx="2504021" cy="932628"/>
      </dsp:txXfrm>
    </dsp:sp>
    <dsp:sp modelId="{551FF506-6A3B-407C-8BC8-FEBC15270130}">
      <dsp:nvSpPr>
        <dsp:cNvPr id="0" name=""/>
        <dsp:cNvSpPr/>
      </dsp:nvSpPr>
      <dsp:spPr>
        <a:xfrm>
          <a:off x="3827218" y="2378897"/>
          <a:ext cx="91440" cy="3962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62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B317F-2875-40D8-AB30-641B32187EB6}">
      <dsp:nvSpPr>
        <dsp:cNvPr id="0" name=""/>
        <dsp:cNvSpPr/>
      </dsp:nvSpPr>
      <dsp:spPr>
        <a:xfrm>
          <a:off x="2591912" y="2775161"/>
          <a:ext cx="2562051" cy="990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20927" y="2804176"/>
        <a:ext cx="2504021" cy="932628"/>
      </dsp:txXfrm>
    </dsp:sp>
    <dsp:sp modelId="{CD744A3D-1808-405B-BCDD-57F5F7F6B862}">
      <dsp:nvSpPr>
        <dsp:cNvPr id="0" name=""/>
        <dsp:cNvSpPr/>
      </dsp:nvSpPr>
      <dsp:spPr>
        <a:xfrm>
          <a:off x="5376862" y="991975"/>
          <a:ext cx="1503924" cy="396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131"/>
              </a:lnTo>
              <a:lnTo>
                <a:pt x="1503924" y="198131"/>
              </a:lnTo>
              <a:lnTo>
                <a:pt x="1503924" y="3962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C4613-639E-4B38-A2E7-F8DC7EE56F34}">
      <dsp:nvSpPr>
        <dsp:cNvPr id="0" name=""/>
        <dsp:cNvSpPr/>
      </dsp:nvSpPr>
      <dsp:spPr>
        <a:xfrm>
          <a:off x="5599760" y="1388239"/>
          <a:ext cx="2562051" cy="990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 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mgt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28775" y="1417254"/>
        <a:ext cx="2504021" cy="932628"/>
      </dsp:txXfrm>
    </dsp:sp>
    <dsp:sp modelId="{C5A1D5AA-58B6-4625-8B19-D6F738B2624B}">
      <dsp:nvSpPr>
        <dsp:cNvPr id="0" name=""/>
        <dsp:cNvSpPr/>
      </dsp:nvSpPr>
      <dsp:spPr>
        <a:xfrm>
          <a:off x="6835066" y="2378897"/>
          <a:ext cx="91440" cy="3962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62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50B9B-ADA6-45BB-B8F3-EAA3DBBEF1D5}">
      <dsp:nvSpPr>
        <dsp:cNvPr id="0" name=""/>
        <dsp:cNvSpPr/>
      </dsp:nvSpPr>
      <dsp:spPr>
        <a:xfrm>
          <a:off x="5599760" y="2775161"/>
          <a:ext cx="2562051" cy="990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28775" y="2804176"/>
        <a:ext cx="2504021" cy="93262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0E3D1-E170-4683-9532-93CB0FCD5EEE}">
      <dsp:nvSpPr>
        <dsp:cNvPr id="0" name=""/>
        <dsp:cNvSpPr/>
      </dsp:nvSpPr>
      <dsp:spPr>
        <a:xfrm>
          <a:off x="4887316" y="859304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zhnt-x.com</a:t>
          </a:r>
        </a:p>
      </dsp:txBody>
      <dsp:txXfrm>
        <a:off x="4903105" y="875093"/>
        <a:ext cx="2169196" cy="507508"/>
      </dsp:txXfrm>
    </dsp:sp>
    <dsp:sp modelId="{7B854312-9C48-47EE-88BC-0465F9981BCB}">
      <dsp:nvSpPr>
        <dsp:cNvPr id="0" name=""/>
        <dsp:cNvSpPr/>
      </dsp:nvSpPr>
      <dsp:spPr>
        <a:xfrm>
          <a:off x="2322657" y="1398390"/>
          <a:ext cx="3665045" cy="215634"/>
        </a:xfrm>
        <a:custGeom>
          <a:avLst/>
          <a:gdLst/>
          <a:ahLst/>
          <a:cxnLst/>
          <a:rect l="0" t="0" r="0" b="0"/>
          <a:pathLst>
            <a:path>
              <a:moveTo>
                <a:pt x="3665045" y="0"/>
              </a:moveTo>
              <a:lnTo>
                <a:pt x="3665045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5287C-E6C4-4B6E-8FC2-7D7DF73A750C}">
      <dsp:nvSpPr>
        <dsp:cNvPr id="0" name=""/>
        <dsp:cNvSpPr/>
      </dsp:nvSpPr>
      <dsp:spPr>
        <a:xfrm>
          <a:off x="1222270" y="1614025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jx.zhnt-x.com</a:t>
          </a:r>
        </a:p>
      </dsp:txBody>
      <dsp:txXfrm>
        <a:off x="1238059" y="1629814"/>
        <a:ext cx="2169196" cy="507508"/>
      </dsp:txXfrm>
    </dsp:sp>
    <dsp:sp modelId="{7C03D348-8AC6-4D9D-825B-A90BC70C1A04}">
      <dsp:nvSpPr>
        <dsp:cNvPr id="0" name=""/>
        <dsp:cNvSpPr/>
      </dsp:nvSpPr>
      <dsp:spPr>
        <a:xfrm>
          <a:off x="1100976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1221681" y="0"/>
              </a:moveTo>
              <a:lnTo>
                <a:pt x="1221681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209F2-E51F-4251-80F1-AF1AB8625EE9}">
      <dsp:nvSpPr>
        <dsp:cNvPr id="0" name=""/>
        <dsp:cNvSpPr/>
      </dsp:nvSpPr>
      <dsp:spPr>
        <a:xfrm>
          <a:off x="588" y="2368746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jx.zhnt-x.com</a:t>
          </a:r>
        </a:p>
      </dsp:txBody>
      <dsp:txXfrm>
        <a:off x="16377" y="2384535"/>
        <a:ext cx="2169196" cy="507508"/>
      </dsp:txXfrm>
    </dsp:sp>
    <dsp:sp modelId="{44B64A98-C1F8-4568-BF20-B76FF865C8F5}">
      <dsp:nvSpPr>
        <dsp:cNvPr id="0" name=""/>
        <dsp:cNvSpPr/>
      </dsp:nvSpPr>
      <dsp:spPr>
        <a:xfrm>
          <a:off x="2322657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28601-8162-418D-8F0B-60DA875FC846}">
      <dsp:nvSpPr>
        <dsp:cNvPr id="0" name=""/>
        <dsp:cNvSpPr/>
      </dsp:nvSpPr>
      <dsp:spPr>
        <a:xfrm>
          <a:off x="2443952" y="2368746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jxmgt.zhnt-x.com</a:t>
          </a:r>
        </a:p>
      </dsp:txBody>
      <dsp:txXfrm>
        <a:off x="2459741" y="2384535"/>
        <a:ext cx="2169196" cy="507508"/>
      </dsp:txXfrm>
    </dsp:sp>
    <dsp:sp modelId="{EB40A2E3-47FC-4CB7-A980-01507429C00D}">
      <dsp:nvSpPr>
        <dsp:cNvPr id="0" name=""/>
        <dsp:cNvSpPr/>
      </dsp:nvSpPr>
      <dsp:spPr>
        <a:xfrm>
          <a:off x="5987703" y="1398390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710CE-0D80-4C83-8CC8-CF1B26B26643}">
      <dsp:nvSpPr>
        <dsp:cNvPr id="0" name=""/>
        <dsp:cNvSpPr/>
      </dsp:nvSpPr>
      <dsp:spPr>
        <a:xfrm>
          <a:off x="6108997" y="1614025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fj.zhnt-x.com</a:t>
          </a:r>
        </a:p>
      </dsp:txBody>
      <dsp:txXfrm>
        <a:off x="6124786" y="1629814"/>
        <a:ext cx="2169196" cy="507508"/>
      </dsp:txXfrm>
    </dsp:sp>
    <dsp:sp modelId="{17EA487E-25B3-4017-B29E-B2AA34D7C56A}">
      <dsp:nvSpPr>
        <dsp:cNvPr id="0" name=""/>
        <dsp:cNvSpPr/>
      </dsp:nvSpPr>
      <dsp:spPr>
        <a:xfrm>
          <a:off x="5987703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1221681" y="0"/>
              </a:moveTo>
              <a:lnTo>
                <a:pt x="1221681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E1CED-28ED-476C-810C-EE1C89005875}">
      <dsp:nvSpPr>
        <dsp:cNvPr id="0" name=""/>
        <dsp:cNvSpPr/>
      </dsp:nvSpPr>
      <dsp:spPr>
        <a:xfrm>
          <a:off x="4887316" y="2368746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fj.zhnt-x.com</a:t>
          </a:r>
        </a:p>
      </dsp:txBody>
      <dsp:txXfrm>
        <a:off x="4903105" y="2384535"/>
        <a:ext cx="2169196" cy="507508"/>
      </dsp:txXfrm>
    </dsp:sp>
    <dsp:sp modelId="{09AC1CDD-2131-487C-AB70-18F236EBA2AB}">
      <dsp:nvSpPr>
        <dsp:cNvPr id="0" name=""/>
        <dsp:cNvSpPr/>
      </dsp:nvSpPr>
      <dsp:spPr>
        <a:xfrm>
          <a:off x="7209385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962D8-A49C-4A33-9E65-3EEF8D423C3C}">
      <dsp:nvSpPr>
        <dsp:cNvPr id="0" name=""/>
        <dsp:cNvSpPr/>
      </dsp:nvSpPr>
      <dsp:spPr>
        <a:xfrm>
          <a:off x="7330679" y="2368746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fjmgt.zhnt-x.com</a:t>
          </a:r>
        </a:p>
      </dsp:txBody>
      <dsp:txXfrm>
        <a:off x="7346468" y="2384535"/>
        <a:ext cx="2169196" cy="507508"/>
      </dsp:txXfrm>
    </dsp:sp>
    <dsp:sp modelId="{88E334D8-BB22-4232-A4AE-29B280B42309}">
      <dsp:nvSpPr>
        <dsp:cNvPr id="0" name=""/>
        <dsp:cNvSpPr/>
      </dsp:nvSpPr>
      <dsp:spPr>
        <a:xfrm>
          <a:off x="5987703" y="1398390"/>
          <a:ext cx="3665045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3665045" y="107817"/>
              </a:lnTo>
              <a:lnTo>
                <a:pt x="3665045" y="2156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BF531-2326-49A7-AD3B-0FB5D1E3A03B}">
      <dsp:nvSpPr>
        <dsp:cNvPr id="0" name=""/>
        <dsp:cNvSpPr/>
      </dsp:nvSpPr>
      <dsp:spPr>
        <a:xfrm>
          <a:off x="8552361" y="1614025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……</a:t>
          </a:r>
        </a:p>
      </dsp:txBody>
      <dsp:txXfrm>
        <a:off x="8568150" y="1629814"/>
        <a:ext cx="2169196" cy="5075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7E6CE-5551-4448-B32A-5AA8351FDE37}">
      <dsp:nvSpPr>
        <dsp:cNvPr id="0" name=""/>
        <dsp:cNvSpPr/>
      </dsp:nvSpPr>
      <dsp:spPr>
        <a:xfrm>
          <a:off x="569" y="370123"/>
          <a:ext cx="1655222" cy="1402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E2CDA-D169-436E-AFE5-8F9FDC68FEDB}">
      <dsp:nvSpPr>
        <dsp:cNvPr id="0" name=""/>
        <dsp:cNvSpPr/>
      </dsp:nvSpPr>
      <dsp:spPr>
        <a:xfrm>
          <a:off x="1435376" y="566381"/>
          <a:ext cx="784882" cy="81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58364" y="589369"/>
        <a:ext cx="738906" cy="770931"/>
      </dsp:txXfrm>
    </dsp:sp>
    <dsp:sp modelId="{A116A749-4B90-4743-A222-9CE2189A78FB}">
      <dsp:nvSpPr>
        <dsp:cNvPr id="0" name=""/>
        <dsp:cNvSpPr/>
      </dsp:nvSpPr>
      <dsp:spPr>
        <a:xfrm>
          <a:off x="569" y="102704"/>
          <a:ext cx="1655222" cy="241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69" y="102704"/>
        <a:ext cx="1655222" cy="241498"/>
      </dsp:txXfrm>
    </dsp:sp>
    <dsp:sp modelId="{9F8C9E4D-D251-487F-A372-CC75C6590941}">
      <dsp:nvSpPr>
        <dsp:cNvPr id="0" name=""/>
        <dsp:cNvSpPr/>
      </dsp:nvSpPr>
      <dsp:spPr>
        <a:xfrm>
          <a:off x="2442227" y="370123"/>
          <a:ext cx="1655222" cy="1402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B4137-A936-4659-9BF4-79E5BCD7C6DE}">
      <dsp:nvSpPr>
        <dsp:cNvPr id="0" name=""/>
        <dsp:cNvSpPr/>
      </dsp:nvSpPr>
      <dsp:spPr>
        <a:xfrm>
          <a:off x="3877035" y="566381"/>
          <a:ext cx="784882" cy="81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900023" y="589369"/>
        <a:ext cx="738906" cy="770931"/>
      </dsp:txXfrm>
    </dsp:sp>
    <dsp:sp modelId="{5C774F3F-7F0B-4AA6-A1DB-BBFE24DA9906}">
      <dsp:nvSpPr>
        <dsp:cNvPr id="0" name=""/>
        <dsp:cNvSpPr/>
      </dsp:nvSpPr>
      <dsp:spPr>
        <a:xfrm>
          <a:off x="2442227" y="102704"/>
          <a:ext cx="1655222" cy="241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442227" y="102704"/>
        <a:ext cx="1655222" cy="241498"/>
      </dsp:txXfrm>
    </dsp:sp>
    <dsp:sp modelId="{9D81210E-08B0-4D9F-8ECB-33C26C5A2D7F}">
      <dsp:nvSpPr>
        <dsp:cNvPr id="0" name=""/>
        <dsp:cNvSpPr/>
      </dsp:nvSpPr>
      <dsp:spPr>
        <a:xfrm>
          <a:off x="1221398" y="2261971"/>
          <a:ext cx="1655222" cy="1402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03471-177F-4331-90EE-F78739A7D2A5}">
      <dsp:nvSpPr>
        <dsp:cNvPr id="0" name=""/>
        <dsp:cNvSpPr/>
      </dsp:nvSpPr>
      <dsp:spPr>
        <a:xfrm>
          <a:off x="2656206" y="2458229"/>
          <a:ext cx="784882" cy="81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679194" y="2481217"/>
        <a:ext cx="738906" cy="770931"/>
      </dsp:txXfrm>
    </dsp:sp>
    <dsp:sp modelId="{5BD4509E-23EC-4EA4-9D33-0DAE4AFA72F3}">
      <dsp:nvSpPr>
        <dsp:cNvPr id="0" name=""/>
        <dsp:cNvSpPr/>
      </dsp:nvSpPr>
      <dsp:spPr>
        <a:xfrm>
          <a:off x="1221398" y="1994552"/>
          <a:ext cx="1655222" cy="241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221398" y="1994552"/>
        <a:ext cx="1655222" cy="24149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95AF8-DA66-43E2-92F5-55F4E1471E9D}">
      <dsp:nvSpPr>
        <dsp:cNvPr id="0" name=""/>
        <dsp:cNvSpPr/>
      </dsp:nvSpPr>
      <dsp:spPr>
        <a:xfrm>
          <a:off x="1595988" y="1991609"/>
          <a:ext cx="1472098" cy="14720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1572" y="2207193"/>
        <a:ext cx="1040930" cy="1040930"/>
      </dsp:txXfrm>
    </dsp:sp>
    <dsp:sp modelId="{62630D5C-A74F-4714-B3CB-F004A71F36EB}">
      <dsp:nvSpPr>
        <dsp:cNvPr id="0" name=""/>
        <dsp:cNvSpPr/>
      </dsp:nvSpPr>
      <dsp:spPr>
        <a:xfrm rot="12855108">
          <a:off x="500207" y="1703809"/>
          <a:ext cx="1272560" cy="41954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91F883-F8D0-4876-921C-1378F817F99E}">
      <dsp:nvSpPr>
        <dsp:cNvPr id="0" name=""/>
        <dsp:cNvSpPr/>
      </dsp:nvSpPr>
      <dsp:spPr>
        <a:xfrm>
          <a:off x="180603" y="1123767"/>
          <a:ext cx="859905" cy="8633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6533" y="1250208"/>
        <a:ext cx="608045" cy="610514"/>
      </dsp:txXfrm>
    </dsp:sp>
    <dsp:sp modelId="{48CCB4A3-614F-4702-8A6B-EA89924CA91F}">
      <dsp:nvSpPr>
        <dsp:cNvPr id="0" name=""/>
        <dsp:cNvSpPr/>
      </dsp:nvSpPr>
      <dsp:spPr>
        <a:xfrm rot="16200000">
          <a:off x="1738349" y="1119040"/>
          <a:ext cx="1187376" cy="41954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2A120D-995E-4C98-8F76-3EAB1961BD7D}">
      <dsp:nvSpPr>
        <dsp:cNvPr id="0" name=""/>
        <dsp:cNvSpPr/>
      </dsp:nvSpPr>
      <dsp:spPr>
        <a:xfrm>
          <a:off x="1902084" y="303428"/>
          <a:ext cx="859905" cy="8633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8014" y="429869"/>
        <a:ext cx="608045" cy="610514"/>
      </dsp:txXfrm>
    </dsp:sp>
    <dsp:sp modelId="{97DFAB0F-80B0-4208-A820-A9E5AEFFDEA2}">
      <dsp:nvSpPr>
        <dsp:cNvPr id="0" name=""/>
        <dsp:cNvSpPr/>
      </dsp:nvSpPr>
      <dsp:spPr>
        <a:xfrm rot="19499352">
          <a:off x="2882017" y="1700014"/>
          <a:ext cx="1235184" cy="41954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E795E9-1A12-4FBA-ADD2-D2E61CD49E3E}">
      <dsp:nvSpPr>
        <dsp:cNvPr id="0" name=""/>
        <dsp:cNvSpPr/>
      </dsp:nvSpPr>
      <dsp:spPr>
        <a:xfrm>
          <a:off x="3575491" y="1123758"/>
          <a:ext cx="859905" cy="8633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01421" y="1250199"/>
        <a:ext cx="608045" cy="61051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533CD-6FC1-4811-A6F5-1FC5CC25453D}">
      <dsp:nvSpPr>
        <dsp:cNvPr id="0" name=""/>
        <dsp:cNvSpPr/>
      </dsp:nvSpPr>
      <dsp:spPr>
        <a:xfrm>
          <a:off x="0" y="2512269"/>
          <a:ext cx="10753725" cy="9430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衍生层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512269"/>
        <a:ext cx="3226117" cy="943051"/>
      </dsp:txXfrm>
    </dsp:sp>
    <dsp:sp modelId="{488BF72A-AFB1-44D7-8AFB-3FDD7A181FE9}">
      <dsp:nvSpPr>
        <dsp:cNvPr id="0" name=""/>
        <dsp:cNvSpPr/>
      </dsp:nvSpPr>
      <dsp:spPr>
        <a:xfrm>
          <a:off x="0" y="1412042"/>
          <a:ext cx="10753725" cy="9430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412042"/>
        <a:ext cx="3226117" cy="943051"/>
      </dsp:txXfrm>
    </dsp:sp>
    <dsp:sp modelId="{8F34B1A9-1F39-4050-A227-B0A49F8687C6}">
      <dsp:nvSpPr>
        <dsp:cNvPr id="0" name=""/>
        <dsp:cNvSpPr/>
      </dsp:nvSpPr>
      <dsp:spPr>
        <a:xfrm>
          <a:off x="0" y="311816"/>
          <a:ext cx="10753725" cy="9430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11816"/>
        <a:ext cx="3226117" cy="943051"/>
      </dsp:txXfrm>
    </dsp:sp>
    <dsp:sp modelId="{6BD198C0-5B82-4BEA-89C0-22609D65B284}">
      <dsp:nvSpPr>
        <dsp:cNvPr id="0" name=""/>
        <dsp:cNvSpPr/>
      </dsp:nvSpPr>
      <dsp:spPr>
        <a:xfrm>
          <a:off x="6292976" y="390403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15994" y="413421"/>
        <a:ext cx="1132778" cy="739840"/>
      </dsp:txXfrm>
    </dsp:sp>
    <dsp:sp modelId="{69E66291-C50C-4EDF-AE1E-BAEF9DC37C14}">
      <dsp:nvSpPr>
        <dsp:cNvPr id="0" name=""/>
        <dsp:cNvSpPr/>
      </dsp:nvSpPr>
      <dsp:spPr>
        <a:xfrm>
          <a:off x="3817467" y="1176280"/>
          <a:ext cx="3064916" cy="314350"/>
        </a:xfrm>
        <a:custGeom>
          <a:avLst/>
          <a:gdLst/>
          <a:ahLst/>
          <a:cxnLst/>
          <a:rect l="0" t="0" r="0" b="0"/>
          <a:pathLst>
            <a:path>
              <a:moveTo>
                <a:pt x="3064916" y="0"/>
              </a:moveTo>
              <a:lnTo>
                <a:pt x="3064916" y="157175"/>
              </a:lnTo>
              <a:lnTo>
                <a:pt x="0" y="157175"/>
              </a:lnTo>
              <a:lnTo>
                <a:pt x="0" y="3143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6EC14-7D41-43D1-8EE6-D478B3712415}">
      <dsp:nvSpPr>
        <dsp:cNvPr id="0" name=""/>
        <dsp:cNvSpPr/>
      </dsp:nvSpPr>
      <dsp:spPr>
        <a:xfrm>
          <a:off x="3228060" y="1490630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51078" y="1513648"/>
        <a:ext cx="1132778" cy="739840"/>
      </dsp:txXfrm>
    </dsp:sp>
    <dsp:sp modelId="{7E50D4AD-C44C-481B-9D5F-5BC8CC5BFD04}">
      <dsp:nvSpPr>
        <dsp:cNvPr id="0" name=""/>
        <dsp:cNvSpPr/>
      </dsp:nvSpPr>
      <dsp:spPr>
        <a:xfrm>
          <a:off x="5349925" y="1176280"/>
          <a:ext cx="1532458" cy="314350"/>
        </a:xfrm>
        <a:custGeom>
          <a:avLst/>
          <a:gdLst/>
          <a:ahLst/>
          <a:cxnLst/>
          <a:rect l="0" t="0" r="0" b="0"/>
          <a:pathLst>
            <a:path>
              <a:moveTo>
                <a:pt x="1532458" y="0"/>
              </a:moveTo>
              <a:lnTo>
                <a:pt x="1532458" y="157175"/>
              </a:lnTo>
              <a:lnTo>
                <a:pt x="0" y="157175"/>
              </a:lnTo>
              <a:lnTo>
                <a:pt x="0" y="3143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86098-FB83-46DD-B152-372ABA7B13CD}">
      <dsp:nvSpPr>
        <dsp:cNvPr id="0" name=""/>
        <dsp:cNvSpPr/>
      </dsp:nvSpPr>
      <dsp:spPr>
        <a:xfrm>
          <a:off x="4760518" y="1490630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83536" y="1513648"/>
        <a:ext cx="1132778" cy="739840"/>
      </dsp:txXfrm>
    </dsp:sp>
    <dsp:sp modelId="{5738B40C-746D-4340-96CC-3A81785812C4}">
      <dsp:nvSpPr>
        <dsp:cNvPr id="0" name=""/>
        <dsp:cNvSpPr/>
      </dsp:nvSpPr>
      <dsp:spPr>
        <a:xfrm>
          <a:off x="6836664" y="1176280"/>
          <a:ext cx="91440" cy="314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3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78253-5383-410C-A393-47C3986E5B5B}">
      <dsp:nvSpPr>
        <dsp:cNvPr id="0" name=""/>
        <dsp:cNvSpPr/>
      </dsp:nvSpPr>
      <dsp:spPr>
        <a:xfrm>
          <a:off x="6292976" y="1490630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15994" y="1513648"/>
        <a:ext cx="1132778" cy="739840"/>
      </dsp:txXfrm>
    </dsp:sp>
    <dsp:sp modelId="{936A1E7A-91E1-4C4B-8046-19ECD4AFF856}">
      <dsp:nvSpPr>
        <dsp:cNvPr id="0" name=""/>
        <dsp:cNvSpPr/>
      </dsp:nvSpPr>
      <dsp:spPr>
        <a:xfrm>
          <a:off x="6882384" y="1176280"/>
          <a:ext cx="1532458" cy="314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75"/>
              </a:lnTo>
              <a:lnTo>
                <a:pt x="1532458" y="157175"/>
              </a:lnTo>
              <a:lnTo>
                <a:pt x="1532458" y="3143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7825435" y="1490630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848453" y="1513648"/>
        <a:ext cx="1132778" cy="739840"/>
      </dsp:txXfrm>
    </dsp:sp>
    <dsp:sp modelId="{F04D7043-6785-4210-9D24-1D141177DEDC}">
      <dsp:nvSpPr>
        <dsp:cNvPr id="0" name=""/>
        <dsp:cNvSpPr/>
      </dsp:nvSpPr>
      <dsp:spPr>
        <a:xfrm>
          <a:off x="8369122" y="2276506"/>
          <a:ext cx="91440" cy="314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35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01BC7-EF68-4746-9AC7-E32EE1C00B7D}">
      <dsp:nvSpPr>
        <dsp:cNvPr id="0" name=""/>
        <dsp:cNvSpPr/>
      </dsp:nvSpPr>
      <dsp:spPr>
        <a:xfrm>
          <a:off x="7825435" y="2590856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sp:txBody>
      <dsp:txXfrm>
        <a:off x="7848453" y="2613874"/>
        <a:ext cx="1132778" cy="739840"/>
      </dsp:txXfrm>
    </dsp:sp>
    <dsp:sp modelId="{2F345789-EB2F-4873-AAD7-03E59CF70572}">
      <dsp:nvSpPr>
        <dsp:cNvPr id="0" name=""/>
        <dsp:cNvSpPr/>
      </dsp:nvSpPr>
      <dsp:spPr>
        <a:xfrm>
          <a:off x="6882384" y="1176280"/>
          <a:ext cx="3064916" cy="314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75"/>
              </a:lnTo>
              <a:lnTo>
                <a:pt x="3064916" y="157175"/>
              </a:lnTo>
              <a:lnTo>
                <a:pt x="3064916" y="3143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9357893" y="1490630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Ware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380911" y="1513648"/>
        <a:ext cx="1132778" cy="739840"/>
      </dsp:txXfrm>
    </dsp:sp>
    <dsp:sp modelId="{35295417-8BC0-443F-AC53-7B037A517A34}">
      <dsp:nvSpPr>
        <dsp:cNvPr id="0" name=""/>
        <dsp:cNvSpPr/>
      </dsp:nvSpPr>
      <dsp:spPr>
        <a:xfrm>
          <a:off x="9901580" y="2276506"/>
          <a:ext cx="91440" cy="314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35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05675-AF26-4126-ADC1-E62E05EB223E}">
      <dsp:nvSpPr>
        <dsp:cNvPr id="0" name=""/>
        <dsp:cNvSpPr/>
      </dsp:nvSpPr>
      <dsp:spPr>
        <a:xfrm>
          <a:off x="9357893" y="2590856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9380911" y="2613874"/>
        <a:ext cx="1132778" cy="73984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533CD-6FC1-4811-A6F5-1FC5CC25453D}">
      <dsp:nvSpPr>
        <dsp:cNvPr id="0" name=""/>
        <dsp:cNvSpPr/>
      </dsp:nvSpPr>
      <dsp:spPr>
        <a:xfrm>
          <a:off x="0" y="2636922"/>
          <a:ext cx="10753725" cy="1128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636922"/>
        <a:ext cx="3226117" cy="1128648"/>
      </dsp:txXfrm>
    </dsp:sp>
    <dsp:sp modelId="{488BF72A-AFB1-44D7-8AFB-3FDD7A181FE9}">
      <dsp:nvSpPr>
        <dsp:cNvPr id="0" name=""/>
        <dsp:cNvSpPr/>
      </dsp:nvSpPr>
      <dsp:spPr>
        <a:xfrm>
          <a:off x="0" y="1319244"/>
          <a:ext cx="10753725" cy="1128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319244"/>
        <a:ext cx="3226117" cy="1128648"/>
      </dsp:txXfrm>
    </dsp:sp>
    <dsp:sp modelId="{8F34B1A9-1F39-4050-A227-B0A49F8687C6}">
      <dsp:nvSpPr>
        <dsp:cNvPr id="0" name=""/>
        <dsp:cNvSpPr/>
      </dsp:nvSpPr>
      <dsp:spPr>
        <a:xfrm>
          <a:off x="0" y="1565"/>
          <a:ext cx="10753725" cy="1128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565"/>
        <a:ext cx="3226117" cy="1128648"/>
      </dsp:txXfrm>
    </dsp:sp>
    <dsp:sp modelId="{6BD198C0-5B82-4BEA-89C0-22609D65B284}">
      <dsp:nvSpPr>
        <dsp:cNvPr id="0" name=""/>
        <dsp:cNvSpPr/>
      </dsp:nvSpPr>
      <dsp:spPr>
        <a:xfrm>
          <a:off x="6173520" y="96080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01203" y="123763"/>
        <a:ext cx="1362361" cy="889785"/>
      </dsp:txXfrm>
    </dsp:sp>
    <dsp:sp modelId="{69E66291-C50C-4EDF-AE1E-BAEF9DC37C14}">
      <dsp:nvSpPr>
        <dsp:cNvPr id="0" name=""/>
        <dsp:cNvSpPr/>
      </dsp:nvSpPr>
      <dsp:spPr>
        <a:xfrm>
          <a:off x="4092721" y="1041232"/>
          <a:ext cx="2789662" cy="378060"/>
        </a:xfrm>
        <a:custGeom>
          <a:avLst/>
          <a:gdLst/>
          <a:ahLst/>
          <a:cxnLst/>
          <a:rect l="0" t="0" r="0" b="0"/>
          <a:pathLst>
            <a:path>
              <a:moveTo>
                <a:pt x="2789662" y="0"/>
              </a:moveTo>
              <a:lnTo>
                <a:pt x="2789662" y="189030"/>
              </a:lnTo>
              <a:lnTo>
                <a:pt x="0" y="189030"/>
              </a:lnTo>
              <a:lnTo>
                <a:pt x="0" y="37806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6EC14-7D41-43D1-8EE6-D478B3712415}">
      <dsp:nvSpPr>
        <dsp:cNvPr id="0" name=""/>
        <dsp:cNvSpPr/>
      </dsp:nvSpPr>
      <dsp:spPr>
        <a:xfrm>
          <a:off x="3383858" y="1419293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组织 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11541" y="1446976"/>
        <a:ext cx="1362361" cy="889785"/>
      </dsp:txXfrm>
    </dsp:sp>
    <dsp:sp modelId="{7E50D4AD-C44C-481B-9D5F-5BC8CC5BFD04}">
      <dsp:nvSpPr>
        <dsp:cNvPr id="0" name=""/>
        <dsp:cNvSpPr/>
      </dsp:nvSpPr>
      <dsp:spPr>
        <a:xfrm>
          <a:off x="5960861" y="1041232"/>
          <a:ext cx="921522" cy="378060"/>
        </a:xfrm>
        <a:custGeom>
          <a:avLst/>
          <a:gdLst/>
          <a:ahLst/>
          <a:cxnLst/>
          <a:rect l="0" t="0" r="0" b="0"/>
          <a:pathLst>
            <a:path>
              <a:moveTo>
                <a:pt x="921522" y="0"/>
              </a:moveTo>
              <a:lnTo>
                <a:pt x="921522" y="189030"/>
              </a:lnTo>
              <a:lnTo>
                <a:pt x="0" y="189030"/>
              </a:lnTo>
              <a:lnTo>
                <a:pt x="0" y="37806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86098-FB83-46DD-B152-372ABA7B13CD}">
      <dsp:nvSpPr>
        <dsp:cNvPr id="0" name=""/>
        <dsp:cNvSpPr/>
      </dsp:nvSpPr>
      <dsp:spPr>
        <a:xfrm>
          <a:off x="5251997" y="1419293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商品 </a:t>
          </a:r>
          <a:r>
            <a:rPr lang="en-US" altLang="zh-CN" sz="18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tem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79680" y="1446976"/>
        <a:ext cx="1362361" cy="889785"/>
      </dsp:txXfrm>
    </dsp:sp>
    <dsp:sp modelId="{ABBEDFA9-4E30-4156-A3A8-727FDA8872AB}">
      <dsp:nvSpPr>
        <dsp:cNvPr id="0" name=""/>
        <dsp:cNvSpPr/>
      </dsp:nvSpPr>
      <dsp:spPr>
        <a:xfrm>
          <a:off x="5915141" y="2364444"/>
          <a:ext cx="91440" cy="3780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806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618F17-7C37-457F-A066-DF43DA0336A8}">
      <dsp:nvSpPr>
        <dsp:cNvPr id="0" name=""/>
        <dsp:cNvSpPr/>
      </dsp:nvSpPr>
      <dsp:spPr>
        <a:xfrm>
          <a:off x="5251997" y="2742505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购买 </a:t>
          </a:r>
          <a:r>
            <a:rPr 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5279680" y="2770188"/>
        <a:ext cx="1362361" cy="889785"/>
      </dsp:txXfrm>
    </dsp:sp>
    <dsp:sp modelId="{5738B40C-746D-4340-96CC-3A81785812C4}">
      <dsp:nvSpPr>
        <dsp:cNvPr id="0" name=""/>
        <dsp:cNvSpPr/>
      </dsp:nvSpPr>
      <dsp:spPr>
        <a:xfrm>
          <a:off x="6882384" y="1041232"/>
          <a:ext cx="921522" cy="378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30"/>
              </a:lnTo>
              <a:lnTo>
                <a:pt x="921522" y="189030"/>
              </a:lnTo>
              <a:lnTo>
                <a:pt x="921522" y="37806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78253-5383-410C-A393-47C3986E5B5B}">
      <dsp:nvSpPr>
        <dsp:cNvPr id="0" name=""/>
        <dsp:cNvSpPr/>
      </dsp:nvSpPr>
      <dsp:spPr>
        <a:xfrm>
          <a:off x="7095043" y="1419293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 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22726" y="1446976"/>
        <a:ext cx="1362361" cy="889785"/>
      </dsp:txXfrm>
    </dsp:sp>
    <dsp:sp modelId="{936A1E7A-91E1-4C4B-8046-19ECD4AFF856}">
      <dsp:nvSpPr>
        <dsp:cNvPr id="0" name=""/>
        <dsp:cNvSpPr/>
      </dsp:nvSpPr>
      <dsp:spPr>
        <a:xfrm>
          <a:off x="6882384" y="1041232"/>
          <a:ext cx="2764568" cy="378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30"/>
              </a:lnTo>
              <a:lnTo>
                <a:pt x="2764568" y="189030"/>
              </a:lnTo>
              <a:lnTo>
                <a:pt x="2764568" y="37806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8938088" y="1419293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产品批次 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65771" y="1446976"/>
        <a:ext cx="1362361" cy="889785"/>
      </dsp:txXfrm>
    </dsp:sp>
    <dsp:sp modelId="{F04D7043-6785-4210-9D24-1D141177DEDC}">
      <dsp:nvSpPr>
        <dsp:cNvPr id="0" name=""/>
        <dsp:cNvSpPr/>
      </dsp:nvSpPr>
      <dsp:spPr>
        <a:xfrm>
          <a:off x="9601232" y="2364444"/>
          <a:ext cx="91440" cy="3780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806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01BC7-EF68-4746-9AC7-E32EE1C00B7D}">
      <dsp:nvSpPr>
        <dsp:cNvPr id="0" name=""/>
        <dsp:cNvSpPr/>
      </dsp:nvSpPr>
      <dsp:spPr>
        <a:xfrm>
          <a:off x="8938088" y="2742505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采</a:t>
          </a: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购 </a:t>
          </a:r>
          <a:r>
            <a:rPr lang="en-US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65771" y="2770188"/>
        <a:ext cx="1362361" cy="88978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1D45B-C00E-4CEE-A39E-F903E10B3075}">
      <dsp:nvSpPr>
        <dsp:cNvPr id="0" name=""/>
        <dsp:cNvSpPr/>
      </dsp:nvSpPr>
      <dsp:spPr>
        <a:xfrm>
          <a:off x="5690704" y="2668174"/>
          <a:ext cx="411761" cy="784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880" y="0"/>
              </a:lnTo>
              <a:lnTo>
                <a:pt x="205880" y="784605"/>
              </a:lnTo>
              <a:lnTo>
                <a:pt x="411761" y="7846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74433" y="3038324"/>
        <a:ext cx="44304" cy="44304"/>
      </dsp:txXfrm>
    </dsp:sp>
    <dsp:sp modelId="{E954E0FB-421D-45B5-81A5-AE24F4158E96}">
      <dsp:nvSpPr>
        <dsp:cNvPr id="0" name=""/>
        <dsp:cNvSpPr/>
      </dsp:nvSpPr>
      <dsp:spPr>
        <a:xfrm>
          <a:off x="5690704" y="2622454"/>
          <a:ext cx="4117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76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86291" y="2657880"/>
        <a:ext cx="20588" cy="20588"/>
      </dsp:txXfrm>
    </dsp:sp>
    <dsp:sp modelId="{9FC54932-424F-49E6-A028-CEE2150835F6}">
      <dsp:nvSpPr>
        <dsp:cNvPr id="0" name=""/>
        <dsp:cNvSpPr/>
      </dsp:nvSpPr>
      <dsp:spPr>
        <a:xfrm>
          <a:off x="5690704" y="1883568"/>
          <a:ext cx="411761" cy="784605"/>
        </a:xfrm>
        <a:custGeom>
          <a:avLst/>
          <a:gdLst/>
          <a:ahLst/>
          <a:cxnLst/>
          <a:rect l="0" t="0" r="0" b="0"/>
          <a:pathLst>
            <a:path>
              <a:moveTo>
                <a:pt x="0" y="784605"/>
              </a:moveTo>
              <a:lnTo>
                <a:pt x="205880" y="784605"/>
              </a:lnTo>
              <a:lnTo>
                <a:pt x="205880" y="0"/>
              </a:lnTo>
              <a:lnTo>
                <a:pt x="41176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74433" y="2253719"/>
        <a:ext cx="44304" cy="44304"/>
      </dsp:txXfrm>
    </dsp:sp>
    <dsp:sp modelId="{1FD0C08A-D07B-4E56-BE1F-8A77C1B4EFC9}">
      <dsp:nvSpPr>
        <dsp:cNvPr id="0" name=""/>
        <dsp:cNvSpPr/>
      </dsp:nvSpPr>
      <dsp:spPr>
        <a:xfrm>
          <a:off x="3220138" y="1687417"/>
          <a:ext cx="411761" cy="980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880" y="0"/>
              </a:lnTo>
              <a:lnTo>
                <a:pt x="205880" y="980757"/>
              </a:lnTo>
              <a:lnTo>
                <a:pt x="411761" y="9807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9426" y="2151203"/>
        <a:ext cx="53184" cy="53184"/>
      </dsp:txXfrm>
    </dsp:sp>
    <dsp:sp modelId="{C6FF6F2A-CFB4-4493-9AC9-F045CD5DE7B3}">
      <dsp:nvSpPr>
        <dsp:cNvPr id="0" name=""/>
        <dsp:cNvSpPr/>
      </dsp:nvSpPr>
      <dsp:spPr>
        <a:xfrm>
          <a:off x="5690704" y="706660"/>
          <a:ext cx="411761" cy="392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880" y="0"/>
              </a:lnTo>
              <a:lnTo>
                <a:pt x="205880" y="392302"/>
              </a:lnTo>
              <a:lnTo>
                <a:pt x="411761" y="392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82367" y="888593"/>
        <a:ext cx="28436" cy="28436"/>
      </dsp:txXfrm>
    </dsp:sp>
    <dsp:sp modelId="{7561E927-7224-4259-83CE-E0FCF39C0853}">
      <dsp:nvSpPr>
        <dsp:cNvPr id="0" name=""/>
        <dsp:cNvSpPr/>
      </dsp:nvSpPr>
      <dsp:spPr>
        <a:xfrm>
          <a:off x="5690704" y="314357"/>
          <a:ext cx="411761" cy="392302"/>
        </a:xfrm>
        <a:custGeom>
          <a:avLst/>
          <a:gdLst/>
          <a:ahLst/>
          <a:cxnLst/>
          <a:rect l="0" t="0" r="0" b="0"/>
          <a:pathLst>
            <a:path>
              <a:moveTo>
                <a:pt x="0" y="392302"/>
              </a:moveTo>
              <a:lnTo>
                <a:pt x="205880" y="392302"/>
              </a:lnTo>
              <a:lnTo>
                <a:pt x="205880" y="0"/>
              </a:lnTo>
              <a:lnTo>
                <a:pt x="41176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82367" y="496290"/>
        <a:ext cx="28436" cy="28436"/>
      </dsp:txXfrm>
    </dsp:sp>
    <dsp:sp modelId="{B743B4BB-AC48-45AC-BFC1-5CC4A88189E1}">
      <dsp:nvSpPr>
        <dsp:cNvPr id="0" name=""/>
        <dsp:cNvSpPr/>
      </dsp:nvSpPr>
      <dsp:spPr>
        <a:xfrm>
          <a:off x="3220138" y="706660"/>
          <a:ext cx="411761" cy="980757"/>
        </a:xfrm>
        <a:custGeom>
          <a:avLst/>
          <a:gdLst/>
          <a:ahLst/>
          <a:cxnLst/>
          <a:rect l="0" t="0" r="0" b="0"/>
          <a:pathLst>
            <a:path>
              <a:moveTo>
                <a:pt x="0" y="980757"/>
              </a:moveTo>
              <a:lnTo>
                <a:pt x="205880" y="980757"/>
              </a:lnTo>
              <a:lnTo>
                <a:pt x="205880" y="0"/>
              </a:lnTo>
              <a:lnTo>
                <a:pt x="41176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9426" y="1170446"/>
        <a:ext cx="53184" cy="53184"/>
      </dsp:txXfrm>
    </dsp:sp>
    <dsp:sp modelId="{2E67F6C3-A528-4B39-8A4E-18A41CCCC1B0}">
      <dsp:nvSpPr>
        <dsp:cNvPr id="0" name=""/>
        <dsp:cNvSpPr/>
      </dsp:nvSpPr>
      <dsp:spPr>
        <a:xfrm rot="16200000">
          <a:off x="1254495" y="1373574"/>
          <a:ext cx="3303602" cy="627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批发价／批发收入 </a:t>
          </a:r>
          <a:r>
            <a:rPr lang="en-US" altLang="zh-CN" sz="2400" kern="1200" dirty="0"/>
            <a:t>100%</a:t>
          </a:r>
          <a:endParaRPr lang="en-US" sz="2400" kern="1200" dirty="0"/>
        </a:p>
      </dsp:txBody>
      <dsp:txXfrm>
        <a:off x="1254495" y="1373574"/>
        <a:ext cx="3303602" cy="627684"/>
      </dsp:txXfrm>
    </dsp:sp>
    <dsp:sp modelId="{93B569AE-4ADF-40E5-97AE-A1D89FF80C49}">
      <dsp:nvSpPr>
        <dsp:cNvPr id="0" name=""/>
        <dsp:cNvSpPr/>
      </dsp:nvSpPr>
      <dsp:spPr>
        <a:xfrm>
          <a:off x="3631899" y="392817"/>
          <a:ext cx="2058805" cy="627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产供收入 </a:t>
          </a:r>
          <a:r>
            <a:rPr lang="en-US" altLang="zh-CN" sz="1600" kern="1200" dirty="0"/>
            <a:t>90%</a:t>
          </a:r>
          <a:endParaRPr lang="en-US" sz="1600" kern="1200" dirty="0"/>
        </a:p>
      </dsp:txBody>
      <dsp:txXfrm>
        <a:off x="3631899" y="392817"/>
        <a:ext cx="2058805" cy="627684"/>
      </dsp:txXfrm>
    </dsp:sp>
    <dsp:sp modelId="{0E184B97-BD54-4D03-B99B-E91C7E3676D9}">
      <dsp:nvSpPr>
        <dsp:cNvPr id="0" name=""/>
        <dsp:cNvSpPr/>
      </dsp:nvSpPr>
      <dsp:spPr>
        <a:xfrm>
          <a:off x="6102465" y="515"/>
          <a:ext cx="2058805" cy="627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产源生产所得</a:t>
          </a:r>
          <a:endParaRPr lang="en-US" sz="1600" kern="1200" dirty="0"/>
        </a:p>
      </dsp:txBody>
      <dsp:txXfrm>
        <a:off x="6102465" y="515"/>
        <a:ext cx="2058805" cy="627684"/>
      </dsp:txXfrm>
    </dsp:sp>
    <dsp:sp modelId="{C709D626-CBDA-4AF3-BB7A-44F355D43E52}">
      <dsp:nvSpPr>
        <dsp:cNvPr id="0" name=""/>
        <dsp:cNvSpPr/>
      </dsp:nvSpPr>
      <dsp:spPr>
        <a:xfrm>
          <a:off x="6102465" y="785120"/>
          <a:ext cx="2058805" cy="627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供应方的包销服务费用及到控配中心的运费</a:t>
          </a:r>
          <a:endParaRPr lang="en-US" sz="1600" kern="1200" dirty="0"/>
        </a:p>
      </dsp:txBody>
      <dsp:txXfrm>
        <a:off x="6102465" y="785120"/>
        <a:ext cx="2058805" cy="627684"/>
      </dsp:txXfrm>
    </dsp:sp>
    <dsp:sp modelId="{16F59F6E-7053-481D-A367-5411C201C894}">
      <dsp:nvSpPr>
        <dsp:cNvPr id="0" name=""/>
        <dsp:cNvSpPr/>
      </dsp:nvSpPr>
      <dsp:spPr>
        <a:xfrm>
          <a:off x="3631899" y="2354331"/>
          <a:ext cx="2058805" cy="627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平台收入</a:t>
          </a:r>
          <a:r>
            <a:rPr lang="en-US" altLang="zh-CN" sz="1600" kern="1200" dirty="0"/>
            <a:t> 10%</a:t>
          </a:r>
          <a:endParaRPr lang="en-US" sz="1600" kern="1200" dirty="0"/>
        </a:p>
      </dsp:txBody>
      <dsp:txXfrm>
        <a:off x="3631899" y="2354331"/>
        <a:ext cx="2058805" cy="627684"/>
      </dsp:txXfrm>
    </dsp:sp>
    <dsp:sp modelId="{D623C5EC-25BE-43EE-9897-2A6E589905E6}">
      <dsp:nvSpPr>
        <dsp:cNvPr id="0" name=""/>
        <dsp:cNvSpPr/>
      </dsp:nvSpPr>
      <dsp:spPr>
        <a:xfrm>
          <a:off x="6102465" y="1569726"/>
          <a:ext cx="2058805" cy="627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信息服务及支付费用</a:t>
          </a:r>
          <a:endParaRPr lang="en-US" sz="1600" kern="1200" dirty="0"/>
        </a:p>
      </dsp:txBody>
      <dsp:txXfrm>
        <a:off x="6102465" y="1569726"/>
        <a:ext cx="2058805" cy="627684"/>
      </dsp:txXfrm>
    </dsp:sp>
    <dsp:sp modelId="{B11938FD-10E2-4C34-8A1F-47FBA2B4F269}">
      <dsp:nvSpPr>
        <dsp:cNvPr id="0" name=""/>
        <dsp:cNvSpPr/>
      </dsp:nvSpPr>
      <dsp:spPr>
        <a:xfrm>
          <a:off x="6102465" y="2354331"/>
          <a:ext cx="2058805" cy="627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控配中心的品控及配送到市场的费用</a:t>
          </a:r>
          <a:endParaRPr lang="en-US" sz="1600" kern="1200" dirty="0"/>
        </a:p>
      </dsp:txBody>
      <dsp:txXfrm>
        <a:off x="6102465" y="2354331"/>
        <a:ext cx="2058805" cy="627684"/>
      </dsp:txXfrm>
    </dsp:sp>
    <dsp:sp modelId="{8C2C7AFC-1C3C-433C-A50B-3DAE96622C35}">
      <dsp:nvSpPr>
        <dsp:cNvPr id="0" name=""/>
        <dsp:cNvSpPr/>
      </dsp:nvSpPr>
      <dsp:spPr>
        <a:xfrm>
          <a:off x="6102465" y="3138937"/>
          <a:ext cx="2058805" cy="627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其它配套费用</a:t>
          </a:r>
          <a:endParaRPr lang="en-US" sz="1600" kern="1200" dirty="0"/>
        </a:p>
      </dsp:txBody>
      <dsp:txXfrm>
        <a:off x="6102465" y="3138937"/>
        <a:ext cx="2058805" cy="62768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2FD71-DD0A-4E10-8949-67B9974EF466}">
      <dsp:nvSpPr>
        <dsp:cNvPr id="0" name=""/>
        <dsp:cNvSpPr/>
      </dsp:nvSpPr>
      <dsp:spPr>
        <a:xfrm>
          <a:off x="3478652" y="2054424"/>
          <a:ext cx="788843" cy="1877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18"/>
              </a:lnTo>
              <a:lnTo>
                <a:pt x="788843" y="127918"/>
              </a:lnTo>
              <a:lnTo>
                <a:pt x="788843" y="1877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2393C-B10E-4472-87EE-4DCE8E9A3EC2}">
      <dsp:nvSpPr>
        <dsp:cNvPr id="0" name=""/>
        <dsp:cNvSpPr/>
      </dsp:nvSpPr>
      <dsp:spPr>
        <a:xfrm>
          <a:off x="3432932" y="2054424"/>
          <a:ext cx="91440" cy="1877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7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D2107-7638-464A-8762-E3973D3DE37F}">
      <dsp:nvSpPr>
        <dsp:cNvPr id="0" name=""/>
        <dsp:cNvSpPr/>
      </dsp:nvSpPr>
      <dsp:spPr>
        <a:xfrm>
          <a:off x="2689808" y="2054424"/>
          <a:ext cx="788843" cy="187708"/>
        </a:xfrm>
        <a:custGeom>
          <a:avLst/>
          <a:gdLst/>
          <a:ahLst/>
          <a:cxnLst/>
          <a:rect l="0" t="0" r="0" b="0"/>
          <a:pathLst>
            <a:path>
              <a:moveTo>
                <a:pt x="788843" y="0"/>
              </a:moveTo>
              <a:lnTo>
                <a:pt x="788843" y="127918"/>
              </a:lnTo>
              <a:lnTo>
                <a:pt x="0" y="127918"/>
              </a:lnTo>
              <a:lnTo>
                <a:pt x="0" y="1877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60A9F-1B73-4F84-855E-2D29760C4804}">
      <dsp:nvSpPr>
        <dsp:cNvPr id="0" name=""/>
        <dsp:cNvSpPr/>
      </dsp:nvSpPr>
      <dsp:spPr>
        <a:xfrm>
          <a:off x="2295386" y="1456875"/>
          <a:ext cx="1183265" cy="1877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18"/>
              </a:lnTo>
              <a:lnTo>
                <a:pt x="1183265" y="127918"/>
              </a:lnTo>
              <a:lnTo>
                <a:pt x="1183265" y="1877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59C41-2D6C-41B5-8150-C2F11A914C21}">
      <dsp:nvSpPr>
        <dsp:cNvPr id="0" name=""/>
        <dsp:cNvSpPr/>
      </dsp:nvSpPr>
      <dsp:spPr>
        <a:xfrm>
          <a:off x="1112121" y="2054424"/>
          <a:ext cx="788843" cy="1877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18"/>
              </a:lnTo>
              <a:lnTo>
                <a:pt x="788843" y="127918"/>
              </a:lnTo>
              <a:lnTo>
                <a:pt x="788843" y="1877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3BAFF-938F-4D37-8FCE-E9CEB19CFDB9}">
      <dsp:nvSpPr>
        <dsp:cNvPr id="0" name=""/>
        <dsp:cNvSpPr/>
      </dsp:nvSpPr>
      <dsp:spPr>
        <a:xfrm>
          <a:off x="1066401" y="2054424"/>
          <a:ext cx="91440" cy="1877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7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46429-C223-42EA-A628-6B4068416552}">
      <dsp:nvSpPr>
        <dsp:cNvPr id="0" name=""/>
        <dsp:cNvSpPr/>
      </dsp:nvSpPr>
      <dsp:spPr>
        <a:xfrm>
          <a:off x="323277" y="2054424"/>
          <a:ext cx="788843" cy="187708"/>
        </a:xfrm>
        <a:custGeom>
          <a:avLst/>
          <a:gdLst/>
          <a:ahLst/>
          <a:cxnLst/>
          <a:rect l="0" t="0" r="0" b="0"/>
          <a:pathLst>
            <a:path>
              <a:moveTo>
                <a:pt x="788843" y="0"/>
              </a:moveTo>
              <a:lnTo>
                <a:pt x="788843" y="127918"/>
              </a:lnTo>
              <a:lnTo>
                <a:pt x="0" y="127918"/>
              </a:lnTo>
              <a:lnTo>
                <a:pt x="0" y="1877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67613-5132-4971-8699-5A1A9FF8B82B}">
      <dsp:nvSpPr>
        <dsp:cNvPr id="0" name=""/>
        <dsp:cNvSpPr/>
      </dsp:nvSpPr>
      <dsp:spPr>
        <a:xfrm>
          <a:off x="1112121" y="1456875"/>
          <a:ext cx="1183265" cy="187708"/>
        </a:xfrm>
        <a:custGeom>
          <a:avLst/>
          <a:gdLst/>
          <a:ahLst/>
          <a:cxnLst/>
          <a:rect l="0" t="0" r="0" b="0"/>
          <a:pathLst>
            <a:path>
              <a:moveTo>
                <a:pt x="1183265" y="0"/>
              </a:moveTo>
              <a:lnTo>
                <a:pt x="1183265" y="127918"/>
              </a:lnTo>
              <a:lnTo>
                <a:pt x="0" y="127918"/>
              </a:lnTo>
              <a:lnTo>
                <a:pt x="0" y="1877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B79AC-C7E5-45E6-8C23-6C9E3AF7B8A8}">
      <dsp:nvSpPr>
        <dsp:cNvPr id="0" name=""/>
        <dsp:cNvSpPr/>
      </dsp:nvSpPr>
      <dsp:spPr>
        <a:xfrm>
          <a:off x="1972678" y="1047035"/>
          <a:ext cx="645417" cy="409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2AF7C-A76C-4CA9-BA74-F780F4EB144A}">
      <dsp:nvSpPr>
        <dsp:cNvPr id="0" name=""/>
        <dsp:cNvSpPr/>
      </dsp:nvSpPr>
      <dsp:spPr>
        <a:xfrm>
          <a:off x="2044391" y="1115163"/>
          <a:ext cx="645417" cy="409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56395" y="1127167"/>
        <a:ext cx="621409" cy="385832"/>
      </dsp:txXfrm>
    </dsp:sp>
    <dsp:sp modelId="{C012CF40-E5D1-4EFD-9116-8A19C49243AC}">
      <dsp:nvSpPr>
        <dsp:cNvPr id="0" name=""/>
        <dsp:cNvSpPr/>
      </dsp:nvSpPr>
      <dsp:spPr>
        <a:xfrm>
          <a:off x="789412" y="1644584"/>
          <a:ext cx="645417" cy="409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E25C0-4A36-494C-A5AE-AF48ABE70FFB}">
      <dsp:nvSpPr>
        <dsp:cNvPr id="0" name=""/>
        <dsp:cNvSpPr/>
      </dsp:nvSpPr>
      <dsp:spPr>
        <a:xfrm>
          <a:off x="861125" y="1712712"/>
          <a:ext cx="645417" cy="409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73129" y="1724716"/>
        <a:ext cx="621409" cy="385832"/>
      </dsp:txXfrm>
    </dsp:sp>
    <dsp:sp modelId="{F8A42063-9700-4CCC-87D4-07F8EAD81504}">
      <dsp:nvSpPr>
        <dsp:cNvPr id="0" name=""/>
        <dsp:cNvSpPr/>
      </dsp:nvSpPr>
      <dsp:spPr>
        <a:xfrm>
          <a:off x="569" y="2242133"/>
          <a:ext cx="645417" cy="409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FA72F-74F1-459C-8FDE-316EDD4B2EFE}">
      <dsp:nvSpPr>
        <dsp:cNvPr id="0" name=""/>
        <dsp:cNvSpPr/>
      </dsp:nvSpPr>
      <dsp:spPr>
        <a:xfrm>
          <a:off x="72282" y="2310261"/>
          <a:ext cx="645417" cy="409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286" y="2322265"/>
        <a:ext cx="621409" cy="385832"/>
      </dsp:txXfrm>
    </dsp:sp>
    <dsp:sp modelId="{230E4865-6896-4E00-BC83-D016A838EEAD}">
      <dsp:nvSpPr>
        <dsp:cNvPr id="0" name=""/>
        <dsp:cNvSpPr/>
      </dsp:nvSpPr>
      <dsp:spPr>
        <a:xfrm>
          <a:off x="789412" y="2242133"/>
          <a:ext cx="645417" cy="409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1A6C9-5A50-44C9-9BB2-6F5A9854E1DF}">
      <dsp:nvSpPr>
        <dsp:cNvPr id="0" name=""/>
        <dsp:cNvSpPr/>
      </dsp:nvSpPr>
      <dsp:spPr>
        <a:xfrm>
          <a:off x="861125" y="2310261"/>
          <a:ext cx="645417" cy="409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73129" y="2322265"/>
        <a:ext cx="621409" cy="385832"/>
      </dsp:txXfrm>
    </dsp:sp>
    <dsp:sp modelId="{CBC6CA5C-AE07-4F5D-A5A0-BD72C56B8A1D}">
      <dsp:nvSpPr>
        <dsp:cNvPr id="0" name=""/>
        <dsp:cNvSpPr/>
      </dsp:nvSpPr>
      <dsp:spPr>
        <a:xfrm>
          <a:off x="1578256" y="2242133"/>
          <a:ext cx="645417" cy="409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2AD16-5761-4D10-9F3C-E41B44772DC6}">
      <dsp:nvSpPr>
        <dsp:cNvPr id="0" name=""/>
        <dsp:cNvSpPr/>
      </dsp:nvSpPr>
      <dsp:spPr>
        <a:xfrm>
          <a:off x="1649969" y="2310261"/>
          <a:ext cx="645417" cy="409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61973" y="2322265"/>
        <a:ext cx="621409" cy="385832"/>
      </dsp:txXfrm>
    </dsp:sp>
    <dsp:sp modelId="{737D8521-7848-43ED-90A7-FF94DB7735EB}">
      <dsp:nvSpPr>
        <dsp:cNvPr id="0" name=""/>
        <dsp:cNvSpPr/>
      </dsp:nvSpPr>
      <dsp:spPr>
        <a:xfrm>
          <a:off x="3155943" y="1644584"/>
          <a:ext cx="645417" cy="409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53983-AFCD-45C3-8427-F105D6AAEDEA}">
      <dsp:nvSpPr>
        <dsp:cNvPr id="0" name=""/>
        <dsp:cNvSpPr/>
      </dsp:nvSpPr>
      <dsp:spPr>
        <a:xfrm>
          <a:off x="3227656" y="1712712"/>
          <a:ext cx="645417" cy="409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9660" y="1724716"/>
        <a:ext cx="621409" cy="385832"/>
      </dsp:txXfrm>
    </dsp:sp>
    <dsp:sp modelId="{8D720EEE-C133-4306-8A6A-2DCDF0D1B74C}">
      <dsp:nvSpPr>
        <dsp:cNvPr id="0" name=""/>
        <dsp:cNvSpPr/>
      </dsp:nvSpPr>
      <dsp:spPr>
        <a:xfrm>
          <a:off x="2367100" y="2242133"/>
          <a:ext cx="645417" cy="409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986FB-F7B6-407F-88D0-63E6BFCF3E81}">
      <dsp:nvSpPr>
        <dsp:cNvPr id="0" name=""/>
        <dsp:cNvSpPr/>
      </dsp:nvSpPr>
      <dsp:spPr>
        <a:xfrm>
          <a:off x="2438813" y="2310261"/>
          <a:ext cx="645417" cy="409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50817" y="2322265"/>
        <a:ext cx="621409" cy="385832"/>
      </dsp:txXfrm>
    </dsp:sp>
    <dsp:sp modelId="{17136BEB-324A-4E9B-9884-D39EC47A8866}">
      <dsp:nvSpPr>
        <dsp:cNvPr id="0" name=""/>
        <dsp:cNvSpPr/>
      </dsp:nvSpPr>
      <dsp:spPr>
        <a:xfrm>
          <a:off x="3155943" y="2242133"/>
          <a:ext cx="645417" cy="409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B1C3F-2DDF-4043-B09B-CE3ECFCA9208}">
      <dsp:nvSpPr>
        <dsp:cNvPr id="0" name=""/>
        <dsp:cNvSpPr/>
      </dsp:nvSpPr>
      <dsp:spPr>
        <a:xfrm>
          <a:off x="3227656" y="2310261"/>
          <a:ext cx="645417" cy="409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9660" y="2322265"/>
        <a:ext cx="621409" cy="385832"/>
      </dsp:txXfrm>
    </dsp:sp>
    <dsp:sp modelId="{7056B92C-3BBD-4047-8485-714AA7CC49CD}">
      <dsp:nvSpPr>
        <dsp:cNvPr id="0" name=""/>
        <dsp:cNvSpPr/>
      </dsp:nvSpPr>
      <dsp:spPr>
        <a:xfrm>
          <a:off x="3944787" y="2242133"/>
          <a:ext cx="645417" cy="409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DA880-AD1D-46C2-A8BB-AC4CA3D3300F}">
      <dsp:nvSpPr>
        <dsp:cNvPr id="0" name=""/>
        <dsp:cNvSpPr/>
      </dsp:nvSpPr>
      <dsp:spPr>
        <a:xfrm>
          <a:off x="4016500" y="2310261"/>
          <a:ext cx="645417" cy="409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28504" y="2322265"/>
        <a:ext cx="621409" cy="38583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72D59-39DE-43B6-B057-C713AB70C64C}">
      <dsp:nvSpPr>
        <dsp:cNvPr id="0" name=""/>
        <dsp:cNvSpPr/>
      </dsp:nvSpPr>
      <dsp:spPr>
        <a:xfrm>
          <a:off x="731837" y="0"/>
          <a:ext cx="3200400" cy="3200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72767" y="160019"/>
        <a:ext cx="1118539" cy="480060"/>
      </dsp:txXfrm>
    </dsp:sp>
    <dsp:sp modelId="{D60BAD03-F281-4852-815E-37FA2F3A5A84}">
      <dsp:nvSpPr>
        <dsp:cNvPr id="0" name=""/>
        <dsp:cNvSpPr/>
      </dsp:nvSpPr>
      <dsp:spPr>
        <a:xfrm>
          <a:off x="1131887" y="800099"/>
          <a:ext cx="2400300" cy="24003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stock</a:t>
          </a:r>
        </a:p>
      </dsp:txBody>
      <dsp:txXfrm>
        <a:off x="1772767" y="950118"/>
        <a:ext cx="1118539" cy="450056"/>
      </dsp:txXfrm>
    </dsp:sp>
    <dsp:sp modelId="{A5CCAFF8-DB56-49C1-86D6-08546BB82487}">
      <dsp:nvSpPr>
        <dsp:cNvPr id="0" name=""/>
        <dsp:cNvSpPr/>
      </dsp:nvSpPr>
      <dsp:spPr>
        <a:xfrm>
          <a:off x="1531937" y="1600200"/>
          <a:ext cx="1600200" cy="1600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66281" y="2000250"/>
        <a:ext cx="1131512" cy="80010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72D59-39DE-43B6-B057-C713AB70C64C}">
      <dsp:nvSpPr>
        <dsp:cNvPr id="0" name=""/>
        <dsp:cNvSpPr/>
      </dsp:nvSpPr>
      <dsp:spPr>
        <a:xfrm>
          <a:off x="731837" y="0"/>
          <a:ext cx="3200400" cy="3200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72767" y="160019"/>
        <a:ext cx="1118539" cy="480060"/>
      </dsp:txXfrm>
    </dsp:sp>
    <dsp:sp modelId="{D60BAD03-F281-4852-815E-37FA2F3A5A84}">
      <dsp:nvSpPr>
        <dsp:cNvPr id="0" name=""/>
        <dsp:cNvSpPr/>
      </dsp:nvSpPr>
      <dsp:spPr>
        <a:xfrm>
          <a:off x="748079" y="721514"/>
          <a:ext cx="1801233" cy="18075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29008" y="834487"/>
        <a:ext cx="839374" cy="338919"/>
      </dsp:txXfrm>
    </dsp:sp>
    <dsp:sp modelId="{A5CCAFF8-DB56-49C1-86D6-08546BB82487}">
      <dsp:nvSpPr>
        <dsp:cNvPr id="0" name=""/>
        <dsp:cNvSpPr/>
      </dsp:nvSpPr>
      <dsp:spPr>
        <a:xfrm>
          <a:off x="2132268" y="1266718"/>
          <a:ext cx="1600200" cy="1600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</a:t>
          </a: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tock</a:t>
          </a:r>
        </a:p>
      </dsp:txBody>
      <dsp:txXfrm>
        <a:off x="2366612" y="1666768"/>
        <a:ext cx="1131512" cy="80010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0D588-3274-46AD-8C4F-09B860F26E3D}">
      <dsp:nvSpPr>
        <dsp:cNvPr id="0" name=""/>
        <dsp:cNvSpPr/>
      </dsp:nvSpPr>
      <dsp:spPr>
        <a:xfrm>
          <a:off x="1119640" y="2513423"/>
          <a:ext cx="8514443" cy="9447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供销层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19640" y="2513423"/>
        <a:ext cx="2554332" cy="944782"/>
      </dsp:txXfrm>
    </dsp:sp>
    <dsp:sp modelId="{1073CD61-D0DB-476B-959E-9FA18B85F8E7}">
      <dsp:nvSpPr>
        <dsp:cNvPr id="0" name=""/>
        <dsp:cNvSpPr/>
      </dsp:nvSpPr>
      <dsp:spPr>
        <a:xfrm>
          <a:off x="1119640" y="1411177"/>
          <a:ext cx="8514443" cy="9447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组织层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19640" y="1411177"/>
        <a:ext cx="2554332" cy="944782"/>
      </dsp:txXfrm>
    </dsp:sp>
    <dsp:sp modelId="{62FAF586-70B0-48A5-AB3B-2981CF86F02A}">
      <dsp:nvSpPr>
        <dsp:cNvPr id="0" name=""/>
        <dsp:cNvSpPr/>
      </dsp:nvSpPr>
      <dsp:spPr>
        <a:xfrm>
          <a:off x="1119640" y="308931"/>
          <a:ext cx="8514443" cy="9447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19640" y="308931"/>
        <a:ext cx="2554332" cy="944782"/>
      </dsp:txXfrm>
    </dsp:sp>
    <dsp:sp modelId="{F703EC7A-C342-4CF0-94BF-F8E234C41653}">
      <dsp:nvSpPr>
        <dsp:cNvPr id="0" name=""/>
        <dsp:cNvSpPr/>
      </dsp:nvSpPr>
      <dsp:spPr>
        <a:xfrm>
          <a:off x="5978395" y="387663"/>
          <a:ext cx="1180978" cy="787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省级平台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01455" y="410723"/>
        <a:ext cx="1134858" cy="741198"/>
      </dsp:txXfrm>
    </dsp:sp>
    <dsp:sp modelId="{411710FD-ECE7-44D6-9017-F272547710C7}">
      <dsp:nvSpPr>
        <dsp:cNvPr id="0" name=""/>
        <dsp:cNvSpPr/>
      </dsp:nvSpPr>
      <dsp:spPr>
        <a:xfrm>
          <a:off x="5033613" y="1174981"/>
          <a:ext cx="1535271" cy="314927"/>
        </a:xfrm>
        <a:custGeom>
          <a:avLst/>
          <a:gdLst/>
          <a:ahLst/>
          <a:cxnLst/>
          <a:rect l="0" t="0" r="0" b="0"/>
          <a:pathLst>
            <a:path>
              <a:moveTo>
                <a:pt x="1535271" y="0"/>
              </a:moveTo>
              <a:lnTo>
                <a:pt x="1535271" y="157463"/>
              </a:lnTo>
              <a:lnTo>
                <a:pt x="0" y="157463"/>
              </a:lnTo>
              <a:lnTo>
                <a:pt x="0" y="3149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76A91-C8DC-4104-A2FE-6B66C597462A}">
      <dsp:nvSpPr>
        <dsp:cNvPr id="0" name=""/>
        <dsp:cNvSpPr/>
      </dsp:nvSpPr>
      <dsp:spPr>
        <a:xfrm>
          <a:off x="4329206" y="1489909"/>
          <a:ext cx="1408812" cy="787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县城农贸综合体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60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52266" y="1512969"/>
        <a:ext cx="1362692" cy="741198"/>
      </dsp:txXfrm>
    </dsp:sp>
    <dsp:sp modelId="{2FA6AC46-07C0-4B55-B49F-B6B39211C340}">
      <dsp:nvSpPr>
        <dsp:cNvPr id="0" name=""/>
        <dsp:cNvSpPr/>
      </dsp:nvSpPr>
      <dsp:spPr>
        <a:xfrm>
          <a:off x="4265977" y="2277227"/>
          <a:ext cx="767635" cy="314927"/>
        </a:xfrm>
        <a:custGeom>
          <a:avLst/>
          <a:gdLst/>
          <a:ahLst/>
          <a:cxnLst/>
          <a:rect l="0" t="0" r="0" b="0"/>
          <a:pathLst>
            <a:path>
              <a:moveTo>
                <a:pt x="767635" y="0"/>
              </a:moveTo>
              <a:lnTo>
                <a:pt x="767635" y="157463"/>
              </a:lnTo>
              <a:lnTo>
                <a:pt x="0" y="157463"/>
              </a:lnTo>
              <a:lnTo>
                <a:pt x="0" y="3149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912BE-9004-4481-8215-5CD358F2A4D4}">
      <dsp:nvSpPr>
        <dsp:cNvPr id="0" name=""/>
        <dsp:cNvSpPr/>
      </dsp:nvSpPr>
      <dsp:spPr>
        <a:xfrm>
          <a:off x="3675488" y="2592155"/>
          <a:ext cx="1180978" cy="787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自营市场商户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98548" y="2615215"/>
        <a:ext cx="1134858" cy="741198"/>
      </dsp:txXfrm>
    </dsp:sp>
    <dsp:sp modelId="{26490CFA-0A24-4937-97F4-BEDD336AB613}">
      <dsp:nvSpPr>
        <dsp:cNvPr id="0" name=""/>
        <dsp:cNvSpPr/>
      </dsp:nvSpPr>
      <dsp:spPr>
        <a:xfrm>
          <a:off x="5033613" y="2277227"/>
          <a:ext cx="767635" cy="314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463"/>
              </a:lnTo>
              <a:lnTo>
                <a:pt x="767635" y="157463"/>
              </a:lnTo>
              <a:lnTo>
                <a:pt x="767635" y="3149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05E57-5FBE-4CDD-8EF9-4DC757AEA476}">
      <dsp:nvSpPr>
        <dsp:cNvPr id="0" name=""/>
        <dsp:cNvSpPr/>
      </dsp:nvSpPr>
      <dsp:spPr>
        <a:xfrm>
          <a:off x="5210759" y="2592155"/>
          <a:ext cx="1180978" cy="787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合作市场商户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50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33819" y="2615215"/>
        <a:ext cx="1134858" cy="741198"/>
      </dsp:txXfrm>
    </dsp:sp>
    <dsp:sp modelId="{053F8143-3E2B-4AE7-8ABE-C8D40D0AF695}">
      <dsp:nvSpPr>
        <dsp:cNvPr id="0" name=""/>
        <dsp:cNvSpPr/>
      </dsp:nvSpPr>
      <dsp:spPr>
        <a:xfrm>
          <a:off x="6568884" y="1174981"/>
          <a:ext cx="1535271" cy="314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463"/>
              </a:lnTo>
              <a:lnTo>
                <a:pt x="1535271" y="157463"/>
              </a:lnTo>
              <a:lnTo>
                <a:pt x="1535271" y="3149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13F06-3EE3-41F0-A4A3-EC9731256798}">
      <dsp:nvSpPr>
        <dsp:cNvPr id="0" name=""/>
        <dsp:cNvSpPr/>
      </dsp:nvSpPr>
      <dsp:spPr>
        <a:xfrm>
          <a:off x="7399749" y="1489909"/>
          <a:ext cx="1408812" cy="787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地区供应品控中心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7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22809" y="1512969"/>
        <a:ext cx="1362692" cy="741198"/>
      </dsp:txXfrm>
    </dsp:sp>
    <dsp:sp modelId="{BD676BAF-3620-40BF-95C6-26643E1748FD}">
      <dsp:nvSpPr>
        <dsp:cNvPr id="0" name=""/>
        <dsp:cNvSpPr/>
      </dsp:nvSpPr>
      <dsp:spPr>
        <a:xfrm>
          <a:off x="7336520" y="2277227"/>
          <a:ext cx="767635" cy="314927"/>
        </a:xfrm>
        <a:custGeom>
          <a:avLst/>
          <a:gdLst/>
          <a:ahLst/>
          <a:cxnLst/>
          <a:rect l="0" t="0" r="0" b="0"/>
          <a:pathLst>
            <a:path>
              <a:moveTo>
                <a:pt x="767635" y="0"/>
              </a:moveTo>
              <a:lnTo>
                <a:pt x="767635" y="157463"/>
              </a:lnTo>
              <a:lnTo>
                <a:pt x="0" y="157463"/>
              </a:lnTo>
              <a:lnTo>
                <a:pt x="0" y="3149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96537-4FEB-4C37-A234-4798F3B8FB7A}">
      <dsp:nvSpPr>
        <dsp:cNvPr id="0" name=""/>
        <dsp:cNvSpPr/>
      </dsp:nvSpPr>
      <dsp:spPr>
        <a:xfrm>
          <a:off x="6746031" y="2592155"/>
          <a:ext cx="1180978" cy="787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通货供应商户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769091" y="2615215"/>
        <a:ext cx="1134858" cy="741198"/>
      </dsp:txXfrm>
    </dsp:sp>
    <dsp:sp modelId="{066ED6C7-C487-4685-9082-793614E56615}">
      <dsp:nvSpPr>
        <dsp:cNvPr id="0" name=""/>
        <dsp:cNvSpPr/>
      </dsp:nvSpPr>
      <dsp:spPr>
        <a:xfrm>
          <a:off x="8104155" y="2277227"/>
          <a:ext cx="767635" cy="314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463"/>
              </a:lnTo>
              <a:lnTo>
                <a:pt x="767635" y="157463"/>
              </a:lnTo>
              <a:lnTo>
                <a:pt x="767635" y="3149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95FF7-7D11-45B9-A07D-F48606424217}">
      <dsp:nvSpPr>
        <dsp:cNvPr id="0" name=""/>
        <dsp:cNvSpPr/>
      </dsp:nvSpPr>
      <dsp:spPr>
        <a:xfrm>
          <a:off x="8281302" y="2592155"/>
          <a:ext cx="1180978" cy="787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特品供应商户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4362" y="2615215"/>
        <a:ext cx="1134858" cy="741198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8ED1B-F489-4F82-B62E-A2EC04837180}">
      <dsp:nvSpPr>
        <dsp:cNvPr id="0" name=""/>
        <dsp:cNvSpPr/>
      </dsp:nvSpPr>
      <dsp:spPr>
        <a:xfrm>
          <a:off x="102851" y="816102"/>
          <a:ext cx="1901325" cy="15681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线上购物 线上选品、支付、下单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现场购物 扫码或现金支付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8940" y="852191"/>
        <a:ext cx="1829147" cy="1159976"/>
      </dsp:txXfrm>
    </dsp:sp>
    <dsp:sp modelId="{566E816D-4C5B-4063-9B5D-BC0DFA46E99E}">
      <dsp:nvSpPr>
        <dsp:cNvPr id="0" name=""/>
        <dsp:cNvSpPr/>
      </dsp:nvSpPr>
      <dsp:spPr>
        <a:xfrm>
          <a:off x="1281737" y="2400468"/>
          <a:ext cx="1965595" cy="903918"/>
        </a:xfrm>
        <a:prstGeom prst="curvedUp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C49D33-C4C2-45E1-82BE-9BFE946A50B0}">
      <dsp:nvSpPr>
        <dsp:cNvPr id="0" name=""/>
        <dsp:cNvSpPr/>
      </dsp:nvSpPr>
      <dsp:spPr>
        <a:xfrm>
          <a:off x="525368" y="2048256"/>
          <a:ext cx="1690067" cy="672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5053" y="2067941"/>
        <a:ext cx="1650697" cy="632714"/>
      </dsp:txXfrm>
    </dsp:sp>
    <dsp:sp modelId="{13AE18EB-CBCA-4A2A-B8E8-7DF055777385}">
      <dsp:nvSpPr>
        <dsp:cNvPr id="0" name=""/>
        <dsp:cNvSpPr/>
      </dsp:nvSpPr>
      <dsp:spPr>
        <a:xfrm>
          <a:off x="2448639" y="816102"/>
          <a:ext cx="1901325" cy="15681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现场零售 扫码支付部分等待平台分账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84728" y="1188233"/>
        <a:ext cx="1829147" cy="1159976"/>
      </dsp:txXfrm>
    </dsp:sp>
    <dsp:sp modelId="{05892EEE-B1A9-4C95-94D3-D6F88B56046C}">
      <dsp:nvSpPr>
        <dsp:cNvPr id="0" name=""/>
        <dsp:cNvSpPr/>
      </dsp:nvSpPr>
      <dsp:spPr>
        <a:xfrm>
          <a:off x="2871156" y="480060"/>
          <a:ext cx="1690067" cy="672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90841" y="499745"/>
        <a:ext cx="1650697" cy="632714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8ED1B-F489-4F82-B62E-A2EC04837180}">
      <dsp:nvSpPr>
        <dsp:cNvPr id="0" name=""/>
        <dsp:cNvSpPr/>
      </dsp:nvSpPr>
      <dsp:spPr>
        <a:xfrm>
          <a:off x="102851" y="816102"/>
          <a:ext cx="1901325" cy="15681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线上采购 线上选品、支付、下单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8940" y="852191"/>
        <a:ext cx="1829147" cy="1159976"/>
      </dsp:txXfrm>
    </dsp:sp>
    <dsp:sp modelId="{566E816D-4C5B-4063-9B5D-BC0DFA46E99E}">
      <dsp:nvSpPr>
        <dsp:cNvPr id="0" name=""/>
        <dsp:cNvSpPr/>
      </dsp:nvSpPr>
      <dsp:spPr>
        <a:xfrm>
          <a:off x="1281737" y="2400468"/>
          <a:ext cx="1965595" cy="903918"/>
        </a:xfrm>
        <a:prstGeom prst="curvedUp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C49D33-C4C2-45E1-82BE-9BFE946A50B0}">
      <dsp:nvSpPr>
        <dsp:cNvPr id="0" name=""/>
        <dsp:cNvSpPr/>
      </dsp:nvSpPr>
      <dsp:spPr>
        <a:xfrm>
          <a:off x="525368" y="2048256"/>
          <a:ext cx="1690067" cy="672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5053" y="2067941"/>
        <a:ext cx="1650697" cy="632714"/>
      </dsp:txXfrm>
    </dsp:sp>
    <dsp:sp modelId="{13AE18EB-CBCA-4A2A-B8E8-7DF055777385}">
      <dsp:nvSpPr>
        <dsp:cNvPr id="0" name=""/>
        <dsp:cNvSpPr/>
      </dsp:nvSpPr>
      <dsp:spPr>
        <a:xfrm>
          <a:off x="2448639" y="816102"/>
          <a:ext cx="1901325" cy="15681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84728" y="1188233"/>
        <a:ext cx="1829147" cy="1159976"/>
      </dsp:txXfrm>
    </dsp:sp>
    <dsp:sp modelId="{05892EEE-B1A9-4C95-94D3-D6F88B56046C}">
      <dsp:nvSpPr>
        <dsp:cNvPr id="0" name=""/>
        <dsp:cNvSpPr/>
      </dsp:nvSpPr>
      <dsp:spPr>
        <a:xfrm>
          <a:off x="2871156" y="480060"/>
          <a:ext cx="1690067" cy="672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90841" y="499745"/>
        <a:ext cx="1650697" cy="6327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31580-36F1-42C8-9E57-845C709ED3CC}">
      <dsp:nvSpPr>
        <dsp:cNvPr id="0" name=""/>
        <dsp:cNvSpPr/>
      </dsp:nvSpPr>
      <dsp:spPr>
        <a:xfrm>
          <a:off x="1897020" y="1449345"/>
          <a:ext cx="868445" cy="8684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sp:txBody>
      <dsp:txXfrm>
        <a:off x="2024201" y="1576526"/>
        <a:ext cx="614083" cy="614083"/>
      </dsp:txXfrm>
    </dsp:sp>
    <dsp:sp modelId="{995CC852-D064-453E-B55F-4F5D99661AB6}">
      <dsp:nvSpPr>
        <dsp:cNvPr id="0" name=""/>
        <dsp:cNvSpPr/>
      </dsp:nvSpPr>
      <dsp:spPr>
        <a:xfrm rot="16200000">
          <a:off x="2238663" y="1138403"/>
          <a:ext cx="185159" cy="2830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66437" y="1222778"/>
        <a:ext cx="129611" cy="169805"/>
      </dsp:txXfrm>
    </dsp:sp>
    <dsp:sp modelId="{F13B9279-4D20-4C63-BD8E-8FF21C28D26C}">
      <dsp:nvSpPr>
        <dsp:cNvPr id="0" name=""/>
        <dsp:cNvSpPr/>
      </dsp:nvSpPr>
      <dsp:spPr>
        <a:xfrm>
          <a:off x="1788464" y="14431"/>
          <a:ext cx="1085557" cy="1085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sp:txBody>
      <dsp:txXfrm>
        <a:off x="1947440" y="173407"/>
        <a:ext cx="767605" cy="767605"/>
      </dsp:txXfrm>
    </dsp:sp>
    <dsp:sp modelId="{5A4D13B5-DCAA-4600-87DA-6A35B14CC8DF}">
      <dsp:nvSpPr>
        <dsp:cNvPr id="0" name=""/>
        <dsp:cNvSpPr/>
      </dsp:nvSpPr>
      <dsp:spPr>
        <a:xfrm>
          <a:off x="2842324" y="1742064"/>
          <a:ext cx="185159" cy="2830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42324" y="1798665"/>
        <a:ext cx="129611" cy="169805"/>
      </dsp:txXfrm>
    </dsp:sp>
    <dsp:sp modelId="{DB515EB8-7228-4CF2-9755-83B51B874FC7}">
      <dsp:nvSpPr>
        <dsp:cNvPr id="0" name=""/>
        <dsp:cNvSpPr/>
      </dsp:nvSpPr>
      <dsp:spPr>
        <a:xfrm>
          <a:off x="3114823" y="1340789"/>
          <a:ext cx="1085557" cy="1085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73799" y="1499765"/>
        <a:ext cx="767605" cy="767605"/>
      </dsp:txXfrm>
    </dsp:sp>
    <dsp:sp modelId="{8BB25B4C-C511-4C59-A07D-74BDD700E10F}">
      <dsp:nvSpPr>
        <dsp:cNvPr id="0" name=""/>
        <dsp:cNvSpPr/>
      </dsp:nvSpPr>
      <dsp:spPr>
        <a:xfrm rot="5400000">
          <a:off x="2238663" y="2345725"/>
          <a:ext cx="185159" cy="2830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66437" y="2374552"/>
        <a:ext cx="129611" cy="169805"/>
      </dsp:txXfrm>
    </dsp:sp>
    <dsp:sp modelId="{D2454FAC-7D9D-4545-BD4B-513B814EEF02}">
      <dsp:nvSpPr>
        <dsp:cNvPr id="0" name=""/>
        <dsp:cNvSpPr/>
      </dsp:nvSpPr>
      <dsp:spPr>
        <a:xfrm>
          <a:off x="1788464" y="2667148"/>
          <a:ext cx="1085557" cy="1085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sp:txBody>
      <dsp:txXfrm>
        <a:off x="1947440" y="2826124"/>
        <a:ext cx="767605" cy="767605"/>
      </dsp:txXfrm>
    </dsp:sp>
    <dsp:sp modelId="{CE934320-C79B-4FEA-B6E4-74714B804A8C}">
      <dsp:nvSpPr>
        <dsp:cNvPr id="0" name=""/>
        <dsp:cNvSpPr/>
      </dsp:nvSpPr>
      <dsp:spPr>
        <a:xfrm rot="10800000">
          <a:off x="1635003" y="1742064"/>
          <a:ext cx="185159" cy="2830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90551" y="1798665"/>
        <a:ext cx="129611" cy="169805"/>
      </dsp:txXfrm>
    </dsp:sp>
    <dsp:sp modelId="{EBFDEB1D-4DC2-41B8-8DEF-B1BFA93B877F}">
      <dsp:nvSpPr>
        <dsp:cNvPr id="0" name=""/>
        <dsp:cNvSpPr/>
      </dsp:nvSpPr>
      <dsp:spPr>
        <a:xfrm>
          <a:off x="462106" y="1340789"/>
          <a:ext cx="1085557" cy="1085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sp:txBody>
      <dsp:txXfrm>
        <a:off x="621082" y="1499765"/>
        <a:ext cx="767605" cy="76760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36FD4-2498-449A-8B50-4F09B6E03618}">
      <dsp:nvSpPr>
        <dsp:cNvPr id="0" name=""/>
        <dsp:cNvSpPr/>
      </dsp:nvSpPr>
      <dsp:spPr>
        <a:xfrm>
          <a:off x="1595988" y="1346292"/>
          <a:ext cx="1472098" cy="14720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银行支付平台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1572" y="1561876"/>
        <a:ext cx="1040930" cy="1040930"/>
      </dsp:txXfrm>
    </dsp:sp>
    <dsp:sp modelId="{C3A7DF1F-1BF4-45E7-82BE-354FF64C4CDD}">
      <dsp:nvSpPr>
        <dsp:cNvPr id="0" name=""/>
        <dsp:cNvSpPr/>
      </dsp:nvSpPr>
      <dsp:spPr>
        <a:xfrm rot="12900000">
          <a:off x="595534" y="1071243"/>
          <a:ext cx="1184188" cy="41954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17C5BC-F197-4DE2-89E2-5D6840C92242}">
      <dsp:nvSpPr>
        <dsp:cNvPr id="0" name=""/>
        <dsp:cNvSpPr/>
      </dsp:nvSpPr>
      <dsp:spPr>
        <a:xfrm>
          <a:off x="3366" y="382009"/>
          <a:ext cx="1398493" cy="11187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消费者在平台下单，发起支付到平台的公账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134" y="414777"/>
        <a:ext cx="1332957" cy="1053258"/>
      </dsp:txXfrm>
    </dsp:sp>
    <dsp:sp modelId="{E07CAD93-8E04-4468-B52D-F4202331BD06}">
      <dsp:nvSpPr>
        <dsp:cNvPr id="0" name=""/>
        <dsp:cNvSpPr/>
      </dsp:nvSpPr>
      <dsp:spPr>
        <a:xfrm rot="19500000">
          <a:off x="2884351" y="1071243"/>
          <a:ext cx="1184188" cy="41954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6D27828-FBE8-4520-909F-87F472FE5E9D}">
      <dsp:nvSpPr>
        <dsp:cNvPr id="0" name=""/>
        <dsp:cNvSpPr/>
      </dsp:nvSpPr>
      <dsp:spPr>
        <a:xfrm>
          <a:off x="3262214" y="382009"/>
          <a:ext cx="1398493" cy="11187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现场购物，扫码支付，到所属市场的代收款公账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94982" y="414777"/>
        <a:ext cx="1332957" cy="1053258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2CEDB-E237-4969-A2C9-4E55D4159384}">
      <dsp:nvSpPr>
        <dsp:cNvPr id="0" name=""/>
        <dsp:cNvSpPr/>
      </dsp:nvSpPr>
      <dsp:spPr>
        <a:xfrm>
          <a:off x="1277" y="1293521"/>
          <a:ext cx="1226715" cy="6133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平台收款公账（两个账户）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242" y="1311486"/>
        <a:ext cx="1190785" cy="577427"/>
      </dsp:txXfrm>
    </dsp:sp>
    <dsp:sp modelId="{8C854ACF-835F-4AE3-8DC9-8B542F6EA2C5}">
      <dsp:nvSpPr>
        <dsp:cNvPr id="0" name=""/>
        <dsp:cNvSpPr/>
      </dsp:nvSpPr>
      <dsp:spPr>
        <a:xfrm>
          <a:off x="1227993" y="1582951"/>
          <a:ext cx="490686" cy="34497"/>
        </a:xfrm>
        <a:custGeom>
          <a:avLst/>
          <a:gdLst/>
          <a:ahLst/>
          <a:cxnLst/>
          <a:rect l="0" t="0" r="0" b="0"/>
          <a:pathLst>
            <a:path>
              <a:moveTo>
                <a:pt x="0" y="17248"/>
              </a:moveTo>
              <a:lnTo>
                <a:pt x="490686" y="17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61069" y="1587932"/>
        <a:ext cx="24534" cy="24534"/>
      </dsp:txXfrm>
    </dsp:sp>
    <dsp:sp modelId="{510CBD0E-2B74-48A5-A068-69B5D50D497D}">
      <dsp:nvSpPr>
        <dsp:cNvPr id="0" name=""/>
        <dsp:cNvSpPr/>
      </dsp:nvSpPr>
      <dsp:spPr>
        <a:xfrm>
          <a:off x="1718679" y="1293521"/>
          <a:ext cx="1226715" cy="6133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</a:t>
          </a:r>
          <a:r>
            <a:rPr lang="zh-CN" altLang="en-US" sz="1200" kern="1200">
              <a:latin typeface="微软雅黑" panose="020B0503020204020204" pitchFamily="34" charset="-122"/>
              <a:ea typeface="微软雅黑" panose="020B0503020204020204" pitchFamily="34" charset="-122"/>
            </a:rPr>
            <a:t>市场一个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代收款公账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36644" y="1311486"/>
        <a:ext cx="1190785" cy="577427"/>
      </dsp:txXfrm>
    </dsp:sp>
    <dsp:sp modelId="{54821F47-EBFF-4C5F-ACB1-0365BEDDE0F5}">
      <dsp:nvSpPr>
        <dsp:cNvPr id="0" name=""/>
        <dsp:cNvSpPr/>
      </dsp:nvSpPr>
      <dsp:spPr>
        <a:xfrm rot="18289469">
          <a:off x="2761114" y="1230270"/>
          <a:ext cx="859248" cy="34497"/>
        </a:xfrm>
        <a:custGeom>
          <a:avLst/>
          <a:gdLst/>
          <a:ahLst/>
          <a:cxnLst/>
          <a:rect l="0" t="0" r="0" b="0"/>
          <a:pathLst>
            <a:path>
              <a:moveTo>
                <a:pt x="0" y="17248"/>
              </a:moveTo>
              <a:lnTo>
                <a:pt x="859248" y="172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69257" y="1226037"/>
        <a:ext cx="42962" cy="42962"/>
      </dsp:txXfrm>
    </dsp:sp>
    <dsp:sp modelId="{374DAA3C-6759-4E27-B664-F6D275ECF374}">
      <dsp:nvSpPr>
        <dsp:cNvPr id="0" name=""/>
        <dsp:cNvSpPr/>
      </dsp:nvSpPr>
      <dsp:spPr>
        <a:xfrm>
          <a:off x="3436081" y="588159"/>
          <a:ext cx="1226715" cy="6133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54046" y="606124"/>
        <a:ext cx="1190785" cy="577427"/>
      </dsp:txXfrm>
    </dsp:sp>
    <dsp:sp modelId="{892A3F96-E7F7-47DA-BC95-7FFC246465E3}">
      <dsp:nvSpPr>
        <dsp:cNvPr id="0" name=""/>
        <dsp:cNvSpPr/>
      </dsp:nvSpPr>
      <dsp:spPr>
        <a:xfrm>
          <a:off x="2945395" y="1582951"/>
          <a:ext cx="490686" cy="34497"/>
        </a:xfrm>
        <a:custGeom>
          <a:avLst/>
          <a:gdLst/>
          <a:ahLst/>
          <a:cxnLst/>
          <a:rect l="0" t="0" r="0" b="0"/>
          <a:pathLst>
            <a:path>
              <a:moveTo>
                <a:pt x="0" y="17248"/>
              </a:moveTo>
              <a:lnTo>
                <a:pt x="490686" y="172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78471" y="1587932"/>
        <a:ext cx="24534" cy="24534"/>
      </dsp:txXfrm>
    </dsp:sp>
    <dsp:sp modelId="{F39A9753-5BC7-44CF-989F-F7150E9EDB51}">
      <dsp:nvSpPr>
        <dsp:cNvPr id="0" name=""/>
        <dsp:cNvSpPr/>
      </dsp:nvSpPr>
      <dsp:spPr>
        <a:xfrm>
          <a:off x="3436081" y="1293521"/>
          <a:ext cx="1226715" cy="6133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54046" y="1311486"/>
        <a:ext cx="1190785" cy="577427"/>
      </dsp:txXfrm>
    </dsp:sp>
    <dsp:sp modelId="{85A10939-7951-4B5F-86FA-E88F34A95265}">
      <dsp:nvSpPr>
        <dsp:cNvPr id="0" name=""/>
        <dsp:cNvSpPr/>
      </dsp:nvSpPr>
      <dsp:spPr>
        <a:xfrm rot="3310531">
          <a:off x="2761114" y="1935632"/>
          <a:ext cx="859248" cy="34497"/>
        </a:xfrm>
        <a:custGeom>
          <a:avLst/>
          <a:gdLst/>
          <a:ahLst/>
          <a:cxnLst/>
          <a:rect l="0" t="0" r="0" b="0"/>
          <a:pathLst>
            <a:path>
              <a:moveTo>
                <a:pt x="0" y="17248"/>
              </a:moveTo>
              <a:lnTo>
                <a:pt x="859248" y="172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69257" y="1931399"/>
        <a:ext cx="42962" cy="42962"/>
      </dsp:txXfrm>
    </dsp:sp>
    <dsp:sp modelId="{CEB89AC8-08AC-41E6-977D-52B0D04E91EC}">
      <dsp:nvSpPr>
        <dsp:cNvPr id="0" name=""/>
        <dsp:cNvSpPr/>
      </dsp:nvSpPr>
      <dsp:spPr>
        <a:xfrm>
          <a:off x="3436081" y="1998882"/>
          <a:ext cx="1226715" cy="6133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商户公账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54046" y="2016847"/>
        <a:ext cx="1190785" cy="577427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E4FBF-7D4A-4732-BBF5-C5E142B79487}">
      <dsp:nvSpPr>
        <dsp:cNvPr id="0" name=""/>
        <dsp:cNvSpPr/>
      </dsp:nvSpPr>
      <dsp:spPr>
        <a:xfrm>
          <a:off x="2332037" y="772249"/>
          <a:ext cx="143176" cy="1595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5390"/>
              </a:lnTo>
              <a:lnTo>
                <a:pt x="143176" y="15953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C3194-CC6C-42F1-BCF2-88936F56E0C4}">
      <dsp:nvSpPr>
        <dsp:cNvPr id="0" name=""/>
        <dsp:cNvSpPr/>
      </dsp:nvSpPr>
      <dsp:spPr>
        <a:xfrm>
          <a:off x="2188861" y="772249"/>
          <a:ext cx="143176" cy="1595390"/>
        </a:xfrm>
        <a:custGeom>
          <a:avLst/>
          <a:gdLst/>
          <a:ahLst/>
          <a:cxnLst/>
          <a:rect l="0" t="0" r="0" b="0"/>
          <a:pathLst>
            <a:path>
              <a:moveTo>
                <a:pt x="143176" y="0"/>
              </a:moveTo>
              <a:lnTo>
                <a:pt x="143176" y="1595390"/>
              </a:lnTo>
              <a:lnTo>
                <a:pt x="0" y="15953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C0ED5-257B-4EBB-B91B-65A30BD1C3E1}">
      <dsp:nvSpPr>
        <dsp:cNvPr id="0" name=""/>
        <dsp:cNvSpPr/>
      </dsp:nvSpPr>
      <dsp:spPr>
        <a:xfrm>
          <a:off x="2332037" y="772249"/>
          <a:ext cx="143176" cy="627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7247"/>
              </a:lnTo>
              <a:lnTo>
                <a:pt x="143176" y="6272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2C40D-0476-46E9-85B3-EC65CCB70BDA}">
      <dsp:nvSpPr>
        <dsp:cNvPr id="0" name=""/>
        <dsp:cNvSpPr/>
      </dsp:nvSpPr>
      <dsp:spPr>
        <a:xfrm>
          <a:off x="2188861" y="772249"/>
          <a:ext cx="143176" cy="627247"/>
        </a:xfrm>
        <a:custGeom>
          <a:avLst/>
          <a:gdLst/>
          <a:ahLst/>
          <a:cxnLst/>
          <a:rect l="0" t="0" r="0" b="0"/>
          <a:pathLst>
            <a:path>
              <a:moveTo>
                <a:pt x="143176" y="0"/>
              </a:moveTo>
              <a:lnTo>
                <a:pt x="143176" y="627247"/>
              </a:lnTo>
              <a:lnTo>
                <a:pt x="0" y="6272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438C0B-8C64-483B-88C9-BEC8B7446EB5}">
      <dsp:nvSpPr>
        <dsp:cNvPr id="0" name=""/>
        <dsp:cNvSpPr/>
      </dsp:nvSpPr>
      <dsp:spPr>
        <a:xfrm>
          <a:off x="2332037" y="772249"/>
          <a:ext cx="1649933" cy="2222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9461"/>
              </a:lnTo>
              <a:lnTo>
                <a:pt x="1649933" y="2079461"/>
              </a:lnTo>
              <a:lnTo>
                <a:pt x="1649933" y="22226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D4DB8-4878-49FD-81E5-311FA7589568}">
      <dsp:nvSpPr>
        <dsp:cNvPr id="0" name=""/>
        <dsp:cNvSpPr/>
      </dsp:nvSpPr>
      <dsp:spPr>
        <a:xfrm>
          <a:off x="2286317" y="772249"/>
          <a:ext cx="91440" cy="22226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26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70C5D-36E8-40B4-B2E1-1660BC825000}">
      <dsp:nvSpPr>
        <dsp:cNvPr id="0" name=""/>
        <dsp:cNvSpPr/>
      </dsp:nvSpPr>
      <dsp:spPr>
        <a:xfrm>
          <a:off x="682103" y="772249"/>
          <a:ext cx="1649933" cy="2222637"/>
        </a:xfrm>
        <a:custGeom>
          <a:avLst/>
          <a:gdLst/>
          <a:ahLst/>
          <a:cxnLst/>
          <a:rect l="0" t="0" r="0" b="0"/>
          <a:pathLst>
            <a:path>
              <a:moveTo>
                <a:pt x="1649933" y="0"/>
              </a:moveTo>
              <a:lnTo>
                <a:pt x="1649933" y="2079461"/>
              </a:lnTo>
              <a:lnTo>
                <a:pt x="0" y="2079461"/>
              </a:lnTo>
              <a:lnTo>
                <a:pt x="0" y="22226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29C52-8E17-4A08-A476-3D885E7E4E01}">
      <dsp:nvSpPr>
        <dsp:cNvPr id="0" name=""/>
        <dsp:cNvSpPr/>
      </dsp:nvSpPr>
      <dsp:spPr>
        <a:xfrm>
          <a:off x="1650246" y="90458"/>
          <a:ext cx="1363581" cy="681790"/>
        </a:xfrm>
        <a:prstGeom prst="rect">
          <a:avLst/>
        </a:prstGeom>
        <a:gradFill rotWithShape="1">
          <a:gsLst>
            <a:gs pos="0">
              <a:schemeClr val="accent1">
                <a:tint val="97000"/>
                <a:satMod val="100000"/>
                <a:lumMod val="102000"/>
              </a:schemeClr>
            </a:gs>
            <a:gs pos="50000">
              <a:schemeClr val="accent1">
                <a:shade val="100000"/>
                <a:satMod val="100000"/>
                <a:lumMod val="100000"/>
              </a:schemeClr>
            </a:gs>
            <a:gs pos="100000">
              <a:schemeClr val="accent1">
                <a:shade val="80000"/>
                <a:satMod val="100000"/>
                <a:lumMod val="99000"/>
              </a:schemeClr>
            </a:gs>
          </a:gsLst>
          <a:lin ang="2700000" scaled="0"/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50246" y="90458"/>
        <a:ext cx="1363581" cy="681790"/>
      </dsp:txXfrm>
    </dsp:sp>
    <dsp:sp modelId="{38E06205-DEEF-4FE8-91E9-8E678FEACDA7}">
      <dsp:nvSpPr>
        <dsp:cNvPr id="0" name=""/>
        <dsp:cNvSpPr/>
      </dsp:nvSpPr>
      <dsp:spPr>
        <a:xfrm>
          <a:off x="1718425" y="158637"/>
          <a:ext cx="409074" cy="545432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F624E46-8A45-4F96-B42B-C7C717107B07}">
      <dsp:nvSpPr>
        <dsp:cNvPr id="0" name=""/>
        <dsp:cNvSpPr/>
      </dsp:nvSpPr>
      <dsp:spPr>
        <a:xfrm>
          <a:off x="313" y="2994887"/>
          <a:ext cx="1363581" cy="681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3" y="2994887"/>
        <a:ext cx="1363581" cy="681790"/>
      </dsp:txXfrm>
    </dsp:sp>
    <dsp:sp modelId="{3F341B6D-7BF2-40D0-9488-BC3363D1DBF4}">
      <dsp:nvSpPr>
        <dsp:cNvPr id="0" name=""/>
        <dsp:cNvSpPr/>
      </dsp:nvSpPr>
      <dsp:spPr>
        <a:xfrm>
          <a:off x="68492" y="3063066"/>
          <a:ext cx="409074" cy="545432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2AD157D-B96A-4807-B420-B6CEC41ACBAE}">
      <dsp:nvSpPr>
        <dsp:cNvPr id="0" name=""/>
        <dsp:cNvSpPr/>
      </dsp:nvSpPr>
      <dsp:spPr>
        <a:xfrm>
          <a:off x="1650246" y="2994887"/>
          <a:ext cx="1363581" cy="681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50246" y="2994887"/>
        <a:ext cx="1363581" cy="681790"/>
      </dsp:txXfrm>
    </dsp:sp>
    <dsp:sp modelId="{1F561D68-4BF8-4EE0-B2F4-05F28597DFD7}">
      <dsp:nvSpPr>
        <dsp:cNvPr id="0" name=""/>
        <dsp:cNvSpPr/>
      </dsp:nvSpPr>
      <dsp:spPr>
        <a:xfrm>
          <a:off x="1718425" y="3063066"/>
          <a:ext cx="409074" cy="54543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7EBEDA9-E315-4FE3-AEE5-99E74B235354}">
      <dsp:nvSpPr>
        <dsp:cNvPr id="0" name=""/>
        <dsp:cNvSpPr/>
      </dsp:nvSpPr>
      <dsp:spPr>
        <a:xfrm>
          <a:off x="3300180" y="2994887"/>
          <a:ext cx="1363581" cy="681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0180" y="2994887"/>
        <a:ext cx="1363581" cy="681790"/>
      </dsp:txXfrm>
    </dsp:sp>
    <dsp:sp modelId="{3A374F2C-7E65-40CA-BF42-1AD12F84A2F8}">
      <dsp:nvSpPr>
        <dsp:cNvPr id="0" name=""/>
        <dsp:cNvSpPr/>
      </dsp:nvSpPr>
      <dsp:spPr>
        <a:xfrm>
          <a:off x="3368359" y="3063066"/>
          <a:ext cx="409074" cy="54543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AAF56D4-F938-44EC-BE93-315FB33FDB7A}">
      <dsp:nvSpPr>
        <dsp:cNvPr id="0" name=""/>
        <dsp:cNvSpPr/>
      </dsp:nvSpPr>
      <dsp:spPr>
        <a:xfrm>
          <a:off x="825279" y="1058601"/>
          <a:ext cx="1363581" cy="681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5279" y="1058601"/>
        <a:ext cx="1363581" cy="681790"/>
      </dsp:txXfrm>
    </dsp:sp>
    <dsp:sp modelId="{FFAB9A44-59EF-4860-8768-6E0967FC3437}">
      <dsp:nvSpPr>
        <dsp:cNvPr id="0" name=""/>
        <dsp:cNvSpPr/>
      </dsp:nvSpPr>
      <dsp:spPr>
        <a:xfrm>
          <a:off x="893459" y="1126780"/>
          <a:ext cx="409074" cy="54543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E7DFB52-9AFC-4839-A961-D5B9C8CF8BAB}">
      <dsp:nvSpPr>
        <dsp:cNvPr id="0" name=""/>
        <dsp:cNvSpPr/>
      </dsp:nvSpPr>
      <dsp:spPr>
        <a:xfrm>
          <a:off x="2475213" y="1058601"/>
          <a:ext cx="1363581" cy="681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75213" y="1058601"/>
        <a:ext cx="1363581" cy="681790"/>
      </dsp:txXfrm>
    </dsp:sp>
    <dsp:sp modelId="{4FB7617C-C401-4A28-9A7E-9412E35B45CD}">
      <dsp:nvSpPr>
        <dsp:cNvPr id="0" name=""/>
        <dsp:cNvSpPr/>
      </dsp:nvSpPr>
      <dsp:spPr>
        <a:xfrm>
          <a:off x="2543392" y="1126780"/>
          <a:ext cx="409074" cy="54543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DA1017D-D1F6-442B-8C36-8A799970DA31}">
      <dsp:nvSpPr>
        <dsp:cNvPr id="0" name=""/>
        <dsp:cNvSpPr/>
      </dsp:nvSpPr>
      <dsp:spPr>
        <a:xfrm>
          <a:off x="825279" y="2026744"/>
          <a:ext cx="1363581" cy="681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5279" y="2026744"/>
        <a:ext cx="1363581" cy="681790"/>
      </dsp:txXfrm>
    </dsp:sp>
    <dsp:sp modelId="{68603C10-892E-49FD-A395-C1E2D106A0E8}">
      <dsp:nvSpPr>
        <dsp:cNvPr id="0" name=""/>
        <dsp:cNvSpPr/>
      </dsp:nvSpPr>
      <dsp:spPr>
        <a:xfrm>
          <a:off x="893459" y="2094923"/>
          <a:ext cx="409074" cy="5454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468244C-8348-4C4A-A819-CD99EFF2896A}">
      <dsp:nvSpPr>
        <dsp:cNvPr id="0" name=""/>
        <dsp:cNvSpPr/>
      </dsp:nvSpPr>
      <dsp:spPr>
        <a:xfrm>
          <a:off x="2475213" y="2026744"/>
          <a:ext cx="1363581" cy="681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75213" y="2026744"/>
        <a:ext cx="1363581" cy="681790"/>
      </dsp:txXfrm>
    </dsp:sp>
    <dsp:sp modelId="{85A86ECA-F663-4822-8D7A-1607ADF810EE}">
      <dsp:nvSpPr>
        <dsp:cNvPr id="0" name=""/>
        <dsp:cNvSpPr/>
      </dsp:nvSpPr>
      <dsp:spPr>
        <a:xfrm>
          <a:off x="2543392" y="2094923"/>
          <a:ext cx="409074" cy="545432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06CD0-8F4D-40D1-8CD4-1E2541C6B551}">
      <dsp:nvSpPr>
        <dsp:cNvPr id="0" name=""/>
        <dsp:cNvSpPr/>
      </dsp:nvSpPr>
      <dsp:spPr>
        <a:xfrm>
          <a:off x="0" y="717946"/>
          <a:ext cx="2331243" cy="23312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1403" y="1059349"/>
        <a:ext cx="1648437" cy="1648437"/>
      </dsp:txXfrm>
    </dsp:sp>
    <dsp:sp modelId="{8FC7103E-45ED-4037-8BFB-14DA5417833E}">
      <dsp:nvSpPr>
        <dsp:cNvPr id="0" name=""/>
        <dsp:cNvSpPr/>
      </dsp:nvSpPr>
      <dsp:spPr>
        <a:xfrm>
          <a:off x="2331243" y="717946"/>
          <a:ext cx="2331243" cy="23312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72646" y="1059349"/>
        <a:ext cx="1648437" cy="1648437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CE0CC-21CF-4088-A024-3C8DB1BD1880}">
      <dsp:nvSpPr>
        <dsp:cNvPr id="0" name=""/>
        <dsp:cNvSpPr/>
      </dsp:nvSpPr>
      <dsp:spPr>
        <a:xfrm>
          <a:off x="421" y="70708"/>
          <a:ext cx="897992" cy="538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产地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202" y="86489"/>
        <a:ext cx="866430" cy="507233"/>
      </dsp:txXfrm>
    </dsp:sp>
    <dsp:sp modelId="{DF5EF879-97E8-40C1-871E-3F8A8E4E5EE1}">
      <dsp:nvSpPr>
        <dsp:cNvPr id="0" name=""/>
        <dsp:cNvSpPr/>
      </dsp:nvSpPr>
      <dsp:spPr>
        <a:xfrm>
          <a:off x="977436" y="228755"/>
          <a:ext cx="190374" cy="2227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77436" y="273295"/>
        <a:ext cx="133262" cy="133622"/>
      </dsp:txXfrm>
    </dsp:sp>
    <dsp:sp modelId="{2FBF2FAD-3878-4016-AE19-1C5FA4187159}">
      <dsp:nvSpPr>
        <dsp:cNvPr id="0" name=""/>
        <dsp:cNvSpPr/>
      </dsp:nvSpPr>
      <dsp:spPr>
        <a:xfrm>
          <a:off x="1257609" y="70708"/>
          <a:ext cx="897992" cy="538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品控中心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3390" y="86489"/>
        <a:ext cx="866430" cy="507233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CE0CC-21CF-4088-A024-3C8DB1BD1880}">
      <dsp:nvSpPr>
        <dsp:cNvPr id="0" name=""/>
        <dsp:cNvSpPr/>
      </dsp:nvSpPr>
      <dsp:spPr>
        <a:xfrm>
          <a:off x="421" y="70708"/>
          <a:ext cx="897992" cy="538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农贸综合体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202" y="86489"/>
        <a:ext cx="866430" cy="507233"/>
      </dsp:txXfrm>
    </dsp:sp>
    <dsp:sp modelId="{DF5EF879-97E8-40C1-871E-3F8A8E4E5EE1}">
      <dsp:nvSpPr>
        <dsp:cNvPr id="0" name=""/>
        <dsp:cNvSpPr/>
      </dsp:nvSpPr>
      <dsp:spPr>
        <a:xfrm>
          <a:off x="977436" y="228755"/>
          <a:ext cx="190374" cy="2227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77436" y="273295"/>
        <a:ext cx="133262" cy="133622"/>
      </dsp:txXfrm>
    </dsp:sp>
    <dsp:sp modelId="{2FBF2FAD-3878-4016-AE19-1C5FA4187159}">
      <dsp:nvSpPr>
        <dsp:cNvPr id="0" name=""/>
        <dsp:cNvSpPr/>
      </dsp:nvSpPr>
      <dsp:spPr>
        <a:xfrm>
          <a:off x="1257609" y="70708"/>
          <a:ext cx="897992" cy="538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3390" y="86489"/>
        <a:ext cx="866430" cy="507233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C305A-A9BE-4520-B219-32B5F972B8D2}">
      <dsp:nvSpPr>
        <dsp:cNvPr id="0" name=""/>
        <dsp:cNvSpPr/>
      </dsp:nvSpPr>
      <dsp:spPr>
        <a:xfrm>
          <a:off x="2211899" y="1105446"/>
          <a:ext cx="100248" cy="439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185"/>
              </a:lnTo>
              <a:lnTo>
                <a:pt x="100248" y="4391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2EEC6-D1C0-4A05-81DE-3C45EE3ACA7C}">
      <dsp:nvSpPr>
        <dsp:cNvPr id="0" name=""/>
        <dsp:cNvSpPr/>
      </dsp:nvSpPr>
      <dsp:spPr>
        <a:xfrm>
          <a:off x="2111650" y="1105446"/>
          <a:ext cx="100248" cy="439185"/>
        </a:xfrm>
        <a:custGeom>
          <a:avLst/>
          <a:gdLst/>
          <a:ahLst/>
          <a:cxnLst/>
          <a:rect l="0" t="0" r="0" b="0"/>
          <a:pathLst>
            <a:path>
              <a:moveTo>
                <a:pt x="100248" y="0"/>
              </a:moveTo>
              <a:lnTo>
                <a:pt x="100248" y="439185"/>
              </a:lnTo>
              <a:lnTo>
                <a:pt x="0" y="4391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7150AA-B8AA-4940-BEEC-E371A64646B3}">
      <dsp:nvSpPr>
        <dsp:cNvPr id="0" name=""/>
        <dsp:cNvSpPr/>
      </dsp:nvSpPr>
      <dsp:spPr>
        <a:xfrm>
          <a:off x="3562872" y="2461192"/>
          <a:ext cx="143212" cy="439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185"/>
              </a:lnTo>
              <a:lnTo>
                <a:pt x="143212" y="4391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82DAA7-FE30-4957-B069-F203BA6BC36E}">
      <dsp:nvSpPr>
        <dsp:cNvPr id="0" name=""/>
        <dsp:cNvSpPr/>
      </dsp:nvSpPr>
      <dsp:spPr>
        <a:xfrm>
          <a:off x="2211899" y="1105446"/>
          <a:ext cx="1732873" cy="878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8122"/>
              </a:lnTo>
              <a:lnTo>
                <a:pt x="1732873" y="778122"/>
              </a:lnTo>
              <a:lnTo>
                <a:pt x="1732873" y="8783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B72C5-8058-49DD-9AAE-F56C666813E3}">
      <dsp:nvSpPr>
        <dsp:cNvPr id="0" name=""/>
        <dsp:cNvSpPr/>
      </dsp:nvSpPr>
      <dsp:spPr>
        <a:xfrm>
          <a:off x="2407623" y="2461192"/>
          <a:ext cx="143212" cy="439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185"/>
              </a:lnTo>
              <a:lnTo>
                <a:pt x="143212" y="4391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E8EBFB-146D-4E8F-BC6B-BC3ED88404CD}">
      <dsp:nvSpPr>
        <dsp:cNvPr id="0" name=""/>
        <dsp:cNvSpPr/>
      </dsp:nvSpPr>
      <dsp:spPr>
        <a:xfrm>
          <a:off x="2211899" y="1105446"/>
          <a:ext cx="577624" cy="878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8122"/>
              </a:lnTo>
              <a:lnTo>
                <a:pt x="577624" y="778122"/>
              </a:lnTo>
              <a:lnTo>
                <a:pt x="577624" y="8783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6C54B-B27A-4335-99B7-AD6CC2815030}">
      <dsp:nvSpPr>
        <dsp:cNvPr id="0" name=""/>
        <dsp:cNvSpPr/>
      </dsp:nvSpPr>
      <dsp:spPr>
        <a:xfrm>
          <a:off x="1252374" y="2461192"/>
          <a:ext cx="143212" cy="439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185"/>
              </a:lnTo>
              <a:lnTo>
                <a:pt x="143212" y="4391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8F5E7-0A6F-4170-B1D8-464EEB823DAF}">
      <dsp:nvSpPr>
        <dsp:cNvPr id="0" name=""/>
        <dsp:cNvSpPr/>
      </dsp:nvSpPr>
      <dsp:spPr>
        <a:xfrm>
          <a:off x="1634275" y="1105446"/>
          <a:ext cx="577624" cy="878371"/>
        </a:xfrm>
        <a:custGeom>
          <a:avLst/>
          <a:gdLst/>
          <a:ahLst/>
          <a:cxnLst/>
          <a:rect l="0" t="0" r="0" b="0"/>
          <a:pathLst>
            <a:path>
              <a:moveTo>
                <a:pt x="577624" y="0"/>
              </a:moveTo>
              <a:lnTo>
                <a:pt x="577624" y="778122"/>
              </a:lnTo>
              <a:lnTo>
                <a:pt x="0" y="778122"/>
              </a:lnTo>
              <a:lnTo>
                <a:pt x="0" y="8783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CDB33D-17B5-49AB-9E04-16CC0D74FA5B}">
      <dsp:nvSpPr>
        <dsp:cNvPr id="0" name=""/>
        <dsp:cNvSpPr/>
      </dsp:nvSpPr>
      <dsp:spPr>
        <a:xfrm>
          <a:off x="97125" y="2461192"/>
          <a:ext cx="143212" cy="439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185"/>
              </a:lnTo>
              <a:lnTo>
                <a:pt x="143212" y="4391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32525-5E06-41C0-957E-E5A0B2C69F6A}">
      <dsp:nvSpPr>
        <dsp:cNvPr id="0" name=""/>
        <dsp:cNvSpPr/>
      </dsp:nvSpPr>
      <dsp:spPr>
        <a:xfrm>
          <a:off x="479026" y="1105446"/>
          <a:ext cx="1732873" cy="878371"/>
        </a:xfrm>
        <a:custGeom>
          <a:avLst/>
          <a:gdLst/>
          <a:ahLst/>
          <a:cxnLst/>
          <a:rect l="0" t="0" r="0" b="0"/>
          <a:pathLst>
            <a:path>
              <a:moveTo>
                <a:pt x="1732873" y="0"/>
              </a:moveTo>
              <a:lnTo>
                <a:pt x="1732873" y="778122"/>
              </a:lnTo>
              <a:lnTo>
                <a:pt x="0" y="778122"/>
              </a:lnTo>
              <a:lnTo>
                <a:pt x="0" y="8783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A87B07-6DED-43AC-AE44-548263108BB3}">
      <dsp:nvSpPr>
        <dsp:cNvPr id="0" name=""/>
        <dsp:cNvSpPr/>
      </dsp:nvSpPr>
      <dsp:spPr>
        <a:xfrm>
          <a:off x="1734523" y="628070"/>
          <a:ext cx="954751" cy="477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中关村金促会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34523" y="628070"/>
        <a:ext cx="954751" cy="477375"/>
      </dsp:txXfrm>
    </dsp:sp>
    <dsp:sp modelId="{67DD97BE-8E3F-4F16-AA5B-C1952C6C525F}">
      <dsp:nvSpPr>
        <dsp:cNvPr id="0" name=""/>
        <dsp:cNvSpPr/>
      </dsp:nvSpPr>
      <dsp:spPr>
        <a:xfrm>
          <a:off x="1650" y="1983817"/>
          <a:ext cx="954751" cy="477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50" y="1983817"/>
        <a:ext cx="954751" cy="477375"/>
      </dsp:txXfrm>
    </dsp:sp>
    <dsp:sp modelId="{D3DA8DE7-C4EC-497C-B587-2EF82DFB7917}">
      <dsp:nvSpPr>
        <dsp:cNvPr id="0" name=""/>
        <dsp:cNvSpPr/>
      </dsp:nvSpPr>
      <dsp:spPr>
        <a:xfrm>
          <a:off x="240338" y="2661690"/>
          <a:ext cx="954751" cy="477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县域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0338" y="2661690"/>
        <a:ext cx="954751" cy="477375"/>
      </dsp:txXfrm>
    </dsp:sp>
    <dsp:sp modelId="{AB85B744-7EDB-47A9-8600-3E48D1788D00}">
      <dsp:nvSpPr>
        <dsp:cNvPr id="0" name=""/>
        <dsp:cNvSpPr/>
      </dsp:nvSpPr>
      <dsp:spPr>
        <a:xfrm>
          <a:off x="1156899" y="1983817"/>
          <a:ext cx="954751" cy="477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河南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56899" y="1983817"/>
        <a:ext cx="954751" cy="477375"/>
      </dsp:txXfrm>
    </dsp:sp>
    <dsp:sp modelId="{75E1EEBF-0F3B-4284-9F88-3F3A40518605}">
      <dsp:nvSpPr>
        <dsp:cNvPr id="0" name=""/>
        <dsp:cNvSpPr/>
      </dsp:nvSpPr>
      <dsp:spPr>
        <a:xfrm>
          <a:off x="1395587" y="2661690"/>
          <a:ext cx="954751" cy="477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县域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95587" y="2661690"/>
        <a:ext cx="954751" cy="477375"/>
      </dsp:txXfrm>
    </dsp:sp>
    <dsp:sp modelId="{7CF5B68D-A33B-4113-BA04-0C43FFB25F80}">
      <dsp:nvSpPr>
        <dsp:cNvPr id="0" name=""/>
        <dsp:cNvSpPr/>
      </dsp:nvSpPr>
      <dsp:spPr>
        <a:xfrm>
          <a:off x="2312148" y="1983817"/>
          <a:ext cx="954751" cy="477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北京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12148" y="1983817"/>
        <a:ext cx="954751" cy="477375"/>
      </dsp:txXfrm>
    </dsp:sp>
    <dsp:sp modelId="{6D8372BB-AB9C-49E5-B0CB-6CC47EBDA1B3}">
      <dsp:nvSpPr>
        <dsp:cNvPr id="0" name=""/>
        <dsp:cNvSpPr/>
      </dsp:nvSpPr>
      <dsp:spPr>
        <a:xfrm>
          <a:off x="2550836" y="2661690"/>
          <a:ext cx="954751" cy="477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>
              <a:latin typeface="微软雅黑" panose="020B0503020204020204" pitchFamily="34" charset="-122"/>
              <a:ea typeface="微软雅黑" panose="020B0503020204020204" pitchFamily="34" charset="-122"/>
            </a:rPr>
            <a:t>县域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50836" y="2661690"/>
        <a:ext cx="954751" cy="477375"/>
      </dsp:txXfrm>
    </dsp:sp>
    <dsp:sp modelId="{9A957C8E-B7ED-4C2B-BA39-743DE81B6F64}">
      <dsp:nvSpPr>
        <dsp:cNvPr id="0" name=""/>
        <dsp:cNvSpPr/>
      </dsp:nvSpPr>
      <dsp:spPr>
        <a:xfrm>
          <a:off x="3467397" y="1983817"/>
          <a:ext cx="954751" cy="477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3467397" y="1983817"/>
        <a:ext cx="954751" cy="477375"/>
      </dsp:txXfrm>
    </dsp:sp>
    <dsp:sp modelId="{DDAF7AE7-D603-41E7-9034-FD8DDF2F4A7E}">
      <dsp:nvSpPr>
        <dsp:cNvPr id="0" name=""/>
        <dsp:cNvSpPr/>
      </dsp:nvSpPr>
      <dsp:spPr>
        <a:xfrm>
          <a:off x="3706085" y="2661690"/>
          <a:ext cx="954751" cy="477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……..</a:t>
          </a:r>
        </a:p>
      </dsp:txBody>
      <dsp:txXfrm>
        <a:off x="3706085" y="2661690"/>
        <a:ext cx="954751" cy="477375"/>
      </dsp:txXfrm>
    </dsp:sp>
    <dsp:sp modelId="{19BA920B-FEF3-41D5-8DD9-1109A9CFE949}">
      <dsp:nvSpPr>
        <dsp:cNvPr id="0" name=""/>
        <dsp:cNvSpPr/>
      </dsp:nvSpPr>
      <dsp:spPr>
        <a:xfrm>
          <a:off x="1156899" y="1305944"/>
          <a:ext cx="954751" cy="477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保利华越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56899" y="1305944"/>
        <a:ext cx="954751" cy="477375"/>
      </dsp:txXfrm>
    </dsp:sp>
    <dsp:sp modelId="{2BE5532C-E417-461A-8CF0-8C2F1D992E42}">
      <dsp:nvSpPr>
        <dsp:cNvPr id="0" name=""/>
        <dsp:cNvSpPr/>
      </dsp:nvSpPr>
      <dsp:spPr>
        <a:xfrm>
          <a:off x="2312148" y="1305944"/>
          <a:ext cx="954751" cy="477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中惠农通体系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12148" y="1305944"/>
        <a:ext cx="954751" cy="477375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49E38-F643-427F-818E-D3ACA8F95925}">
      <dsp:nvSpPr>
        <dsp:cNvPr id="0" name=""/>
        <dsp:cNvSpPr/>
      </dsp:nvSpPr>
      <dsp:spPr>
        <a:xfrm>
          <a:off x="1341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普通会员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ＶＩＰ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4" y="1365948"/>
        <a:ext cx="1265764" cy="802699"/>
      </dsp:txXfrm>
    </dsp:sp>
    <dsp:sp modelId="{46DBD63D-91FC-48AD-8B46-6F6C2FF6FB7C}">
      <dsp:nvSpPr>
        <dsp:cNvPr id="0" name=""/>
        <dsp:cNvSpPr/>
      </dsp:nvSpPr>
      <dsp:spPr>
        <a:xfrm>
          <a:off x="765207" y="1687323"/>
          <a:ext cx="1321144" cy="1321144"/>
        </a:xfrm>
        <a:prstGeom prst="leftCircularArrow">
          <a:avLst>
            <a:gd name="adj1" fmla="val 2178"/>
            <a:gd name="adj2" fmla="val 262065"/>
            <a:gd name="adj3" fmla="val 2037576"/>
            <a:gd name="adj4" fmla="val 9024489"/>
            <a:gd name="adj5" fmla="val 25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54727F2-E05E-465F-BF94-9E01601946EE}">
      <dsp:nvSpPr>
        <dsp:cNvPr id="0" name=""/>
        <dsp:cNvSpPr/>
      </dsp:nvSpPr>
      <dsp:spPr>
        <a:xfrm>
          <a:off x="293721" y="2193621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会员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7343" y="2207243"/>
        <a:ext cx="1142276" cy="437835"/>
      </dsp:txXfrm>
    </dsp:sp>
    <dsp:sp modelId="{8FB87F24-2F33-497E-B0E8-A11CC04598A5}">
      <dsp:nvSpPr>
        <dsp:cNvPr id="0" name=""/>
        <dsp:cNvSpPr/>
      </dsp:nvSpPr>
      <dsp:spPr>
        <a:xfrm>
          <a:off x="1600293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实体商户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25266" y="1598488"/>
        <a:ext cx="1265764" cy="802699"/>
      </dsp:txXfrm>
    </dsp:sp>
    <dsp:sp modelId="{3E9469FB-2303-46C7-9D15-716C97924A24}">
      <dsp:nvSpPr>
        <dsp:cNvPr id="0" name=""/>
        <dsp:cNvSpPr/>
      </dsp:nvSpPr>
      <dsp:spPr>
        <a:xfrm>
          <a:off x="2353195" y="716120"/>
          <a:ext cx="1489262" cy="1489262"/>
        </a:xfrm>
        <a:prstGeom prst="circularArrow">
          <a:avLst>
            <a:gd name="adj1" fmla="val 1933"/>
            <a:gd name="adj2" fmla="val 231176"/>
            <a:gd name="adj3" fmla="val 19593313"/>
            <a:gd name="adj4" fmla="val 12575511"/>
            <a:gd name="adj5" fmla="val 225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B6985D8-C6CD-4145-8E2F-0C81A901C64A}">
      <dsp:nvSpPr>
        <dsp:cNvPr id="0" name=""/>
        <dsp:cNvSpPr/>
      </dsp:nvSpPr>
      <dsp:spPr>
        <a:xfrm>
          <a:off x="1892673" y="1108435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市场实体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6295" y="1122057"/>
        <a:ext cx="1142276" cy="437835"/>
      </dsp:txXfrm>
    </dsp:sp>
    <dsp:sp modelId="{56984055-8BA8-4D29-98AD-CCBFCD304028}">
      <dsp:nvSpPr>
        <dsp:cNvPr id="0" name=""/>
        <dsp:cNvSpPr/>
      </dsp:nvSpPr>
      <dsp:spPr>
        <a:xfrm>
          <a:off x="3199245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实体供应户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24218" y="1365948"/>
        <a:ext cx="1265764" cy="802699"/>
      </dsp:txXfrm>
    </dsp:sp>
    <dsp:sp modelId="{6B86D55B-BDD3-4AF4-8997-F1988913A90F}">
      <dsp:nvSpPr>
        <dsp:cNvPr id="0" name=""/>
        <dsp:cNvSpPr/>
      </dsp:nvSpPr>
      <dsp:spPr>
        <a:xfrm>
          <a:off x="3491625" y="2193621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供应实体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05247" y="2207243"/>
        <a:ext cx="1142276" cy="437835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26F1A-E455-4983-9FA1-E1ACED2FB744}">
      <dsp:nvSpPr>
        <dsp:cNvPr id="0" name=""/>
        <dsp:cNvSpPr/>
      </dsp:nvSpPr>
      <dsp:spPr>
        <a:xfrm>
          <a:off x="910" y="330013"/>
          <a:ext cx="1941944" cy="1165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支付方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037" y="364140"/>
        <a:ext cx="1873690" cy="1096912"/>
      </dsp:txXfrm>
    </dsp:sp>
    <dsp:sp modelId="{DAC366A2-5F02-4C32-AC12-0D874780602C}">
      <dsp:nvSpPr>
        <dsp:cNvPr id="0" name=""/>
        <dsp:cNvSpPr/>
      </dsp:nvSpPr>
      <dsp:spPr>
        <a:xfrm>
          <a:off x="2113745" y="671795"/>
          <a:ext cx="411692" cy="4816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13745" y="768115"/>
        <a:ext cx="288184" cy="288962"/>
      </dsp:txXfrm>
    </dsp:sp>
    <dsp:sp modelId="{0547DD19-4469-4B74-AB55-F854FC04415F}">
      <dsp:nvSpPr>
        <dsp:cNvPr id="0" name=""/>
        <dsp:cNvSpPr/>
      </dsp:nvSpPr>
      <dsp:spPr>
        <a:xfrm>
          <a:off x="2719632" y="330013"/>
          <a:ext cx="1941944" cy="1165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代收应付款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53759" y="364140"/>
        <a:ext cx="1873690" cy="1096912"/>
      </dsp:txXfrm>
    </dsp:sp>
    <dsp:sp modelId="{38D63980-1877-4219-927F-BFE069E222E0}">
      <dsp:nvSpPr>
        <dsp:cNvPr id="0" name=""/>
        <dsp:cNvSpPr/>
      </dsp:nvSpPr>
      <dsp:spPr>
        <a:xfrm rot="5400000">
          <a:off x="3484758" y="1631115"/>
          <a:ext cx="411692" cy="4816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3546123" y="1666070"/>
        <a:ext cx="288962" cy="288184"/>
      </dsp:txXfrm>
    </dsp:sp>
    <dsp:sp modelId="{3C85B86D-9E97-4009-B839-CE29B30D0801}">
      <dsp:nvSpPr>
        <dsp:cNvPr id="0" name=""/>
        <dsp:cNvSpPr/>
      </dsp:nvSpPr>
      <dsp:spPr>
        <a:xfrm>
          <a:off x="2719632" y="2271957"/>
          <a:ext cx="1941944" cy="1165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收款方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53759" y="2306084"/>
        <a:ext cx="1873690" cy="10969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341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4" y="1365948"/>
        <a:ext cx="1265764" cy="802699"/>
      </dsp:txXfrm>
    </dsp:sp>
    <dsp:sp modelId="{32973EAC-D7E9-454A-B6E9-9DCEFC674E8C}">
      <dsp:nvSpPr>
        <dsp:cNvPr id="0" name=""/>
        <dsp:cNvSpPr/>
      </dsp:nvSpPr>
      <dsp:spPr>
        <a:xfrm>
          <a:off x="765207" y="1687323"/>
          <a:ext cx="1321144" cy="1321144"/>
        </a:xfrm>
        <a:prstGeom prst="leftCircularArrow">
          <a:avLst>
            <a:gd name="adj1" fmla="val 2178"/>
            <a:gd name="adj2" fmla="val 262065"/>
            <a:gd name="adj3" fmla="val 2037576"/>
            <a:gd name="adj4" fmla="val 9024489"/>
            <a:gd name="adj5" fmla="val 25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93721" y="2193621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7343" y="2207243"/>
        <a:ext cx="1142276" cy="437835"/>
      </dsp:txXfrm>
    </dsp:sp>
    <dsp:sp modelId="{99203F4A-25B9-4280-A445-14B0626E20E1}">
      <dsp:nvSpPr>
        <dsp:cNvPr id="0" name=""/>
        <dsp:cNvSpPr/>
      </dsp:nvSpPr>
      <dsp:spPr>
        <a:xfrm>
          <a:off x="1600293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25266" y="1598488"/>
        <a:ext cx="1265764" cy="802699"/>
      </dsp:txXfrm>
    </dsp:sp>
    <dsp:sp modelId="{91E6A2E2-654A-497B-8AEF-EB6DF9E12A66}">
      <dsp:nvSpPr>
        <dsp:cNvPr id="0" name=""/>
        <dsp:cNvSpPr/>
      </dsp:nvSpPr>
      <dsp:spPr>
        <a:xfrm>
          <a:off x="2353195" y="716120"/>
          <a:ext cx="1489262" cy="1489262"/>
        </a:xfrm>
        <a:prstGeom prst="circularArrow">
          <a:avLst>
            <a:gd name="adj1" fmla="val 1933"/>
            <a:gd name="adj2" fmla="val 231176"/>
            <a:gd name="adj3" fmla="val 19593313"/>
            <a:gd name="adj4" fmla="val 12575511"/>
            <a:gd name="adj5" fmla="val 225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264BD-7A46-421C-9AF1-36E063825AE5}">
      <dsp:nvSpPr>
        <dsp:cNvPr id="0" name=""/>
        <dsp:cNvSpPr/>
      </dsp:nvSpPr>
      <dsp:spPr>
        <a:xfrm>
          <a:off x="1892673" y="1108435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6295" y="1122057"/>
        <a:ext cx="1142276" cy="437835"/>
      </dsp:txXfrm>
    </dsp:sp>
    <dsp:sp modelId="{C505C855-E5D0-4C40-9F11-78D09372F3DB}">
      <dsp:nvSpPr>
        <dsp:cNvPr id="0" name=""/>
        <dsp:cNvSpPr/>
      </dsp:nvSpPr>
      <dsp:spPr>
        <a:xfrm>
          <a:off x="3199245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42104-56BE-422F-A7B1-7F3F8E3C0142}">
      <dsp:nvSpPr>
        <dsp:cNvPr id="0" name=""/>
        <dsp:cNvSpPr/>
      </dsp:nvSpPr>
      <dsp:spPr>
        <a:xfrm>
          <a:off x="3491625" y="2193621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05247" y="2207243"/>
        <a:ext cx="1142276" cy="4378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086534" y="590128"/>
          <a:ext cx="5556283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718966" y="199352"/>
          <a:ext cx="4384392" cy="4384392"/>
        </a:xfrm>
        <a:prstGeom prst="leftCircularArrow">
          <a:avLst>
            <a:gd name="adj1" fmla="val 2575"/>
            <a:gd name="adj2" fmla="val 312663"/>
            <a:gd name="adj3" fmla="val 1700641"/>
            <a:gd name="adj4" fmla="val 8636956"/>
            <a:gd name="adj5" fmla="val 30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243004" y="2818572"/>
          <a:ext cx="1989349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66174" y="2841742"/>
        <a:ext cx="1943009" cy="744758"/>
      </dsp:txXfrm>
    </dsp:sp>
    <dsp:sp modelId="{CCE0CB4D-3279-43C0-9D87-9D307B807F74}">
      <dsp:nvSpPr>
        <dsp:cNvPr id="0" name=""/>
        <dsp:cNvSpPr/>
      </dsp:nvSpPr>
      <dsp:spPr>
        <a:xfrm>
          <a:off x="7542122" y="584797"/>
          <a:ext cx="1514780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8087229" y="345525"/>
          <a:ext cx="1170573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10399" y="368695"/>
        <a:ext cx="1124233" cy="744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7C581-81E0-4E80-872B-84BCA71C4DD5}">
      <dsp:nvSpPr>
        <dsp:cNvPr id="0" name=""/>
        <dsp:cNvSpPr/>
      </dsp:nvSpPr>
      <dsp:spPr>
        <a:xfrm>
          <a:off x="549755" y="789995"/>
          <a:ext cx="1022013" cy="6816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3278" y="789995"/>
        <a:ext cx="858491" cy="681683"/>
      </dsp:txXfrm>
    </dsp:sp>
    <dsp:sp modelId="{957FDFF6-CC03-4A9B-9C39-7CD313A0ED65}">
      <dsp:nvSpPr>
        <dsp:cNvPr id="0" name=""/>
        <dsp:cNvSpPr/>
      </dsp:nvSpPr>
      <dsp:spPr>
        <a:xfrm>
          <a:off x="4681" y="517458"/>
          <a:ext cx="681342" cy="6813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4461" y="617238"/>
        <a:ext cx="481782" cy="481782"/>
      </dsp:txXfrm>
    </dsp:sp>
    <dsp:sp modelId="{C2C3C485-A2DB-493D-84F8-BFD9C5783C32}">
      <dsp:nvSpPr>
        <dsp:cNvPr id="0" name=""/>
        <dsp:cNvSpPr/>
      </dsp:nvSpPr>
      <dsp:spPr>
        <a:xfrm>
          <a:off x="2253112" y="789995"/>
          <a:ext cx="1022013" cy="6816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6634" y="789995"/>
        <a:ext cx="858491" cy="681683"/>
      </dsp:txXfrm>
    </dsp:sp>
    <dsp:sp modelId="{4500D309-CC47-45CB-B8C6-CE20AA405A54}">
      <dsp:nvSpPr>
        <dsp:cNvPr id="0" name=""/>
        <dsp:cNvSpPr/>
      </dsp:nvSpPr>
      <dsp:spPr>
        <a:xfrm>
          <a:off x="1708038" y="517458"/>
          <a:ext cx="681342" cy="6813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07818" y="617238"/>
        <a:ext cx="481782" cy="481782"/>
      </dsp:txXfrm>
    </dsp:sp>
    <dsp:sp modelId="{EBA57E0A-B9EA-434A-B81E-333CF08EDCF7}">
      <dsp:nvSpPr>
        <dsp:cNvPr id="0" name=""/>
        <dsp:cNvSpPr/>
      </dsp:nvSpPr>
      <dsp:spPr>
        <a:xfrm>
          <a:off x="3956468" y="789995"/>
          <a:ext cx="1022013" cy="6816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19991" y="789995"/>
        <a:ext cx="858491" cy="681683"/>
      </dsp:txXfrm>
    </dsp:sp>
    <dsp:sp modelId="{8EEA371B-C9DE-4794-BC78-5F7EC1DC60FC}">
      <dsp:nvSpPr>
        <dsp:cNvPr id="0" name=""/>
        <dsp:cNvSpPr/>
      </dsp:nvSpPr>
      <dsp:spPr>
        <a:xfrm>
          <a:off x="3411394" y="517458"/>
          <a:ext cx="681342" cy="6813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11174" y="617238"/>
        <a:ext cx="481782" cy="481782"/>
      </dsp:txXfrm>
    </dsp:sp>
    <dsp:sp modelId="{B5C2F48B-EAC7-46D2-801D-EBDD742E03D0}">
      <dsp:nvSpPr>
        <dsp:cNvPr id="0" name=""/>
        <dsp:cNvSpPr/>
      </dsp:nvSpPr>
      <dsp:spPr>
        <a:xfrm>
          <a:off x="5659825" y="789995"/>
          <a:ext cx="1022013" cy="6816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23347" y="789995"/>
        <a:ext cx="858491" cy="681683"/>
      </dsp:txXfrm>
    </dsp:sp>
    <dsp:sp modelId="{795DCC54-EA3B-41AB-92E2-E2E6797FA5ED}">
      <dsp:nvSpPr>
        <dsp:cNvPr id="0" name=""/>
        <dsp:cNvSpPr/>
      </dsp:nvSpPr>
      <dsp:spPr>
        <a:xfrm>
          <a:off x="5114751" y="517458"/>
          <a:ext cx="681342" cy="6813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14531" y="617238"/>
        <a:ext cx="481782" cy="481782"/>
      </dsp:txXfrm>
    </dsp:sp>
    <dsp:sp modelId="{F59349A7-B47F-4337-B398-FC6E4F83C1DB}">
      <dsp:nvSpPr>
        <dsp:cNvPr id="0" name=""/>
        <dsp:cNvSpPr/>
      </dsp:nvSpPr>
      <dsp:spPr>
        <a:xfrm>
          <a:off x="7363181" y="789995"/>
          <a:ext cx="1022013" cy="6816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526703" y="789995"/>
        <a:ext cx="858491" cy="681683"/>
      </dsp:txXfrm>
    </dsp:sp>
    <dsp:sp modelId="{A69AC4FB-59C7-4769-93A3-1D5607226EF7}">
      <dsp:nvSpPr>
        <dsp:cNvPr id="0" name=""/>
        <dsp:cNvSpPr/>
      </dsp:nvSpPr>
      <dsp:spPr>
        <a:xfrm>
          <a:off x="6818107" y="517458"/>
          <a:ext cx="681342" cy="6813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17887" y="617238"/>
        <a:ext cx="481782" cy="481782"/>
      </dsp:txXfrm>
    </dsp:sp>
    <dsp:sp modelId="{98E8551A-45A8-4039-84DF-60170F94085B}">
      <dsp:nvSpPr>
        <dsp:cNvPr id="0" name=""/>
        <dsp:cNvSpPr/>
      </dsp:nvSpPr>
      <dsp:spPr>
        <a:xfrm>
          <a:off x="9066538" y="789995"/>
          <a:ext cx="1022013" cy="6816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230060" y="789995"/>
        <a:ext cx="858491" cy="681683"/>
      </dsp:txXfrm>
    </dsp:sp>
    <dsp:sp modelId="{B8AF8AD5-E237-406E-A829-06DBC40BA37F}">
      <dsp:nvSpPr>
        <dsp:cNvPr id="0" name=""/>
        <dsp:cNvSpPr/>
      </dsp:nvSpPr>
      <dsp:spPr>
        <a:xfrm>
          <a:off x="8521464" y="517458"/>
          <a:ext cx="681342" cy="6813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……..</a:t>
          </a:r>
        </a:p>
      </dsp:txBody>
      <dsp:txXfrm>
        <a:off x="8621244" y="617238"/>
        <a:ext cx="481782" cy="4817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7C581-81E0-4E80-872B-84BCA71C4DD5}">
      <dsp:nvSpPr>
        <dsp:cNvPr id="0" name=""/>
        <dsp:cNvSpPr/>
      </dsp:nvSpPr>
      <dsp:spPr>
        <a:xfrm>
          <a:off x="828576" y="685674"/>
          <a:ext cx="1543185" cy="10293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75486" y="685674"/>
        <a:ext cx="1296275" cy="1029304"/>
      </dsp:txXfrm>
    </dsp:sp>
    <dsp:sp modelId="{957FDFF6-CC03-4A9B-9C39-7CD313A0ED65}">
      <dsp:nvSpPr>
        <dsp:cNvPr id="0" name=""/>
        <dsp:cNvSpPr/>
      </dsp:nvSpPr>
      <dsp:spPr>
        <a:xfrm>
          <a:off x="5544" y="274158"/>
          <a:ext cx="1028790" cy="10287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中转品控中心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6207" y="424821"/>
        <a:ext cx="727464" cy="727464"/>
      </dsp:txXfrm>
    </dsp:sp>
    <dsp:sp modelId="{C2C3C485-A2DB-493D-84F8-BFD9C5783C32}">
      <dsp:nvSpPr>
        <dsp:cNvPr id="0" name=""/>
        <dsp:cNvSpPr/>
      </dsp:nvSpPr>
      <dsp:spPr>
        <a:xfrm>
          <a:off x="3400552" y="685674"/>
          <a:ext cx="1543185" cy="10293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47462" y="685674"/>
        <a:ext cx="1296275" cy="1029304"/>
      </dsp:txXfrm>
    </dsp:sp>
    <dsp:sp modelId="{4500D309-CC47-45CB-B8C6-CE20AA405A54}">
      <dsp:nvSpPr>
        <dsp:cNvPr id="0" name=""/>
        <dsp:cNvSpPr/>
      </dsp:nvSpPr>
      <dsp:spPr>
        <a:xfrm>
          <a:off x="2577520" y="274158"/>
          <a:ext cx="1028790" cy="10287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中转品控中心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28183" y="424821"/>
        <a:ext cx="727464" cy="727464"/>
      </dsp:txXfrm>
    </dsp:sp>
    <dsp:sp modelId="{EBA57E0A-B9EA-434A-B81E-333CF08EDCF7}">
      <dsp:nvSpPr>
        <dsp:cNvPr id="0" name=""/>
        <dsp:cNvSpPr/>
      </dsp:nvSpPr>
      <dsp:spPr>
        <a:xfrm>
          <a:off x="5972528" y="685674"/>
          <a:ext cx="1543185" cy="10293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19437" y="685674"/>
        <a:ext cx="1296275" cy="1029304"/>
      </dsp:txXfrm>
    </dsp:sp>
    <dsp:sp modelId="{8EEA371B-C9DE-4794-BC78-5F7EC1DC60FC}">
      <dsp:nvSpPr>
        <dsp:cNvPr id="0" name=""/>
        <dsp:cNvSpPr/>
      </dsp:nvSpPr>
      <dsp:spPr>
        <a:xfrm>
          <a:off x="5149496" y="274158"/>
          <a:ext cx="1028790" cy="10287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中转品控中心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00159" y="424821"/>
        <a:ext cx="727464" cy="727464"/>
      </dsp:txXfrm>
    </dsp:sp>
    <dsp:sp modelId="{98E8551A-45A8-4039-84DF-60170F94085B}">
      <dsp:nvSpPr>
        <dsp:cNvPr id="0" name=""/>
        <dsp:cNvSpPr/>
      </dsp:nvSpPr>
      <dsp:spPr>
        <a:xfrm>
          <a:off x="8544504" y="685674"/>
          <a:ext cx="1543185" cy="10293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791413" y="685674"/>
        <a:ext cx="1296275" cy="1029304"/>
      </dsp:txXfrm>
    </dsp:sp>
    <dsp:sp modelId="{B8AF8AD5-E237-406E-A829-06DBC40BA37F}">
      <dsp:nvSpPr>
        <dsp:cNvPr id="0" name=""/>
        <dsp:cNvSpPr/>
      </dsp:nvSpPr>
      <dsp:spPr>
        <a:xfrm>
          <a:off x="7721471" y="274158"/>
          <a:ext cx="1028790" cy="10287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7872134" y="424821"/>
        <a:ext cx="727464" cy="7274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9AECC-5D46-440F-8194-4BB733D2F57D}">
      <dsp:nvSpPr>
        <dsp:cNvPr id="0" name=""/>
        <dsp:cNvSpPr/>
      </dsp:nvSpPr>
      <dsp:spPr>
        <a:xfrm>
          <a:off x="1512804" y="381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2519" y="240096"/>
        <a:ext cx="1157448" cy="1157448"/>
      </dsp:txXfrm>
    </dsp:sp>
    <dsp:sp modelId="{4CBD46F2-5D27-4930-9F4E-AEC3AB361AF0}">
      <dsp:nvSpPr>
        <dsp:cNvPr id="0" name=""/>
        <dsp:cNvSpPr/>
      </dsp:nvSpPr>
      <dsp:spPr>
        <a:xfrm rot="3600000">
          <a:off x="2721967" y="1596666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54644" y="1650558"/>
        <a:ext cx="304980" cy="331468"/>
      </dsp:txXfrm>
    </dsp:sp>
    <dsp:sp modelId="{5D9EDD51-4D73-4133-B16F-EDA892D60367}">
      <dsp:nvSpPr>
        <dsp:cNvPr id="0" name=""/>
        <dsp:cNvSpPr/>
      </dsp:nvSpPr>
      <dsp:spPr>
        <a:xfrm>
          <a:off x="2742268" y="2129876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81983" y="2369591"/>
        <a:ext cx="1157448" cy="1157448"/>
      </dsp:txXfrm>
    </dsp:sp>
    <dsp:sp modelId="{A36D8D8C-F2BE-459D-8DD5-DE9774D76D63}">
      <dsp:nvSpPr>
        <dsp:cNvPr id="0" name=""/>
        <dsp:cNvSpPr/>
      </dsp:nvSpPr>
      <dsp:spPr>
        <a:xfrm rot="10800000">
          <a:off x="2125730" y="2672092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2256436" y="2782581"/>
        <a:ext cx="304980" cy="331468"/>
      </dsp:txXfrm>
    </dsp:sp>
    <dsp:sp modelId="{1C77328C-01EF-4A18-9552-44DE0492D09D}">
      <dsp:nvSpPr>
        <dsp:cNvPr id="0" name=""/>
        <dsp:cNvSpPr/>
      </dsp:nvSpPr>
      <dsp:spPr>
        <a:xfrm>
          <a:off x="283339" y="2129876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3054" y="2369591"/>
        <a:ext cx="1157448" cy="1157448"/>
      </dsp:txXfrm>
    </dsp:sp>
    <dsp:sp modelId="{7A5703DB-85B0-4E9B-9DC1-8B487584F39A}">
      <dsp:nvSpPr>
        <dsp:cNvPr id="0" name=""/>
        <dsp:cNvSpPr/>
      </dsp:nvSpPr>
      <dsp:spPr>
        <a:xfrm rot="18000000">
          <a:off x="1492502" y="1618023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25179" y="1785109"/>
        <a:ext cx="304980" cy="33146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086534" y="590128"/>
          <a:ext cx="5556283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777422" y="120928"/>
          <a:ext cx="4366636" cy="4366636"/>
        </a:xfrm>
        <a:prstGeom prst="leftCircularArrow">
          <a:avLst>
            <a:gd name="adj1" fmla="val 2586"/>
            <a:gd name="adj2" fmla="val 314011"/>
            <a:gd name="adj3" fmla="val 1868453"/>
            <a:gd name="adj4" fmla="val 8803421"/>
            <a:gd name="adj5" fmla="val 30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243004" y="2643969"/>
          <a:ext cx="1989349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66174" y="2667139"/>
        <a:ext cx="1943009" cy="744758"/>
      </dsp:txXfrm>
    </dsp:sp>
    <dsp:sp modelId="{CCE0CB4D-3279-43C0-9D87-9D307B807F74}">
      <dsp:nvSpPr>
        <dsp:cNvPr id="0" name=""/>
        <dsp:cNvSpPr/>
      </dsp:nvSpPr>
      <dsp:spPr>
        <a:xfrm>
          <a:off x="7542122" y="584797"/>
          <a:ext cx="1514780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8087229" y="345525"/>
          <a:ext cx="1170573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10399" y="368695"/>
        <a:ext cx="1124233" cy="744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2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3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0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0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2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1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8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6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8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8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25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2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22" r:id="rId1"/>
    <p:sldLayoutId id="2147484923" r:id="rId2"/>
    <p:sldLayoutId id="2147484924" r:id="rId3"/>
    <p:sldLayoutId id="2147484925" r:id="rId4"/>
    <p:sldLayoutId id="2147484926" r:id="rId5"/>
    <p:sldLayoutId id="2147484927" r:id="rId6"/>
    <p:sldLayoutId id="2147484928" r:id="rId7"/>
    <p:sldLayoutId id="2147484929" r:id="rId8"/>
    <p:sldLayoutId id="2147484930" r:id="rId9"/>
    <p:sldLayoutId id="2147484931" r:id="rId10"/>
    <p:sldLayoutId id="214748493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image" Target="../media/image6.svg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image" Target="../media/image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13" Type="http://schemas.openxmlformats.org/officeDocument/2006/relationships/image" Target="../media/image8.svg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12" Type="http://schemas.openxmlformats.org/officeDocument/2006/relationships/image" Target="../media/image7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5" Type="http://schemas.openxmlformats.org/officeDocument/2006/relationships/image" Target="../media/image10.svg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Relationship Id="rId1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3" Type="http://schemas.openxmlformats.org/officeDocument/2006/relationships/diagramLayout" Target="../diagrams/layout25.xml"/><Relationship Id="rId7" Type="http://schemas.openxmlformats.org/officeDocument/2006/relationships/diagramData" Target="../diagrams/data26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5" Type="http://schemas.openxmlformats.org/officeDocument/2006/relationships/diagramColors" Target="../diagrams/colors25.xml"/><Relationship Id="rId10" Type="http://schemas.openxmlformats.org/officeDocument/2006/relationships/diagramColors" Target="../diagrams/colors26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9.xml"/><Relationship Id="rId3" Type="http://schemas.openxmlformats.org/officeDocument/2006/relationships/diagramLayout" Target="../diagrams/layout28.xml"/><Relationship Id="rId7" Type="http://schemas.openxmlformats.org/officeDocument/2006/relationships/diagramData" Target="../diagrams/data29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8.xml"/><Relationship Id="rId11" Type="http://schemas.microsoft.com/office/2007/relationships/diagramDrawing" Target="../diagrams/drawing29.xml"/><Relationship Id="rId5" Type="http://schemas.openxmlformats.org/officeDocument/2006/relationships/diagramColors" Target="../diagrams/colors28.xml"/><Relationship Id="rId10" Type="http://schemas.openxmlformats.org/officeDocument/2006/relationships/diagramColors" Target="../diagrams/colors29.xml"/><Relationship Id="rId4" Type="http://schemas.openxmlformats.org/officeDocument/2006/relationships/diagramQuickStyle" Target="../diagrams/quickStyle28.xml"/><Relationship Id="rId9" Type="http://schemas.openxmlformats.org/officeDocument/2006/relationships/diagramQuickStyle" Target="../diagrams/quickStyle2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1.xml"/><Relationship Id="rId3" Type="http://schemas.openxmlformats.org/officeDocument/2006/relationships/diagramLayout" Target="../diagrams/layout30.xml"/><Relationship Id="rId7" Type="http://schemas.openxmlformats.org/officeDocument/2006/relationships/diagramData" Target="../diagrams/data31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0.xml"/><Relationship Id="rId11" Type="http://schemas.microsoft.com/office/2007/relationships/diagramDrawing" Target="../diagrams/drawing31.xml"/><Relationship Id="rId5" Type="http://schemas.openxmlformats.org/officeDocument/2006/relationships/diagramColors" Target="../diagrams/colors30.xml"/><Relationship Id="rId10" Type="http://schemas.openxmlformats.org/officeDocument/2006/relationships/diagramColors" Target="../diagrams/colors31.xml"/><Relationship Id="rId4" Type="http://schemas.openxmlformats.org/officeDocument/2006/relationships/diagramQuickStyle" Target="../diagrams/quickStyle30.xml"/><Relationship Id="rId9" Type="http://schemas.openxmlformats.org/officeDocument/2006/relationships/diagramQuickStyle" Target="../diagrams/quickStyle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4.xml"/><Relationship Id="rId13" Type="http://schemas.openxmlformats.org/officeDocument/2006/relationships/diagramLayout" Target="../diagrams/layout35.xml"/><Relationship Id="rId3" Type="http://schemas.openxmlformats.org/officeDocument/2006/relationships/diagramLayout" Target="../diagrams/layout33.xml"/><Relationship Id="rId7" Type="http://schemas.openxmlformats.org/officeDocument/2006/relationships/diagramData" Target="../diagrams/data34.xml"/><Relationship Id="rId12" Type="http://schemas.openxmlformats.org/officeDocument/2006/relationships/diagramData" Target="../diagrams/data35.xml"/><Relationship Id="rId2" Type="http://schemas.openxmlformats.org/officeDocument/2006/relationships/diagramData" Target="../diagrams/data33.xml"/><Relationship Id="rId16" Type="http://schemas.microsoft.com/office/2007/relationships/diagramDrawing" Target="../diagrams/drawing3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3.xml"/><Relationship Id="rId11" Type="http://schemas.microsoft.com/office/2007/relationships/diagramDrawing" Target="../diagrams/drawing34.xml"/><Relationship Id="rId5" Type="http://schemas.openxmlformats.org/officeDocument/2006/relationships/diagramColors" Target="../diagrams/colors33.xml"/><Relationship Id="rId15" Type="http://schemas.openxmlformats.org/officeDocument/2006/relationships/diagramColors" Target="../diagrams/colors35.xml"/><Relationship Id="rId10" Type="http://schemas.openxmlformats.org/officeDocument/2006/relationships/diagramColors" Target="../diagrams/colors34.xml"/><Relationship Id="rId4" Type="http://schemas.openxmlformats.org/officeDocument/2006/relationships/diagramQuickStyle" Target="../diagrams/quickStyle33.xml"/><Relationship Id="rId9" Type="http://schemas.openxmlformats.org/officeDocument/2006/relationships/diagramQuickStyle" Target="../diagrams/quickStyle34.xml"/><Relationship Id="rId14" Type="http://schemas.openxmlformats.org/officeDocument/2006/relationships/diagramQuickStyle" Target="../diagrams/quickStyle3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image" Target="../media/image4.svg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image" Target="../media/image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A935-4B59-8C3F-0CB2-EA046DE0D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品链供销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D013B-ABD0-5A93-FD84-43D229F5E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业务和架构设计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97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DA9D1B7-08C3-4D1F-A4CA-5548F4DC9746}"/>
              </a:ext>
            </a:extLst>
          </p:cNvPr>
          <p:cNvSpPr/>
          <p:nvPr/>
        </p:nvSpPr>
        <p:spPr>
          <a:xfrm>
            <a:off x="8443382" y="2373454"/>
            <a:ext cx="1514780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877A06-4803-4411-9003-883381E48C4C}"/>
              </a:ext>
            </a:extLst>
          </p:cNvPr>
          <p:cNvSpPr/>
          <p:nvPr/>
        </p:nvSpPr>
        <p:spPr>
          <a:xfrm>
            <a:off x="1987822" y="2373455"/>
            <a:ext cx="5556283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市场业务</a:t>
            </a:r>
            <a:endParaRPr lang="en-US" dirty="0"/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754607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238807" y="5826646"/>
            <a:ext cx="1177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1F2AF3-8C6B-4481-896A-E30500627955}"/>
              </a:ext>
            </a:extLst>
          </p:cNvPr>
          <p:cNvSpPr/>
          <p:nvPr/>
        </p:nvSpPr>
        <p:spPr>
          <a:xfrm>
            <a:off x="3799511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37A1B2-9E75-4F83-99CC-F9BA2124B21F}"/>
              </a:ext>
            </a:extLst>
          </p:cNvPr>
          <p:cNvSpPr/>
          <p:nvPr/>
        </p:nvSpPr>
        <p:spPr>
          <a:xfrm>
            <a:off x="262983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2A3F81D-ED4D-4D5C-B222-48E78F75D055}"/>
              </a:ext>
            </a:extLst>
          </p:cNvPr>
          <p:cNvSpPr/>
          <p:nvPr/>
        </p:nvSpPr>
        <p:spPr>
          <a:xfrm>
            <a:off x="3206637" y="356208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3EC01A-122C-48FD-82D6-527DB450B7E2}"/>
              </a:ext>
            </a:extLst>
          </p:cNvPr>
          <p:cNvGrpSpPr/>
          <p:nvPr/>
        </p:nvGrpSpPr>
        <p:grpSpPr>
          <a:xfrm>
            <a:off x="5594559" y="3429000"/>
            <a:ext cx="1080561" cy="795770"/>
            <a:chOff x="5594559" y="3429000"/>
            <a:chExt cx="1080561" cy="79577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EB9C5-6380-4EF8-880E-AC2B90E2C682}"/>
                </a:ext>
              </a:extLst>
            </p:cNvPr>
            <p:cNvSpPr/>
            <p:nvPr/>
          </p:nvSpPr>
          <p:spPr>
            <a:xfrm>
              <a:off x="5802494" y="3429000"/>
              <a:ext cx="872626" cy="79577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体验中心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A0C462-BC2D-427D-A849-4CDD17BDCE78}"/>
                </a:ext>
              </a:extLst>
            </p:cNvPr>
            <p:cNvSpPr/>
            <p:nvPr/>
          </p:nvSpPr>
          <p:spPr>
            <a:xfrm>
              <a:off x="5594559" y="3563165"/>
              <a:ext cx="490052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商户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0A620ED-0780-4047-8DB4-DDA362144CAB}"/>
              </a:ext>
            </a:extLst>
          </p:cNvPr>
          <p:cNvSpPr/>
          <p:nvPr/>
        </p:nvSpPr>
        <p:spPr>
          <a:xfrm>
            <a:off x="4915504" y="3561994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77F85-DB22-4253-9294-140D6F8B96EC}"/>
              </a:ext>
            </a:extLst>
          </p:cNvPr>
          <p:cNvSpPr/>
          <p:nvPr/>
        </p:nvSpPr>
        <p:spPr>
          <a:xfrm>
            <a:off x="435037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C43CA-9B07-48A3-A4ED-EEC16158D7B2}"/>
              </a:ext>
            </a:extLst>
          </p:cNvPr>
          <p:cNvSpPr txBox="1"/>
          <p:nvPr/>
        </p:nvSpPr>
        <p:spPr>
          <a:xfrm>
            <a:off x="6178422" y="2805821"/>
            <a:ext cx="2044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体验中心负责质量检测，供应链收货，零售电商发货。体验中心本身也是商户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237960-425A-46AD-B34B-E79A621085FE}"/>
              </a:ext>
            </a:extLst>
          </p:cNvPr>
          <p:cNvSpPr/>
          <p:nvPr/>
        </p:nvSpPr>
        <p:spPr>
          <a:xfrm>
            <a:off x="2035820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Callout: Bent Line 34">
            <a:extLst>
              <a:ext uri="{FF2B5EF4-FFF2-40B4-BE49-F238E27FC236}">
                <a16:creationId xmlns:a16="http://schemas.microsoft.com/office/drawing/2014/main" id="{AB7F6499-2187-4400-A2C5-2D1C601ABA5D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商户在线上和线下接收消费者的下单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5F148-A0C1-4DC9-A148-9242C05CE342}"/>
              </a:ext>
            </a:extLst>
          </p:cNvPr>
          <p:cNvCxnSpPr>
            <a:cxnSpLocks/>
          </p:cNvCxnSpPr>
          <p:nvPr/>
        </p:nvCxnSpPr>
        <p:spPr>
          <a:xfrm>
            <a:off x="6821714" y="2157731"/>
            <a:ext cx="1621668" cy="461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市场端场景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EA88C-B5CE-D6F7-4493-7CB95B999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一、自营的农贸综合体</a:t>
            </a:r>
            <a:endParaRPr lang="en-US" dirty="0"/>
          </a:p>
        </p:txBody>
      </p:sp>
      <p:graphicFrame>
        <p:nvGraphicFramePr>
          <p:cNvPr id="23" name="Content Placeholder 10">
            <a:extLst>
              <a:ext uri="{FF2B5EF4-FFF2-40B4-BE49-F238E27FC236}">
                <a16:creationId xmlns:a16="http://schemas.microsoft.com/office/drawing/2014/main" id="{DCA31FEE-9E9C-6699-CF1A-AB4DF8480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6233245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9CC0B-E598-2AEE-2ECD-CDD78C0AC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二、合作的农贸市场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1E1BC82-0D12-9CAD-1710-EA0CF1D9114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17503851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E78BE24-52F3-EE0A-D55D-3C48EA5ED41A}"/>
              </a:ext>
            </a:extLst>
          </p:cNvPr>
          <p:cNvSpPr txBox="1"/>
          <p:nvPr/>
        </p:nvSpPr>
        <p:spPr>
          <a:xfrm>
            <a:off x="867266" y="5945336"/>
            <a:ext cx="441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来自供应链的各类产品、以及本地农副产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88824C-8EB8-A5E7-3EC2-FE64DD08C3EA}"/>
              </a:ext>
            </a:extLst>
          </p:cNvPr>
          <p:cNvSpPr txBox="1"/>
          <p:nvPr/>
        </p:nvSpPr>
        <p:spPr>
          <a:xfrm>
            <a:off x="7284086" y="5945336"/>
            <a:ext cx="266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来自供应链的各类产品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8" name="Graphic 27" descr="Shopping cart">
            <a:extLst>
              <a:ext uri="{FF2B5EF4-FFF2-40B4-BE49-F238E27FC236}">
                <a16:creationId xmlns:a16="http://schemas.microsoft.com/office/drawing/2014/main" id="{F9438C1E-7BB4-D223-65F8-DC33451F3D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41053" y="3636934"/>
            <a:ext cx="914400" cy="914400"/>
          </a:xfrm>
          <a:prstGeom prst="rect">
            <a:avLst/>
          </a:prstGeom>
        </p:spPr>
      </p:pic>
      <p:pic>
        <p:nvPicPr>
          <p:cNvPr id="33" name="Graphic 32" descr="Shopping cart">
            <a:extLst>
              <a:ext uri="{FF2B5EF4-FFF2-40B4-BE49-F238E27FC236}">
                <a16:creationId xmlns:a16="http://schemas.microsoft.com/office/drawing/2014/main" id="{7CF60358-E433-DCAC-CB8C-4E34FE9F47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39137" y="3636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0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市场端场景（续）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EA88C-B5CE-D6F7-4493-7CB95B999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三、乡村生态农业文旅康养</a:t>
            </a:r>
            <a:endParaRPr lang="en-US" dirty="0"/>
          </a:p>
        </p:txBody>
      </p:sp>
      <p:graphicFrame>
        <p:nvGraphicFramePr>
          <p:cNvPr id="23" name="Content Placeholder 10">
            <a:extLst>
              <a:ext uri="{FF2B5EF4-FFF2-40B4-BE49-F238E27FC236}">
                <a16:creationId xmlns:a16="http://schemas.microsoft.com/office/drawing/2014/main" id="{DCA31FEE-9E9C-6699-CF1A-AB4DF8480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09141042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9CC0B-E598-2AEE-2ECD-CDD78C0AC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四、大城市写字楼群</a:t>
            </a:r>
            <a:endParaRPr lang="en-US" dirty="0"/>
          </a:p>
        </p:txBody>
      </p:sp>
      <p:graphicFrame>
        <p:nvGraphicFramePr>
          <p:cNvPr id="7" name="Content Placeholder 10">
            <a:extLst>
              <a:ext uri="{FF2B5EF4-FFF2-40B4-BE49-F238E27FC236}">
                <a16:creationId xmlns:a16="http://schemas.microsoft.com/office/drawing/2014/main" id="{5C04731A-BA73-B5DE-9860-B2D16A889B9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24516147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" name="Graphic 8" descr="City">
            <a:extLst>
              <a:ext uri="{FF2B5EF4-FFF2-40B4-BE49-F238E27FC236}">
                <a16:creationId xmlns:a16="http://schemas.microsoft.com/office/drawing/2014/main" id="{B66FE821-CE46-6FF7-187B-CF008926BB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28431" y="2848138"/>
            <a:ext cx="2661944" cy="2498103"/>
          </a:xfrm>
          <a:prstGeom prst="rect">
            <a:avLst/>
          </a:prstGeom>
        </p:spPr>
      </p:pic>
      <p:pic>
        <p:nvPicPr>
          <p:cNvPr id="12" name="Graphic 11" descr="Hill scene">
            <a:extLst>
              <a:ext uri="{FF2B5EF4-FFF2-40B4-BE49-F238E27FC236}">
                <a16:creationId xmlns:a16="http://schemas.microsoft.com/office/drawing/2014/main" id="{A00AD3F0-E37A-AF52-33AD-F5DBB3AE0D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26383" y="3330580"/>
            <a:ext cx="2035637" cy="17280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AFE6A9-72FF-60B8-635B-4816B84EFD3C}"/>
              </a:ext>
            </a:extLst>
          </p:cNvPr>
          <p:cNvSpPr txBox="1"/>
          <p:nvPr/>
        </p:nvSpPr>
        <p:spPr>
          <a:xfrm>
            <a:off x="7159969" y="5945336"/>
            <a:ext cx="2358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调养餐和整理预制品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E5AFDE-E5A0-41FC-D654-B73DA04B239A}"/>
              </a:ext>
            </a:extLst>
          </p:cNvPr>
          <p:cNvSpPr txBox="1"/>
          <p:nvPr/>
        </p:nvSpPr>
        <p:spPr>
          <a:xfrm>
            <a:off x="1901384" y="5945336"/>
            <a:ext cx="266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网上预订各类项目服务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9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架构特殊性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94EA8EC-4E14-47B8-9808-50459F953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63472"/>
              </p:ext>
            </p:extLst>
          </p:nvPr>
        </p:nvGraphicFramePr>
        <p:xfrm>
          <a:off x="676275" y="2011363"/>
          <a:ext cx="10753726" cy="503862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97665">
                  <a:extLst>
                    <a:ext uri="{9D8B030D-6E8A-4147-A177-3AD203B41FA5}">
                      <a16:colId xmlns:a16="http://schemas.microsoft.com/office/drawing/2014/main" val="2497146374"/>
                    </a:ext>
                  </a:extLst>
                </a:gridCol>
                <a:gridCol w="4123094">
                  <a:extLst>
                    <a:ext uri="{9D8B030D-6E8A-4147-A177-3AD203B41FA5}">
                      <a16:colId xmlns:a16="http://schemas.microsoft.com/office/drawing/2014/main" val="2849478722"/>
                    </a:ext>
                  </a:extLst>
                </a:gridCol>
                <a:gridCol w="4032967">
                  <a:extLst>
                    <a:ext uri="{9D8B030D-6E8A-4147-A177-3AD203B41FA5}">
                      <a16:colId xmlns:a16="http://schemas.microsoft.com/office/drawing/2014/main" val="2272350178"/>
                    </a:ext>
                  </a:extLst>
                </a:gridCol>
              </a:tblGrid>
              <a:tr h="662227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一般互联网平台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品链供销平台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/>
                </a:tc>
                <a:extLst>
                  <a:ext uri="{0D108BD9-81ED-4DB2-BD59-A6C34878D82A}">
                    <a16:rowId xmlns:a16="http://schemas.microsoft.com/office/drawing/2014/main" val="527266177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业务特征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简单流程环节，业务扁平松散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多重流程环节，业务垂直环环相扣，多机构，多权限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extLst>
                  <a:ext uri="{0D108BD9-81ED-4DB2-BD59-A6C34878D82A}">
                    <a16:rowId xmlns:a16="http://schemas.microsoft.com/office/drawing/2014/main" val="286177043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覆盖性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全国唯一网上平台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各省独立平台，平台间可联盟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extLst>
                  <a:ext uri="{0D108BD9-81ED-4DB2-BD59-A6C34878D82A}">
                    <a16:rowId xmlns:a16="http://schemas.microsoft.com/office/drawing/2014/main" val="194249816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主要技术难点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高并发量，极致用户体验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简化操作，最大化单体能力，降低运维门槛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extLst>
                  <a:ext uri="{0D108BD9-81ED-4DB2-BD59-A6C34878D82A}">
                    <a16:rowId xmlns:a16="http://schemas.microsoft.com/office/drawing/2014/main" val="349214969"/>
                  </a:ext>
                </a:extLst>
              </a:tr>
              <a:tr h="907354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信息化手段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自建数据中心，复杂云计算架构，专业运维团队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第三方云计算，最简云架构，最简运维团队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extLst>
                  <a:ext uri="{0D108BD9-81ED-4DB2-BD59-A6C34878D82A}">
                    <a16:rowId xmlns:a16="http://schemas.microsoft.com/office/drawing/2014/main" val="2669066997"/>
                  </a:ext>
                </a:extLst>
              </a:tr>
              <a:tr h="820132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资本依赖性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信息化成本高，以规模取胜，依赖资本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民生要求和市场规律并重，以产品和服务取胜，不能依赖资本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extLst>
                  <a:ext uri="{0D108BD9-81ED-4DB2-BD59-A6C34878D82A}">
                    <a16:rowId xmlns:a16="http://schemas.microsoft.com/office/drawing/2014/main" val="1512809620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复制搬迁能力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易，一日内可创建新平台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extLst>
                  <a:ext uri="{0D108BD9-81ED-4DB2-BD59-A6C34878D82A}">
                    <a16:rowId xmlns:a16="http://schemas.microsoft.com/office/drawing/2014/main" val="179701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平台运行架构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19943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EC53-077D-4995-7486-97A36C90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特殊缓存机制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129EA-F297-AD0F-ED55-BBFFC53F8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市场商品浏览（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1B3624-5DF9-7626-D0D9-D56B19B275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54BA4E-FCD3-C9CE-2D78-9082679E0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供应产品浏览（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9B944D-C31F-86ED-C0B0-086BF06466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EC53-077D-4995-7486-97A36C90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行内存储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129EA-F297-AD0F-ED55-BBFFC53F8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市场商品浏览（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1B3624-5DF9-7626-D0D9-D56B19B275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54BA4E-FCD3-C9CE-2D78-9082679E0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供应产品浏览（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9B944D-C31F-86ED-C0B0-086BF06466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7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EC53-077D-4995-7486-97A36C90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日期边界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129EA-F297-AD0F-ED55-BBFFC53F8F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退款和结算操作按日期为边界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D77442F-35D1-1863-37B9-6DCBF6FF473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20929392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863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部署方案（研发及初期）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一：研发环境（工作站）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0" name="Content Placeholder 8">
            <a:extLst>
              <a:ext uri="{FF2B5EF4-FFF2-40B4-BE49-F238E27FC236}">
                <a16:creationId xmlns:a16="http://schemas.microsoft.com/office/drawing/2014/main" id="{39EA2430-6EB1-4F40-9B8F-267B193BD6A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7264113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二：初期部署（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个市场）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Content Placeholder 8">
            <a:extLst>
              <a:ext uri="{FF2B5EF4-FFF2-40B4-BE49-F238E27FC236}">
                <a16:creationId xmlns:a16="http://schemas.microsoft.com/office/drawing/2014/main" id="{1EFACC24-815F-4374-99D5-3EF2B15E66A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25368070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11A5AC-BA19-4F6B-9BA0-B396E5292C01}"/>
              </a:ext>
            </a:extLst>
          </p:cNvPr>
          <p:cNvCxnSpPr/>
          <p:nvPr/>
        </p:nvCxnSpPr>
        <p:spPr>
          <a:xfrm>
            <a:off x="9436435" y="3480175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B14C78-0299-4526-8294-33FA898B8C5B}"/>
              </a:ext>
            </a:extLst>
          </p:cNvPr>
          <p:cNvCxnSpPr>
            <a:cxnSpLocks/>
          </p:cNvCxnSpPr>
          <p:nvPr/>
        </p:nvCxnSpPr>
        <p:spPr>
          <a:xfrm flipH="1">
            <a:off x="6380142" y="3508456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6E1CEAC-9295-41C1-995D-D23A56DCAC86}"/>
              </a:ext>
            </a:extLst>
          </p:cNvPr>
          <p:cNvSpPr txBox="1"/>
          <p:nvPr/>
        </p:nvSpPr>
        <p:spPr>
          <a:xfrm>
            <a:off x="6539585" y="31417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AF1BF7D7-E1D3-44F3-B0D0-AF730CB96247}"/>
              </a:ext>
            </a:extLst>
          </p:cNvPr>
          <p:cNvSpPr/>
          <p:nvPr/>
        </p:nvSpPr>
        <p:spPr>
          <a:xfrm>
            <a:off x="7728143" y="2922002"/>
            <a:ext cx="1333898" cy="63411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95C88B-2188-413F-94BC-3FA5D3A7D83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808743" y="4792373"/>
            <a:ext cx="14479" cy="389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5BB17D6-1CD5-43F1-BC6B-25C9AF0AD95D}"/>
              </a:ext>
            </a:extLst>
          </p:cNvPr>
          <p:cNvSpPr/>
          <p:nvPr/>
        </p:nvSpPr>
        <p:spPr>
          <a:xfrm>
            <a:off x="7427872" y="4423040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297A5-4C1B-47D6-AF50-C97C1CC1E1F2}"/>
              </a:ext>
            </a:extLst>
          </p:cNvPr>
          <p:cNvSpPr/>
          <p:nvPr/>
        </p:nvSpPr>
        <p:spPr>
          <a:xfrm>
            <a:off x="8552074" y="4423040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DEA041-419C-41B7-B083-FDE71F045478}"/>
              </a:ext>
            </a:extLst>
          </p:cNvPr>
          <p:cNvSpPr txBox="1"/>
          <p:nvPr/>
        </p:nvSpPr>
        <p:spPr>
          <a:xfrm>
            <a:off x="9408328" y="30973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5D2060-1325-4737-BF5E-9882D9968B93}"/>
              </a:ext>
            </a:extLst>
          </p:cNvPr>
          <p:cNvCxnSpPr>
            <a:cxnSpLocks/>
          </p:cNvCxnSpPr>
          <p:nvPr/>
        </p:nvCxnSpPr>
        <p:spPr>
          <a:xfrm flipV="1">
            <a:off x="8947425" y="4795308"/>
            <a:ext cx="0" cy="386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48BBFE6-CBD5-4358-90C5-FBA833E260B6}"/>
              </a:ext>
            </a:extLst>
          </p:cNvPr>
          <p:cNvSpPr/>
          <p:nvPr/>
        </p:nvSpPr>
        <p:spPr>
          <a:xfrm>
            <a:off x="2113695" y="4701676"/>
            <a:ext cx="836161" cy="38920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525BBE-3714-4AF3-A6CE-E93BEE09AF91}"/>
              </a:ext>
            </a:extLst>
          </p:cNvPr>
          <p:cNvSpPr/>
          <p:nvPr/>
        </p:nvSpPr>
        <p:spPr>
          <a:xfrm>
            <a:off x="3181640" y="4701676"/>
            <a:ext cx="83616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2AA6C831-2DD0-411A-830D-F069C3F870F2}"/>
              </a:ext>
            </a:extLst>
          </p:cNvPr>
          <p:cNvSpPr/>
          <p:nvPr/>
        </p:nvSpPr>
        <p:spPr>
          <a:xfrm>
            <a:off x="2341363" y="2912239"/>
            <a:ext cx="1333898" cy="629885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部署方案（成长期）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7" name="Content Placeholder 8">
            <a:extLst>
              <a:ext uri="{FF2B5EF4-FFF2-40B4-BE49-F238E27FC236}">
                <a16:creationId xmlns:a16="http://schemas.microsoft.com/office/drawing/2014/main" id="{387D10F9-9F0A-4C12-BDB6-CB1B56A4E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102003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61E672-477E-4321-B01C-3EABDF7667E2}"/>
              </a:ext>
            </a:extLst>
          </p:cNvPr>
          <p:cNvCxnSpPr/>
          <p:nvPr/>
        </p:nvCxnSpPr>
        <p:spPr>
          <a:xfrm>
            <a:off x="7217567" y="2848662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F334F7-A6B7-4B38-89D3-3EA0D38F1B66}"/>
              </a:ext>
            </a:extLst>
          </p:cNvPr>
          <p:cNvCxnSpPr>
            <a:cxnSpLocks/>
          </p:cNvCxnSpPr>
          <p:nvPr/>
        </p:nvCxnSpPr>
        <p:spPr>
          <a:xfrm flipH="1">
            <a:off x="3571848" y="2850665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7363FA9-FB91-4F7E-96D7-EAC9FEE2ABED}"/>
              </a:ext>
            </a:extLst>
          </p:cNvPr>
          <p:cNvSpPr txBox="1"/>
          <p:nvPr/>
        </p:nvSpPr>
        <p:spPr>
          <a:xfrm>
            <a:off x="3790157" y="24844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6DE5ADD8-8EE2-4C03-8DE1-C7391941FDAB}"/>
              </a:ext>
            </a:extLst>
          </p:cNvPr>
          <p:cNvSpPr/>
          <p:nvPr/>
        </p:nvSpPr>
        <p:spPr>
          <a:xfrm>
            <a:off x="5396233" y="1885359"/>
            <a:ext cx="1333898" cy="648154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E0D216-93D6-400E-AAB7-49E5271DFB12}"/>
              </a:ext>
            </a:extLst>
          </p:cNvPr>
          <p:cNvSpPr txBox="1"/>
          <p:nvPr/>
        </p:nvSpPr>
        <p:spPr>
          <a:xfrm>
            <a:off x="7245377" y="24706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96BB7A-7ACC-BD54-383C-206728E9C213}"/>
              </a:ext>
            </a:extLst>
          </p:cNvPr>
          <p:cNvSpPr/>
          <p:nvPr/>
        </p:nvSpPr>
        <p:spPr>
          <a:xfrm>
            <a:off x="5105483" y="2933243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3D7DFA-CECC-8E4A-DF3D-0FABBEEE6D26}"/>
              </a:ext>
            </a:extLst>
          </p:cNvPr>
          <p:cNvSpPr/>
          <p:nvPr/>
        </p:nvSpPr>
        <p:spPr>
          <a:xfrm>
            <a:off x="6229685" y="2933243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</p:spTree>
    <p:extLst>
      <p:ext uri="{BB962C8B-B14F-4D97-AF65-F5344CB8AC3E}">
        <p14:creationId xmlns:p14="http://schemas.microsoft.com/office/powerpoint/2010/main" val="325512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471252"/>
            <a:ext cx="10772775" cy="16581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城乡元宇宙构成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BB1C717-D65A-B9FA-0439-E8BBADD9286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54022205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0C530-28BA-418D-7660-EF029C6453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元宇宙由多个节点构成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每个节点独立运营，边界完全清晰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所有节点可集中部署、统一管理，也可分开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每个节点都基于品链框架（内建区块链），架构极简化，性能优化，成本优化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每个节点的总用户数小于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万，在线用户数小于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节点之间以碳交易平台为中心，形成分布式碳积分账本；碳交易平台与其它第三方商业平台合作互通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B6CE0-2167-4A16-1957-3098D26791B7}"/>
              </a:ext>
            </a:extLst>
          </p:cNvPr>
          <p:cNvSpPr txBox="1"/>
          <p:nvPr/>
        </p:nvSpPr>
        <p:spPr>
          <a:xfrm>
            <a:off x="960120" y="2303463"/>
            <a:ext cx="897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元宇宙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8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36D14E-F5A9-47EF-AF54-18BBDEAD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域名资源分配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D519704-517F-4CE5-814B-38544A162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654618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B08F4C-F5F5-4922-84BC-0D2894622B2D}"/>
              </a:ext>
            </a:extLst>
          </p:cNvPr>
          <p:cNvSpPr txBox="1"/>
          <p:nvPr/>
        </p:nvSpPr>
        <p:spPr>
          <a:xfrm>
            <a:off x="3203805" y="196129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一个域名备案，多个省域平台使用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账号与账户的关联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2391B3-A342-4758-A4D3-1F3C6F14654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36650454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8F7211-D9C0-05E6-B636-D1CA5BF0C2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1AE2F-970A-4584-B9AF-B48F1FC048A9}"/>
              </a:ext>
            </a:extLst>
          </p:cNvPr>
          <p:cNvSpPr txBox="1"/>
          <p:nvPr/>
        </p:nvSpPr>
        <p:spPr>
          <a:xfrm>
            <a:off x="3525625" y="4204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F3B40-80D6-48BE-B7F2-A681A85B746D}"/>
              </a:ext>
            </a:extLst>
          </p:cNvPr>
          <p:cNvSpPr txBox="1"/>
          <p:nvPr/>
        </p:nvSpPr>
        <p:spPr>
          <a:xfrm>
            <a:off x="4818669" y="3133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04471-0318-499C-9D20-4FA641577CE6}"/>
              </a:ext>
            </a:extLst>
          </p:cNvPr>
          <p:cNvSpPr txBox="1"/>
          <p:nvPr/>
        </p:nvSpPr>
        <p:spPr>
          <a:xfrm>
            <a:off x="7558380" y="41289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21137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抽象对象状态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660457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65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供应链收入分配和费用构成</a:t>
            </a:r>
            <a:endParaRPr lang="en-US" dirty="0"/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A0B08278-2E49-49CF-8C72-7418F596B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639240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3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权限和层级协作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32ACF0A-AEBE-FDE7-A79F-BA5D8C5C36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每个单元有４种抽象权限（管理、财务、运营、物流），其中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涵盖了其他三种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如果下级单元允许托管，则所有上级的权限自动带到下级（显示为代ＸＸ）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如果下级单元禁止托管，则只有上级的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权限能带到下级，并且降档为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权限（显示为代运营）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可以指定唯有某层级的人才能进行操作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44B3506-9E0B-5BD7-7B9A-9BF721B06D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16065851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7D50DE6-A6FA-935B-3F98-2604F9EBD64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797925" y="2127250"/>
            <a:ext cx="3394075" cy="339725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既能动又严格，避免过度程序化，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95AC18B-B6F0-2D88-6CBE-D530EF64BC04}"/>
              </a:ext>
            </a:extLst>
          </p:cNvPr>
          <p:cNvSpPr/>
          <p:nvPr/>
        </p:nvSpPr>
        <p:spPr>
          <a:xfrm>
            <a:off x="9835428" y="3626917"/>
            <a:ext cx="592667" cy="431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D88C7DA-A359-B019-F9D8-DC6FB7E8B67A}"/>
              </a:ext>
            </a:extLst>
          </p:cNvPr>
          <p:cNvSpPr/>
          <p:nvPr/>
        </p:nvSpPr>
        <p:spPr>
          <a:xfrm>
            <a:off x="10658496" y="4297362"/>
            <a:ext cx="592667" cy="448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02EC7D51-3DD1-6E40-C5A5-6FDE5A994FF4}"/>
              </a:ext>
            </a:extLst>
          </p:cNvPr>
          <p:cNvSpPr txBox="1">
            <a:spLocks/>
          </p:cNvSpPr>
          <p:nvPr/>
        </p:nvSpPr>
        <p:spPr>
          <a:xfrm>
            <a:off x="6594501" y="2636357"/>
            <a:ext cx="4149699" cy="3590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自动映射关系，无需多余设置，适合多变环境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品控库存状态模型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FCF5E1-B01B-8A66-A1E1-18120D5DB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现货产品批次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979527-7A4E-E1DB-CFF2-81477226E5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46343863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FBCE5-43A9-CC86-E4F0-932055AB8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预售产品批次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2EC0EC47-870E-3F39-8436-EBB98315A29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936799341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3692BB-9274-97CD-7127-11E387B0B5D9}"/>
              </a:ext>
            </a:extLst>
          </p:cNvPr>
          <p:cNvSpPr txBox="1"/>
          <p:nvPr/>
        </p:nvSpPr>
        <p:spPr>
          <a:xfrm>
            <a:off x="492653" y="3097400"/>
            <a:ext cx="2311507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用于溯源码的发放，每一批次可一次或多次运输、入品控库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AAA7E-1A3D-41CB-5E23-790EDCE6076E}"/>
              </a:ext>
            </a:extLst>
          </p:cNvPr>
          <p:cNvSpPr txBox="1"/>
          <p:nvPr/>
        </p:nvSpPr>
        <p:spPr>
          <a:xfrm>
            <a:off x="1023430" y="4068722"/>
            <a:ext cx="1984945" cy="539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反映当前实际库存数量，入库则加，出库则减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0C3AF-4AF6-9F06-D575-16A957BCAE96}"/>
              </a:ext>
            </a:extLst>
          </p:cNvPr>
          <p:cNvSpPr txBox="1"/>
          <p:nvPr/>
        </p:nvSpPr>
        <p:spPr>
          <a:xfrm>
            <a:off x="1767840" y="5318677"/>
            <a:ext cx="128886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是尚未销售或分配的库存量，入库则加，销售或分配则减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EC0E4-F636-7E3F-DC24-E6AC544910D5}"/>
              </a:ext>
            </a:extLst>
          </p:cNvPr>
          <p:cNvSpPr txBox="1"/>
          <p:nvPr/>
        </p:nvSpPr>
        <p:spPr>
          <a:xfrm>
            <a:off x="8813250" y="3375095"/>
            <a:ext cx="2055053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用于溯源码的发放，每一批次可一次或多次运输、入品控库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68DBF1-2724-32EA-2F31-BD687FFDA825}"/>
              </a:ext>
            </a:extLst>
          </p:cNvPr>
          <p:cNvSpPr txBox="1"/>
          <p:nvPr/>
        </p:nvSpPr>
        <p:spPr>
          <a:xfrm>
            <a:off x="8591618" y="5381917"/>
            <a:ext cx="2111218" cy="523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反映当前实际库存数量，入库则加，出库则减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725C84-F430-D5B0-E7A3-CF0267B0023B}"/>
              </a:ext>
            </a:extLst>
          </p:cNvPr>
          <p:cNvSpPr txBox="1"/>
          <p:nvPr/>
        </p:nvSpPr>
        <p:spPr>
          <a:xfrm>
            <a:off x="6436265" y="4480703"/>
            <a:ext cx="1494382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尚未销售或分配的量，初始等于批次总量，预售或预分配则减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514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中惠农通平台架构（省级）</a:t>
            </a:r>
            <a:endParaRPr lang="en-US" dirty="0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F2803D47-C8F8-D63D-E4FC-3614E8DCB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908443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094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业务支付模型（两部分）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57F6C-FB0D-B84D-5E0D-D8052F748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一、市场批零业务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44150C3-4C39-2893-D79B-CBE6229DA0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89112065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BD99D5-9642-29E0-EAC2-8730A95A8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二、供应批发业务</a:t>
            </a:r>
            <a:endParaRPr lang="en-US" dirty="0"/>
          </a:p>
        </p:txBody>
      </p:sp>
      <p:graphicFrame>
        <p:nvGraphicFramePr>
          <p:cNvPr id="14" name="Content Placeholder 8">
            <a:extLst>
              <a:ext uri="{FF2B5EF4-FFF2-40B4-BE49-F238E27FC236}">
                <a16:creationId xmlns:a16="http://schemas.microsoft.com/office/drawing/2014/main" id="{CDBAD176-8606-764C-C518-1C63D4EDCE7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67069009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F5FA558-D70D-0778-D65F-AF73C0104229}"/>
              </a:ext>
            </a:extLst>
          </p:cNvPr>
          <p:cNvSpPr txBox="1"/>
          <p:nvPr/>
        </p:nvSpPr>
        <p:spPr>
          <a:xfrm>
            <a:off x="3143670" y="5736067"/>
            <a:ext cx="740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0382A-ADD2-CF46-09E7-0E4D5B4B2B72}"/>
              </a:ext>
            </a:extLst>
          </p:cNvPr>
          <p:cNvSpPr txBox="1"/>
          <p:nvPr/>
        </p:nvSpPr>
        <p:spPr>
          <a:xfrm>
            <a:off x="8181584" y="5736067"/>
            <a:ext cx="740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支付和分账功能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F7C485-30D2-853F-5465-27D424419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一、两种支付（代商户收款）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BCB9D4F-98A8-8D87-6FAE-B632BE5E70B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97616348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A42E3-972B-D375-3A5D-172306F68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二、两级分账（周期为两天）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5EE99FA-FC5D-0E91-3C94-EA2BBE18834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01198056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1AA0A4-DF7C-EEA3-08D9-9092ADC0D310}"/>
              </a:ext>
            </a:extLst>
          </p:cNvPr>
          <p:cNvSpPr txBox="1"/>
          <p:nvPr/>
        </p:nvSpPr>
        <p:spPr>
          <a:xfrm>
            <a:off x="7211143" y="3963163"/>
            <a:ext cx="2480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①                 ②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65636-0F9F-0B82-8494-23BCC1F3662E}"/>
              </a:ext>
            </a:extLst>
          </p:cNvPr>
          <p:cNvSpPr txBox="1"/>
          <p:nvPr/>
        </p:nvSpPr>
        <p:spPr>
          <a:xfrm>
            <a:off x="1469955" y="4637881"/>
            <a:ext cx="39092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①                                   ②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FE771-9164-9D22-6C6C-7C1ECCECC8F0}"/>
              </a:ext>
            </a:extLst>
          </p:cNvPr>
          <p:cNvSpPr txBox="1"/>
          <p:nvPr/>
        </p:nvSpPr>
        <p:spPr>
          <a:xfrm>
            <a:off x="7711499" y="4969711"/>
            <a:ext cx="1323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账户主体一般为当地城投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9FEA5-2C7A-216C-B966-083CD44BDF25}"/>
              </a:ext>
            </a:extLst>
          </p:cNvPr>
          <p:cNvSpPr txBox="1"/>
          <p:nvPr/>
        </p:nvSpPr>
        <p:spPr>
          <a:xfrm>
            <a:off x="6009485" y="4969711"/>
            <a:ext cx="1323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账户主体一般为臻琪农业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4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手机上操作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所有的业务操作都可以在手机上方便操作</a:t>
            </a:r>
            <a:endParaRPr lang="en-US" altLang="zh-CN" dirty="0"/>
          </a:p>
          <a:p>
            <a:r>
              <a:rPr lang="zh-CN" altLang="en-US" dirty="0"/>
              <a:t>通过微信公众号引流接入</a:t>
            </a:r>
            <a:endParaRPr lang="en-US" altLang="zh-C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13F495-C516-5CA7-528A-33C542414FF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6679008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224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市场内部应用网络</a:t>
            </a:r>
            <a:endParaRPr lang="en-US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21D0DBC8-C6F0-10CB-C23F-60E2E05381A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54006512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70B7BAA-05A1-DAC1-A189-D4CF0A9138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体验中心的终端同时兼带市场服务器的功能，称为中心机。它内置的程序既是收银程序，又是一个服务器程序（品链框架）</a:t>
            </a:r>
            <a:endParaRPr lang="en-US" altLang="zh-CN" dirty="0"/>
          </a:p>
          <a:p>
            <a:r>
              <a:rPr lang="zh-CN" altLang="en-US" dirty="0"/>
              <a:t>整个市场网络部署为一个可通达的网络，通过</a:t>
            </a:r>
            <a:r>
              <a:rPr lang="en-US" altLang="zh-CN" dirty="0"/>
              <a:t>IP</a:t>
            </a:r>
            <a:r>
              <a:rPr lang="zh-CN" altLang="en-US" dirty="0"/>
              <a:t>地址访问中心机</a:t>
            </a:r>
            <a:endParaRPr lang="en-US" altLang="zh-CN" dirty="0"/>
          </a:p>
          <a:p>
            <a:r>
              <a:rPr lang="zh-CN" altLang="en-US" dirty="0"/>
              <a:t>其它客户端机器包括：手机，收银终端，智能电视，等等；执行视频广告、信息显示播报、以及其它管理功能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9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中惠农通简介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65867B8-8179-09D1-7178-59CB6488B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中惠农通是一个现代农产品供应链体系，以生产供销融合、逐批溯源管理、助农惠农为特征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省域公司（如：江西臻琪农业发展有限公司）建立多个品控中心，管理对上游的生产检测和对下游市场的分拣输运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在县域运营大健康农贸综合体，管理入驻的实体工商户，服务线上线下的日常经营和消费活动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3" name="Content Placeholder 42">
            <a:extLst>
              <a:ext uri="{FF2B5EF4-FFF2-40B4-BE49-F238E27FC236}">
                <a16:creationId xmlns:a16="http://schemas.microsoft.com/office/drawing/2014/main" id="{35438DF7-0C50-DC4D-A28B-806748ECE98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71589185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137DCFF9-7309-3A26-FE83-A4E00BF618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1505509"/>
              </p:ext>
            </p:extLst>
          </p:nvPr>
        </p:nvGraphicFramePr>
        <p:xfrm>
          <a:off x="6095349" y="3601042"/>
          <a:ext cx="2156023" cy="680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5" name="Diagram 44">
            <a:extLst>
              <a:ext uri="{FF2B5EF4-FFF2-40B4-BE49-F238E27FC236}">
                <a16:creationId xmlns:a16="http://schemas.microsoft.com/office/drawing/2014/main" id="{BD447F97-95F7-6356-292C-39B060CCFB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1946798"/>
              </p:ext>
            </p:extLst>
          </p:nvPr>
        </p:nvGraphicFramePr>
        <p:xfrm>
          <a:off x="8446663" y="3606850"/>
          <a:ext cx="2156023" cy="680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6" name="Arrow: Right 45">
            <a:extLst>
              <a:ext uri="{FF2B5EF4-FFF2-40B4-BE49-F238E27FC236}">
                <a16:creationId xmlns:a16="http://schemas.microsoft.com/office/drawing/2014/main" id="{7E909F57-9819-899F-0483-25AA2CC49FE1}"/>
              </a:ext>
            </a:extLst>
          </p:cNvPr>
          <p:cNvSpPr/>
          <p:nvPr/>
        </p:nvSpPr>
        <p:spPr>
          <a:xfrm>
            <a:off x="8260522" y="3770094"/>
            <a:ext cx="193022" cy="33810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309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中惠农通机构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65867B8-8179-09D1-7178-59CB6488B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中惠农通是全国首批由集体所有制主导的农产品供应链体系，按照全国城乡振兴工作委员会的“八个一”计划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建设成为模板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中关村金促会是中惠农通体系的上级主管单位，是承担多项政府委托工作的全国性金融社团组织，业已把该体系规划为发展壮大集体经济的重要实现途经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保利集团（华越商业）全程参与中惠农通体系的建设与实施运营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中惠农通云系统由金中关信息技术研究院与江西同其成合作研发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87789D-604E-8F5E-403D-893438DCD3D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75231130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097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中惠农通云系统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65867B8-8179-09D1-7178-59CB6488B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云系统是由各省域运维的、线下实体经营的信息化工具。它实现两个环节的购销交易流程：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会员用户为了便利，通过云系统来购买农贸市场里的实体商户的商品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市场商户为了便利，通过云系统来采购上游实体供应户的产品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另外，云系统为各环节提供其它业务管理功能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B4E6B0-A5CD-89AB-D9D1-1243A568365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4066252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702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中惠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农通支付架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65867B8-8179-09D1-7178-59CB6488B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结合现有的网络支付政策，云系统在市场和供应这两个环节中，采用针对购销交易额的代收应付做法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在购销交易进行付款时，款项先进入省域公司（如：江西臻琪农业发展有限公司）的代收应付账户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次日，从省域公司的代收应付账户里，在扣除３％的系统使用及分拣储运费之后，统一支付给实际收款方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以上３％部分可作为省域公司的营业收入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D152BDBD-FF59-E7C4-B4AC-26A465BFE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52502518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25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图片格式（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65867B8-8179-09D1-7178-59CB6488B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采用了新的图片格式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支持动画（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Animated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），支持有损与无损压缩、透明通道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上的显示依赖于较新的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版本老的苹果设备需要更新到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IOS 14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或以后的版本，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iPhone 12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自带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01DE36-6448-A182-1979-83322AB76A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63" y="2967989"/>
            <a:ext cx="4662487" cy="1828485"/>
          </a:xfrm>
        </p:spPr>
      </p:pic>
    </p:spTree>
    <p:extLst>
      <p:ext uri="{BB962C8B-B14F-4D97-AF65-F5344CB8AC3E}">
        <p14:creationId xmlns:p14="http://schemas.microsoft.com/office/powerpoint/2010/main" val="166727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窗体时序和回退机制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所有的业务操作都可以在手机上方便操作</a:t>
            </a:r>
            <a:endParaRPr lang="en-US" altLang="zh-CN" dirty="0"/>
          </a:p>
          <a:p>
            <a:r>
              <a:rPr lang="zh-CN" altLang="en-US" dirty="0"/>
              <a:t>通过微信公众号引流接入</a:t>
            </a:r>
            <a:endParaRPr lang="en-US" altLang="zh-CN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86B063B-13C1-1CD9-C12E-B6AAE0B205A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7430516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D1BB807-9C7D-BF9E-4F31-6663B808FFBC}"/>
              </a:ext>
            </a:extLst>
          </p:cNvPr>
          <p:cNvSpPr/>
          <p:nvPr/>
        </p:nvSpPr>
        <p:spPr>
          <a:xfrm>
            <a:off x="6705600" y="31242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8DB39-97CF-07D8-9BE5-495F3BB73212}"/>
              </a:ext>
            </a:extLst>
          </p:cNvPr>
          <p:cNvSpPr/>
          <p:nvPr/>
        </p:nvSpPr>
        <p:spPr>
          <a:xfrm>
            <a:off x="6705600" y="42926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hidden</a:t>
            </a:r>
          </a:p>
        </p:txBody>
      </p:sp>
    </p:spTree>
    <p:extLst>
      <p:ext uri="{BB962C8B-B14F-4D97-AF65-F5344CB8AC3E}">
        <p14:creationId xmlns:p14="http://schemas.microsoft.com/office/powerpoint/2010/main" val="180136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私章、记号笔、登记簿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尽量免除对信息系统的极端依赖，很多作业场景在离线状态可以正常进行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FF95D9-EE2D-66AF-DCEF-D22A928F63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1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两个环节相扣（供应＋市场）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在供应链业务中，版块是组织、管理和呈现多个产源的机构；控配中心（中枢库）是负责货物品控、分拣、配运的关键点（一个品控中心本身可以是一个完整的供应链）</a:t>
            </a:r>
            <a:endParaRPr lang="en-US" altLang="zh-CN" dirty="0"/>
          </a:p>
          <a:p>
            <a:r>
              <a:rPr lang="zh-CN" altLang="en-US" dirty="0"/>
              <a:t>在零售业务中，体验中心是管理多个商户的机构，是负责供应链收货，零售电商收货发货，市场端产品检测清洗的关键点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31CCF15-4FF1-4B6B-AF66-357D2F27D6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9611238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7044180" y="4919949"/>
            <a:ext cx="1484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1F62D-0F30-4669-9458-FB46D5FD8CB5}"/>
              </a:ext>
            </a:extLst>
          </p:cNvPr>
          <p:cNvSpPr txBox="1"/>
          <p:nvPr/>
        </p:nvSpPr>
        <p:spPr>
          <a:xfrm>
            <a:off x="8761430" y="2385710"/>
            <a:ext cx="1175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68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供应业务</a:t>
            </a:r>
            <a:endParaRPr lang="en-US" dirty="0"/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4733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308889" y="5778500"/>
            <a:ext cx="1427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链业务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2CCD78-8175-4456-AD26-437E4A0D9048}"/>
              </a:ext>
            </a:extLst>
          </p:cNvPr>
          <p:cNvSpPr txBox="1"/>
          <p:nvPr/>
        </p:nvSpPr>
        <p:spPr>
          <a:xfrm>
            <a:off x="5988187" y="3485424"/>
            <a:ext cx="2110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品控中心负责品质检测，收货仓储，市场发货。品控中心同时又是一个产源版块</a:t>
            </a:r>
            <a:endParaRPr lang="en-US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E74F9C-3A71-4B3C-A8C2-0F52A14FD629}"/>
              </a:ext>
            </a:extLst>
          </p:cNvPr>
          <p:cNvSpPr txBox="1"/>
          <p:nvPr/>
        </p:nvSpPr>
        <p:spPr>
          <a:xfrm>
            <a:off x="2276153" y="4025757"/>
            <a:ext cx="2028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一个版块含有若干产源，负责品质监督，销售服务。版块本身也是一个产源</a:t>
            </a:r>
            <a:endParaRPr lang="en-US" altLang="zh-CN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Callout: Bent Line 48">
            <a:extLst>
              <a:ext uri="{FF2B5EF4-FFF2-40B4-BE49-F238E27FC236}">
                <a16:creationId xmlns:a16="http://schemas.microsoft.com/office/drawing/2014/main" id="{EE7DADE8-8099-4B8C-AC80-6564498327A0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产源直接接收市场商户的订货</a:t>
            </a:r>
            <a:endParaRPr lang="en-US" sz="14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2A7387-4EBB-4F23-8571-F120CC4A6A32}"/>
              </a:ext>
            </a:extLst>
          </p:cNvPr>
          <p:cNvCxnSpPr/>
          <p:nvPr/>
        </p:nvCxnSpPr>
        <p:spPr>
          <a:xfrm>
            <a:off x="6821714" y="2157731"/>
            <a:ext cx="1828800" cy="136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023D0A-86E7-45D4-BBAC-07D0BE5AF933}"/>
              </a:ext>
            </a:extLst>
          </p:cNvPr>
          <p:cNvGrpSpPr/>
          <p:nvPr/>
        </p:nvGrpSpPr>
        <p:grpSpPr>
          <a:xfrm>
            <a:off x="2783134" y="3524979"/>
            <a:ext cx="699831" cy="484414"/>
            <a:chOff x="2783134" y="3524979"/>
            <a:chExt cx="699831" cy="48441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2D02C8-DC0F-417A-BF43-B209194F9C99}"/>
                </a:ext>
              </a:extLst>
            </p:cNvPr>
            <p:cNvSpPr/>
            <p:nvPr/>
          </p:nvSpPr>
          <p:spPr>
            <a:xfrm>
              <a:off x="2830175" y="3524979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739FB36-E597-4180-9D0D-3B329798F08D}"/>
                </a:ext>
              </a:extLst>
            </p:cNvPr>
            <p:cNvSpPr/>
            <p:nvPr/>
          </p:nvSpPr>
          <p:spPr>
            <a:xfrm>
              <a:off x="2783134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3DD03A-D254-479E-BC76-D60482EED282}"/>
              </a:ext>
            </a:extLst>
          </p:cNvPr>
          <p:cNvGrpSpPr/>
          <p:nvPr/>
        </p:nvGrpSpPr>
        <p:grpSpPr>
          <a:xfrm>
            <a:off x="1905059" y="3522555"/>
            <a:ext cx="720499" cy="484414"/>
            <a:chOff x="1905059" y="3522555"/>
            <a:chExt cx="720499" cy="48441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DE14B9B-DF27-4B89-9CC2-4B960A279F71}"/>
                </a:ext>
              </a:extLst>
            </p:cNvPr>
            <p:cNvSpPr/>
            <p:nvPr/>
          </p:nvSpPr>
          <p:spPr>
            <a:xfrm>
              <a:off x="1972768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7E30CBD-D373-45F3-BFB8-6B99518D1793}"/>
                </a:ext>
              </a:extLst>
            </p:cNvPr>
            <p:cNvSpPr/>
            <p:nvPr/>
          </p:nvSpPr>
          <p:spPr>
            <a:xfrm>
              <a:off x="190505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C78557-0815-4C0C-BCCF-80FB845DBC4A}"/>
              </a:ext>
            </a:extLst>
          </p:cNvPr>
          <p:cNvGrpSpPr/>
          <p:nvPr/>
        </p:nvGrpSpPr>
        <p:grpSpPr>
          <a:xfrm>
            <a:off x="3603562" y="3536940"/>
            <a:ext cx="700947" cy="484414"/>
            <a:chOff x="3603562" y="3536940"/>
            <a:chExt cx="700947" cy="48441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FCBDB34-84E3-4904-AB19-76182FE13C57}"/>
                </a:ext>
              </a:extLst>
            </p:cNvPr>
            <p:cNvSpPr/>
            <p:nvPr/>
          </p:nvSpPr>
          <p:spPr>
            <a:xfrm>
              <a:off x="3651719" y="3536940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15E3C75-4259-48D7-B281-04593B4B6964}"/>
                </a:ext>
              </a:extLst>
            </p:cNvPr>
            <p:cNvSpPr/>
            <p:nvPr/>
          </p:nvSpPr>
          <p:spPr>
            <a:xfrm>
              <a:off x="3603562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102CA4-6788-4D94-9621-4E3BBDED89E9}"/>
              </a:ext>
            </a:extLst>
          </p:cNvPr>
          <p:cNvGrpSpPr/>
          <p:nvPr/>
        </p:nvGrpSpPr>
        <p:grpSpPr>
          <a:xfrm>
            <a:off x="4406489" y="3522555"/>
            <a:ext cx="719564" cy="484414"/>
            <a:chOff x="4406489" y="3522555"/>
            <a:chExt cx="719564" cy="48441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3EC5AA3-68A5-4F7D-80AD-C950E297A10F}"/>
                </a:ext>
              </a:extLst>
            </p:cNvPr>
            <p:cNvSpPr/>
            <p:nvPr/>
          </p:nvSpPr>
          <p:spPr>
            <a:xfrm>
              <a:off x="4473263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A701A8B-4BBF-49D1-8B7D-CC8D54EDB571}"/>
                </a:ext>
              </a:extLst>
            </p:cNvPr>
            <p:cNvSpPr/>
            <p:nvPr/>
          </p:nvSpPr>
          <p:spPr>
            <a:xfrm>
              <a:off x="440648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472189-652F-463B-9513-AC10F3D1E34A}"/>
              </a:ext>
            </a:extLst>
          </p:cNvPr>
          <p:cNvGrpSpPr/>
          <p:nvPr/>
        </p:nvGrpSpPr>
        <p:grpSpPr>
          <a:xfrm>
            <a:off x="5075694" y="2819701"/>
            <a:ext cx="1181181" cy="795770"/>
            <a:chOff x="5075694" y="2819701"/>
            <a:chExt cx="1181181" cy="79577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02B6F7F-E514-447E-A73A-AA8F0AEDF388}"/>
                </a:ext>
              </a:extLst>
            </p:cNvPr>
            <p:cNvGrpSpPr/>
            <p:nvPr/>
          </p:nvGrpSpPr>
          <p:grpSpPr>
            <a:xfrm>
              <a:off x="5176314" y="2819701"/>
              <a:ext cx="1080561" cy="795770"/>
              <a:chOff x="5594559" y="3429000"/>
              <a:chExt cx="1080561" cy="79577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95C26FB-0EC8-4EFA-87BE-8BB112DB30BB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45572CB-1DC9-413F-AC36-4F5176293A8E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3012EA-1E45-4430-A970-E3B585624F30}"/>
                </a:ext>
              </a:extLst>
            </p:cNvPr>
            <p:cNvSpPr/>
            <p:nvPr/>
          </p:nvSpPr>
          <p:spPr>
            <a:xfrm>
              <a:off x="5075694" y="3022302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5F20FA-76F1-49A5-B709-8A5898CBA706}"/>
              </a:ext>
            </a:extLst>
          </p:cNvPr>
          <p:cNvGrpSpPr/>
          <p:nvPr/>
        </p:nvGrpSpPr>
        <p:grpSpPr>
          <a:xfrm>
            <a:off x="5075693" y="4009393"/>
            <a:ext cx="1181182" cy="795770"/>
            <a:chOff x="5075693" y="4009393"/>
            <a:chExt cx="1181182" cy="79577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EA9401-E22D-45F9-A39F-E9BEA9D28AB3}"/>
                </a:ext>
              </a:extLst>
            </p:cNvPr>
            <p:cNvGrpSpPr/>
            <p:nvPr/>
          </p:nvGrpSpPr>
          <p:grpSpPr>
            <a:xfrm>
              <a:off x="5176314" y="4009393"/>
              <a:ext cx="1080561" cy="795770"/>
              <a:chOff x="5594559" y="3429000"/>
              <a:chExt cx="1080561" cy="79577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D2C42F2-252E-4A16-B91E-2BAA539819A7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A006138-0EBE-4C91-A093-12CE6DFDEE20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F2B0226-437C-4B75-A9B8-FE3BD330B8BF}"/>
                </a:ext>
              </a:extLst>
            </p:cNvPr>
            <p:cNvSpPr/>
            <p:nvPr/>
          </p:nvSpPr>
          <p:spPr>
            <a:xfrm>
              <a:off x="5075693" y="421866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20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45CD26-C6AA-0D3B-0EAA-3A32D2449CB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-1" y="2314871"/>
            <a:ext cx="1753553" cy="7239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供应环节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60A5DD-2239-6618-27AB-AC5258DAE46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27544" y="4293582"/>
            <a:ext cx="1753553" cy="72231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市场环节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F02DB893-93BC-736E-6E35-662B05F6B6D5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20145651"/>
              </p:ext>
            </p:extLst>
          </p:nvPr>
        </p:nvGraphicFramePr>
        <p:xfrm>
          <a:off x="1158241" y="2443413"/>
          <a:ext cx="10093234" cy="198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Content Placeholder 18">
            <a:extLst>
              <a:ext uri="{FF2B5EF4-FFF2-40B4-BE49-F238E27FC236}">
                <a16:creationId xmlns:a16="http://schemas.microsoft.com/office/drawing/2014/main" id="{3ECBA8A6-9B83-2ACA-BFF4-2BB277753B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511347"/>
              </p:ext>
            </p:extLst>
          </p:nvPr>
        </p:nvGraphicFramePr>
        <p:xfrm>
          <a:off x="1158241" y="305031"/>
          <a:ext cx="10093234" cy="198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1" name="Arrow: Down 20">
            <a:extLst>
              <a:ext uri="{FF2B5EF4-FFF2-40B4-BE49-F238E27FC236}">
                <a16:creationId xmlns:a16="http://schemas.microsoft.com/office/drawing/2014/main" id="{F7C40FB8-4148-AA69-83D8-1C6490BA33C9}"/>
              </a:ext>
            </a:extLst>
          </p:cNvPr>
          <p:cNvSpPr/>
          <p:nvPr/>
        </p:nvSpPr>
        <p:spPr>
          <a:xfrm>
            <a:off x="3495266" y="2273898"/>
            <a:ext cx="1010195" cy="61177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AE86BD1-B411-F6EC-34A9-7ABD050126CB}"/>
              </a:ext>
            </a:extLst>
          </p:cNvPr>
          <p:cNvSpPr/>
          <p:nvPr/>
        </p:nvSpPr>
        <p:spPr>
          <a:xfrm>
            <a:off x="8689931" y="2273897"/>
            <a:ext cx="1010195" cy="61177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DB3A098-F8E5-2C22-00A0-AAD23FFDD9DB}"/>
              </a:ext>
            </a:extLst>
          </p:cNvPr>
          <p:cNvGrpSpPr/>
          <p:nvPr/>
        </p:nvGrpSpPr>
        <p:grpSpPr>
          <a:xfrm>
            <a:off x="1753553" y="4853672"/>
            <a:ext cx="914400" cy="988983"/>
            <a:chOff x="3495266" y="5518542"/>
            <a:chExt cx="914400" cy="988983"/>
          </a:xfrm>
        </p:grpSpPr>
        <p:pic>
          <p:nvPicPr>
            <p:cNvPr id="24" name="Graphic 23" descr="Users">
              <a:extLst>
                <a:ext uri="{FF2B5EF4-FFF2-40B4-BE49-F238E27FC236}">
                  <a16:creationId xmlns:a16="http://schemas.microsoft.com/office/drawing/2014/main" id="{88F49CE1-625D-5DA8-1E3D-A27930621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95266" y="5518542"/>
              <a:ext cx="914400" cy="914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F7952D0-222B-139C-A517-3CD4C28D2672}"/>
                </a:ext>
              </a:extLst>
            </p:cNvPr>
            <p:cNvSpPr txBox="1"/>
            <p:nvPr/>
          </p:nvSpPr>
          <p:spPr>
            <a:xfrm>
              <a:off x="3603889" y="6199748"/>
              <a:ext cx="723275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消费者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1292585-18E3-DD07-04E1-BA60AFA6A915}"/>
              </a:ext>
            </a:extLst>
          </p:cNvPr>
          <p:cNvGrpSpPr/>
          <p:nvPr/>
        </p:nvGrpSpPr>
        <p:grpSpPr>
          <a:xfrm>
            <a:off x="3495266" y="4853672"/>
            <a:ext cx="914400" cy="988983"/>
            <a:chOff x="3495266" y="5518542"/>
            <a:chExt cx="914400" cy="988983"/>
          </a:xfrm>
        </p:grpSpPr>
        <p:pic>
          <p:nvPicPr>
            <p:cNvPr id="32" name="Graphic 31" descr="Users">
              <a:extLst>
                <a:ext uri="{FF2B5EF4-FFF2-40B4-BE49-F238E27FC236}">
                  <a16:creationId xmlns:a16="http://schemas.microsoft.com/office/drawing/2014/main" id="{5F03258B-539A-BC55-8C52-F1373FD93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95266" y="5518542"/>
              <a:ext cx="914400" cy="9144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326F49-D231-EB78-E3BD-83A7F32C6C00}"/>
                </a:ext>
              </a:extLst>
            </p:cNvPr>
            <p:cNvSpPr txBox="1"/>
            <p:nvPr/>
          </p:nvSpPr>
          <p:spPr>
            <a:xfrm>
              <a:off x="3603889" y="6199748"/>
              <a:ext cx="723275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消费者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AA8A38A-8F16-FFEE-DE4D-E931AE3A2E09}"/>
              </a:ext>
            </a:extLst>
          </p:cNvPr>
          <p:cNvGrpSpPr/>
          <p:nvPr/>
        </p:nvGrpSpPr>
        <p:grpSpPr>
          <a:xfrm>
            <a:off x="5181600" y="4853672"/>
            <a:ext cx="914400" cy="988983"/>
            <a:chOff x="3495266" y="5518542"/>
            <a:chExt cx="914400" cy="988983"/>
          </a:xfrm>
        </p:grpSpPr>
        <p:pic>
          <p:nvPicPr>
            <p:cNvPr id="42" name="Graphic 41" descr="Users">
              <a:extLst>
                <a:ext uri="{FF2B5EF4-FFF2-40B4-BE49-F238E27FC236}">
                  <a16:creationId xmlns:a16="http://schemas.microsoft.com/office/drawing/2014/main" id="{6E0C6C4C-D219-123C-DD23-EA125CD15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95266" y="5518542"/>
              <a:ext cx="914400" cy="9144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61FE6B0-17DB-37B4-2F82-0111C8C6D0D2}"/>
                </a:ext>
              </a:extLst>
            </p:cNvPr>
            <p:cNvSpPr txBox="1"/>
            <p:nvPr/>
          </p:nvSpPr>
          <p:spPr>
            <a:xfrm>
              <a:off x="3603889" y="6199748"/>
              <a:ext cx="723275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消费者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49DFE1E-536E-7709-4C2D-A84DC4A421EA}"/>
              </a:ext>
            </a:extLst>
          </p:cNvPr>
          <p:cNvGrpSpPr/>
          <p:nvPr/>
        </p:nvGrpSpPr>
        <p:grpSpPr>
          <a:xfrm>
            <a:off x="6894055" y="4853672"/>
            <a:ext cx="914400" cy="988983"/>
            <a:chOff x="3495266" y="5518542"/>
            <a:chExt cx="914400" cy="988983"/>
          </a:xfrm>
        </p:grpSpPr>
        <p:pic>
          <p:nvPicPr>
            <p:cNvPr id="64" name="Graphic 63" descr="Users">
              <a:extLst>
                <a:ext uri="{FF2B5EF4-FFF2-40B4-BE49-F238E27FC236}">
                  <a16:creationId xmlns:a16="http://schemas.microsoft.com/office/drawing/2014/main" id="{7218136B-3136-58FE-73DE-A52FEC811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95266" y="5518542"/>
              <a:ext cx="914400" cy="914400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526BF8-9EF5-8273-85E9-AAB4D7DFF81F}"/>
                </a:ext>
              </a:extLst>
            </p:cNvPr>
            <p:cNvSpPr txBox="1"/>
            <p:nvPr/>
          </p:nvSpPr>
          <p:spPr>
            <a:xfrm>
              <a:off x="3603889" y="6199748"/>
              <a:ext cx="723275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消费者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88F1640-35E4-F1AE-30DF-39410EE148E3}"/>
              </a:ext>
            </a:extLst>
          </p:cNvPr>
          <p:cNvGrpSpPr/>
          <p:nvPr/>
        </p:nvGrpSpPr>
        <p:grpSpPr>
          <a:xfrm>
            <a:off x="8606510" y="4853672"/>
            <a:ext cx="914400" cy="988983"/>
            <a:chOff x="3495266" y="5518542"/>
            <a:chExt cx="914400" cy="988983"/>
          </a:xfrm>
        </p:grpSpPr>
        <p:pic>
          <p:nvPicPr>
            <p:cNvPr id="67" name="Graphic 66" descr="Users">
              <a:extLst>
                <a:ext uri="{FF2B5EF4-FFF2-40B4-BE49-F238E27FC236}">
                  <a16:creationId xmlns:a16="http://schemas.microsoft.com/office/drawing/2014/main" id="{C047F904-7501-65E4-3C38-88A90A14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95266" y="5518542"/>
              <a:ext cx="914400" cy="91440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A8806E4-65D6-D687-054C-5307FBB51D7B}"/>
                </a:ext>
              </a:extLst>
            </p:cNvPr>
            <p:cNvSpPr txBox="1"/>
            <p:nvPr/>
          </p:nvSpPr>
          <p:spPr>
            <a:xfrm>
              <a:off x="3603889" y="6199748"/>
              <a:ext cx="723275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消费者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4FE548E-9256-F562-1444-A26F3745B29C}"/>
              </a:ext>
            </a:extLst>
          </p:cNvPr>
          <p:cNvGrpSpPr/>
          <p:nvPr/>
        </p:nvGrpSpPr>
        <p:grpSpPr>
          <a:xfrm>
            <a:off x="10293532" y="4853672"/>
            <a:ext cx="914400" cy="988983"/>
            <a:chOff x="3495266" y="5518542"/>
            <a:chExt cx="914400" cy="988983"/>
          </a:xfrm>
        </p:grpSpPr>
        <p:pic>
          <p:nvPicPr>
            <p:cNvPr id="70" name="Graphic 69" descr="Users">
              <a:extLst>
                <a:ext uri="{FF2B5EF4-FFF2-40B4-BE49-F238E27FC236}">
                  <a16:creationId xmlns:a16="http://schemas.microsoft.com/office/drawing/2014/main" id="{F2D8651C-CB17-0870-85D3-201CE8683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95266" y="5518542"/>
              <a:ext cx="914400" cy="91440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DD6E819-32A1-2D29-7005-E24E5DA833A7}"/>
                </a:ext>
              </a:extLst>
            </p:cNvPr>
            <p:cNvSpPr txBox="1"/>
            <p:nvPr/>
          </p:nvSpPr>
          <p:spPr>
            <a:xfrm>
              <a:off x="3603889" y="6199748"/>
              <a:ext cx="723275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消费者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2" name="Arrow: Down 71">
            <a:extLst>
              <a:ext uri="{FF2B5EF4-FFF2-40B4-BE49-F238E27FC236}">
                <a16:creationId xmlns:a16="http://schemas.microsoft.com/office/drawing/2014/main" id="{FC84DD67-E61D-44E1-A0B8-BBA67272A191}"/>
              </a:ext>
            </a:extLst>
          </p:cNvPr>
          <p:cNvSpPr/>
          <p:nvPr/>
        </p:nvSpPr>
        <p:spPr>
          <a:xfrm>
            <a:off x="3440575" y="4293583"/>
            <a:ext cx="1010195" cy="61177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4F1266FB-157D-B9E2-33B7-15CD31830F9C}"/>
              </a:ext>
            </a:extLst>
          </p:cNvPr>
          <p:cNvSpPr/>
          <p:nvPr/>
        </p:nvSpPr>
        <p:spPr>
          <a:xfrm>
            <a:off x="8635240" y="4293582"/>
            <a:ext cx="1010195" cy="61177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38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供应流程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产源（或版块）是</a:t>
            </a:r>
            <a:r>
              <a:rPr lang="zh-CN" altLang="en-US" dirty="0"/>
              <a:t>根据信息发起物流，按目标日期、产品、目标中枢三个因素排程</a:t>
            </a:r>
            <a:endParaRPr lang="en-US" altLang="zh-CN" dirty="0"/>
          </a:p>
          <a:p>
            <a:r>
              <a:rPr lang="zh-CN" altLang="en-US" dirty="0"/>
              <a:t>中枢是对照信息处理物流，按来源版块，产品两个关键因素来排程</a:t>
            </a:r>
            <a:endParaRPr lang="en-US" altLang="zh-C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F1259AD-3613-18E1-B009-9D871CD0DB8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0360703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4A5DE6CD-17A2-DEE8-BCFD-807700FDAD01}"/>
              </a:ext>
            </a:extLst>
          </p:cNvPr>
          <p:cNvSpPr/>
          <p:nvPr/>
        </p:nvSpPr>
        <p:spPr>
          <a:xfrm>
            <a:off x="6749592" y="4590853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3B3A2B-285F-B016-DC68-2FF999029F27}"/>
              </a:ext>
            </a:extLst>
          </p:cNvPr>
          <p:cNvSpPr/>
          <p:nvPr/>
        </p:nvSpPr>
        <p:spPr>
          <a:xfrm>
            <a:off x="7961320" y="2808684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1084A5-FB8D-B55F-0B4C-EB8C65C48465}"/>
              </a:ext>
            </a:extLst>
          </p:cNvPr>
          <p:cNvCxnSpPr>
            <a:endCxn id="14" idx="4"/>
          </p:cNvCxnSpPr>
          <p:nvPr/>
        </p:nvCxnSpPr>
        <p:spPr>
          <a:xfrm flipV="1">
            <a:off x="7131377" y="3185756"/>
            <a:ext cx="1211729" cy="140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F2601B-A09E-CF2E-6B70-CF71757EE959}"/>
              </a:ext>
            </a:extLst>
          </p:cNvPr>
          <p:cNvSpPr txBox="1"/>
          <p:nvPr/>
        </p:nvSpPr>
        <p:spPr>
          <a:xfrm>
            <a:off x="7289553" y="2616587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C7A73D-FBC1-1A1C-B5DA-F7FC83779AAB}"/>
              </a:ext>
            </a:extLst>
          </p:cNvPr>
          <p:cNvSpPr txBox="1"/>
          <p:nvPr/>
        </p:nvSpPr>
        <p:spPr>
          <a:xfrm>
            <a:off x="8720930" y="3064542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4D94D-4B63-08B9-2787-3FD96227032C}"/>
              </a:ext>
            </a:extLst>
          </p:cNvPr>
          <p:cNvSpPr txBox="1"/>
          <p:nvPr/>
        </p:nvSpPr>
        <p:spPr>
          <a:xfrm>
            <a:off x="9462620" y="4183439"/>
            <a:ext cx="1430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D15E61-D8C5-8F8A-54B1-8282ED912B43}"/>
              </a:ext>
            </a:extLst>
          </p:cNvPr>
          <p:cNvSpPr txBox="1"/>
          <p:nvPr/>
        </p:nvSpPr>
        <p:spPr>
          <a:xfrm>
            <a:off x="8611049" y="5318705"/>
            <a:ext cx="1579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distribute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CC3FA-16A0-2529-4330-60ADA1120499}"/>
              </a:ext>
            </a:extLst>
          </p:cNvPr>
          <p:cNvSpPr txBox="1"/>
          <p:nvPr/>
        </p:nvSpPr>
        <p:spPr>
          <a:xfrm>
            <a:off x="7513163" y="4987455"/>
            <a:ext cx="126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D86521-0643-BC18-A6C0-E994E097E0C1}"/>
              </a:ext>
            </a:extLst>
          </p:cNvPr>
          <p:cNvSpPr txBox="1"/>
          <p:nvPr/>
        </p:nvSpPr>
        <p:spPr>
          <a:xfrm>
            <a:off x="6270756" y="4051722"/>
            <a:ext cx="104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refund</a:t>
            </a:r>
          </a:p>
        </p:txBody>
      </p:sp>
    </p:spTree>
    <p:extLst>
      <p:ext uri="{BB962C8B-B14F-4D97-AF65-F5344CB8AC3E}">
        <p14:creationId xmlns:p14="http://schemas.microsoft.com/office/powerpoint/2010/main" val="298553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11116</TotalTime>
  <Words>3493</Words>
  <Application>Microsoft Office PowerPoint</Application>
  <PresentationFormat>Widescreen</PresentationFormat>
  <Paragraphs>399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微软雅黑</vt:lpstr>
      <vt:lpstr>Arial</vt:lpstr>
      <vt:lpstr>Calibri</vt:lpstr>
      <vt:lpstr>Calibri Light</vt:lpstr>
      <vt:lpstr>Consolas</vt:lpstr>
      <vt:lpstr>Tw Cen MT</vt:lpstr>
      <vt:lpstr>Wingdings</vt:lpstr>
      <vt:lpstr>Metropolitan</vt:lpstr>
      <vt:lpstr>品链供销</vt:lpstr>
      <vt:lpstr>城乡元宇宙构成</vt:lpstr>
      <vt:lpstr>手机上操作</vt:lpstr>
      <vt:lpstr>窗体时序和回退机制</vt:lpstr>
      <vt:lpstr>私章、记号笔、登记簿</vt:lpstr>
      <vt:lpstr>两个环节相扣（供应＋市场）</vt:lpstr>
      <vt:lpstr>供应业务</vt:lpstr>
      <vt:lpstr>PowerPoint Presentation</vt:lpstr>
      <vt:lpstr>供应流程</vt:lpstr>
      <vt:lpstr>市场业务</vt:lpstr>
      <vt:lpstr>市场端场景</vt:lpstr>
      <vt:lpstr>市场端场景（续）</vt:lpstr>
      <vt:lpstr>架构特殊性</vt:lpstr>
      <vt:lpstr>平台运行架构</vt:lpstr>
      <vt:lpstr>特殊缓存机制</vt:lpstr>
      <vt:lpstr>行内存储</vt:lpstr>
      <vt:lpstr>日期边界</vt:lpstr>
      <vt:lpstr>部署方案（研发及初期）</vt:lpstr>
      <vt:lpstr>部署方案（成长期）</vt:lpstr>
      <vt:lpstr>域名资源分配</vt:lpstr>
      <vt:lpstr>账号与账户的关联</vt:lpstr>
      <vt:lpstr>抽象对象模型</vt:lpstr>
      <vt:lpstr>抽象对象状态</vt:lpstr>
      <vt:lpstr>供应链收入分配和费用构成</vt:lpstr>
      <vt:lpstr>权限和层级协作</vt:lpstr>
      <vt:lpstr>品控库存状态模型</vt:lpstr>
      <vt:lpstr>中惠农通平台架构（省级）</vt:lpstr>
      <vt:lpstr>业务支付模型（两部分）</vt:lpstr>
      <vt:lpstr>支付和分账功能</vt:lpstr>
      <vt:lpstr>市场内部应用网络</vt:lpstr>
      <vt:lpstr>中惠农通简介</vt:lpstr>
      <vt:lpstr>中惠农通机构</vt:lpstr>
      <vt:lpstr>中惠农通云系统</vt:lpstr>
      <vt:lpstr>中惠农通支付架构</vt:lpstr>
      <vt:lpstr>图片格式（WebP）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1492</cp:revision>
  <dcterms:created xsi:type="dcterms:W3CDTF">2021-05-31T06:14:10Z</dcterms:created>
  <dcterms:modified xsi:type="dcterms:W3CDTF">2023-04-17T06:59:54Z</dcterms:modified>
</cp:coreProperties>
</file>