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70" r:id="rId1"/>
  </p:sldMasterIdLst>
  <p:notesMasterIdLst>
    <p:notesMasterId r:id="rId37"/>
  </p:notesMasterIdLst>
  <p:sldIdLst>
    <p:sldId id="334" r:id="rId2"/>
    <p:sldId id="341" r:id="rId3"/>
    <p:sldId id="336" r:id="rId4"/>
    <p:sldId id="338" r:id="rId5"/>
    <p:sldId id="337" r:id="rId6"/>
    <p:sldId id="329" r:id="rId7"/>
    <p:sldId id="330" r:id="rId8"/>
    <p:sldId id="357" r:id="rId9"/>
    <p:sldId id="332" r:id="rId10"/>
    <p:sldId id="331" r:id="rId11"/>
    <p:sldId id="342" r:id="rId12"/>
    <p:sldId id="343" r:id="rId13"/>
    <p:sldId id="273" r:id="rId14"/>
    <p:sldId id="286" r:id="rId15"/>
    <p:sldId id="348" r:id="rId16"/>
    <p:sldId id="349" r:id="rId17"/>
    <p:sldId id="350" r:id="rId18"/>
    <p:sldId id="288" r:id="rId19"/>
    <p:sldId id="325" r:id="rId20"/>
    <p:sldId id="326" r:id="rId21"/>
    <p:sldId id="317" r:id="rId22"/>
    <p:sldId id="287" r:id="rId23"/>
    <p:sldId id="347" r:id="rId24"/>
    <p:sldId id="322" r:id="rId25"/>
    <p:sldId id="304" r:id="rId26"/>
    <p:sldId id="346" r:id="rId27"/>
    <p:sldId id="344" r:id="rId28"/>
    <p:sldId id="345" r:id="rId29"/>
    <p:sldId id="340" r:id="rId30"/>
    <p:sldId id="339" r:id="rId31"/>
    <p:sldId id="351" r:id="rId32"/>
    <p:sldId id="355" r:id="rId33"/>
    <p:sldId id="354" r:id="rId34"/>
    <p:sldId id="353" r:id="rId35"/>
    <p:sldId id="35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web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A6034-63D4-4AB5-A661-BBF6A44F2E6D}" type="doc">
      <dgm:prSet loTypeId="urn:microsoft.com/office/officeart/2005/8/layout/radial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DED31-7504-44D0-8557-3886C9A083F1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D895E-5B14-42E9-BC3D-9D288C54DEF3}" type="par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61CF94-4592-4F2B-8ECF-0C25B335F949}" type="sib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5B5A06-1FA7-41AB-A8E7-591037C85D66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0206B7-851C-4D63-97DF-933BAE98B4AC}" type="parTrans" cxnId="{ADB55D18-51B0-487B-B4DD-FC1EB2C92E1E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9BBB3E-C27A-4141-9083-2FD37DA78BE4}" type="sibTrans" cxnId="{ADB55D18-51B0-487B-B4DD-FC1EB2C92E1E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1ACDF5-D375-4876-9083-735D0824DF02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3F66A-183F-4479-9115-B5CAA5CC5A50}" type="parTrans" cxnId="{EFE5C4C0-9EE5-4C2C-B67B-6CB9CA9E696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A702B-D6AB-4557-AEA3-B746D26A7966}" type="sibTrans" cxnId="{EFE5C4C0-9EE5-4C2C-B67B-6CB9CA9E696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40415-7208-4CE3-957A-49FB9D67F198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1743A-2F0B-4535-9344-280F96345134}" type="parTrans" cxnId="{B2F9F0D8-072C-449A-8C37-2E17DA78B2A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07759-7EA6-4DB7-B657-6A41CD5E2898}" type="sibTrans" cxnId="{B2F9F0D8-072C-449A-8C37-2E17DA78B2A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94C05-DD4E-4236-8472-E17D4090008E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187A-E8E2-41C9-91EA-7CBB063A8FC5}" type="parTrans" cxnId="{E5584E48-A29C-4EF1-8203-FAF479352D04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43CFF-17D5-4C74-A991-773030A128DF}" type="sibTrans" cxnId="{E5584E48-A29C-4EF1-8203-FAF479352D04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6AE64D-03DF-45AB-A0EC-4F691741396E}" type="pres">
      <dgm:prSet presAssocID="{DCEA6034-63D4-4AB5-A661-BBF6A44F2E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BDFE56-65F3-4277-A502-CB83D9F405C4}" type="pres">
      <dgm:prSet presAssocID="{A87DED31-7504-44D0-8557-3886C9A083F1}" presName="centerShape" presStyleLbl="node0" presStyleIdx="0" presStyleCnt="1"/>
      <dgm:spPr/>
    </dgm:pt>
    <dgm:pt modelId="{84467507-565C-4D7D-BFA4-46B4D5F20BE7}" type="pres">
      <dgm:prSet presAssocID="{09A1187A-E8E2-41C9-91EA-7CBB063A8FC5}" presName="Name9" presStyleLbl="parChTrans1D2" presStyleIdx="0" presStyleCnt="4"/>
      <dgm:spPr/>
    </dgm:pt>
    <dgm:pt modelId="{5321433E-9D3A-4BB6-823E-E0DAE06023CB}" type="pres">
      <dgm:prSet presAssocID="{09A1187A-E8E2-41C9-91EA-7CBB063A8FC5}" presName="connTx" presStyleLbl="parChTrans1D2" presStyleIdx="0" presStyleCnt="4"/>
      <dgm:spPr/>
    </dgm:pt>
    <dgm:pt modelId="{D29D6F29-EDE8-4000-BB71-15D0FE06233B}" type="pres">
      <dgm:prSet presAssocID="{2FD94C05-DD4E-4236-8472-E17D4090008E}" presName="node" presStyleLbl="node1" presStyleIdx="0" presStyleCnt="4">
        <dgm:presLayoutVars>
          <dgm:bulletEnabled val="1"/>
        </dgm:presLayoutVars>
      </dgm:prSet>
      <dgm:spPr/>
    </dgm:pt>
    <dgm:pt modelId="{5D835E9D-CE63-4CEA-B7D9-7AFA96F430BB}" type="pres">
      <dgm:prSet presAssocID="{1E0206B7-851C-4D63-97DF-933BAE98B4AC}" presName="Name9" presStyleLbl="parChTrans1D2" presStyleIdx="1" presStyleCnt="4"/>
      <dgm:spPr/>
    </dgm:pt>
    <dgm:pt modelId="{E0744551-35F8-4BFE-BC80-85D6429C5773}" type="pres">
      <dgm:prSet presAssocID="{1E0206B7-851C-4D63-97DF-933BAE98B4AC}" presName="connTx" presStyleLbl="parChTrans1D2" presStyleIdx="1" presStyleCnt="4"/>
      <dgm:spPr/>
    </dgm:pt>
    <dgm:pt modelId="{65783DD5-65B6-435E-B472-80E2F88D8FD1}" type="pres">
      <dgm:prSet presAssocID="{485B5A06-1FA7-41AB-A8E7-591037C85D66}" presName="node" presStyleLbl="node1" presStyleIdx="1" presStyleCnt="4">
        <dgm:presLayoutVars>
          <dgm:bulletEnabled val="1"/>
        </dgm:presLayoutVars>
      </dgm:prSet>
      <dgm:spPr/>
    </dgm:pt>
    <dgm:pt modelId="{F61CFA4B-8BA6-44C9-8853-EEAFF13DADCF}" type="pres">
      <dgm:prSet presAssocID="{F8F3F66A-183F-4479-9115-B5CAA5CC5A50}" presName="Name9" presStyleLbl="parChTrans1D2" presStyleIdx="2" presStyleCnt="4"/>
      <dgm:spPr/>
    </dgm:pt>
    <dgm:pt modelId="{7EBF8E4A-17C3-4958-9540-003BB9F9CAD0}" type="pres">
      <dgm:prSet presAssocID="{F8F3F66A-183F-4479-9115-B5CAA5CC5A50}" presName="connTx" presStyleLbl="parChTrans1D2" presStyleIdx="2" presStyleCnt="4"/>
      <dgm:spPr/>
    </dgm:pt>
    <dgm:pt modelId="{42A1925E-4BDD-49A2-BE55-790F435F9D36}" type="pres">
      <dgm:prSet presAssocID="{BD1ACDF5-D375-4876-9083-735D0824DF02}" presName="node" presStyleLbl="node1" presStyleIdx="2" presStyleCnt="4">
        <dgm:presLayoutVars>
          <dgm:bulletEnabled val="1"/>
        </dgm:presLayoutVars>
      </dgm:prSet>
      <dgm:spPr/>
    </dgm:pt>
    <dgm:pt modelId="{75DFF5C5-B6C7-4EFE-A5DD-2F6DF766275B}" type="pres">
      <dgm:prSet presAssocID="{F9A1743A-2F0B-4535-9344-280F96345134}" presName="Name9" presStyleLbl="parChTrans1D2" presStyleIdx="3" presStyleCnt="4"/>
      <dgm:spPr/>
    </dgm:pt>
    <dgm:pt modelId="{C8FEEE28-2E85-484B-8571-676D06B076AD}" type="pres">
      <dgm:prSet presAssocID="{F9A1743A-2F0B-4535-9344-280F96345134}" presName="connTx" presStyleLbl="parChTrans1D2" presStyleIdx="3" presStyleCnt="4"/>
      <dgm:spPr/>
    </dgm:pt>
    <dgm:pt modelId="{EDE933B6-E827-4F0C-9DD3-3F092D6365BC}" type="pres">
      <dgm:prSet presAssocID="{8D640415-7208-4CE3-957A-49FB9D67F198}" presName="node" presStyleLbl="node1" presStyleIdx="3" presStyleCnt="4">
        <dgm:presLayoutVars>
          <dgm:bulletEnabled val="1"/>
        </dgm:presLayoutVars>
      </dgm:prSet>
      <dgm:spPr/>
    </dgm:pt>
  </dgm:ptLst>
  <dgm:cxnLst>
    <dgm:cxn modelId="{B6369C05-391F-4F3B-B2AF-84B4D95BDF8D}" type="presOf" srcId="{F9A1743A-2F0B-4535-9344-280F96345134}" destId="{75DFF5C5-B6C7-4EFE-A5DD-2F6DF766275B}" srcOrd="0" destOrd="0" presId="urn:microsoft.com/office/officeart/2005/8/layout/radial1"/>
    <dgm:cxn modelId="{6756CC07-9EEA-44DF-BC02-EF9C2E80118E}" type="presOf" srcId="{485B5A06-1FA7-41AB-A8E7-591037C85D66}" destId="{65783DD5-65B6-435E-B472-80E2F88D8FD1}" srcOrd="0" destOrd="0" presId="urn:microsoft.com/office/officeart/2005/8/layout/radial1"/>
    <dgm:cxn modelId="{DD7E1A0D-62BE-4FD9-9CD6-16BDBEF59C0F}" type="presOf" srcId="{A87DED31-7504-44D0-8557-3886C9A083F1}" destId="{C7BDFE56-65F3-4277-A502-CB83D9F405C4}" srcOrd="0" destOrd="0" presId="urn:microsoft.com/office/officeart/2005/8/layout/radial1"/>
    <dgm:cxn modelId="{13F36B0E-7B2E-4C81-93D0-0CCE5A7D0BAC}" type="presOf" srcId="{09A1187A-E8E2-41C9-91EA-7CBB063A8FC5}" destId="{5321433E-9D3A-4BB6-823E-E0DAE06023CB}" srcOrd="1" destOrd="0" presId="urn:microsoft.com/office/officeart/2005/8/layout/radial1"/>
    <dgm:cxn modelId="{D3DFBE11-A8CE-43B7-999F-D9D76F0FD307}" type="presOf" srcId="{1E0206B7-851C-4D63-97DF-933BAE98B4AC}" destId="{5D835E9D-CE63-4CEA-B7D9-7AFA96F430BB}" srcOrd="0" destOrd="0" presId="urn:microsoft.com/office/officeart/2005/8/layout/radial1"/>
    <dgm:cxn modelId="{ADB55D18-51B0-487B-B4DD-FC1EB2C92E1E}" srcId="{A87DED31-7504-44D0-8557-3886C9A083F1}" destId="{485B5A06-1FA7-41AB-A8E7-591037C85D66}" srcOrd="1" destOrd="0" parTransId="{1E0206B7-851C-4D63-97DF-933BAE98B4AC}" sibTransId="{279BBB3E-C27A-4141-9083-2FD37DA78BE4}"/>
    <dgm:cxn modelId="{185DE418-9A6A-416B-B427-9B9A3F5D26B3}" type="presOf" srcId="{F9A1743A-2F0B-4535-9344-280F96345134}" destId="{C8FEEE28-2E85-484B-8571-676D06B076AD}" srcOrd="1" destOrd="0" presId="urn:microsoft.com/office/officeart/2005/8/layout/radial1"/>
    <dgm:cxn modelId="{746AD11B-D632-4924-A8A2-BFBC144B0BC1}" type="presOf" srcId="{8D640415-7208-4CE3-957A-49FB9D67F198}" destId="{EDE933B6-E827-4F0C-9DD3-3F092D6365BC}" srcOrd="0" destOrd="0" presId="urn:microsoft.com/office/officeart/2005/8/layout/radial1"/>
    <dgm:cxn modelId="{5657741F-C158-425B-9E9D-A833408BB29E}" type="presOf" srcId="{BD1ACDF5-D375-4876-9083-735D0824DF02}" destId="{42A1925E-4BDD-49A2-BE55-790F435F9D36}" srcOrd="0" destOrd="0" presId="urn:microsoft.com/office/officeart/2005/8/layout/radial1"/>
    <dgm:cxn modelId="{DF6D522A-3D3F-4D40-B18A-826AD02FFF02}" type="presOf" srcId="{F8F3F66A-183F-4479-9115-B5CAA5CC5A50}" destId="{F61CFA4B-8BA6-44C9-8853-EEAFF13DADCF}" srcOrd="0" destOrd="0" presId="urn:microsoft.com/office/officeart/2005/8/layout/radial1"/>
    <dgm:cxn modelId="{9E843163-73E6-487E-9879-0A003A3E8B37}" type="presOf" srcId="{09A1187A-E8E2-41C9-91EA-7CBB063A8FC5}" destId="{84467507-565C-4D7D-BFA4-46B4D5F20BE7}" srcOrd="0" destOrd="0" presId="urn:microsoft.com/office/officeart/2005/8/layout/radial1"/>
    <dgm:cxn modelId="{B4E30D44-1EB6-4BEA-BF2A-5647CF63C83C}" type="presOf" srcId="{F8F3F66A-183F-4479-9115-B5CAA5CC5A50}" destId="{7EBF8E4A-17C3-4958-9540-003BB9F9CAD0}" srcOrd="1" destOrd="0" presId="urn:microsoft.com/office/officeart/2005/8/layout/radial1"/>
    <dgm:cxn modelId="{E5584E48-A29C-4EF1-8203-FAF479352D04}" srcId="{A87DED31-7504-44D0-8557-3886C9A083F1}" destId="{2FD94C05-DD4E-4236-8472-E17D4090008E}" srcOrd="0" destOrd="0" parTransId="{09A1187A-E8E2-41C9-91EA-7CBB063A8FC5}" sibTransId="{A8643CFF-17D5-4C74-A991-773030A128DF}"/>
    <dgm:cxn modelId="{C52E3674-1C7E-44E4-9033-CA365618A4F4}" type="presOf" srcId="{1E0206B7-851C-4D63-97DF-933BAE98B4AC}" destId="{E0744551-35F8-4BFE-BC80-85D6429C5773}" srcOrd="1" destOrd="0" presId="urn:microsoft.com/office/officeart/2005/8/layout/radial1"/>
    <dgm:cxn modelId="{1C53D979-01A2-41FB-8622-7B947862B00A}" srcId="{DCEA6034-63D4-4AB5-A661-BBF6A44F2E6D}" destId="{A87DED31-7504-44D0-8557-3886C9A083F1}" srcOrd="0" destOrd="0" parTransId="{BABD895E-5B14-42E9-BC3D-9D288C54DEF3}" sibTransId="{8661CF94-4592-4F2B-8ECF-0C25B335F949}"/>
    <dgm:cxn modelId="{94391FAD-743C-4855-AFD6-8EF6A7B7256F}" type="presOf" srcId="{2FD94C05-DD4E-4236-8472-E17D4090008E}" destId="{D29D6F29-EDE8-4000-BB71-15D0FE06233B}" srcOrd="0" destOrd="0" presId="urn:microsoft.com/office/officeart/2005/8/layout/radial1"/>
    <dgm:cxn modelId="{EFE5C4C0-9EE5-4C2C-B67B-6CB9CA9E696C}" srcId="{A87DED31-7504-44D0-8557-3886C9A083F1}" destId="{BD1ACDF5-D375-4876-9083-735D0824DF02}" srcOrd="2" destOrd="0" parTransId="{F8F3F66A-183F-4479-9115-B5CAA5CC5A50}" sibTransId="{62CA702B-D6AB-4557-AEA3-B746D26A7966}"/>
    <dgm:cxn modelId="{B2F9F0D8-072C-449A-8C37-2E17DA78B2AC}" srcId="{A87DED31-7504-44D0-8557-3886C9A083F1}" destId="{8D640415-7208-4CE3-957A-49FB9D67F198}" srcOrd="3" destOrd="0" parTransId="{F9A1743A-2F0B-4535-9344-280F96345134}" sibTransId="{22007759-7EA6-4DB7-B657-6A41CD5E2898}"/>
    <dgm:cxn modelId="{6DF429E8-2440-4002-85A3-759436AD14A6}" type="presOf" srcId="{DCEA6034-63D4-4AB5-A661-BBF6A44F2E6D}" destId="{E46AE64D-03DF-45AB-A0EC-4F691741396E}" srcOrd="0" destOrd="0" presId="urn:microsoft.com/office/officeart/2005/8/layout/radial1"/>
    <dgm:cxn modelId="{60E62322-FC1C-4D63-BD0D-9C9DBDD9BC95}" type="presParOf" srcId="{E46AE64D-03DF-45AB-A0EC-4F691741396E}" destId="{C7BDFE56-65F3-4277-A502-CB83D9F405C4}" srcOrd="0" destOrd="0" presId="urn:microsoft.com/office/officeart/2005/8/layout/radial1"/>
    <dgm:cxn modelId="{59428758-F71D-4127-B1A8-8CA964D31F22}" type="presParOf" srcId="{E46AE64D-03DF-45AB-A0EC-4F691741396E}" destId="{84467507-565C-4D7D-BFA4-46B4D5F20BE7}" srcOrd="1" destOrd="0" presId="urn:microsoft.com/office/officeart/2005/8/layout/radial1"/>
    <dgm:cxn modelId="{57985236-48C8-4D85-9033-60FF5B1F02C9}" type="presParOf" srcId="{84467507-565C-4D7D-BFA4-46B4D5F20BE7}" destId="{5321433E-9D3A-4BB6-823E-E0DAE06023CB}" srcOrd="0" destOrd="0" presId="urn:microsoft.com/office/officeart/2005/8/layout/radial1"/>
    <dgm:cxn modelId="{4632E131-53EC-4A62-8154-28572E85FE91}" type="presParOf" srcId="{E46AE64D-03DF-45AB-A0EC-4F691741396E}" destId="{D29D6F29-EDE8-4000-BB71-15D0FE06233B}" srcOrd="2" destOrd="0" presId="urn:microsoft.com/office/officeart/2005/8/layout/radial1"/>
    <dgm:cxn modelId="{C7E90927-6664-4F5B-A350-CD754AD1757A}" type="presParOf" srcId="{E46AE64D-03DF-45AB-A0EC-4F691741396E}" destId="{5D835E9D-CE63-4CEA-B7D9-7AFA96F430BB}" srcOrd="3" destOrd="0" presId="urn:microsoft.com/office/officeart/2005/8/layout/radial1"/>
    <dgm:cxn modelId="{E9693D06-17DC-4372-A2FC-AA6DC21D06EB}" type="presParOf" srcId="{5D835E9D-CE63-4CEA-B7D9-7AFA96F430BB}" destId="{E0744551-35F8-4BFE-BC80-85D6429C5773}" srcOrd="0" destOrd="0" presId="urn:microsoft.com/office/officeart/2005/8/layout/radial1"/>
    <dgm:cxn modelId="{79CDFBA9-117E-4D32-BC2F-CA24F2243902}" type="presParOf" srcId="{E46AE64D-03DF-45AB-A0EC-4F691741396E}" destId="{65783DD5-65B6-435E-B472-80E2F88D8FD1}" srcOrd="4" destOrd="0" presId="urn:microsoft.com/office/officeart/2005/8/layout/radial1"/>
    <dgm:cxn modelId="{479AF32C-89F5-4F34-B336-6C75E501822F}" type="presParOf" srcId="{E46AE64D-03DF-45AB-A0EC-4F691741396E}" destId="{F61CFA4B-8BA6-44C9-8853-EEAFF13DADCF}" srcOrd="5" destOrd="0" presId="urn:microsoft.com/office/officeart/2005/8/layout/radial1"/>
    <dgm:cxn modelId="{D35334F3-9663-46C9-8E7E-2E3DFEDAF23E}" type="presParOf" srcId="{F61CFA4B-8BA6-44C9-8853-EEAFF13DADCF}" destId="{7EBF8E4A-17C3-4958-9540-003BB9F9CAD0}" srcOrd="0" destOrd="0" presId="urn:microsoft.com/office/officeart/2005/8/layout/radial1"/>
    <dgm:cxn modelId="{D26ADDD8-2E01-4C0C-A08D-A97DAB41993D}" type="presParOf" srcId="{E46AE64D-03DF-45AB-A0EC-4F691741396E}" destId="{42A1925E-4BDD-49A2-BE55-790F435F9D36}" srcOrd="6" destOrd="0" presId="urn:microsoft.com/office/officeart/2005/8/layout/radial1"/>
    <dgm:cxn modelId="{46B127CB-E625-4533-8EEE-5DFEED00303D}" type="presParOf" srcId="{E46AE64D-03DF-45AB-A0EC-4F691741396E}" destId="{75DFF5C5-B6C7-4EFE-A5DD-2F6DF766275B}" srcOrd="7" destOrd="0" presId="urn:microsoft.com/office/officeart/2005/8/layout/radial1"/>
    <dgm:cxn modelId="{A188A9FE-B7FC-4CE9-A2C2-DB6230959870}" type="presParOf" srcId="{75DFF5C5-B6C7-4EFE-A5DD-2F6DF766275B}" destId="{C8FEEE28-2E85-484B-8571-676D06B076AD}" srcOrd="0" destOrd="0" presId="urn:microsoft.com/office/officeart/2005/8/layout/radial1"/>
    <dgm:cxn modelId="{AEB6736E-283C-41C4-B2A7-85B9AA6C967E}" type="presParOf" srcId="{E46AE64D-03DF-45AB-A0EC-4F691741396E}" destId="{EDE933B6-E827-4F0C-9DD3-3F092D6365BC}" srcOrd="8" destOrd="0" presId="urn:microsoft.com/office/officeart/2005/8/layout/radial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9D4D9B1-BD12-47DF-B916-4BE842F88EE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3607373-D500-4920-8D3C-687D10A40F86}">
      <dgm:prSet phldrT="[Text]"/>
      <dgm:spPr/>
      <dgm:t>
        <a:bodyPr/>
        <a:lstStyle/>
        <a:p>
          <a:r>
            <a:rPr lang="en-US" dirty="0"/>
            <a:t>01</a:t>
          </a:r>
        </a:p>
      </dgm:t>
    </dgm:pt>
    <dgm:pt modelId="{F85F7A30-7181-4DD9-B412-4BE48B165A6B}" type="parTrans" cxnId="{8CDF0FEF-C793-4F3D-984C-1246E980B22F}">
      <dgm:prSet/>
      <dgm:spPr/>
      <dgm:t>
        <a:bodyPr/>
        <a:lstStyle/>
        <a:p>
          <a:endParaRPr lang="en-US"/>
        </a:p>
      </dgm:t>
    </dgm:pt>
    <dgm:pt modelId="{8F300499-A50B-4D6B-B4C2-941923C733DC}" type="sibTrans" cxnId="{8CDF0FEF-C793-4F3D-984C-1246E980B22F}">
      <dgm:prSet/>
      <dgm:spPr/>
      <dgm:t>
        <a:bodyPr/>
        <a:lstStyle/>
        <a:p>
          <a:endParaRPr lang="en-US"/>
        </a:p>
      </dgm:t>
    </dgm:pt>
    <dgm:pt modelId="{5B03DDD9-5572-4194-816D-4260F53FB2D8}">
      <dgm:prSet phldrT="[Text]"/>
      <dgm:spPr/>
      <dgm:t>
        <a:bodyPr/>
        <a:lstStyle/>
        <a:p>
          <a:r>
            <a:rPr lang="en-US" dirty="0"/>
            <a:t>02</a:t>
          </a:r>
        </a:p>
      </dgm:t>
    </dgm:pt>
    <dgm:pt modelId="{AF8E88EC-3143-48B1-AA29-128A4733AD63}" type="parTrans" cxnId="{907F17C2-D932-48D2-8AE4-95A1CF9F0127}">
      <dgm:prSet/>
      <dgm:spPr/>
      <dgm:t>
        <a:bodyPr/>
        <a:lstStyle/>
        <a:p>
          <a:endParaRPr lang="en-US"/>
        </a:p>
      </dgm:t>
    </dgm:pt>
    <dgm:pt modelId="{70767621-A30F-4990-B21C-537B418A8559}" type="sibTrans" cxnId="{907F17C2-D932-48D2-8AE4-95A1CF9F0127}">
      <dgm:prSet/>
      <dgm:spPr/>
      <dgm:t>
        <a:bodyPr/>
        <a:lstStyle/>
        <a:p>
          <a:endParaRPr lang="en-US"/>
        </a:p>
      </dgm:t>
    </dgm:pt>
    <dgm:pt modelId="{752FA7A3-044D-4514-9BD6-264D8F8FAE6E}">
      <dgm:prSet phldrT="[Text]"/>
      <dgm:spPr/>
      <dgm:t>
        <a:bodyPr/>
        <a:lstStyle/>
        <a:p>
          <a:r>
            <a:rPr lang="en-US" dirty="0"/>
            <a:t>……</a:t>
          </a:r>
        </a:p>
      </dgm:t>
    </dgm:pt>
    <dgm:pt modelId="{51EA60C0-B6BD-4411-979A-D425D555A788}" type="parTrans" cxnId="{987E1EFD-4025-4CAA-A4F3-9E0FC9A961FD}">
      <dgm:prSet/>
      <dgm:spPr/>
      <dgm:t>
        <a:bodyPr/>
        <a:lstStyle/>
        <a:p>
          <a:endParaRPr lang="en-US"/>
        </a:p>
      </dgm:t>
    </dgm:pt>
    <dgm:pt modelId="{3EA26367-C45A-40DD-8BD5-96590F2E1733}" type="sibTrans" cxnId="{987E1EFD-4025-4CAA-A4F3-9E0FC9A961FD}">
      <dgm:prSet/>
      <dgm:spPr/>
      <dgm:t>
        <a:bodyPr/>
        <a:lstStyle/>
        <a:p>
          <a:endParaRPr lang="en-US"/>
        </a:p>
      </dgm:t>
    </dgm:pt>
    <dgm:pt modelId="{E60D7DF4-BC0C-4D66-8E9A-6657FD843A9B}" type="pres">
      <dgm:prSet presAssocID="{C9D4D9B1-BD12-47DF-B916-4BE842F88EE9}" presName="Name0" presStyleCnt="0">
        <dgm:presLayoutVars>
          <dgm:dir/>
          <dgm:animLvl val="lvl"/>
          <dgm:resizeHandles val="exact"/>
        </dgm:presLayoutVars>
      </dgm:prSet>
      <dgm:spPr/>
    </dgm:pt>
    <dgm:pt modelId="{B16BC8B6-7814-4334-99BB-55D503CF228D}" type="pres">
      <dgm:prSet presAssocID="{23607373-D500-4920-8D3C-687D10A40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1A8ACE-B7C9-48AB-9721-A525F9DB6BD1}" type="pres">
      <dgm:prSet presAssocID="{8F300499-A50B-4D6B-B4C2-941923C733DC}" presName="parTxOnlySpace" presStyleCnt="0"/>
      <dgm:spPr/>
    </dgm:pt>
    <dgm:pt modelId="{8A90CC20-A8CE-46B7-B9FC-30DC5B4861A4}" type="pres">
      <dgm:prSet presAssocID="{5B03DDD9-5572-4194-816D-4260F53FB2D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FB36EA-BFB9-4C23-9F79-E81F3300CA58}" type="pres">
      <dgm:prSet presAssocID="{70767621-A30F-4990-B21C-537B418A8559}" presName="parTxOnlySpace" presStyleCnt="0"/>
      <dgm:spPr/>
    </dgm:pt>
    <dgm:pt modelId="{5F7445EE-A941-4222-A9B6-2BF94D7FB52A}" type="pres">
      <dgm:prSet presAssocID="{752FA7A3-044D-4514-9BD6-264D8F8FAE6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CA6B23F-538F-484C-B3EA-F06D4DE5411C}" type="presOf" srcId="{23607373-D500-4920-8D3C-687D10A40F86}" destId="{B16BC8B6-7814-4334-99BB-55D503CF228D}" srcOrd="0" destOrd="0" presId="urn:microsoft.com/office/officeart/2005/8/layout/chevron1"/>
    <dgm:cxn modelId="{9166895E-0F23-483E-94BE-7AA70C38758F}" type="presOf" srcId="{5B03DDD9-5572-4194-816D-4260F53FB2D8}" destId="{8A90CC20-A8CE-46B7-B9FC-30DC5B4861A4}" srcOrd="0" destOrd="0" presId="urn:microsoft.com/office/officeart/2005/8/layout/chevron1"/>
    <dgm:cxn modelId="{BBBA9EA2-5A07-47A2-898B-2BDBC3D42A67}" type="presOf" srcId="{C9D4D9B1-BD12-47DF-B916-4BE842F88EE9}" destId="{E60D7DF4-BC0C-4D66-8E9A-6657FD843A9B}" srcOrd="0" destOrd="0" presId="urn:microsoft.com/office/officeart/2005/8/layout/chevron1"/>
    <dgm:cxn modelId="{907F17C2-D932-48D2-8AE4-95A1CF9F0127}" srcId="{C9D4D9B1-BD12-47DF-B916-4BE842F88EE9}" destId="{5B03DDD9-5572-4194-816D-4260F53FB2D8}" srcOrd="1" destOrd="0" parTransId="{AF8E88EC-3143-48B1-AA29-128A4733AD63}" sibTransId="{70767621-A30F-4990-B21C-537B418A8559}"/>
    <dgm:cxn modelId="{C58D57CD-1440-4B93-9041-113FAB286446}" type="presOf" srcId="{752FA7A3-044D-4514-9BD6-264D8F8FAE6E}" destId="{5F7445EE-A941-4222-A9B6-2BF94D7FB52A}" srcOrd="0" destOrd="0" presId="urn:microsoft.com/office/officeart/2005/8/layout/chevron1"/>
    <dgm:cxn modelId="{8CDF0FEF-C793-4F3D-984C-1246E980B22F}" srcId="{C9D4D9B1-BD12-47DF-B916-4BE842F88EE9}" destId="{23607373-D500-4920-8D3C-687D10A40F86}" srcOrd="0" destOrd="0" parTransId="{F85F7A30-7181-4DD9-B412-4BE48B165A6B}" sibTransId="{8F300499-A50B-4D6B-B4C2-941923C733DC}"/>
    <dgm:cxn modelId="{987E1EFD-4025-4CAA-A4F3-9E0FC9A961FD}" srcId="{C9D4D9B1-BD12-47DF-B916-4BE842F88EE9}" destId="{752FA7A3-044D-4514-9BD6-264D8F8FAE6E}" srcOrd="2" destOrd="0" parTransId="{51EA60C0-B6BD-4411-979A-D425D555A788}" sibTransId="{3EA26367-C45A-40DD-8BD5-96590F2E1733}"/>
    <dgm:cxn modelId="{263C48CF-FFD4-40AB-897A-2528E67A19B1}" type="presParOf" srcId="{E60D7DF4-BC0C-4D66-8E9A-6657FD843A9B}" destId="{B16BC8B6-7814-4334-99BB-55D503CF228D}" srcOrd="0" destOrd="0" presId="urn:microsoft.com/office/officeart/2005/8/layout/chevron1"/>
    <dgm:cxn modelId="{126A1499-76A4-4227-A614-0AA90A70A1E6}" type="presParOf" srcId="{E60D7DF4-BC0C-4D66-8E9A-6657FD843A9B}" destId="{5C1A8ACE-B7C9-48AB-9721-A525F9DB6BD1}" srcOrd="1" destOrd="0" presId="urn:microsoft.com/office/officeart/2005/8/layout/chevron1"/>
    <dgm:cxn modelId="{80228CC8-7B06-46DD-8487-EC8C10744B95}" type="presParOf" srcId="{E60D7DF4-BC0C-4D66-8E9A-6657FD843A9B}" destId="{8A90CC20-A8CE-46B7-B9FC-30DC5B4861A4}" srcOrd="2" destOrd="0" presId="urn:microsoft.com/office/officeart/2005/8/layout/chevron1"/>
    <dgm:cxn modelId="{3ED39986-BF5D-4EDF-9591-58A18ABDD13A}" type="presParOf" srcId="{E60D7DF4-BC0C-4D66-8E9A-6657FD843A9B}" destId="{34FB36EA-BFB9-4C23-9F79-E81F3300CA58}" srcOrd="3" destOrd="0" presId="urn:microsoft.com/office/officeart/2005/8/layout/chevron1"/>
    <dgm:cxn modelId="{3775A79A-B054-4E75-8548-4281CF1D6B30}" type="presParOf" srcId="{E60D7DF4-BC0C-4D66-8E9A-6657FD843A9B}" destId="{5F7445EE-A941-4222-A9B6-2BF94D7FB52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研发工作站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236FB6-C7D3-42CE-8D74-8188417A32CD}">
      <dgm:prSet phldrT="[Text]" custT="1"/>
      <dgm:spPr/>
      <dgm:t>
        <a:bodyPr vert="horz"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www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9AEDB6-EC9F-4D0A-978A-4E283CC2C952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4EE8D7-E8C3-4483-83AA-5701AA707C4C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8CCC93-5471-42CD-A105-815EC17CC71E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mgt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72414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X="17241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X="172414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X="17241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X="172414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jxmgt.zhnt-x.com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fjmgt.zhnt-x.com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衍生层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产品批次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商品 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组织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用户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采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购 </a:t>
          </a:r>
          <a:r>
            <a:rPr lang="en-US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D35836-4E81-4A59-8482-BC43DD4FB51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购买 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7131C316-58DC-460B-A1B1-71A82F11FFE7}" type="parTrans" cxnId="{420DD537-CD7E-4DA5-B9F4-A2F5872B0CE2}">
      <dgm:prSet/>
      <dgm:spPr/>
    </dgm:pt>
    <dgm:pt modelId="{6E13EEE7-F751-45DF-BD88-2F46F0E4D381}" type="sibTrans" cxnId="{420DD537-CD7E-4DA5-B9F4-A2F5872B0CE2}">
      <dgm:prSet/>
      <dgm:spPr/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4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4" custLinFactNeighborX="-1770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4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4"/>
      <dgm:spPr/>
    </dgm:pt>
    <dgm:pt modelId="{520428F5-329F-48FC-871B-707394F3B18F}" type="pres">
      <dgm:prSet presAssocID="{DD37BAAA-F2EA-4BBD-86AB-18054AD25077}" presName="hierChild3" presStyleCnt="0"/>
      <dgm:spPr/>
    </dgm:pt>
    <dgm:pt modelId="{ABBEDFA9-4E30-4156-A3A8-727FDA8872AB}" type="pres">
      <dgm:prSet presAssocID="{7131C316-58DC-460B-A1B1-71A82F11FFE7}" presName="Name19" presStyleLbl="parChTrans1D3" presStyleIdx="0" presStyleCnt="2"/>
      <dgm:spPr/>
    </dgm:pt>
    <dgm:pt modelId="{795802BC-4627-4742-A03C-C8A921D70BDB}" type="pres">
      <dgm:prSet presAssocID="{33D35836-4E81-4A59-8482-BC43DD4FB513}" presName="Name21" presStyleCnt="0"/>
      <dgm:spPr/>
    </dgm:pt>
    <dgm:pt modelId="{56618F17-7C37-457F-A066-DF43DA0336A8}" type="pres">
      <dgm:prSet presAssocID="{33D35836-4E81-4A59-8482-BC43DD4FB513}" presName="level2Shape" presStyleLbl="node3" presStyleIdx="0" presStyleCnt="2"/>
      <dgm:spPr/>
    </dgm:pt>
    <dgm:pt modelId="{46A5100F-3EDB-4BF2-B77B-D0A9A839A91C}" type="pres">
      <dgm:prSet presAssocID="{33D35836-4E81-4A59-8482-BC43DD4FB513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4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4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4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4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1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1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420DD537-CD7E-4DA5-B9F4-A2F5872B0CE2}" srcId="{DD37BAAA-F2EA-4BBD-86AB-18054AD25077}" destId="{33D35836-4E81-4A59-8482-BC43DD4FB513}" srcOrd="0" destOrd="0" parTransId="{7131C316-58DC-460B-A1B1-71A82F11FFE7}" sibTransId="{6E13EEE7-F751-45DF-BD88-2F46F0E4D381}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5D6C7D4B-C0DC-4978-88F6-7AFB927008DF}" type="presOf" srcId="{7131C316-58DC-460B-A1B1-71A82F11FFE7}" destId="{ABBEDFA9-4E30-4156-A3A8-727FDA8872AB}" srcOrd="0" destOrd="0" presId="urn:microsoft.com/office/officeart/2005/8/layout/hierarchy6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5C71FA70-5C4B-47AF-B81A-E48F815A5BDE}" type="presOf" srcId="{33D35836-4E81-4A59-8482-BC43DD4FB513}" destId="{56618F17-7C37-457F-A066-DF43DA0336A8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FF15D32-05AA-45FD-A5E9-50C856D68578}" type="presParOf" srcId="{520428F5-329F-48FC-871B-707394F3B18F}" destId="{ABBEDFA9-4E30-4156-A3A8-727FDA8872AB}" srcOrd="0" destOrd="0" presId="urn:microsoft.com/office/officeart/2005/8/layout/hierarchy6"/>
    <dgm:cxn modelId="{7F871C56-63FF-42C1-AD2E-2FB54563ED3F}" type="presParOf" srcId="{520428F5-329F-48FC-871B-707394F3B18F}" destId="{795802BC-4627-4742-A03C-C8A921D70BDB}" srcOrd="1" destOrd="0" presId="urn:microsoft.com/office/officeart/2005/8/layout/hierarchy6"/>
    <dgm:cxn modelId="{BEDE2651-88E7-4039-B14A-AE6937F3B7CD}" type="presParOf" srcId="{795802BC-4627-4742-A03C-C8A921D70BDB}" destId="{56618F17-7C37-457F-A066-DF43DA0336A8}" srcOrd="0" destOrd="0" presId="urn:microsoft.com/office/officeart/2005/8/layout/hierarchy6"/>
    <dgm:cxn modelId="{83A81F3B-C07C-4C5D-B31B-9BB3B696A9DC}" type="presParOf" srcId="{795802BC-4627-4742-A03C-C8A921D70BDB}" destId="{46A5100F-3EDB-4BF2-B77B-D0A9A839A91C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B9CB03-57EB-4182-A079-4F0A5030CC8F}">
      <dgm:prSet phldrT="[Text]"/>
      <dgm:spPr/>
      <dgm:t>
        <a:bodyPr/>
        <a:lstStyle/>
        <a:p>
          <a:r>
            <a:rPr lang="zh-CN" altLang="en-US" dirty="0"/>
            <a:t>批发价／批发收入 </a:t>
          </a:r>
          <a:r>
            <a:rPr lang="en-US" altLang="zh-CN" dirty="0"/>
            <a:t>100%</a:t>
          </a:r>
          <a:endParaRPr lang="en-US" dirty="0"/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/>
            <a:t>产供收入 </a:t>
          </a:r>
          <a:r>
            <a:rPr lang="en-US" altLang="zh-CN" dirty="0"/>
            <a:t>90%</a:t>
          </a:r>
          <a:endParaRPr lang="en-US" dirty="0"/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/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/>
            <a:t>产源生产所得</a:t>
          </a:r>
          <a:endParaRPr lang="en-US" dirty="0"/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/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/>
            <a:t>供应方的包销服务费用及到控配中心的运费</a:t>
          </a:r>
          <a:endParaRPr lang="en-US" dirty="0"/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/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/>
            <a:t>平台收入</a:t>
          </a:r>
          <a:r>
            <a:rPr lang="en-US" altLang="zh-CN" dirty="0"/>
            <a:t> 10%</a:t>
          </a:r>
          <a:endParaRPr lang="en-US" dirty="0"/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/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/>
            <a:t>信息服务及支付费用</a:t>
          </a:r>
          <a:endParaRPr lang="en-US" dirty="0"/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/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/>
            <a:t>控配中心的品控及配送到市场的费用</a:t>
          </a:r>
          <a:endParaRPr lang="en-US" dirty="0"/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/>
            <a:t>其它配套费用</a:t>
          </a:r>
          <a:endParaRPr lang="en-US" dirty="0"/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330FFC-90A1-4A23-AD04-65302E385838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FA464-5771-4D68-AFFF-4AD2145227BC}" type="parTrans" cxnId="{45E2D32A-80EF-4116-9730-FCBF9F45308B}">
      <dgm:prSet/>
      <dgm:spPr/>
      <dgm:t>
        <a:bodyPr/>
        <a:lstStyle/>
        <a:p>
          <a:endParaRPr lang="en-US"/>
        </a:p>
      </dgm:t>
    </dgm:pt>
    <dgm:pt modelId="{79E2EF72-C409-49E7-AE09-5DB6042D6B05}" type="sibTrans" cxnId="{45E2D32A-80EF-4116-9730-FCBF9F45308B}">
      <dgm:prSet/>
      <dgm:spPr/>
      <dgm:t>
        <a:bodyPr/>
        <a:lstStyle/>
        <a:p>
          <a:endParaRPr lang="en-US"/>
        </a:p>
      </dgm:t>
    </dgm:pt>
    <dgm:pt modelId="{4E8982EE-0A02-426C-B7C8-48BEA8A4CC95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BDB6-8169-41C2-96D0-47FB956E3CAD}" type="parTrans" cxnId="{571E5BA4-D202-4E15-A236-045BF468F20E}">
      <dgm:prSet/>
      <dgm:spPr/>
      <dgm:t>
        <a:bodyPr/>
        <a:lstStyle/>
        <a:p>
          <a:endParaRPr lang="en-US"/>
        </a:p>
      </dgm:t>
    </dgm:pt>
    <dgm:pt modelId="{5B61878B-CA53-4A27-8E99-9565D43F0A73}" type="sibTrans" cxnId="{571E5BA4-D202-4E15-A236-045BF468F20E}">
      <dgm:prSet/>
      <dgm:spPr/>
      <dgm:t>
        <a:bodyPr/>
        <a:lstStyle/>
        <a:p>
          <a:endParaRPr lang="en-US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2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2"/>
      <dgm:spPr/>
    </dgm:pt>
    <dgm:pt modelId="{64EE25C0-4A36-494C-A5AE-AF48ABE70FFB}" type="pres">
      <dgm:prSet presAssocID="{33270A0C-7CD8-4C11-82EE-ECF14A867693}" presName="text2" presStyleLbl="fgAcc2" presStyleIdx="0" presStyleCnt="2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6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6"/>
      <dgm:spPr/>
    </dgm:pt>
    <dgm:pt modelId="{63BFA72F-74F1-459C-8FDE-316EDD4B2EFE}" type="pres">
      <dgm:prSet presAssocID="{7236AB05-A5A5-49BD-9B13-F606BBC4B91E}" presName="text3" presStyleLbl="fgAcc3" presStyleIdx="0" presStyleCnt="6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6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6"/>
      <dgm:spPr/>
    </dgm:pt>
    <dgm:pt modelId="{F5E1A6C9-5A50-44C9-9BB2-6F5A9854E1DF}" type="pres">
      <dgm:prSet presAssocID="{9908338D-8D81-455D-A8CC-0270186837E3}" presName="text3" presStyleLbl="fgAcc3" presStyleIdx="1" presStyleCnt="6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CAF59C41-2D6C-41B5-8150-C2F11A914C21}" type="pres">
      <dgm:prSet presAssocID="{B2CBBDB6-8169-41C2-96D0-47FB956E3CAD}" presName="Name17" presStyleLbl="parChTrans1D3" presStyleIdx="2" presStyleCnt="6"/>
      <dgm:spPr/>
    </dgm:pt>
    <dgm:pt modelId="{B4373083-82D7-4133-94AC-5712BC0E8F4F}" type="pres">
      <dgm:prSet presAssocID="{4E8982EE-0A02-426C-B7C8-48BEA8A4CC95}" presName="hierRoot3" presStyleCnt="0"/>
      <dgm:spPr/>
    </dgm:pt>
    <dgm:pt modelId="{5421357F-325A-41A8-B81A-091872FD23A0}" type="pres">
      <dgm:prSet presAssocID="{4E8982EE-0A02-426C-B7C8-48BEA8A4CC95}" presName="composite3" presStyleCnt="0"/>
      <dgm:spPr/>
    </dgm:pt>
    <dgm:pt modelId="{CBC6CA5C-AE07-4F5D-A5A0-BD72C56B8A1D}" type="pres">
      <dgm:prSet presAssocID="{4E8982EE-0A02-426C-B7C8-48BEA8A4CC95}" presName="background3" presStyleLbl="node3" presStyleIdx="2" presStyleCnt="6"/>
      <dgm:spPr/>
    </dgm:pt>
    <dgm:pt modelId="{D6D2AD16-5761-4D10-9F3C-E41B44772DC6}" type="pres">
      <dgm:prSet presAssocID="{4E8982EE-0A02-426C-B7C8-48BEA8A4CC95}" presName="text3" presStyleLbl="fgAcc3" presStyleIdx="2" presStyleCnt="6">
        <dgm:presLayoutVars>
          <dgm:chPref val="3"/>
        </dgm:presLayoutVars>
      </dgm:prSet>
      <dgm:spPr/>
    </dgm:pt>
    <dgm:pt modelId="{D809CAB1-5F1D-4C71-ABCE-F2295937D51C}" type="pres">
      <dgm:prSet presAssocID="{4E8982EE-0A02-426C-B7C8-48BEA8A4CC95}" presName="hierChild4" presStyleCnt="0"/>
      <dgm:spPr/>
    </dgm:pt>
    <dgm:pt modelId="{45760A9F-1B73-4F84-855E-2D29760C4804}" type="pres">
      <dgm:prSet presAssocID="{4E4A8598-CE44-42C0-93BF-086F80426EEB}" presName="Name10" presStyleLbl="parChTrans1D2" presStyleIdx="1" presStyleCnt="2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1" presStyleCnt="2"/>
      <dgm:spPr/>
    </dgm:pt>
    <dgm:pt modelId="{16753983-AFCD-45C3-8427-F105D6AAEDEA}" type="pres">
      <dgm:prSet presAssocID="{8C557101-9EA5-483D-B85C-482E0CA03319}" presName="text2" presStyleLbl="fgAcc2" presStyleIdx="1" presStyleCnt="2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3" presStyleCnt="6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3" presStyleCnt="6"/>
      <dgm:spPr/>
    </dgm:pt>
    <dgm:pt modelId="{772986FB-F7B6-407F-88D0-63E6BFCF3E81}" type="pres">
      <dgm:prSet presAssocID="{E212EFBE-DBE3-484F-AA4F-17C7F7416AD9}" presName="text3" presStyleLbl="fgAcc3" presStyleIdx="3" presStyleCnt="6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4" presStyleCnt="6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4" presStyleCnt="6"/>
      <dgm:spPr/>
    </dgm:pt>
    <dgm:pt modelId="{8EDB1C3F-2DDF-4043-B09B-CE3ECFCA9208}" type="pres">
      <dgm:prSet presAssocID="{855B6015-4360-410A-BFE0-EB63803D70A7}" presName="text3" presStyleLbl="fgAcc3" presStyleIdx="4" presStyleCnt="6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  <dgm:pt modelId="{B0A2FD71-DD0A-4E10-8949-67B9974EF466}" type="pres">
      <dgm:prSet presAssocID="{D65FA464-5771-4D68-AFFF-4AD2145227BC}" presName="Name17" presStyleLbl="parChTrans1D3" presStyleIdx="5" presStyleCnt="6"/>
      <dgm:spPr/>
    </dgm:pt>
    <dgm:pt modelId="{1C7B64C5-611F-4A94-B2CF-6F1FB8D61413}" type="pres">
      <dgm:prSet presAssocID="{3F330FFC-90A1-4A23-AD04-65302E385838}" presName="hierRoot3" presStyleCnt="0"/>
      <dgm:spPr/>
    </dgm:pt>
    <dgm:pt modelId="{279F8671-51BD-4A5F-A715-C4B6A93BDBF7}" type="pres">
      <dgm:prSet presAssocID="{3F330FFC-90A1-4A23-AD04-65302E385838}" presName="composite3" presStyleCnt="0"/>
      <dgm:spPr/>
    </dgm:pt>
    <dgm:pt modelId="{7056B92C-3BBD-4047-8485-714AA7CC49CD}" type="pres">
      <dgm:prSet presAssocID="{3F330FFC-90A1-4A23-AD04-65302E385838}" presName="background3" presStyleLbl="node3" presStyleIdx="5" presStyleCnt="6"/>
      <dgm:spPr/>
    </dgm:pt>
    <dgm:pt modelId="{497DA880-AD1D-46C2-A8BB-AC4CA3D3300F}" type="pres">
      <dgm:prSet presAssocID="{3F330FFC-90A1-4A23-AD04-65302E385838}" presName="text3" presStyleLbl="fgAcc3" presStyleIdx="5" presStyleCnt="6">
        <dgm:presLayoutVars>
          <dgm:chPref val="3"/>
        </dgm:presLayoutVars>
      </dgm:prSet>
      <dgm:spPr/>
    </dgm:pt>
    <dgm:pt modelId="{35ECD5C1-71A5-4AC0-977E-4DCD1CE3CAE6}" type="pres">
      <dgm:prSet presAssocID="{3F330FFC-90A1-4A23-AD04-65302E385838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6335A619-AC97-4EB0-9F66-14F73CCC6F5F}" type="presOf" srcId="{3F330FFC-90A1-4A23-AD04-65302E385838}" destId="{497DA880-AD1D-46C2-A8BB-AC4CA3D3300F}" srcOrd="0" destOrd="0" presId="urn:microsoft.com/office/officeart/2005/8/layout/hierarchy1"/>
    <dgm:cxn modelId="{72EC3222-80E9-46E8-BE10-2E0E45BC6C19}" type="presOf" srcId="{4E8982EE-0A02-426C-B7C8-48BEA8A4CC95}" destId="{D6D2AD16-5761-4D10-9F3C-E41B44772DC6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45E2D32A-80EF-4116-9730-FCBF9F45308B}" srcId="{8C557101-9EA5-483D-B85C-482E0CA03319}" destId="{3F330FFC-90A1-4A23-AD04-65302E385838}" srcOrd="2" destOrd="0" parTransId="{D65FA464-5771-4D68-AFFF-4AD2145227BC}" sibTransId="{79E2EF72-C409-49E7-AE09-5DB6042D6B05}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1" destOrd="0" parTransId="{4E4A8598-CE44-42C0-93BF-086F80426EEB}" sibTransId="{B2CB895D-C437-4239-A0F0-231711A7129E}"/>
    <dgm:cxn modelId="{571E5BA4-D202-4E15-A236-045BF468F20E}" srcId="{33270A0C-7CD8-4C11-82EE-ECF14A867693}" destId="{4E8982EE-0A02-426C-B7C8-48BEA8A4CC95}" srcOrd="2" destOrd="0" parTransId="{B2CBBDB6-8169-41C2-96D0-47FB956E3CAD}" sibTransId="{5B61878B-CA53-4A27-8E99-9565D43F0A73}"/>
    <dgm:cxn modelId="{423CB2B2-55C8-407B-A8B5-CDCFB2ED2FF2}" type="presOf" srcId="{B2CBBDB6-8169-41C2-96D0-47FB956E3CAD}" destId="{CAF59C41-2D6C-41B5-8150-C2F11A914C21}" srcOrd="0" destOrd="0" presId="urn:microsoft.com/office/officeart/2005/8/layout/hierarchy1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2138F7F8-AD51-4D01-8AB0-5E11E4CF9823}" type="presOf" srcId="{D65FA464-5771-4D68-AFFF-4AD2145227BC}" destId="{B0A2FD71-DD0A-4E10-8949-67B9974EF466}" srcOrd="0" destOrd="0" presId="urn:microsoft.com/office/officeart/2005/8/layout/hierarchy1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62FDCDE0-F94A-4BE1-AB13-1ED8B3E52CED}" type="presParOf" srcId="{19B22A8D-6E04-41B1-923D-C11225C8444A}" destId="{CAF59C41-2D6C-41B5-8150-C2F11A914C21}" srcOrd="4" destOrd="0" presId="urn:microsoft.com/office/officeart/2005/8/layout/hierarchy1"/>
    <dgm:cxn modelId="{17939B98-FFF4-46C7-9567-899CDD6AF46D}" type="presParOf" srcId="{19B22A8D-6E04-41B1-923D-C11225C8444A}" destId="{B4373083-82D7-4133-94AC-5712BC0E8F4F}" srcOrd="5" destOrd="0" presId="urn:microsoft.com/office/officeart/2005/8/layout/hierarchy1"/>
    <dgm:cxn modelId="{58D014CA-D30C-4972-8AE4-50CFE99C9B07}" type="presParOf" srcId="{B4373083-82D7-4133-94AC-5712BC0E8F4F}" destId="{5421357F-325A-41A8-B81A-091872FD23A0}" srcOrd="0" destOrd="0" presId="urn:microsoft.com/office/officeart/2005/8/layout/hierarchy1"/>
    <dgm:cxn modelId="{E01372AE-9632-4EBA-B992-6F8E3E846AE6}" type="presParOf" srcId="{5421357F-325A-41A8-B81A-091872FD23A0}" destId="{CBC6CA5C-AE07-4F5D-A5A0-BD72C56B8A1D}" srcOrd="0" destOrd="0" presId="urn:microsoft.com/office/officeart/2005/8/layout/hierarchy1"/>
    <dgm:cxn modelId="{1194AF36-7D0D-4726-86C0-2F0EC15AB9FD}" type="presParOf" srcId="{5421357F-325A-41A8-B81A-091872FD23A0}" destId="{D6D2AD16-5761-4D10-9F3C-E41B44772DC6}" srcOrd="1" destOrd="0" presId="urn:microsoft.com/office/officeart/2005/8/layout/hierarchy1"/>
    <dgm:cxn modelId="{31753A5C-8C05-400C-BC3C-0FEFFFA3699E}" type="presParOf" srcId="{B4373083-82D7-4133-94AC-5712BC0E8F4F}" destId="{D809CAB1-5F1D-4C71-ABCE-F2295937D51C}" srcOrd="1" destOrd="0" presId="urn:microsoft.com/office/officeart/2005/8/layout/hierarchy1"/>
    <dgm:cxn modelId="{6F7A1FCA-4B6E-4EE8-BA88-7CFD85286F1F}" type="presParOf" srcId="{665E76B8-5805-427B-984D-FF9C74A3CF9A}" destId="{45760A9F-1B73-4F84-855E-2D29760C4804}" srcOrd="2" destOrd="0" presId="urn:microsoft.com/office/officeart/2005/8/layout/hierarchy1"/>
    <dgm:cxn modelId="{13232519-D254-4AC4-A07A-DB26F314DFB2}" type="presParOf" srcId="{665E76B8-5805-427B-984D-FF9C74A3CF9A}" destId="{7F4D9DD1-1EA9-46D8-A4DB-B080D8E027F3}" srcOrd="3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  <dgm:cxn modelId="{7AD6FE41-30F5-4445-BE9F-ACB1A18362A2}" type="presParOf" srcId="{3B2B5B8D-7E13-40AD-88DF-386E8280F455}" destId="{B0A2FD71-DD0A-4E10-8949-67B9974EF466}" srcOrd="4" destOrd="0" presId="urn:microsoft.com/office/officeart/2005/8/layout/hierarchy1"/>
    <dgm:cxn modelId="{479DA1A7-B35E-452C-A6C1-A169699D53FB}" type="presParOf" srcId="{3B2B5B8D-7E13-40AD-88DF-386E8280F455}" destId="{1C7B64C5-611F-4A94-B2CF-6F1FB8D61413}" srcOrd="5" destOrd="0" presId="urn:microsoft.com/office/officeart/2005/8/layout/hierarchy1"/>
    <dgm:cxn modelId="{E2F5DB55-C5FB-4041-9B9E-72AA7B3AB79A}" type="presParOf" srcId="{1C7B64C5-611F-4A94-B2CF-6F1FB8D61413}" destId="{279F8671-51BD-4A5F-A715-C4B6A93BDBF7}" srcOrd="0" destOrd="0" presId="urn:microsoft.com/office/officeart/2005/8/layout/hierarchy1"/>
    <dgm:cxn modelId="{0E8D68BA-BA16-48EA-A46F-F0A095280494}" type="presParOf" srcId="{279F8671-51BD-4A5F-A715-C4B6A93BDBF7}" destId="{7056B92C-3BBD-4047-8485-714AA7CC49CD}" srcOrd="0" destOrd="0" presId="urn:microsoft.com/office/officeart/2005/8/layout/hierarchy1"/>
    <dgm:cxn modelId="{A98DBB16-A1E1-4906-BBDE-12911D2953B5}" type="presParOf" srcId="{279F8671-51BD-4A5F-A715-C4B6A93BDBF7}" destId="{497DA880-AD1D-46C2-A8BB-AC4CA3D3300F}" srcOrd="1" destOrd="0" presId="urn:microsoft.com/office/officeart/2005/8/layout/hierarchy1"/>
    <dgm:cxn modelId="{5168E405-8330-4C14-B282-E8366A4FEEE9}" type="presParOf" srcId="{1C7B64C5-611F-4A94-B2CF-6F1FB8D61413}" destId="{35ECD5C1-71A5-4AC0-977E-4DCD1CE3CA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 custScaleX="75042" custScaleY="75306" custLinFactNeighborX="-28469" custLinFactNeighborY="-15621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 custLinFactNeighborX="37516" custLinFactNeighborY="-20840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FA1236-4C49-4240-9095-07722E1FF7C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7E0A50-DB43-43E1-8137-41DB4BA9D201}" type="sib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7A101E-92E3-4EBC-8CEC-11C743F774A0}" type="par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CDA165-3ACF-4EEF-B15D-690108879F3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7A35FF-5407-4928-B01B-371AAF06DDD0}" type="sibTrans" cxnId="{44141784-AB3B-46D6-B4DD-50A39B4D5E08}">
      <dgm:prSet/>
      <dgm:spPr/>
      <dgm:t>
        <a:bodyPr/>
        <a:lstStyle/>
        <a:p>
          <a:endParaRPr lang="en-US" sz="1400"/>
        </a:p>
      </dgm:t>
    </dgm:pt>
    <dgm:pt modelId="{6FEAD5A2-9928-4ED4-B4B8-1951077CC312}" type="parTrans" cxnId="{44141784-AB3B-46D6-B4DD-50A39B4D5E08}">
      <dgm:prSet/>
      <dgm:spPr/>
      <dgm:t>
        <a:bodyPr/>
        <a:lstStyle/>
        <a:p>
          <a:endParaRPr lang="en-US" sz="14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2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2" custScaleX="119292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4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4"/>
      <dgm:spPr/>
    </dgm:pt>
    <dgm:pt modelId="{06A87029-48EE-455C-9CE4-1ED3775BD985}" type="pres">
      <dgm:prSet presAssocID="{8223DDC2-FCBE-428C-9A26-988CEFA48A89}" presName="hierChild3" presStyleCnt="0"/>
      <dgm:spPr/>
    </dgm:pt>
    <dgm:pt modelId="{26490CFA-0A24-4937-97F4-BEDD336AB613}" type="pres">
      <dgm:prSet presAssocID="{FC7A101E-92E3-4EBC-8CEC-11C743F774A0}" presName="Name19" presStyleLbl="parChTrans1D3" presStyleIdx="1" presStyleCnt="4"/>
      <dgm:spPr/>
    </dgm:pt>
    <dgm:pt modelId="{1D89C53C-F58D-4488-9CF6-C0A13F95305B}" type="pres">
      <dgm:prSet presAssocID="{6BFA1236-4C49-4240-9095-07722E1FF7C7}" presName="Name21" presStyleCnt="0"/>
      <dgm:spPr/>
    </dgm:pt>
    <dgm:pt modelId="{81605E57-5FBE-4CDD-8EF9-4DC757AEA476}" type="pres">
      <dgm:prSet presAssocID="{6BFA1236-4C49-4240-9095-07722E1FF7C7}" presName="level2Shape" presStyleLbl="node3" presStyleIdx="1" presStyleCnt="4"/>
      <dgm:spPr/>
    </dgm:pt>
    <dgm:pt modelId="{2B6D0FD2-D79F-4939-A569-BC6C80C2A12E}" type="pres">
      <dgm:prSet presAssocID="{6BFA1236-4C49-4240-9095-07722E1FF7C7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2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2" custScaleX="119292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3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3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066ED6C7-C487-4685-9082-793614E56615}" type="pres">
      <dgm:prSet presAssocID="{6FEAD5A2-9928-4ED4-B4B8-1951077CC312}" presName="Name19" presStyleLbl="parChTrans1D3" presStyleIdx="3" presStyleCnt="4"/>
      <dgm:spPr/>
    </dgm:pt>
    <dgm:pt modelId="{3B4E561D-E0F2-4812-8720-619E5B838296}" type="pres">
      <dgm:prSet presAssocID="{CBCDA165-3ACF-4EEF-B15D-690108879F3E}" presName="Name21" presStyleCnt="0"/>
      <dgm:spPr/>
    </dgm:pt>
    <dgm:pt modelId="{2ED95FF7-7D11-45B9-A07D-F48606424217}" type="pres">
      <dgm:prSet presAssocID="{CBCDA165-3ACF-4EEF-B15D-690108879F3E}" presName="level2Shape" presStyleLbl="node3" presStyleIdx="3" presStyleCnt="4"/>
      <dgm:spPr/>
    </dgm:pt>
    <dgm:pt modelId="{526A27DA-550A-4126-9BE9-9BD2CBC8DBBB}" type="pres">
      <dgm:prSet presAssocID="{CBCDA165-3ACF-4EEF-B15D-690108879F3E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11687600-3EE2-4307-BD50-EA40260E30E1}" type="presOf" srcId="{97DBE8BD-CEB6-47BF-898A-106D0EE3A862}" destId="{D3A96537-4FEB-4C37-A234-4798F3B8FB7A}" srcOrd="0" destOrd="0" presId="urn:microsoft.com/office/officeart/2005/8/layout/hierarchy6"/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61D86540-A1FF-4B1D-A6DB-7F58115FB3BC}" type="presOf" srcId="{6FEAD5A2-9928-4ED4-B4B8-1951077CC312}" destId="{066ED6C7-C487-4685-9082-793614E56615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44141784-AB3B-46D6-B4DD-50A39B4D5E08}" srcId="{9B8A58E0-4F86-4318-85C9-CDFF2CE4297B}" destId="{CBCDA165-3ACF-4EEF-B15D-690108879F3E}" srcOrd="1" destOrd="0" parTransId="{6FEAD5A2-9928-4ED4-B4B8-1951077CC312}" sibTransId="{237A35FF-5407-4928-B01B-371AAF06DDD0}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05FE829D-56B9-436D-A15C-699946C30CE5}" type="presOf" srcId="{CBCDA165-3ACF-4EEF-B15D-690108879F3E}" destId="{2ED95FF7-7D11-45B9-A07D-F48606424217}" srcOrd="0" destOrd="0" presId="urn:microsoft.com/office/officeart/2005/8/layout/hierarchy6"/>
    <dgm:cxn modelId="{F0439BA4-F698-40CF-9D99-80037F40AEAD}" type="presOf" srcId="{FC7A101E-92E3-4EBC-8CEC-11C743F774A0}" destId="{26490CFA-0A24-4937-97F4-BEDD336AB613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C831B6CE-3B72-4F50-8468-A150FCAA8C5E}" type="presOf" srcId="{3971B860-E628-4588-BE13-04A4D6A2770B}" destId="{BD676BAF-3620-40BF-95C6-26643E1748FD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2091C1D1-EA0F-4227-B8B8-6356BE1CC506}" type="presOf" srcId="{6BFA1236-4C49-4240-9095-07722E1FF7C7}" destId="{81605E57-5FBE-4CDD-8EF9-4DC757AEA476}" srcOrd="0" destOrd="0" presId="urn:microsoft.com/office/officeart/2005/8/layout/hierarchy6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9B8A58E0-4F86-4318-85C9-CDFF2CE4297B}" destId="{97DBE8BD-CEB6-47BF-898A-106D0EE3A862}" srcOrd="0" destOrd="0" parTransId="{3971B860-E628-4588-BE13-04A4D6A2770B}" sibTransId="{80DF594E-C204-4DB7-BC52-1FEA465BDFC3}"/>
    <dgm:cxn modelId="{82C682EC-BEE7-4BD5-A6AB-361EDA9DB4E3}" srcId="{EFC66295-B287-46E7-A2DC-CC0C4A1FA63C}" destId="{6BFA1236-4C49-4240-9095-07722E1FF7C7}" srcOrd="1" destOrd="0" parTransId="{FC7A101E-92E3-4EBC-8CEC-11C743F774A0}" sibTransId="{567E0A50-DB43-43E1-8137-41DB4BA9D201}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39ADA1F5-D6B0-4EEA-AD34-5091A331B7CF}" type="presParOf" srcId="{1BA882D9-0363-4A4F-8611-67C08EC88F8C}" destId="{26490CFA-0A24-4937-97F4-BEDD336AB613}" srcOrd="2" destOrd="0" presId="urn:microsoft.com/office/officeart/2005/8/layout/hierarchy6"/>
    <dgm:cxn modelId="{504BFF67-04EC-4D98-AEE1-863E99757460}" type="presParOf" srcId="{1BA882D9-0363-4A4F-8611-67C08EC88F8C}" destId="{1D89C53C-F58D-4488-9CF6-C0A13F95305B}" srcOrd="3" destOrd="0" presId="urn:microsoft.com/office/officeart/2005/8/layout/hierarchy6"/>
    <dgm:cxn modelId="{B757AFF8-C8F2-4359-A6BF-9843DDC64E4A}" type="presParOf" srcId="{1D89C53C-F58D-4488-9CF6-C0A13F95305B}" destId="{81605E57-5FBE-4CDD-8EF9-4DC757AEA476}" srcOrd="0" destOrd="0" presId="urn:microsoft.com/office/officeart/2005/8/layout/hierarchy6"/>
    <dgm:cxn modelId="{2F2657E6-8ABC-416C-8AA0-6D02D4A61DEB}" type="presParOf" srcId="{1D89C53C-F58D-4488-9CF6-C0A13F95305B}" destId="{2B6D0FD2-D79F-4939-A569-BC6C80C2A12E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2539351A-1EC1-462A-9F5C-8D3D0BBEA902}" type="presParOf" srcId="{5B847E87-B47D-4707-B9C0-15D516B72169}" destId="{BD676BAF-3620-40BF-95C6-26643E1748FD}" srcOrd="0" destOrd="0" presId="urn:microsoft.com/office/officeart/2005/8/layout/hierarchy6"/>
    <dgm:cxn modelId="{6F64C558-2FA5-4716-B38D-EFE2D9034ED3}" type="presParOf" srcId="{5B847E87-B47D-4707-B9C0-15D516B72169}" destId="{7040C7B4-FE0E-4A65-91B7-2B8C08903778}" srcOrd="1" destOrd="0" presId="urn:microsoft.com/office/officeart/2005/8/layout/hierarchy6"/>
    <dgm:cxn modelId="{CF3727B9-6F10-439F-8745-2B4FE76107B6}" type="presParOf" srcId="{7040C7B4-FE0E-4A65-91B7-2B8C08903778}" destId="{D3A96537-4FEB-4C37-A234-4798F3B8FB7A}" srcOrd="0" destOrd="0" presId="urn:microsoft.com/office/officeart/2005/8/layout/hierarchy6"/>
    <dgm:cxn modelId="{6FCDBE7E-1196-4006-979F-09B5271430D2}" type="presParOf" srcId="{7040C7B4-FE0E-4A65-91B7-2B8C08903778}" destId="{D577CAF0-4879-47AB-8EE2-3254249344DC}" srcOrd="1" destOrd="0" presId="urn:microsoft.com/office/officeart/2005/8/layout/hierarchy6"/>
    <dgm:cxn modelId="{9FF5A1EF-40A9-4BB1-AB46-26CF29795309}" type="presParOf" srcId="{5B847E87-B47D-4707-B9C0-15D516B72169}" destId="{066ED6C7-C487-4685-9082-793614E56615}" srcOrd="2" destOrd="0" presId="urn:microsoft.com/office/officeart/2005/8/layout/hierarchy6"/>
    <dgm:cxn modelId="{F0953B76-A4A8-46B7-836A-CA53B5DE5D04}" type="presParOf" srcId="{5B847E87-B47D-4707-B9C0-15D516B72169}" destId="{3B4E561D-E0F2-4812-8720-619E5B838296}" srcOrd="3" destOrd="0" presId="urn:microsoft.com/office/officeart/2005/8/layout/hierarchy6"/>
    <dgm:cxn modelId="{610BC085-41BF-4939-973B-B1CFBAD1568A}" type="presParOf" srcId="{3B4E561D-E0F2-4812-8720-619E5B838296}" destId="{2ED95FF7-7D11-45B9-A07D-F48606424217}" srcOrd="0" destOrd="0" presId="urn:microsoft.com/office/officeart/2005/8/layout/hierarchy6"/>
    <dgm:cxn modelId="{750A39A8-0782-4CD2-A941-E6DE15E55D07}" type="presParOf" srcId="{3B4E561D-E0F2-4812-8720-619E5B838296}" destId="{526A27DA-550A-4126-9BE9-9BD2CBC8DBBB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790FB-78CA-4610-A34C-B0DBDBB7717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0EB35-9B35-47F4-9A05-F41D0D631B6D}" type="par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C0D27-2545-41C2-9585-E13BAB2DF7A7}" type="sib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4F103-DE21-4138-B79D-D594FF5894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86909-B158-45F9-BFDE-34961A8EFF29}" type="par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F3289-14CB-43CA-A336-48C9C4FBAB1F}" type="sib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9E51019-E846-49EC-B6E4-D436C8375C8E}" type="presOf" srcId="{A60790FB-78CA-4610-A34C-B0DBDBB7717D}" destId="{E6C8ED1B-F489-4F82-B62E-A2EC04837180}" srcOrd="0" destOrd="1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2FD4D52A-1E11-426F-A466-12054FC17F44}" type="presOf" srcId="{0984F103-DE21-4138-B79D-D594FF5894F7}" destId="{B93F041E-C4D0-4CF5-96D3-926ED5D8FB04}" srcOrd="1" destOrd="1" presId="urn:microsoft.com/office/officeart/2005/8/layout/hProcess4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A23A2974-B56D-4313-8A52-C60C45304826}" type="presOf" srcId="{A60790FB-78CA-4610-A34C-B0DBDBB7717D}" destId="{9720A359-6AEE-4CD5-93C0-AF9B5DF160CA}" srcOrd="1" destOrd="1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1D2D96DD-D3F6-4E80-BF99-9261937D6EF4}" type="presOf" srcId="{0984F103-DE21-4138-B79D-D594FF5894F7}" destId="{13AE18EB-CBCA-4A2A-B8E8-7DF055777385}" srcOrd="0" destOrd="1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0F832DEE-CCD8-4B86-BBF2-5CB61E798F63}" srcId="{4E88D643-2DAA-447A-B3BE-7DA12FEDAA05}" destId="{A60790FB-78CA-4610-A34C-B0DBDBB7717D}" srcOrd="1" destOrd="0" parTransId="{22E0EB35-9B35-47F4-9A05-F41D0D631B6D}" sibTransId="{771C0D27-2545-41C2-9585-E13BAB2DF7A7}"/>
    <dgm:cxn modelId="{F23A30FE-AFF6-402D-B56C-D1C51F04354A}" srcId="{AAAE7958-7108-48A3-8A59-B0492CA0B2C3}" destId="{0984F103-DE21-4138-B79D-D594FF5894F7}" srcOrd="1" destOrd="0" parTransId="{67386909-B158-45F9-BFDE-34961A8EFF29}" sibTransId="{33FF3289-14CB-43CA-A336-48C9C4FBAB1F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endParaRPr lang="en-US"/>
        </a:p>
      </dgm:t>
    </dgm:pt>
    <dgm:pt modelId="{71BD26AF-2CFF-47B1-A80F-6222B6A0ED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DCC4C-47A0-4379-B1DB-C275EEC6454F}" type="parTrans" cxnId="{3AA456FA-47D3-4D0C-9E52-D08D0C9939D4}">
      <dgm:prSet/>
      <dgm:spPr/>
      <dgm:t>
        <a:bodyPr/>
        <a:lstStyle/>
        <a:p>
          <a:endParaRPr lang="en-US"/>
        </a:p>
      </dgm:t>
    </dgm:pt>
    <dgm:pt modelId="{C24BD641-FBFF-48C3-906F-09596ACBBEC3}" type="sibTrans" cxnId="{3AA456FA-47D3-4D0C-9E52-D08D0C9939D4}">
      <dgm:prSet/>
      <dgm:spPr/>
      <dgm:t>
        <a:bodyPr/>
        <a:lstStyle/>
        <a:p>
          <a:endParaRPr lang="en-US"/>
        </a:p>
      </dgm:t>
    </dgm:pt>
    <dgm:pt modelId="{5E442232-8827-40A9-A0D9-57681F59778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003-D0FC-4DA3-8909-8F380A3BD63E}" type="parTrans" cxnId="{0B3D345D-E0C2-419A-9106-596C49F240D0}">
      <dgm:prSet/>
      <dgm:spPr/>
      <dgm:t>
        <a:bodyPr/>
        <a:lstStyle/>
        <a:p>
          <a:endParaRPr lang="en-US"/>
        </a:p>
      </dgm:t>
    </dgm:pt>
    <dgm:pt modelId="{0FA18480-0AF4-4991-94EC-429B1F9C7687}" type="sibTrans" cxnId="{0B3D345D-E0C2-419A-9106-596C49F240D0}">
      <dgm:prSet/>
      <dgm:spPr/>
      <dgm:t>
        <a:bodyPr/>
        <a:lstStyle/>
        <a:p>
          <a:endParaRPr lang="en-US"/>
        </a:p>
      </dgm:t>
    </dgm:pt>
    <dgm:pt modelId="{F208EBB4-4A9A-4FBB-A93B-EB955162ABD4}" type="pres">
      <dgm:prSet presAssocID="{43B7192E-E05D-44CC-A622-85C9FC6B0F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236FD4-2498-449A-8B50-4F09B6E03618}" type="pres">
      <dgm:prSet presAssocID="{409DB103-194E-4A42-B282-44A11B426AD1}" presName="centerShape" presStyleLbl="node0" presStyleIdx="0" presStyleCnt="1"/>
      <dgm:spPr/>
    </dgm:pt>
    <dgm:pt modelId="{C3A7DF1F-1BF4-45E7-82BE-354FF64C4CDD}" type="pres">
      <dgm:prSet presAssocID="{2E6EE003-D0FC-4DA3-8909-8F380A3BD63E}" presName="parTrans" presStyleLbl="bgSibTrans2D1" presStyleIdx="0" presStyleCnt="2"/>
      <dgm:spPr/>
    </dgm:pt>
    <dgm:pt modelId="{0517C5BC-F197-4DE2-89E2-5D6840C92242}" type="pres">
      <dgm:prSet presAssocID="{5E442232-8827-40A9-A0D9-57681F597781}" presName="node" presStyleLbl="node1" presStyleIdx="0" presStyleCnt="2">
        <dgm:presLayoutVars>
          <dgm:bulletEnabled val="1"/>
        </dgm:presLayoutVars>
      </dgm:prSet>
      <dgm:spPr/>
    </dgm:pt>
    <dgm:pt modelId="{E07CAD93-8E04-4468-B52D-F4202331BD06}" type="pres">
      <dgm:prSet presAssocID="{EA1DCC4C-47A0-4379-B1DB-C275EEC6454F}" presName="parTrans" presStyleLbl="bgSibTrans2D1" presStyleIdx="1" presStyleCnt="2"/>
      <dgm:spPr/>
    </dgm:pt>
    <dgm:pt modelId="{76D27828-FBE8-4520-909F-87F472FE5E9D}" type="pres">
      <dgm:prSet presAssocID="{71BD26AF-2CFF-47B1-A80F-6222B6A0ED6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BBF5192F-D729-4C74-87FF-F0AFABEFCDB8}" type="presOf" srcId="{43B7192E-E05D-44CC-A622-85C9FC6B0F75}" destId="{F208EBB4-4A9A-4FBB-A93B-EB955162ABD4}" srcOrd="0" destOrd="0" presId="urn:microsoft.com/office/officeart/2005/8/layout/radial4"/>
    <dgm:cxn modelId="{0B3D345D-E0C2-419A-9106-596C49F240D0}" srcId="{409DB103-194E-4A42-B282-44A11B426AD1}" destId="{5E442232-8827-40A9-A0D9-57681F597781}" srcOrd="0" destOrd="0" parTransId="{2E6EE003-D0FC-4DA3-8909-8F380A3BD63E}" sibTransId="{0FA18480-0AF4-4991-94EC-429B1F9C7687}"/>
    <dgm:cxn modelId="{26AF604E-BA16-4144-982A-99CB73852F8E}" type="presOf" srcId="{71BD26AF-2CFF-47B1-A80F-6222B6A0ED6A}" destId="{76D27828-FBE8-4520-909F-87F472FE5E9D}" srcOrd="0" destOrd="0" presId="urn:microsoft.com/office/officeart/2005/8/layout/radial4"/>
    <dgm:cxn modelId="{020B687F-174F-4C4A-8AE3-359DADE0B822}" type="presOf" srcId="{5E442232-8827-40A9-A0D9-57681F597781}" destId="{0517C5BC-F197-4DE2-89E2-5D6840C92242}" srcOrd="0" destOrd="0" presId="urn:microsoft.com/office/officeart/2005/8/layout/radial4"/>
    <dgm:cxn modelId="{C0549888-5EE5-478F-8818-AB5934E0172F}" type="presOf" srcId="{2E6EE003-D0FC-4DA3-8909-8F380A3BD63E}" destId="{C3A7DF1F-1BF4-45E7-82BE-354FF64C4CDD}" srcOrd="0" destOrd="0" presId="urn:microsoft.com/office/officeart/2005/8/layout/radial4"/>
    <dgm:cxn modelId="{B2A42BB0-3614-4BEF-8524-E3A83B2E305A}" type="presOf" srcId="{EA1DCC4C-47A0-4379-B1DB-C275EEC6454F}" destId="{E07CAD93-8E04-4468-B52D-F4202331BD06}" srcOrd="0" destOrd="0" presId="urn:microsoft.com/office/officeart/2005/8/layout/radial4"/>
    <dgm:cxn modelId="{3AA456FA-47D3-4D0C-9E52-D08D0C9939D4}" srcId="{409DB103-194E-4A42-B282-44A11B426AD1}" destId="{71BD26AF-2CFF-47B1-A80F-6222B6A0ED6A}" srcOrd="1" destOrd="0" parTransId="{EA1DCC4C-47A0-4379-B1DB-C275EEC6454F}" sibTransId="{C24BD641-FBFF-48C3-906F-09596ACBBEC3}"/>
    <dgm:cxn modelId="{5E3B42FD-96D2-41AB-9E6B-E42647E93487}" type="presOf" srcId="{409DB103-194E-4A42-B282-44A11B426AD1}" destId="{FA236FD4-2498-449A-8B50-4F09B6E03618}" srcOrd="0" destOrd="0" presId="urn:microsoft.com/office/officeart/2005/8/layout/radial4"/>
    <dgm:cxn modelId="{47A7F20E-563E-434D-BA33-9A35D0C08CFF}" type="presParOf" srcId="{F208EBB4-4A9A-4FBB-A93B-EB955162ABD4}" destId="{FA236FD4-2498-449A-8B50-4F09B6E03618}" srcOrd="0" destOrd="0" presId="urn:microsoft.com/office/officeart/2005/8/layout/radial4"/>
    <dgm:cxn modelId="{05C44AA4-2DB4-4A4A-85FC-BEE8EE877436}" type="presParOf" srcId="{F208EBB4-4A9A-4FBB-A93B-EB955162ABD4}" destId="{C3A7DF1F-1BF4-45E7-82BE-354FF64C4CDD}" srcOrd="1" destOrd="0" presId="urn:microsoft.com/office/officeart/2005/8/layout/radial4"/>
    <dgm:cxn modelId="{BC057B51-B375-44E6-88F7-6A049E97E386}" type="presParOf" srcId="{F208EBB4-4A9A-4FBB-A93B-EB955162ABD4}" destId="{0517C5BC-F197-4DE2-89E2-5D6840C92242}" srcOrd="2" destOrd="0" presId="urn:microsoft.com/office/officeart/2005/8/layout/radial4"/>
    <dgm:cxn modelId="{4F3A70BE-F9B9-4CBA-A294-B07BA421644D}" type="presParOf" srcId="{F208EBB4-4A9A-4FBB-A93B-EB955162ABD4}" destId="{E07CAD93-8E04-4468-B52D-F4202331BD06}" srcOrd="3" destOrd="0" presId="urn:microsoft.com/office/officeart/2005/8/layout/radial4"/>
    <dgm:cxn modelId="{634A815A-A703-42E9-9FC5-ED2C3DB06678}" type="presParOf" srcId="{F208EBB4-4A9A-4FBB-A93B-EB955162ABD4}" destId="{76D27828-FBE8-4520-909F-87F472FE5E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8C2B1A4D-861E-4247-AAD7-09D3F9394969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24978-738C-48F4-A6F6-048A8927601A}">
      <dgm:prSet phldrT="[Text]" custT="1"/>
      <dgm:spPr/>
      <dgm:t>
        <a:bodyPr anchor="t"/>
        <a:lstStyle/>
        <a:p>
          <a: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FBD23E-38FB-421D-9941-6D70736895BC}" type="parTrans" cxnId="{062B196F-733B-411B-8411-B7E2ED681B23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BD850C-F9DE-4919-B0F3-CEDB1FE10071}" type="sibTrans" cxnId="{062B196F-733B-411B-8411-B7E2ED681B23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0C9D32-E564-4E6F-AFDB-DD9DCBDA4D9A}">
      <dgm:prSet phldrT="[Text]" custT="1"/>
      <dgm:spPr/>
      <dgm:t>
        <a:bodyPr anchor="t"/>
        <a:lstStyle/>
        <a:p>
          <a: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964FFD-E87E-43E2-B53A-F5E61CB4EF8D}" type="parTrans" cxnId="{3E429475-8936-4904-BBDC-EB1143F135B2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1EFE6F-7BA4-4738-B158-AB0EE1B69126}" type="sibTrans" cxnId="{3E429475-8936-4904-BBDC-EB1143F135B2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2009AE-9B62-4ED1-8666-7134D35AE0A9}" type="pres">
      <dgm:prSet presAssocID="{8C2B1A4D-861E-4247-AAD7-09D3F9394969}" presName="Name0" presStyleCnt="0">
        <dgm:presLayoutVars>
          <dgm:chMax val="7"/>
          <dgm:dir/>
          <dgm:animOne val="branch"/>
        </dgm:presLayoutVars>
      </dgm:prSet>
      <dgm:spPr/>
    </dgm:pt>
    <dgm:pt modelId="{D1D06CD0-8F4D-40D1-8CD4-1E2541C6B551}" type="pres">
      <dgm:prSet presAssocID="{9F024978-738C-48F4-A6F6-048A8927601A}" presName="parTx1" presStyleLbl="node1" presStyleIdx="0" presStyleCnt="2"/>
      <dgm:spPr/>
    </dgm:pt>
    <dgm:pt modelId="{8FC7103E-45ED-4037-8BFB-14DA5417833E}" type="pres">
      <dgm:prSet presAssocID="{C00C9D32-E564-4E6F-AFDB-DD9DCBDA4D9A}" presName="parTx2" presStyleLbl="node1" presStyleIdx="1" presStyleCnt="2"/>
      <dgm:spPr/>
    </dgm:pt>
  </dgm:ptLst>
  <dgm:cxnLst>
    <dgm:cxn modelId="{062B196F-733B-411B-8411-B7E2ED681B23}" srcId="{8C2B1A4D-861E-4247-AAD7-09D3F9394969}" destId="{9F024978-738C-48F4-A6F6-048A8927601A}" srcOrd="0" destOrd="0" parTransId="{E3FBD23E-38FB-421D-9941-6D70736895BC}" sibTransId="{52BD850C-F9DE-4919-B0F3-CEDB1FE10071}"/>
    <dgm:cxn modelId="{3E429475-8936-4904-BBDC-EB1143F135B2}" srcId="{8C2B1A4D-861E-4247-AAD7-09D3F9394969}" destId="{C00C9D32-E564-4E6F-AFDB-DD9DCBDA4D9A}" srcOrd="1" destOrd="0" parTransId="{E5964FFD-E87E-43E2-B53A-F5E61CB4EF8D}" sibTransId="{1D1EFE6F-7BA4-4738-B158-AB0EE1B69126}"/>
    <dgm:cxn modelId="{287B4EA9-CBFD-4ECC-8A0C-287F92740B77}" type="presOf" srcId="{C00C9D32-E564-4E6F-AFDB-DD9DCBDA4D9A}" destId="{8FC7103E-45ED-4037-8BFB-14DA5417833E}" srcOrd="0" destOrd="0" presId="urn:microsoft.com/office/officeart/2009/3/layout/SubStepProcess"/>
    <dgm:cxn modelId="{42B1A0C3-EFF6-4DF3-860A-6E0E70825E13}" type="presOf" srcId="{8C2B1A4D-861E-4247-AAD7-09D3F9394969}" destId="{042009AE-9B62-4ED1-8666-7134D35AE0A9}" srcOrd="0" destOrd="0" presId="urn:microsoft.com/office/officeart/2009/3/layout/SubStepProcess"/>
    <dgm:cxn modelId="{74F24DF1-CF3F-48DD-8F94-1C15487B40BF}" type="presOf" srcId="{9F024978-738C-48F4-A6F6-048A8927601A}" destId="{D1D06CD0-8F4D-40D1-8CD4-1E2541C6B551}" srcOrd="0" destOrd="0" presId="urn:microsoft.com/office/officeart/2009/3/layout/SubStepProcess"/>
    <dgm:cxn modelId="{94370ED0-774F-422D-9545-C1D34120EFD4}" type="presParOf" srcId="{042009AE-9B62-4ED1-8666-7134D35AE0A9}" destId="{D1D06CD0-8F4D-40D1-8CD4-1E2541C6B551}" srcOrd="0" destOrd="0" presId="urn:microsoft.com/office/officeart/2009/3/layout/SubStepProcess"/>
    <dgm:cxn modelId="{9959978F-579F-439F-AB0F-03E80A7D27CA}" type="presParOf" srcId="{042009AE-9B62-4ED1-8666-7134D35AE0A9}" destId="{8FC7103E-45ED-4037-8BFB-14DA5417833E}" srcOrd="1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6528646-60CD-426F-9254-D753EC5E594B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59D6A-DE12-47F9-ADAC-033523E0482A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产地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E299D2-176E-4783-B848-4908D92F9CDA}" type="parTrans" cxnId="{3C7A26B5-A166-471B-B407-8FF8BF142C8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234BBE-B1BA-4FC5-8F75-B06D316C3574}" type="sibTrans" cxnId="{3C7A26B5-A166-471B-B407-8FF8BF142C89}">
      <dgm:prSet custT="1"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D63E8E-1EDF-4C86-8E24-B577A5CF2E4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47E1CB-A406-49FF-91EE-94853E8384D9}" type="parTrans" cxnId="{5E7940BD-CF92-417E-A242-513193A6C60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B34F9-8A6F-48DC-9C6D-006F09EEE306}" type="sibTrans" cxnId="{5E7940BD-CF92-417E-A242-513193A6C60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3D73E-4380-416D-B666-03813F34DA11}" type="pres">
      <dgm:prSet presAssocID="{86528646-60CD-426F-9254-D753EC5E594B}" presName="diagram" presStyleCnt="0">
        <dgm:presLayoutVars>
          <dgm:dir/>
          <dgm:resizeHandles val="exact"/>
        </dgm:presLayoutVars>
      </dgm:prSet>
      <dgm:spPr/>
    </dgm:pt>
    <dgm:pt modelId="{8BFCE0CC-21CF-4088-A024-3C8DB1BD1880}" type="pres">
      <dgm:prSet presAssocID="{AAA59D6A-DE12-47F9-ADAC-033523E0482A}" presName="node" presStyleLbl="node1" presStyleIdx="0" presStyleCnt="2">
        <dgm:presLayoutVars>
          <dgm:bulletEnabled val="1"/>
        </dgm:presLayoutVars>
      </dgm:prSet>
      <dgm:spPr/>
    </dgm:pt>
    <dgm:pt modelId="{DF5EF879-97E8-40C1-871E-3F8A8E4E5EE1}" type="pres">
      <dgm:prSet presAssocID="{42234BBE-B1BA-4FC5-8F75-B06D316C3574}" presName="sibTrans" presStyleLbl="sibTrans2D1" presStyleIdx="0" presStyleCnt="1"/>
      <dgm:spPr/>
    </dgm:pt>
    <dgm:pt modelId="{756512D9-4E9C-44D0-AF5D-426666B4D65F}" type="pres">
      <dgm:prSet presAssocID="{42234BBE-B1BA-4FC5-8F75-B06D316C3574}" presName="connectorText" presStyleLbl="sibTrans2D1" presStyleIdx="0" presStyleCnt="1"/>
      <dgm:spPr/>
    </dgm:pt>
    <dgm:pt modelId="{2FBF2FAD-3878-4016-AE19-1C5FA4187159}" type="pres">
      <dgm:prSet presAssocID="{EBD63E8E-1EDF-4C86-8E24-B577A5CF2E4C}" presName="node" presStyleLbl="node1" presStyleIdx="1" presStyleCnt="2">
        <dgm:presLayoutVars>
          <dgm:bulletEnabled val="1"/>
        </dgm:presLayoutVars>
      </dgm:prSet>
      <dgm:spPr/>
    </dgm:pt>
  </dgm:ptLst>
  <dgm:cxnLst>
    <dgm:cxn modelId="{45677911-DD59-4787-895E-9B74D5ABEAC3}" type="presOf" srcId="{AAA59D6A-DE12-47F9-ADAC-033523E0482A}" destId="{8BFCE0CC-21CF-4088-A024-3C8DB1BD1880}" srcOrd="0" destOrd="0" presId="urn:microsoft.com/office/officeart/2005/8/layout/process5"/>
    <dgm:cxn modelId="{20FC2D65-7593-4278-978B-1D35BB320876}" type="presOf" srcId="{42234BBE-B1BA-4FC5-8F75-B06D316C3574}" destId="{DF5EF879-97E8-40C1-871E-3F8A8E4E5EE1}" srcOrd="0" destOrd="0" presId="urn:microsoft.com/office/officeart/2005/8/layout/process5"/>
    <dgm:cxn modelId="{AD41F98E-01DF-4FC5-A721-8C0230E54456}" type="presOf" srcId="{42234BBE-B1BA-4FC5-8F75-B06D316C3574}" destId="{756512D9-4E9C-44D0-AF5D-426666B4D65F}" srcOrd="1" destOrd="0" presId="urn:microsoft.com/office/officeart/2005/8/layout/process5"/>
    <dgm:cxn modelId="{3C7A26B5-A166-471B-B407-8FF8BF142C89}" srcId="{86528646-60CD-426F-9254-D753EC5E594B}" destId="{AAA59D6A-DE12-47F9-ADAC-033523E0482A}" srcOrd="0" destOrd="0" parTransId="{7FE299D2-176E-4783-B848-4908D92F9CDA}" sibTransId="{42234BBE-B1BA-4FC5-8F75-B06D316C3574}"/>
    <dgm:cxn modelId="{5E7940BD-CF92-417E-A242-513193A6C602}" srcId="{86528646-60CD-426F-9254-D753EC5E594B}" destId="{EBD63E8E-1EDF-4C86-8E24-B577A5CF2E4C}" srcOrd="1" destOrd="0" parTransId="{8947E1CB-A406-49FF-91EE-94853E8384D9}" sibTransId="{25AB34F9-8A6F-48DC-9C6D-006F09EEE306}"/>
    <dgm:cxn modelId="{B52256DE-8A03-4826-8976-A096A8D49B36}" type="presOf" srcId="{86528646-60CD-426F-9254-D753EC5E594B}" destId="{6BC3D73E-4380-416D-B666-03813F34DA11}" srcOrd="0" destOrd="0" presId="urn:microsoft.com/office/officeart/2005/8/layout/process5"/>
    <dgm:cxn modelId="{A1CE2EFE-5D04-462E-939B-B770A18A340D}" type="presOf" srcId="{EBD63E8E-1EDF-4C86-8E24-B577A5CF2E4C}" destId="{2FBF2FAD-3878-4016-AE19-1C5FA4187159}" srcOrd="0" destOrd="0" presId="urn:microsoft.com/office/officeart/2005/8/layout/process5"/>
    <dgm:cxn modelId="{92C910E5-EAED-4F9D-A9B2-9282D85A9A1E}" type="presParOf" srcId="{6BC3D73E-4380-416D-B666-03813F34DA11}" destId="{8BFCE0CC-21CF-4088-A024-3C8DB1BD1880}" srcOrd="0" destOrd="0" presId="urn:microsoft.com/office/officeart/2005/8/layout/process5"/>
    <dgm:cxn modelId="{9DCC089C-FC1A-44CE-A1FA-59CF93D79CBF}" type="presParOf" srcId="{6BC3D73E-4380-416D-B666-03813F34DA11}" destId="{DF5EF879-97E8-40C1-871E-3F8A8E4E5EE1}" srcOrd="1" destOrd="0" presId="urn:microsoft.com/office/officeart/2005/8/layout/process5"/>
    <dgm:cxn modelId="{476C47EF-9C53-4494-B3CC-68D66594F6D9}" type="presParOf" srcId="{DF5EF879-97E8-40C1-871E-3F8A8E4E5EE1}" destId="{756512D9-4E9C-44D0-AF5D-426666B4D65F}" srcOrd="0" destOrd="0" presId="urn:microsoft.com/office/officeart/2005/8/layout/process5"/>
    <dgm:cxn modelId="{9BB30210-ED83-4A7C-B051-721EF8B9D695}" type="presParOf" srcId="{6BC3D73E-4380-416D-B666-03813F34DA11}" destId="{2FBF2FAD-3878-4016-AE19-1C5FA4187159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86528646-60CD-426F-9254-D753EC5E594B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59D6A-DE12-47F9-ADAC-033523E0482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农贸综合体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E299D2-176E-4783-B848-4908D92F9CDA}" type="parTrans" cxnId="{3C7A26B5-A166-471B-B407-8FF8BF142C8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234BBE-B1BA-4FC5-8F75-B06D316C3574}" type="sibTrans" cxnId="{3C7A26B5-A166-471B-B407-8FF8BF142C8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D63E8E-1EDF-4C86-8E24-B577A5CF2E4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47E1CB-A406-49FF-91EE-94853E8384D9}" type="parTrans" cxnId="{5E7940BD-CF92-417E-A242-513193A6C6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B34F9-8A6F-48DC-9C6D-006F09EEE306}" type="sibTrans" cxnId="{5E7940BD-CF92-417E-A242-513193A6C6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3D73E-4380-416D-B666-03813F34DA11}" type="pres">
      <dgm:prSet presAssocID="{86528646-60CD-426F-9254-D753EC5E594B}" presName="diagram" presStyleCnt="0">
        <dgm:presLayoutVars>
          <dgm:dir/>
          <dgm:resizeHandles val="exact"/>
        </dgm:presLayoutVars>
      </dgm:prSet>
      <dgm:spPr/>
    </dgm:pt>
    <dgm:pt modelId="{8BFCE0CC-21CF-4088-A024-3C8DB1BD1880}" type="pres">
      <dgm:prSet presAssocID="{AAA59D6A-DE12-47F9-ADAC-033523E0482A}" presName="node" presStyleLbl="node1" presStyleIdx="0" presStyleCnt="2">
        <dgm:presLayoutVars>
          <dgm:bulletEnabled val="1"/>
        </dgm:presLayoutVars>
      </dgm:prSet>
      <dgm:spPr/>
    </dgm:pt>
    <dgm:pt modelId="{DF5EF879-97E8-40C1-871E-3F8A8E4E5EE1}" type="pres">
      <dgm:prSet presAssocID="{42234BBE-B1BA-4FC5-8F75-B06D316C3574}" presName="sibTrans" presStyleLbl="sibTrans2D1" presStyleIdx="0" presStyleCnt="1"/>
      <dgm:spPr/>
    </dgm:pt>
    <dgm:pt modelId="{756512D9-4E9C-44D0-AF5D-426666B4D65F}" type="pres">
      <dgm:prSet presAssocID="{42234BBE-B1BA-4FC5-8F75-B06D316C3574}" presName="connectorText" presStyleLbl="sibTrans2D1" presStyleIdx="0" presStyleCnt="1"/>
      <dgm:spPr/>
    </dgm:pt>
    <dgm:pt modelId="{2FBF2FAD-3878-4016-AE19-1C5FA4187159}" type="pres">
      <dgm:prSet presAssocID="{EBD63E8E-1EDF-4C86-8E24-B577A5CF2E4C}" presName="node" presStyleLbl="node1" presStyleIdx="1" presStyleCnt="2">
        <dgm:presLayoutVars>
          <dgm:bulletEnabled val="1"/>
        </dgm:presLayoutVars>
      </dgm:prSet>
      <dgm:spPr/>
    </dgm:pt>
  </dgm:ptLst>
  <dgm:cxnLst>
    <dgm:cxn modelId="{45677911-DD59-4787-895E-9B74D5ABEAC3}" type="presOf" srcId="{AAA59D6A-DE12-47F9-ADAC-033523E0482A}" destId="{8BFCE0CC-21CF-4088-A024-3C8DB1BD1880}" srcOrd="0" destOrd="0" presId="urn:microsoft.com/office/officeart/2005/8/layout/process5"/>
    <dgm:cxn modelId="{20FC2D65-7593-4278-978B-1D35BB320876}" type="presOf" srcId="{42234BBE-B1BA-4FC5-8F75-B06D316C3574}" destId="{DF5EF879-97E8-40C1-871E-3F8A8E4E5EE1}" srcOrd="0" destOrd="0" presId="urn:microsoft.com/office/officeart/2005/8/layout/process5"/>
    <dgm:cxn modelId="{AD41F98E-01DF-4FC5-A721-8C0230E54456}" type="presOf" srcId="{42234BBE-B1BA-4FC5-8F75-B06D316C3574}" destId="{756512D9-4E9C-44D0-AF5D-426666B4D65F}" srcOrd="1" destOrd="0" presId="urn:microsoft.com/office/officeart/2005/8/layout/process5"/>
    <dgm:cxn modelId="{3C7A26B5-A166-471B-B407-8FF8BF142C89}" srcId="{86528646-60CD-426F-9254-D753EC5E594B}" destId="{AAA59D6A-DE12-47F9-ADAC-033523E0482A}" srcOrd="0" destOrd="0" parTransId="{7FE299D2-176E-4783-B848-4908D92F9CDA}" sibTransId="{42234BBE-B1BA-4FC5-8F75-B06D316C3574}"/>
    <dgm:cxn modelId="{5E7940BD-CF92-417E-A242-513193A6C602}" srcId="{86528646-60CD-426F-9254-D753EC5E594B}" destId="{EBD63E8E-1EDF-4C86-8E24-B577A5CF2E4C}" srcOrd="1" destOrd="0" parTransId="{8947E1CB-A406-49FF-91EE-94853E8384D9}" sibTransId="{25AB34F9-8A6F-48DC-9C6D-006F09EEE306}"/>
    <dgm:cxn modelId="{B52256DE-8A03-4826-8976-A096A8D49B36}" type="presOf" srcId="{86528646-60CD-426F-9254-D753EC5E594B}" destId="{6BC3D73E-4380-416D-B666-03813F34DA11}" srcOrd="0" destOrd="0" presId="urn:microsoft.com/office/officeart/2005/8/layout/process5"/>
    <dgm:cxn modelId="{A1CE2EFE-5D04-462E-939B-B770A18A340D}" type="presOf" srcId="{EBD63E8E-1EDF-4C86-8E24-B577A5CF2E4C}" destId="{2FBF2FAD-3878-4016-AE19-1C5FA4187159}" srcOrd="0" destOrd="0" presId="urn:microsoft.com/office/officeart/2005/8/layout/process5"/>
    <dgm:cxn modelId="{92C910E5-EAED-4F9D-A9B2-9282D85A9A1E}" type="presParOf" srcId="{6BC3D73E-4380-416D-B666-03813F34DA11}" destId="{8BFCE0CC-21CF-4088-A024-3C8DB1BD1880}" srcOrd="0" destOrd="0" presId="urn:microsoft.com/office/officeart/2005/8/layout/process5"/>
    <dgm:cxn modelId="{9DCC089C-FC1A-44CE-A1FA-59CF93D79CBF}" type="presParOf" srcId="{6BC3D73E-4380-416D-B666-03813F34DA11}" destId="{DF5EF879-97E8-40C1-871E-3F8A8E4E5EE1}" srcOrd="1" destOrd="0" presId="urn:microsoft.com/office/officeart/2005/8/layout/process5"/>
    <dgm:cxn modelId="{476C47EF-9C53-4494-B3CC-68D66594F6D9}" type="presParOf" srcId="{DF5EF879-97E8-40C1-871E-3F8A8E4E5EE1}" destId="{756512D9-4E9C-44D0-AF5D-426666B4D65F}" srcOrd="0" destOrd="0" presId="urn:microsoft.com/office/officeart/2005/8/layout/process5"/>
    <dgm:cxn modelId="{9BB30210-ED83-4A7C-B051-721EF8B9D695}" type="presParOf" srcId="{6BC3D73E-4380-416D-B666-03813F34DA11}" destId="{2FBF2FAD-3878-4016-AE19-1C5FA4187159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E4AD5B06-1BAB-4BF3-85BB-D948F395BEAC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8021EF-6BCF-4595-8C54-D5C1FE1584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中关村金促会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C3E8F6-DDF0-4D08-BFDC-1234362C3701}" type="parTrans" cxnId="{08A7D35F-9C95-4843-9E00-FCDDE0CB04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C9F228-850A-4585-A8E0-11F49729147A}" type="sibTrans" cxnId="{08A7D35F-9C95-4843-9E00-FCDDE0CB04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3572D6-94A0-472C-B7AE-898D968648BD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保利华越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1B4617-F13E-4C8F-8A13-4875F7340B93}" type="parTrans" cxnId="{4F84A7A0-8310-4248-A200-803CDD3B71E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ED278-B672-46E1-B9CB-80349309207E}" type="sibTrans" cxnId="{4F84A7A0-8310-4248-A200-803CDD3B71E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CC56E5-C04A-4EDC-A847-9415F009F43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1501B8-77A0-4FD7-85A8-D3D34C6025AC}" type="parTrans" cxnId="{175454C1-8B98-46CC-9896-AFBD17A0DC2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EC2FC7-E9BC-445A-A78D-493730987803}" type="sibTrans" cxnId="{175454C1-8B98-46CC-9896-AFBD17A0DC2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3242D0-29E0-47D7-B4EE-8A34CF1F29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河南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47BF15-94E4-4859-BC78-691F5B7D2251}" type="parTrans" cxnId="{50EA5CAA-998A-4B27-92ED-C89AA75BCD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C97960-EEE6-4119-9601-40518F64763C}" type="sibTrans" cxnId="{50EA5CAA-998A-4B27-92ED-C89AA75BCD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440CE7-4C8F-49AB-AF83-73291F16BA4D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北京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B3F2C2-EF40-4C58-B8A7-EEF609CE4D6A}" type="parTrans" cxnId="{A5832675-C379-4A02-872D-9A619D8A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09CCCE-4515-47EC-810D-D825EB356432}" type="sibTrans" cxnId="{A5832675-C379-4A02-872D-9A619D8A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C199B8-F8AB-4B05-8E82-5D9CB0B3E673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中惠农通体系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20E0B1-59E6-4333-9A8E-14CD04A4DB4E}" type="parTrans" cxnId="{23FD0A3D-3280-4790-85C8-B1E06C7ED4C4}">
      <dgm:prSet/>
      <dgm:spPr/>
      <dgm:t>
        <a:bodyPr/>
        <a:lstStyle/>
        <a:p>
          <a:endParaRPr lang="en-US"/>
        </a:p>
      </dgm:t>
    </dgm:pt>
    <dgm:pt modelId="{FC0F04D9-54EA-4448-86DD-502EF984F6FB}" type="sibTrans" cxnId="{23FD0A3D-3280-4790-85C8-B1E06C7ED4C4}">
      <dgm:prSet/>
      <dgm:spPr/>
      <dgm:t>
        <a:bodyPr/>
        <a:lstStyle/>
        <a:p>
          <a:endParaRPr lang="en-US"/>
        </a:p>
      </dgm:t>
    </dgm:pt>
    <dgm:pt modelId="{D17F4F24-F9BE-4BBE-A11B-C3315F7B90D7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63352BB1-96D4-465F-87B0-3CD53F18FF00}" type="parTrans" cxnId="{B9E6210C-EE86-4A33-A350-BAE3972AEF70}">
      <dgm:prSet/>
      <dgm:spPr/>
      <dgm:t>
        <a:bodyPr/>
        <a:lstStyle/>
        <a:p>
          <a:endParaRPr lang="en-US"/>
        </a:p>
      </dgm:t>
    </dgm:pt>
    <dgm:pt modelId="{DBF10BC4-A647-4D6E-9669-C70D0A9F285D}" type="sibTrans" cxnId="{B9E6210C-EE86-4A33-A350-BAE3972AEF70}">
      <dgm:prSet/>
      <dgm:spPr/>
      <dgm:t>
        <a:bodyPr/>
        <a:lstStyle/>
        <a:p>
          <a:endParaRPr lang="en-US"/>
        </a:p>
      </dgm:t>
    </dgm:pt>
    <dgm:pt modelId="{F6D9B817-C99E-4125-A79B-95585C08F79B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1DC438-A452-4709-BA5B-8421E491C519}" type="parTrans" cxnId="{14E2D38E-3539-4AF0-9090-B61F840E0543}">
      <dgm:prSet/>
      <dgm:spPr/>
      <dgm:t>
        <a:bodyPr/>
        <a:lstStyle/>
        <a:p>
          <a:endParaRPr lang="en-US"/>
        </a:p>
      </dgm:t>
    </dgm:pt>
    <dgm:pt modelId="{66F790DA-FB93-49C1-8656-FB1F3AFAC07A}" type="sibTrans" cxnId="{14E2D38E-3539-4AF0-9090-B61F840E0543}">
      <dgm:prSet/>
      <dgm:spPr/>
      <dgm:t>
        <a:bodyPr/>
        <a:lstStyle/>
        <a:p>
          <a:endParaRPr lang="en-US"/>
        </a:p>
      </dgm:t>
    </dgm:pt>
    <dgm:pt modelId="{ABCF03AD-3324-4106-8828-C14451DE9A6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92CF78-0CE4-41FB-8FCA-6B41C06885B4}" type="parTrans" cxnId="{7A403234-9F91-4919-BAD7-1C470E9B0041}">
      <dgm:prSet/>
      <dgm:spPr/>
      <dgm:t>
        <a:bodyPr/>
        <a:lstStyle/>
        <a:p>
          <a:endParaRPr lang="en-US"/>
        </a:p>
      </dgm:t>
    </dgm:pt>
    <dgm:pt modelId="{0064CB99-8267-4B34-8A19-1F324FD2DF57}" type="sibTrans" cxnId="{7A403234-9F91-4919-BAD7-1C470E9B0041}">
      <dgm:prSet/>
      <dgm:spPr/>
      <dgm:t>
        <a:bodyPr/>
        <a:lstStyle/>
        <a:p>
          <a:endParaRPr lang="en-US"/>
        </a:p>
      </dgm:t>
    </dgm:pt>
    <dgm:pt modelId="{31247BD6-519B-48BC-856B-45A3B6B0281E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87230-C359-4C44-B7D2-006DCE60C845}" type="parTrans" cxnId="{2092D0B6-9B6F-4888-989D-9423D3DCB7CF}">
      <dgm:prSet/>
      <dgm:spPr/>
      <dgm:t>
        <a:bodyPr/>
        <a:lstStyle/>
        <a:p>
          <a:endParaRPr lang="en-US"/>
        </a:p>
      </dgm:t>
    </dgm:pt>
    <dgm:pt modelId="{5C5CF82E-CA7C-4BF3-9B8B-56CCF23FFA8A}" type="sibTrans" cxnId="{2092D0B6-9B6F-4888-989D-9423D3DCB7CF}">
      <dgm:prSet/>
      <dgm:spPr/>
      <dgm:t>
        <a:bodyPr/>
        <a:lstStyle/>
        <a:p>
          <a:endParaRPr lang="en-US"/>
        </a:p>
      </dgm:t>
    </dgm:pt>
    <dgm:pt modelId="{E7C8F356-6A94-416B-8F55-0EDC0A5EA78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……..</a:t>
          </a:r>
        </a:p>
      </dgm:t>
    </dgm:pt>
    <dgm:pt modelId="{5308984A-C9E8-4A37-9E4F-F164A7837BE7}" type="parTrans" cxnId="{EAE1D01D-7EBA-49F6-A951-D51C17C3A794}">
      <dgm:prSet/>
      <dgm:spPr/>
      <dgm:t>
        <a:bodyPr/>
        <a:lstStyle/>
        <a:p>
          <a:endParaRPr lang="en-US"/>
        </a:p>
      </dgm:t>
    </dgm:pt>
    <dgm:pt modelId="{C7B96830-B4CF-45F2-ADED-908AEF25C0CE}" type="sibTrans" cxnId="{EAE1D01D-7EBA-49F6-A951-D51C17C3A794}">
      <dgm:prSet/>
      <dgm:spPr/>
      <dgm:t>
        <a:bodyPr/>
        <a:lstStyle/>
        <a:p>
          <a:endParaRPr lang="en-US"/>
        </a:p>
      </dgm:t>
    </dgm:pt>
    <dgm:pt modelId="{68B2B52A-D74A-408F-A987-71956583E488}" type="pres">
      <dgm:prSet presAssocID="{E4AD5B06-1BAB-4BF3-85BB-D948F395BE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9D8E77-A3A6-4771-889F-D96E7A8F6602}" type="pres">
      <dgm:prSet presAssocID="{C78021EF-6BCF-4595-8C54-D5C1FE158409}" presName="hierRoot1" presStyleCnt="0">
        <dgm:presLayoutVars>
          <dgm:hierBranch val="init"/>
        </dgm:presLayoutVars>
      </dgm:prSet>
      <dgm:spPr/>
    </dgm:pt>
    <dgm:pt modelId="{57163761-1A68-48B2-9609-FB5776D80801}" type="pres">
      <dgm:prSet presAssocID="{C78021EF-6BCF-4595-8C54-D5C1FE158409}" presName="rootComposite1" presStyleCnt="0"/>
      <dgm:spPr/>
    </dgm:pt>
    <dgm:pt modelId="{DFA87B07-6DED-43AC-AE44-548263108BB3}" type="pres">
      <dgm:prSet presAssocID="{C78021EF-6BCF-4595-8C54-D5C1FE158409}" presName="rootText1" presStyleLbl="node0" presStyleIdx="0" presStyleCnt="1">
        <dgm:presLayoutVars>
          <dgm:chPref val="3"/>
        </dgm:presLayoutVars>
      </dgm:prSet>
      <dgm:spPr/>
    </dgm:pt>
    <dgm:pt modelId="{6ED7D2E2-D737-456A-8A5D-56F9EEB68C9C}" type="pres">
      <dgm:prSet presAssocID="{C78021EF-6BCF-4595-8C54-D5C1FE158409}" presName="rootConnector1" presStyleLbl="node1" presStyleIdx="0" presStyleCnt="0"/>
      <dgm:spPr/>
    </dgm:pt>
    <dgm:pt modelId="{882D2D13-3A20-4C65-9F7A-5D024A09CFDC}" type="pres">
      <dgm:prSet presAssocID="{C78021EF-6BCF-4595-8C54-D5C1FE158409}" presName="hierChild2" presStyleCnt="0"/>
      <dgm:spPr/>
    </dgm:pt>
    <dgm:pt modelId="{1EA32525-5E06-41C0-957E-E5A0B2C69F6A}" type="pres">
      <dgm:prSet presAssocID="{B61501B8-77A0-4FD7-85A8-D3D34C6025AC}" presName="Name37" presStyleLbl="parChTrans1D2" presStyleIdx="0" presStyleCnt="6"/>
      <dgm:spPr/>
    </dgm:pt>
    <dgm:pt modelId="{10599796-4D07-44CE-AED5-1D31BFABA09F}" type="pres">
      <dgm:prSet presAssocID="{51CC56E5-C04A-4EDC-A847-9415F009F437}" presName="hierRoot2" presStyleCnt="0">
        <dgm:presLayoutVars>
          <dgm:hierBranch val="init"/>
        </dgm:presLayoutVars>
      </dgm:prSet>
      <dgm:spPr/>
    </dgm:pt>
    <dgm:pt modelId="{C180B282-1347-481E-910A-DACFCED756F4}" type="pres">
      <dgm:prSet presAssocID="{51CC56E5-C04A-4EDC-A847-9415F009F437}" presName="rootComposite" presStyleCnt="0"/>
      <dgm:spPr/>
    </dgm:pt>
    <dgm:pt modelId="{67DD97BE-8E3F-4F16-AA5B-C1952C6C525F}" type="pres">
      <dgm:prSet presAssocID="{51CC56E5-C04A-4EDC-A847-9415F009F437}" presName="rootText" presStyleLbl="node2" presStyleIdx="0" presStyleCnt="4">
        <dgm:presLayoutVars>
          <dgm:chPref val="3"/>
        </dgm:presLayoutVars>
      </dgm:prSet>
      <dgm:spPr/>
    </dgm:pt>
    <dgm:pt modelId="{FEDFF88C-21DD-4262-BAD3-6BF6478400BF}" type="pres">
      <dgm:prSet presAssocID="{51CC56E5-C04A-4EDC-A847-9415F009F437}" presName="rootConnector" presStyleLbl="node2" presStyleIdx="0" presStyleCnt="4"/>
      <dgm:spPr/>
    </dgm:pt>
    <dgm:pt modelId="{340D406E-7204-4D47-A603-68CD8A99C85D}" type="pres">
      <dgm:prSet presAssocID="{51CC56E5-C04A-4EDC-A847-9415F009F437}" presName="hierChild4" presStyleCnt="0"/>
      <dgm:spPr/>
    </dgm:pt>
    <dgm:pt modelId="{E1CDB33D-17B5-49AB-9E04-16CC0D74FA5B}" type="pres">
      <dgm:prSet presAssocID="{FF1DC438-A452-4709-BA5B-8421E491C519}" presName="Name37" presStyleLbl="parChTrans1D3" presStyleIdx="0" presStyleCnt="4"/>
      <dgm:spPr/>
    </dgm:pt>
    <dgm:pt modelId="{8487E12B-876A-445F-8481-DC845A5CB608}" type="pres">
      <dgm:prSet presAssocID="{F6D9B817-C99E-4125-A79B-95585C08F79B}" presName="hierRoot2" presStyleCnt="0">
        <dgm:presLayoutVars>
          <dgm:hierBranch val="init"/>
        </dgm:presLayoutVars>
      </dgm:prSet>
      <dgm:spPr/>
    </dgm:pt>
    <dgm:pt modelId="{E679EB1E-B1E2-43D0-9198-268035CD5E7F}" type="pres">
      <dgm:prSet presAssocID="{F6D9B817-C99E-4125-A79B-95585C08F79B}" presName="rootComposite" presStyleCnt="0"/>
      <dgm:spPr/>
    </dgm:pt>
    <dgm:pt modelId="{D3DA8DE7-C4EC-497C-B587-2EF82DFB7917}" type="pres">
      <dgm:prSet presAssocID="{F6D9B817-C99E-4125-A79B-95585C08F79B}" presName="rootText" presStyleLbl="node3" presStyleIdx="0" presStyleCnt="4">
        <dgm:presLayoutVars>
          <dgm:chPref val="3"/>
        </dgm:presLayoutVars>
      </dgm:prSet>
      <dgm:spPr/>
    </dgm:pt>
    <dgm:pt modelId="{0975FC82-F1A6-4BA3-B35D-05DA470012F4}" type="pres">
      <dgm:prSet presAssocID="{F6D9B817-C99E-4125-A79B-95585C08F79B}" presName="rootConnector" presStyleLbl="node3" presStyleIdx="0" presStyleCnt="4"/>
      <dgm:spPr/>
    </dgm:pt>
    <dgm:pt modelId="{504BB8EA-98EA-4ED7-8204-20C157D3D924}" type="pres">
      <dgm:prSet presAssocID="{F6D9B817-C99E-4125-A79B-95585C08F79B}" presName="hierChild4" presStyleCnt="0"/>
      <dgm:spPr/>
    </dgm:pt>
    <dgm:pt modelId="{CCA597A2-D03D-47FE-8E46-3B5FAFC3CF2A}" type="pres">
      <dgm:prSet presAssocID="{F6D9B817-C99E-4125-A79B-95585C08F79B}" presName="hierChild5" presStyleCnt="0"/>
      <dgm:spPr/>
    </dgm:pt>
    <dgm:pt modelId="{2A9ACB00-7413-4A6E-8F89-CEEE2254D4CE}" type="pres">
      <dgm:prSet presAssocID="{51CC56E5-C04A-4EDC-A847-9415F009F437}" presName="hierChild5" presStyleCnt="0"/>
      <dgm:spPr/>
    </dgm:pt>
    <dgm:pt modelId="{D718F5E7-0A6F-4170-B1D8-464EEB823DAF}" type="pres">
      <dgm:prSet presAssocID="{4447BF15-94E4-4859-BC78-691F5B7D2251}" presName="Name37" presStyleLbl="parChTrans1D2" presStyleIdx="1" presStyleCnt="6"/>
      <dgm:spPr/>
    </dgm:pt>
    <dgm:pt modelId="{8477F638-A633-40B5-86C2-F205420CF6C8}" type="pres">
      <dgm:prSet presAssocID="{9A3242D0-29E0-47D7-B4EE-8A34CF1F29F8}" presName="hierRoot2" presStyleCnt="0">
        <dgm:presLayoutVars>
          <dgm:hierBranch val="init"/>
        </dgm:presLayoutVars>
      </dgm:prSet>
      <dgm:spPr/>
    </dgm:pt>
    <dgm:pt modelId="{2CB5F896-1E8F-4F60-B501-5C4CF807D146}" type="pres">
      <dgm:prSet presAssocID="{9A3242D0-29E0-47D7-B4EE-8A34CF1F29F8}" presName="rootComposite" presStyleCnt="0"/>
      <dgm:spPr/>
    </dgm:pt>
    <dgm:pt modelId="{AB85B744-7EDB-47A9-8600-3E48D1788D00}" type="pres">
      <dgm:prSet presAssocID="{9A3242D0-29E0-47D7-B4EE-8A34CF1F29F8}" presName="rootText" presStyleLbl="node2" presStyleIdx="1" presStyleCnt="4">
        <dgm:presLayoutVars>
          <dgm:chPref val="3"/>
        </dgm:presLayoutVars>
      </dgm:prSet>
      <dgm:spPr/>
    </dgm:pt>
    <dgm:pt modelId="{EAB4D177-6561-4CD3-A9FF-1D174D6ECA5B}" type="pres">
      <dgm:prSet presAssocID="{9A3242D0-29E0-47D7-B4EE-8A34CF1F29F8}" presName="rootConnector" presStyleLbl="node2" presStyleIdx="1" presStyleCnt="4"/>
      <dgm:spPr/>
    </dgm:pt>
    <dgm:pt modelId="{274B849C-91CB-4066-AC22-562E3B7C81EA}" type="pres">
      <dgm:prSet presAssocID="{9A3242D0-29E0-47D7-B4EE-8A34CF1F29F8}" presName="hierChild4" presStyleCnt="0"/>
      <dgm:spPr/>
    </dgm:pt>
    <dgm:pt modelId="{BBA6C54B-B27A-4335-99B7-AD6CC2815030}" type="pres">
      <dgm:prSet presAssocID="{7592CF78-0CE4-41FB-8FCA-6B41C06885B4}" presName="Name37" presStyleLbl="parChTrans1D3" presStyleIdx="1" presStyleCnt="4"/>
      <dgm:spPr/>
    </dgm:pt>
    <dgm:pt modelId="{3037A608-0E08-41F8-9D20-12D2EDE9B554}" type="pres">
      <dgm:prSet presAssocID="{ABCF03AD-3324-4106-8828-C14451DE9A63}" presName="hierRoot2" presStyleCnt="0">
        <dgm:presLayoutVars>
          <dgm:hierBranch val="init"/>
        </dgm:presLayoutVars>
      </dgm:prSet>
      <dgm:spPr/>
    </dgm:pt>
    <dgm:pt modelId="{51537C0A-9C73-4642-9355-0B20AFB9F8D5}" type="pres">
      <dgm:prSet presAssocID="{ABCF03AD-3324-4106-8828-C14451DE9A63}" presName="rootComposite" presStyleCnt="0"/>
      <dgm:spPr/>
    </dgm:pt>
    <dgm:pt modelId="{75E1EEBF-0F3B-4284-9F88-3F3A40518605}" type="pres">
      <dgm:prSet presAssocID="{ABCF03AD-3324-4106-8828-C14451DE9A63}" presName="rootText" presStyleLbl="node3" presStyleIdx="1" presStyleCnt="4">
        <dgm:presLayoutVars>
          <dgm:chPref val="3"/>
        </dgm:presLayoutVars>
      </dgm:prSet>
      <dgm:spPr/>
    </dgm:pt>
    <dgm:pt modelId="{25390EDD-9948-477A-9DF6-7830D8617503}" type="pres">
      <dgm:prSet presAssocID="{ABCF03AD-3324-4106-8828-C14451DE9A63}" presName="rootConnector" presStyleLbl="node3" presStyleIdx="1" presStyleCnt="4"/>
      <dgm:spPr/>
    </dgm:pt>
    <dgm:pt modelId="{72B3D2C1-D8F2-4AD5-940F-CC295DA335B6}" type="pres">
      <dgm:prSet presAssocID="{ABCF03AD-3324-4106-8828-C14451DE9A63}" presName="hierChild4" presStyleCnt="0"/>
      <dgm:spPr/>
    </dgm:pt>
    <dgm:pt modelId="{B719A7E7-8212-4922-B1FA-914B90437357}" type="pres">
      <dgm:prSet presAssocID="{ABCF03AD-3324-4106-8828-C14451DE9A63}" presName="hierChild5" presStyleCnt="0"/>
      <dgm:spPr/>
    </dgm:pt>
    <dgm:pt modelId="{F088C6A1-97B9-43EF-BF01-82616E9882B2}" type="pres">
      <dgm:prSet presAssocID="{9A3242D0-29E0-47D7-B4EE-8A34CF1F29F8}" presName="hierChild5" presStyleCnt="0"/>
      <dgm:spPr/>
    </dgm:pt>
    <dgm:pt modelId="{DDE8EBFB-146D-4E8F-BC6B-BC3ED88404CD}" type="pres">
      <dgm:prSet presAssocID="{83B3F2C2-EF40-4C58-B8A7-EEF609CE4D6A}" presName="Name37" presStyleLbl="parChTrans1D2" presStyleIdx="2" presStyleCnt="6"/>
      <dgm:spPr/>
    </dgm:pt>
    <dgm:pt modelId="{1894C0D4-521B-418C-8164-FF07FA3D5938}" type="pres">
      <dgm:prSet presAssocID="{64440CE7-4C8F-49AB-AF83-73291F16BA4D}" presName="hierRoot2" presStyleCnt="0">
        <dgm:presLayoutVars>
          <dgm:hierBranch val="init"/>
        </dgm:presLayoutVars>
      </dgm:prSet>
      <dgm:spPr/>
    </dgm:pt>
    <dgm:pt modelId="{9D980FA0-934E-46F8-BF79-0BF879911DDD}" type="pres">
      <dgm:prSet presAssocID="{64440CE7-4C8F-49AB-AF83-73291F16BA4D}" presName="rootComposite" presStyleCnt="0"/>
      <dgm:spPr/>
    </dgm:pt>
    <dgm:pt modelId="{7CF5B68D-A33B-4113-BA04-0C43FFB25F80}" type="pres">
      <dgm:prSet presAssocID="{64440CE7-4C8F-49AB-AF83-73291F16BA4D}" presName="rootText" presStyleLbl="node2" presStyleIdx="2" presStyleCnt="4">
        <dgm:presLayoutVars>
          <dgm:chPref val="3"/>
        </dgm:presLayoutVars>
      </dgm:prSet>
      <dgm:spPr/>
    </dgm:pt>
    <dgm:pt modelId="{2AE14876-4C4D-4077-90D0-DBA0314E310F}" type="pres">
      <dgm:prSet presAssocID="{64440CE7-4C8F-49AB-AF83-73291F16BA4D}" presName="rootConnector" presStyleLbl="node2" presStyleIdx="2" presStyleCnt="4"/>
      <dgm:spPr/>
    </dgm:pt>
    <dgm:pt modelId="{8BAC2BDF-A1E9-43AA-946C-4AE1154A1535}" type="pres">
      <dgm:prSet presAssocID="{64440CE7-4C8F-49AB-AF83-73291F16BA4D}" presName="hierChild4" presStyleCnt="0"/>
      <dgm:spPr/>
    </dgm:pt>
    <dgm:pt modelId="{31DB72C5-8058-49DD-9AAE-F56C666813E3}" type="pres">
      <dgm:prSet presAssocID="{1D387230-C359-4C44-B7D2-006DCE60C845}" presName="Name37" presStyleLbl="parChTrans1D3" presStyleIdx="2" presStyleCnt="4"/>
      <dgm:spPr/>
    </dgm:pt>
    <dgm:pt modelId="{0A5F7CFF-E676-4DAA-B5C9-30283B534323}" type="pres">
      <dgm:prSet presAssocID="{31247BD6-519B-48BC-856B-45A3B6B0281E}" presName="hierRoot2" presStyleCnt="0">
        <dgm:presLayoutVars>
          <dgm:hierBranch val="init"/>
        </dgm:presLayoutVars>
      </dgm:prSet>
      <dgm:spPr/>
    </dgm:pt>
    <dgm:pt modelId="{57486464-1934-4B81-B133-BC493309B01D}" type="pres">
      <dgm:prSet presAssocID="{31247BD6-519B-48BC-856B-45A3B6B0281E}" presName="rootComposite" presStyleCnt="0"/>
      <dgm:spPr/>
    </dgm:pt>
    <dgm:pt modelId="{6D8372BB-AB9C-49E5-B0CB-6CC47EBDA1B3}" type="pres">
      <dgm:prSet presAssocID="{31247BD6-519B-48BC-856B-45A3B6B0281E}" presName="rootText" presStyleLbl="node3" presStyleIdx="2" presStyleCnt="4">
        <dgm:presLayoutVars>
          <dgm:chPref val="3"/>
        </dgm:presLayoutVars>
      </dgm:prSet>
      <dgm:spPr/>
    </dgm:pt>
    <dgm:pt modelId="{D584F5DA-2170-40B9-BE50-E4933898C17F}" type="pres">
      <dgm:prSet presAssocID="{31247BD6-519B-48BC-856B-45A3B6B0281E}" presName="rootConnector" presStyleLbl="node3" presStyleIdx="2" presStyleCnt="4"/>
      <dgm:spPr/>
    </dgm:pt>
    <dgm:pt modelId="{75356435-2E22-4EC4-A3FF-EAAB5D31DFAE}" type="pres">
      <dgm:prSet presAssocID="{31247BD6-519B-48BC-856B-45A3B6B0281E}" presName="hierChild4" presStyleCnt="0"/>
      <dgm:spPr/>
    </dgm:pt>
    <dgm:pt modelId="{CB158819-F113-47CD-8DA8-B758BE45E325}" type="pres">
      <dgm:prSet presAssocID="{31247BD6-519B-48BC-856B-45A3B6B0281E}" presName="hierChild5" presStyleCnt="0"/>
      <dgm:spPr/>
    </dgm:pt>
    <dgm:pt modelId="{9ACAD460-52F4-4379-8176-E87641F7BD57}" type="pres">
      <dgm:prSet presAssocID="{64440CE7-4C8F-49AB-AF83-73291F16BA4D}" presName="hierChild5" presStyleCnt="0"/>
      <dgm:spPr/>
    </dgm:pt>
    <dgm:pt modelId="{C682DAA7-FE30-4957-B069-F203BA6BC36E}" type="pres">
      <dgm:prSet presAssocID="{63352BB1-96D4-465F-87B0-3CD53F18FF00}" presName="Name37" presStyleLbl="parChTrans1D2" presStyleIdx="3" presStyleCnt="6"/>
      <dgm:spPr/>
    </dgm:pt>
    <dgm:pt modelId="{BE4A492B-7041-49B4-A0EA-9095129662BA}" type="pres">
      <dgm:prSet presAssocID="{D17F4F24-F9BE-4BBE-A11B-C3315F7B90D7}" presName="hierRoot2" presStyleCnt="0">
        <dgm:presLayoutVars>
          <dgm:hierBranch val="init"/>
        </dgm:presLayoutVars>
      </dgm:prSet>
      <dgm:spPr/>
    </dgm:pt>
    <dgm:pt modelId="{FB450CB2-55B6-4450-BC9C-04C3437E4740}" type="pres">
      <dgm:prSet presAssocID="{D17F4F24-F9BE-4BBE-A11B-C3315F7B90D7}" presName="rootComposite" presStyleCnt="0"/>
      <dgm:spPr/>
    </dgm:pt>
    <dgm:pt modelId="{9A957C8E-B7ED-4C2B-BA39-743DE81B6F64}" type="pres">
      <dgm:prSet presAssocID="{D17F4F24-F9BE-4BBE-A11B-C3315F7B90D7}" presName="rootText" presStyleLbl="node2" presStyleIdx="3" presStyleCnt="4">
        <dgm:presLayoutVars>
          <dgm:chPref val="3"/>
        </dgm:presLayoutVars>
      </dgm:prSet>
      <dgm:spPr/>
    </dgm:pt>
    <dgm:pt modelId="{EA03B04E-28B1-4E17-A2A2-A9E78C5157B8}" type="pres">
      <dgm:prSet presAssocID="{D17F4F24-F9BE-4BBE-A11B-C3315F7B90D7}" presName="rootConnector" presStyleLbl="node2" presStyleIdx="3" presStyleCnt="4"/>
      <dgm:spPr/>
    </dgm:pt>
    <dgm:pt modelId="{F437DB90-771F-4F8D-8FFA-BAC3415E626C}" type="pres">
      <dgm:prSet presAssocID="{D17F4F24-F9BE-4BBE-A11B-C3315F7B90D7}" presName="hierChild4" presStyleCnt="0"/>
      <dgm:spPr/>
    </dgm:pt>
    <dgm:pt modelId="{BE7150AA-B8AA-4940-BEEC-E371A64646B3}" type="pres">
      <dgm:prSet presAssocID="{5308984A-C9E8-4A37-9E4F-F164A7837BE7}" presName="Name37" presStyleLbl="parChTrans1D3" presStyleIdx="3" presStyleCnt="4"/>
      <dgm:spPr/>
    </dgm:pt>
    <dgm:pt modelId="{0DFF64B8-364D-4D7E-A9DA-29387AA492DC}" type="pres">
      <dgm:prSet presAssocID="{E7C8F356-6A94-416B-8F55-0EDC0A5EA780}" presName="hierRoot2" presStyleCnt="0">
        <dgm:presLayoutVars>
          <dgm:hierBranch val="init"/>
        </dgm:presLayoutVars>
      </dgm:prSet>
      <dgm:spPr/>
    </dgm:pt>
    <dgm:pt modelId="{97EEF22E-EF6F-4BC6-BD90-D8A889C5B184}" type="pres">
      <dgm:prSet presAssocID="{E7C8F356-6A94-416B-8F55-0EDC0A5EA780}" presName="rootComposite" presStyleCnt="0"/>
      <dgm:spPr/>
    </dgm:pt>
    <dgm:pt modelId="{DDAF7AE7-D603-41E7-9034-FD8DDF2F4A7E}" type="pres">
      <dgm:prSet presAssocID="{E7C8F356-6A94-416B-8F55-0EDC0A5EA780}" presName="rootText" presStyleLbl="node3" presStyleIdx="3" presStyleCnt="4">
        <dgm:presLayoutVars>
          <dgm:chPref val="3"/>
        </dgm:presLayoutVars>
      </dgm:prSet>
      <dgm:spPr/>
    </dgm:pt>
    <dgm:pt modelId="{8330AC96-AEA5-4DF0-BDC6-D6163AEAAC1C}" type="pres">
      <dgm:prSet presAssocID="{E7C8F356-6A94-416B-8F55-0EDC0A5EA780}" presName="rootConnector" presStyleLbl="node3" presStyleIdx="3" presStyleCnt="4"/>
      <dgm:spPr/>
    </dgm:pt>
    <dgm:pt modelId="{455B92CE-84B1-4D00-9043-8D8640653FF8}" type="pres">
      <dgm:prSet presAssocID="{E7C8F356-6A94-416B-8F55-0EDC0A5EA780}" presName="hierChild4" presStyleCnt="0"/>
      <dgm:spPr/>
    </dgm:pt>
    <dgm:pt modelId="{85C1AB11-A16C-48D7-99A4-241D4B755D2D}" type="pres">
      <dgm:prSet presAssocID="{E7C8F356-6A94-416B-8F55-0EDC0A5EA780}" presName="hierChild5" presStyleCnt="0"/>
      <dgm:spPr/>
    </dgm:pt>
    <dgm:pt modelId="{19216981-41A7-4CFE-8E53-C6E44FE607A9}" type="pres">
      <dgm:prSet presAssocID="{D17F4F24-F9BE-4BBE-A11B-C3315F7B90D7}" presName="hierChild5" presStyleCnt="0"/>
      <dgm:spPr/>
    </dgm:pt>
    <dgm:pt modelId="{18D171D5-4ABA-444C-BC8A-1CC2D8725A53}" type="pres">
      <dgm:prSet presAssocID="{C78021EF-6BCF-4595-8C54-D5C1FE158409}" presName="hierChild3" presStyleCnt="0"/>
      <dgm:spPr/>
    </dgm:pt>
    <dgm:pt modelId="{0672EEC6-D1C0-4A05-81DE-3C45EE3ACA7C}" type="pres">
      <dgm:prSet presAssocID="{4E1B4617-F13E-4C8F-8A13-4875F7340B93}" presName="Name111" presStyleLbl="parChTrans1D2" presStyleIdx="4" presStyleCnt="6"/>
      <dgm:spPr/>
    </dgm:pt>
    <dgm:pt modelId="{9FD52DA0-8BF5-4EAB-9732-2FB16DF1AAE8}" type="pres">
      <dgm:prSet presAssocID="{923572D6-94A0-472C-B7AE-898D968648BD}" presName="hierRoot3" presStyleCnt="0">
        <dgm:presLayoutVars>
          <dgm:hierBranch val="init"/>
        </dgm:presLayoutVars>
      </dgm:prSet>
      <dgm:spPr/>
    </dgm:pt>
    <dgm:pt modelId="{B0AFC741-D200-4213-BEFF-9F564DE4D5D4}" type="pres">
      <dgm:prSet presAssocID="{923572D6-94A0-472C-B7AE-898D968648BD}" presName="rootComposite3" presStyleCnt="0"/>
      <dgm:spPr/>
    </dgm:pt>
    <dgm:pt modelId="{19BA920B-FEF3-41D5-8DD9-1109A9CFE949}" type="pres">
      <dgm:prSet presAssocID="{923572D6-94A0-472C-B7AE-898D968648BD}" presName="rootText3" presStyleLbl="asst1" presStyleIdx="0" presStyleCnt="2">
        <dgm:presLayoutVars>
          <dgm:chPref val="3"/>
        </dgm:presLayoutVars>
      </dgm:prSet>
      <dgm:spPr/>
    </dgm:pt>
    <dgm:pt modelId="{D5B60800-B2D5-4402-A5CA-D8D8BB038F9C}" type="pres">
      <dgm:prSet presAssocID="{923572D6-94A0-472C-B7AE-898D968648BD}" presName="rootConnector3" presStyleLbl="asst1" presStyleIdx="0" presStyleCnt="2"/>
      <dgm:spPr/>
    </dgm:pt>
    <dgm:pt modelId="{F9D7BFAF-1F6D-4207-ABE6-BA6F43B48F24}" type="pres">
      <dgm:prSet presAssocID="{923572D6-94A0-472C-B7AE-898D968648BD}" presName="hierChild6" presStyleCnt="0"/>
      <dgm:spPr/>
    </dgm:pt>
    <dgm:pt modelId="{6D1270B0-F24B-4CFD-8293-3C95F48B8782}" type="pres">
      <dgm:prSet presAssocID="{923572D6-94A0-472C-B7AE-898D968648BD}" presName="hierChild7" presStyleCnt="0"/>
      <dgm:spPr/>
    </dgm:pt>
    <dgm:pt modelId="{DAAC305A-A9BE-4520-B219-32B5F972B8D2}" type="pres">
      <dgm:prSet presAssocID="{1D20E0B1-59E6-4333-9A8E-14CD04A4DB4E}" presName="Name111" presStyleLbl="parChTrans1D2" presStyleIdx="5" presStyleCnt="6"/>
      <dgm:spPr/>
    </dgm:pt>
    <dgm:pt modelId="{A47D5C95-7EC9-45BD-BD6F-766A2B8FD946}" type="pres">
      <dgm:prSet presAssocID="{BAC199B8-F8AB-4B05-8E82-5D9CB0B3E673}" presName="hierRoot3" presStyleCnt="0">
        <dgm:presLayoutVars>
          <dgm:hierBranch val="init"/>
        </dgm:presLayoutVars>
      </dgm:prSet>
      <dgm:spPr/>
    </dgm:pt>
    <dgm:pt modelId="{A98A8DB7-2465-49CE-80AE-F20785BB7057}" type="pres">
      <dgm:prSet presAssocID="{BAC199B8-F8AB-4B05-8E82-5D9CB0B3E673}" presName="rootComposite3" presStyleCnt="0"/>
      <dgm:spPr/>
    </dgm:pt>
    <dgm:pt modelId="{2BE5532C-E417-461A-8CF0-8C2F1D992E42}" type="pres">
      <dgm:prSet presAssocID="{BAC199B8-F8AB-4B05-8E82-5D9CB0B3E673}" presName="rootText3" presStyleLbl="asst1" presStyleIdx="1" presStyleCnt="2">
        <dgm:presLayoutVars>
          <dgm:chPref val="3"/>
        </dgm:presLayoutVars>
      </dgm:prSet>
      <dgm:spPr/>
    </dgm:pt>
    <dgm:pt modelId="{59C0A180-E73E-4FC1-82CA-F9BA0007EAAD}" type="pres">
      <dgm:prSet presAssocID="{BAC199B8-F8AB-4B05-8E82-5D9CB0B3E673}" presName="rootConnector3" presStyleLbl="asst1" presStyleIdx="1" presStyleCnt="2"/>
      <dgm:spPr/>
    </dgm:pt>
    <dgm:pt modelId="{9AA8E77E-AEB9-4BAA-84B7-39B79239061B}" type="pres">
      <dgm:prSet presAssocID="{BAC199B8-F8AB-4B05-8E82-5D9CB0B3E673}" presName="hierChild6" presStyleCnt="0"/>
      <dgm:spPr/>
    </dgm:pt>
    <dgm:pt modelId="{60D7921D-A3D9-4FA3-B18F-17F58FBD8A11}" type="pres">
      <dgm:prSet presAssocID="{BAC199B8-F8AB-4B05-8E82-5D9CB0B3E673}" presName="hierChild7" presStyleCnt="0"/>
      <dgm:spPr/>
    </dgm:pt>
  </dgm:ptLst>
  <dgm:cxnLst>
    <dgm:cxn modelId="{FF3BFC01-C251-4C86-9C5B-D38379E06185}" type="presOf" srcId="{F6D9B817-C99E-4125-A79B-95585C08F79B}" destId="{D3DA8DE7-C4EC-497C-B587-2EF82DFB7917}" srcOrd="0" destOrd="0" presId="urn:microsoft.com/office/officeart/2005/8/layout/orgChart1"/>
    <dgm:cxn modelId="{8AD0330B-B427-4C6C-9037-628D3C3975A0}" type="presOf" srcId="{E7C8F356-6A94-416B-8F55-0EDC0A5EA780}" destId="{8330AC96-AEA5-4DF0-BDC6-D6163AEAAC1C}" srcOrd="1" destOrd="0" presId="urn:microsoft.com/office/officeart/2005/8/layout/orgChart1"/>
    <dgm:cxn modelId="{B9E6210C-EE86-4A33-A350-BAE3972AEF70}" srcId="{C78021EF-6BCF-4595-8C54-D5C1FE158409}" destId="{D17F4F24-F9BE-4BBE-A11B-C3315F7B90D7}" srcOrd="5" destOrd="0" parTransId="{63352BB1-96D4-465F-87B0-3CD53F18FF00}" sibTransId="{DBF10BC4-A647-4D6E-9669-C70D0A9F285D}"/>
    <dgm:cxn modelId="{F9A07616-7F21-4B0A-A572-DCD262F8A46A}" type="presOf" srcId="{ABCF03AD-3324-4106-8828-C14451DE9A63}" destId="{25390EDD-9948-477A-9DF6-7830D8617503}" srcOrd="1" destOrd="0" presId="urn:microsoft.com/office/officeart/2005/8/layout/orgChart1"/>
    <dgm:cxn modelId="{EAE1D01D-7EBA-49F6-A951-D51C17C3A794}" srcId="{D17F4F24-F9BE-4BBE-A11B-C3315F7B90D7}" destId="{E7C8F356-6A94-416B-8F55-0EDC0A5EA780}" srcOrd="0" destOrd="0" parTransId="{5308984A-C9E8-4A37-9E4F-F164A7837BE7}" sibTransId="{C7B96830-B4CF-45F2-ADED-908AEF25C0CE}"/>
    <dgm:cxn modelId="{1E38C22E-E9A1-4687-8607-5373B9F192BF}" type="presOf" srcId="{B61501B8-77A0-4FD7-85A8-D3D34C6025AC}" destId="{1EA32525-5E06-41C0-957E-E5A0B2C69F6A}" srcOrd="0" destOrd="0" presId="urn:microsoft.com/office/officeart/2005/8/layout/orgChart1"/>
    <dgm:cxn modelId="{7A403234-9F91-4919-BAD7-1C470E9B0041}" srcId="{9A3242D0-29E0-47D7-B4EE-8A34CF1F29F8}" destId="{ABCF03AD-3324-4106-8828-C14451DE9A63}" srcOrd="0" destOrd="0" parTransId="{7592CF78-0CE4-41FB-8FCA-6B41C06885B4}" sibTransId="{0064CB99-8267-4B34-8A19-1F324FD2DF57}"/>
    <dgm:cxn modelId="{23FD0A3D-3280-4790-85C8-B1E06C7ED4C4}" srcId="{C78021EF-6BCF-4595-8C54-D5C1FE158409}" destId="{BAC199B8-F8AB-4B05-8E82-5D9CB0B3E673}" srcOrd="1" destOrd="0" parTransId="{1D20E0B1-59E6-4333-9A8E-14CD04A4DB4E}" sibTransId="{FC0F04D9-54EA-4448-86DD-502EF984F6FB}"/>
    <dgm:cxn modelId="{5362083F-3D8B-43F7-83F7-933C54E454F7}" type="presOf" srcId="{31247BD6-519B-48BC-856B-45A3B6B0281E}" destId="{6D8372BB-AB9C-49E5-B0CB-6CC47EBDA1B3}" srcOrd="0" destOrd="0" presId="urn:microsoft.com/office/officeart/2005/8/layout/orgChart1"/>
    <dgm:cxn modelId="{0BB1865B-E387-4B87-95DD-2A54442E600C}" type="presOf" srcId="{9A3242D0-29E0-47D7-B4EE-8A34CF1F29F8}" destId="{AB85B744-7EDB-47A9-8600-3E48D1788D00}" srcOrd="0" destOrd="0" presId="urn:microsoft.com/office/officeart/2005/8/layout/orgChart1"/>
    <dgm:cxn modelId="{08A7D35F-9C95-4843-9E00-FCDDE0CB043B}" srcId="{E4AD5B06-1BAB-4BF3-85BB-D948F395BEAC}" destId="{C78021EF-6BCF-4595-8C54-D5C1FE158409}" srcOrd="0" destOrd="0" parTransId="{A8C3E8F6-DDF0-4D08-BFDC-1234362C3701}" sibTransId="{69C9F228-850A-4585-A8E0-11F49729147A}"/>
    <dgm:cxn modelId="{44720060-C903-46CE-8AB0-DDA2AA66E5FD}" type="presOf" srcId="{FF1DC438-A452-4709-BA5B-8421E491C519}" destId="{E1CDB33D-17B5-49AB-9E04-16CC0D74FA5B}" srcOrd="0" destOrd="0" presId="urn:microsoft.com/office/officeart/2005/8/layout/orgChart1"/>
    <dgm:cxn modelId="{5C8D2E44-5574-4290-83F4-E22091B7391D}" type="presOf" srcId="{64440CE7-4C8F-49AB-AF83-73291F16BA4D}" destId="{7CF5B68D-A33B-4113-BA04-0C43FFB25F80}" srcOrd="0" destOrd="0" presId="urn:microsoft.com/office/officeart/2005/8/layout/orgChart1"/>
    <dgm:cxn modelId="{AB7E8664-60E6-40CD-AD09-9493ED4878CE}" type="presOf" srcId="{1D387230-C359-4C44-B7D2-006DCE60C845}" destId="{31DB72C5-8058-49DD-9AAE-F56C666813E3}" srcOrd="0" destOrd="0" presId="urn:microsoft.com/office/officeart/2005/8/layout/orgChart1"/>
    <dgm:cxn modelId="{7E0BA065-3BFD-44E1-8E03-6EDBAF6A2A4B}" type="presOf" srcId="{64440CE7-4C8F-49AB-AF83-73291F16BA4D}" destId="{2AE14876-4C4D-4077-90D0-DBA0314E310F}" srcOrd="1" destOrd="0" presId="urn:microsoft.com/office/officeart/2005/8/layout/orgChart1"/>
    <dgm:cxn modelId="{7AFAA76C-9869-4F89-B631-523A4C124647}" type="presOf" srcId="{F6D9B817-C99E-4125-A79B-95585C08F79B}" destId="{0975FC82-F1A6-4BA3-B35D-05DA470012F4}" srcOrd="1" destOrd="0" presId="urn:microsoft.com/office/officeart/2005/8/layout/orgChart1"/>
    <dgm:cxn modelId="{0E965873-7F64-477A-95E3-48E6203E7F0C}" type="presOf" srcId="{E7C8F356-6A94-416B-8F55-0EDC0A5EA780}" destId="{DDAF7AE7-D603-41E7-9034-FD8DDF2F4A7E}" srcOrd="0" destOrd="0" presId="urn:microsoft.com/office/officeart/2005/8/layout/orgChart1"/>
    <dgm:cxn modelId="{A5832675-C379-4A02-872D-9A619D8AC7CA}" srcId="{C78021EF-6BCF-4595-8C54-D5C1FE158409}" destId="{64440CE7-4C8F-49AB-AF83-73291F16BA4D}" srcOrd="4" destOrd="0" parTransId="{83B3F2C2-EF40-4C58-B8A7-EEF609CE4D6A}" sibTransId="{F009CCCE-4515-47EC-810D-D825EB356432}"/>
    <dgm:cxn modelId="{50801978-8B9E-41E2-B55A-53DF63E3B67E}" type="presOf" srcId="{923572D6-94A0-472C-B7AE-898D968648BD}" destId="{D5B60800-B2D5-4402-A5CA-D8D8BB038F9C}" srcOrd="1" destOrd="0" presId="urn:microsoft.com/office/officeart/2005/8/layout/orgChart1"/>
    <dgm:cxn modelId="{4F115A79-B3EE-43D2-95C9-049B28D45175}" type="presOf" srcId="{E4AD5B06-1BAB-4BF3-85BB-D948F395BEAC}" destId="{68B2B52A-D74A-408F-A987-71956583E488}" srcOrd="0" destOrd="0" presId="urn:microsoft.com/office/officeart/2005/8/layout/orgChart1"/>
    <dgm:cxn modelId="{47EE1C7E-2526-4DF0-A0A8-2F2D0B089282}" type="presOf" srcId="{4447BF15-94E4-4859-BC78-691F5B7D2251}" destId="{D718F5E7-0A6F-4170-B1D8-464EEB823DAF}" srcOrd="0" destOrd="0" presId="urn:microsoft.com/office/officeart/2005/8/layout/orgChart1"/>
    <dgm:cxn modelId="{26DFEE7E-0508-4174-85A0-BEFCEAF2BEDA}" type="presOf" srcId="{BAC199B8-F8AB-4B05-8E82-5D9CB0B3E673}" destId="{59C0A180-E73E-4FC1-82CA-F9BA0007EAAD}" srcOrd="1" destOrd="0" presId="urn:microsoft.com/office/officeart/2005/8/layout/orgChart1"/>
    <dgm:cxn modelId="{20C79184-1D01-4C79-B390-950DA72ECA17}" type="presOf" srcId="{C78021EF-6BCF-4595-8C54-D5C1FE158409}" destId="{6ED7D2E2-D737-456A-8A5D-56F9EEB68C9C}" srcOrd="1" destOrd="0" presId="urn:microsoft.com/office/officeart/2005/8/layout/orgChart1"/>
    <dgm:cxn modelId="{ECCAC685-AD37-494F-8448-9408292E9C28}" type="presOf" srcId="{D17F4F24-F9BE-4BBE-A11B-C3315F7B90D7}" destId="{EA03B04E-28B1-4E17-A2A2-A9E78C5157B8}" srcOrd="1" destOrd="0" presId="urn:microsoft.com/office/officeart/2005/8/layout/orgChart1"/>
    <dgm:cxn modelId="{14E2D38E-3539-4AF0-9090-B61F840E0543}" srcId="{51CC56E5-C04A-4EDC-A847-9415F009F437}" destId="{F6D9B817-C99E-4125-A79B-95585C08F79B}" srcOrd="0" destOrd="0" parTransId="{FF1DC438-A452-4709-BA5B-8421E491C519}" sibTransId="{66F790DA-FB93-49C1-8656-FB1F3AFAC07A}"/>
    <dgm:cxn modelId="{19B08993-E25A-4136-BF51-18D404E978AE}" type="presOf" srcId="{C78021EF-6BCF-4595-8C54-D5C1FE158409}" destId="{DFA87B07-6DED-43AC-AE44-548263108BB3}" srcOrd="0" destOrd="0" presId="urn:microsoft.com/office/officeart/2005/8/layout/orgChart1"/>
    <dgm:cxn modelId="{148F3994-5635-4073-A694-B3A2046021AD}" type="presOf" srcId="{51CC56E5-C04A-4EDC-A847-9415F009F437}" destId="{FEDFF88C-21DD-4262-BAD3-6BF6478400BF}" srcOrd="1" destOrd="0" presId="urn:microsoft.com/office/officeart/2005/8/layout/orgChart1"/>
    <dgm:cxn modelId="{0923F895-2D8C-4AE3-9EB3-0E2E9F93B810}" type="presOf" srcId="{63352BB1-96D4-465F-87B0-3CD53F18FF00}" destId="{C682DAA7-FE30-4957-B069-F203BA6BC36E}" srcOrd="0" destOrd="0" presId="urn:microsoft.com/office/officeart/2005/8/layout/orgChart1"/>
    <dgm:cxn modelId="{36098E97-04C9-40F3-A569-3E5B6BB0BB00}" type="presOf" srcId="{ABCF03AD-3324-4106-8828-C14451DE9A63}" destId="{75E1EEBF-0F3B-4284-9F88-3F3A40518605}" srcOrd="0" destOrd="0" presId="urn:microsoft.com/office/officeart/2005/8/layout/orgChart1"/>
    <dgm:cxn modelId="{2D81E297-0A53-4620-AC97-5FE8AA89B467}" type="presOf" srcId="{923572D6-94A0-472C-B7AE-898D968648BD}" destId="{19BA920B-FEF3-41D5-8DD9-1109A9CFE949}" srcOrd="0" destOrd="0" presId="urn:microsoft.com/office/officeart/2005/8/layout/orgChart1"/>
    <dgm:cxn modelId="{4F84A7A0-8310-4248-A200-803CDD3B71EB}" srcId="{C78021EF-6BCF-4595-8C54-D5C1FE158409}" destId="{923572D6-94A0-472C-B7AE-898D968648BD}" srcOrd="0" destOrd="0" parTransId="{4E1B4617-F13E-4C8F-8A13-4875F7340B93}" sibTransId="{06FED278-B672-46E1-B9CB-80349309207E}"/>
    <dgm:cxn modelId="{530886A4-D02D-4F07-BA29-E8BE9408BA35}" type="presOf" srcId="{31247BD6-519B-48BC-856B-45A3B6B0281E}" destId="{D584F5DA-2170-40B9-BE50-E4933898C17F}" srcOrd="1" destOrd="0" presId="urn:microsoft.com/office/officeart/2005/8/layout/orgChart1"/>
    <dgm:cxn modelId="{50EA5CAA-998A-4B27-92ED-C89AA75BCD55}" srcId="{C78021EF-6BCF-4595-8C54-D5C1FE158409}" destId="{9A3242D0-29E0-47D7-B4EE-8A34CF1F29F8}" srcOrd="3" destOrd="0" parTransId="{4447BF15-94E4-4859-BC78-691F5B7D2251}" sibTransId="{9BC97960-EEE6-4119-9601-40518F64763C}"/>
    <dgm:cxn modelId="{E4C846AA-46EE-4EB2-BE94-2A877FF9CE62}" type="presOf" srcId="{51CC56E5-C04A-4EDC-A847-9415F009F437}" destId="{67DD97BE-8E3F-4F16-AA5B-C1952C6C525F}" srcOrd="0" destOrd="0" presId="urn:microsoft.com/office/officeart/2005/8/layout/orgChart1"/>
    <dgm:cxn modelId="{CD2155B6-EF95-4F8C-BD94-309BDBFF9F74}" type="presOf" srcId="{1D20E0B1-59E6-4333-9A8E-14CD04A4DB4E}" destId="{DAAC305A-A9BE-4520-B219-32B5F972B8D2}" srcOrd="0" destOrd="0" presId="urn:microsoft.com/office/officeart/2005/8/layout/orgChart1"/>
    <dgm:cxn modelId="{2092D0B6-9B6F-4888-989D-9423D3DCB7CF}" srcId="{64440CE7-4C8F-49AB-AF83-73291F16BA4D}" destId="{31247BD6-519B-48BC-856B-45A3B6B0281E}" srcOrd="0" destOrd="0" parTransId="{1D387230-C359-4C44-B7D2-006DCE60C845}" sibTransId="{5C5CF82E-CA7C-4BF3-9B8B-56CCF23FFA8A}"/>
    <dgm:cxn modelId="{8971D4BE-9998-41B0-BE0E-315654F45412}" type="presOf" srcId="{9A3242D0-29E0-47D7-B4EE-8A34CF1F29F8}" destId="{EAB4D177-6561-4CD3-A9FF-1D174D6ECA5B}" srcOrd="1" destOrd="0" presId="urn:microsoft.com/office/officeart/2005/8/layout/orgChart1"/>
    <dgm:cxn modelId="{175454C1-8B98-46CC-9896-AFBD17A0DC20}" srcId="{C78021EF-6BCF-4595-8C54-D5C1FE158409}" destId="{51CC56E5-C04A-4EDC-A847-9415F009F437}" srcOrd="2" destOrd="0" parTransId="{B61501B8-77A0-4FD7-85A8-D3D34C6025AC}" sibTransId="{86EC2FC7-E9BC-445A-A78D-493730987803}"/>
    <dgm:cxn modelId="{FA1ACBC1-BAAA-4E80-909D-1EB23819AB99}" type="presOf" srcId="{5308984A-C9E8-4A37-9E4F-F164A7837BE7}" destId="{BE7150AA-B8AA-4940-BEEC-E371A64646B3}" srcOrd="0" destOrd="0" presId="urn:microsoft.com/office/officeart/2005/8/layout/orgChart1"/>
    <dgm:cxn modelId="{7D3978C5-1D8A-4F74-9C69-1A0E8CB57C4F}" type="presOf" srcId="{BAC199B8-F8AB-4B05-8E82-5D9CB0B3E673}" destId="{2BE5532C-E417-461A-8CF0-8C2F1D992E42}" srcOrd="0" destOrd="0" presId="urn:microsoft.com/office/officeart/2005/8/layout/orgChart1"/>
    <dgm:cxn modelId="{8E3059DF-240A-4641-B4E3-B439E52485DA}" type="presOf" srcId="{83B3F2C2-EF40-4C58-B8A7-EEF609CE4D6A}" destId="{DDE8EBFB-146D-4E8F-BC6B-BC3ED88404CD}" srcOrd="0" destOrd="0" presId="urn:microsoft.com/office/officeart/2005/8/layout/orgChart1"/>
    <dgm:cxn modelId="{06DDABE1-90A1-48E3-8785-69E9192DC68A}" type="presOf" srcId="{7592CF78-0CE4-41FB-8FCA-6B41C06885B4}" destId="{BBA6C54B-B27A-4335-99B7-AD6CC2815030}" srcOrd="0" destOrd="0" presId="urn:microsoft.com/office/officeart/2005/8/layout/orgChart1"/>
    <dgm:cxn modelId="{3E6D8BE3-0C1C-4EE7-905A-1AE7F0E0F8D9}" type="presOf" srcId="{D17F4F24-F9BE-4BBE-A11B-C3315F7B90D7}" destId="{9A957C8E-B7ED-4C2B-BA39-743DE81B6F64}" srcOrd="0" destOrd="0" presId="urn:microsoft.com/office/officeart/2005/8/layout/orgChart1"/>
    <dgm:cxn modelId="{D998CAF9-DF87-43A2-AFEA-F2120A231CF1}" type="presOf" srcId="{4E1B4617-F13E-4C8F-8A13-4875F7340B93}" destId="{0672EEC6-D1C0-4A05-81DE-3C45EE3ACA7C}" srcOrd="0" destOrd="0" presId="urn:microsoft.com/office/officeart/2005/8/layout/orgChart1"/>
    <dgm:cxn modelId="{1BCCD889-3FAE-4C2B-A2AA-C5D60E1485E4}" type="presParOf" srcId="{68B2B52A-D74A-408F-A987-71956583E488}" destId="{BC9D8E77-A3A6-4771-889F-D96E7A8F6602}" srcOrd="0" destOrd="0" presId="urn:microsoft.com/office/officeart/2005/8/layout/orgChart1"/>
    <dgm:cxn modelId="{B451039C-E830-46DD-ADC3-593DF167FB6E}" type="presParOf" srcId="{BC9D8E77-A3A6-4771-889F-D96E7A8F6602}" destId="{57163761-1A68-48B2-9609-FB5776D80801}" srcOrd="0" destOrd="0" presId="urn:microsoft.com/office/officeart/2005/8/layout/orgChart1"/>
    <dgm:cxn modelId="{528F5AD3-4CF5-47D0-A509-2AA7F2C5256E}" type="presParOf" srcId="{57163761-1A68-48B2-9609-FB5776D80801}" destId="{DFA87B07-6DED-43AC-AE44-548263108BB3}" srcOrd="0" destOrd="0" presId="urn:microsoft.com/office/officeart/2005/8/layout/orgChart1"/>
    <dgm:cxn modelId="{A930A24C-0B74-4935-98AC-287BF1D2BEFB}" type="presParOf" srcId="{57163761-1A68-48B2-9609-FB5776D80801}" destId="{6ED7D2E2-D737-456A-8A5D-56F9EEB68C9C}" srcOrd="1" destOrd="0" presId="urn:microsoft.com/office/officeart/2005/8/layout/orgChart1"/>
    <dgm:cxn modelId="{8517742F-2FA5-41DF-9D6B-CCDF01B7072F}" type="presParOf" srcId="{BC9D8E77-A3A6-4771-889F-D96E7A8F6602}" destId="{882D2D13-3A20-4C65-9F7A-5D024A09CFDC}" srcOrd="1" destOrd="0" presId="urn:microsoft.com/office/officeart/2005/8/layout/orgChart1"/>
    <dgm:cxn modelId="{B539D6D3-A717-44DE-A005-05A67C48BB15}" type="presParOf" srcId="{882D2D13-3A20-4C65-9F7A-5D024A09CFDC}" destId="{1EA32525-5E06-41C0-957E-E5A0B2C69F6A}" srcOrd="0" destOrd="0" presId="urn:microsoft.com/office/officeart/2005/8/layout/orgChart1"/>
    <dgm:cxn modelId="{BC425D44-AA00-4465-A081-BB2C90A26776}" type="presParOf" srcId="{882D2D13-3A20-4C65-9F7A-5D024A09CFDC}" destId="{10599796-4D07-44CE-AED5-1D31BFABA09F}" srcOrd="1" destOrd="0" presId="urn:microsoft.com/office/officeart/2005/8/layout/orgChart1"/>
    <dgm:cxn modelId="{74B024D0-424F-40D6-ACE5-4C00EB137AB7}" type="presParOf" srcId="{10599796-4D07-44CE-AED5-1D31BFABA09F}" destId="{C180B282-1347-481E-910A-DACFCED756F4}" srcOrd="0" destOrd="0" presId="urn:microsoft.com/office/officeart/2005/8/layout/orgChart1"/>
    <dgm:cxn modelId="{68CB1D22-6592-4648-B83E-BA249E8A9219}" type="presParOf" srcId="{C180B282-1347-481E-910A-DACFCED756F4}" destId="{67DD97BE-8E3F-4F16-AA5B-C1952C6C525F}" srcOrd="0" destOrd="0" presId="urn:microsoft.com/office/officeart/2005/8/layout/orgChart1"/>
    <dgm:cxn modelId="{058BEB7B-4480-496F-A947-5A4D141F0368}" type="presParOf" srcId="{C180B282-1347-481E-910A-DACFCED756F4}" destId="{FEDFF88C-21DD-4262-BAD3-6BF6478400BF}" srcOrd="1" destOrd="0" presId="urn:microsoft.com/office/officeart/2005/8/layout/orgChart1"/>
    <dgm:cxn modelId="{5869AC7D-7EB5-413D-90CB-4DF1878E352E}" type="presParOf" srcId="{10599796-4D07-44CE-AED5-1D31BFABA09F}" destId="{340D406E-7204-4D47-A603-68CD8A99C85D}" srcOrd="1" destOrd="0" presId="urn:microsoft.com/office/officeart/2005/8/layout/orgChart1"/>
    <dgm:cxn modelId="{5903D39D-068D-4F41-A0E4-09C39E3032C9}" type="presParOf" srcId="{340D406E-7204-4D47-A603-68CD8A99C85D}" destId="{E1CDB33D-17B5-49AB-9E04-16CC0D74FA5B}" srcOrd="0" destOrd="0" presId="urn:microsoft.com/office/officeart/2005/8/layout/orgChart1"/>
    <dgm:cxn modelId="{E1E9E02A-A363-442D-94EE-37298ECB93C8}" type="presParOf" srcId="{340D406E-7204-4D47-A603-68CD8A99C85D}" destId="{8487E12B-876A-445F-8481-DC845A5CB608}" srcOrd="1" destOrd="0" presId="urn:microsoft.com/office/officeart/2005/8/layout/orgChart1"/>
    <dgm:cxn modelId="{DBE43169-69D8-43B1-9C59-72E24C09452F}" type="presParOf" srcId="{8487E12B-876A-445F-8481-DC845A5CB608}" destId="{E679EB1E-B1E2-43D0-9198-268035CD5E7F}" srcOrd="0" destOrd="0" presId="urn:microsoft.com/office/officeart/2005/8/layout/orgChart1"/>
    <dgm:cxn modelId="{791994E9-34C8-4D53-911E-A31B9A21BF4F}" type="presParOf" srcId="{E679EB1E-B1E2-43D0-9198-268035CD5E7F}" destId="{D3DA8DE7-C4EC-497C-B587-2EF82DFB7917}" srcOrd="0" destOrd="0" presId="urn:microsoft.com/office/officeart/2005/8/layout/orgChart1"/>
    <dgm:cxn modelId="{0B13F6DD-0FAE-45E6-8B9F-94D174A1A64B}" type="presParOf" srcId="{E679EB1E-B1E2-43D0-9198-268035CD5E7F}" destId="{0975FC82-F1A6-4BA3-B35D-05DA470012F4}" srcOrd="1" destOrd="0" presId="urn:microsoft.com/office/officeart/2005/8/layout/orgChart1"/>
    <dgm:cxn modelId="{A48C6879-C4EA-4758-8133-C67D1B86A07C}" type="presParOf" srcId="{8487E12B-876A-445F-8481-DC845A5CB608}" destId="{504BB8EA-98EA-4ED7-8204-20C157D3D924}" srcOrd="1" destOrd="0" presId="urn:microsoft.com/office/officeart/2005/8/layout/orgChart1"/>
    <dgm:cxn modelId="{F4FDB79D-0556-48F0-9B20-DED8F67171E1}" type="presParOf" srcId="{8487E12B-876A-445F-8481-DC845A5CB608}" destId="{CCA597A2-D03D-47FE-8E46-3B5FAFC3CF2A}" srcOrd="2" destOrd="0" presId="urn:microsoft.com/office/officeart/2005/8/layout/orgChart1"/>
    <dgm:cxn modelId="{E7281712-4C95-457D-BF41-9285022262B9}" type="presParOf" srcId="{10599796-4D07-44CE-AED5-1D31BFABA09F}" destId="{2A9ACB00-7413-4A6E-8F89-CEEE2254D4CE}" srcOrd="2" destOrd="0" presId="urn:microsoft.com/office/officeart/2005/8/layout/orgChart1"/>
    <dgm:cxn modelId="{D1988FEE-C1F8-4A78-9B9E-012CE2FC901C}" type="presParOf" srcId="{882D2D13-3A20-4C65-9F7A-5D024A09CFDC}" destId="{D718F5E7-0A6F-4170-B1D8-464EEB823DAF}" srcOrd="2" destOrd="0" presId="urn:microsoft.com/office/officeart/2005/8/layout/orgChart1"/>
    <dgm:cxn modelId="{51585598-926E-4387-85E3-773E17EB88FA}" type="presParOf" srcId="{882D2D13-3A20-4C65-9F7A-5D024A09CFDC}" destId="{8477F638-A633-40B5-86C2-F205420CF6C8}" srcOrd="3" destOrd="0" presId="urn:microsoft.com/office/officeart/2005/8/layout/orgChart1"/>
    <dgm:cxn modelId="{18E8A658-26C6-42EA-BF63-F4E76481E572}" type="presParOf" srcId="{8477F638-A633-40B5-86C2-F205420CF6C8}" destId="{2CB5F896-1E8F-4F60-B501-5C4CF807D146}" srcOrd="0" destOrd="0" presId="urn:microsoft.com/office/officeart/2005/8/layout/orgChart1"/>
    <dgm:cxn modelId="{5D545D8A-1FDA-48C0-B7B9-C21DE39BD30F}" type="presParOf" srcId="{2CB5F896-1E8F-4F60-B501-5C4CF807D146}" destId="{AB85B744-7EDB-47A9-8600-3E48D1788D00}" srcOrd="0" destOrd="0" presId="urn:microsoft.com/office/officeart/2005/8/layout/orgChart1"/>
    <dgm:cxn modelId="{90937727-C152-4635-9E0B-B7657FA67CBB}" type="presParOf" srcId="{2CB5F896-1E8F-4F60-B501-5C4CF807D146}" destId="{EAB4D177-6561-4CD3-A9FF-1D174D6ECA5B}" srcOrd="1" destOrd="0" presId="urn:microsoft.com/office/officeart/2005/8/layout/orgChart1"/>
    <dgm:cxn modelId="{B6F8D50E-F4A9-4807-B7C4-D02B041E8D95}" type="presParOf" srcId="{8477F638-A633-40B5-86C2-F205420CF6C8}" destId="{274B849C-91CB-4066-AC22-562E3B7C81EA}" srcOrd="1" destOrd="0" presId="urn:microsoft.com/office/officeart/2005/8/layout/orgChart1"/>
    <dgm:cxn modelId="{ACFAD0F8-FCE0-4242-9016-3A8924872032}" type="presParOf" srcId="{274B849C-91CB-4066-AC22-562E3B7C81EA}" destId="{BBA6C54B-B27A-4335-99B7-AD6CC2815030}" srcOrd="0" destOrd="0" presId="urn:microsoft.com/office/officeart/2005/8/layout/orgChart1"/>
    <dgm:cxn modelId="{695BAD6D-6F2D-4980-85CA-C2C870CE0131}" type="presParOf" srcId="{274B849C-91CB-4066-AC22-562E3B7C81EA}" destId="{3037A608-0E08-41F8-9D20-12D2EDE9B554}" srcOrd="1" destOrd="0" presId="urn:microsoft.com/office/officeart/2005/8/layout/orgChart1"/>
    <dgm:cxn modelId="{79ADEC45-8068-42B5-9A13-6865283ECE07}" type="presParOf" srcId="{3037A608-0E08-41F8-9D20-12D2EDE9B554}" destId="{51537C0A-9C73-4642-9355-0B20AFB9F8D5}" srcOrd="0" destOrd="0" presId="urn:microsoft.com/office/officeart/2005/8/layout/orgChart1"/>
    <dgm:cxn modelId="{C44CA083-FE77-4558-91E9-49953BA619AB}" type="presParOf" srcId="{51537C0A-9C73-4642-9355-0B20AFB9F8D5}" destId="{75E1EEBF-0F3B-4284-9F88-3F3A40518605}" srcOrd="0" destOrd="0" presId="urn:microsoft.com/office/officeart/2005/8/layout/orgChart1"/>
    <dgm:cxn modelId="{0CEB49B3-DA39-467C-B295-3EB2335CE068}" type="presParOf" srcId="{51537C0A-9C73-4642-9355-0B20AFB9F8D5}" destId="{25390EDD-9948-477A-9DF6-7830D8617503}" srcOrd="1" destOrd="0" presId="urn:microsoft.com/office/officeart/2005/8/layout/orgChart1"/>
    <dgm:cxn modelId="{59B65479-9CC9-430B-BB4A-8583E077B7A1}" type="presParOf" srcId="{3037A608-0E08-41F8-9D20-12D2EDE9B554}" destId="{72B3D2C1-D8F2-4AD5-940F-CC295DA335B6}" srcOrd="1" destOrd="0" presId="urn:microsoft.com/office/officeart/2005/8/layout/orgChart1"/>
    <dgm:cxn modelId="{5A94A76C-538B-4F3D-BE5D-4C661893BDE0}" type="presParOf" srcId="{3037A608-0E08-41F8-9D20-12D2EDE9B554}" destId="{B719A7E7-8212-4922-B1FA-914B90437357}" srcOrd="2" destOrd="0" presId="urn:microsoft.com/office/officeart/2005/8/layout/orgChart1"/>
    <dgm:cxn modelId="{6106BC5A-757B-41B4-B42D-AD34AD580B2F}" type="presParOf" srcId="{8477F638-A633-40B5-86C2-F205420CF6C8}" destId="{F088C6A1-97B9-43EF-BF01-82616E9882B2}" srcOrd="2" destOrd="0" presId="urn:microsoft.com/office/officeart/2005/8/layout/orgChart1"/>
    <dgm:cxn modelId="{593CC245-61C3-4E97-A46C-C00A4CABFBF5}" type="presParOf" srcId="{882D2D13-3A20-4C65-9F7A-5D024A09CFDC}" destId="{DDE8EBFB-146D-4E8F-BC6B-BC3ED88404CD}" srcOrd="4" destOrd="0" presId="urn:microsoft.com/office/officeart/2005/8/layout/orgChart1"/>
    <dgm:cxn modelId="{1E90B59A-31ED-4B50-AF2D-615F4D649D04}" type="presParOf" srcId="{882D2D13-3A20-4C65-9F7A-5D024A09CFDC}" destId="{1894C0D4-521B-418C-8164-FF07FA3D5938}" srcOrd="5" destOrd="0" presId="urn:microsoft.com/office/officeart/2005/8/layout/orgChart1"/>
    <dgm:cxn modelId="{9D5EE2E3-E0F0-4D24-899B-8EBA3F08CFC5}" type="presParOf" srcId="{1894C0D4-521B-418C-8164-FF07FA3D5938}" destId="{9D980FA0-934E-46F8-BF79-0BF879911DDD}" srcOrd="0" destOrd="0" presId="urn:microsoft.com/office/officeart/2005/8/layout/orgChart1"/>
    <dgm:cxn modelId="{2AA36C5C-0678-4686-AB3F-9993CC70F7B1}" type="presParOf" srcId="{9D980FA0-934E-46F8-BF79-0BF879911DDD}" destId="{7CF5B68D-A33B-4113-BA04-0C43FFB25F80}" srcOrd="0" destOrd="0" presId="urn:microsoft.com/office/officeart/2005/8/layout/orgChart1"/>
    <dgm:cxn modelId="{E4896671-B975-483E-9B6C-800C9E08D283}" type="presParOf" srcId="{9D980FA0-934E-46F8-BF79-0BF879911DDD}" destId="{2AE14876-4C4D-4077-90D0-DBA0314E310F}" srcOrd="1" destOrd="0" presId="urn:microsoft.com/office/officeart/2005/8/layout/orgChart1"/>
    <dgm:cxn modelId="{8B2D7F64-9287-4335-920B-70E7613FADBD}" type="presParOf" srcId="{1894C0D4-521B-418C-8164-FF07FA3D5938}" destId="{8BAC2BDF-A1E9-43AA-946C-4AE1154A1535}" srcOrd="1" destOrd="0" presId="urn:microsoft.com/office/officeart/2005/8/layout/orgChart1"/>
    <dgm:cxn modelId="{B88DFF98-5E0A-4E22-A8DB-F17FD27A0B08}" type="presParOf" srcId="{8BAC2BDF-A1E9-43AA-946C-4AE1154A1535}" destId="{31DB72C5-8058-49DD-9AAE-F56C666813E3}" srcOrd="0" destOrd="0" presId="urn:microsoft.com/office/officeart/2005/8/layout/orgChart1"/>
    <dgm:cxn modelId="{1376B32C-96ED-4867-AE68-3369BFD52868}" type="presParOf" srcId="{8BAC2BDF-A1E9-43AA-946C-4AE1154A1535}" destId="{0A5F7CFF-E676-4DAA-B5C9-30283B534323}" srcOrd="1" destOrd="0" presId="urn:microsoft.com/office/officeart/2005/8/layout/orgChart1"/>
    <dgm:cxn modelId="{67E41B40-968E-4858-AD34-2A991D0B84A5}" type="presParOf" srcId="{0A5F7CFF-E676-4DAA-B5C9-30283B534323}" destId="{57486464-1934-4B81-B133-BC493309B01D}" srcOrd="0" destOrd="0" presId="urn:microsoft.com/office/officeart/2005/8/layout/orgChart1"/>
    <dgm:cxn modelId="{5FD44E30-D12E-41BB-AECA-76AD297143DE}" type="presParOf" srcId="{57486464-1934-4B81-B133-BC493309B01D}" destId="{6D8372BB-AB9C-49E5-B0CB-6CC47EBDA1B3}" srcOrd="0" destOrd="0" presId="urn:microsoft.com/office/officeart/2005/8/layout/orgChart1"/>
    <dgm:cxn modelId="{F309C172-99ED-4682-9F42-ABC5FCA6C08C}" type="presParOf" srcId="{57486464-1934-4B81-B133-BC493309B01D}" destId="{D584F5DA-2170-40B9-BE50-E4933898C17F}" srcOrd="1" destOrd="0" presId="urn:microsoft.com/office/officeart/2005/8/layout/orgChart1"/>
    <dgm:cxn modelId="{10540581-53C7-4DA1-B76B-DCEC6D0CF982}" type="presParOf" srcId="{0A5F7CFF-E676-4DAA-B5C9-30283B534323}" destId="{75356435-2E22-4EC4-A3FF-EAAB5D31DFAE}" srcOrd="1" destOrd="0" presId="urn:microsoft.com/office/officeart/2005/8/layout/orgChart1"/>
    <dgm:cxn modelId="{377B04DB-B010-4BEE-980E-5880BAC26025}" type="presParOf" srcId="{0A5F7CFF-E676-4DAA-B5C9-30283B534323}" destId="{CB158819-F113-47CD-8DA8-B758BE45E325}" srcOrd="2" destOrd="0" presId="urn:microsoft.com/office/officeart/2005/8/layout/orgChart1"/>
    <dgm:cxn modelId="{18DE4D8F-3181-4580-AF54-E811DE55A11E}" type="presParOf" srcId="{1894C0D4-521B-418C-8164-FF07FA3D5938}" destId="{9ACAD460-52F4-4379-8176-E87641F7BD57}" srcOrd="2" destOrd="0" presId="urn:microsoft.com/office/officeart/2005/8/layout/orgChart1"/>
    <dgm:cxn modelId="{CDEE2719-E6B1-427E-BC44-6E1839F10FC2}" type="presParOf" srcId="{882D2D13-3A20-4C65-9F7A-5D024A09CFDC}" destId="{C682DAA7-FE30-4957-B069-F203BA6BC36E}" srcOrd="6" destOrd="0" presId="urn:microsoft.com/office/officeart/2005/8/layout/orgChart1"/>
    <dgm:cxn modelId="{326AAE06-06CC-42E1-A281-18D4E74C61DB}" type="presParOf" srcId="{882D2D13-3A20-4C65-9F7A-5D024A09CFDC}" destId="{BE4A492B-7041-49B4-A0EA-9095129662BA}" srcOrd="7" destOrd="0" presId="urn:microsoft.com/office/officeart/2005/8/layout/orgChart1"/>
    <dgm:cxn modelId="{F3D613FF-2FEA-49BB-8086-98F2FB20B3B9}" type="presParOf" srcId="{BE4A492B-7041-49B4-A0EA-9095129662BA}" destId="{FB450CB2-55B6-4450-BC9C-04C3437E4740}" srcOrd="0" destOrd="0" presId="urn:microsoft.com/office/officeart/2005/8/layout/orgChart1"/>
    <dgm:cxn modelId="{CE8DB926-3763-4F7D-A80F-9305781DE85B}" type="presParOf" srcId="{FB450CB2-55B6-4450-BC9C-04C3437E4740}" destId="{9A957C8E-B7ED-4C2B-BA39-743DE81B6F64}" srcOrd="0" destOrd="0" presId="urn:microsoft.com/office/officeart/2005/8/layout/orgChart1"/>
    <dgm:cxn modelId="{13D11739-754B-4186-B809-218B826D0A83}" type="presParOf" srcId="{FB450CB2-55B6-4450-BC9C-04C3437E4740}" destId="{EA03B04E-28B1-4E17-A2A2-A9E78C5157B8}" srcOrd="1" destOrd="0" presId="urn:microsoft.com/office/officeart/2005/8/layout/orgChart1"/>
    <dgm:cxn modelId="{0672A374-74AA-4658-BE1E-0DEBED70E1F9}" type="presParOf" srcId="{BE4A492B-7041-49B4-A0EA-9095129662BA}" destId="{F437DB90-771F-4F8D-8FFA-BAC3415E626C}" srcOrd="1" destOrd="0" presId="urn:microsoft.com/office/officeart/2005/8/layout/orgChart1"/>
    <dgm:cxn modelId="{45EAB19B-7F7F-421A-9F72-B210B93BE151}" type="presParOf" srcId="{F437DB90-771F-4F8D-8FFA-BAC3415E626C}" destId="{BE7150AA-B8AA-4940-BEEC-E371A64646B3}" srcOrd="0" destOrd="0" presId="urn:microsoft.com/office/officeart/2005/8/layout/orgChart1"/>
    <dgm:cxn modelId="{9F6E7216-C1C0-4C0D-9843-3EB3CB657AD2}" type="presParOf" srcId="{F437DB90-771F-4F8D-8FFA-BAC3415E626C}" destId="{0DFF64B8-364D-4D7E-A9DA-29387AA492DC}" srcOrd="1" destOrd="0" presId="urn:microsoft.com/office/officeart/2005/8/layout/orgChart1"/>
    <dgm:cxn modelId="{0239545A-17FC-45FD-9FB6-80F72013A594}" type="presParOf" srcId="{0DFF64B8-364D-4D7E-A9DA-29387AA492DC}" destId="{97EEF22E-EF6F-4BC6-BD90-D8A889C5B184}" srcOrd="0" destOrd="0" presId="urn:microsoft.com/office/officeart/2005/8/layout/orgChart1"/>
    <dgm:cxn modelId="{7E47578E-9747-4AA0-BAA9-8358EE5D6959}" type="presParOf" srcId="{97EEF22E-EF6F-4BC6-BD90-D8A889C5B184}" destId="{DDAF7AE7-D603-41E7-9034-FD8DDF2F4A7E}" srcOrd="0" destOrd="0" presId="urn:microsoft.com/office/officeart/2005/8/layout/orgChart1"/>
    <dgm:cxn modelId="{87949D24-9C27-4C12-ADC1-3AF9297F0018}" type="presParOf" srcId="{97EEF22E-EF6F-4BC6-BD90-D8A889C5B184}" destId="{8330AC96-AEA5-4DF0-BDC6-D6163AEAAC1C}" srcOrd="1" destOrd="0" presId="urn:microsoft.com/office/officeart/2005/8/layout/orgChart1"/>
    <dgm:cxn modelId="{7570538A-A92E-4773-AC80-F169A29E7B64}" type="presParOf" srcId="{0DFF64B8-364D-4D7E-A9DA-29387AA492DC}" destId="{455B92CE-84B1-4D00-9043-8D8640653FF8}" srcOrd="1" destOrd="0" presId="urn:microsoft.com/office/officeart/2005/8/layout/orgChart1"/>
    <dgm:cxn modelId="{A2FA85FE-A8FD-4D33-A6E6-26F08079D459}" type="presParOf" srcId="{0DFF64B8-364D-4D7E-A9DA-29387AA492DC}" destId="{85C1AB11-A16C-48D7-99A4-241D4B755D2D}" srcOrd="2" destOrd="0" presId="urn:microsoft.com/office/officeart/2005/8/layout/orgChart1"/>
    <dgm:cxn modelId="{E17BB08B-97C6-4801-AF38-E827A5A4D9CD}" type="presParOf" srcId="{BE4A492B-7041-49B4-A0EA-9095129662BA}" destId="{19216981-41A7-4CFE-8E53-C6E44FE607A9}" srcOrd="2" destOrd="0" presId="urn:microsoft.com/office/officeart/2005/8/layout/orgChart1"/>
    <dgm:cxn modelId="{2746F796-0157-40E3-AB0B-8B43D21EE9E7}" type="presParOf" srcId="{BC9D8E77-A3A6-4771-889F-D96E7A8F6602}" destId="{18D171D5-4ABA-444C-BC8A-1CC2D8725A53}" srcOrd="2" destOrd="0" presId="urn:microsoft.com/office/officeart/2005/8/layout/orgChart1"/>
    <dgm:cxn modelId="{9F195450-E6EA-4CB2-8747-8C644DE4B92E}" type="presParOf" srcId="{18D171D5-4ABA-444C-BC8A-1CC2D8725A53}" destId="{0672EEC6-D1C0-4A05-81DE-3C45EE3ACA7C}" srcOrd="0" destOrd="0" presId="urn:microsoft.com/office/officeart/2005/8/layout/orgChart1"/>
    <dgm:cxn modelId="{A4D25548-853A-4806-926D-D71D44E6C2F6}" type="presParOf" srcId="{18D171D5-4ABA-444C-BC8A-1CC2D8725A53}" destId="{9FD52DA0-8BF5-4EAB-9732-2FB16DF1AAE8}" srcOrd="1" destOrd="0" presId="urn:microsoft.com/office/officeart/2005/8/layout/orgChart1"/>
    <dgm:cxn modelId="{D19A1F9A-0913-43DC-BC2B-85037BB28EC5}" type="presParOf" srcId="{9FD52DA0-8BF5-4EAB-9732-2FB16DF1AAE8}" destId="{B0AFC741-D200-4213-BEFF-9F564DE4D5D4}" srcOrd="0" destOrd="0" presId="urn:microsoft.com/office/officeart/2005/8/layout/orgChart1"/>
    <dgm:cxn modelId="{25EFCCB8-8F2E-42FC-8D2B-54C061F3A9EB}" type="presParOf" srcId="{B0AFC741-D200-4213-BEFF-9F564DE4D5D4}" destId="{19BA920B-FEF3-41D5-8DD9-1109A9CFE949}" srcOrd="0" destOrd="0" presId="urn:microsoft.com/office/officeart/2005/8/layout/orgChart1"/>
    <dgm:cxn modelId="{202FD5C6-D23E-45D4-B77E-BBBA2344ED30}" type="presParOf" srcId="{B0AFC741-D200-4213-BEFF-9F564DE4D5D4}" destId="{D5B60800-B2D5-4402-A5CA-D8D8BB038F9C}" srcOrd="1" destOrd="0" presId="urn:microsoft.com/office/officeart/2005/8/layout/orgChart1"/>
    <dgm:cxn modelId="{9B342D37-DA45-4DA0-BC5C-8296873DB7AD}" type="presParOf" srcId="{9FD52DA0-8BF5-4EAB-9732-2FB16DF1AAE8}" destId="{F9D7BFAF-1F6D-4207-ABE6-BA6F43B48F24}" srcOrd="1" destOrd="0" presId="urn:microsoft.com/office/officeart/2005/8/layout/orgChart1"/>
    <dgm:cxn modelId="{50E1DA96-698F-4F1B-9246-9E4F57D800DD}" type="presParOf" srcId="{9FD52DA0-8BF5-4EAB-9732-2FB16DF1AAE8}" destId="{6D1270B0-F24B-4CFD-8293-3C95F48B8782}" srcOrd="2" destOrd="0" presId="urn:microsoft.com/office/officeart/2005/8/layout/orgChart1"/>
    <dgm:cxn modelId="{49AA1F12-C121-4D57-BB03-0A33059F28DF}" type="presParOf" srcId="{18D171D5-4ABA-444C-BC8A-1CC2D8725A53}" destId="{DAAC305A-A9BE-4520-B219-32B5F972B8D2}" srcOrd="2" destOrd="0" presId="urn:microsoft.com/office/officeart/2005/8/layout/orgChart1"/>
    <dgm:cxn modelId="{B4506FDA-5F6F-40E8-B029-0D4B06EFF453}" type="presParOf" srcId="{18D171D5-4ABA-444C-BC8A-1CC2D8725A53}" destId="{A47D5C95-7EC9-45BD-BD6F-766A2B8FD946}" srcOrd="3" destOrd="0" presId="urn:microsoft.com/office/officeart/2005/8/layout/orgChart1"/>
    <dgm:cxn modelId="{3A6FB78C-A7C0-45A6-94C2-7B1F20D7B318}" type="presParOf" srcId="{A47D5C95-7EC9-45BD-BD6F-766A2B8FD946}" destId="{A98A8DB7-2465-49CE-80AE-F20785BB7057}" srcOrd="0" destOrd="0" presId="urn:microsoft.com/office/officeart/2005/8/layout/orgChart1"/>
    <dgm:cxn modelId="{F13932D2-4BDE-41D8-94AD-712142E52A39}" type="presParOf" srcId="{A98A8DB7-2465-49CE-80AE-F20785BB7057}" destId="{2BE5532C-E417-461A-8CF0-8C2F1D992E42}" srcOrd="0" destOrd="0" presId="urn:microsoft.com/office/officeart/2005/8/layout/orgChart1"/>
    <dgm:cxn modelId="{BDEABA77-1D77-4B00-A182-44CB624A6E4E}" type="presParOf" srcId="{A98A8DB7-2465-49CE-80AE-F20785BB7057}" destId="{59C0A180-E73E-4FC1-82CA-F9BA0007EAAD}" srcOrd="1" destOrd="0" presId="urn:microsoft.com/office/officeart/2005/8/layout/orgChart1"/>
    <dgm:cxn modelId="{8D28A605-B5A5-4E15-91BF-8A326BDDC130}" type="presParOf" srcId="{A47D5C95-7EC9-45BD-BD6F-766A2B8FD946}" destId="{9AA8E77E-AEB9-4BAA-84B7-39B79239061B}" srcOrd="1" destOrd="0" presId="urn:microsoft.com/office/officeart/2005/8/layout/orgChart1"/>
    <dgm:cxn modelId="{C09B2617-8F98-4D0D-8E8C-F8293E77B393}" type="presParOf" srcId="{A47D5C95-7EC9-45BD-BD6F-766A2B8FD946}" destId="{60D7921D-A3D9-4FA3-B18F-17F58FBD8A1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2E17FB58-D5E5-432F-B9BC-D07A527FFAC0}" type="doc">
      <dgm:prSet loTypeId="urn:microsoft.com/office/officeart/2005/8/layout/h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770E08-DD41-444D-BA5D-00370B7FEE7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会员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1BEF34-6369-4280-9EC7-B85D3DB95FF3}" type="parTrans" cxnId="{E8C14C39-36D9-43BB-A9C3-4CC9C3F3FA6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3BEDF7-086D-4045-A74F-44A8776A56C2}" type="sibTrans" cxnId="{E8C14C39-36D9-43BB-A9C3-4CC9C3F3FA6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075DE1-F16C-4DF8-8FEA-5168FBE6C111}">
      <dgm:prSet phldrT="[Text]"/>
      <dgm:spPr/>
      <dgm:t>
        <a:bodyPr/>
        <a:lstStyle/>
        <a:p>
          <a:pPr>
            <a:buFontTx/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普通会员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E4741-C847-49E8-B586-F8D42EC72C3E}" type="parTrans" cxnId="{E2C75EC5-E102-4BDB-9712-C6958C7C85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D9D8B8-3A8D-4C55-8734-7AF1B754A633}" type="sibTrans" cxnId="{E2C75EC5-E102-4BDB-9712-C6958C7C85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8313E-7833-4C2A-A4C9-DF4CD096EC36}">
      <dgm:prSet phldrT="[Text]"/>
      <dgm:spPr/>
      <dgm:t>
        <a:bodyPr/>
        <a:lstStyle/>
        <a:p>
          <a:pPr>
            <a:buFontTx/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ＶＩＰ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DF0963-3B1A-4A20-8CCF-075262B4D2C4}" type="parTrans" cxnId="{DC0EBC25-361D-45A0-88CC-F4756176D9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E0812F-4D82-48CB-AF86-389BFAD804F8}" type="sibTrans" cxnId="{DC0EBC25-361D-45A0-88CC-F4756176D9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ECB25E-FD27-4C94-A09E-92B37A50E77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市场实体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FFFF91-A94E-4C9B-95F4-433AD5A4B1DE}" type="parTrans" cxnId="{ADBE8048-3FB6-4218-ADFE-2D007FBDCAB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B26151-92FC-491B-B68D-4BAF2382DCEF}" type="sibTrans" cxnId="{ADBE8048-3FB6-4218-ADFE-2D007FBDCAB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4B1B2F-629E-4D52-8B32-B1704D2E8B3F}">
      <dgm:prSet phldrT="[Text]"/>
      <dgm:spPr/>
      <dgm:t>
        <a:bodyPr/>
        <a:lstStyle/>
        <a:p>
          <a:pPr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实体商户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D54FE6-E21C-4479-9559-09FEE6FC302D}" type="parTrans" cxnId="{61654913-20FD-45CE-A7CD-81512316D9B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F8E2B5-BDED-474D-958B-F478AC167D43}" type="sibTrans" cxnId="{61654913-20FD-45CE-A7CD-81512316D9B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B8A332-6D75-4807-B964-FB08480240D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供应实体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52FB75-D9E9-45E4-80B3-5D68DFB8D359}" type="parTrans" cxnId="{1A8611FA-EF12-4B2B-B8BE-A811A9D7906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65D2D0-A986-4BD3-9835-14E6F87B19E8}" type="sibTrans" cxnId="{1A8611FA-EF12-4B2B-B8BE-A811A9D7906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61B6D-E08D-467D-B0A4-0509D45681DB}">
      <dgm:prSet phldrT="[Text]"/>
      <dgm:spPr/>
      <dgm:t>
        <a:bodyPr/>
        <a:lstStyle/>
        <a:p>
          <a:pPr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实体供应户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05ED37-B6A8-45BA-995B-6AEF9AFD1A5B}" type="parTrans" cxnId="{4AC5685E-C9AA-4EB3-A1F2-C37242BB11B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8AA1D4-11E3-4E78-A58A-C6B5EAEB2ADD}" type="sibTrans" cxnId="{4AC5685E-C9AA-4EB3-A1F2-C37242BB11B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D59A5C-F76E-4167-8BF5-A09865927F9C}" type="pres">
      <dgm:prSet presAssocID="{2E17FB58-D5E5-432F-B9BC-D07A527FFAC0}" presName="Name0" presStyleCnt="0">
        <dgm:presLayoutVars>
          <dgm:dir/>
          <dgm:animLvl val="lvl"/>
          <dgm:resizeHandles val="exact"/>
        </dgm:presLayoutVars>
      </dgm:prSet>
      <dgm:spPr/>
    </dgm:pt>
    <dgm:pt modelId="{D38FA8AC-9840-4EC6-85D4-6CCCDA0A0D52}" type="pres">
      <dgm:prSet presAssocID="{2E17FB58-D5E5-432F-B9BC-D07A527FFAC0}" presName="tSp" presStyleCnt="0"/>
      <dgm:spPr/>
    </dgm:pt>
    <dgm:pt modelId="{60E3A811-85F2-4EA7-92DF-CB97888C4A30}" type="pres">
      <dgm:prSet presAssocID="{2E17FB58-D5E5-432F-B9BC-D07A527FFAC0}" presName="bSp" presStyleCnt="0"/>
      <dgm:spPr/>
    </dgm:pt>
    <dgm:pt modelId="{E78FCDF5-6FE2-48B6-BB94-D9CBF1D734B1}" type="pres">
      <dgm:prSet presAssocID="{2E17FB58-D5E5-432F-B9BC-D07A527FFAC0}" presName="process" presStyleCnt="0"/>
      <dgm:spPr/>
    </dgm:pt>
    <dgm:pt modelId="{EA5ABA43-EC9D-47EF-8968-184302799982}" type="pres">
      <dgm:prSet presAssocID="{3E770E08-DD41-444D-BA5D-00370B7FEE75}" presName="composite1" presStyleCnt="0"/>
      <dgm:spPr/>
    </dgm:pt>
    <dgm:pt modelId="{9D2C5F05-FEA3-4925-AEF3-7FC0B3675000}" type="pres">
      <dgm:prSet presAssocID="{3E770E08-DD41-444D-BA5D-00370B7FEE75}" presName="dummyNode1" presStyleLbl="node1" presStyleIdx="0" presStyleCnt="3"/>
      <dgm:spPr/>
    </dgm:pt>
    <dgm:pt modelId="{F9F49E38-F643-427F-818E-D3ACA8F95925}" type="pres">
      <dgm:prSet presAssocID="{3E770E08-DD41-444D-BA5D-00370B7FEE75}" presName="childNode1" presStyleLbl="bgAcc1" presStyleIdx="0" presStyleCnt="3">
        <dgm:presLayoutVars>
          <dgm:bulletEnabled val="1"/>
        </dgm:presLayoutVars>
      </dgm:prSet>
      <dgm:spPr/>
    </dgm:pt>
    <dgm:pt modelId="{5F2237BD-2C40-41AC-A5B5-A6F478D1D642}" type="pres">
      <dgm:prSet presAssocID="{3E770E08-DD41-444D-BA5D-00370B7FEE75}" presName="childNode1tx" presStyleLbl="bgAcc1" presStyleIdx="0" presStyleCnt="3">
        <dgm:presLayoutVars>
          <dgm:bulletEnabled val="1"/>
        </dgm:presLayoutVars>
      </dgm:prSet>
      <dgm:spPr/>
    </dgm:pt>
    <dgm:pt modelId="{654727F2-E05E-465F-BF94-9E01601946EE}" type="pres">
      <dgm:prSet presAssocID="{3E770E08-DD41-444D-BA5D-00370B7FEE75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01F90D6A-BEBF-4A0E-9EB7-07837407716C}" type="pres">
      <dgm:prSet presAssocID="{3E770E08-DD41-444D-BA5D-00370B7FEE75}" presName="connSite1" presStyleCnt="0"/>
      <dgm:spPr/>
    </dgm:pt>
    <dgm:pt modelId="{46DBD63D-91FC-48AD-8B46-6F6C2FF6FB7C}" type="pres">
      <dgm:prSet presAssocID="{D23BEDF7-086D-4045-A74F-44A8776A56C2}" presName="Name9" presStyleLbl="sibTrans2D1" presStyleIdx="0" presStyleCnt="2"/>
      <dgm:spPr/>
    </dgm:pt>
    <dgm:pt modelId="{A02726FE-44CC-4EEA-9405-15B0A9923F3C}" type="pres">
      <dgm:prSet presAssocID="{F8ECB25E-FD27-4C94-A09E-92B37A50E77E}" presName="composite2" presStyleCnt="0"/>
      <dgm:spPr/>
    </dgm:pt>
    <dgm:pt modelId="{04789158-2835-46AB-B734-B3DCAAFB0174}" type="pres">
      <dgm:prSet presAssocID="{F8ECB25E-FD27-4C94-A09E-92B37A50E77E}" presName="dummyNode2" presStyleLbl="node1" presStyleIdx="0" presStyleCnt="3"/>
      <dgm:spPr/>
    </dgm:pt>
    <dgm:pt modelId="{8FB87F24-2F33-497E-B0E8-A11CC04598A5}" type="pres">
      <dgm:prSet presAssocID="{F8ECB25E-FD27-4C94-A09E-92B37A50E77E}" presName="childNode2" presStyleLbl="bgAcc1" presStyleIdx="1" presStyleCnt="3">
        <dgm:presLayoutVars>
          <dgm:bulletEnabled val="1"/>
        </dgm:presLayoutVars>
      </dgm:prSet>
      <dgm:spPr/>
    </dgm:pt>
    <dgm:pt modelId="{A40A6C73-B9C9-4E76-907E-2DA1A3F72C90}" type="pres">
      <dgm:prSet presAssocID="{F8ECB25E-FD27-4C94-A09E-92B37A50E77E}" presName="childNode2tx" presStyleLbl="bgAcc1" presStyleIdx="1" presStyleCnt="3">
        <dgm:presLayoutVars>
          <dgm:bulletEnabled val="1"/>
        </dgm:presLayoutVars>
      </dgm:prSet>
      <dgm:spPr/>
    </dgm:pt>
    <dgm:pt modelId="{2B6985D8-C6CD-4145-8E2F-0C81A901C64A}" type="pres">
      <dgm:prSet presAssocID="{F8ECB25E-FD27-4C94-A09E-92B37A50E77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771D488-BC1B-42F2-A262-D583129FB85A}" type="pres">
      <dgm:prSet presAssocID="{F8ECB25E-FD27-4C94-A09E-92B37A50E77E}" presName="connSite2" presStyleCnt="0"/>
      <dgm:spPr/>
    </dgm:pt>
    <dgm:pt modelId="{3E9469FB-2303-46C7-9D15-716C97924A24}" type="pres">
      <dgm:prSet presAssocID="{72B26151-92FC-491B-B68D-4BAF2382DCEF}" presName="Name18" presStyleLbl="sibTrans2D1" presStyleIdx="1" presStyleCnt="2"/>
      <dgm:spPr/>
    </dgm:pt>
    <dgm:pt modelId="{F65B52AC-8282-4714-B7F5-D4C4524A90B6}" type="pres">
      <dgm:prSet presAssocID="{FBB8A332-6D75-4807-B964-FB08480240D9}" presName="composite1" presStyleCnt="0"/>
      <dgm:spPr/>
    </dgm:pt>
    <dgm:pt modelId="{28744632-6198-45C5-9660-4E676FE04632}" type="pres">
      <dgm:prSet presAssocID="{FBB8A332-6D75-4807-B964-FB08480240D9}" presName="dummyNode1" presStyleLbl="node1" presStyleIdx="1" presStyleCnt="3"/>
      <dgm:spPr/>
    </dgm:pt>
    <dgm:pt modelId="{56984055-8BA8-4D29-98AD-CCBFCD304028}" type="pres">
      <dgm:prSet presAssocID="{FBB8A332-6D75-4807-B964-FB08480240D9}" presName="childNode1" presStyleLbl="bgAcc1" presStyleIdx="2" presStyleCnt="3">
        <dgm:presLayoutVars>
          <dgm:bulletEnabled val="1"/>
        </dgm:presLayoutVars>
      </dgm:prSet>
      <dgm:spPr/>
    </dgm:pt>
    <dgm:pt modelId="{F30A1551-4F1C-456B-8689-44B7517AE41E}" type="pres">
      <dgm:prSet presAssocID="{FBB8A332-6D75-4807-B964-FB08480240D9}" presName="childNode1tx" presStyleLbl="bgAcc1" presStyleIdx="2" presStyleCnt="3">
        <dgm:presLayoutVars>
          <dgm:bulletEnabled val="1"/>
        </dgm:presLayoutVars>
      </dgm:prSet>
      <dgm:spPr/>
    </dgm:pt>
    <dgm:pt modelId="{6B86D55B-BDD3-4AF4-8997-F1988913A90F}" type="pres">
      <dgm:prSet presAssocID="{FBB8A332-6D75-4807-B964-FB08480240D9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1CBA41C5-4695-4954-98E5-749942ACBA4A}" type="pres">
      <dgm:prSet presAssocID="{FBB8A332-6D75-4807-B964-FB08480240D9}" presName="connSite1" presStyleCnt="0"/>
      <dgm:spPr/>
    </dgm:pt>
  </dgm:ptLst>
  <dgm:cxnLst>
    <dgm:cxn modelId="{FFC2E406-B919-45F4-9D70-11BF0AD66C23}" type="presOf" srcId="{7648313E-7833-4C2A-A4C9-DF4CD096EC36}" destId="{5F2237BD-2C40-41AC-A5B5-A6F478D1D642}" srcOrd="1" destOrd="1" presId="urn:microsoft.com/office/officeart/2005/8/layout/hProcess4"/>
    <dgm:cxn modelId="{6A6BCD0E-6952-4FE9-AB96-8B6866968D22}" type="presOf" srcId="{D23BEDF7-086D-4045-A74F-44A8776A56C2}" destId="{46DBD63D-91FC-48AD-8B46-6F6C2FF6FB7C}" srcOrd="0" destOrd="0" presId="urn:microsoft.com/office/officeart/2005/8/layout/hProcess4"/>
    <dgm:cxn modelId="{61654913-20FD-45CE-A7CD-81512316D9B2}" srcId="{F8ECB25E-FD27-4C94-A09E-92B37A50E77E}" destId="{154B1B2F-629E-4D52-8B32-B1704D2E8B3F}" srcOrd="0" destOrd="0" parTransId="{DDD54FE6-E21C-4479-9559-09FEE6FC302D}" sibTransId="{32F8E2B5-BDED-474D-958B-F478AC167D43}"/>
    <dgm:cxn modelId="{DC0EBC25-361D-45A0-88CC-F4756176D984}" srcId="{3E770E08-DD41-444D-BA5D-00370B7FEE75}" destId="{7648313E-7833-4C2A-A4C9-DF4CD096EC36}" srcOrd="1" destOrd="0" parTransId="{D8DF0963-3B1A-4A20-8CCF-075262B4D2C4}" sibTransId="{CFE0812F-4D82-48CB-AF86-389BFAD804F8}"/>
    <dgm:cxn modelId="{1BA2B726-DDAE-4F64-9756-74C2FBB37411}" type="presOf" srcId="{154B1B2F-629E-4D52-8B32-B1704D2E8B3F}" destId="{8FB87F24-2F33-497E-B0E8-A11CC04598A5}" srcOrd="0" destOrd="0" presId="urn:microsoft.com/office/officeart/2005/8/layout/hProcess4"/>
    <dgm:cxn modelId="{E8C14C39-36D9-43BB-A9C3-4CC9C3F3FA62}" srcId="{2E17FB58-D5E5-432F-B9BC-D07A527FFAC0}" destId="{3E770E08-DD41-444D-BA5D-00370B7FEE75}" srcOrd="0" destOrd="0" parTransId="{D41BEF34-6369-4280-9EC7-B85D3DB95FF3}" sibTransId="{D23BEDF7-086D-4045-A74F-44A8776A56C2}"/>
    <dgm:cxn modelId="{CDB2C85D-FE65-4BE5-8EBB-C790DA2571EE}" type="presOf" srcId="{71075DE1-F16C-4DF8-8FEA-5168FBE6C111}" destId="{5F2237BD-2C40-41AC-A5B5-A6F478D1D642}" srcOrd="1" destOrd="0" presId="urn:microsoft.com/office/officeart/2005/8/layout/hProcess4"/>
    <dgm:cxn modelId="{4AC5685E-C9AA-4EB3-A1F2-C37242BB11B4}" srcId="{FBB8A332-6D75-4807-B964-FB08480240D9}" destId="{A1961B6D-E08D-467D-B0A4-0509D45681DB}" srcOrd="0" destOrd="0" parTransId="{2005ED37-B6A8-45BA-995B-6AEF9AFD1A5B}" sibTransId="{948AA1D4-11E3-4E78-A58A-C6B5EAEB2ADD}"/>
    <dgm:cxn modelId="{17448142-532D-470E-AE7C-27939476552D}" type="presOf" srcId="{F8ECB25E-FD27-4C94-A09E-92B37A50E77E}" destId="{2B6985D8-C6CD-4145-8E2F-0C81A901C64A}" srcOrd="0" destOrd="0" presId="urn:microsoft.com/office/officeart/2005/8/layout/hProcess4"/>
    <dgm:cxn modelId="{2161AB43-F366-434D-B0D8-C427616D15CB}" type="presOf" srcId="{2E17FB58-D5E5-432F-B9BC-D07A527FFAC0}" destId="{25D59A5C-F76E-4167-8BF5-A09865927F9C}" srcOrd="0" destOrd="0" presId="urn:microsoft.com/office/officeart/2005/8/layout/hProcess4"/>
    <dgm:cxn modelId="{ED6EA644-438A-40F0-9924-BDEFF88064B1}" type="presOf" srcId="{3E770E08-DD41-444D-BA5D-00370B7FEE75}" destId="{654727F2-E05E-465F-BF94-9E01601946EE}" srcOrd="0" destOrd="0" presId="urn:microsoft.com/office/officeart/2005/8/layout/hProcess4"/>
    <dgm:cxn modelId="{ADBE8048-3FB6-4218-ADFE-2D007FBDCAB1}" srcId="{2E17FB58-D5E5-432F-B9BC-D07A527FFAC0}" destId="{F8ECB25E-FD27-4C94-A09E-92B37A50E77E}" srcOrd="1" destOrd="0" parTransId="{C4FFFF91-A94E-4C9B-95F4-433AD5A4B1DE}" sibTransId="{72B26151-92FC-491B-B68D-4BAF2382DCEF}"/>
    <dgm:cxn modelId="{622AF169-740D-480F-954F-C0D6411893F9}" type="presOf" srcId="{71075DE1-F16C-4DF8-8FEA-5168FBE6C111}" destId="{F9F49E38-F643-427F-818E-D3ACA8F95925}" srcOrd="0" destOrd="0" presId="urn:microsoft.com/office/officeart/2005/8/layout/hProcess4"/>
    <dgm:cxn modelId="{35191973-9681-4985-9163-EBBC65906F9B}" type="presOf" srcId="{154B1B2F-629E-4D52-8B32-B1704D2E8B3F}" destId="{A40A6C73-B9C9-4E76-907E-2DA1A3F72C90}" srcOrd="1" destOrd="0" presId="urn:microsoft.com/office/officeart/2005/8/layout/hProcess4"/>
    <dgm:cxn modelId="{CA11E375-F604-4800-AE52-2DB83B0FC19C}" type="presOf" srcId="{FBB8A332-6D75-4807-B964-FB08480240D9}" destId="{6B86D55B-BDD3-4AF4-8997-F1988913A90F}" srcOrd="0" destOrd="0" presId="urn:microsoft.com/office/officeart/2005/8/layout/hProcess4"/>
    <dgm:cxn modelId="{36C8899A-1183-40EF-961B-D63E95572DB8}" type="presOf" srcId="{A1961B6D-E08D-467D-B0A4-0509D45681DB}" destId="{F30A1551-4F1C-456B-8689-44B7517AE41E}" srcOrd="1" destOrd="0" presId="urn:microsoft.com/office/officeart/2005/8/layout/hProcess4"/>
    <dgm:cxn modelId="{E2C75EC5-E102-4BDB-9712-C6958C7C85FD}" srcId="{3E770E08-DD41-444D-BA5D-00370B7FEE75}" destId="{71075DE1-F16C-4DF8-8FEA-5168FBE6C111}" srcOrd="0" destOrd="0" parTransId="{6BCE4741-C847-49E8-B586-F8D42EC72C3E}" sibTransId="{CED9D8B8-3A8D-4C55-8734-7AF1B754A633}"/>
    <dgm:cxn modelId="{D2F515EF-E92B-43EA-84C9-55831598D75D}" type="presOf" srcId="{7648313E-7833-4C2A-A4C9-DF4CD096EC36}" destId="{F9F49E38-F643-427F-818E-D3ACA8F95925}" srcOrd="0" destOrd="1" presId="urn:microsoft.com/office/officeart/2005/8/layout/hProcess4"/>
    <dgm:cxn modelId="{B06FADEF-0B77-4985-AC28-C31454B35890}" type="presOf" srcId="{72B26151-92FC-491B-B68D-4BAF2382DCEF}" destId="{3E9469FB-2303-46C7-9D15-716C97924A24}" srcOrd="0" destOrd="0" presId="urn:microsoft.com/office/officeart/2005/8/layout/hProcess4"/>
    <dgm:cxn modelId="{6EEDCCEF-C325-4AF6-A5B0-7C9FC6287A87}" type="presOf" srcId="{A1961B6D-E08D-467D-B0A4-0509D45681DB}" destId="{56984055-8BA8-4D29-98AD-CCBFCD304028}" srcOrd="0" destOrd="0" presId="urn:microsoft.com/office/officeart/2005/8/layout/hProcess4"/>
    <dgm:cxn modelId="{1A8611FA-EF12-4B2B-B8BE-A811A9D79069}" srcId="{2E17FB58-D5E5-432F-B9BC-D07A527FFAC0}" destId="{FBB8A332-6D75-4807-B964-FB08480240D9}" srcOrd="2" destOrd="0" parTransId="{6052FB75-D9E9-45E4-80B3-5D68DFB8D359}" sibTransId="{5E65D2D0-A986-4BD3-9835-14E6F87B19E8}"/>
    <dgm:cxn modelId="{51C6C85E-80F6-4916-929F-1E595BD45811}" type="presParOf" srcId="{25D59A5C-F76E-4167-8BF5-A09865927F9C}" destId="{D38FA8AC-9840-4EC6-85D4-6CCCDA0A0D52}" srcOrd="0" destOrd="0" presId="urn:microsoft.com/office/officeart/2005/8/layout/hProcess4"/>
    <dgm:cxn modelId="{C57C13BF-5804-4E7B-88A7-458D1C7011AD}" type="presParOf" srcId="{25D59A5C-F76E-4167-8BF5-A09865927F9C}" destId="{60E3A811-85F2-4EA7-92DF-CB97888C4A30}" srcOrd="1" destOrd="0" presId="urn:microsoft.com/office/officeart/2005/8/layout/hProcess4"/>
    <dgm:cxn modelId="{87172212-1BC9-4518-9785-E04C07AFE3B8}" type="presParOf" srcId="{25D59A5C-F76E-4167-8BF5-A09865927F9C}" destId="{E78FCDF5-6FE2-48B6-BB94-D9CBF1D734B1}" srcOrd="2" destOrd="0" presId="urn:microsoft.com/office/officeart/2005/8/layout/hProcess4"/>
    <dgm:cxn modelId="{56E71418-1F0F-4107-9260-54783C10106E}" type="presParOf" srcId="{E78FCDF5-6FE2-48B6-BB94-D9CBF1D734B1}" destId="{EA5ABA43-EC9D-47EF-8968-184302799982}" srcOrd="0" destOrd="0" presId="urn:microsoft.com/office/officeart/2005/8/layout/hProcess4"/>
    <dgm:cxn modelId="{D8BBA7FF-3D37-4B85-9C0D-1B41A4C0E3C1}" type="presParOf" srcId="{EA5ABA43-EC9D-47EF-8968-184302799982}" destId="{9D2C5F05-FEA3-4925-AEF3-7FC0B3675000}" srcOrd="0" destOrd="0" presId="urn:microsoft.com/office/officeart/2005/8/layout/hProcess4"/>
    <dgm:cxn modelId="{ADB93722-5E14-4C1C-9EAD-78C4733A9A84}" type="presParOf" srcId="{EA5ABA43-EC9D-47EF-8968-184302799982}" destId="{F9F49E38-F643-427F-818E-D3ACA8F95925}" srcOrd="1" destOrd="0" presId="urn:microsoft.com/office/officeart/2005/8/layout/hProcess4"/>
    <dgm:cxn modelId="{6AAAACFB-58E8-477B-B71F-83FA686E9E7E}" type="presParOf" srcId="{EA5ABA43-EC9D-47EF-8968-184302799982}" destId="{5F2237BD-2C40-41AC-A5B5-A6F478D1D642}" srcOrd="2" destOrd="0" presId="urn:microsoft.com/office/officeart/2005/8/layout/hProcess4"/>
    <dgm:cxn modelId="{AB82C653-020D-42B6-A51A-75B0D8FB284C}" type="presParOf" srcId="{EA5ABA43-EC9D-47EF-8968-184302799982}" destId="{654727F2-E05E-465F-BF94-9E01601946EE}" srcOrd="3" destOrd="0" presId="urn:microsoft.com/office/officeart/2005/8/layout/hProcess4"/>
    <dgm:cxn modelId="{60E0A917-9B7B-4AD8-9F0B-B8BDF7890A8C}" type="presParOf" srcId="{EA5ABA43-EC9D-47EF-8968-184302799982}" destId="{01F90D6A-BEBF-4A0E-9EB7-07837407716C}" srcOrd="4" destOrd="0" presId="urn:microsoft.com/office/officeart/2005/8/layout/hProcess4"/>
    <dgm:cxn modelId="{89D69B07-CD2C-448C-85FC-5FC9086E3936}" type="presParOf" srcId="{E78FCDF5-6FE2-48B6-BB94-D9CBF1D734B1}" destId="{46DBD63D-91FC-48AD-8B46-6F6C2FF6FB7C}" srcOrd="1" destOrd="0" presId="urn:microsoft.com/office/officeart/2005/8/layout/hProcess4"/>
    <dgm:cxn modelId="{73AE3E83-6A2C-4F94-A169-986018A9B1EA}" type="presParOf" srcId="{E78FCDF5-6FE2-48B6-BB94-D9CBF1D734B1}" destId="{A02726FE-44CC-4EEA-9405-15B0A9923F3C}" srcOrd="2" destOrd="0" presId="urn:microsoft.com/office/officeart/2005/8/layout/hProcess4"/>
    <dgm:cxn modelId="{AA261CBB-0870-4FC7-B490-850F1175D3E9}" type="presParOf" srcId="{A02726FE-44CC-4EEA-9405-15B0A9923F3C}" destId="{04789158-2835-46AB-B734-B3DCAAFB0174}" srcOrd="0" destOrd="0" presId="urn:microsoft.com/office/officeart/2005/8/layout/hProcess4"/>
    <dgm:cxn modelId="{F7853903-D68E-4211-A719-AB1039C623AD}" type="presParOf" srcId="{A02726FE-44CC-4EEA-9405-15B0A9923F3C}" destId="{8FB87F24-2F33-497E-B0E8-A11CC04598A5}" srcOrd="1" destOrd="0" presId="urn:microsoft.com/office/officeart/2005/8/layout/hProcess4"/>
    <dgm:cxn modelId="{F1CCC74B-7CD5-4E52-947B-A412B822B952}" type="presParOf" srcId="{A02726FE-44CC-4EEA-9405-15B0A9923F3C}" destId="{A40A6C73-B9C9-4E76-907E-2DA1A3F72C90}" srcOrd="2" destOrd="0" presId="urn:microsoft.com/office/officeart/2005/8/layout/hProcess4"/>
    <dgm:cxn modelId="{42774F10-9553-4721-97DF-A736DD0ED7DB}" type="presParOf" srcId="{A02726FE-44CC-4EEA-9405-15B0A9923F3C}" destId="{2B6985D8-C6CD-4145-8E2F-0C81A901C64A}" srcOrd="3" destOrd="0" presId="urn:microsoft.com/office/officeart/2005/8/layout/hProcess4"/>
    <dgm:cxn modelId="{E3B94DB0-6161-4526-95BD-8C5DD44EF566}" type="presParOf" srcId="{A02726FE-44CC-4EEA-9405-15B0A9923F3C}" destId="{B771D488-BC1B-42F2-A262-D583129FB85A}" srcOrd="4" destOrd="0" presId="urn:microsoft.com/office/officeart/2005/8/layout/hProcess4"/>
    <dgm:cxn modelId="{D3965493-59F0-470D-80C5-6098E7E8AD60}" type="presParOf" srcId="{E78FCDF5-6FE2-48B6-BB94-D9CBF1D734B1}" destId="{3E9469FB-2303-46C7-9D15-716C97924A24}" srcOrd="3" destOrd="0" presId="urn:microsoft.com/office/officeart/2005/8/layout/hProcess4"/>
    <dgm:cxn modelId="{4C6A34C9-10E8-4B01-AEF3-D6C3162EDE6A}" type="presParOf" srcId="{E78FCDF5-6FE2-48B6-BB94-D9CBF1D734B1}" destId="{F65B52AC-8282-4714-B7F5-D4C4524A90B6}" srcOrd="4" destOrd="0" presId="urn:microsoft.com/office/officeart/2005/8/layout/hProcess4"/>
    <dgm:cxn modelId="{750FAD9D-D81B-4662-9045-83F53EF47DBD}" type="presParOf" srcId="{F65B52AC-8282-4714-B7F5-D4C4524A90B6}" destId="{28744632-6198-45C5-9660-4E676FE04632}" srcOrd="0" destOrd="0" presId="urn:microsoft.com/office/officeart/2005/8/layout/hProcess4"/>
    <dgm:cxn modelId="{9700B1C3-4749-473F-82D9-8BBB8DC3118C}" type="presParOf" srcId="{F65B52AC-8282-4714-B7F5-D4C4524A90B6}" destId="{56984055-8BA8-4D29-98AD-CCBFCD304028}" srcOrd="1" destOrd="0" presId="urn:microsoft.com/office/officeart/2005/8/layout/hProcess4"/>
    <dgm:cxn modelId="{00A7A551-23B6-464D-981A-6D6820131A35}" type="presParOf" srcId="{F65B52AC-8282-4714-B7F5-D4C4524A90B6}" destId="{F30A1551-4F1C-456B-8689-44B7517AE41E}" srcOrd="2" destOrd="0" presId="urn:microsoft.com/office/officeart/2005/8/layout/hProcess4"/>
    <dgm:cxn modelId="{1E9BFAF8-5622-444C-9501-70EF8109CE7D}" type="presParOf" srcId="{F65B52AC-8282-4714-B7F5-D4C4524A90B6}" destId="{6B86D55B-BDD3-4AF4-8997-F1988913A90F}" srcOrd="3" destOrd="0" presId="urn:microsoft.com/office/officeart/2005/8/layout/hProcess4"/>
    <dgm:cxn modelId="{1AD68F7F-DB70-4A75-A491-E760F1972FDC}" type="presParOf" srcId="{F65B52AC-8282-4714-B7F5-D4C4524A90B6}" destId="{1CBA41C5-4695-4954-98E5-749942ACBA4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D504AA6A-2994-44E8-B210-5133170D96F2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386A75-1A0D-4ECE-B41B-7394C489225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支付方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5B1B70-74B3-4F5F-9BE0-73950FC0BB6F}" type="parTrans" cxnId="{DEAB306C-AE66-42DA-9261-D6CE56EFF43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82045D-B40C-4B11-96DE-FA9E0629D9E6}" type="sibTrans" cxnId="{DEAB306C-AE66-42DA-9261-D6CE56EFF43C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F51A7B-E2FE-4BD5-880F-92505B3C0E2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代收应付款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F2C316-FCCC-47C5-BF2B-D4A150C0F49B}" type="parTrans" cxnId="{6D6A30D9-D339-4F2F-9210-021E8083262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9A6B8C-3383-443D-B719-313416CE0A2D}" type="sibTrans" cxnId="{6D6A30D9-D339-4F2F-9210-021E80832620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4937B3-89AA-4353-A5B0-4266236F3A0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收款方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80CA46-5971-4866-87AD-420FEEA54534}" type="parTrans" cxnId="{96769B51-B8BE-4C44-B88F-6B25D7E603A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F166B2-EDB6-4228-847C-37F3B8C43B64}" type="sibTrans" cxnId="{96769B51-B8BE-4C44-B88F-6B25D7E603A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8F94D5-0917-4280-BD08-EADD82E49FDD}" type="pres">
      <dgm:prSet presAssocID="{D504AA6A-2994-44E8-B210-5133170D96F2}" presName="diagram" presStyleCnt="0">
        <dgm:presLayoutVars>
          <dgm:dir/>
          <dgm:resizeHandles val="exact"/>
        </dgm:presLayoutVars>
      </dgm:prSet>
      <dgm:spPr/>
    </dgm:pt>
    <dgm:pt modelId="{78B26F1A-E455-4983-9FA1-E1ACED2FB744}" type="pres">
      <dgm:prSet presAssocID="{D1386A75-1A0D-4ECE-B41B-7394C4892258}" presName="node" presStyleLbl="node1" presStyleIdx="0" presStyleCnt="3">
        <dgm:presLayoutVars>
          <dgm:bulletEnabled val="1"/>
        </dgm:presLayoutVars>
      </dgm:prSet>
      <dgm:spPr/>
    </dgm:pt>
    <dgm:pt modelId="{DAC366A2-5F02-4C32-AC12-0D874780602C}" type="pres">
      <dgm:prSet presAssocID="{2F82045D-B40C-4B11-96DE-FA9E0629D9E6}" presName="sibTrans" presStyleLbl="sibTrans2D1" presStyleIdx="0" presStyleCnt="2"/>
      <dgm:spPr/>
    </dgm:pt>
    <dgm:pt modelId="{AD937CEB-D10B-4AA1-B983-AE3FB14931F9}" type="pres">
      <dgm:prSet presAssocID="{2F82045D-B40C-4B11-96DE-FA9E0629D9E6}" presName="connectorText" presStyleLbl="sibTrans2D1" presStyleIdx="0" presStyleCnt="2"/>
      <dgm:spPr/>
    </dgm:pt>
    <dgm:pt modelId="{0547DD19-4469-4B74-AB55-F854FC04415F}" type="pres">
      <dgm:prSet presAssocID="{1FF51A7B-E2FE-4BD5-880F-92505B3C0E22}" presName="node" presStyleLbl="node1" presStyleIdx="1" presStyleCnt="3">
        <dgm:presLayoutVars>
          <dgm:bulletEnabled val="1"/>
        </dgm:presLayoutVars>
      </dgm:prSet>
      <dgm:spPr/>
    </dgm:pt>
    <dgm:pt modelId="{38D63980-1877-4219-927F-BFE069E222E0}" type="pres">
      <dgm:prSet presAssocID="{239A6B8C-3383-443D-B719-313416CE0A2D}" presName="sibTrans" presStyleLbl="sibTrans2D1" presStyleIdx="1" presStyleCnt="2"/>
      <dgm:spPr/>
    </dgm:pt>
    <dgm:pt modelId="{3A1C7E94-D6F6-42D6-8700-4602530B7BBC}" type="pres">
      <dgm:prSet presAssocID="{239A6B8C-3383-443D-B719-313416CE0A2D}" presName="connectorText" presStyleLbl="sibTrans2D1" presStyleIdx="1" presStyleCnt="2"/>
      <dgm:spPr/>
    </dgm:pt>
    <dgm:pt modelId="{3C85B86D-9E97-4009-B839-CE29B30D0801}" type="pres">
      <dgm:prSet presAssocID="{1A4937B3-89AA-4353-A5B0-4266236F3A00}" presName="node" presStyleLbl="node1" presStyleIdx="2" presStyleCnt="3">
        <dgm:presLayoutVars>
          <dgm:bulletEnabled val="1"/>
        </dgm:presLayoutVars>
      </dgm:prSet>
      <dgm:spPr/>
    </dgm:pt>
  </dgm:ptLst>
  <dgm:cxnLst>
    <dgm:cxn modelId="{A8A2C006-7C07-42D3-98CC-93975AB54138}" type="presOf" srcId="{239A6B8C-3383-443D-B719-313416CE0A2D}" destId="{3A1C7E94-D6F6-42D6-8700-4602530B7BBC}" srcOrd="1" destOrd="0" presId="urn:microsoft.com/office/officeart/2005/8/layout/process5"/>
    <dgm:cxn modelId="{DD26A022-DF9C-418D-8320-A66C8540B5C7}" type="presOf" srcId="{239A6B8C-3383-443D-B719-313416CE0A2D}" destId="{38D63980-1877-4219-927F-BFE069E222E0}" srcOrd="0" destOrd="0" presId="urn:microsoft.com/office/officeart/2005/8/layout/process5"/>
    <dgm:cxn modelId="{DEAB306C-AE66-42DA-9261-D6CE56EFF43C}" srcId="{D504AA6A-2994-44E8-B210-5133170D96F2}" destId="{D1386A75-1A0D-4ECE-B41B-7394C4892258}" srcOrd="0" destOrd="0" parTransId="{645B1B70-74B3-4F5F-9BE0-73950FC0BB6F}" sibTransId="{2F82045D-B40C-4B11-96DE-FA9E0629D9E6}"/>
    <dgm:cxn modelId="{9212C16F-8BF8-4606-A117-E701543488F9}" type="presOf" srcId="{D1386A75-1A0D-4ECE-B41B-7394C4892258}" destId="{78B26F1A-E455-4983-9FA1-E1ACED2FB744}" srcOrd="0" destOrd="0" presId="urn:microsoft.com/office/officeart/2005/8/layout/process5"/>
    <dgm:cxn modelId="{96769B51-B8BE-4C44-B88F-6B25D7E603A3}" srcId="{D504AA6A-2994-44E8-B210-5133170D96F2}" destId="{1A4937B3-89AA-4353-A5B0-4266236F3A00}" srcOrd="2" destOrd="0" parTransId="{8680CA46-5971-4866-87AD-420FEEA54534}" sibTransId="{68F166B2-EDB6-4228-847C-37F3B8C43B64}"/>
    <dgm:cxn modelId="{8538A47B-289D-4ECF-9CCA-1FC87C518B4A}" type="presOf" srcId="{2F82045D-B40C-4B11-96DE-FA9E0629D9E6}" destId="{AD937CEB-D10B-4AA1-B983-AE3FB14931F9}" srcOrd="1" destOrd="0" presId="urn:microsoft.com/office/officeart/2005/8/layout/process5"/>
    <dgm:cxn modelId="{857415A7-41FD-4F4A-B2CD-962B8F703052}" type="presOf" srcId="{1A4937B3-89AA-4353-A5B0-4266236F3A00}" destId="{3C85B86D-9E97-4009-B839-CE29B30D0801}" srcOrd="0" destOrd="0" presId="urn:microsoft.com/office/officeart/2005/8/layout/process5"/>
    <dgm:cxn modelId="{417364AB-4D05-4C9D-A61F-94C3735FF8FD}" type="presOf" srcId="{1FF51A7B-E2FE-4BD5-880F-92505B3C0E22}" destId="{0547DD19-4469-4B74-AB55-F854FC04415F}" srcOrd="0" destOrd="0" presId="urn:microsoft.com/office/officeart/2005/8/layout/process5"/>
    <dgm:cxn modelId="{C70EEEAE-5263-45F7-9A57-5DB1CCA639DC}" type="presOf" srcId="{D504AA6A-2994-44E8-B210-5133170D96F2}" destId="{DE8F94D5-0917-4280-BD08-EADD82E49FDD}" srcOrd="0" destOrd="0" presId="urn:microsoft.com/office/officeart/2005/8/layout/process5"/>
    <dgm:cxn modelId="{861446C9-3F54-4135-8CA4-8C8FB93886A5}" type="presOf" srcId="{2F82045D-B40C-4B11-96DE-FA9E0629D9E6}" destId="{DAC366A2-5F02-4C32-AC12-0D874780602C}" srcOrd="0" destOrd="0" presId="urn:microsoft.com/office/officeart/2005/8/layout/process5"/>
    <dgm:cxn modelId="{6D6A30D9-D339-4F2F-9210-021E80832620}" srcId="{D504AA6A-2994-44E8-B210-5133170D96F2}" destId="{1FF51A7B-E2FE-4BD5-880F-92505B3C0E22}" srcOrd="1" destOrd="0" parTransId="{CCF2C316-FCCC-47C5-BF2B-D4A150C0F49B}" sibTransId="{239A6B8C-3383-443D-B719-313416CE0A2D}"/>
    <dgm:cxn modelId="{4CE4D79B-1D7B-4A88-8593-2E62E72E9AF2}" type="presParOf" srcId="{DE8F94D5-0917-4280-BD08-EADD82E49FDD}" destId="{78B26F1A-E455-4983-9FA1-E1ACED2FB744}" srcOrd="0" destOrd="0" presId="urn:microsoft.com/office/officeart/2005/8/layout/process5"/>
    <dgm:cxn modelId="{165CBDD6-4B1A-49E1-9E9D-E13657F46B65}" type="presParOf" srcId="{DE8F94D5-0917-4280-BD08-EADD82E49FDD}" destId="{DAC366A2-5F02-4C32-AC12-0D874780602C}" srcOrd="1" destOrd="0" presId="urn:microsoft.com/office/officeart/2005/8/layout/process5"/>
    <dgm:cxn modelId="{A8D9106B-E77E-4771-BEB6-2C162E36068C}" type="presParOf" srcId="{DAC366A2-5F02-4C32-AC12-0D874780602C}" destId="{AD937CEB-D10B-4AA1-B983-AE3FB14931F9}" srcOrd="0" destOrd="0" presId="urn:microsoft.com/office/officeart/2005/8/layout/process5"/>
    <dgm:cxn modelId="{67D80720-0B1D-4558-934B-22960B0CAA9C}" type="presParOf" srcId="{DE8F94D5-0917-4280-BD08-EADD82E49FDD}" destId="{0547DD19-4469-4B74-AB55-F854FC04415F}" srcOrd="2" destOrd="0" presId="urn:microsoft.com/office/officeart/2005/8/layout/process5"/>
    <dgm:cxn modelId="{C1D83DC1-94C7-4459-9C1B-C5F800AD08A1}" type="presParOf" srcId="{DE8F94D5-0917-4280-BD08-EADD82E49FDD}" destId="{38D63980-1877-4219-927F-BFE069E222E0}" srcOrd="3" destOrd="0" presId="urn:microsoft.com/office/officeart/2005/8/layout/process5"/>
    <dgm:cxn modelId="{E05F4787-9CCD-4F6E-B390-D90C7DBF2A2D}" type="presParOf" srcId="{38D63980-1877-4219-927F-BFE069E222E0}" destId="{3A1C7E94-D6F6-42D6-8700-4602530B7BBC}" srcOrd="0" destOrd="0" presId="urn:microsoft.com/office/officeart/2005/8/layout/process5"/>
    <dgm:cxn modelId="{8EEE6FCD-D61E-4C2B-8A15-47DB1E811990}" type="presParOf" srcId="{DE8F94D5-0917-4280-BD08-EADD82E49FDD}" destId="{3C85B86D-9E97-4009-B839-CE29B30D0801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D9982C-9F38-404F-AF51-C950BF1DE48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</dgm:pt>
    <dgm:pt modelId="{75A0FE28-60D6-44B0-B8F5-0FD35A67A26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B38A14-1EB9-4275-B39F-AA1C5F86C28A}" type="parTrans" cxnId="{F405E3C0-97B9-49BA-95F6-40D8D4F5F32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1C9BCC-422E-4B40-A438-73EED69A7AE0}" type="sibTrans" cxnId="{F405E3C0-97B9-49BA-95F6-40D8D4F5F32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75C352-3199-4912-821A-7EB85669CFC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6FDE18-75AE-467E-BF48-4DA675517FC4}" type="parTrans" cxnId="{E747CFCE-BB07-42D4-9478-504E4502353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4B60E2-0891-4956-AC41-E1E958810D59}" type="sibTrans" cxnId="{E747CFCE-BB07-42D4-9478-504E4502353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AA139D-F12C-45F5-9CC3-5D836157E6A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A6E010-7511-464B-8CC2-6753F27F0364}" type="parTrans" cxnId="{475391CB-A696-4CE1-8B14-E219DD4089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CADC8B-04CB-448D-98D5-2A2FC91C9CB4}" type="sibTrans" cxnId="{475391CB-A696-4CE1-8B14-E219DD4089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C03C9-6751-43B8-BBF2-F48438A7B70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……..</a:t>
          </a:r>
        </a:p>
      </dgm:t>
    </dgm:pt>
    <dgm:pt modelId="{EE69C6E5-C5C7-46E0-9A0A-2F8599A27135}" type="parTrans" cxnId="{20C7FAA3-3F63-482C-8AEA-8E296119870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3E6F81-6A16-4605-A302-D8164B82BBC5}" type="sibTrans" cxnId="{20C7FAA3-3F63-482C-8AEA-8E296119870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4E650C-2A4C-4540-AEB5-BC031A1AE1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5DD97D-4767-4C22-9877-858BB9E492C4}" type="parTrans" cxnId="{A5412E9C-3FC4-4044-9FBD-75184AFBDF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3D7DF3-F635-4002-8258-77A1F15FD655}" type="sibTrans" cxnId="{A5412E9C-3FC4-4044-9FBD-75184AFBDF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93F76B-D71A-49A2-8F3F-197E72730B4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81D650-D64A-41C6-A6CD-D9B90938EBC6}" type="parTrans" cxnId="{023121F1-4205-49D9-AAEE-3D82B1A1027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13FD09-2912-4F27-B6E6-6EB134E01B55}" type="sibTrans" cxnId="{023121F1-4205-49D9-AAEE-3D82B1A1027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96B124-C6D7-4640-A988-A2ED57CFBA34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0B5528-1A76-4D40-895F-D96D48B72540}" type="parTrans" cxnId="{920FA34E-D6B2-481A-8339-B6019B7FA6AE}">
      <dgm:prSet/>
      <dgm:spPr/>
      <dgm:t>
        <a:bodyPr/>
        <a:lstStyle/>
        <a:p>
          <a:endParaRPr lang="en-US"/>
        </a:p>
      </dgm:t>
    </dgm:pt>
    <dgm:pt modelId="{A9142A74-1737-4FA4-A469-02F0177973AF}" type="sibTrans" cxnId="{920FA34E-D6B2-481A-8339-B6019B7FA6AE}">
      <dgm:prSet/>
      <dgm:spPr/>
      <dgm:t>
        <a:bodyPr/>
        <a:lstStyle/>
        <a:p>
          <a:endParaRPr lang="en-US"/>
        </a:p>
      </dgm:t>
    </dgm:pt>
    <dgm:pt modelId="{B5357350-6437-47A2-B5F8-B6F9431E38DE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D78F8A-D094-4A01-9997-92EDC539B690}" type="parTrans" cxnId="{31C67341-4B0A-4CBC-9E93-D4F753CC61DE}">
      <dgm:prSet/>
      <dgm:spPr/>
      <dgm:t>
        <a:bodyPr/>
        <a:lstStyle/>
        <a:p>
          <a:endParaRPr lang="en-US"/>
        </a:p>
      </dgm:t>
    </dgm:pt>
    <dgm:pt modelId="{10022E25-5A82-41F6-A46D-9639CD63E90A}" type="sibTrans" cxnId="{31C67341-4B0A-4CBC-9E93-D4F753CC61DE}">
      <dgm:prSet/>
      <dgm:spPr/>
      <dgm:t>
        <a:bodyPr/>
        <a:lstStyle/>
        <a:p>
          <a:endParaRPr lang="en-US"/>
        </a:p>
      </dgm:t>
    </dgm:pt>
    <dgm:pt modelId="{C48BCA00-F45C-403A-BE4E-1D394C2DEDC2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7F8976-1F49-4B98-B645-B21FA7624F43}" type="parTrans" cxnId="{1FB809A2-3C83-47F0-91D3-FDD633846C5F}">
      <dgm:prSet/>
      <dgm:spPr/>
      <dgm:t>
        <a:bodyPr/>
        <a:lstStyle/>
        <a:p>
          <a:endParaRPr lang="en-US"/>
        </a:p>
      </dgm:t>
    </dgm:pt>
    <dgm:pt modelId="{652D13FB-F5EC-43B0-8CAB-3B6E7D56FE22}" type="sibTrans" cxnId="{1FB809A2-3C83-47F0-91D3-FDD633846C5F}">
      <dgm:prSet/>
      <dgm:spPr/>
      <dgm:t>
        <a:bodyPr/>
        <a:lstStyle/>
        <a:p>
          <a:endParaRPr lang="en-US"/>
        </a:p>
      </dgm:t>
    </dgm:pt>
    <dgm:pt modelId="{A10371EC-9C17-449A-8E1E-5BB3C774917C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905EFD-3C8F-423D-B09D-A63447A85A0A}" type="parTrans" cxnId="{A5B82E80-F54C-42BC-8921-527635FF6C30}">
      <dgm:prSet/>
      <dgm:spPr/>
      <dgm:t>
        <a:bodyPr/>
        <a:lstStyle/>
        <a:p>
          <a:endParaRPr lang="en-US"/>
        </a:p>
      </dgm:t>
    </dgm:pt>
    <dgm:pt modelId="{427EAA01-A47A-4DF4-BCEC-7FCC785B85A1}" type="sibTrans" cxnId="{A5B82E80-F54C-42BC-8921-527635FF6C30}">
      <dgm:prSet/>
      <dgm:spPr/>
      <dgm:t>
        <a:bodyPr/>
        <a:lstStyle/>
        <a:p>
          <a:endParaRPr lang="en-US"/>
        </a:p>
      </dgm:t>
    </dgm:pt>
    <dgm:pt modelId="{F5296AC1-AA55-40C9-A4F9-67F8A25009A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567C1B-A021-4074-BB68-E68649421053}" type="parTrans" cxnId="{26F5F4C2-E423-4A9A-B4F2-A16A83ED8D1F}">
      <dgm:prSet/>
      <dgm:spPr/>
      <dgm:t>
        <a:bodyPr/>
        <a:lstStyle/>
        <a:p>
          <a:endParaRPr lang="en-US"/>
        </a:p>
      </dgm:t>
    </dgm:pt>
    <dgm:pt modelId="{F2D3350C-7316-462E-87D2-C6EDA5B22BD1}" type="sibTrans" cxnId="{26F5F4C2-E423-4A9A-B4F2-A16A83ED8D1F}">
      <dgm:prSet/>
      <dgm:spPr/>
      <dgm:t>
        <a:bodyPr/>
        <a:lstStyle/>
        <a:p>
          <a:endParaRPr lang="en-US"/>
        </a:p>
      </dgm:t>
    </dgm:pt>
    <dgm:pt modelId="{3A411B87-39B0-4813-87E3-784BCD127F73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E652EE-52C8-40EA-8396-55A73ED594D5}" type="parTrans" cxnId="{D291E6B1-4AEC-4708-9BF0-AD3A0E731214}">
      <dgm:prSet/>
      <dgm:spPr/>
      <dgm:t>
        <a:bodyPr/>
        <a:lstStyle/>
        <a:p>
          <a:endParaRPr lang="en-US"/>
        </a:p>
      </dgm:t>
    </dgm:pt>
    <dgm:pt modelId="{E1B91A50-DBF6-49CC-A0C2-0579315106E1}" type="sibTrans" cxnId="{D291E6B1-4AEC-4708-9BF0-AD3A0E731214}">
      <dgm:prSet/>
      <dgm:spPr/>
      <dgm:t>
        <a:bodyPr/>
        <a:lstStyle/>
        <a:p>
          <a:endParaRPr lang="en-US"/>
        </a:p>
      </dgm:t>
    </dgm:pt>
    <dgm:pt modelId="{DCD282F2-B65E-42F4-ADD6-832817451423}" type="pres">
      <dgm:prSet presAssocID="{E4D9982C-9F38-404F-AF51-C950BF1DE487}" presName="list" presStyleCnt="0">
        <dgm:presLayoutVars>
          <dgm:dir/>
          <dgm:animLvl val="lvl"/>
        </dgm:presLayoutVars>
      </dgm:prSet>
      <dgm:spPr/>
    </dgm:pt>
    <dgm:pt modelId="{237E1C6F-E161-443E-AD34-483EAB2BB8D8}" type="pres">
      <dgm:prSet presAssocID="{75A0FE28-60D6-44B0-B8F5-0FD35A67A267}" presName="posSpace" presStyleCnt="0"/>
      <dgm:spPr/>
    </dgm:pt>
    <dgm:pt modelId="{56947774-CBBB-4790-A652-FF2C9C41C6B7}" type="pres">
      <dgm:prSet presAssocID="{75A0FE28-60D6-44B0-B8F5-0FD35A67A267}" presName="vertFlow" presStyleCnt="0"/>
      <dgm:spPr/>
    </dgm:pt>
    <dgm:pt modelId="{C7902243-0CB4-4DFC-84C3-20E9D842C977}" type="pres">
      <dgm:prSet presAssocID="{75A0FE28-60D6-44B0-B8F5-0FD35A67A267}" presName="topSpace" presStyleCnt="0"/>
      <dgm:spPr/>
    </dgm:pt>
    <dgm:pt modelId="{E2648BED-74DD-4ECF-963B-30344A877CBD}" type="pres">
      <dgm:prSet presAssocID="{75A0FE28-60D6-44B0-B8F5-0FD35A67A267}" presName="firstComp" presStyleCnt="0"/>
      <dgm:spPr/>
    </dgm:pt>
    <dgm:pt modelId="{C927C581-81E0-4E80-872B-84BCA71C4DD5}" type="pres">
      <dgm:prSet presAssocID="{75A0FE28-60D6-44B0-B8F5-0FD35A67A267}" presName="firstChild" presStyleLbl="bgAccFollowNode1" presStyleIdx="0" presStyleCnt="6"/>
      <dgm:spPr/>
    </dgm:pt>
    <dgm:pt modelId="{11EA9E5E-8AAE-4590-B89B-A6AE40263116}" type="pres">
      <dgm:prSet presAssocID="{75A0FE28-60D6-44B0-B8F5-0FD35A67A267}" presName="firstChildTx" presStyleLbl="bgAccFollowNode1" presStyleIdx="0" presStyleCnt="6">
        <dgm:presLayoutVars>
          <dgm:bulletEnabled val="1"/>
        </dgm:presLayoutVars>
      </dgm:prSet>
      <dgm:spPr/>
    </dgm:pt>
    <dgm:pt modelId="{72847477-D8EE-4A0C-97AF-FDAB24B52909}" type="pres">
      <dgm:prSet presAssocID="{75A0FE28-60D6-44B0-B8F5-0FD35A67A267}" presName="negSpace" presStyleCnt="0"/>
      <dgm:spPr/>
    </dgm:pt>
    <dgm:pt modelId="{957FDFF6-CC03-4A9B-9C39-7CD313A0ED65}" type="pres">
      <dgm:prSet presAssocID="{75A0FE28-60D6-44B0-B8F5-0FD35A67A267}" presName="circle" presStyleLbl="node1" presStyleIdx="0" presStyleCnt="6"/>
      <dgm:spPr/>
    </dgm:pt>
    <dgm:pt modelId="{D9492CAC-8605-4065-A2D6-16C953B5E7EE}" type="pres">
      <dgm:prSet presAssocID="{5C1C9BCC-422E-4B40-A438-73EED69A7AE0}" presName="transSpace" presStyleCnt="0"/>
      <dgm:spPr/>
    </dgm:pt>
    <dgm:pt modelId="{AA1A837B-9CCA-4F47-9150-97FFB1DEF058}" type="pres">
      <dgm:prSet presAssocID="{6F75C352-3199-4912-821A-7EB85669CFC9}" presName="posSpace" presStyleCnt="0"/>
      <dgm:spPr/>
    </dgm:pt>
    <dgm:pt modelId="{54BF2598-4C50-4BE7-BC4D-2AF9F78625D1}" type="pres">
      <dgm:prSet presAssocID="{6F75C352-3199-4912-821A-7EB85669CFC9}" presName="vertFlow" presStyleCnt="0"/>
      <dgm:spPr/>
    </dgm:pt>
    <dgm:pt modelId="{A56AE686-4201-46E5-931F-E9AED087ED23}" type="pres">
      <dgm:prSet presAssocID="{6F75C352-3199-4912-821A-7EB85669CFC9}" presName="topSpace" presStyleCnt="0"/>
      <dgm:spPr/>
    </dgm:pt>
    <dgm:pt modelId="{8716F4C3-2E19-4DEB-821B-2E7D5132D233}" type="pres">
      <dgm:prSet presAssocID="{6F75C352-3199-4912-821A-7EB85669CFC9}" presName="firstComp" presStyleCnt="0"/>
      <dgm:spPr/>
    </dgm:pt>
    <dgm:pt modelId="{C2C3C485-A2DB-493D-84F8-BFD9C5783C32}" type="pres">
      <dgm:prSet presAssocID="{6F75C352-3199-4912-821A-7EB85669CFC9}" presName="firstChild" presStyleLbl="bgAccFollowNode1" presStyleIdx="1" presStyleCnt="6"/>
      <dgm:spPr/>
    </dgm:pt>
    <dgm:pt modelId="{753EF76D-1F10-4F86-9F47-7D2B1307B677}" type="pres">
      <dgm:prSet presAssocID="{6F75C352-3199-4912-821A-7EB85669CFC9}" presName="firstChildTx" presStyleLbl="bgAccFollowNode1" presStyleIdx="1" presStyleCnt="6">
        <dgm:presLayoutVars>
          <dgm:bulletEnabled val="1"/>
        </dgm:presLayoutVars>
      </dgm:prSet>
      <dgm:spPr/>
    </dgm:pt>
    <dgm:pt modelId="{797D2AE5-845F-4AE0-B021-6E45C2C9B011}" type="pres">
      <dgm:prSet presAssocID="{6F75C352-3199-4912-821A-7EB85669CFC9}" presName="negSpace" presStyleCnt="0"/>
      <dgm:spPr/>
    </dgm:pt>
    <dgm:pt modelId="{4500D309-CC47-45CB-B8C6-CE20AA405A54}" type="pres">
      <dgm:prSet presAssocID="{6F75C352-3199-4912-821A-7EB85669CFC9}" presName="circle" presStyleLbl="node1" presStyleIdx="1" presStyleCnt="6"/>
      <dgm:spPr/>
    </dgm:pt>
    <dgm:pt modelId="{30B7EC2D-B471-4A11-AEC7-4BE8487BC834}" type="pres">
      <dgm:prSet presAssocID="{804B60E2-0891-4956-AC41-E1E958810D59}" presName="transSpace" presStyleCnt="0"/>
      <dgm:spPr/>
    </dgm:pt>
    <dgm:pt modelId="{4E8E1901-2FE7-442E-B82A-2AD0C9F94449}" type="pres">
      <dgm:prSet presAssocID="{61AA139D-F12C-45F5-9CC3-5D836157E6AC}" presName="posSpace" presStyleCnt="0"/>
      <dgm:spPr/>
    </dgm:pt>
    <dgm:pt modelId="{D9D9B818-3CD0-4A83-A571-496BD04E99B3}" type="pres">
      <dgm:prSet presAssocID="{61AA139D-F12C-45F5-9CC3-5D836157E6AC}" presName="vertFlow" presStyleCnt="0"/>
      <dgm:spPr/>
    </dgm:pt>
    <dgm:pt modelId="{A85781BD-BE0F-4D55-AA0E-5B58AF6BFF22}" type="pres">
      <dgm:prSet presAssocID="{61AA139D-F12C-45F5-9CC3-5D836157E6AC}" presName="topSpace" presStyleCnt="0"/>
      <dgm:spPr/>
    </dgm:pt>
    <dgm:pt modelId="{34648E4D-3C47-4E0F-B14E-B417217BD72B}" type="pres">
      <dgm:prSet presAssocID="{61AA139D-F12C-45F5-9CC3-5D836157E6AC}" presName="firstComp" presStyleCnt="0"/>
      <dgm:spPr/>
    </dgm:pt>
    <dgm:pt modelId="{EBA57E0A-B9EA-434A-B81E-333CF08EDCF7}" type="pres">
      <dgm:prSet presAssocID="{61AA139D-F12C-45F5-9CC3-5D836157E6AC}" presName="firstChild" presStyleLbl="bgAccFollowNode1" presStyleIdx="2" presStyleCnt="6"/>
      <dgm:spPr/>
    </dgm:pt>
    <dgm:pt modelId="{9D8C39B3-5B46-48EC-B1BB-672C60B4FAC8}" type="pres">
      <dgm:prSet presAssocID="{61AA139D-F12C-45F5-9CC3-5D836157E6AC}" presName="firstChildTx" presStyleLbl="bgAccFollowNode1" presStyleIdx="2" presStyleCnt="6">
        <dgm:presLayoutVars>
          <dgm:bulletEnabled val="1"/>
        </dgm:presLayoutVars>
      </dgm:prSet>
      <dgm:spPr/>
    </dgm:pt>
    <dgm:pt modelId="{C5368944-3E8E-4D30-A7B5-98A40409CF52}" type="pres">
      <dgm:prSet presAssocID="{61AA139D-F12C-45F5-9CC3-5D836157E6AC}" presName="negSpace" presStyleCnt="0"/>
      <dgm:spPr/>
    </dgm:pt>
    <dgm:pt modelId="{8EEA371B-C9DE-4794-BC78-5F7EC1DC60FC}" type="pres">
      <dgm:prSet presAssocID="{61AA139D-F12C-45F5-9CC3-5D836157E6AC}" presName="circle" presStyleLbl="node1" presStyleIdx="2" presStyleCnt="6"/>
      <dgm:spPr/>
    </dgm:pt>
    <dgm:pt modelId="{87C28503-D20A-47BE-B552-43DBA84CF199}" type="pres">
      <dgm:prSet presAssocID="{33CADC8B-04CB-448D-98D5-2A2FC91C9CB4}" presName="transSpace" presStyleCnt="0"/>
      <dgm:spPr/>
    </dgm:pt>
    <dgm:pt modelId="{5D3CCF56-41E7-41BE-9771-C50567BA2056}" type="pres">
      <dgm:prSet presAssocID="{984E650C-2A4C-4540-AEB5-BC031A1AE191}" presName="posSpace" presStyleCnt="0"/>
      <dgm:spPr/>
    </dgm:pt>
    <dgm:pt modelId="{A77DB058-C111-4314-9DA8-27C6B6CE5B46}" type="pres">
      <dgm:prSet presAssocID="{984E650C-2A4C-4540-AEB5-BC031A1AE191}" presName="vertFlow" presStyleCnt="0"/>
      <dgm:spPr/>
    </dgm:pt>
    <dgm:pt modelId="{BAC87944-4CFF-4C4C-A7BE-83DE638BE331}" type="pres">
      <dgm:prSet presAssocID="{984E650C-2A4C-4540-AEB5-BC031A1AE191}" presName="topSpace" presStyleCnt="0"/>
      <dgm:spPr/>
    </dgm:pt>
    <dgm:pt modelId="{A3836A7C-B8CC-482E-929C-423E65AFAE9C}" type="pres">
      <dgm:prSet presAssocID="{984E650C-2A4C-4540-AEB5-BC031A1AE191}" presName="firstComp" presStyleCnt="0"/>
      <dgm:spPr/>
    </dgm:pt>
    <dgm:pt modelId="{B5C2F48B-EAC7-46D2-801D-EBDD742E03D0}" type="pres">
      <dgm:prSet presAssocID="{984E650C-2A4C-4540-AEB5-BC031A1AE191}" presName="firstChild" presStyleLbl="bgAccFollowNode1" presStyleIdx="3" presStyleCnt="6"/>
      <dgm:spPr/>
    </dgm:pt>
    <dgm:pt modelId="{FB7CDC3B-65B7-43B6-940E-497D740E9C78}" type="pres">
      <dgm:prSet presAssocID="{984E650C-2A4C-4540-AEB5-BC031A1AE191}" presName="firstChildTx" presStyleLbl="bgAccFollowNode1" presStyleIdx="3" presStyleCnt="6">
        <dgm:presLayoutVars>
          <dgm:bulletEnabled val="1"/>
        </dgm:presLayoutVars>
      </dgm:prSet>
      <dgm:spPr/>
    </dgm:pt>
    <dgm:pt modelId="{14CBF52A-89C4-41E5-9421-BC3540EC068B}" type="pres">
      <dgm:prSet presAssocID="{984E650C-2A4C-4540-AEB5-BC031A1AE191}" presName="negSpace" presStyleCnt="0"/>
      <dgm:spPr/>
    </dgm:pt>
    <dgm:pt modelId="{795DCC54-EA3B-41AB-92E2-E2E6797FA5ED}" type="pres">
      <dgm:prSet presAssocID="{984E650C-2A4C-4540-AEB5-BC031A1AE191}" presName="circle" presStyleLbl="node1" presStyleIdx="3" presStyleCnt="6"/>
      <dgm:spPr/>
    </dgm:pt>
    <dgm:pt modelId="{7798B382-5B9E-4D0D-B8B4-0248C3B3CF07}" type="pres">
      <dgm:prSet presAssocID="{693D7DF3-F635-4002-8258-77A1F15FD655}" presName="transSpace" presStyleCnt="0"/>
      <dgm:spPr/>
    </dgm:pt>
    <dgm:pt modelId="{6D291067-07AB-4C09-9E11-5F277D236362}" type="pres">
      <dgm:prSet presAssocID="{0F93F76B-D71A-49A2-8F3F-197E72730B48}" presName="posSpace" presStyleCnt="0"/>
      <dgm:spPr/>
    </dgm:pt>
    <dgm:pt modelId="{990C9289-DDA8-4DB6-8DFB-CCCD8FA83868}" type="pres">
      <dgm:prSet presAssocID="{0F93F76B-D71A-49A2-8F3F-197E72730B48}" presName="vertFlow" presStyleCnt="0"/>
      <dgm:spPr/>
    </dgm:pt>
    <dgm:pt modelId="{2DD83E6B-D60F-438F-BF64-02C852DBF25B}" type="pres">
      <dgm:prSet presAssocID="{0F93F76B-D71A-49A2-8F3F-197E72730B48}" presName="topSpace" presStyleCnt="0"/>
      <dgm:spPr/>
    </dgm:pt>
    <dgm:pt modelId="{EED07F82-0B8A-445C-8CEB-1ACD3B18311D}" type="pres">
      <dgm:prSet presAssocID="{0F93F76B-D71A-49A2-8F3F-197E72730B48}" presName="firstComp" presStyleCnt="0"/>
      <dgm:spPr/>
    </dgm:pt>
    <dgm:pt modelId="{F59349A7-B47F-4337-B398-FC6E4F83C1DB}" type="pres">
      <dgm:prSet presAssocID="{0F93F76B-D71A-49A2-8F3F-197E72730B48}" presName="firstChild" presStyleLbl="bgAccFollowNode1" presStyleIdx="4" presStyleCnt="6"/>
      <dgm:spPr/>
    </dgm:pt>
    <dgm:pt modelId="{E3E1E961-1E0F-4CFC-99F3-9C800669F051}" type="pres">
      <dgm:prSet presAssocID="{0F93F76B-D71A-49A2-8F3F-197E72730B48}" presName="firstChildTx" presStyleLbl="bgAccFollowNode1" presStyleIdx="4" presStyleCnt="6">
        <dgm:presLayoutVars>
          <dgm:bulletEnabled val="1"/>
        </dgm:presLayoutVars>
      </dgm:prSet>
      <dgm:spPr/>
    </dgm:pt>
    <dgm:pt modelId="{284F2FA7-A164-486A-887B-CA341C2583BB}" type="pres">
      <dgm:prSet presAssocID="{0F93F76B-D71A-49A2-8F3F-197E72730B48}" presName="negSpace" presStyleCnt="0"/>
      <dgm:spPr/>
    </dgm:pt>
    <dgm:pt modelId="{A69AC4FB-59C7-4769-93A3-1D5607226EF7}" type="pres">
      <dgm:prSet presAssocID="{0F93F76B-D71A-49A2-8F3F-197E72730B48}" presName="circle" presStyleLbl="node1" presStyleIdx="4" presStyleCnt="6"/>
      <dgm:spPr/>
    </dgm:pt>
    <dgm:pt modelId="{F1D406EC-2A8A-4E5E-AE0B-EDE2C12D4DA9}" type="pres">
      <dgm:prSet presAssocID="{2E13FD09-2912-4F27-B6E6-6EB134E01B55}" presName="transSpace" presStyleCnt="0"/>
      <dgm:spPr/>
    </dgm:pt>
    <dgm:pt modelId="{90EA7FF3-4BD4-403B-892C-A9F7BE888AB3}" type="pres">
      <dgm:prSet presAssocID="{0F5C03C9-6751-43B8-BBF2-F48438A7B70F}" presName="posSpace" presStyleCnt="0"/>
      <dgm:spPr/>
    </dgm:pt>
    <dgm:pt modelId="{7959C8D8-9267-4048-A295-6E75AE30EFC2}" type="pres">
      <dgm:prSet presAssocID="{0F5C03C9-6751-43B8-BBF2-F48438A7B70F}" presName="vertFlow" presStyleCnt="0"/>
      <dgm:spPr/>
    </dgm:pt>
    <dgm:pt modelId="{BE595972-FD22-413E-9EAD-31957F04675F}" type="pres">
      <dgm:prSet presAssocID="{0F5C03C9-6751-43B8-BBF2-F48438A7B70F}" presName="topSpace" presStyleCnt="0"/>
      <dgm:spPr/>
    </dgm:pt>
    <dgm:pt modelId="{7178DBC9-2D59-4D6C-9A8C-7B31A9D30F3E}" type="pres">
      <dgm:prSet presAssocID="{0F5C03C9-6751-43B8-BBF2-F48438A7B70F}" presName="firstComp" presStyleCnt="0"/>
      <dgm:spPr/>
    </dgm:pt>
    <dgm:pt modelId="{98E8551A-45A8-4039-84DF-60170F94085B}" type="pres">
      <dgm:prSet presAssocID="{0F5C03C9-6751-43B8-BBF2-F48438A7B70F}" presName="firstChild" presStyleLbl="bgAccFollowNode1" presStyleIdx="5" presStyleCnt="6"/>
      <dgm:spPr/>
    </dgm:pt>
    <dgm:pt modelId="{291BD1F1-D72D-489A-8C36-B9A9F6198378}" type="pres">
      <dgm:prSet presAssocID="{0F5C03C9-6751-43B8-BBF2-F48438A7B70F}" presName="firstChildTx" presStyleLbl="bgAccFollowNode1" presStyleIdx="5" presStyleCnt="6">
        <dgm:presLayoutVars>
          <dgm:bulletEnabled val="1"/>
        </dgm:presLayoutVars>
      </dgm:prSet>
      <dgm:spPr/>
    </dgm:pt>
    <dgm:pt modelId="{70D53379-3281-49DF-A7BD-5B343976E5FF}" type="pres">
      <dgm:prSet presAssocID="{0F5C03C9-6751-43B8-BBF2-F48438A7B70F}" presName="negSpace" presStyleCnt="0"/>
      <dgm:spPr/>
    </dgm:pt>
    <dgm:pt modelId="{B8AF8AD5-E237-406E-A829-06DBC40BA37F}" type="pres">
      <dgm:prSet presAssocID="{0F5C03C9-6751-43B8-BBF2-F48438A7B70F}" presName="circle" presStyleLbl="node1" presStyleIdx="5" presStyleCnt="6"/>
      <dgm:spPr/>
    </dgm:pt>
  </dgm:ptLst>
  <dgm:cxnLst>
    <dgm:cxn modelId="{1B5EAF0D-FF85-4506-9653-C289429EAEAC}" type="presOf" srcId="{6F75C352-3199-4912-821A-7EB85669CFC9}" destId="{4500D309-CC47-45CB-B8C6-CE20AA405A54}" srcOrd="0" destOrd="0" presId="urn:microsoft.com/office/officeart/2005/8/layout/hList9"/>
    <dgm:cxn modelId="{FECFA013-75E1-4659-921B-36FA5D50A2BB}" type="presOf" srcId="{5C96B124-C6D7-4640-A988-A2ED57CFBA34}" destId="{11EA9E5E-8AAE-4590-B89B-A6AE40263116}" srcOrd="1" destOrd="0" presId="urn:microsoft.com/office/officeart/2005/8/layout/hList9"/>
    <dgm:cxn modelId="{9B5D3129-A5B7-4B1E-8DEA-A801B317BDA1}" type="presOf" srcId="{F5296AC1-AA55-40C9-A4F9-67F8A25009AC}" destId="{E3E1E961-1E0F-4CFC-99F3-9C800669F051}" srcOrd="1" destOrd="0" presId="urn:microsoft.com/office/officeart/2005/8/layout/hList9"/>
    <dgm:cxn modelId="{BA305836-A475-44D6-A16E-BD2DE1FF37D3}" type="presOf" srcId="{3A411B87-39B0-4813-87E3-784BCD127F73}" destId="{98E8551A-45A8-4039-84DF-60170F94085B}" srcOrd="0" destOrd="0" presId="urn:microsoft.com/office/officeart/2005/8/layout/hList9"/>
    <dgm:cxn modelId="{DA78B838-66A7-474C-9A99-E2CAD2A50F46}" type="presOf" srcId="{C48BCA00-F45C-403A-BE4E-1D394C2DEDC2}" destId="{EBA57E0A-B9EA-434A-B81E-333CF08EDCF7}" srcOrd="0" destOrd="0" presId="urn:microsoft.com/office/officeart/2005/8/layout/hList9"/>
    <dgm:cxn modelId="{78AC693C-26FA-4CC8-89C5-EBEE4651E4D7}" type="presOf" srcId="{75A0FE28-60D6-44B0-B8F5-0FD35A67A267}" destId="{957FDFF6-CC03-4A9B-9C39-7CD313A0ED65}" srcOrd="0" destOrd="0" presId="urn:microsoft.com/office/officeart/2005/8/layout/hList9"/>
    <dgm:cxn modelId="{D008923D-2237-436A-93A8-8E9279761960}" type="presOf" srcId="{0F93F76B-D71A-49A2-8F3F-197E72730B48}" destId="{A69AC4FB-59C7-4769-93A3-1D5607226EF7}" srcOrd="0" destOrd="0" presId="urn:microsoft.com/office/officeart/2005/8/layout/hList9"/>
    <dgm:cxn modelId="{D8A54960-2CA8-49D5-A09F-5E2B3C516CA4}" type="presOf" srcId="{984E650C-2A4C-4540-AEB5-BC031A1AE191}" destId="{795DCC54-EA3B-41AB-92E2-E2E6797FA5ED}" srcOrd="0" destOrd="0" presId="urn:microsoft.com/office/officeart/2005/8/layout/hList9"/>
    <dgm:cxn modelId="{31C67341-4B0A-4CBC-9E93-D4F753CC61DE}" srcId="{6F75C352-3199-4912-821A-7EB85669CFC9}" destId="{B5357350-6437-47A2-B5F8-B6F9431E38DE}" srcOrd="0" destOrd="0" parTransId="{CCD78F8A-D094-4A01-9997-92EDC539B690}" sibTransId="{10022E25-5A82-41F6-A46D-9639CD63E90A}"/>
    <dgm:cxn modelId="{DCF38842-0543-4945-A442-B2005C84EC8A}" type="presOf" srcId="{0F5C03C9-6751-43B8-BBF2-F48438A7B70F}" destId="{B8AF8AD5-E237-406E-A829-06DBC40BA37F}" srcOrd="0" destOrd="0" presId="urn:microsoft.com/office/officeart/2005/8/layout/hList9"/>
    <dgm:cxn modelId="{920FA34E-D6B2-481A-8339-B6019B7FA6AE}" srcId="{75A0FE28-60D6-44B0-B8F5-0FD35A67A267}" destId="{5C96B124-C6D7-4640-A988-A2ED57CFBA34}" srcOrd="0" destOrd="0" parTransId="{110B5528-1A76-4D40-895F-D96D48B72540}" sibTransId="{A9142A74-1737-4FA4-A469-02F0177973AF}"/>
    <dgm:cxn modelId="{58057250-A4A1-48D8-A454-DBE16B961983}" type="presOf" srcId="{B5357350-6437-47A2-B5F8-B6F9431E38DE}" destId="{753EF76D-1F10-4F86-9F47-7D2B1307B677}" srcOrd="1" destOrd="0" presId="urn:microsoft.com/office/officeart/2005/8/layout/hList9"/>
    <dgm:cxn modelId="{97041F58-8DE7-4E5E-94E8-1BE678A62D4D}" type="presOf" srcId="{A10371EC-9C17-449A-8E1E-5BB3C774917C}" destId="{B5C2F48B-EAC7-46D2-801D-EBDD742E03D0}" srcOrd="0" destOrd="0" presId="urn:microsoft.com/office/officeart/2005/8/layout/hList9"/>
    <dgm:cxn modelId="{40F4647F-2CBC-43BA-A5C5-E159EE764028}" type="presOf" srcId="{B5357350-6437-47A2-B5F8-B6F9431E38DE}" destId="{C2C3C485-A2DB-493D-84F8-BFD9C5783C32}" srcOrd="0" destOrd="0" presId="urn:microsoft.com/office/officeart/2005/8/layout/hList9"/>
    <dgm:cxn modelId="{A5B82E80-F54C-42BC-8921-527635FF6C30}" srcId="{984E650C-2A4C-4540-AEB5-BC031A1AE191}" destId="{A10371EC-9C17-449A-8E1E-5BB3C774917C}" srcOrd="0" destOrd="0" parTransId="{C3905EFD-3C8F-423D-B09D-A63447A85A0A}" sibTransId="{427EAA01-A47A-4DF4-BCEC-7FCC785B85A1}"/>
    <dgm:cxn modelId="{DDEC9F88-E225-4404-B974-CB2C1EF0AF33}" type="presOf" srcId="{A10371EC-9C17-449A-8E1E-5BB3C774917C}" destId="{FB7CDC3B-65B7-43B6-940E-497D740E9C78}" srcOrd="1" destOrd="0" presId="urn:microsoft.com/office/officeart/2005/8/layout/hList9"/>
    <dgm:cxn modelId="{784F588A-98E6-4C6B-94C9-C9B04F5B0043}" type="presOf" srcId="{F5296AC1-AA55-40C9-A4F9-67F8A25009AC}" destId="{F59349A7-B47F-4337-B398-FC6E4F83C1DB}" srcOrd="0" destOrd="0" presId="urn:microsoft.com/office/officeart/2005/8/layout/hList9"/>
    <dgm:cxn modelId="{A5412E9C-3FC4-4044-9FBD-75184AFBDF65}" srcId="{E4D9982C-9F38-404F-AF51-C950BF1DE487}" destId="{984E650C-2A4C-4540-AEB5-BC031A1AE191}" srcOrd="3" destOrd="0" parTransId="{6E5DD97D-4767-4C22-9877-858BB9E492C4}" sibTransId="{693D7DF3-F635-4002-8258-77A1F15FD655}"/>
    <dgm:cxn modelId="{9F659F9F-FBBB-45AB-9C46-2484F06E6ECB}" type="presOf" srcId="{E4D9982C-9F38-404F-AF51-C950BF1DE487}" destId="{DCD282F2-B65E-42F4-ADD6-832817451423}" srcOrd="0" destOrd="0" presId="urn:microsoft.com/office/officeart/2005/8/layout/hList9"/>
    <dgm:cxn modelId="{1FB809A2-3C83-47F0-91D3-FDD633846C5F}" srcId="{61AA139D-F12C-45F5-9CC3-5D836157E6AC}" destId="{C48BCA00-F45C-403A-BE4E-1D394C2DEDC2}" srcOrd="0" destOrd="0" parTransId="{7E7F8976-1F49-4B98-B645-B21FA7624F43}" sibTransId="{652D13FB-F5EC-43B0-8CAB-3B6E7D56FE22}"/>
    <dgm:cxn modelId="{20C7FAA3-3F63-482C-8AEA-8E2961198701}" srcId="{E4D9982C-9F38-404F-AF51-C950BF1DE487}" destId="{0F5C03C9-6751-43B8-BBF2-F48438A7B70F}" srcOrd="5" destOrd="0" parTransId="{EE69C6E5-C5C7-46E0-9A0A-2F8599A27135}" sibTransId="{263E6F81-6A16-4605-A302-D8164B82BBC5}"/>
    <dgm:cxn modelId="{02AE33B1-BE02-44F3-812F-3F61A8DA07FC}" type="presOf" srcId="{61AA139D-F12C-45F5-9CC3-5D836157E6AC}" destId="{8EEA371B-C9DE-4794-BC78-5F7EC1DC60FC}" srcOrd="0" destOrd="0" presId="urn:microsoft.com/office/officeart/2005/8/layout/hList9"/>
    <dgm:cxn modelId="{D291E6B1-4AEC-4708-9BF0-AD3A0E731214}" srcId="{0F5C03C9-6751-43B8-BBF2-F48438A7B70F}" destId="{3A411B87-39B0-4813-87E3-784BCD127F73}" srcOrd="0" destOrd="0" parTransId="{4FE652EE-52C8-40EA-8396-55A73ED594D5}" sibTransId="{E1B91A50-DBF6-49CC-A0C2-0579315106E1}"/>
    <dgm:cxn modelId="{295109B7-3131-47C0-B2D9-1084965820DA}" type="presOf" srcId="{C48BCA00-F45C-403A-BE4E-1D394C2DEDC2}" destId="{9D8C39B3-5B46-48EC-B1BB-672C60B4FAC8}" srcOrd="1" destOrd="0" presId="urn:microsoft.com/office/officeart/2005/8/layout/hList9"/>
    <dgm:cxn modelId="{F405E3C0-97B9-49BA-95F6-40D8D4F5F327}" srcId="{E4D9982C-9F38-404F-AF51-C950BF1DE487}" destId="{75A0FE28-60D6-44B0-B8F5-0FD35A67A267}" srcOrd="0" destOrd="0" parTransId="{96B38A14-1EB9-4275-B39F-AA1C5F86C28A}" sibTransId="{5C1C9BCC-422E-4B40-A438-73EED69A7AE0}"/>
    <dgm:cxn modelId="{26F5F4C2-E423-4A9A-B4F2-A16A83ED8D1F}" srcId="{0F93F76B-D71A-49A2-8F3F-197E72730B48}" destId="{F5296AC1-AA55-40C9-A4F9-67F8A25009AC}" srcOrd="0" destOrd="0" parTransId="{EC567C1B-A021-4074-BB68-E68649421053}" sibTransId="{F2D3350C-7316-462E-87D2-C6EDA5B22BD1}"/>
    <dgm:cxn modelId="{4160A3CA-EF90-4BAC-A5AC-0B7BA0CB69C0}" type="presOf" srcId="{5C96B124-C6D7-4640-A988-A2ED57CFBA34}" destId="{C927C581-81E0-4E80-872B-84BCA71C4DD5}" srcOrd="0" destOrd="0" presId="urn:microsoft.com/office/officeart/2005/8/layout/hList9"/>
    <dgm:cxn modelId="{475391CB-A696-4CE1-8B14-E219DD40898B}" srcId="{E4D9982C-9F38-404F-AF51-C950BF1DE487}" destId="{61AA139D-F12C-45F5-9CC3-5D836157E6AC}" srcOrd="2" destOrd="0" parTransId="{A4A6E010-7511-464B-8CC2-6753F27F0364}" sibTransId="{33CADC8B-04CB-448D-98D5-2A2FC91C9CB4}"/>
    <dgm:cxn modelId="{E747CFCE-BB07-42D4-9478-504E4502353C}" srcId="{E4D9982C-9F38-404F-AF51-C950BF1DE487}" destId="{6F75C352-3199-4912-821A-7EB85669CFC9}" srcOrd="1" destOrd="0" parTransId="{4D6FDE18-75AE-467E-BF48-4DA675517FC4}" sibTransId="{804B60E2-0891-4956-AC41-E1E958810D59}"/>
    <dgm:cxn modelId="{023121F1-4205-49D9-AAEE-3D82B1A10276}" srcId="{E4D9982C-9F38-404F-AF51-C950BF1DE487}" destId="{0F93F76B-D71A-49A2-8F3F-197E72730B48}" srcOrd="4" destOrd="0" parTransId="{6281D650-D64A-41C6-A6CD-D9B90938EBC6}" sibTransId="{2E13FD09-2912-4F27-B6E6-6EB134E01B55}"/>
    <dgm:cxn modelId="{6B7558F2-C838-4EC6-B56B-82B75805212C}" type="presOf" srcId="{3A411B87-39B0-4813-87E3-784BCD127F73}" destId="{291BD1F1-D72D-489A-8C36-B9A9F6198378}" srcOrd="1" destOrd="0" presId="urn:microsoft.com/office/officeart/2005/8/layout/hList9"/>
    <dgm:cxn modelId="{CC9A246B-F860-4EA3-A1B8-969683199B25}" type="presParOf" srcId="{DCD282F2-B65E-42F4-ADD6-832817451423}" destId="{237E1C6F-E161-443E-AD34-483EAB2BB8D8}" srcOrd="0" destOrd="0" presId="urn:microsoft.com/office/officeart/2005/8/layout/hList9"/>
    <dgm:cxn modelId="{0AD8D308-5E5F-44EA-B8F4-EDF43500173C}" type="presParOf" srcId="{DCD282F2-B65E-42F4-ADD6-832817451423}" destId="{56947774-CBBB-4790-A652-FF2C9C41C6B7}" srcOrd="1" destOrd="0" presId="urn:microsoft.com/office/officeart/2005/8/layout/hList9"/>
    <dgm:cxn modelId="{E833BB63-C7EC-4B3D-BCA0-EF5424DD4AA5}" type="presParOf" srcId="{56947774-CBBB-4790-A652-FF2C9C41C6B7}" destId="{C7902243-0CB4-4DFC-84C3-20E9D842C977}" srcOrd="0" destOrd="0" presId="urn:microsoft.com/office/officeart/2005/8/layout/hList9"/>
    <dgm:cxn modelId="{E7F0C4EF-D290-49B5-8392-BB15F129AD4C}" type="presParOf" srcId="{56947774-CBBB-4790-A652-FF2C9C41C6B7}" destId="{E2648BED-74DD-4ECF-963B-30344A877CBD}" srcOrd="1" destOrd="0" presId="urn:microsoft.com/office/officeart/2005/8/layout/hList9"/>
    <dgm:cxn modelId="{A76F06F8-8F61-44DF-86F1-DD10BA5D0459}" type="presParOf" srcId="{E2648BED-74DD-4ECF-963B-30344A877CBD}" destId="{C927C581-81E0-4E80-872B-84BCA71C4DD5}" srcOrd="0" destOrd="0" presId="urn:microsoft.com/office/officeart/2005/8/layout/hList9"/>
    <dgm:cxn modelId="{C6401D5D-0CD3-4CDB-B6A0-07E23CD12E86}" type="presParOf" srcId="{E2648BED-74DD-4ECF-963B-30344A877CBD}" destId="{11EA9E5E-8AAE-4590-B89B-A6AE40263116}" srcOrd="1" destOrd="0" presId="urn:microsoft.com/office/officeart/2005/8/layout/hList9"/>
    <dgm:cxn modelId="{BA64BA2D-5BD9-4B4B-B5DB-D60192B0E768}" type="presParOf" srcId="{DCD282F2-B65E-42F4-ADD6-832817451423}" destId="{72847477-D8EE-4A0C-97AF-FDAB24B52909}" srcOrd="2" destOrd="0" presId="urn:microsoft.com/office/officeart/2005/8/layout/hList9"/>
    <dgm:cxn modelId="{00610712-6052-496B-A23F-F8ADFAD31128}" type="presParOf" srcId="{DCD282F2-B65E-42F4-ADD6-832817451423}" destId="{957FDFF6-CC03-4A9B-9C39-7CD313A0ED65}" srcOrd="3" destOrd="0" presId="urn:microsoft.com/office/officeart/2005/8/layout/hList9"/>
    <dgm:cxn modelId="{3A89E346-0236-4B5B-914A-7DFDCFAFFBAD}" type="presParOf" srcId="{DCD282F2-B65E-42F4-ADD6-832817451423}" destId="{D9492CAC-8605-4065-A2D6-16C953B5E7EE}" srcOrd="4" destOrd="0" presId="urn:microsoft.com/office/officeart/2005/8/layout/hList9"/>
    <dgm:cxn modelId="{D62D7EC3-1BC5-40AC-8355-D27971626C7E}" type="presParOf" srcId="{DCD282F2-B65E-42F4-ADD6-832817451423}" destId="{AA1A837B-9CCA-4F47-9150-97FFB1DEF058}" srcOrd="5" destOrd="0" presId="urn:microsoft.com/office/officeart/2005/8/layout/hList9"/>
    <dgm:cxn modelId="{8617C915-607A-4DE1-A28F-6642D9C0B8CD}" type="presParOf" srcId="{DCD282F2-B65E-42F4-ADD6-832817451423}" destId="{54BF2598-4C50-4BE7-BC4D-2AF9F78625D1}" srcOrd="6" destOrd="0" presId="urn:microsoft.com/office/officeart/2005/8/layout/hList9"/>
    <dgm:cxn modelId="{9034FAD5-0FA6-40F2-8970-6E0F5E73DA53}" type="presParOf" srcId="{54BF2598-4C50-4BE7-BC4D-2AF9F78625D1}" destId="{A56AE686-4201-46E5-931F-E9AED087ED23}" srcOrd="0" destOrd="0" presId="urn:microsoft.com/office/officeart/2005/8/layout/hList9"/>
    <dgm:cxn modelId="{B061A142-A7B8-42D7-B5D9-7D940A25BC18}" type="presParOf" srcId="{54BF2598-4C50-4BE7-BC4D-2AF9F78625D1}" destId="{8716F4C3-2E19-4DEB-821B-2E7D5132D233}" srcOrd="1" destOrd="0" presId="urn:microsoft.com/office/officeart/2005/8/layout/hList9"/>
    <dgm:cxn modelId="{EB29A6BF-1BC5-407C-85A7-1F4807A064E7}" type="presParOf" srcId="{8716F4C3-2E19-4DEB-821B-2E7D5132D233}" destId="{C2C3C485-A2DB-493D-84F8-BFD9C5783C32}" srcOrd="0" destOrd="0" presId="urn:microsoft.com/office/officeart/2005/8/layout/hList9"/>
    <dgm:cxn modelId="{2428851E-B92B-4D97-9929-D74C58C909D6}" type="presParOf" srcId="{8716F4C3-2E19-4DEB-821B-2E7D5132D233}" destId="{753EF76D-1F10-4F86-9F47-7D2B1307B677}" srcOrd="1" destOrd="0" presId="urn:microsoft.com/office/officeart/2005/8/layout/hList9"/>
    <dgm:cxn modelId="{B1D9C0C4-528F-465F-BEC3-C289C186683A}" type="presParOf" srcId="{DCD282F2-B65E-42F4-ADD6-832817451423}" destId="{797D2AE5-845F-4AE0-B021-6E45C2C9B011}" srcOrd="7" destOrd="0" presId="urn:microsoft.com/office/officeart/2005/8/layout/hList9"/>
    <dgm:cxn modelId="{EC49FCCD-9620-4300-801B-2C98C8C52653}" type="presParOf" srcId="{DCD282F2-B65E-42F4-ADD6-832817451423}" destId="{4500D309-CC47-45CB-B8C6-CE20AA405A54}" srcOrd="8" destOrd="0" presId="urn:microsoft.com/office/officeart/2005/8/layout/hList9"/>
    <dgm:cxn modelId="{529A9895-72BD-4CBF-AC2A-0BA6975FB564}" type="presParOf" srcId="{DCD282F2-B65E-42F4-ADD6-832817451423}" destId="{30B7EC2D-B471-4A11-AEC7-4BE8487BC834}" srcOrd="9" destOrd="0" presId="urn:microsoft.com/office/officeart/2005/8/layout/hList9"/>
    <dgm:cxn modelId="{10E61386-DD21-44E9-BAC6-2D8A3C73385C}" type="presParOf" srcId="{DCD282F2-B65E-42F4-ADD6-832817451423}" destId="{4E8E1901-2FE7-442E-B82A-2AD0C9F94449}" srcOrd="10" destOrd="0" presId="urn:microsoft.com/office/officeart/2005/8/layout/hList9"/>
    <dgm:cxn modelId="{E46A6EAD-205F-4B14-92A0-18C132A577CB}" type="presParOf" srcId="{DCD282F2-B65E-42F4-ADD6-832817451423}" destId="{D9D9B818-3CD0-4A83-A571-496BD04E99B3}" srcOrd="11" destOrd="0" presId="urn:microsoft.com/office/officeart/2005/8/layout/hList9"/>
    <dgm:cxn modelId="{FFD1871F-D6DA-4703-868F-FF6DE106DD47}" type="presParOf" srcId="{D9D9B818-3CD0-4A83-A571-496BD04E99B3}" destId="{A85781BD-BE0F-4D55-AA0E-5B58AF6BFF22}" srcOrd="0" destOrd="0" presId="urn:microsoft.com/office/officeart/2005/8/layout/hList9"/>
    <dgm:cxn modelId="{AF70AB5C-27EB-491F-B3F7-4F77497DDF18}" type="presParOf" srcId="{D9D9B818-3CD0-4A83-A571-496BD04E99B3}" destId="{34648E4D-3C47-4E0F-B14E-B417217BD72B}" srcOrd="1" destOrd="0" presId="urn:microsoft.com/office/officeart/2005/8/layout/hList9"/>
    <dgm:cxn modelId="{19530830-5108-40F7-822D-66712AA97C5F}" type="presParOf" srcId="{34648E4D-3C47-4E0F-B14E-B417217BD72B}" destId="{EBA57E0A-B9EA-434A-B81E-333CF08EDCF7}" srcOrd="0" destOrd="0" presId="urn:microsoft.com/office/officeart/2005/8/layout/hList9"/>
    <dgm:cxn modelId="{D6039894-EAB9-42BD-B5BC-9957A0E6E375}" type="presParOf" srcId="{34648E4D-3C47-4E0F-B14E-B417217BD72B}" destId="{9D8C39B3-5B46-48EC-B1BB-672C60B4FAC8}" srcOrd="1" destOrd="0" presId="urn:microsoft.com/office/officeart/2005/8/layout/hList9"/>
    <dgm:cxn modelId="{C3FCCB82-3360-418B-B364-BB77526947F1}" type="presParOf" srcId="{DCD282F2-B65E-42F4-ADD6-832817451423}" destId="{C5368944-3E8E-4D30-A7B5-98A40409CF52}" srcOrd="12" destOrd="0" presId="urn:microsoft.com/office/officeart/2005/8/layout/hList9"/>
    <dgm:cxn modelId="{81BED1F3-1916-4919-BBF0-B6920F21489B}" type="presParOf" srcId="{DCD282F2-B65E-42F4-ADD6-832817451423}" destId="{8EEA371B-C9DE-4794-BC78-5F7EC1DC60FC}" srcOrd="13" destOrd="0" presId="urn:microsoft.com/office/officeart/2005/8/layout/hList9"/>
    <dgm:cxn modelId="{97185253-46A1-4AC6-B481-3ADE934007BF}" type="presParOf" srcId="{DCD282F2-B65E-42F4-ADD6-832817451423}" destId="{87C28503-D20A-47BE-B552-43DBA84CF199}" srcOrd="14" destOrd="0" presId="urn:microsoft.com/office/officeart/2005/8/layout/hList9"/>
    <dgm:cxn modelId="{26FD3FD7-37E2-4788-BA95-F11B0E548FBF}" type="presParOf" srcId="{DCD282F2-B65E-42F4-ADD6-832817451423}" destId="{5D3CCF56-41E7-41BE-9771-C50567BA2056}" srcOrd="15" destOrd="0" presId="urn:microsoft.com/office/officeart/2005/8/layout/hList9"/>
    <dgm:cxn modelId="{51B07888-3903-4C4B-A898-A0DA49EA3270}" type="presParOf" srcId="{DCD282F2-B65E-42F4-ADD6-832817451423}" destId="{A77DB058-C111-4314-9DA8-27C6B6CE5B46}" srcOrd="16" destOrd="0" presId="urn:microsoft.com/office/officeart/2005/8/layout/hList9"/>
    <dgm:cxn modelId="{957574A1-A7B8-4C45-8226-C6B3957FFF03}" type="presParOf" srcId="{A77DB058-C111-4314-9DA8-27C6B6CE5B46}" destId="{BAC87944-4CFF-4C4C-A7BE-83DE638BE331}" srcOrd="0" destOrd="0" presId="urn:microsoft.com/office/officeart/2005/8/layout/hList9"/>
    <dgm:cxn modelId="{E874D330-C529-43CD-8DFC-E6FB394149DA}" type="presParOf" srcId="{A77DB058-C111-4314-9DA8-27C6B6CE5B46}" destId="{A3836A7C-B8CC-482E-929C-423E65AFAE9C}" srcOrd="1" destOrd="0" presId="urn:microsoft.com/office/officeart/2005/8/layout/hList9"/>
    <dgm:cxn modelId="{D9E05641-FE38-422D-AA4E-8F58EE258E3C}" type="presParOf" srcId="{A3836A7C-B8CC-482E-929C-423E65AFAE9C}" destId="{B5C2F48B-EAC7-46D2-801D-EBDD742E03D0}" srcOrd="0" destOrd="0" presId="urn:microsoft.com/office/officeart/2005/8/layout/hList9"/>
    <dgm:cxn modelId="{49586330-E526-426B-BE0C-84F0184BA253}" type="presParOf" srcId="{A3836A7C-B8CC-482E-929C-423E65AFAE9C}" destId="{FB7CDC3B-65B7-43B6-940E-497D740E9C78}" srcOrd="1" destOrd="0" presId="urn:microsoft.com/office/officeart/2005/8/layout/hList9"/>
    <dgm:cxn modelId="{434E01E0-C769-4377-9808-D8DAF0C4D6D1}" type="presParOf" srcId="{DCD282F2-B65E-42F4-ADD6-832817451423}" destId="{14CBF52A-89C4-41E5-9421-BC3540EC068B}" srcOrd="17" destOrd="0" presId="urn:microsoft.com/office/officeart/2005/8/layout/hList9"/>
    <dgm:cxn modelId="{86581095-0FDB-44A3-A2A5-BFFB58E89D9F}" type="presParOf" srcId="{DCD282F2-B65E-42F4-ADD6-832817451423}" destId="{795DCC54-EA3B-41AB-92E2-E2E6797FA5ED}" srcOrd="18" destOrd="0" presId="urn:microsoft.com/office/officeart/2005/8/layout/hList9"/>
    <dgm:cxn modelId="{6359030B-5C4B-4EF7-8945-C2C9C05C22C9}" type="presParOf" srcId="{DCD282F2-B65E-42F4-ADD6-832817451423}" destId="{7798B382-5B9E-4D0D-B8B4-0248C3B3CF07}" srcOrd="19" destOrd="0" presId="urn:microsoft.com/office/officeart/2005/8/layout/hList9"/>
    <dgm:cxn modelId="{8A23AAD7-E8AF-411F-BB26-D6AC9E8993C9}" type="presParOf" srcId="{DCD282F2-B65E-42F4-ADD6-832817451423}" destId="{6D291067-07AB-4C09-9E11-5F277D236362}" srcOrd="20" destOrd="0" presId="urn:microsoft.com/office/officeart/2005/8/layout/hList9"/>
    <dgm:cxn modelId="{15B18BF4-5638-4234-9469-95879736B566}" type="presParOf" srcId="{DCD282F2-B65E-42F4-ADD6-832817451423}" destId="{990C9289-DDA8-4DB6-8DFB-CCCD8FA83868}" srcOrd="21" destOrd="0" presId="urn:microsoft.com/office/officeart/2005/8/layout/hList9"/>
    <dgm:cxn modelId="{F1423E2C-5081-47ED-83C2-D32949DD6FDD}" type="presParOf" srcId="{990C9289-DDA8-4DB6-8DFB-CCCD8FA83868}" destId="{2DD83E6B-D60F-438F-BF64-02C852DBF25B}" srcOrd="0" destOrd="0" presId="urn:microsoft.com/office/officeart/2005/8/layout/hList9"/>
    <dgm:cxn modelId="{70D8C747-5CC9-4128-B918-B656BD5EC1FB}" type="presParOf" srcId="{990C9289-DDA8-4DB6-8DFB-CCCD8FA83868}" destId="{EED07F82-0B8A-445C-8CEB-1ACD3B18311D}" srcOrd="1" destOrd="0" presId="urn:microsoft.com/office/officeart/2005/8/layout/hList9"/>
    <dgm:cxn modelId="{9846589D-453F-44AC-9399-992A7DB67B83}" type="presParOf" srcId="{EED07F82-0B8A-445C-8CEB-1ACD3B18311D}" destId="{F59349A7-B47F-4337-B398-FC6E4F83C1DB}" srcOrd="0" destOrd="0" presId="urn:microsoft.com/office/officeart/2005/8/layout/hList9"/>
    <dgm:cxn modelId="{D7FD1988-7DE4-4227-8B1C-B7B01CBF2FF8}" type="presParOf" srcId="{EED07F82-0B8A-445C-8CEB-1ACD3B18311D}" destId="{E3E1E961-1E0F-4CFC-99F3-9C800669F051}" srcOrd="1" destOrd="0" presId="urn:microsoft.com/office/officeart/2005/8/layout/hList9"/>
    <dgm:cxn modelId="{70BE1591-A937-4137-B0E5-9877362434EC}" type="presParOf" srcId="{DCD282F2-B65E-42F4-ADD6-832817451423}" destId="{284F2FA7-A164-486A-887B-CA341C2583BB}" srcOrd="22" destOrd="0" presId="urn:microsoft.com/office/officeart/2005/8/layout/hList9"/>
    <dgm:cxn modelId="{30510C1E-C488-4F9B-9EA5-E3E2198DD97F}" type="presParOf" srcId="{DCD282F2-B65E-42F4-ADD6-832817451423}" destId="{A69AC4FB-59C7-4769-93A3-1D5607226EF7}" srcOrd="23" destOrd="0" presId="urn:microsoft.com/office/officeart/2005/8/layout/hList9"/>
    <dgm:cxn modelId="{0F58F85A-8BCD-4FB8-ABE4-65585D4A82D9}" type="presParOf" srcId="{DCD282F2-B65E-42F4-ADD6-832817451423}" destId="{F1D406EC-2A8A-4E5E-AE0B-EDE2C12D4DA9}" srcOrd="24" destOrd="0" presId="urn:microsoft.com/office/officeart/2005/8/layout/hList9"/>
    <dgm:cxn modelId="{5CB39ACB-85B6-4AED-A23F-13A9B9678CD5}" type="presParOf" srcId="{DCD282F2-B65E-42F4-ADD6-832817451423}" destId="{90EA7FF3-4BD4-403B-892C-A9F7BE888AB3}" srcOrd="25" destOrd="0" presId="urn:microsoft.com/office/officeart/2005/8/layout/hList9"/>
    <dgm:cxn modelId="{4C1E29C0-425B-493C-A240-AD4C5E0A531F}" type="presParOf" srcId="{DCD282F2-B65E-42F4-ADD6-832817451423}" destId="{7959C8D8-9267-4048-A295-6E75AE30EFC2}" srcOrd="26" destOrd="0" presId="urn:microsoft.com/office/officeart/2005/8/layout/hList9"/>
    <dgm:cxn modelId="{D1562BC0-D31C-4581-8CEF-562E298C8C7F}" type="presParOf" srcId="{7959C8D8-9267-4048-A295-6E75AE30EFC2}" destId="{BE595972-FD22-413E-9EAD-31957F04675F}" srcOrd="0" destOrd="0" presId="urn:microsoft.com/office/officeart/2005/8/layout/hList9"/>
    <dgm:cxn modelId="{ABCCA182-8213-4736-AF13-E16958A8AD38}" type="presParOf" srcId="{7959C8D8-9267-4048-A295-6E75AE30EFC2}" destId="{7178DBC9-2D59-4D6C-9A8C-7B31A9D30F3E}" srcOrd="1" destOrd="0" presId="urn:microsoft.com/office/officeart/2005/8/layout/hList9"/>
    <dgm:cxn modelId="{30A2DD37-573F-451A-B83B-02D3E3A8318E}" type="presParOf" srcId="{7178DBC9-2D59-4D6C-9A8C-7B31A9D30F3E}" destId="{98E8551A-45A8-4039-84DF-60170F94085B}" srcOrd="0" destOrd="0" presId="urn:microsoft.com/office/officeart/2005/8/layout/hList9"/>
    <dgm:cxn modelId="{1D654E68-4CB0-4FB5-ACF6-DB78105A02BC}" type="presParOf" srcId="{7178DBC9-2D59-4D6C-9A8C-7B31A9D30F3E}" destId="{291BD1F1-D72D-489A-8C36-B9A9F6198378}" srcOrd="1" destOrd="0" presId="urn:microsoft.com/office/officeart/2005/8/layout/hList9"/>
    <dgm:cxn modelId="{6F43820A-5CC2-420C-BA7E-DCF7EAA3C7A9}" type="presParOf" srcId="{DCD282F2-B65E-42F4-ADD6-832817451423}" destId="{70D53379-3281-49DF-A7BD-5B343976E5FF}" srcOrd="27" destOrd="0" presId="urn:microsoft.com/office/officeart/2005/8/layout/hList9"/>
    <dgm:cxn modelId="{B317F925-3C9C-469F-825C-3914FDFC0592}" type="presParOf" srcId="{DCD282F2-B65E-42F4-ADD6-832817451423}" destId="{B8AF8AD5-E237-406E-A829-06DBC40BA37F}" srcOrd="2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D9982C-9F38-404F-AF51-C950BF1DE48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</dgm:pt>
    <dgm:pt modelId="{75A0FE28-60D6-44B0-B8F5-0FD35A67A26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B38A14-1EB9-4275-B39F-AA1C5F86C28A}" type="parTrans" cxnId="{F405E3C0-97B9-49BA-95F6-40D8D4F5F32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1C9BCC-422E-4B40-A438-73EED69A7AE0}" type="sibTrans" cxnId="{F405E3C0-97B9-49BA-95F6-40D8D4F5F32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75C352-3199-4912-821A-7EB85669CFC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6FDE18-75AE-467E-BF48-4DA675517FC4}" type="parTrans" cxnId="{E747CFCE-BB07-42D4-9478-504E4502353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4B60E2-0891-4956-AC41-E1E958810D59}" type="sibTrans" cxnId="{E747CFCE-BB07-42D4-9478-504E4502353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AA139D-F12C-45F5-9CC3-5D836157E6A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A6E010-7511-464B-8CC2-6753F27F0364}" type="parTrans" cxnId="{475391CB-A696-4CE1-8B14-E219DD40898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CADC8B-04CB-448D-98D5-2A2FC91C9CB4}" type="sibTrans" cxnId="{475391CB-A696-4CE1-8B14-E219DD40898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C03C9-6751-43B8-BBF2-F48438A7B70F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EE69C6E5-C5C7-46E0-9A0A-2F8599A27135}" type="parTrans" cxnId="{20C7FAA3-3F63-482C-8AEA-8E296119870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3E6F81-6A16-4605-A302-D8164B82BBC5}" type="sibTrans" cxnId="{20C7FAA3-3F63-482C-8AEA-8E296119870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86DDF5-B430-43C0-8884-24039C1473D1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EF9AD2-B0FE-4A4E-B2B7-ACB2A5090D56}" type="parTrans" cxnId="{BDD7946E-2DCC-4C7A-8398-DFB2981C8D31}">
      <dgm:prSet/>
      <dgm:spPr/>
      <dgm:t>
        <a:bodyPr/>
        <a:lstStyle/>
        <a:p>
          <a:endParaRPr lang="en-US"/>
        </a:p>
      </dgm:t>
    </dgm:pt>
    <dgm:pt modelId="{57C13532-0D04-4BE6-BDB1-3841EA6F91FD}" type="sibTrans" cxnId="{BDD7946E-2DCC-4C7A-8398-DFB2981C8D31}">
      <dgm:prSet/>
      <dgm:spPr/>
      <dgm:t>
        <a:bodyPr/>
        <a:lstStyle/>
        <a:p>
          <a:endParaRPr lang="en-US"/>
        </a:p>
      </dgm:t>
    </dgm:pt>
    <dgm:pt modelId="{0718B892-5113-480F-A123-3297A35E7DEB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8739A2-1638-4A62-9234-CA1574688150}" type="parTrans" cxnId="{436421D0-C06C-40D6-89B1-363DCB216972}">
      <dgm:prSet/>
      <dgm:spPr/>
      <dgm:t>
        <a:bodyPr/>
        <a:lstStyle/>
        <a:p>
          <a:endParaRPr lang="en-US"/>
        </a:p>
      </dgm:t>
    </dgm:pt>
    <dgm:pt modelId="{3CB29EF4-B37A-482B-9437-64AB10486D54}" type="sibTrans" cxnId="{436421D0-C06C-40D6-89B1-363DCB216972}">
      <dgm:prSet/>
      <dgm:spPr/>
      <dgm:t>
        <a:bodyPr/>
        <a:lstStyle/>
        <a:p>
          <a:endParaRPr lang="en-US"/>
        </a:p>
      </dgm:t>
    </dgm:pt>
    <dgm:pt modelId="{F5021BB9-4B6C-465D-AD07-A1A523E57AA2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06BF4E-C31B-469F-BAFF-4B222BD12246}" type="parTrans" cxnId="{33F96E18-F3A6-4096-A051-EFAEC38035EC}">
      <dgm:prSet/>
      <dgm:spPr/>
      <dgm:t>
        <a:bodyPr/>
        <a:lstStyle/>
        <a:p>
          <a:endParaRPr lang="en-US"/>
        </a:p>
      </dgm:t>
    </dgm:pt>
    <dgm:pt modelId="{3E71A530-37E0-4A04-8D89-1C09CEFADE9E}" type="sibTrans" cxnId="{33F96E18-F3A6-4096-A051-EFAEC38035EC}">
      <dgm:prSet/>
      <dgm:spPr/>
      <dgm:t>
        <a:bodyPr/>
        <a:lstStyle/>
        <a:p>
          <a:endParaRPr lang="en-US"/>
        </a:p>
      </dgm:t>
    </dgm:pt>
    <dgm:pt modelId="{ADCF833F-7212-4808-BE3A-4E753ADD09C7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5729CD-68F6-498E-ADE5-13F4EAE19B86}" type="parTrans" cxnId="{645B3D90-5A1E-47F7-8CCF-BD8FC0A529C3}">
      <dgm:prSet/>
      <dgm:spPr/>
      <dgm:t>
        <a:bodyPr/>
        <a:lstStyle/>
        <a:p>
          <a:endParaRPr lang="en-US"/>
        </a:p>
      </dgm:t>
    </dgm:pt>
    <dgm:pt modelId="{DCCEE648-5D08-4D0D-8E1B-0ED8F3BCFB4D}" type="sibTrans" cxnId="{645B3D90-5A1E-47F7-8CCF-BD8FC0A529C3}">
      <dgm:prSet/>
      <dgm:spPr/>
      <dgm:t>
        <a:bodyPr/>
        <a:lstStyle/>
        <a:p>
          <a:endParaRPr lang="en-US"/>
        </a:p>
      </dgm:t>
    </dgm:pt>
    <dgm:pt modelId="{DCD282F2-B65E-42F4-ADD6-832817451423}" type="pres">
      <dgm:prSet presAssocID="{E4D9982C-9F38-404F-AF51-C950BF1DE487}" presName="list" presStyleCnt="0">
        <dgm:presLayoutVars>
          <dgm:dir/>
          <dgm:animLvl val="lvl"/>
        </dgm:presLayoutVars>
      </dgm:prSet>
      <dgm:spPr/>
    </dgm:pt>
    <dgm:pt modelId="{237E1C6F-E161-443E-AD34-483EAB2BB8D8}" type="pres">
      <dgm:prSet presAssocID="{75A0FE28-60D6-44B0-B8F5-0FD35A67A267}" presName="posSpace" presStyleCnt="0"/>
      <dgm:spPr/>
    </dgm:pt>
    <dgm:pt modelId="{56947774-CBBB-4790-A652-FF2C9C41C6B7}" type="pres">
      <dgm:prSet presAssocID="{75A0FE28-60D6-44B0-B8F5-0FD35A67A267}" presName="vertFlow" presStyleCnt="0"/>
      <dgm:spPr/>
    </dgm:pt>
    <dgm:pt modelId="{C7902243-0CB4-4DFC-84C3-20E9D842C977}" type="pres">
      <dgm:prSet presAssocID="{75A0FE28-60D6-44B0-B8F5-0FD35A67A267}" presName="topSpace" presStyleCnt="0"/>
      <dgm:spPr/>
    </dgm:pt>
    <dgm:pt modelId="{E2648BED-74DD-4ECF-963B-30344A877CBD}" type="pres">
      <dgm:prSet presAssocID="{75A0FE28-60D6-44B0-B8F5-0FD35A67A267}" presName="firstComp" presStyleCnt="0"/>
      <dgm:spPr/>
    </dgm:pt>
    <dgm:pt modelId="{C927C581-81E0-4E80-872B-84BCA71C4DD5}" type="pres">
      <dgm:prSet presAssocID="{75A0FE28-60D6-44B0-B8F5-0FD35A67A267}" presName="firstChild" presStyleLbl="bgAccFollowNode1" presStyleIdx="0" presStyleCnt="4"/>
      <dgm:spPr/>
    </dgm:pt>
    <dgm:pt modelId="{11EA9E5E-8AAE-4590-B89B-A6AE40263116}" type="pres">
      <dgm:prSet presAssocID="{75A0FE28-60D6-44B0-B8F5-0FD35A67A267}" presName="firstChildTx" presStyleLbl="bgAccFollowNode1" presStyleIdx="0" presStyleCnt="4">
        <dgm:presLayoutVars>
          <dgm:bulletEnabled val="1"/>
        </dgm:presLayoutVars>
      </dgm:prSet>
      <dgm:spPr/>
    </dgm:pt>
    <dgm:pt modelId="{72847477-D8EE-4A0C-97AF-FDAB24B52909}" type="pres">
      <dgm:prSet presAssocID="{75A0FE28-60D6-44B0-B8F5-0FD35A67A267}" presName="negSpace" presStyleCnt="0"/>
      <dgm:spPr/>
    </dgm:pt>
    <dgm:pt modelId="{957FDFF6-CC03-4A9B-9C39-7CD313A0ED65}" type="pres">
      <dgm:prSet presAssocID="{75A0FE28-60D6-44B0-B8F5-0FD35A67A267}" presName="circle" presStyleLbl="node1" presStyleIdx="0" presStyleCnt="4"/>
      <dgm:spPr/>
    </dgm:pt>
    <dgm:pt modelId="{D9492CAC-8605-4065-A2D6-16C953B5E7EE}" type="pres">
      <dgm:prSet presAssocID="{5C1C9BCC-422E-4B40-A438-73EED69A7AE0}" presName="transSpace" presStyleCnt="0"/>
      <dgm:spPr/>
    </dgm:pt>
    <dgm:pt modelId="{AA1A837B-9CCA-4F47-9150-97FFB1DEF058}" type="pres">
      <dgm:prSet presAssocID="{6F75C352-3199-4912-821A-7EB85669CFC9}" presName="posSpace" presStyleCnt="0"/>
      <dgm:spPr/>
    </dgm:pt>
    <dgm:pt modelId="{54BF2598-4C50-4BE7-BC4D-2AF9F78625D1}" type="pres">
      <dgm:prSet presAssocID="{6F75C352-3199-4912-821A-7EB85669CFC9}" presName="vertFlow" presStyleCnt="0"/>
      <dgm:spPr/>
    </dgm:pt>
    <dgm:pt modelId="{A56AE686-4201-46E5-931F-E9AED087ED23}" type="pres">
      <dgm:prSet presAssocID="{6F75C352-3199-4912-821A-7EB85669CFC9}" presName="topSpace" presStyleCnt="0"/>
      <dgm:spPr/>
    </dgm:pt>
    <dgm:pt modelId="{8716F4C3-2E19-4DEB-821B-2E7D5132D233}" type="pres">
      <dgm:prSet presAssocID="{6F75C352-3199-4912-821A-7EB85669CFC9}" presName="firstComp" presStyleCnt="0"/>
      <dgm:spPr/>
    </dgm:pt>
    <dgm:pt modelId="{C2C3C485-A2DB-493D-84F8-BFD9C5783C32}" type="pres">
      <dgm:prSet presAssocID="{6F75C352-3199-4912-821A-7EB85669CFC9}" presName="firstChild" presStyleLbl="bgAccFollowNode1" presStyleIdx="1" presStyleCnt="4"/>
      <dgm:spPr/>
    </dgm:pt>
    <dgm:pt modelId="{753EF76D-1F10-4F86-9F47-7D2B1307B677}" type="pres">
      <dgm:prSet presAssocID="{6F75C352-3199-4912-821A-7EB85669CFC9}" presName="firstChildTx" presStyleLbl="bgAccFollowNode1" presStyleIdx="1" presStyleCnt="4">
        <dgm:presLayoutVars>
          <dgm:bulletEnabled val="1"/>
        </dgm:presLayoutVars>
      </dgm:prSet>
      <dgm:spPr/>
    </dgm:pt>
    <dgm:pt modelId="{797D2AE5-845F-4AE0-B021-6E45C2C9B011}" type="pres">
      <dgm:prSet presAssocID="{6F75C352-3199-4912-821A-7EB85669CFC9}" presName="negSpace" presStyleCnt="0"/>
      <dgm:spPr/>
    </dgm:pt>
    <dgm:pt modelId="{4500D309-CC47-45CB-B8C6-CE20AA405A54}" type="pres">
      <dgm:prSet presAssocID="{6F75C352-3199-4912-821A-7EB85669CFC9}" presName="circle" presStyleLbl="node1" presStyleIdx="1" presStyleCnt="4"/>
      <dgm:spPr/>
    </dgm:pt>
    <dgm:pt modelId="{30B7EC2D-B471-4A11-AEC7-4BE8487BC834}" type="pres">
      <dgm:prSet presAssocID="{804B60E2-0891-4956-AC41-E1E958810D59}" presName="transSpace" presStyleCnt="0"/>
      <dgm:spPr/>
    </dgm:pt>
    <dgm:pt modelId="{4E8E1901-2FE7-442E-B82A-2AD0C9F94449}" type="pres">
      <dgm:prSet presAssocID="{61AA139D-F12C-45F5-9CC3-5D836157E6AC}" presName="posSpace" presStyleCnt="0"/>
      <dgm:spPr/>
    </dgm:pt>
    <dgm:pt modelId="{D9D9B818-3CD0-4A83-A571-496BD04E99B3}" type="pres">
      <dgm:prSet presAssocID="{61AA139D-F12C-45F5-9CC3-5D836157E6AC}" presName="vertFlow" presStyleCnt="0"/>
      <dgm:spPr/>
    </dgm:pt>
    <dgm:pt modelId="{A85781BD-BE0F-4D55-AA0E-5B58AF6BFF22}" type="pres">
      <dgm:prSet presAssocID="{61AA139D-F12C-45F5-9CC3-5D836157E6AC}" presName="topSpace" presStyleCnt="0"/>
      <dgm:spPr/>
    </dgm:pt>
    <dgm:pt modelId="{34648E4D-3C47-4E0F-B14E-B417217BD72B}" type="pres">
      <dgm:prSet presAssocID="{61AA139D-F12C-45F5-9CC3-5D836157E6AC}" presName="firstComp" presStyleCnt="0"/>
      <dgm:spPr/>
    </dgm:pt>
    <dgm:pt modelId="{EBA57E0A-B9EA-434A-B81E-333CF08EDCF7}" type="pres">
      <dgm:prSet presAssocID="{61AA139D-F12C-45F5-9CC3-5D836157E6AC}" presName="firstChild" presStyleLbl="bgAccFollowNode1" presStyleIdx="2" presStyleCnt="4"/>
      <dgm:spPr/>
    </dgm:pt>
    <dgm:pt modelId="{9D8C39B3-5B46-48EC-B1BB-672C60B4FAC8}" type="pres">
      <dgm:prSet presAssocID="{61AA139D-F12C-45F5-9CC3-5D836157E6AC}" presName="firstChildTx" presStyleLbl="bgAccFollowNode1" presStyleIdx="2" presStyleCnt="4">
        <dgm:presLayoutVars>
          <dgm:bulletEnabled val="1"/>
        </dgm:presLayoutVars>
      </dgm:prSet>
      <dgm:spPr/>
    </dgm:pt>
    <dgm:pt modelId="{C5368944-3E8E-4D30-A7B5-98A40409CF52}" type="pres">
      <dgm:prSet presAssocID="{61AA139D-F12C-45F5-9CC3-5D836157E6AC}" presName="negSpace" presStyleCnt="0"/>
      <dgm:spPr/>
    </dgm:pt>
    <dgm:pt modelId="{8EEA371B-C9DE-4794-BC78-5F7EC1DC60FC}" type="pres">
      <dgm:prSet presAssocID="{61AA139D-F12C-45F5-9CC3-5D836157E6AC}" presName="circle" presStyleLbl="node1" presStyleIdx="2" presStyleCnt="4"/>
      <dgm:spPr/>
    </dgm:pt>
    <dgm:pt modelId="{87C28503-D20A-47BE-B552-43DBA84CF199}" type="pres">
      <dgm:prSet presAssocID="{33CADC8B-04CB-448D-98D5-2A2FC91C9CB4}" presName="transSpace" presStyleCnt="0"/>
      <dgm:spPr/>
    </dgm:pt>
    <dgm:pt modelId="{90EA7FF3-4BD4-403B-892C-A9F7BE888AB3}" type="pres">
      <dgm:prSet presAssocID="{0F5C03C9-6751-43B8-BBF2-F48438A7B70F}" presName="posSpace" presStyleCnt="0"/>
      <dgm:spPr/>
    </dgm:pt>
    <dgm:pt modelId="{7959C8D8-9267-4048-A295-6E75AE30EFC2}" type="pres">
      <dgm:prSet presAssocID="{0F5C03C9-6751-43B8-BBF2-F48438A7B70F}" presName="vertFlow" presStyleCnt="0"/>
      <dgm:spPr/>
    </dgm:pt>
    <dgm:pt modelId="{BE595972-FD22-413E-9EAD-31957F04675F}" type="pres">
      <dgm:prSet presAssocID="{0F5C03C9-6751-43B8-BBF2-F48438A7B70F}" presName="topSpace" presStyleCnt="0"/>
      <dgm:spPr/>
    </dgm:pt>
    <dgm:pt modelId="{7178DBC9-2D59-4D6C-9A8C-7B31A9D30F3E}" type="pres">
      <dgm:prSet presAssocID="{0F5C03C9-6751-43B8-BBF2-F48438A7B70F}" presName="firstComp" presStyleCnt="0"/>
      <dgm:spPr/>
    </dgm:pt>
    <dgm:pt modelId="{98E8551A-45A8-4039-84DF-60170F94085B}" type="pres">
      <dgm:prSet presAssocID="{0F5C03C9-6751-43B8-BBF2-F48438A7B70F}" presName="firstChild" presStyleLbl="bgAccFollowNode1" presStyleIdx="3" presStyleCnt="4"/>
      <dgm:spPr/>
    </dgm:pt>
    <dgm:pt modelId="{291BD1F1-D72D-489A-8C36-B9A9F6198378}" type="pres">
      <dgm:prSet presAssocID="{0F5C03C9-6751-43B8-BBF2-F48438A7B70F}" presName="firstChildTx" presStyleLbl="bgAccFollowNode1" presStyleIdx="3" presStyleCnt="4">
        <dgm:presLayoutVars>
          <dgm:bulletEnabled val="1"/>
        </dgm:presLayoutVars>
      </dgm:prSet>
      <dgm:spPr/>
    </dgm:pt>
    <dgm:pt modelId="{70D53379-3281-49DF-A7BD-5B343976E5FF}" type="pres">
      <dgm:prSet presAssocID="{0F5C03C9-6751-43B8-BBF2-F48438A7B70F}" presName="negSpace" presStyleCnt="0"/>
      <dgm:spPr/>
    </dgm:pt>
    <dgm:pt modelId="{B8AF8AD5-E237-406E-A829-06DBC40BA37F}" type="pres">
      <dgm:prSet presAssocID="{0F5C03C9-6751-43B8-BBF2-F48438A7B70F}" presName="circle" presStyleLbl="node1" presStyleIdx="3" presStyleCnt="4"/>
      <dgm:spPr/>
    </dgm:pt>
  </dgm:ptLst>
  <dgm:cxnLst>
    <dgm:cxn modelId="{765E8706-B18A-44A3-8531-D426B72A1EDB}" type="presOf" srcId="{F5021BB9-4B6C-465D-AD07-A1A523E57AA2}" destId="{9D8C39B3-5B46-48EC-B1BB-672C60B4FAC8}" srcOrd="1" destOrd="0" presId="urn:microsoft.com/office/officeart/2005/8/layout/hList9"/>
    <dgm:cxn modelId="{1B5EAF0D-FF85-4506-9653-C289429EAEAC}" type="presOf" srcId="{6F75C352-3199-4912-821A-7EB85669CFC9}" destId="{4500D309-CC47-45CB-B8C6-CE20AA405A54}" srcOrd="0" destOrd="0" presId="urn:microsoft.com/office/officeart/2005/8/layout/hList9"/>
    <dgm:cxn modelId="{33F96E18-F3A6-4096-A051-EFAEC38035EC}" srcId="{61AA139D-F12C-45F5-9CC3-5D836157E6AC}" destId="{F5021BB9-4B6C-465D-AD07-A1A523E57AA2}" srcOrd="0" destOrd="0" parTransId="{4506BF4E-C31B-469F-BAFF-4B222BD12246}" sibTransId="{3E71A530-37E0-4A04-8D89-1C09CEFADE9E}"/>
    <dgm:cxn modelId="{FAA95E20-C8C6-49D0-894F-F024CBE700E3}" type="presOf" srcId="{A886DDF5-B430-43C0-8884-24039C1473D1}" destId="{C927C581-81E0-4E80-872B-84BCA71C4DD5}" srcOrd="0" destOrd="0" presId="urn:microsoft.com/office/officeart/2005/8/layout/hList9"/>
    <dgm:cxn modelId="{78AC693C-26FA-4CC8-89C5-EBEE4651E4D7}" type="presOf" srcId="{75A0FE28-60D6-44B0-B8F5-0FD35A67A267}" destId="{957FDFF6-CC03-4A9B-9C39-7CD313A0ED65}" srcOrd="0" destOrd="0" presId="urn:microsoft.com/office/officeart/2005/8/layout/hList9"/>
    <dgm:cxn modelId="{F17AF35D-5C5D-4346-A9CF-3981B21591DA}" type="presOf" srcId="{0718B892-5113-480F-A123-3297A35E7DEB}" destId="{C2C3C485-A2DB-493D-84F8-BFD9C5783C32}" srcOrd="0" destOrd="0" presId="urn:microsoft.com/office/officeart/2005/8/layout/hList9"/>
    <dgm:cxn modelId="{DCF38842-0543-4945-A442-B2005C84EC8A}" type="presOf" srcId="{0F5C03C9-6751-43B8-BBF2-F48438A7B70F}" destId="{B8AF8AD5-E237-406E-A829-06DBC40BA37F}" srcOrd="0" destOrd="0" presId="urn:microsoft.com/office/officeart/2005/8/layout/hList9"/>
    <dgm:cxn modelId="{BDD7946E-2DCC-4C7A-8398-DFB2981C8D31}" srcId="{75A0FE28-60D6-44B0-B8F5-0FD35A67A267}" destId="{A886DDF5-B430-43C0-8884-24039C1473D1}" srcOrd="0" destOrd="0" parTransId="{EBEF9AD2-B0FE-4A4E-B2B7-ACB2A5090D56}" sibTransId="{57C13532-0D04-4BE6-BDB1-3841EA6F91FD}"/>
    <dgm:cxn modelId="{72C7FE74-9016-494B-A3DF-D08139F2DA29}" type="presOf" srcId="{0718B892-5113-480F-A123-3297A35E7DEB}" destId="{753EF76D-1F10-4F86-9F47-7D2B1307B677}" srcOrd="1" destOrd="0" presId="urn:microsoft.com/office/officeart/2005/8/layout/hList9"/>
    <dgm:cxn modelId="{DA51B388-F98E-45FA-83D9-2D466D4CA337}" type="presOf" srcId="{A886DDF5-B430-43C0-8884-24039C1473D1}" destId="{11EA9E5E-8AAE-4590-B89B-A6AE40263116}" srcOrd="1" destOrd="0" presId="urn:microsoft.com/office/officeart/2005/8/layout/hList9"/>
    <dgm:cxn modelId="{14BAAD8C-E4F9-4FF9-A0F4-EC6D18884766}" type="presOf" srcId="{ADCF833F-7212-4808-BE3A-4E753ADD09C7}" destId="{98E8551A-45A8-4039-84DF-60170F94085B}" srcOrd="0" destOrd="0" presId="urn:microsoft.com/office/officeart/2005/8/layout/hList9"/>
    <dgm:cxn modelId="{645B3D90-5A1E-47F7-8CCF-BD8FC0A529C3}" srcId="{0F5C03C9-6751-43B8-BBF2-F48438A7B70F}" destId="{ADCF833F-7212-4808-BE3A-4E753ADD09C7}" srcOrd="0" destOrd="0" parTransId="{4A5729CD-68F6-498E-ADE5-13F4EAE19B86}" sibTransId="{DCCEE648-5D08-4D0D-8E1B-0ED8F3BCFB4D}"/>
    <dgm:cxn modelId="{DC51A093-0096-4900-8810-AA6A92617C7C}" type="presOf" srcId="{F5021BB9-4B6C-465D-AD07-A1A523E57AA2}" destId="{EBA57E0A-B9EA-434A-B81E-333CF08EDCF7}" srcOrd="0" destOrd="0" presId="urn:microsoft.com/office/officeart/2005/8/layout/hList9"/>
    <dgm:cxn modelId="{9F659F9F-FBBB-45AB-9C46-2484F06E6ECB}" type="presOf" srcId="{E4D9982C-9F38-404F-AF51-C950BF1DE487}" destId="{DCD282F2-B65E-42F4-ADD6-832817451423}" srcOrd="0" destOrd="0" presId="urn:microsoft.com/office/officeart/2005/8/layout/hList9"/>
    <dgm:cxn modelId="{20C7FAA3-3F63-482C-8AEA-8E2961198701}" srcId="{E4D9982C-9F38-404F-AF51-C950BF1DE487}" destId="{0F5C03C9-6751-43B8-BBF2-F48438A7B70F}" srcOrd="3" destOrd="0" parTransId="{EE69C6E5-C5C7-46E0-9A0A-2F8599A27135}" sibTransId="{263E6F81-6A16-4605-A302-D8164B82BBC5}"/>
    <dgm:cxn modelId="{02AE33B1-BE02-44F3-812F-3F61A8DA07FC}" type="presOf" srcId="{61AA139D-F12C-45F5-9CC3-5D836157E6AC}" destId="{8EEA371B-C9DE-4794-BC78-5F7EC1DC60FC}" srcOrd="0" destOrd="0" presId="urn:microsoft.com/office/officeart/2005/8/layout/hList9"/>
    <dgm:cxn modelId="{F405E3C0-97B9-49BA-95F6-40D8D4F5F327}" srcId="{E4D9982C-9F38-404F-AF51-C950BF1DE487}" destId="{75A0FE28-60D6-44B0-B8F5-0FD35A67A267}" srcOrd="0" destOrd="0" parTransId="{96B38A14-1EB9-4275-B39F-AA1C5F86C28A}" sibTransId="{5C1C9BCC-422E-4B40-A438-73EED69A7AE0}"/>
    <dgm:cxn modelId="{475391CB-A696-4CE1-8B14-E219DD40898B}" srcId="{E4D9982C-9F38-404F-AF51-C950BF1DE487}" destId="{61AA139D-F12C-45F5-9CC3-5D836157E6AC}" srcOrd="2" destOrd="0" parTransId="{A4A6E010-7511-464B-8CC2-6753F27F0364}" sibTransId="{33CADC8B-04CB-448D-98D5-2A2FC91C9CB4}"/>
    <dgm:cxn modelId="{E747CFCE-BB07-42D4-9478-504E4502353C}" srcId="{E4D9982C-9F38-404F-AF51-C950BF1DE487}" destId="{6F75C352-3199-4912-821A-7EB85669CFC9}" srcOrd="1" destOrd="0" parTransId="{4D6FDE18-75AE-467E-BF48-4DA675517FC4}" sibTransId="{804B60E2-0891-4956-AC41-E1E958810D59}"/>
    <dgm:cxn modelId="{436421D0-C06C-40D6-89B1-363DCB216972}" srcId="{6F75C352-3199-4912-821A-7EB85669CFC9}" destId="{0718B892-5113-480F-A123-3297A35E7DEB}" srcOrd="0" destOrd="0" parTransId="{A28739A2-1638-4A62-9234-CA1574688150}" sibTransId="{3CB29EF4-B37A-482B-9437-64AB10486D54}"/>
    <dgm:cxn modelId="{4F9137DD-9B25-47DD-9746-289679A91F81}" type="presOf" srcId="{ADCF833F-7212-4808-BE3A-4E753ADD09C7}" destId="{291BD1F1-D72D-489A-8C36-B9A9F6198378}" srcOrd="1" destOrd="0" presId="urn:microsoft.com/office/officeart/2005/8/layout/hList9"/>
    <dgm:cxn modelId="{CC9A246B-F860-4EA3-A1B8-969683199B25}" type="presParOf" srcId="{DCD282F2-B65E-42F4-ADD6-832817451423}" destId="{237E1C6F-E161-443E-AD34-483EAB2BB8D8}" srcOrd="0" destOrd="0" presId="urn:microsoft.com/office/officeart/2005/8/layout/hList9"/>
    <dgm:cxn modelId="{0AD8D308-5E5F-44EA-B8F4-EDF43500173C}" type="presParOf" srcId="{DCD282F2-B65E-42F4-ADD6-832817451423}" destId="{56947774-CBBB-4790-A652-FF2C9C41C6B7}" srcOrd="1" destOrd="0" presId="urn:microsoft.com/office/officeart/2005/8/layout/hList9"/>
    <dgm:cxn modelId="{E833BB63-C7EC-4B3D-BCA0-EF5424DD4AA5}" type="presParOf" srcId="{56947774-CBBB-4790-A652-FF2C9C41C6B7}" destId="{C7902243-0CB4-4DFC-84C3-20E9D842C977}" srcOrd="0" destOrd="0" presId="urn:microsoft.com/office/officeart/2005/8/layout/hList9"/>
    <dgm:cxn modelId="{E7F0C4EF-D290-49B5-8392-BB15F129AD4C}" type="presParOf" srcId="{56947774-CBBB-4790-A652-FF2C9C41C6B7}" destId="{E2648BED-74DD-4ECF-963B-30344A877CBD}" srcOrd="1" destOrd="0" presId="urn:microsoft.com/office/officeart/2005/8/layout/hList9"/>
    <dgm:cxn modelId="{A76F06F8-8F61-44DF-86F1-DD10BA5D0459}" type="presParOf" srcId="{E2648BED-74DD-4ECF-963B-30344A877CBD}" destId="{C927C581-81E0-4E80-872B-84BCA71C4DD5}" srcOrd="0" destOrd="0" presId="urn:microsoft.com/office/officeart/2005/8/layout/hList9"/>
    <dgm:cxn modelId="{C6401D5D-0CD3-4CDB-B6A0-07E23CD12E86}" type="presParOf" srcId="{E2648BED-74DD-4ECF-963B-30344A877CBD}" destId="{11EA9E5E-8AAE-4590-B89B-A6AE40263116}" srcOrd="1" destOrd="0" presId="urn:microsoft.com/office/officeart/2005/8/layout/hList9"/>
    <dgm:cxn modelId="{BA64BA2D-5BD9-4B4B-B5DB-D60192B0E768}" type="presParOf" srcId="{DCD282F2-B65E-42F4-ADD6-832817451423}" destId="{72847477-D8EE-4A0C-97AF-FDAB24B52909}" srcOrd="2" destOrd="0" presId="urn:microsoft.com/office/officeart/2005/8/layout/hList9"/>
    <dgm:cxn modelId="{00610712-6052-496B-A23F-F8ADFAD31128}" type="presParOf" srcId="{DCD282F2-B65E-42F4-ADD6-832817451423}" destId="{957FDFF6-CC03-4A9B-9C39-7CD313A0ED65}" srcOrd="3" destOrd="0" presId="urn:microsoft.com/office/officeart/2005/8/layout/hList9"/>
    <dgm:cxn modelId="{3A89E346-0236-4B5B-914A-7DFDCFAFFBAD}" type="presParOf" srcId="{DCD282F2-B65E-42F4-ADD6-832817451423}" destId="{D9492CAC-8605-4065-A2D6-16C953B5E7EE}" srcOrd="4" destOrd="0" presId="urn:microsoft.com/office/officeart/2005/8/layout/hList9"/>
    <dgm:cxn modelId="{D62D7EC3-1BC5-40AC-8355-D27971626C7E}" type="presParOf" srcId="{DCD282F2-B65E-42F4-ADD6-832817451423}" destId="{AA1A837B-9CCA-4F47-9150-97FFB1DEF058}" srcOrd="5" destOrd="0" presId="urn:microsoft.com/office/officeart/2005/8/layout/hList9"/>
    <dgm:cxn modelId="{8617C915-607A-4DE1-A28F-6642D9C0B8CD}" type="presParOf" srcId="{DCD282F2-B65E-42F4-ADD6-832817451423}" destId="{54BF2598-4C50-4BE7-BC4D-2AF9F78625D1}" srcOrd="6" destOrd="0" presId="urn:microsoft.com/office/officeart/2005/8/layout/hList9"/>
    <dgm:cxn modelId="{9034FAD5-0FA6-40F2-8970-6E0F5E73DA53}" type="presParOf" srcId="{54BF2598-4C50-4BE7-BC4D-2AF9F78625D1}" destId="{A56AE686-4201-46E5-931F-E9AED087ED23}" srcOrd="0" destOrd="0" presId="urn:microsoft.com/office/officeart/2005/8/layout/hList9"/>
    <dgm:cxn modelId="{B061A142-A7B8-42D7-B5D9-7D940A25BC18}" type="presParOf" srcId="{54BF2598-4C50-4BE7-BC4D-2AF9F78625D1}" destId="{8716F4C3-2E19-4DEB-821B-2E7D5132D233}" srcOrd="1" destOrd="0" presId="urn:microsoft.com/office/officeart/2005/8/layout/hList9"/>
    <dgm:cxn modelId="{EB29A6BF-1BC5-407C-85A7-1F4807A064E7}" type="presParOf" srcId="{8716F4C3-2E19-4DEB-821B-2E7D5132D233}" destId="{C2C3C485-A2DB-493D-84F8-BFD9C5783C32}" srcOrd="0" destOrd="0" presId="urn:microsoft.com/office/officeart/2005/8/layout/hList9"/>
    <dgm:cxn modelId="{2428851E-B92B-4D97-9929-D74C58C909D6}" type="presParOf" srcId="{8716F4C3-2E19-4DEB-821B-2E7D5132D233}" destId="{753EF76D-1F10-4F86-9F47-7D2B1307B677}" srcOrd="1" destOrd="0" presId="urn:microsoft.com/office/officeart/2005/8/layout/hList9"/>
    <dgm:cxn modelId="{B1D9C0C4-528F-465F-BEC3-C289C186683A}" type="presParOf" srcId="{DCD282F2-B65E-42F4-ADD6-832817451423}" destId="{797D2AE5-845F-4AE0-B021-6E45C2C9B011}" srcOrd="7" destOrd="0" presId="urn:microsoft.com/office/officeart/2005/8/layout/hList9"/>
    <dgm:cxn modelId="{EC49FCCD-9620-4300-801B-2C98C8C52653}" type="presParOf" srcId="{DCD282F2-B65E-42F4-ADD6-832817451423}" destId="{4500D309-CC47-45CB-B8C6-CE20AA405A54}" srcOrd="8" destOrd="0" presId="urn:microsoft.com/office/officeart/2005/8/layout/hList9"/>
    <dgm:cxn modelId="{529A9895-72BD-4CBF-AC2A-0BA6975FB564}" type="presParOf" srcId="{DCD282F2-B65E-42F4-ADD6-832817451423}" destId="{30B7EC2D-B471-4A11-AEC7-4BE8487BC834}" srcOrd="9" destOrd="0" presId="urn:microsoft.com/office/officeart/2005/8/layout/hList9"/>
    <dgm:cxn modelId="{10E61386-DD21-44E9-BAC6-2D8A3C73385C}" type="presParOf" srcId="{DCD282F2-B65E-42F4-ADD6-832817451423}" destId="{4E8E1901-2FE7-442E-B82A-2AD0C9F94449}" srcOrd="10" destOrd="0" presId="urn:microsoft.com/office/officeart/2005/8/layout/hList9"/>
    <dgm:cxn modelId="{E46A6EAD-205F-4B14-92A0-18C132A577CB}" type="presParOf" srcId="{DCD282F2-B65E-42F4-ADD6-832817451423}" destId="{D9D9B818-3CD0-4A83-A571-496BD04E99B3}" srcOrd="11" destOrd="0" presId="urn:microsoft.com/office/officeart/2005/8/layout/hList9"/>
    <dgm:cxn modelId="{FFD1871F-D6DA-4703-868F-FF6DE106DD47}" type="presParOf" srcId="{D9D9B818-3CD0-4A83-A571-496BD04E99B3}" destId="{A85781BD-BE0F-4D55-AA0E-5B58AF6BFF22}" srcOrd="0" destOrd="0" presId="urn:microsoft.com/office/officeart/2005/8/layout/hList9"/>
    <dgm:cxn modelId="{AF70AB5C-27EB-491F-B3F7-4F77497DDF18}" type="presParOf" srcId="{D9D9B818-3CD0-4A83-A571-496BD04E99B3}" destId="{34648E4D-3C47-4E0F-B14E-B417217BD72B}" srcOrd="1" destOrd="0" presId="urn:microsoft.com/office/officeart/2005/8/layout/hList9"/>
    <dgm:cxn modelId="{19530830-5108-40F7-822D-66712AA97C5F}" type="presParOf" srcId="{34648E4D-3C47-4E0F-B14E-B417217BD72B}" destId="{EBA57E0A-B9EA-434A-B81E-333CF08EDCF7}" srcOrd="0" destOrd="0" presId="urn:microsoft.com/office/officeart/2005/8/layout/hList9"/>
    <dgm:cxn modelId="{D6039894-EAB9-42BD-B5BC-9957A0E6E375}" type="presParOf" srcId="{34648E4D-3C47-4E0F-B14E-B417217BD72B}" destId="{9D8C39B3-5B46-48EC-B1BB-672C60B4FAC8}" srcOrd="1" destOrd="0" presId="urn:microsoft.com/office/officeart/2005/8/layout/hList9"/>
    <dgm:cxn modelId="{C3FCCB82-3360-418B-B364-BB77526947F1}" type="presParOf" srcId="{DCD282F2-B65E-42F4-ADD6-832817451423}" destId="{C5368944-3E8E-4D30-A7B5-98A40409CF52}" srcOrd="12" destOrd="0" presId="urn:microsoft.com/office/officeart/2005/8/layout/hList9"/>
    <dgm:cxn modelId="{81BED1F3-1916-4919-BBF0-B6920F21489B}" type="presParOf" srcId="{DCD282F2-B65E-42F4-ADD6-832817451423}" destId="{8EEA371B-C9DE-4794-BC78-5F7EC1DC60FC}" srcOrd="13" destOrd="0" presId="urn:microsoft.com/office/officeart/2005/8/layout/hList9"/>
    <dgm:cxn modelId="{97185253-46A1-4AC6-B481-3ADE934007BF}" type="presParOf" srcId="{DCD282F2-B65E-42F4-ADD6-832817451423}" destId="{87C28503-D20A-47BE-B552-43DBA84CF199}" srcOrd="14" destOrd="0" presId="urn:microsoft.com/office/officeart/2005/8/layout/hList9"/>
    <dgm:cxn modelId="{5CB39ACB-85B6-4AED-A23F-13A9B9678CD5}" type="presParOf" srcId="{DCD282F2-B65E-42F4-ADD6-832817451423}" destId="{90EA7FF3-4BD4-403B-892C-A9F7BE888AB3}" srcOrd="15" destOrd="0" presId="urn:microsoft.com/office/officeart/2005/8/layout/hList9"/>
    <dgm:cxn modelId="{4C1E29C0-425B-493C-A240-AD4C5E0A531F}" type="presParOf" srcId="{DCD282F2-B65E-42F4-ADD6-832817451423}" destId="{7959C8D8-9267-4048-A295-6E75AE30EFC2}" srcOrd="16" destOrd="0" presId="urn:microsoft.com/office/officeart/2005/8/layout/hList9"/>
    <dgm:cxn modelId="{D1562BC0-D31C-4581-8CEF-562E298C8C7F}" type="presParOf" srcId="{7959C8D8-9267-4048-A295-6E75AE30EFC2}" destId="{BE595972-FD22-413E-9EAD-31957F04675F}" srcOrd="0" destOrd="0" presId="urn:microsoft.com/office/officeart/2005/8/layout/hList9"/>
    <dgm:cxn modelId="{ABCCA182-8213-4736-AF13-E16958A8AD38}" type="presParOf" srcId="{7959C8D8-9267-4048-A295-6E75AE30EFC2}" destId="{7178DBC9-2D59-4D6C-9A8C-7B31A9D30F3E}" srcOrd="1" destOrd="0" presId="urn:microsoft.com/office/officeart/2005/8/layout/hList9"/>
    <dgm:cxn modelId="{30A2DD37-573F-451A-B83B-02D3E3A8318E}" type="presParOf" srcId="{7178DBC9-2D59-4D6C-9A8C-7B31A9D30F3E}" destId="{98E8551A-45A8-4039-84DF-60170F94085B}" srcOrd="0" destOrd="0" presId="urn:microsoft.com/office/officeart/2005/8/layout/hList9"/>
    <dgm:cxn modelId="{1D654E68-4CB0-4FB5-ACF6-DB78105A02BC}" type="presParOf" srcId="{7178DBC9-2D59-4D6C-9A8C-7B31A9D30F3E}" destId="{291BD1F1-D72D-489A-8C36-B9A9F6198378}" srcOrd="1" destOrd="0" presId="urn:microsoft.com/office/officeart/2005/8/layout/hList9"/>
    <dgm:cxn modelId="{6F43820A-5CC2-420C-BA7E-DCF7EAA3C7A9}" type="presParOf" srcId="{DCD282F2-B65E-42F4-ADD6-832817451423}" destId="{70D53379-3281-49DF-A7BD-5B343976E5FF}" srcOrd="17" destOrd="0" presId="urn:microsoft.com/office/officeart/2005/8/layout/hList9"/>
    <dgm:cxn modelId="{B317F925-3C9C-469F-825C-3914FDFC0592}" type="presParOf" srcId="{DCD282F2-B65E-42F4-ADD6-832817451423}" destId="{B8AF8AD5-E237-406E-A829-06DBC40BA37F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DFE56-65F3-4277-A502-CB83D9F405C4}">
      <dsp:nvSpPr>
        <dsp:cNvPr id="0" name=""/>
        <dsp:cNvSpPr/>
      </dsp:nvSpPr>
      <dsp:spPr>
        <a:xfrm>
          <a:off x="1823882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1620051"/>
        <a:ext cx="782622" cy="782622"/>
      </dsp:txXfrm>
    </dsp:sp>
    <dsp:sp modelId="{84467507-565C-4D7D-BFA4-46B4D5F20BE7}">
      <dsp:nvSpPr>
        <dsp:cNvPr id="0" name=""/>
        <dsp:cNvSpPr/>
      </dsp:nvSpPr>
      <dsp:spPr>
        <a:xfrm rot="16200000">
          <a:off x="2209914" y="1269647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8912" y="1282229"/>
        <a:ext cx="16736" cy="16736"/>
      </dsp:txXfrm>
    </dsp:sp>
    <dsp:sp modelId="{D29D6F29-EDE8-4000-BB71-15D0FE06233B}">
      <dsp:nvSpPr>
        <dsp:cNvPr id="0" name=""/>
        <dsp:cNvSpPr/>
      </dsp:nvSpPr>
      <dsp:spPr>
        <a:xfrm>
          <a:off x="1823882" y="16435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178522"/>
        <a:ext cx="782622" cy="782622"/>
      </dsp:txXfrm>
    </dsp:sp>
    <dsp:sp modelId="{5D835E9D-CE63-4CEA-B7D9-7AFA96F430BB}">
      <dsp:nvSpPr>
        <dsp:cNvPr id="0" name=""/>
        <dsp:cNvSpPr/>
      </dsp:nvSpPr>
      <dsp:spPr>
        <a:xfrm>
          <a:off x="2930679" y="1990411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89677" y="2002994"/>
        <a:ext cx="16736" cy="16736"/>
      </dsp:txXfrm>
    </dsp:sp>
    <dsp:sp modelId="{65783DD5-65B6-435E-B472-80E2F88D8FD1}">
      <dsp:nvSpPr>
        <dsp:cNvPr id="0" name=""/>
        <dsp:cNvSpPr/>
      </dsp:nvSpPr>
      <dsp:spPr>
        <a:xfrm>
          <a:off x="3265411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7498" y="1620051"/>
        <a:ext cx="782622" cy="782622"/>
      </dsp:txXfrm>
    </dsp:sp>
    <dsp:sp modelId="{F61CFA4B-8BA6-44C9-8853-EEAFF13DADCF}">
      <dsp:nvSpPr>
        <dsp:cNvPr id="0" name=""/>
        <dsp:cNvSpPr/>
      </dsp:nvSpPr>
      <dsp:spPr>
        <a:xfrm rot="5400000">
          <a:off x="2209914" y="2711176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8912" y="2723758"/>
        <a:ext cx="16736" cy="16736"/>
      </dsp:txXfrm>
    </dsp:sp>
    <dsp:sp modelId="{42A1925E-4BDD-49A2-BE55-790F435F9D36}">
      <dsp:nvSpPr>
        <dsp:cNvPr id="0" name=""/>
        <dsp:cNvSpPr/>
      </dsp:nvSpPr>
      <dsp:spPr>
        <a:xfrm>
          <a:off x="1823882" y="2899493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3061580"/>
        <a:ext cx="782622" cy="782622"/>
      </dsp:txXfrm>
    </dsp:sp>
    <dsp:sp modelId="{75DFF5C5-B6C7-4EFE-A5DD-2F6DF766275B}">
      <dsp:nvSpPr>
        <dsp:cNvPr id="0" name=""/>
        <dsp:cNvSpPr/>
      </dsp:nvSpPr>
      <dsp:spPr>
        <a:xfrm rot="10800000">
          <a:off x="1489150" y="1990411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48148" y="2002994"/>
        <a:ext cx="16736" cy="16736"/>
      </dsp:txXfrm>
    </dsp:sp>
    <dsp:sp modelId="{EDE933B6-E827-4F0C-9DD3-3F092D6365BC}">
      <dsp:nvSpPr>
        <dsp:cNvPr id="0" name=""/>
        <dsp:cNvSpPr/>
      </dsp:nvSpPr>
      <dsp:spPr>
        <a:xfrm>
          <a:off x="382353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440" y="1620051"/>
        <a:ext cx="782622" cy="7826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5098" y="2123354"/>
        <a:ext cx="968847" cy="820764"/>
      </dsp:txXfrm>
    </dsp:sp>
    <dsp:sp modelId="{384811B6-17B1-4485-9430-A1144E6DF291}">
      <dsp:nvSpPr>
        <dsp:cNvPr id="0" name=""/>
        <dsp:cNvSpPr/>
      </dsp:nvSpPr>
      <dsp:spPr>
        <a:xfrm>
          <a:off x="236424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1139" y="2123354"/>
        <a:ext cx="968847" cy="820764"/>
      </dsp:txXfrm>
    </dsp:sp>
    <dsp:sp modelId="{B64DA0B6-F508-4408-A3BC-75623B94409D}">
      <dsp:nvSpPr>
        <dsp:cNvPr id="0" name=""/>
        <dsp:cNvSpPr/>
      </dsp:nvSpPr>
      <dsp:spPr>
        <a:xfrm>
          <a:off x="341028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7179" y="2123354"/>
        <a:ext cx="968847" cy="8207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3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7" cy="3175301"/>
      </dsp:txXfrm>
    </dsp:sp>
    <dsp:sp modelId="{6F8F9D31-6406-418A-B2E0-98B0048B38F5}">
      <dsp:nvSpPr>
        <dsp:cNvPr id="0" name=""/>
        <dsp:cNvSpPr/>
      </dsp:nvSpPr>
      <dsp:spPr>
        <a:xfrm>
          <a:off x="90629" y="865597"/>
          <a:ext cx="713184" cy="23391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2562" y="887530"/>
        <a:ext cx="669318" cy="2295314"/>
      </dsp:txXfrm>
    </dsp:sp>
    <dsp:sp modelId="{15B9BCE0-8417-444C-A7D7-D171AF2D53F2}">
      <dsp:nvSpPr>
        <dsp:cNvPr id="0" name=""/>
        <dsp:cNvSpPr/>
      </dsp:nvSpPr>
      <dsp:spPr>
        <a:xfrm>
          <a:off x="950912" y="835421"/>
          <a:ext cx="3684786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22850" y="907359"/>
        <a:ext cx="3540910" cy="2195304"/>
      </dsp:txXfrm>
    </dsp:sp>
    <dsp:sp modelId="{3D8BAE51-33CF-4E42-9CED-8DCEE7EFA5DF}">
      <dsp:nvSpPr>
        <dsp:cNvPr id="0" name=""/>
        <dsp:cNvSpPr/>
      </dsp:nvSpPr>
      <dsp:spPr>
        <a:xfrm>
          <a:off x="1043032" y="2033668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8869" y="2059505"/>
        <a:ext cx="809788" cy="788462"/>
      </dsp:txXfrm>
    </dsp:sp>
    <dsp:sp modelId="{B579E7EC-289A-4C3F-A8E2-66FA80DBF7BA}">
      <dsp:nvSpPr>
        <dsp:cNvPr id="0" name=""/>
        <dsp:cNvSpPr/>
      </dsp:nvSpPr>
      <dsp:spPr>
        <a:xfrm>
          <a:off x="1946549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2386" y="2051116"/>
        <a:ext cx="809788" cy="788462"/>
      </dsp:txXfrm>
    </dsp:sp>
    <dsp:sp modelId="{E3A91650-0843-40DC-83E9-D885E8EF33CA}">
      <dsp:nvSpPr>
        <dsp:cNvPr id="0" name=""/>
        <dsp:cNvSpPr/>
      </dsp:nvSpPr>
      <dsp:spPr>
        <a:xfrm>
          <a:off x="2825562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1399" y="2051116"/>
        <a:ext cx="809788" cy="788462"/>
      </dsp:txXfrm>
    </dsp:sp>
    <dsp:sp modelId="{262A8C7D-7AC3-4B36-BF44-28A4E9063F11}">
      <dsp:nvSpPr>
        <dsp:cNvPr id="0" name=""/>
        <dsp:cNvSpPr/>
      </dsp:nvSpPr>
      <dsp:spPr>
        <a:xfrm>
          <a:off x="3704576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0413" y="2051116"/>
        <a:ext cx="809788" cy="7884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1" y="2290845"/>
        <a:ext cx="985643" cy="56450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3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7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4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8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8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4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4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2" y="2290845"/>
        <a:ext cx="985643" cy="56450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126724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26724"/>
        <a:ext cx="2916078" cy="892289"/>
      </dsp:txXfrm>
    </dsp:sp>
    <dsp:sp modelId="{BAF65991-9CE4-4754-977C-9C8F63F02D54}">
      <dsp:nvSpPr>
        <dsp:cNvPr id="0" name=""/>
        <dsp:cNvSpPr/>
      </dsp:nvSpPr>
      <dsp:spPr>
        <a:xfrm>
          <a:off x="0" y="2085719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85719"/>
        <a:ext cx="2916078" cy="892289"/>
      </dsp:txXfrm>
    </dsp:sp>
    <dsp:sp modelId="{9ECBCF7B-1C23-482E-BFF3-6E284686C6E8}">
      <dsp:nvSpPr>
        <dsp:cNvPr id="0" name=""/>
        <dsp:cNvSpPr/>
      </dsp:nvSpPr>
      <dsp:spPr>
        <a:xfrm>
          <a:off x="0" y="1044715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044715"/>
        <a:ext cx="2916078" cy="892289"/>
      </dsp:txXfrm>
    </dsp:sp>
    <dsp:sp modelId="{B54CC3AA-B839-4548-9702-4B6C71B39595}">
      <dsp:nvSpPr>
        <dsp:cNvPr id="0" name=""/>
        <dsp:cNvSpPr/>
      </dsp:nvSpPr>
      <dsp:spPr>
        <a:xfrm>
          <a:off x="0" y="3710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710"/>
        <a:ext cx="2916078" cy="892289"/>
      </dsp:txXfrm>
    </dsp:sp>
    <dsp:sp modelId="{3A43D483-88E2-4A15-87CA-BCF620F2DCD1}">
      <dsp:nvSpPr>
        <dsp:cNvPr id="0" name=""/>
        <dsp:cNvSpPr/>
      </dsp:nvSpPr>
      <dsp:spPr>
        <a:xfrm>
          <a:off x="5663286" y="78068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85065" y="99847"/>
        <a:ext cx="1071804" cy="700016"/>
      </dsp:txXfrm>
    </dsp:sp>
    <dsp:sp modelId="{EEC13D5B-CD33-4589-BFA5-7BA6B0C1BB15}">
      <dsp:nvSpPr>
        <dsp:cNvPr id="0" name=""/>
        <dsp:cNvSpPr/>
      </dsp:nvSpPr>
      <dsp:spPr>
        <a:xfrm>
          <a:off x="4770996" y="821642"/>
          <a:ext cx="1449970" cy="297429"/>
        </a:xfrm>
        <a:custGeom>
          <a:avLst/>
          <a:gdLst/>
          <a:ahLst/>
          <a:cxnLst/>
          <a:rect l="0" t="0" r="0" b="0"/>
          <a:pathLst>
            <a:path>
              <a:moveTo>
                <a:pt x="1449970" y="0"/>
              </a:moveTo>
              <a:lnTo>
                <a:pt x="1449970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213315" y="111907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35094" y="1140851"/>
        <a:ext cx="1071804" cy="700016"/>
      </dsp:txXfrm>
    </dsp:sp>
    <dsp:sp modelId="{C24F2270-8ED7-47D2-9F85-234A07C97831}">
      <dsp:nvSpPr>
        <dsp:cNvPr id="0" name=""/>
        <dsp:cNvSpPr/>
      </dsp:nvSpPr>
      <dsp:spPr>
        <a:xfrm>
          <a:off x="4046011" y="1862647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488330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0109" y="2181856"/>
        <a:ext cx="1071804" cy="700016"/>
      </dsp:txXfrm>
    </dsp:sp>
    <dsp:sp modelId="{3F94E4CE-4E29-4E50-8DF2-69E0BFA0D2E9}">
      <dsp:nvSpPr>
        <dsp:cNvPr id="0" name=""/>
        <dsp:cNvSpPr/>
      </dsp:nvSpPr>
      <dsp:spPr>
        <a:xfrm>
          <a:off x="4770996" y="1862647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8301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60080" y="2181856"/>
        <a:ext cx="1071804" cy="700016"/>
      </dsp:txXfrm>
    </dsp:sp>
    <dsp:sp modelId="{52EA4D95-5BE7-4CC4-8FE9-B74D67CBF6F1}">
      <dsp:nvSpPr>
        <dsp:cNvPr id="0" name=""/>
        <dsp:cNvSpPr/>
      </dsp:nvSpPr>
      <dsp:spPr>
        <a:xfrm>
          <a:off x="6220967" y="821642"/>
          <a:ext cx="1449970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1449970" y="148714"/>
              </a:lnTo>
              <a:lnTo>
                <a:pt x="144997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113257" y="111907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5036" y="1140851"/>
        <a:ext cx="1071804" cy="700016"/>
      </dsp:txXfrm>
    </dsp:sp>
    <dsp:sp modelId="{C8D27CAE-61B0-4387-9463-7D3212052A0E}">
      <dsp:nvSpPr>
        <dsp:cNvPr id="0" name=""/>
        <dsp:cNvSpPr/>
      </dsp:nvSpPr>
      <dsp:spPr>
        <a:xfrm>
          <a:off x="7625218" y="1862647"/>
          <a:ext cx="91440" cy="297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113257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5036" y="2181856"/>
        <a:ext cx="1071804" cy="700016"/>
      </dsp:txXfrm>
    </dsp:sp>
    <dsp:sp modelId="{DB51306D-7587-4C58-8C34-559ED0BF1010}">
      <dsp:nvSpPr>
        <dsp:cNvPr id="0" name=""/>
        <dsp:cNvSpPr/>
      </dsp:nvSpPr>
      <dsp:spPr>
        <a:xfrm>
          <a:off x="6945953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388271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10050" y="3222861"/>
        <a:ext cx="1071804" cy="700016"/>
      </dsp:txXfrm>
    </dsp:sp>
    <dsp:sp modelId="{257F7053-CD3E-4495-BB09-6C977AFDF0C3}">
      <dsp:nvSpPr>
        <dsp:cNvPr id="0" name=""/>
        <dsp:cNvSpPr/>
      </dsp:nvSpPr>
      <dsp:spPr>
        <a:xfrm>
          <a:off x="7670938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7838242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60021" y="3222861"/>
        <a:ext cx="1071804" cy="70001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BC8B6-7814-4334-99BB-55D503CF228D}">
      <dsp:nvSpPr>
        <dsp:cNvPr id="0" name=""/>
        <dsp:cNvSpPr/>
      </dsp:nvSpPr>
      <dsp:spPr>
        <a:xfrm>
          <a:off x="1392" y="1671949"/>
          <a:ext cx="1697062" cy="678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01</a:t>
          </a:r>
        </a:p>
      </dsp:txBody>
      <dsp:txXfrm>
        <a:off x="340805" y="1671949"/>
        <a:ext cx="1018237" cy="678825"/>
      </dsp:txXfrm>
    </dsp:sp>
    <dsp:sp modelId="{8A90CC20-A8CE-46B7-B9FC-30DC5B4861A4}">
      <dsp:nvSpPr>
        <dsp:cNvPr id="0" name=""/>
        <dsp:cNvSpPr/>
      </dsp:nvSpPr>
      <dsp:spPr>
        <a:xfrm>
          <a:off x="1528749" y="1671949"/>
          <a:ext cx="1697062" cy="678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02</a:t>
          </a:r>
        </a:p>
      </dsp:txBody>
      <dsp:txXfrm>
        <a:off x="1868162" y="1671949"/>
        <a:ext cx="1018237" cy="678825"/>
      </dsp:txXfrm>
    </dsp:sp>
    <dsp:sp modelId="{5F7445EE-A941-4222-A9B6-2BF94D7FB52A}">
      <dsp:nvSpPr>
        <dsp:cNvPr id="0" name=""/>
        <dsp:cNvSpPr/>
      </dsp:nvSpPr>
      <dsp:spPr>
        <a:xfrm>
          <a:off x="3056106" y="1671949"/>
          <a:ext cx="1697062" cy="678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……</a:t>
          </a:r>
        </a:p>
      </dsp:txBody>
      <dsp:txXfrm>
        <a:off x="3395519" y="1671949"/>
        <a:ext cx="1018237" cy="6788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33738" y="1175"/>
          <a:ext cx="2087085" cy="1391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74490" y="41927"/>
        <a:ext cx="2005581" cy="1309886"/>
      </dsp:txXfrm>
    </dsp:sp>
    <dsp:sp modelId="{D4778B37-0FA3-43CA-AD11-95B34F90FB9D}">
      <dsp:nvSpPr>
        <dsp:cNvPr id="0" name=""/>
        <dsp:cNvSpPr/>
      </dsp:nvSpPr>
      <dsp:spPr>
        <a:xfrm>
          <a:off x="2331561" y="1392565"/>
          <a:ext cx="91440" cy="5565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65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333738" y="1949121"/>
          <a:ext cx="2087085" cy="1391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研发工作站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74490" y="1989873"/>
        <a:ext cx="2005581" cy="130988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44185" y="17889"/>
          <a:ext cx="2066191" cy="1377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4529" y="58233"/>
        <a:ext cx="1985503" cy="1296773"/>
      </dsp:txXfrm>
    </dsp:sp>
    <dsp:sp modelId="{D4778B37-0FA3-43CA-AD11-95B34F90FB9D}">
      <dsp:nvSpPr>
        <dsp:cNvPr id="0" name=""/>
        <dsp:cNvSpPr/>
      </dsp:nvSpPr>
      <dsp:spPr>
        <a:xfrm>
          <a:off x="1034256" y="1395351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1343024" y="0"/>
              </a:moveTo>
              <a:lnTo>
                <a:pt x="1343024" y="275492"/>
              </a:lnTo>
              <a:lnTo>
                <a:pt x="0" y="275492"/>
              </a:lnTo>
              <a:lnTo>
                <a:pt x="0" y="5509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0" y="1946335"/>
          <a:ext cx="2066191" cy="1377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504" y="1986679"/>
        <a:ext cx="1985503" cy="1296773"/>
      </dsp:txXfrm>
    </dsp:sp>
    <dsp:sp modelId="{A81FB302-8E47-4227-8B14-CB66FE4C5992}">
      <dsp:nvSpPr>
        <dsp:cNvPr id="0" name=""/>
        <dsp:cNvSpPr/>
      </dsp:nvSpPr>
      <dsp:spPr>
        <a:xfrm>
          <a:off x="2377281" y="1395351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492"/>
              </a:lnTo>
              <a:lnTo>
                <a:pt x="1343024" y="275492"/>
              </a:lnTo>
              <a:lnTo>
                <a:pt x="1343024" y="5509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687210" y="1946335"/>
          <a:ext cx="2066191" cy="1377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27554" y="1986679"/>
        <a:ext cx="1985503" cy="129677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3491499" y="388"/>
          <a:ext cx="2737263" cy="1058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2499" y="31388"/>
        <a:ext cx="2675263" cy="996407"/>
      </dsp:txXfrm>
    </dsp:sp>
    <dsp:sp modelId="{68A23010-16B5-4E17-BF27-D7B4A3E89475}">
      <dsp:nvSpPr>
        <dsp:cNvPr id="0" name=""/>
        <dsp:cNvSpPr/>
      </dsp:nvSpPr>
      <dsp:spPr>
        <a:xfrm>
          <a:off x="3253357" y="1058795"/>
          <a:ext cx="1606773" cy="423362"/>
        </a:xfrm>
        <a:custGeom>
          <a:avLst/>
          <a:gdLst/>
          <a:ahLst/>
          <a:cxnLst/>
          <a:rect l="0" t="0" r="0" b="0"/>
          <a:pathLst>
            <a:path>
              <a:moveTo>
                <a:pt x="1606773" y="0"/>
              </a:moveTo>
              <a:lnTo>
                <a:pt x="1606773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1884725" y="1482158"/>
          <a:ext cx="2737263" cy="1058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www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5725" y="1513158"/>
        <a:ext cx="2675263" cy="996407"/>
      </dsp:txXfrm>
    </dsp:sp>
    <dsp:sp modelId="{551FF506-6A3B-407C-8BC8-FEBC15270130}">
      <dsp:nvSpPr>
        <dsp:cNvPr id="0" name=""/>
        <dsp:cNvSpPr/>
      </dsp:nvSpPr>
      <dsp:spPr>
        <a:xfrm>
          <a:off x="3207637" y="2540566"/>
          <a:ext cx="91440" cy="4233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1884725" y="2963929"/>
          <a:ext cx="2737263" cy="1058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5725" y="2994929"/>
        <a:ext cx="2675263" cy="996407"/>
      </dsp:txXfrm>
    </dsp:sp>
    <dsp:sp modelId="{CD744A3D-1808-405B-BCDD-57F5F7F6B862}">
      <dsp:nvSpPr>
        <dsp:cNvPr id="0" name=""/>
        <dsp:cNvSpPr/>
      </dsp:nvSpPr>
      <dsp:spPr>
        <a:xfrm>
          <a:off x="4860131" y="1058795"/>
          <a:ext cx="1606773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1606773" y="211681"/>
              </a:lnTo>
              <a:lnTo>
                <a:pt x="1606773" y="4233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5098272" y="1482158"/>
          <a:ext cx="2737263" cy="1058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mgt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29272" y="1513158"/>
        <a:ext cx="2675263" cy="996407"/>
      </dsp:txXfrm>
    </dsp:sp>
    <dsp:sp modelId="{C5A1D5AA-58B6-4625-8B19-D6F738B2624B}">
      <dsp:nvSpPr>
        <dsp:cNvPr id="0" name=""/>
        <dsp:cNvSpPr/>
      </dsp:nvSpPr>
      <dsp:spPr>
        <a:xfrm>
          <a:off x="6421184" y="2540566"/>
          <a:ext cx="91440" cy="4233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5098272" y="2963929"/>
          <a:ext cx="2737263" cy="1058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29272" y="2994929"/>
        <a:ext cx="2675263" cy="99640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417631" y="1085532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zhnt-x.com</a:t>
          </a:r>
        </a:p>
      </dsp:txBody>
      <dsp:txXfrm>
        <a:off x="4431903" y="1099804"/>
        <a:ext cx="1960730" cy="458734"/>
      </dsp:txXfrm>
    </dsp:sp>
    <dsp:sp modelId="{7B854312-9C48-47EE-88BC-0465F9981BCB}">
      <dsp:nvSpPr>
        <dsp:cNvPr id="0" name=""/>
        <dsp:cNvSpPr/>
      </dsp:nvSpPr>
      <dsp:spPr>
        <a:xfrm>
          <a:off x="2099444" y="1572811"/>
          <a:ext cx="3312824" cy="194911"/>
        </a:xfrm>
        <a:custGeom>
          <a:avLst/>
          <a:gdLst/>
          <a:ahLst/>
          <a:cxnLst/>
          <a:rect l="0" t="0" r="0" b="0"/>
          <a:pathLst>
            <a:path>
              <a:moveTo>
                <a:pt x="3312824" y="0"/>
              </a:moveTo>
              <a:lnTo>
                <a:pt x="331282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104806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119078" y="1781995"/>
        <a:ext cx="1960730" cy="458734"/>
      </dsp:txXfrm>
    </dsp:sp>
    <dsp:sp modelId="{7C03D348-8AC6-4D9D-825B-A90BC70C1A04}">
      <dsp:nvSpPr>
        <dsp:cNvPr id="0" name=""/>
        <dsp:cNvSpPr/>
      </dsp:nvSpPr>
      <dsp:spPr>
        <a:xfrm>
          <a:off x="995169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1104274" y="0"/>
              </a:moveTo>
              <a:lnTo>
                <a:pt x="110427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32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4804" y="2464185"/>
        <a:ext cx="1960730" cy="458734"/>
      </dsp:txXfrm>
    </dsp:sp>
    <dsp:sp modelId="{44B64A98-C1F8-4568-BF20-B76FF865C8F5}">
      <dsp:nvSpPr>
        <dsp:cNvPr id="0" name=""/>
        <dsp:cNvSpPr/>
      </dsp:nvSpPr>
      <dsp:spPr>
        <a:xfrm>
          <a:off x="2099444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209081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jxmgt.zhnt-x.com</a:t>
          </a:r>
        </a:p>
      </dsp:txBody>
      <dsp:txXfrm>
        <a:off x="2223353" y="2464185"/>
        <a:ext cx="1960730" cy="458734"/>
      </dsp:txXfrm>
    </dsp:sp>
    <dsp:sp modelId="{EB40A2E3-47FC-4CB7-A980-01507429C00D}">
      <dsp:nvSpPr>
        <dsp:cNvPr id="0" name=""/>
        <dsp:cNvSpPr/>
      </dsp:nvSpPr>
      <dsp:spPr>
        <a:xfrm>
          <a:off x="5412268" y="157281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5521906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5536178" y="1781995"/>
        <a:ext cx="1960730" cy="458734"/>
      </dsp:txXfrm>
    </dsp:sp>
    <dsp:sp modelId="{17EA487E-25B3-4017-B29E-B2AA34D7C56A}">
      <dsp:nvSpPr>
        <dsp:cNvPr id="0" name=""/>
        <dsp:cNvSpPr/>
      </dsp:nvSpPr>
      <dsp:spPr>
        <a:xfrm>
          <a:off x="5412268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1104274" y="0"/>
              </a:moveTo>
              <a:lnTo>
                <a:pt x="110427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417631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4431903" y="2464185"/>
        <a:ext cx="1960730" cy="458734"/>
      </dsp:txXfrm>
    </dsp:sp>
    <dsp:sp modelId="{09AC1CDD-2131-487C-AB70-18F236EBA2AB}">
      <dsp:nvSpPr>
        <dsp:cNvPr id="0" name=""/>
        <dsp:cNvSpPr/>
      </dsp:nvSpPr>
      <dsp:spPr>
        <a:xfrm>
          <a:off x="6516543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6626180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fjmgt.zhnt-x.com</a:t>
          </a:r>
        </a:p>
      </dsp:txBody>
      <dsp:txXfrm>
        <a:off x="6640452" y="2464185"/>
        <a:ext cx="1960730" cy="458734"/>
      </dsp:txXfrm>
    </dsp:sp>
    <dsp:sp modelId="{88E334D8-BB22-4232-A4AE-29B280B42309}">
      <dsp:nvSpPr>
        <dsp:cNvPr id="0" name=""/>
        <dsp:cNvSpPr/>
      </dsp:nvSpPr>
      <dsp:spPr>
        <a:xfrm>
          <a:off x="5412268" y="1572811"/>
          <a:ext cx="331282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3312824" y="97455"/>
              </a:lnTo>
              <a:lnTo>
                <a:pt x="3312824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7730455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……</a:t>
          </a:r>
        </a:p>
      </dsp:txBody>
      <dsp:txXfrm>
        <a:off x="7744727" y="1781995"/>
        <a:ext cx="1960730" cy="458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80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63722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487164" y="691605"/>
        <a:ext cx="753498" cy="786156"/>
      </dsp:txXfrm>
    </dsp:sp>
    <dsp:sp modelId="{A116A749-4B90-4743-A222-9CE2189A78FB}">
      <dsp:nvSpPr>
        <dsp:cNvPr id="0" name=""/>
        <dsp:cNvSpPr/>
      </dsp:nvSpPr>
      <dsp:spPr>
        <a:xfrm>
          <a:off x="580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0" y="195330"/>
        <a:ext cx="1687910" cy="246267"/>
      </dsp:txXfrm>
    </dsp:sp>
    <dsp:sp modelId="{9F8C9E4D-D251-487F-A372-CC75C6590941}">
      <dsp:nvSpPr>
        <dsp:cNvPr id="0" name=""/>
        <dsp:cNvSpPr/>
      </dsp:nvSpPr>
      <dsp:spPr>
        <a:xfrm>
          <a:off x="2490457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953599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977041" y="691605"/>
        <a:ext cx="753498" cy="786156"/>
      </dsp:txXfrm>
    </dsp:sp>
    <dsp:sp modelId="{5C774F3F-7F0B-4AA6-A1DB-BBFE24DA9906}">
      <dsp:nvSpPr>
        <dsp:cNvPr id="0" name=""/>
        <dsp:cNvSpPr/>
      </dsp:nvSpPr>
      <dsp:spPr>
        <a:xfrm>
          <a:off x="2490457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90457" y="195330"/>
        <a:ext cx="1687910" cy="246267"/>
      </dsp:txXfrm>
    </dsp:sp>
    <dsp:sp modelId="{9D81210E-08B0-4D9F-8ECB-33C26C5A2D7F}">
      <dsp:nvSpPr>
        <dsp:cNvPr id="0" name=""/>
        <dsp:cNvSpPr/>
      </dsp:nvSpPr>
      <dsp:spPr>
        <a:xfrm>
          <a:off x="1245518" y="2397238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708660" y="2597371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32102" y="2620813"/>
        <a:ext cx="753498" cy="786156"/>
      </dsp:txXfrm>
    </dsp:sp>
    <dsp:sp modelId="{5BD4509E-23EC-4EA4-9D33-0DAE4AFA72F3}">
      <dsp:nvSpPr>
        <dsp:cNvPr id="0" name=""/>
        <dsp:cNvSpPr/>
      </dsp:nvSpPr>
      <dsp:spPr>
        <a:xfrm>
          <a:off x="1245518" y="2124538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45518" y="2124538"/>
        <a:ext cx="1687910" cy="24626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626951" y="2121636"/>
          <a:ext cx="1500658" cy="15006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7" y="2341402"/>
        <a:ext cx="1061126" cy="1061126"/>
      </dsp:txXfrm>
    </dsp:sp>
    <dsp:sp modelId="{62630D5C-A74F-4714-B3CB-F004A71F36EB}">
      <dsp:nvSpPr>
        <dsp:cNvPr id="0" name=""/>
        <dsp:cNvSpPr/>
      </dsp:nvSpPr>
      <dsp:spPr>
        <a:xfrm rot="12855108">
          <a:off x="509653" y="1828168"/>
          <a:ext cx="1297518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3872" y="1236796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2245" y="1365691"/>
        <a:ext cx="619842" cy="622357"/>
      </dsp:txXfrm>
    </dsp:sp>
    <dsp:sp modelId="{48CCB4A3-614F-4702-8A6B-EA89924CA91F}">
      <dsp:nvSpPr>
        <dsp:cNvPr id="0" name=""/>
        <dsp:cNvSpPr/>
      </dsp:nvSpPr>
      <dsp:spPr>
        <a:xfrm rot="16200000">
          <a:off x="1771945" y="1231994"/>
          <a:ext cx="1210670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38986" y="400430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67359" y="529325"/>
        <a:ext cx="619842" cy="622357"/>
      </dsp:txXfrm>
    </dsp:sp>
    <dsp:sp modelId="{97DFAB0F-80B0-4208-A820-A9E5AEFFDEA2}">
      <dsp:nvSpPr>
        <dsp:cNvPr id="0" name=""/>
        <dsp:cNvSpPr/>
      </dsp:nvSpPr>
      <dsp:spPr>
        <a:xfrm rot="19499352">
          <a:off x="2937919" y="1824298"/>
          <a:ext cx="1259412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645088" y="1236787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3461" y="1365682"/>
        <a:ext cx="619842" cy="62235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79643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衍生层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79643"/>
        <a:ext cx="2916078" cy="852421"/>
      </dsp:txXfrm>
    </dsp:sp>
    <dsp:sp modelId="{488BF72A-AFB1-44D7-8AFB-3FDD7A181FE9}">
      <dsp:nvSpPr>
        <dsp:cNvPr id="0" name=""/>
        <dsp:cNvSpPr/>
      </dsp:nvSpPr>
      <dsp:spPr>
        <a:xfrm>
          <a:off x="0" y="1585151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85151"/>
        <a:ext cx="2916078" cy="852421"/>
      </dsp:txXfrm>
    </dsp:sp>
    <dsp:sp modelId="{8F34B1A9-1F39-4050-A227-B0A49F8687C6}">
      <dsp:nvSpPr>
        <dsp:cNvPr id="0" name=""/>
        <dsp:cNvSpPr/>
      </dsp:nvSpPr>
      <dsp:spPr>
        <a:xfrm>
          <a:off x="0" y="590660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0660"/>
        <a:ext cx="2916078" cy="852421"/>
      </dsp:txXfrm>
    </dsp:sp>
    <dsp:sp modelId="{6BD198C0-5B82-4BEA-89C0-22609D65B284}">
      <dsp:nvSpPr>
        <dsp:cNvPr id="0" name=""/>
        <dsp:cNvSpPr/>
      </dsp:nvSpPr>
      <dsp:spPr>
        <a:xfrm>
          <a:off x="5688204" y="661695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682500"/>
        <a:ext cx="1023916" cy="668741"/>
      </dsp:txXfrm>
    </dsp:sp>
    <dsp:sp modelId="{69E66291-C50C-4EDF-AE1E-BAEF9DC37C14}">
      <dsp:nvSpPr>
        <dsp:cNvPr id="0" name=""/>
        <dsp:cNvSpPr/>
      </dsp:nvSpPr>
      <dsp:spPr>
        <a:xfrm>
          <a:off x="3450598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2770369" y="0"/>
              </a:moveTo>
              <a:lnTo>
                <a:pt x="2770369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1783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8639" y="1676991"/>
        <a:ext cx="1023916" cy="668741"/>
      </dsp:txXfrm>
    </dsp:sp>
    <dsp:sp modelId="{7E50D4AD-C44C-481B-9D5F-5BC8CC5BFD04}">
      <dsp:nvSpPr>
        <dsp:cNvPr id="0" name=""/>
        <dsp:cNvSpPr/>
      </dsp:nvSpPr>
      <dsp:spPr>
        <a:xfrm>
          <a:off x="4835782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1385184" y="0"/>
              </a:moveTo>
              <a:lnTo>
                <a:pt x="1385184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30301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23824" y="1676991"/>
        <a:ext cx="1023916" cy="668741"/>
      </dsp:txXfrm>
    </dsp:sp>
    <dsp:sp modelId="{5738B40C-746D-4340-96CC-3A81785812C4}">
      <dsp:nvSpPr>
        <dsp:cNvPr id="0" name=""/>
        <dsp:cNvSpPr/>
      </dsp:nvSpPr>
      <dsp:spPr>
        <a:xfrm>
          <a:off x="6175247" y="1372046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568820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1676991"/>
        <a:ext cx="1023916" cy="668741"/>
      </dsp:txXfrm>
    </dsp:sp>
    <dsp:sp modelId="{936A1E7A-91E1-4C4B-8046-19ECD4AFF856}">
      <dsp:nvSpPr>
        <dsp:cNvPr id="0" name=""/>
        <dsp:cNvSpPr/>
      </dsp:nvSpPr>
      <dsp:spPr>
        <a:xfrm>
          <a:off x="6220967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1385184" y="142070"/>
              </a:lnTo>
              <a:lnTo>
                <a:pt x="1385184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07338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94194" y="1676991"/>
        <a:ext cx="1023916" cy="668741"/>
      </dsp:txXfrm>
    </dsp:sp>
    <dsp:sp modelId="{F04D7043-6785-4210-9D24-1D141177DEDC}">
      <dsp:nvSpPr>
        <dsp:cNvPr id="0" name=""/>
        <dsp:cNvSpPr/>
      </dsp:nvSpPr>
      <dsp:spPr>
        <a:xfrm>
          <a:off x="7560432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073389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094194" y="2671483"/>
        <a:ext cx="1023916" cy="668741"/>
      </dsp:txXfrm>
    </dsp:sp>
    <dsp:sp modelId="{2F345789-EB2F-4873-AAD7-03E59CF70572}">
      <dsp:nvSpPr>
        <dsp:cNvPr id="0" name=""/>
        <dsp:cNvSpPr/>
      </dsp:nvSpPr>
      <dsp:spPr>
        <a:xfrm>
          <a:off x="6220967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2770369" y="142070"/>
              </a:lnTo>
              <a:lnTo>
                <a:pt x="2770369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8458573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79378" y="1676991"/>
        <a:ext cx="1023916" cy="668741"/>
      </dsp:txXfrm>
    </dsp:sp>
    <dsp:sp modelId="{35295417-8BC0-443F-AC53-7B037A517A34}">
      <dsp:nvSpPr>
        <dsp:cNvPr id="0" name=""/>
        <dsp:cNvSpPr/>
      </dsp:nvSpPr>
      <dsp:spPr>
        <a:xfrm>
          <a:off x="8945617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8458573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8479378" y="2671483"/>
        <a:ext cx="1023916" cy="66874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73025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30256"/>
        <a:ext cx="2916078" cy="1078341"/>
      </dsp:txXfrm>
    </dsp:sp>
    <dsp:sp modelId="{488BF72A-AFB1-44D7-8AFB-3FDD7A181FE9}">
      <dsp:nvSpPr>
        <dsp:cNvPr id="0" name=""/>
        <dsp:cNvSpPr/>
      </dsp:nvSpPr>
      <dsp:spPr>
        <a:xfrm>
          <a:off x="0" y="1472191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72191"/>
        <a:ext cx="2916078" cy="1078341"/>
      </dsp:txXfrm>
    </dsp:sp>
    <dsp:sp modelId="{8F34B1A9-1F39-4050-A227-B0A49F8687C6}">
      <dsp:nvSpPr>
        <dsp:cNvPr id="0" name=""/>
        <dsp:cNvSpPr/>
      </dsp:nvSpPr>
      <dsp:spPr>
        <a:xfrm>
          <a:off x="0" y="21412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14126"/>
        <a:ext cx="2916078" cy="1078341"/>
      </dsp:txXfrm>
    </dsp:sp>
    <dsp:sp modelId="{6BD198C0-5B82-4BEA-89C0-22609D65B284}">
      <dsp:nvSpPr>
        <dsp:cNvPr id="0" name=""/>
        <dsp:cNvSpPr/>
      </dsp:nvSpPr>
      <dsp:spPr>
        <a:xfrm>
          <a:off x="5547004" y="30398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73324" y="330308"/>
        <a:ext cx="1295286" cy="845977"/>
      </dsp:txXfrm>
    </dsp:sp>
    <dsp:sp modelId="{69E66291-C50C-4EDF-AE1E-BAEF9DC37C14}">
      <dsp:nvSpPr>
        <dsp:cNvPr id="0" name=""/>
        <dsp:cNvSpPr/>
      </dsp:nvSpPr>
      <dsp:spPr>
        <a:xfrm>
          <a:off x="3568651" y="1202606"/>
          <a:ext cx="2652315" cy="359447"/>
        </a:xfrm>
        <a:custGeom>
          <a:avLst/>
          <a:gdLst/>
          <a:ahLst/>
          <a:cxnLst/>
          <a:rect l="0" t="0" r="0" b="0"/>
          <a:pathLst>
            <a:path>
              <a:moveTo>
                <a:pt x="2652315" y="0"/>
              </a:moveTo>
              <a:lnTo>
                <a:pt x="2652315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894688" y="1562053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1008" y="1588373"/>
        <a:ext cx="1295286" cy="845977"/>
      </dsp:txXfrm>
    </dsp:sp>
    <dsp:sp modelId="{7E50D4AD-C44C-481B-9D5F-5BC8CC5BFD04}">
      <dsp:nvSpPr>
        <dsp:cNvPr id="0" name=""/>
        <dsp:cNvSpPr/>
      </dsp:nvSpPr>
      <dsp:spPr>
        <a:xfrm>
          <a:off x="5344815" y="1202606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670851" y="1562053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商品 </a:t>
          </a:r>
          <a:r>
            <a:rPr lang="en-US" altLang="zh-CN" sz="17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tem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97171" y="1588373"/>
        <a:ext cx="1295286" cy="845977"/>
      </dsp:txXfrm>
    </dsp:sp>
    <dsp:sp modelId="{ABBEDFA9-4E30-4156-A3A8-727FDA8872AB}">
      <dsp:nvSpPr>
        <dsp:cNvPr id="0" name=""/>
        <dsp:cNvSpPr/>
      </dsp:nvSpPr>
      <dsp:spPr>
        <a:xfrm>
          <a:off x="5299095" y="2460671"/>
          <a:ext cx="91440" cy="3594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4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18F17-7C37-457F-A066-DF43DA0336A8}">
      <dsp:nvSpPr>
        <dsp:cNvPr id="0" name=""/>
        <dsp:cNvSpPr/>
      </dsp:nvSpPr>
      <dsp:spPr>
        <a:xfrm>
          <a:off x="4670851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购买 </a:t>
          </a:r>
          <a:r>
            <a:rPr 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4697171" y="2846438"/>
        <a:ext cx="1295286" cy="845977"/>
      </dsp:txXfrm>
    </dsp:sp>
    <dsp:sp modelId="{5738B40C-746D-4340-96CC-3A81785812C4}">
      <dsp:nvSpPr>
        <dsp:cNvPr id="0" name=""/>
        <dsp:cNvSpPr/>
      </dsp:nvSpPr>
      <dsp:spPr>
        <a:xfrm>
          <a:off x="6220967" y="1202606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6423156" y="1562053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49476" y="1588373"/>
        <a:ext cx="1295286" cy="845977"/>
      </dsp:txXfrm>
    </dsp:sp>
    <dsp:sp modelId="{936A1E7A-91E1-4C4B-8046-19ECD4AFF856}">
      <dsp:nvSpPr>
        <dsp:cNvPr id="0" name=""/>
        <dsp:cNvSpPr/>
      </dsp:nvSpPr>
      <dsp:spPr>
        <a:xfrm>
          <a:off x="6220967" y="1202606"/>
          <a:ext cx="2628457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2628457" y="179723"/>
              </a:lnTo>
              <a:lnTo>
                <a:pt x="2628457" y="3594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8175461" y="1562053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产品批次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1781" y="1588373"/>
        <a:ext cx="1295286" cy="845977"/>
      </dsp:txXfrm>
    </dsp:sp>
    <dsp:sp modelId="{F04D7043-6785-4210-9D24-1D141177DEDC}">
      <dsp:nvSpPr>
        <dsp:cNvPr id="0" name=""/>
        <dsp:cNvSpPr/>
      </dsp:nvSpPr>
      <dsp:spPr>
        <a:xfrm>
          <a:off x="8803705" y="2460671"/>
          <a:ext cx="91440" cy="3594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4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8175461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采</a:t>
          </a: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购 </a:t>
          </a:r>
          <a:r>
            <a:rPr 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1781" y="2846438"/>
        <a:ext cx="1295286" cy="84597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195266" y="2849201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837838"/>
              </a:lnTo>
              <a:lnTo>
                <a:pt x="439697" y="83783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1460" y="3244465"/>
        <a:ext cx="47310" cy="47310"/>
      </dsp:txXfrm>
    </dsp:sp>
    <dsp:sp modelId="{E954E0FB-421D-45B5-81A5-AE24F4158E96}">
      <dsp:nvSpPr>
        <dsp:cNvPr id="0" name=""/>
        <dsp:cNvSpPr/>
      </dsp:nvSpPr>
      <dsp:spPr>
        <a:xfrm>
          <a:off x="5195266" y="2803481"/>
          <a:ext cx="439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97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04122" y="2838208"/>
        <a:ext cx="21984" cy="21984"/>
      </dsp:txXfrm>
    </dsp:sp>
    <dsp:sp modelId="{9FC54932-424F-49E6-A028-CEE2150835F6}">
      <dsp:nvSpPr>
        <dsp:cNvPr id="0" name=""/>
        <dsp:cNvSpPr/>
      </dsp:nvSpPr>
      <dsp:spPr>
        <a:xfrm>
          <a:off x="5195266" y="2011362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837838"/>
              </a:moveTo>
              <a:lnTo>
                <a:pt x="219848" y="83783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1460" y="2406626"/>
        <a:ext cx="47310" cy="47310"/>
      </dsp:txXfrm>
    </dsp:sp>
    <dsp:sp modelId="{1FD0C08A-D07B-4E56-BE1F-8A77C1B4EFC9}">
      <dsp:nvSpPr>
        <dsp:cNvPr id="0" name=""/>
        <dsp:cNvSpPr/>
      </dsp:nvSpPr>
      <dsp:spPr>
        <a:xfrm>
          <a:off x="2557080" y="1801902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1047298"/>
              </a:lnTo>
              <a:lnTo>
                <a:pt x="439697" y="104729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8532" y="2297155"/>
        <a:ext cx="56792" cy="56792"/>
      </dsp:txXfrm>
    </dsp:sp>
    <dsp:sp modelId="{C6FF6F2A-CFB4-4493-9AC9-F045CD5DE7B3}">
      <dsp:nvSpPr>
        <dsp:cNvPr id="0" name=""/>
        <dsp:cNvSpPr/>
      </dsp:nvSpPr>
      <dsp:spPr>
        <a:xfrm>
          <a:off x="5195266" y="754604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418919"/>
              </a:lnTo>
              <a:lnTo>
                <a:pt x="439697" y="41891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9932" y="948881"/>
        <a:ext cx="30365" cy="30365"/>
      </dsp:txXfrm>
    </dsp:sp>
    <dsp:sp modelId="{7561E927-7224-4259-83CE-E0FCF39C0853}">
      <dsp:nvSpPr>
        <dsp:cNvPr id="0" name=""/>
        <dsp:cNvSpPr/>
      </dsp:nvSpPr>
      <dsp:spPr>
        <a:xfrm>
          <a:off x="5195266" y="335685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418919"/>
              </a:moveTo>
              <a:lnTo>
                <a:pt x="219848" y="418919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9932" y="529962"/>
        <a:ext cx="30365" cy="30365"/>
      </dsp:txXfrm>
    </dsp:sp>
    <dsp:sp modelId="{B743B4BB-AC48-45AC-BFC1-5CC4A88189E1}">
      <dsp:nvSpPr>
        <dsp:cNvPr id="0" name=""/>
        <dsp:cNvSpPr/>
      </dsp:nvSpPr>
      <dsp:spPr>
        <a:xfrm>
          <a:off x="2557080" y="754604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1047298"/>
              </a:moveTo>
              <a:lnTo>
                <a:pt x="219848" y="104729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8532" y="1249857"/>
        <a:ext cx="56792" cy="56792"/>
      </dsp:txXfrm>
    </dsp:sp>
    <dsp:sp modelId="{2E67F6C3-A528-4B39-8A4E-18A41CCCC1B0}">
      <dsp:nvSpPr>
        <dsp:cNvPr id="0" name=""/>
        <dsp:cNvSpPr/>
      </dsp:nvSpPr>
      <dsp:spPr>
        <a:xfrm rot="16200000">
          <a:off x="458074" y="1466767"/>
          <a:ext cx="3527741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批发价／批发收入 </a:t>
          </a:r>
          <a:r>
            <a:rPr lang="en-US" altLang="zh-CN" sz="2500" kern="1200" dirty="0"/>
            <a:t>100%</a:t>
          </a:r>
          <a:endParaRPr lang="en-US" sz="2500" kern="1200" dirty="0"/>
        </a:p>
      </dsp:txBody>
      <dsp:txXfrm>
        <a:off x="458074" y="1466767"/>
        <a:ext cx="3527741" cy="670270"/>
      </dsp:txXfrm>
    </dsp:sp>
    <dsp:sp modelId="{93B569AE-4ADF-40E5-97AE-A1D89FF80C49}">
      <dsp:nvSpPr>
        <dsp:cNvPr id="0" name=""/>
        <dsp:cNvSpPr/>
      </dsp:nvSpPr>
      <dsp:spPr>
        <a:xfrm>
          <a:off x="2996778" y="419469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产供收入 </a:t>
          </a:r>
          <a:r>
            <a:rPr lang="en-US" altLang="zh-CN" sz="1700" kern="1200" dirty="0"/>
            <a:t>90%</a:t>
          </a:r>
          <a:endParaRPr lang="en-US" sz="1700" kern="1200" dirty="0"/>
        </a:p>
      </dsp:txBody>
      <dsp:txXfrm>
        <a:off x="2996778" y="419469"/>
        <a:ext cx="2198488" cy="670270"/>
      </dsp:txXfrm>
    </dsp:sp>
    <dsp:sp modelId="{0E184B97-BD54-4D03-B99B-E91C7E3676D9}">
      <dsp:nvSpPr>
        <dsp:cNvPr id="0" name=""/>
        <dsp:cNvSpPr/>
      </dsp:nvSpPr>
      <dsp:spPr>
        <a:xfrm>
          <a:off x="5634964" y="549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产源生产所得</a:t>
          </a:r>
          <a:endParaRPr lang="en-US" sz="1700" kern="1200" dirty="0"/>
        </a:p>
      </dsp:txBody>
      <dsp:txXfrm>
        <a:off x="5634964" y="549"/>
        <a:ext cx="2198488" cy="670270"/>
      </dsp:txXfrm>
    </dsp:sp>
    <dsp:sp modelId="{C709D626-CBDA-4AF3-BB7A-44F355D43E52}">
      <dsp:nvSpPr>
        <dsp:cNvPr id="0" name=""/>
        <dsp:cNvSpPr/>
      </dsp:nvSpPr>
      <dsp:spPr>
        <a:xfrm>
          <a:off x="5634964" y="838388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供应方的包销服务费用及到控配中心的运费</a:t>
          </a:r>
          <a:endParaRPr lang="en-US" sz="1700" kern="1200" dirty="0"/>
        </a:p>
      </dsp:txBody>
      <dsp:txXfrm>
        <a:off x="5634964" y="838388"/>
        <a:ext cx="2198488" cy="670270"/>
      </dsp:txXfrm>
    </dsp:sp>
    <dsp:sp modelId="{16F59F6E-7053-481D-A367-5411C201C894}">
      <dsp:nvSpPr>
        <dsp:cNvPr id="0" name=""/>
        <dsp:cNvSpPr/>
      </dsp:nvSpPr>
      <dsp:spPr>
        <a:xfrm>
          <a:off x="2996778" y="2514065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平台收入</a:t>
          </a:r>
          <a:r>
            <a:rPr lang="en-US" altLang="zh-CN" sz="1700" kern="1200" dirty="0"/>
            <a:t> 10%</a:t>
          </a:r>
          <a:endParaRPr lang="en-US" sz="1700" kern="1200" dirty="0"/>
        </a:p>
      </dsp:txBody>
      <dsp:txXfrm>
        <a:off x="2996778" y="2514065"/>
        <a:ext cx="2198488" cy="670270"/>
      </dsp:txXfrm>
    </dsp:sp>
    <dsp:sp modelId="{D623C5EC-25BE-43EE-9897-2A6E589905E6}">
      <dsp:nvSpPr>
        <dsp:cNvPr id="0" name=""/>
        <dsp:cNvSpPr/>
      </dsp:nvSpPr>
      <dsp:spPr>
        <a:xfrm>
          <a:off x="5634964" y="1676227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信息服务及支付费用</a:t>
          </a:r>
          <a:endParaRPr lang="en-US" sz="1700" kern="1200" dirty="0"/>
        </a:p>
      </dsp:txBody>
      <dsp:txXfrm>
        <a:off x="5634964" y="1676227"/>
        <a:ext cx="2198488" cy="670270"/>
      </dsp:txXfrm>
    </dsp:sp>
    <dsp:sp modelId="{B11938FD-10E2-4C34-8A1F-47FBA2B4F269}">
      <dsp:nvSpPr>
        <dsp:cNvPr id="0" name=""/>
        <dsp:cNvSpPr/>
      </dsp:nvSpPr>
      <dsp:spPr>
        <a:xfrm>
          <a:off x="5634964" y="2514065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控配中心的品控及配送到市场的费用</a:t>
          </a:r>
          <a:endParaRPr lang="en-US" sz="1700" kern="1200" dirty="0"/>
        </a:p>
      </dsp:txBody>
      <dsp:txXfrm>
        <a:off x="5634964" y="2514065"/>
        <a:ext cx="2198488" cy="670270"/>
      </dsp:txXfrm>
    </dsp:sp>
    <dsp:sp modelId="{8C2C7AFC-1C3C-433C-A50B-3DAE96622C35}">
      <dsp:nvSpPr>
        <dsp:cNvPr id="0" name=""/>
        <dsp:cNvSpPr/>
      </dsp:nvSpPr>
      <dsp:spPr>
        <a:xfrm>
          <a:off x="5634964" y="3351904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其它配套费用</a:t>
          </a:r>
          <a:endParaRPr lang="en-US" sz="1700" kern="1200" dirty="0"/>
        </a:p>
      </dsp:txBody>
      <dsp:txXfrm>
        <a:off x="5634964" y="3351904"/>
        <a:ext cx="2198488" cy="67027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2FD71-DD0A-4E10-8949-67B9974EF466}">
      <dsp:nvSpPr>
        <dsp:cNvPr id="0" name=""/>
        <dsp:cNvSpPr/>
      </dsp:nvSpPr>
      <dsp:spPr>
        <a:xfrm>
          <a:off x="3547348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804421" y="130444"/>
              </a:lnTo>
              <a:lnTo>
                <a:pt x="804421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2393C-B10E-4472-87EE-4DCE8E9A3EC2}">
      <dsp:nvSpPr>
        <dsp:cNvPr id="0" name=""/>
        <dsp:cNvSpPr/>
      </dsp:nvSpPr>
      <dsp:spPr>
        <a:xfrm>
          <a:off x="3501628" y="2185592"/>
          <a:ext cx="91440" cy="191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742927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804421" y="0"/>
              </a:moveTo>
              <a:lnTo>
                <a:pt x="804421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340716" y="1576243"/>
          <a:ext cx="1206632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1206632" y="130444"/>
              </a:lnTo>
              <a:lnTo>
                <a:pt x="1206632" y="191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59C41-2D6C-41B5-8150-C2F11A914C21}">
      <dsp:nvSpPr>
        <dsp:cNvPr id="0" name=""/>
        <dsp:cNvSpPr/>
      </dsp:nvSpPr>
      <dsp:spPr>
        <a:xfrm>
          <a:off x="1134083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804421" y="130444"/>
              </a:lnTo>
              <a:lnTo>
                <a:pt x="804421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088363" y="2185592"/>
          <a:ext cx="91440" cy="191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329662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804421" y="0"/>
              </a:moveTo>
              <a:lnTo>
                <a:pt x="804421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134083" y="1576243"/>
          <a:ext cx="1206632" cy="191415"/>
        </a:xfrm>
        <a:custGeom>
          <a:avLst/>
          <a:gdLst/>
          <a:ahLst/>
          <a:cxnLst/>
          <a:rect l="0" t="0" r="0" b="0"/>
          <a:pathLst>
            <a:path>
              <a:moveTo>
                <a:pt x="1206632" y="0"/>
              </a:moveTo>
              <a:lnTo>
                <a:pt x="1206632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2011634" y="1158309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2084764" y="1227782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97005" y="1240023"/>
        <a:ext cx="633681" cy="393451"/>
      </dsp:txXfrm>
    </dsp:sp>
    <dsp:sp modelId="{C012CF40-E5D1-4EFD-9116-8A19C49243AC}">
      <dsp:nvSpPr>
        <dsp:cNvPr id="0" name=""/>
        <dsp:cNvSpPr/>
      </dsp:nvSpPr>
      <dsp:spPr>
        <a:xfrm>
          <a:off x="805002" y="1767659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878131" y="1837132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0372" y="1849373"/>
        <a:ext cx="633681" cy="393451"/>
      </dsp:txXfrm>
    </dsp:sp>
    <dsp:sp modelId="{F8A42063-9700-4CCC-87D4-07F8EAD81504}">
      <dsp:nvSpPr>
        <dsp:cNvPr id="0" name=""/>
        <dsp:cNvSpPr/>
      </dsp:nvSpPr>
      <dsp:spPr>
        <a:xfrm>
          <a:off x="580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73709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950" y="2458722"/>
        <a:ext cx="633681" cy="393451"/>
      </dsp:txXfrm>
    </dsp:sp>
    <dsp:sp modelId="{230E4865-6896-4E00-BC83-D016A838EEAD}">
      <dsp:nvSpPr>
        <dsp:cNvPr id="0" name=""/>
        <dsp:cNvSpPr/>
      </dsp:nvSpPr>
      <dsp:spPr>
        <a:xfrm>
          <a:off x="805002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878131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0372" y="2458722"/>
        <a:ext cx="633681" cy="393451"/>
      </dsp:txXfrm>
    </dsp:sp>
    <dsp:sp modelId="{CBC6CA5C-AE07-4F5D-A5A0-BD72C56B8A1D}">
      <dsp:nvSpPr>
        <dsp:cNvPr id="0" name=""/>
        <dsp:cNvSpPr/>
      </dsp:nvSpPr>
      <dsp:spPr>
        <a:xfrm>
          <a:off x="1609423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2AD16-5761-4D10-9F3C-E41B44772DC6}">
      <dsp:nvSpPr>
        <dsp:cNvPr id="0" name=""/>
        <dsp:cNvSpPr/>
      </dsp:nvSpPr>
      <dsp:spPr>
        <a:xfrm>
          <a:off x="1682553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94794" y="2458722"/>
        <a:ext cx="633681" cy="393451"/>
      </dsp:txXfrm>
    </dsp:sp>
    <dsp:sp modelId="{737D8521-7848-43ED-90A7-FF94DB7735EB}">
      <dsp:nvSpPr>
        <dsp:cNvPr id="0" name=""/>
        <dsp:cNvSpPr/>
      </dsp:nvSpPr>
      <dsp:spPr>
        <a:xfrm>
          <a:off x="3218267" y="1767659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291396" y="1837132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3637" y="1849373"/>
        <a:ext cx="633681" cy="393451"/>
      </dsp:txXfrm>
    </dsp:sp>
    <dsp:sp modelId="{8D720EEE-C133-4306-8A6A-2DCDF0D1B74C}">
      <dsp:nvSpPr>
        <dsp:cNvPr id="0" name=""/>
        <dsp:cNvSpPr/>
      </dsp:nvSpPr>
      <dsp:spPr>
        <a:xfrm>
          <a:off x="2413845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486974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9215" y="2458722"/>
        <a:ext cx="633681" cy="393451"/>
      </dsp:txXfrm>
    </dsp:sp>
    <dsp:sp modelId="{17136BEB-324A-4E9B-9884-D39EC47A8866}">
      <dsp:nvSpPr>
        <dsp:cNvPr id="0" name=""/>
        <dsp:cNvSpPr/>
      </dsp:nvSpPr>
      <dsp:spPr>
        <a:xfrm>
          <a:off x="3218267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291396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3637" y="2458722"/>
        <a:ext cx="633681" cy="393451"/>
      </dsp:txXfrm>
    </dsp:sp>
    <dsp:sp modelId="{7056B92C-3BBD-4047-8485-714AA7CC49CD}">
      <dsp:nvSpPr>
        <dsp:cNvPr id="0" name=""/>
        <dsp:cNvSpPr/>
      </dsp:nvSpPr>
      <dsp:spPr>
        <a:xfrm>
          <a:off x="4022689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A880-AD1D-46C2-A8BB-AC4CA3D3300F}">
      <dsp:nvSpPr>
        <dsp:cNvPr id="0" name=""/>
        <dsp:cNvSpPr/>
      </dsp:nvSpPr>
      <dsp:spPr>
        <a:xfrm>
          <a:off x="4095818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08059" y="2458722"/>
        <a:ext cx="633681" cy="39345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06437" y="0"/>
          <a:ext cx="3341687" cy="3341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3321" y="167084"/>
        <a:ext cx="1167919" cy="501253"/>
      </dsp:txXfrm>
    </dsp:sp>
    <dsp:sp modelId="{D60BAD03-F281-4852-815E-37FA2F3A5A84}">
      <dsp:nvSpPr>
        <dsp:cNvPr id="0" name=""/>
        <dsp:cNvSpPr/>
      </dsp:nvSpPr>
      <dsp:spPr>
        <a:xfrm>
          <a:off x="1124148" y="835421"/>
          <a:ext cx="2506265" cy="2506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sp:txBody>
      <dsp:txXfrm>
        <a:off x="1793321" y="992063"/>
        <a:ext cx="1167919" cy="469924"/>
      </dsp:txXfrm>
    </dsp:sp>
    <dsp:sp modelId="{A5CCAFF8-DB56-49C1-86D6-08546BB82487}">
      <dsp:nvSpPr>
        <dsp:cNvPr id="0" name=""/>
        <dsp:cNvSpPr/>
      </dsp:nvSpPr>
      <dsp:spPr>
        <a:xfrm>
          <a:off x="1541859" y="1670843"/>
          <a:ext cx="1670843" cy="1670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6548" y="2088554"/>
        <a:ext cx="1181464" cy="83542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06438" y="0"/>
          <a:ext cx="3341687" cy="3341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3321" y="167084"/>
        <a:ext cx="1167919" cy="501253"/>
      </dsp:txXfrm>
    </dsp:sp>
    <dsp:sp modelId="{D60BAD03-F281-4852-815E-37FA2F3A5A84}">
      <dsp:nvSpPr>
        <dsp:cNvPr id="0" name=""/>
        <dsp:cNvSpPr/>
      </dsp:nvSpPr>
      <dsp:spPr>
        <a:xfrm>
          <a:off x="723397" y="753366"/>
          <a:ext cx="1880751" cy="18873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5557" y="871327"/>
        <a:ext cx="876430" cy="353881"/>
      </dsp:txXfrm>
    </dsp:sp>
    <dsp:sp modelId="{A5CCAFF8-DB56-49C1-86D6-08546BB82487}">
      <dsp:nvSpPr>
        <dsp:cNvPr id="0" name=""/>
        <dsp:cNvSpPr/>
      </dsp:nvSpPr>
      <dsp:spPr>
        <a:xfrm>
          <a:off x="2168693" y="1322639"/>
          <a:ext cx="1670843" cy="1670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sp:txBody>
      <dsp:txXfrm>
        <a:off x="2413382" y="1740350"/>
        <a:ext cx="1181464" cy="83542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3025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30256"/>
        <a:ext cx="2916078" cy="1078341"/>
      </dsp:txXfrm>
    </dsp:sp>
    <dsp:sp modelId="{1073CD61-D0DB-476B-959E-9FA18B85F8E7}">
      <dsp:nvSpPr>
        <dsp:cNvPr id="0" name=""/>
        <dsp:cNvSpPr/>
      </dsp:nvSpPr>
      <dsp:spPr>
        <a:xfrm>
          <a:off x="0" y="1472191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72191"/>
        <a:ext cx="2916078" cy="1078341"/>
      </dsp:txXfrm>
    </dsp:sp>
    <dsp:sp modelId="{62FAF586-70B0-48A5-AB3B-2981CF86F02A}">
      <dsp:nvSpPr>
        <dsp:cNvPr id="0" name=""/>
        <dsp:cNvSpPr/>
      </dsp:nvSpPr>
      <dsp:spPr>
        <a:xfrm>
          <a:off x="0" y="21412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14126"/>
        <a:ext cx="2916078" cy="1078341"/>
      </dsp:txXfrm>
    </dsp:sp>
    <dsp:sp modelId="{F703EC7A-C342-4CF0-94BF-F8E234C41653}">
      <dsp:nvSpPr>
        <dsp:cNvPr id="0" name=""/>
        <dsp:cNvSpPr/>
      </dsp:nvSpPr>
      <dsp:spPr>
        <a:xfrm>
          <a:off x="5547004" y="30398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73324" y="330308"/>
        <a:ext cx="1295286" cy="845977"/>
      </dsp:txXfrm>
    </dsp:sp>
    <dsp:sp modelId="{411710FD-ECE7-44D6-9017-F272547710C7}">
      <dsp:nvSpPr>
        <dsp:cNvPr id="0" name=""/>
        <dsp:cNvSpPr/>
      </dsp:nvSpPr>
      <dsp:spPr>
        <a:xfrm>
          <a:off x="4468662" y="1202606"/>
          <a:ext cx="1752305" cy="359447"/>
        </a:xfrm>
        <a:custGeom>
          <a:avLst/>
          <a:gdLst/>
          <a:ahLst/>
          <a:cxnLst/>
          <a:rect l="0" t="0" r="0" b="0"/>
          <a:pathLst>
            <a:path>
              <a:moveTo>
                <a:pt x="1752305" y="0"/>
              </a:moveTo>
              <a:lnTo>
                <a:pt x="1752305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3664678" y="1562053"/>
          <a:ext cx="1607969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0998" y="1588373"/>
        <a:ext cx="1555329" cy="845977"/>
      </dsp:txXfrm>
    </dsp:sp>
    <dsp:sp modelId="{2FA6AC46-07C0-4B55-B49F-B6B39211C340}">
      <dsp:nvSpPr>
        <dsp:cNvPr id="0" name=""/>
        <dsp:cNvSpPr/>
      </dsp:nvSpPr>
      <dsp:spPr>
        <a:xfrm>
          <a:off x="3592510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18546" y="282011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4866" y="2846438"/>
        <a:ext cx="1295286" cy="845977"/>
      </dsp:txXfrm>
    </dsp:sp>
    <dsp:sp modelId="{26490CFA-0A24-4937-97F4-BEDD336AB613}">
      <dsp:nvSpPr>
        <dsp:cNvPr id="0" name=""/>
        <dsp:cNvSpPr/>
      </dsp:nvSpPr>
      <dsp:spPr>
        <a:xfrm>
          <a:off x="4468662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05E57-5FBE-4CDD-8EF9-4DC757AEA476}">
      <dsp:nvSpPr>
        <dsp:cNvPr id="0" name=""/>
        <dsp:cNvSpPr/>
      </dsp:nvSpPr>
      <dsp:spPr>
        <a:xfrm>
          <a:off x="4670851" y="282011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97171" y="2846438"/>
        <a:ext cx="1295286" cy="845977"/>
      </dsp:txXfrm>
    </dsp:sp>
    <dsp:sp modelId="{053F8143-3E2B-4AE7-8ABE-C8D40D0AF695}">
      <dsp:nvSpPr>
        <dsp:cNvPr id="0" name=""/>
        <dsp:cNvSpPr/>
      </dsp:nvSpPr>
      <dsp:spPr>
        <a:xfrm>
          <a:off x="6220967" y="1202606"/>
          <a:ext cx="1752305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1752305" y="179723"/>
              </a:lnTo>
              <a:lnTo>
                <a:pt x="1752305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7169288" y="1562053"/>
          <a:ext cx="1607969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95608" y="1588373"/>
        <a:ext cx="1555329" cy="845977"/>
      </dsp:txXfrm>
    </dsp:sp>
    <dsp:sp modelId="{BD676BAF-3620-40BF-95C6-26643E1748FD}">
      <dsp:nvSpPr>
        <dsp:cNvPr id="0" name=""/>
        <dsp:cNvSpPr/>
      </dsp:nvSpPr>
      <dsp:spPr>
        <a:xfrm>
          <a:off x="7097120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423156" y="282011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49476" y="2846438"/>
        <a:ext cx="1295286" cy="845977"/>
      </dsp:txXfrm>
    </dsp:sp>
    <dsp:sp modelId="{066ED6C7-C487-4685-9082-793614E56615}">
      <dsp:nvSpPr>
        <dsp:cNvPr id="0" name=""/>
        <dsp:cNvSpPr/>
      </dsp:nvSpPr>
      <dsp:spPr>
        <a:xfrm>
          <a:off x="7973272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95FF7-7D11-45B9-A07D-F48606424217}">
      <dsp:nvSpPr>
        <dsp:cNvPr id="0" name=""/>
        <dsp:cNvSpPr/>
      </dsp:nvSpPr>
      <dsp:spPr>
        <a:xfrm>
          <a:off x="8175461" y="282011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1781" y="2846438"/>
        <a:ext cx="1295286" cy="84597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1" y="2507423"/>
          <a:ext cx="2043108" cy="939564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93738" y="2138679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2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4" y="501253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8" y="521807"/>
        <a:ext cx="1723570" cy="66064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2" y="2507423"/>
          <a:ext cx="2043108" cy="939564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93739" y="2138679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3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5" y="501253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9" y="521807"/>
        <a:ext cx="1723570" cy="660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910217" y="1544299"/>
          <a:ext cx="934126" cy="93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47017" y="1681099"/>
        <a:ext cx="660526" cy="660526"/>
      </dsp:txXfrm>
    </dsp:sp>
    <dsp:sp modelId="{995CC852-D064-453E-B55F-4F5D99661AB6}">
      <dsp:nvSpPr>
        <dsp:cNvPr id="0" name=""/>
        <dsp:cNvSpPr/>
      </dsp:nvSpPr>
      <dsp:spPr>
        <a:xfrm rot="16200000">
          <a:off x="2278189" y="1206259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1298660"/>
        <a:ext cx="138728" cy="188018"/>
      </dsp:txXfrm>
    </dsp:sp>
    <dsp:sp modelId="{F13B9279-4D20-4C63-BD8E-8FF21C28D26C}">
      <dsp:nvSpPr>
        <dsp:cNvPr id="0" name=""/>
        <dsp:cNvSpPr/>
      </dsp:nvSpPr>
      <dsp:spPr>
        <a:xfrm>
          <a:off x="1793451" y="2709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64451" y="173709"/>
        <a:ext cx="825658" cy="825658"/>
      </dsp:txXfrm>
    </dsp:sp>
    <dsp:sp modelId="{5A4D13B5-DCAA-4600-87DA-6A35B14CC8DF}">
      <dsp:nvSpPr>
        <dsp:cNvPr id="0" name=""/>
        <dsp:cNvSpPr/>
      </dsp:nvSpPr>
      <dsp:spPr>
        <a:xfrm>
          <a:off x="2926609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6609" y="1917353"/>
        <a:ext cx="138728" cy="188018"/>
      </dsp:txXfrm>
    </dsp:sp>
    <dsp:sp modelId="{DB515EB8-7228-4CF2-9755-83B51B874FC7}">
      <dsp:nvSpPr>
        <dsp:cNvPr id="0" name=""/>
        <dsp:cNvSpPr/>
      </dsp:nvSpPr>
      <dsp:spPr>
        <a:xfrm>
          <a:off x="3218276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9276" y="1598533"/>
        <a:ext cx="825658" cy="825658"/>
      </dsp:txXfrm>
    </dsp:sp>
    <dsp:sp modelId="{8BB25B4C-C511-4C59-A07D-74BDD700E10F}">
      <dsp:nvSpPr>
        <dsp:cNvPr id="0" name=""/>
        <dsp:cNvSpPr/>
      </dsp:nvSpPr>
      <dsp:spPr>
        <a:xfrm rot="5400000">
          <a:off x="2278189" y="250310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2536046"/>
        <a:ext cx="138728" cy="188018"/>
      </dsp:txXfrm>
    </dsp:sp>
    <dsp:sp modelId="{D2454FAC-7D9D-4545-BD4B-513B814EEF02}">
      <dsp:nvSpPr>
        <dsp:cNvPr id="0" name=""/>
        <dsp:cNvSpPr/>
      </dsp:nvSpPr>
      <dsp:spPr>
        <a:xfrm>
          <a:off x="1793451" y="2852357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64451" y="3023357"/>
        <a:ext cx="825658" cy="825658"/>
      </dsp:txXfrm>
    </dsp:sp>
    <dsp:sp modelId="{CE934320-C79B-4FEA-B6E4-74714B804A8C}">
      <dsp:nvSpPr>
        <dsp:cNvPr id="0" name=""/>
        <dsp:cNvSpPr/>
      </dsp:nvSpPr>
      <dsp:spPr>
        <a:xfrm rot="10800000">
          <a:off x="1629768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89223" y="1917353"/>
        <a:ext cx="138728" cy="188018"/>
      </dsp:txXfrm>
    </dsp:sp>
    <dsp:sp modelId="{EBFDEB1D-4DC2-41B8-8DEF-B1BFA93B877F}">
      <dsp:nvSpPr>
        <dsp:cNvPr id="0" name=""/>
        <dsp:cNvSpPr/>
      </dsp:nvSpPr>
      <dsp:spPr>
        <a:xfrm>
          <a:off x="368627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539627" y="1598533"/>
        <a:ext cx="825658" cy="82565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36FD4-2498-449A-8B50-4F09B6E03618}">
      <dsp:nvSpPr>
        <dsp:cNvPr id="0" name=""/>
        <dsp:cNvSpPr/>
      </dsp:nvSpPr>
      <dsp:spPr>
        <a:xfrm>
          <a:off x="1626951" y="1410951"/>
          <a:ext cx="1500658" cy="15006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7" y="1630717"/>
        <a:ext cx="1061126" cy="1061126"/>
      </dsp:txXfrm>
    </dsp:sp>
    <dsp:sp modelId="{C3A7DF1F-1BF4-45E7-82BE-354FF64C4CDD}">
      <dsp:nvSpPr>
        <dsp:cNvPr id="0" name=""/>
        <dsp:cNvSpPr/>
      </dsp:nvSpPr>
      <dsp:spPr>
        <a:xfrm rot="12900000">
          <a:off x="610424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7C5BC-F197-4DE2-89E2-5D6840C92242}">
      <dsp:nvSpPr>
        <dsp:cNvPr id="0" name=""/>
        <dsp:cNvSpPr/>
      </dsp:nvSpPr>
      <dsp:spPr>
        <a:xfrm>
          <a:off x="6453" y="430076"/>
          <a:ext cx="1425625" cy="1140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57" y="463480"/>
        <a:ext cx="1358817" cy="1073692"/>
      </dsp:txXfrm>
    </dsp:sp>
    <dsp:sp modelId="{E07CAD93-8E04-4468-B52D-F4202331BD06}">
      <dsp:nvSpPr>
        <dsp:cNvPr id="0" name=""/>
        <dsp:cNvSpPr/>
      </dsp:nvSpPr>
      <dsp:spPr>
        <a:xfrm rot="19500000">
          <a:off x="2940459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D27828-FBE8-4520-909F-87F472FE5E9D}">
      <dsp:nvSpPr>
        <dsp:cNvPr id="0" name=""/>
        <dsp:cNvSpPr/>
      </dsp:nvSpPr>
      <dsp:spPr>
        <a:xfrm>
          <a:off x="3322482" y="430076"/>
          <a:ext cx="1425625" cy="1140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55886" y="463480"/>
        <a:ext cx="1358817" cy="107369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2529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833" y="1376680"/>
        <a:ext cx="1213261" cy="588326"/>
      </dsp:txXfrm>
    </dsp:sp>
    <dsp:sp modelId="{8C854ACF-835F-4AE3-8DC9-8B542F6EA2C5}">
      <dsp:nvSpPr>
        <dsp:cNvPr id="0" name=""/>
        <dsp:cNvSpPr/>
      </dsp:nvSpPr>
      <dsp:spPr>
        <a:xfrm>
          <a:off x="1252399" y="1654012"/>
          <a:ext cx="499947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499947" y="1683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89874" y="1658344"/>
        <a:ext cx="24997" cy="24997"/>
      </dsp:txXfrm>
    </dsp:sp>
    <dsp:sp modelId="{510CBD0E-2B74-48A5-A068-69B5D50D497D}">
      <dsp:nvSpPr>
        <dsp:cNvPr id="0" name=""/>
        <dsp:cNvSpPr/>
      </dsp:nvSpPr>
      <dsp:spPr>
        <a:xfrm>
          <a:off x="1752346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0650" y="1376680"/>
        <a:ext cx="1213261" cy="588326"/>
      </dsp:txXfrm>
    </dsp:sp>
    <dsp:sp modelId="{54821F47-EBFF-4C5F-ACB1-0365BEDDE0F5}">
      <dsp:nvSpPr>
        <dsp:cNvPr id="0" name=""/>
        <dsp:cNvSpPr/>
      </dsp:nvSpPr>
      <dsp:spPr>
        <a:xfrm rot="18289469">
          <a:off x="2814456" y="1294675"/>
          <a:ext cx="875466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875466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303" y="1289619"/>
        <a:ext cx="43773" cy="43773"/>
      </dsp:txXfrm>
    </dsp:sp>
    <dsp:sp modelId="{374DAA3C-6759-4E27-B664-F6D275ECF374}">
      <dsp:nvSpPr>
        <dsp:cNvPr id="0" name=""/>
        <dsp:cNvSpPr/>
      </dsp:nvSpPr>
      <dsp:spPr>
        <a:xfrm>
          <a:off x="3502163" y="639701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658005"/>
        <a:ext cx="1213261" cy="588326"/>
      </dsp:txXfrm>
    </dsp:sp>
    <dsp:sp modelId="{892A3F96-E7F7-47DA-BC95-7FFC246465E3}">
      <dsp:nvSpPr>
        <dsp:cNvPr id="0" name=""/>
        <dsp:cNvSpPr/>
      </dsp:nvSpPr>
      <dsp:spPr>
        <a:xfrm>
          <a:off x="3002216" y="1654012"/>
          <a:ext cx="499947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499947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9691" y="1658344"/>
        <a:ext cx="24997" cy="24997"/>
      </dsp:txXfrm>
    </dsp:sp>
    <dsp:sp modelId="{F39A9753-5BC7-44CF-989F-F7150E9EDB51}">
      <dsp:nvSpPr>
        <dsp:cNvPr id="0" name=""/>
        <dsp:cNvSpPr/>
      </dsp:nvSpPr>
      <dsp:spPr>
        <a:xfrm>
          <a:off x="3502163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1376680"/>
        <a:ext cx="1213261" cy="588326"/>
      </dsp:txXfrm>
    </dsp:sp>
    <dsp:sp modelId="{85A10939-7951-4B5F-86FA-E88F34A95265}">
      <dsp:nvSpPr>
        <dsp:cNvPr id="0" name=""/>
        <dsp:cNvSpPr/>
      </dsp:nvSpPr>
      <dsp:spPr>
        <a:xfrm rot="3310531">
          <a:off x="2814456" y="2013349"/>
          <a:ext cx="875466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875466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303" y="2008294"/>
        <a:ext cx="43773" cy="43773"/>
      </dsp:txXfrm>
    </dsp:sp>
    <dsp:sp modelId="{CEB89AC8-08AC-41E6-977D-52B0D04E91EC}">
      <dsp:nvSpPr>
        <dsp:cNvPr id="0" name=""/>
        <dsp:cNvSpPr/>
      </dsp:nvSpPr>
      <dsp:spPr>
        <a:xfrm>
          <a:off x="3502163" y="2077051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2095355"/>
        <a:ext cx="1213261" cy="588326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77281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342"/>
              </a:lnTo>
              <a:lnTo>
                <a:pt x="145953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231327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1626342"/>
              </a:lnTo>
              <a:lnTo>
                <a:pt x="0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77281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416"/>
              </a:lnTo>
              <a:lnTo>
                <a:pt x="145953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231327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77281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05"/>
              </a:lnTo>
              <a:lnTo>
                <a:pt x="1681943" y="2119805"/>
              </a:lnTo>
              <a:lnTo>
                <a:pt x="1681943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331561" y="878483"/>
          <a:ext cx="91440" cy="2265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95337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1681943" y="0"/>
              </a:moveTo>
              <a:lnTo>
                <a:pt x="1681943" y="2119805"/>
              </a:lnTo>
              <a:lnTo>
                <a:pt x="0" y="2119805"/>
              </a:lnTo>
              <a:lnTo>
                <a:pt x="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82262" y="183464"/>
          <a:ext cx="1390036" cy="695018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183464"/>
        <a:ext cx="1390036" cy="695018"/>
      </dsp:txXfrm>
    </dsp:sp>
    <dsp:sp modelId="{38E06205-DEEF-4FE8-91E9-8E678FEACDA7}">
      <dsp:nvSpPr>
        <dsp:cNvPr id="0" name=""/>
        <dsp:cNvSpPr/>
      </dsp:nvSpPr>
      <dsp:spPr>
        <a:xfrm>
          <a:off x="1751764" y="252966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9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" y="3144241"/>
        <a:ext cx="1390036" cy="695018"/>
      </dsp:txXfrm>
    </dsp:sp>
    <dsp:sp modelId="{3F341B6D-7BF2-40D0-9488-BC3363D1DBF4}">
      <dsp:nvSpPr>
        <dsp:cNvPr id="0" name=""/>
        <dsp:cNvSpPr/>
      </dsp:nvSpPr>
      <dsp:spPr>
        <a:xfrm>
          <a:off x="69821" y="3213743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82262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3144241"/>
        <a:ext cx="1390036" cy="695018"/>
      </dsp:txXfrm>
    </dsp:sp>
    <dsp:sp modelId="{1F561D68-4BF8-4EE0-B2F4-05F28597DFD7}">
      <dsp:nvSpPr>
        <dsp:cNvPr id="0" name=""/>
        <dsp:cNvSpPr/>
      </dsp:nvSpPr>
      <dsp:spPr>
        <a:xfrm>
          <a:off x="1751764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64206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4206" y="3144241"/>
        <a:ext cx="1390036" cy="695018"/>
      </dsp:txXfrm>
    </dsp:sp>
    <dsp:sp modelId="{3A374F2C-7E65-40CA-BF42-1AD12F84A2F8}">
      <dsp:nvSpPr>
        <dsp:cNvPr id="0" name=""/>
        <dsp:cNvSpPr/>
      </dsp:nvSpPr>
      <dsp:spPr>
        <a:xfrm>
          <a:off x="3433708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41291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1170390"/>
        <a:ext cx="1390036" cy="695018"/>
      </dsp:txXfrm>
    </dsp:sp>
    <dsp:sp modelId="{FFAB9A44-59EF-4860-8768-6E0967FC3437}">
      <dsp:nvSpPr>
        <dsp:cNvPr id="0" name=""/>
        <dsp:cNvSpPr/>
      </dsp:nvSpPr>
      <dsp:spPr>
        <a:xfrm>
          <a:off x="910792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523234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1170390"/>
        <a:ext cx="1390036" cy="695018"/>
      </dsp:txXfrm>
    </dsp:sp>
    <dsp:sp modelId="{4FB7617C-C401-4A28-9A7E-9412E35B45CD}">
      <dsp:nvSpPr>
        <dsp:cNvPr id="0" name=""/>
        <dsp:cNvSpPr/>
      </dsp:nvSpPr>
      <dsp:spPr>
        <a:xfrm>
          <a:off x="2592736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41291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2157316"/>
        <a:ext cx="1390036" cy="695018"/>
      </dsp:txXfrm>
    </dsp:sp>
    <dsp:sp modelId="{68603C10-892E-49FD-A395-C1E2D106A0E8}">
      <dsp:nvSpPr>
        <dsp:cNvPr id="0" name=""/>
        <dsp:cNvSpPr/>
      </dsp:nvSpPr>
      <dsp:spPr>
        <a:xfrm>
          <a:off x="910792" y="2226818"/>
          <a:ext cx="417010" cy="5560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523234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2157316"/>
        <a:ext cx="1390036" cy="695018"/>
      </dsp:txXfrm>
    </dsp:sp>
    <dsp:sp modelId="{85A86ECA-F663-4822-8D7A-1607ADF810EE}">
      <dsp:nvSpPr>
        <dsp:cNvPr id="0" name=""/>
        <dsp:cNvSpPr/>
      </dsp:nvSpPr>
      <dsp:spPr>
        <a:xfrm>
          <a:off x="2592736" y="2226818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06CD0-8F4D-40D1-8CD4-1E2541C6B551}">
      <dsp:nvSpPr>
        <dsp:cNvPr id="0" name=""/>
        <dsp:cNvSpPr/>
      </dsp:nvSpPr>
      <dsp:spPr>
        <a:xfrm>
          <a:off x="0" y="822722"/>
          <a:ext cx="2377280" cy="2377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8145" y="1170867"/>
        <a:ext cx="1680990" cy="1680990"/>
      </dsp:txXfrm>
    </dsp:sp>
    <dsp:sp modelId="{8FC7103E-45ED-4037-8BFB-14DA5417833E}">
      <dsp:nvSpPr>
        <dsp:cNvPr id="0" name=""/>
        <dsp:cNvSpPr/>
      </dsp:nvSpPr>
      <dsp:spPr>
        <a:xfrm>
          <a:off x="2377281" y="822722"/>
          <a:ext cx="2377280" cy="2377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25426" y="1170867"/>
        <a:ext cx="1680990" cy="168099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E0CC-21CF-4088-A024-3C8DB1BD1880}">
      <dsp:nvSpPr>
        <dsp:cNvPr id="0" name=""/>
        <dsp:cNvSpPr/>
      </dsp:nvSpPr>
      <dsp:spPr>
        <a:xfrm>
          <a:off x="421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产地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02" y="86489"/>
        <a:ext cx="866430" cy="507233"/>
      </dsp:txXfrm>
    </dsp:sp>
    <dsp:sp modelId="{DF5EF879-97E8-40C1-871E-3F8A8E4E5EE1}">
      <dsp:nvSpPr>
        <dsp:cNvPr id="0" name=""/>
        <dsp:cNvSpPr/>
      </dsp:nvSpPr>
      <dsp:spPr>
        <a:xfrm>
          <a:off x="977436" y="228755"/>
          <a:ext cx="190374" cy="222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77436" y="273295"/>
        <a:ext cx="133262" cy="133622"/>
      </dsp:txXfrm>
    </dsp:sp>
    <dsp:sp modelId="{2FBF2FAD-3878-4016-AE19-1C5FA4187159}">
      <dsp:nvSpPr>
        <dsp:cNvPr id="0" name=""/>
        <dsp:cNvSpPr/>
      </dsp:nvSpPr>
      <dsp:spPr>
        <a:xfrm>
          <a:off x="1257609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3390" y="86489"/>
        <a:ext cx="866430" cy="50723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E0CC-21CF-4088-A024-3C8DB1BD1880}">
      <dsp:nvSpPr>
        <dsp:cNvPr id="0" name=""/>
        <dsp:cNvSpPr/>
      </dsp:nvSpPr>
      <dsp:spPr>
        <a:xfrm>
          <a:off x="421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农贸综合体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02" y="86489"/>
        <a:ext cx="866430" cy="507233"/>
      </dsp:txXfrm>
    </dsp:sp>
    <dsp:sp modelId="{DF5EF879-97E8-40C1-871E-3F8A8E4E5EE1}">
      <dsp:nvSpPr>
        <dsp:cNvPr id="0" name=""/>
        <dsp:cNvSpPr/>
      </dsp:nvSpPr>
      <dsp:spPr>
        <a:xfrm>
          <a:off x="977436" y="228755"/>
          <a:ext cx="190374" cy="222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77436" y="273295"/>
        <a:ext cx="133262" cy="133622"/>
      </dsp:txXfrm>
    </dsp:sp>
    <dsp:sp modelId="{2FBF2FAD-3878-4016-AE19-1C5FA4187159}">
      <dsp:nvSpPr>
        <dsp:cNvPr id="0" name=""/>
        <dsp:cNvSpPr/>
      </dsp:nvSpPr>
      <dsp:spPr>
        <a:xfrm>
          <a:off x="1257609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3390" y="86489"/>
        <a:ext cx="866430" cy="507233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C305A-A9BE-4520-B219-32B5F972B8D2}">
      <dsp:nvSpPr>
        <dsp:cNvPr id="0" name=""/>
        <dsp:cNvSpPr/>
      </dsp:nvSpPr>
      <dsp:spPr>
        <a:xfrm>
          <a:off x="2255580" y="1217873"/>
          <a:ext cx="102228" cy="447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858"/>
              </a:lnTo>
              <a:lnTo>
                <a:pt x="102228" y="4478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2EEC6-D1C0-4A05-81DE-3C45EE3ACA7C}">
      <dsp:nvSpPr>
        <dsp:cNvPr id="0" name=""/>
        <dsp:cNvSpPr/>
      </dsp:nvSpPr>
      <dsp:spPr>
        <a:xfrm>
          <a:off x="2153351" y="1217873"/>
          <a:ext cx="102228" cy="447858"/>
        </a:xfrm>
        <a:custGeom>
          <a:avLst/>
          <a:gdLst/>
          <a:ahLst/>
          <a:cxnLst/>
          <a:rect l="0" t="0" r="0" b="0"/>
          <a:pathLst>
            <a:path>
              <a:moveTo>
                <a:pt x="102228" y="0"/>
              </a:moveTo>
              <a:lnTo>
                <a:pt x="102228" y="447858"/>
              </a:lnTo>
              <a:lnTo>
                <a:pt x="0" y="4478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150AA-B8AA-4940-BEEC-E371A64646B3}">
      <dsp:nvSpPr>
        <dsp:cNvPr id="0" name=""/>
        <dsp:cNvSpPr/>
      </dsp:nvSpPr>
      <dsp:spPr>
        <a:xfrm>
          <a:off x="3633232" y="2600393"/>
          <a:ext cx="146040" cy="447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858"/>
              </a:lnTo>
              <a:lnTo>
                <a:pt x="146040" y="4478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2DAA7-FE30-4957-B069-F203BA6BC36E}">
      <dsp:nvSpPr>
        <dsp:cNvPr id="0" name=""/>
        <dsp:cNvSpPr/>
      </dsp:nvSpPr>
      <dsp:spPr>
        <a:xfrm>
          <a:off x="2255580" y="1217873"/>
          <a:ext cx="1767094" cy="895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488"/>
              </a:lnTo>
              <a:lnTo>
                <a:pt x="1767094" y="793488"/>
              </a:lnTo>
              <a:lnTo>
                <a:pt x="1767094" y="8957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B72C5-8058-49DD-9AAE-F56C666813E3}">
      <dsp:nvSpPr>
        <dsp:cNvPr id="0" name=""/>
        <dsp:cNvSpPr/>
      </dsp:nvSpPr>
      <dsp:spPr>
        <a:xfrm>
          <a:off x="2455169" y="2600393"/>
          <a:ext cx="146040" cy="447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858"/>
              </a:lnTo>
              <a:lnTo>
                <a:pt x="146040" y="4478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8EBFB-146D-4E8F-BC6B-BC3ED88404CD}">
      <dsp:nvSpPr>
        <dsp:cNvPr id="0" name=""/>
        <dsp:cNvSpPr/>
      </dsp:nvSpPr>
      <dsp:spPr>
        <a:xfrm>
          <a:off x="2255580" y="1217873"/>
          <a:ext cx="589031" cy="895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488"/>
              </a:lnTo>
              <a:lnTo>
                <a:pt x="589031" y="793488"/>
              </a:lnTo>
              <a:lnTo>
                <a:pt x="589031" y="8957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6C54B-B27A-4335-99B7-AD6CC2815030}">
      <dsp:nvSpPr>
        <dsp:cNvPr id="0" name=""/>
        <dsp:cNvSpPr/>
      </dsp:nvSpPr>
      <dsp:spPr>
        <a:xfrm>
          <a:off x="1277106" y="2600393"/>
          <a:ext cx="146040" cy="447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858"/>
              </a:lnTo>
              <a:lnTo>
                <a:pt x="146040" y="4478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8F5E7-0A6F-4170-B1D8-464EEB823DAF}">
      <dsp:nvSpPr>
        <dsp:cNvPr id="0" name=""/>
        <dsp:cNvSpPr/>
      </dsp:nvSpPr>
      <dsp:spPr>
        <a:xfrm>
          <a:off x="1666548" y="1217873"/>
          <a:ext cx="589031" cy="895717"/>
        </a:xfrm>
        <a:custGeom>
          <a:avLst/>
          <a:gdLst/>
          <a:ahLst/>
          <a:cxnLst/>
          <a:rect l="0" t="0" r="0" b="0"/>
          <a:pathLst>
            <a:path>
              <a:moveTo>
                <a:pt x="589031" y="0"/>
              </a:moveTo>
              <a:lnTo>
                <a:pt x="589031" y="793488"/>
              </a:lnTo>
              <a:lnTo>
                <a:pt x="0" y="793488"/>
              </a:lnTo>
              <a:lnTo>
                <a:pt x="0" y="8957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DB33D-17B5-49AB-9E04-16CC0D74FA5B}">
      <dsp:nvSpPr>
        <dsp:cNvPr id="0" name=""/>
        <dsp:cNvSpPr/>
      </dsp:nvSpPr>
      <dsp:spPr>
        <a:xfrm>
          <a:off x="99043" y="2600393"/>
          <a:ext cx="146040" cy="447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858"/>
              </a:lnTo>
              <a:lnTo>
                <a:pt x="146040" y="4478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32525-5E06-41C0-957E-E5A0B2C69F6A}">
      <dsp:nvSpPr>
        <dsp:cNvPr id="0" name=""/>
        <dsp:cNvSpPr/>
      </dsp:nvSpPr>
      <dsp:spPr>
        <a:xfrm>
          <a:off x="488485" y="1217873"/>
          <a:ext cx="1767094" cy="895717"/>
        </a:xfrm>
        <a:custGeom>
          <a:avLst/>
          <a:gdLst/>
          <a:ahLst/>
          <a:cxnLst/>
          <a:rect l="0" t="0" r="0" b="0"/>
          <a:pathLst>
            <a:path>
              <a:moveTo>
                <a:pt x="1767094" y="0"/>
              </a:moveTo>
              <a:lnTo>
                <a:pt x="1767094" y="793488"/>
              </a:lnTo>
              <a:lnTo>
                <a:pt x="0" y="793488"/>
              </a:lnTo>
              <a:lnTo>
                <a:pt x="0" y="8957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87B07-6DED-43AC-AE44-548263108BB3}">
      <dsp:nvSpPr>
        <dsp:cNvPr id="0" name=""/>
        <dsp:cNvSpPr/>
      </dsp:nvSpPr>
      <dsp:spPr>
        <a:xfrm>
          <a:off x="1768777" y="73107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中关村金促会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8777" y="731071"/>
        <a:ext cx="973605" cy="486802"/>
      </dsp:txXfrm>
    </dsp:sp>
    <dsp:sp modelId="{67DD97BE-8E3F-4F16-AA5B-C1952C6C525F}">
      <dsp:nvSpPr>
        <dsp:cNvPr id="0" name=""/>
        <dsp:cNvSpPr/>
      </dsp:nvSpPr>
      <dsp:spPr>
        <a:xfrm>
          <a:off x="1683" y="211359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3" y="2113591"/>
        <a:ext cx="973605" cy="486802"/>
      </dsp:txXfrm>
    </dsp:sp>
    <dsp:sp modelId="{D3DA8DE7-C4EC-497C-B587-2EF82DFB7917}">
      <dsp:nvSpPr>
        <dsp:cNvPr id="0" name=""/>
        <dsp:cNvSpPr/>
      </dsp:nvSpPr>
      <dsp:spPr>
        <a:xfrm>
          <a:off x="245084" y="280485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084" y="2804851"/>
        <a:ext cx="973605" cy="486802"/>
      </dsp:txXfrm>
    </dsp:sp>
    <dsp:sp modelId="{AB85B744-7EDB-47A9-8600-3E48D1788D00}">
      <dsp:nvSpPr>
        <dsp:cNvPr id="0" name=""/>
        <dsp:cNvSpPr/>
      </dsp:nvSpPr>
      <dsp:spPr>
        <a:xfrm>
          <a:off x="1179746" y="211359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河南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79746" y="2113591"/>
        <a:ext cx="973605" cy="486802"/>
      </dsp:txXfrm>
    </dsp:sp>
    <dsp:sp modelId="{75E1EEBF-0F3B-4284-9F88-3F3A40518605}">
      <dsp:nvSpPr>
        <dsp:cNvPr id="0" name=""/>
        <dsp:cNvSpPr/>
      </dsp:nvSpPr>
      <dsp:spPr>
        <a:xfrm>
          <a:off x="1423147" y="280485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23147" y="2804851"/>
        <a:ext cx="973605" cy="486802"/>
      </dsp:txXfrm>
    </dsp:sp>
    <dsp:sp modelId="{7CF5B68D-A33B-4113-BA04-0C43FFB25F80}">
      <dsp:nvSpPr>
        <dsp:cNvPr id="0" name=""/>
        <dsp:cNvSpPr/>
      </dsp:nvSpPr>
      <dsp:spPr>
        <a:xfrm>
          <a:off x="2357808" y="211359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北京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57808" y="2113591"/>
        <a:ext cx="973605" cy="486802"/>
      </dsp:txXfrm>
    </dsp:sp>
    <dsp:sp modelId="{6D8372BB-AB9C-49E5-B0CB-6CC47EBDA1B3}">
      <dsp:nvSpPr>
        <dsp:cNvPr id="0" name=""/>
        <dsp:cNvSpPr/>
      </dsp:nvSpPr>
      <dsp:spPr>
        <a:xfrm>
          <a:off x="2601210" y="280485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01210" y="2804851"/>
        <a:ext cx="973605" cy="486802"/>
      </dsp:txXfrm>
    </dsp:sp>
    <dsp:sp modelId="{9A957C8E-B7ED-4C2B-BA39-743DE81B6F64}">
      <dsp:nvSpPr>
        <dsp:cNvPr id="0" name=""/>
        <dsp:cNvSpPr/>
      </dsp:nvSpPr>
      <dsp:spPr>
        <a:xfrm>
          <a:off x="3535871" y="211359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35871" y="2113591"/>
        <a:ext cx="973605" cy="486802"/>
      </dsp:txXfrm>
    </dsp:sp>
    <dsp:sp modelId="{DDAF7AE7-D603-41E7-9034-FD8DDF2F4A7E}">
      <dsp:nvSpPr>
        <dsp:cNvPr id="0" name=""/>
        <dsp:cNvSpPr/>
      </dsp:nvSpPr>
      <dsp:spPr>
        <a:xfrm>
          <a:off x="3779273" y="280485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……..</a:t>
          </a:r>
        </a:p>
      </dsp:txBody>
      <dsp:txXfrm>
        <a:off x="3779273" y="2804851"/>
        <a:ext cx="973605" cy="486802"/>
      </dsp:txXfrm>
    </dsp:sp>
    <dsp:sp modelId="{19BA920B-FEF3-41D5-8DD9-1109A9CFE949}">
      <dsp:nvSpPr>
        <dsp:cNvPr id="0" name=""/>
        <dsp:cNvSpPr/>
      </dsp:nvSpPr>
      <dsp:spPr>
        <a:xfrm>
          <a:off x="1179746" y="142233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保利华越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79746" y="1422331"/>
        <a:ext cx="973605" cy="486802"/>
      </dsp:txXfrm>
    </dsp:sp>
    <dsp:sp modelId="{2BE5532C-E417-461A-8CF0-8C2F1D992E42}">
      <dsp:nvSpPr>
        <dsp:cNvPr id="0" name=""/>
        <dsp:cNvSpPr/>
      </dsp:nvSpPr>
      <dsp:spPr>
        <a:xfrm>
          <a:off x="2357808" y="142233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中惠农通体系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57808" y="1422331"/>
        <a:ext cx="973605" cy="48680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49E38-F643-427F-818E-D3ACA8F95925}">
      <dsp:nvSpPr>
        <dsp:cNvPr id="0" name=""/>
        <dsp:cNvSpPr/>
      </dsp:nvSpPr>
      <dsp:spPr>
        <a:xfrm>
          <a:off x="306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普通会员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ＶＩＰ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80" y="1482496"/>
        <a:ext cx="1293264" cy="820139"/>
      </dsp:txXfrm>
    </dsp:sp>
    <dsp:sp modelId="{46DBD63D-91FC-48AD-8B46-6F6C2FF6FB7C}">
      <dsp:nvSpPr>
        <dsp:cNvPr id="0" name=""/>
        <dsp:cNvSpPr/>
      </dsp:nvSpPr>
      <dsp:spPr>
        <a:xfrm>
          <a:off x="785435" y="1817706"/>
          <a:ext cx="1339725" cy="1339725"/>
        </a:xfrm>
        <a:prstGeom prst="leftCircularArrow">
          <a:avLst>
            <a:gd name="adj1" fmla="val 2096"/>
            <a:gd name="adj2" fmla="val 251676"/>
            <a:gd name="adj3" fmla="val 2027187"/>
            <a:gd name="adj4" fmla="val 9024489"/>
            <a:gd name="adj5" fmla="val 24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4727F2-E05E-465F-BF94-9E01601946EE}">
      <dsp:nvSpPr>
        <dsp:cNvPr id="0" name=""/>
        <dsp:cNvSpPr/>
      </dsp:nvSpPr>
      <dsp:spPr>
        <a:xfrm>
          <a:off x="30179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会员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15" y="2342070"/>
        <a:ext cx="1167094" cy="447348"/>
      </dsp:txXfrm>
    </dsp:sp>
    <dsp:sp modelId="{8FB87F24-2F33-497E-B0E8-A11CC04598A5}">
      <dsp:nvSpPr>
        <dsp:cNvPr id="0" name=""/>
        <dsp:cNvSpPr/>
      </dsp:nvSpPr>
      <dsp:spPr>
        <a:xfrm>
          <a:off x="1630449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实体商户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5965" y="1720088"/>
        <a:ext cx="1293264" cy="820139"/>
      </dsp:txXfrm>
    </dsp:sp>
    <dsp:sp modelId="{3E9469FB-2303-46C7-9D15-716C97924A24}">
      <dsp:nvSpPr>
        <dsp:cNvPr id="0" name=""/>
        <dsp:cNvSpPr/>
      </dsp:nvSpPr>
      <dsp:spPr>
        <a:xfrm>
          <a:off x="2401617" y="821819"/>
          <a:ext cx="1511496" cy="1511496"/>
        </a:xfrm>
        <a:prstGeom prst="circularArrow">
          <a:avLst>
            <a:gd name="adj1" fmla="val 1858"/>
            <a:gd name="adj2" fmla="val 221864"/>
            <a:gd name="adj3" fmla="val 19602625"/>
            <a:gd name="adj4" fmla="val 12575511"/>
            <a:gd name="adj5" fmla="val 2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6985D8-C6CD-4145-8E2F-0C81A901C64A}">
      <dsp:nvSpPr>
        <dsp:cNvPr id="0" name=""/>
        <dsp:cNvSpPr/>
      </dsp:nvSpPr>
      <dsp:spPr>
        <a:xfrm>
          <a:off x="1929182" y="1219388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市场实体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3100" y="1233306"/>
        <a:ext cx="1167094" cy="447348"/>
      </dsp:txXfrm>
    </dsp:sp>
    <dsp:sp modelId="{56984055-8BA8-4D29-98AD-CCBFCD304028}">
      <dsp:nvSpPr>
        <dsp:cNvPr id="0" name=""/>
        <dsp:cNvSpPr/>
      </dsp:nvSpPr>
      <dsp:spPr>
        <a:xfrm>
          <a:off x="325783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实体供应户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83350" y="1482496"/>
        <a:ext cx="1293264" cy="820139"/>
      </dsp:txXfrm>
    </dsp:sp>
    <dsp:sp modelId="{6B86D55B-BDD3-4AF4-8997-F1988913A90F}">
      <dsp:nvSpPr>
        <dsp:cNvPr id="0" name=""/>
        <dsp:cNvSpPr/>
      </dsp:nvSpPr>
      <dsp:spPr>
        <a:xfrm>
          <a:off x="355656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供应实体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0485" y="2342070"/>
        <a:ext cx="1167094" cy="447348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26F1A-E455-4983-9FA1-E1ACED2FB744}">
      <dsp:nvSpPr>
        <dsp:cNvPr id="0" name=""/>
        <dsp:cNvSpPr/>
      </dsp:nvSpPr>
      <dsp:spPr>
        <a:xfrm>
          <a:off x="928" y="427127"/>
          <a:ext cx="1980293" cy="1188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支付方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28" y="461927"/>
        <a:ext cx="1910693" cy="1118576"/>
      </dsp:txXfrm>
    </dsp:sp>
    <dsp:sp modelId="{DAC366A2-5F02-4C32-AC12-0D874780602C}">
      <dsp:nvSpPr>
        <dsp:cNvPr id="0" name=""/>
        <dsp:cNvSpPr/>
      </dsp:nvSpPr>
      <dsp:spPr>
        <a:xfrm>
          <a:off x="2155488" y="775659"/>
          <a:ext cx="419822" cy="491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55488" y="873881"/>
        <a:ext cx="293875" cy="294668"/>
      </dsp:txXfrm>
    </dsp:sp>
    <dsp:sp modelId="{0547DD19-4469-4B74-AB55-F854FC04415F}">
      <dsp:nvSpPr>
        <dsp:cNvPr id="0" name=""/>
        <dsp:cNvSpPr/>
      </dsp:nvSpPr>
      <dsp:spPr>
        <a:xfrm>
          <a:off x="2773339" y="427127"/>
          <a:ext cx="1980293" cy="1188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代收应付款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08139" y="461927"/>
        <a:ext cx="1910693" cy="1118576"/>
      </dsp:txXfrm>
    </dsp:sp>
    <dsp:sp modelId="{38D63980-1877-4219-927F-BFE069E222E0}">
      <dsp:nvSpPr>
        <dsp:cNvPr id="0" name=""/>
        <dsp:cNvSpPr/>
      </dsp:nvSpPr>
      <dsp:spPr>
        <a:xfrm rot="5400000">
          <a:off x="3553575" y="1753924"/>
          <a:ext cx="419822" cy="491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616153" y="1789569"/>
        <a:ext cx="294668" cy="293875"/>
      </dsp:txXfrm>
    </dsp:sp>
    <dsp:sp modelId="{3C85B86D-9E97-4009-B839-CE29B30D0801}">
      <dsp:nvSpPr>
        <dsp:cNvPr id="0" name=""/>
        <dsp:cNvSpPr/>
      </dsp:nvSpPr>
      <dsp:spPr>
        <a:xfrm>
          <a:off x="2773339" y="2407421"/>
          <a:ext cx="1980293" cy="1188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收款方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08139" y="2442221"/>
        <a:ext cx="1910693" cy="1118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06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80" y="1482496"/>
        <a:ext cx="1293264" cy="820139"/>
      </dsp:txXfrm>
    </dsp:sp>
    <dsp:sp modelId="{32973EAC-D7E9-454A-B6E9-9DCEFC674E8C}">
      <dsp:nvSpPr>
        <dsp:cNvPr id="0" name=""/>
        <dsp:cNvSpPr/>
      </dsp:nvSpPr>
      <dsp:spPr>
        <a:xfrm>
          <a:off x="785435" y="1817706"/>
          <a:ext cx="1339725" cy="1339725"/>
        </a:xfrm>
        <a:prstGeom prst="leftCircularArrow">
          <a:avLst>
            <a:gd name="adj1" fmla="val 2096"/>
            <a:gd name="adj2" fmla="val 251676"/>
            <a:gd name="adj3" fmla="val 2027187"/>
            <a:gd name="adj4" fmla="val 9024489"/>
            <a:gd name="adj5" fmla="val 24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0179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15" y="2342070"/>
        <a:ext cx="1167094" cy="447348"/>
      </dsp:txXfrm>
    </dsp:sp>
    <dsp:sp modelId="{99203F4A-25B9-4280-A445-14B0626E20E1}">
      <dsp:nvSpPr>
        <dsp:cNvPr id="0" name=""/>
        <dsp:cNvSpPr/>
      </dsp:nvSpPr>
      <dsp:spPr>
        <a:xfrm>
          <a:off x="1630449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5965" y="1720088"/>
        <a:ext cx="1293264" cy="820139"/>
      </dsp:txXfrm>
    </dsp:sp>
    <dsp:sp modelId="{91E6A2E2-654A-497B-8AEF-EB6DF9E12A66}">
      <dsp:nvSpPr>
        <dsp:cNvPr id="0" name=""/>
        <dsp:cNvSpPr/>
      </dsp:nvSpPr>
      <dsp:spPr>
        <a:xfrm>
          <a:off x="2401617" y="821819"/>
          <a:ext cx="1511496" cy="1511496"/>
        </a:xfrm>
        <a:prstGeom prst="circularArrow">
          <a:avLst>
            <a:gd name="adj1" fmla="val 1858"/>
            <a:gd name="adj2" fmla="val 221864"/>
            <a:gd name="adj3" fmla="val 19602625"/>
            <a:gd name="adj4" fmla="val 12575511"/>
            <a:gd name="adj5" fmla="val 2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929182" y="1219388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3100" y="1233306"/>
        <a:ext cx="1167094" cy="447348"/>
      </dsp:txXfrm>
    </dsp:sp>
    <dsp:sp modelId="{C505C855-E5D0-4C40-9F11-78D09372F3DB}">
      <dsp:nvSpPr>
        <dsp:cNvPr id="0" name=""/>
        <dsp:cNvSpPr/>
      </dsp:nvSpPr>
      <dsp:spPr>
        <a:xfrm>
          <a:off x="325783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55656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0485" y="2342070"/>
        <a:ext cx="1167094" cy="447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22794" y="630166"/>
          <a:ext cx="5933259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160166" y="308322"/>
          <a:ext cx="4541031" cy="4541031"/>
        </a:xfrm>
        <a:prstGeom prst="leftCircularArrow">
          <a:avLst>
            <a:gd name="adj1" fmla="val 2248"/>
            <a:gd name="adj2" fmla="val 270806"/>
            <a:gd name="adj3" fmla="val 1649709"/>
            <a:gd name="adj4" fmla="val 8627881"/>
            <a:gd name="adj5" fmla="val 262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25573" y="3009803"/>
          <a:ext cx="2124320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316" y="3034546"/>
        <a:ext cx="2074834" cy="795286"/>
      </dsp:txXfrm>
    </dsp:sp>
    <dsp:sp modelId="{CCE0CB4D-3279-43C0-9D87-9D307B807F74}">
      <dsp:nvSpPr>
        <dsp:cNvPr id="0" name=""/>
        <dsp:cNvSpPr/>
      </dsp:nvSpPr>
      <dsp:spPr>
        <a:xfrm>
          <a:off x="7128220" y="624473"/>
          <a:ext cx="1617553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710310" y="368968"/>
          <a:ext cx="1249992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5053" y="393711"/>
        <a:ext cx="1200506" cy="7952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7C581-81E0-4E80-872B-84BCA71C4DD5}">
      <dsp:nvSpPr>
        <dsp:cNvPr id="0" name=""/>
        <dsp:cNvSpPr/>
      </dsp:nvSpPr>
      <dsp:spPr>
        <a:xfrm>
          <a:off x="549760" y="789993"/>
          <a:ext cx="1022023" cy="681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284" y="789993"/>
        <a:ext cx="858499" cy="681689"/>
      </dsp:txXfrm>
    </dsp:sp>
    <dsp:sp modelId="{957FDFF6-CC03-4A9B-9C39-7CD313A0ED65}">
      <dsp:nvSpPr>
        <dsp:cNvPr id="0" name=""/>
        <dsp:cNvSpPr/>
      </dsp:nvSpPr>
      <dsp:spPr>
        <a:xfrm>
          <a:off x="4681" y="517454"/>
          <a:ext cx="681348" cy="681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4462" y="617235"/>
        <a:ext cx="481786" cy="481786"/>
      </dsp:txXfrm>
    </dsp:sp>
    <dsp:sp modelId="{C2C3C485-A2DB-493D-84F8-BFD9C5783C32}">
      <dsp:nvSpPr>
        <dsp:cNvPr id="0" name=""/>
        <dsp:cNvSpPr/>
      </dsp:nvSpPr>
      <dsp:spPr>
        <a:xfrm>
          <a:off x="2253132" y="789993"/>
          <a:ext cx="1022023" cy="681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6656" y="789993"/>
        <a:ext cx="858499" cy="681689"/>
      </dsp:txXfrm>
    </dsp:sp>
    <dsp:sp modelId="{4500D309-CC47-45CB-B8C6-CE20AA405A54}">
      <dsp:nvSpPr>
        <dsp:cNvPr id="0" name=""/>
        <dsp:cNvSpPr/>
      </dsp:nvSpPr>
      <dsp:spPr>
        <a:xfrm>
          <a:off x="1708053" y="517454"/>
          <a:ext cx="681348" cy="681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7834" y="617235"/>
        <a:ext cx="481786" cy="481786"/>
      </dsp:txXfrm>
    </dsp:sp>
    <dsp:sp modelId="{EBA57E0A-B9EA-434A-B81E-333CF08EDCF7}">
      <dsp:nvSpPr>
        <dsp:cNvPr id="0" name=""/>
        <dsp:cNvSpPr/>
      </dsp:nvSpPr>
      <dsp:spPr>
        <a:xfrm>
          <a:off x="3956504" y="789993"/>
          <a:ext cx="1022023" cy="681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0028" y="789993"/>
        <a:ext cx="858499" cy="681689"/>
      </dsp:txXfrm>
    </dsp:sp>
    <dsp:sp modelId="{8EEA371B-C9DE-4794-BC78-5F7EC1DC60FC}">
      <dsp:nvSpPr>
        <dsp:cNvPr id="0" name=""/>
        <dsp:cNvSpPr/>
      </dsp:nvSpPr>
      <dsp:spPr>
        <a:xfrm>
          <a:off x="3411425" y="517454"/>
          <a:ext cx="681348" cy="681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1206" y="617235"/>
        <a:ext cx="481786" cy="481786"/>
      </dsp:txXfrm>
    </dsp:sp>
    <dsp:sp modelId="{B5C2F48B-EAC7-46D2-801D-EBDD742E03D0}">
      <dsp:nvSpPr>
        <dsp:cNvPr id="0" name=""/>
        <dsp:cNvSpPr/>
      </dsp:nvSpPr>
      <dsp:spPr>
        <a:xfrm>
          <a:off x="5659876" y="789993"/>
          <a:ext cx="1022023" cy="681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23400" y="789993"/>
        <a:ext cx="858499" cy="681689"/>
      </dsp:txXfrm>
    </dsp:sp>
    <dsp:sp modelId="{795DCC54-EA3B-41AB-92E2-E2E6797FA5ED}">
      <dsp:nvSpPr>
        <dsp:cNvPr id="0" name=""/>
        <dsp:cNvSpPr/>
      </dsp:nvSpPr>
      <dsp:spPr>
        <a:xfrm>
          <a:off x="5114797" y="517454"/>
          <a:ext cx="681348" cy="681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14578" y="617235"/>
        <a:ext cx="481786" cy="481786"/>
      </dsp:txXfrm>
    </dsp:sp>
    <dsp:sp modelId="{F59349A7-B47F-4337-B398-FC6E4F83C1DB}">
      <dsp:nvSpPr>
        <dsp:cNvPr id="0" name=""/>
        <dsp:cNvSpPr/>
      </dsp:nvSpPr>
      <dsp:spPr>
        <a:xfrm>
          <a:off x="7363248" y="789993"/>
          <a:ext cx="1022023" cy="681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26771" y="789993"/>
        <a:ext cx="858499" cy="681689"/>
      </dsp:txXfrm>
    </dsp:sp>
    <dsp:sp modelId="{A69AC4FB-59C7-4769-93A3-1D5607226EF7}">
      <dsp:nvSpPr>
        <dsp:cNvPr id="0" name=""/>
        <dsp:cNvSpPr/>
      </dsp:nvSpPr>
      <dsp:spPr>
        <a:xfrm>
          <a:off x="6818169" y="517454"/>
          <a:ext cx="681348" cy="681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7950" y="617235"/>
        <a:ext cx="481786" cy="481786"/>
      </dsp:txXfrm>
    </dsp:sp>
    <dsp:sp modelId="{98E8551A-45A8-4039-84DF-60170F94085B}">
      <dsp:nvSpPr>
        <dsp:cNvPr id="0" name=""/>
        <dsp:cNvSpPr/>
      </dsp:nvSpPr>
      <dsp:spPr>
        <a:xfrm>
          <a:off x="9066619" y="789993"/>
          <a:ext cx="1022023" cy="681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230143" y="789993"/>
        <a:ext cx="858499" cy="681689"/>
      </dsp:txXfrm>
    </dsp:sp>
    <dsp:sp modelId="{B8AF8AD5-E237-406E-A829-06DBC40BA37F}">
      <dsp:nvSpPr>
        <dsp:cNvPr id="0" name=""/>
        <dsp:cNvSpPr/>
      </dsp:nvSpPr>
      <dsp:spPr>
        <a:xfrm>
          <a:off x="8521540" y="517454"/>
          <a:ext cx="681348" cy="681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……..</a:t>
          </a:r>
        </a:p>
      </dsp:txBody>
      <dsp:txXfrm>
        <a:off x="8621321" y="617235"/>
        <a:ext cx="481786" cy="4817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7C581-81E0-4E80-872B-84BCA71C4DD5}">
      <dsp:nvSpPr>
        <dsp:cNvPr id="0" name=""/>
        <dsp:cNvSpPr/>
      </dsp:nvSpPr>
      <dsp:spPr>
        <a:xfrm>
          <a:off x="828576" y="685674"/>
          <a:ext cx="1543185" cy="10293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75486" y="685674"/>
        <a:ext cx="1296275" cy="1029304"/>
      </dsp:txXfrm>
    </dsp:sp>
    <dsp:sp modelId="{957FDFF6-CC03-4A9B-9C39-7CD313A0ED65}">
      <dsp:nvSpPr>
        <dsp:cNvPr id="0" name=""/>
        <dsp:cNvSpPr/>
      </dsp:nvSpPr>
      <dsp:spPr>
        <a:xfrm>
          <a:off x="5544" y="274158"/>
          <a:ext cx="1028790" cy="102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6207" y="424821"/>
        <a:ext cx="727464" cy="727464"/>
      </dsp:txXfrm>
    </dsp:sp>
    <dsp:sp modelId="{C2C3C485-A2DB-493D-84F8-BFD9C5783C32}">
      <dsp:nvSpPr>
        <dsp:cNvPr id="0" name=""/>
        <dsp:cNvSpPr/>
      </dsp:nvSpPr>
      <dsp:spPr>
        <a:xfrm>
          <a:off x="3400552" y="685674"/>
          <a:ext cx="1543185" cy="10293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7462" y="685674"/>
        <a:ext cx="1296275" cy="1029304"/>
      </dsp:txXfrm>
    </dsp:sp>
    <dsp:sp modelId="{4500D309-CC47-45CB-B8C6-CE20AA405A54}">
      <dsp:nvSpPr>
        <dsp:cNvPr id="0" name=""/>
        <dsp:cNvSpPr/>
      </dsp:nvSpPr>
      <dsp:spPr>
        <a:xfrm>
          <a:off x="2577520" y="274158"/>
          <a:ext cx="1028790" cy="102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28183" y="424821"/>
        <a:ext cx="727464" cy="727464"/>
      </dsp:txXfrm>
    </dsp:sp>
    <dsp:sp modelId="{EBA57E0A-B9EA-434A-B81E-333CF08EDCF7}">
      <dsp:nvSpPr>
        <dsp:cNvPr id="0" name=""/>
        <dsp:cNvSpPr/>
      </dsp:nvSpPr>
      <dsp:spPr>
        <a:xfrm>
          <a:off x="5972528" y="685674"/>
          <a:ext cx="1543185" cy="10293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19437" y="685674"/>
        <a:ext cx="1296275" cy="1029304"/>
      </dsp:txXfrm>
    </dsp:sp>
    <dsp:sp modelId="{8EEA371B-C9DE-4794-BC78-5F7EC1DC60FC}">
      <dsp:nvSpPr>
        <dsp:cNvPr id="0" name=""/>
        <dsp:cNvSpPr/>
      </dsp:nvSpPr>
      <dsp:spPr>
        <a:xfrm>
          <a:off x="5149496" y="274158"/>
          <a:ext cx="1028790" cy="102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00159" y="424821"/>
        <a:ext cx="727464" cy="727464"/>
      </dsp:txXfrm>
    </dsp:sp>
    <dsp:sp modelId="{98E8551A-45A8-4039-84DF-60170F94085B}">
      <dsp:nvSpPr>
        <dsp:cNvPr id="0" name=""/>
        <dsp:cNvSpPr/>
      </dsp:nvSpPr>
      <dsp:spPr>
        <a:xfrm>
          <a:off x="8544504" y="685674"/>
          <a:ext cx="1543185" cy="10293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91413" y="685674"/>
        <a:ext cx="1296275" cy="1029304"/>
      </dsp:txXfrm>
    </dsp:sp>
    <dsp:sp modelId="{B8AF8AD5-E237-406E-A829-06DBC40BA37F}">
      <dsp:nvSpPr>
        <dsp:cNvPr id="0" name=""/>
        <dsp:cNvSpPr/>
      </dsp:nvSpPr>
      <dsp:spPr>
        <a:xfrm>
          <a:off x="7721471" y="274158"/>
          <a:ext cx="1028790" cy="102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7872134" y="424821"/>
        <a:ext cx="727464" cy="7274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03212" y="270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9221" y="256279"/>
        <a:ext cx="1236119" cy="1236119"/>
      </dsp:txXfrm>
    </dsp:sp>
    <dsp:sp modelId="{4CBD46F2-5D27-4930-9F4E-AEC3AB361AF0}">
      <dsp:nvSpPr>
        <dsp:cNvPr id="0" name=""/>
        <dsp:cNvSpPr/>
      </dsp:nvSpPr>
      <dsp:spPr>
        <a:xfrm rot="3600000">
          <a:off x="2794566" y="1704962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29455" y="1762532"/>
        <a:ext cx="325629" cy="353998"/>
      </dsp:txXfrm>
    </dsp:sp>
    <dsp:sp modelId="{5D9EDD51-4D73-4133-B16F-EDA892D60367}">
      <dsp:nvSpPr>
        <dsp:cNvPr id="0" name=""/>
        <dsp:cNvSpPr/>
      </dsp:nvSpPr>
      <dsp:spPr>
        <a:xfrm>
          <a:off x="2816134" y="2274317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2143" y="2530326"/>
        <a:ext cx="1236119" cy="1236119"/>
      </dsp:txXfrm>
    </dsp:sp>
    <dsp:sp modelId="{A36D8D8C-F2BE-459D-8DD5-DE9774D76D63}">
      <dsp:nvSpPr>
        <dsp:cNvPr id="0" name=""/>
        <dsp:cNvSpPr/>
      </dsp:nvSpPr>
      <dsp:spPr>
        <a:xfrm rot="10800000">
          <a:off x="2157854" y="2853387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97409" y="2971386"/>
        <a:ext cx="325629" cy="353998"/>
      </dsp:txXfrm>
    </dsp:sp>
    <dsp:sp modelId="{1C77328C-01EF-4A18-9552-44DE0492D09D}">
      <dsp:nvSpPr>
        <dsp:cNvPr id="0" name=""/>
        <dsp:cNvSpPr/>
      </dsp:nvSpPr>
      <dsp:spPr>
        <a:xfrm>
          <a:off x="190290" y="2274317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6299" y="2530326"/>
        <a:ext cx="1236119" cy="1236119"/>
      </dsp:txXfrm>
    </dsp:sp>
    <dsp:sp modelId="{7A5703DB-85B0-4E9B-9DC1-8B487584F39A}">
      <dsp:nvSpPr>
        <dsp:cNvPr id="0" name=""/>
        <dsp:cNvSpPr/>
      </dsp:nvSpPr>
      <dsp:spPr>
        <a:xfrm rot="18000000">
          <a:off x="1481645" y="1727766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6534" y="1906194"/>
        <a:ext cx="325629" cy="3539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22794" y="630166"/>
          <a:ext cx="5933259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222810" y="224799"/>
          <a:ext cx="4521627" cy="4521627"/>
        </a:xfrm>
        <a:prstGeom prst="leftCircularArrow">
          <a:avLst>
            <a:gd name="adj1" fmla="val 2257"/>
            <a:gd name="adj2" fmla="val 272029"/>
            <a:gd name="adj3" fmla="val 1821264"/>
            <a:gd name="adj4" fmla="val 8798213"/>
            <a:gd name="adj5" fmla="val 2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25573" y="2823354"/>
          <a:ext cx="2124320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316" y="2848097"/>
        <a:ext cx="2074834" cy="795286"/>
      </dsp:txXfrm>
    </dsp:sp>
    <dsp:sp modelId="{CCE0CB4D-3279-43C0-9D87-9D307B807F74}">
      <dsp:nvSpPr>
        <dsp:cNvPr id="0" name=""/>
        <dsp:cNvSpPr/>
      </dsp:nvSpPr>
      <dsp:spPr>
        <a:xfrm>
          <a:off x="7128220" y="624473"/>
          <a:ext cx="1617553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710310" y="368968"/>
          <a:ext cx="1249992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5053" y="393711"/>
        <a:ext cx="1200506" cy="795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125969-3250-4E5B-81CC-462B45257FB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767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30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45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3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2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4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38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125969-3250-4E5B-81CC-462B45257FB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74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1" r:id="rId1"/>
    <p:sldLayoutId id="2147484972" r:id="rId2"/>
    <p:sldLayoutId id="2147484973" r:id="rId3"/>
    <p:sldLayoutId id="2147484974" r:id="rId4"/>
    <p:sldLayoutId id="2147484975" r:id="rId5"/>
    <p:sldLayoutId id="2147484976" r:id="rId6"/>
    <p:sldLayoutId id="2147484977" r:id="rId7"/>
    <p:sldLayoutId id="2147484978" r:id="rId8"/>
    <p:sldLayoutId id="2147484979" r:id="rId9"/>
    <p:sldLayoutId id="2147484980" r:id="rId10"/>
    <p:sldLayoutId id="214748498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8.sv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image" Target="../media/image10.svg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image" Target="../media/image9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image" Target="../media/image12.svg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3" Type="http://schemas.openxmlformats.org/officeDocument/2006/relationships/diagramLayout" Target="../diagrams/layout30.xml"/><Relationship Id="rId7" Type="http://schemas.openxmlformats.org/officeDocument/2006/relationships/diagramData" Target="../diagrams/data31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0.xml"/><Relationship Id="rId11" Type="http://schemas.microsoft.com/office/2007/relationships/diagramDrawing" Target="../diagrams/drawing31.xml"/><Relationship Id="rId5" Type="http://schemas.openxmlformats.org/officeDocument/2006/relationships/diagramColors" Target="../diagrams/colors30.xml"/><Relationship Id="rId10" Type="http://schemas.openxmlformats.org/officeDocument/2006/relationships/diagramColors" Target="../diagrams/colors31.xml"/><Relationship Id="rId4" Type="http://schemas.openxmlformats.org/officeDocument/2006/relationships/diagramQuickStyle" Target="../diagrams/quickStyle30.xml"/><Relationship Id="rId9" Type="http://schemas.openxmlformats.org/officeDocument/2006/relationships/diagramQuickStyle" Target="../diagrams/quickStyle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4.xml"/><Relationship Id="rId13" Type="http://schemas.openxmlformats.org/officeDocument/2006/relationships/diagramLayout" Target="../diagrams/layout35.xml"/><Relationship Id="rId3" Type="http://schemas.openxmlformats.org/officeDocument/2006/relationships/diagramLayout" Target="../diagrams/layout33.xml"/><Relationship Id="rId7" Type="http://schemas.openxmlformats.org/officeDocument/2006/relationships/diagramData" Target="../diagrams/data34.xml"/><Relationship Id="rId12" Type="http://schemas.openxmlformats.org/officeDocument/2006/relationships/diagramData" Target="../diagrams/data35.xml"/><Relationship Id="rId2" Type="http://schemas.openxmlformats.org/officeDocument/2006/relationships/diagramData" Target="../diagrams/data33.xml"/><Relationship Id="rId16" Type="http://schemas.microsoft.com/office/2007/relationships/diagramDrawing" Target="../diagrams/drawing3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3.xml"/><Relationship Id="rId11" Type="http://schemas.microsoft.com/office/2007/relationships/diagramDrawing" Target="../diagrams/drawing34.xml"/><Relationship Id="rId5" Type="http://schemas.openxmlformats.org/officeDocument/2006/relationships/diagramColors" Target="../diagrams/colors33.xml"/><Relationship Id="rId15" Type="http://schemas.openxmlformats.org/officeDocument/2006/relationships/diagramColors" Target="../diagrams/colors35.xml"/><Relationship Id="rId10" Type="http://schemas.openxmlformats.org/officeDocument/2006/relationships/diagramColors" Target="../diagrams/colors34.xml"/><Relationship Id="rId4" Type="http://schemas.openxmlformats.org/officeDocument/2006/relationships/diagramQuickStyle" Target="../diagrams/quickStyle33.xml"/><Relationship Id="rId9" Type="http://schemas.openxmlformats.org/officeDocument/2006/relationships/diagramQuickStyle" Target="../diagrams/quickStyle34.xml"/><Relationship Id="rId14" Type="http://schemas.openxmlformats.org/officeDocument/2006/relationships/diagramQuickStyle" Target="../diagrams/quickStyle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6.sv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品链供销云系统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业务和架构设计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一、自营的农贸综合体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二、合作的农贸市场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市场端场景（续）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三、乡村生态农业文旅康养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141042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四、大城市写字楼群</a:t>
            </a:r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C04731A-BA73-B5DE-9860-B2D16A889B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516147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phic 8" descr="City">
            <a:extLst>
              <a:ext uri="{FF2B5EF4-FFF2-40B4-BE49-F238E27FC236}">
                <a16:creationId xmlns:a16="http://schemas.microsoft.com/office/drawing/2014/main" id="{B66FE821-CE46-6FF7-187B-CF008926B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431" y="2848138"/>
            <a:ext cx="2661944" cy="2498103"/>
          </a:xfrm>
          <a:prstGeom prst="rect">
            <a:avLst/>
          </a:prstGeom>
        </p:spPr>
      </p:pic>
      <p:pic>
        <p:nvPicPr>
          <p:cNvPr id="12" name="Graphic 11" descr="Hill scene">
            <a:extLst>
              <a:ext uri="{FF2B5EF4-FFF2-40B4-BE49-F238E27FC236}">
                <a16:creationId xmlns:a16="http://schemas.microsoft.com/office/drawing/2014/main" id="{A00AD3F0-E37A-AF52-33AD-F5DBB3AE0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6383" y="3330580"/>
            <a:ext cx="2035637" cy="172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FE6A9-72FF-60B8-635B-4816B84EFD3C}"/>
              </a:ext>
            </a:extLst>
          </p:cNvPr>
          <p:cNvSpPr txBox="1"/>
          <p:nvPr/>
        </p:nvSpPr>
        <p:spPr>
          <a:xfrm>
            <a:off x="7159969" y="5945336"/>
            <a:ext cx="23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调养餐和整理预制品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AFDE-E5A0-41FC-D654-B73DA04B239A}"/>
              </a:ext>
            </a:extLst>
          </p:cNvPr>
          <p:cNvSpPr txBox="1"/>
          <p:nvPr/>
        </p:nvSpPr>
        <p:spPr>
          <a:xfrm>
            <a:off x="1901384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网上预订各类项目服务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架构特殊性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6347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48023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3726853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3645388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品链供销平台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平台运行架构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1994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特殊缓存机制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行内存储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日期边界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退款和结算操作按日期为边界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D77442F-35D1-1863-37B9-6DCBF6FF473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0929392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63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7264113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5368070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728143" y="2922002"/>
            <a:ext cx="1333898" cy="63411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113695" y="4701676"/>
            <a:ext cx="836161" cy="3892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181640" y="4701676"/>
            <a:ext cx="83616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341363" y="2912239"/>
            <a:ext cx="1333898" cy="629885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部署方案（成长期）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10200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7217567" y="2848662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3571848" y="285066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3790157" y="2484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5396233" y="1885359"/>
            <a:ext cx="1333898" cy="64815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7245377" y="2470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5105483" y="2933243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6229685" y="2933243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471252"/>
            <a:ext cx="10772775" cy="16581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城乡元宇宙构成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BB1C717-D65A-B9FA-0439-E8BBADD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54022205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C530-28BA-418D-7660-EF029C645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元宇宙由多个节点构成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每个节点独立运营，边界完全清晰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所有节点可集中部署、统一管理，也可分开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每个节点都基于品链框架（内建区块链），架构极简化，性能优化，成本优化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每个节点的总用户数小于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万，在线用户数小于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节点之间以碳交易平台为中心，形成分布式碳积分账本；碳交易平台与其它第三方商业平台合作互通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B6CE0-2167-4A16-1957-3098D26791B7}"/>
              </a:ext>
            </a:extLst>
          </p:cNvPr>
          <p:cNvSpPr txBox="1"/>
          <p:nvPr/>
        </p:nvSpPr>
        <p:spPr>
          <a:xfrm>
            <a:off x="960120" y="2303463"/>
            <a:ext cx="89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8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域名资源分配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65461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账号与账户的关联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650454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8F7211-D9C0-05E6-B636-D1CA5BF0C2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2113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抽象对象状态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66045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6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供应链收入分配和费用构成</a:t>
            </a:r>
            <a:endParaRPr lang="en-US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63924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权限和层级协作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2ACF0A-AEBE-FDE7-A79F-BA5D8C5C3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每个单元有４种抽象权限（管理、财务、运营、物流），其中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如果下级单元允许托管，则所有上级的权限自动带到下级（显示为代ＸＸ）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如果下级单元禁止托管，则只有上级的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权限能带到下级，并且降档为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权限（显示为代运营）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可以指定唯有某层级的人才能进行操作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6065851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7D50DE6-A6FA-935B-3F98-2604F9EBD6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97925" y="2127250"/>
            <a:ext cx="3394075" cy="33972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既能动又严格，避免过度程序化，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835428" y="3626917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658496" y="4297362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2EC7D51-3DD1-6E40-C5A5-6FDE5A994FF4}"/>
              </a:ext>
            </a:extLst>
          </p:cNvPr>
          <p:cNvSpPr txBox="1">
            <a:spLocks/>
          </p:cNvSpPr>
          <p:nvPr/>
        </p:nvSpPr>
        <p:spPr>
          <a:xfrm>
            <a:off x="6594501" y="2636357"/>
            <a:ext cx="4149699" cy="3590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自动映射关系，无需多余设置，适合多变环境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品控库存状态模型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FCF5E1-B01B-8A66-A1E1-18120D5DB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现货产品批次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79527-7A4E-E1DB-CFF2-81477226E5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6343863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CE5-43A9-CC86-E4F0-932055AB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预售产品批次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2EC0EC47-870E-3F39-8436-EBB98315A29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36799341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692BB-9274-97CD-7127-11E387B0B5D9}"/>
              </a:ext>
            </a:extLst>
          </p:cNvPr>
          <p:cNvSpPr txBox="1"/>
          <p:nvPr/>
        </p:nvSpPr>
        <p:spPr>
          <a:xfrm>
            <a:off x="492653" y="3097400"/>
            <a:ext cx="231150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AAA7E-1A3D-41CB-5E23-790EDCE6076E}"/>
              </a:ext>
            </a:extLst>
          </p:cNvPr>
          <p:cNvSpPr txBox="1"/>
          <p:nvPr/>
        </p:nvSpPr>
        <p:spPr>
          <a:xfrm>
            <a:off x="1023430" y="4068722"/>
            <a:ext cx="1984945" cy="539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0C3AF-4AF6-9F06-D575-16A957BCAE96}"/>
              </a:ext>
            </a:extLst>
          </p:cNvPr>
          <p:cNvSpPr txBox="1"/>
          <p:nvPr/>
        </p:nvSpPr>
        <p:spPr>
          <a:xfrm>
            <a:off x="1767840" y="5318677"/>
            <a:ext cx="128886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是尚未销售或分配的库存量，入库则加，销售或分配则减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EC0E4-F636-7E3F-DC24-E6AC544910D5}"/>
              </a:ext>
            </a:extLst>
          </p:cNvPr>
          <p:cNvSpPr txBox="1"/>
          <p:nvPr/>
        </p:nvSpPr>
        <p:spPr>
          <a:xfrm>
            <a:off x="8813250" y="3375095"/>
            <a:ext cx="2055053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8DBF1-2724-32EA-2F31-BD687FFDA825}"/>
              </a:ext>
            </a:extLst>
          </p:cNvPr>
          <p:cNvSpPr txBox="1"/>
          <p:nvPr/>
        </p:nvSpPr>
        <p:spPr>
          <a:xfrm>
            <a:off x="8591618" y="5381917"/>
            <a:ext cx="2111218" cy="52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25C84-F430-D5B0-E7A3-CF0267B0023B}"/>
              </a:ext>
            </a:extLst>
          </p:cNvPr>
          <p:cNvSpPr txBox="1"/>
          <p:nvPr/>
        </p:nvSpPr>
        <p:spPr>
          <a:xfrm>
            <a:off x="6436265" y="4480703"/>
            <a:ext cx="149438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尚未销售或分配的量，初始等于批次总量，预售或预分配则减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1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中惠农通平台架构（省级）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2803D47-C8F8-D63D-E4FC-3614E8DC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90844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9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业务支付模型（两部分）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7F6C-FB0D-B84D-5E0D-D8052F748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一、市场批零业务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4150C3-4C39-2893-D79B-CBE6229DA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9112065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D99D5-9642-29E0-EAC2-8730A95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二、供应批发业务</a:t>
            </a:r>
            <a:endParaRPr lang="en-US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CDBAD176-8606-764C-C518-1C63D4EDCE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7069009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5FA558-D70D-0778-D65F-AF73C0104229}"/>
              </a:ext>
            </a:extLst>
          </p:cNvPr>
          <p:cNvSpPr txBox="1"/>
          <p:nvPr/>
        </p:nvSpPr>
        <p:spPr>
          <a:xfrm>
            <a:off x="3143670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0382A-ADD2-CF46-09E7-0E4D5B4B2B72}"/>
              </a:ext>
            </a:extLst>
          </p:cNvPr>
          <p:cNvSpPr txBox="1"/>
          <p:nvPr/>
        </p:nvSpPr>
        <p:spPr>
          <a:xfrm>
            <a:off x="8181584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支付和分账功能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7C485-30D2-853F-5465-27D42441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一、两种支付（代商户收款）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7616348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E3-972B-D375-3A5D-172306F68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二、两级分账（周期为两天）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01198056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AA0A4-DF7C-EEA3-08D9-9092ADC0D310}"/>
              </a:ext>
            </a:extLst>
          </p:cNvPr>
          <p:cNvSpPr txBox="1"/>
          <p:nvPr/>
        </p:nvSpPr>
        <p:spPr>
          <a:xfrm>
            <a:off x="7211143" y="3963163"/>
            <a:ext cx="248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65636-0F9F-0B82-8494-23BCC1F3662E}"/>
              </a:ext>
            </a:extLst>
          </p:cNvPr>
          <p:cNvSpPr txBox="1"/>
          <p:nvPr/>
        </p:nvSpPr>
        <p:spPr>
          <a:xfrm>
            <a:off x="1469955" y="4637881"/>
            <a:ext cx="3909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 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E771-9164-9D22-6C6C-7C1ECCECC8F0}"/>
              </a:ext>
            </a:extLst>
          </p:cNvPr>
          <p:cNvSpPr txBox="1"/>
          <p:nvPr/>
        </p:nvSpPr>
        <p:spPr>
          <a:xfrm>
            <a:off x="7711499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账户主体一般为当地城投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9FEA5-2C7A-216C-B966-083CD44BDF25}"/>
              </a:ext>
            </a:extLst>
          </p:cNvPr>
          <p:cNvSpPr txBox="1"/>
          <p:nvPr/>
        </p:nvSpPr>
        <p:spPr>
          <a:xfrm>
            <a:off x="6009485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账户主体一般为臻琪农业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手机上操作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市场内部应用网络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体验中心的终端同时兼带市场服务器的功能，称为中心机。它内置的程序既是收银程序，又是一个服务器程序（品链框架）</a:t>
            </a:r>
            <a:endParaRPr lang="en-US" altLang="zh-CN" dirty="0"/>
          </a:p>
          <a:p>
            <a:r>
              <a:rPr lang="zh-CN" altLang="en-US" dirty="0"/>
              <a:t>整个市场网络部署为一个可通达的网络，通过</a:t>
            </a:r>
            <a:r>
              <a:rPr lang="en-US" altLang="zh-CN" dirty="0"/>
              <a:t>IP</a:t>
            </a:r>
            <a:r>
              <a:rPr lang="zh-CN" altLang="en-US" dirty="0"/>
              <a:t>地址访问中心机</a:t>
            </a:r>
            <a:endParaRPr lang="en-US" altLang="zh-CN" dirty="0"/>
          </a:p>
          <a:p>
            <a:r>
              <a:rPr lang="zh-CN" altLang="en-US" dirty="0"/>
              <a:t>其它客户端机器包括：手机，收银终端，智能电视，等等；执行视频广告、信息显示播报、以及其它管理功能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中惠农通简介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中惠农通是一个现代农产品供应链体系，以生产供销融合、逐批溯源管理、助农惠农为特征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省域公司（如：江西臻琪农业发展有限公司）建立多个品控中心，管理对上游的生产检测和对下游市场的分拣输运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在县域运营大健康农贸综合体，管理入驻的实体工商户，服务线上线下的日常经营和消费活动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3" name="Content Placeholder 42">
            <a:extLst>
              <a:ext uri="{FF2B5EF4-FFF2-40B4-BE49-F238E27FC236}">
                <a16:creationId xmlns:a16="http://schemas.microsoft.com/office/drawing/2014/main" id="{35438DF7-0C50-DC4D-A28B-806748ECE9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1589185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137DCFF9-7309-3A26-FE83-A4E00BF61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505509"/>
              </p:ext>
            </p:extLst>
          </p:nvPr>
        </p:nvGraphicFramePr>
        <p:xfrm>
          <a:off x="6095349" y="3601042"/>
          <a:ext cx="2156023" cy="68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id="{BD447F97-95F7-6356-292C-39B060CCF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1946798"/>
              </p:ext>
            </p:extLst>
          </p:nvPr>
        </p:nvGraphicFramePr>
        <p:xfrm>
          <a:off x="8446663" y="3606850"/>
          <a:ext cx="2156023" cy="68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6" name="Arrow: Right 45">
            <a:extLst>
              <a:ext uri="{FF2B5EF4-FFF2-40B4-BE49-F238E27FC236}">
                <a16:creationId xmlns:a16="http://schemas.microsoft.com/office/drawing/2014/main" id="{7E909F57-9819-899F-0483-25AA2CC49FE1}"/>
              </a:ext>
            </a:extLst>
          </p:cNvPr>
          <p:cNvSpPr/>
          <p:nvPr/>
        </p:nvSpPr>
        <p:spPr>
          <a:xfrm>
            <a:off x="8260522" y="3770094"/>
            <a:ext cx="193022" cy="33810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09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中惠农通机构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中惠农通是全国首批由集体所有制主导的农产品供应链体系，按照全国城乡振兴工作委员会的“八个一”计划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建设成为模板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中关村金促会是中惠农通体系的上级主管单位，是承担多项政府委托工作的全国性金融社团组织，业已把该体系规划为发展壮大集体经济的重要实现途经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保利集团（华越商业）全程参与中惠农通体系的建设与实施运营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中惠农通云系统由金中关信息技术研究院与江西同其成合作研发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87789D-604E-8F5E-403D-893438DCD3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5231130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97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中惠农通云系统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云系统是由各省域运维的、线下实体经营的信息化工具。它实现两个环节的购销交易流程：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会员用户为了便利，通过云系统来购买农贸市场里的实体商户的商品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市场商户为了便利，通过云系统来采购上游实体供应户的产品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另外，云系统为各环节提供其它业务管理功能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4E6B0-A5CD-89AB-D9D1-1243A568365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066252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02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农通支付架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结合现有的网络支付政策，云系统在市场和供应这两个环节中，采用针对购销交易额的代收应付做法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在购销交易进行付款时，款项先进入省域公司（如：江西臻琪农业发展有限公司）的代收应付账户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次日，从省域公司的代收应付账户里，在扣除３％的系统使用及分拣储运费之后，统一支付给实际收款方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以上３％部分可作为省域公司的营业收入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152BDBD-FF59-E7C4-B4AC-26A465BFE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5250251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5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图片格式（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采用了新的图片格式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支持动画（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Animated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），支持有损与无损压缩、透明通道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上的显示依赖于较新的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版本老的苹果设备需要更新到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 14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或以后的版本，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 12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01DE36-6448-A182-1979-83322AB76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3365065"/>
            <a:ext cx="4754562" cy="1864594"/>
          </a:xfrm>
        </p:spPr>
      </p:pic>
    </p:spTree>
    <p:extLst>
      <p:ext uri="{BB962C8B-B14F-4D97-AF65-F5344CB8AC3E}">
        <p14:creationId xmlns:p14="http://schemas.microsoft.com/office/powerpoint/2010/main" val="16672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窗体时序和回退机制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私章、记号笔、登记簿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尽量免除对信息系统的极端依赖，很多作业场景在离线状态可以正常进行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FF95D9-EE2D-66AF-DCEF-D22A928F6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两个环节相扣（供应＋市场）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dirty="0"/>
          </a:p>
          <a:p>
            <a:r>
              <a:rPr lang="zh-CN" altLang="en-US" dirty="0"/>
              <a:t>在零售业务中，体验中心是管理多个商户的机构，是负责供应链收货，零售电商收货发货，市场端产品检测清洗的关键点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45CD26-C6AA-0D3B-0EAA-3A32D2449CB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314575"/>
            <a:ext cx="1754188" cy="7239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供应环节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60A5DD-2239-6618-27AB-AC5258DAE46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4294188"/>
            <a:ext cx="1752600" cy="72231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市场环节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F02DB893-93BC-736E-6E35-662B05F6B6D5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20145651"/>
              </p:ext>
            </p:extLst>
          </p:nvPr>
        </p:nvGraphicFramePr>
        <p:xfrm>
          <a:off x="2098675" y="2443163"/>
          <a:ext cx="10093325" cy="198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Content Placeholder 18">
            <a:extLst>
              <a:ext uri="{FF2B5EF4-FFF2-40B4-BE49-F238E27FC236}">
                <a16:creationId xmlns:a16="http://schemas.microsoft.com/office/drawing/2014/main" id="{3ECBA8A6-9B83-2ACA-BFF4-2BB277753B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11347"/>
              </p:ext>
            </p:extLst>
          </p:nvPr>
        </p:nvGraphicFramePr>
        <p:xfrm>
          <a:off x="1158241" y="305031"/>
          <a:ext cx="10093234" cy="198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:a16="http://schemas.microsoft.com/office/drawing/2014/main" id="{F7C40FB8-4148-AA69-83D8-1C6490BA33C9}"/>
              </a:ext>
            </a:extLst>
          </p:cNvPr>
          <p:cNvSpPr/>
          <p:nvPr/>
        </p:nvSpPr>
        <p:spPr>
          <a:xfrm>
            <a:off x="3495266" y="2273898"/>
            <a:ext cx="1010195" cy="61177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AE86BD1-B411-F6EC-34A9-7ABD050126CB}"/>
              </a:ext>
            </a:extLst>
          </p:cNvPr>
          <p:cNvSpPr/>
          <p:nvPr/>
        </p:nvSpPr>
        <p:spPr>
          <a:xfrm>
            <a:off x="8689931" y="2273897"/>
            <a:ext cx="1010195" cy="61177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B3A098-F8E5-2C22-00A0-AAD23FFDD9DB}"/>
              </a:ext>
            </a:extLst>
          </p:cNvPr>
          <p:cNvGrpSpPr/>
          <p:nvPr/>
        </p:nvGrpSpPr>
        <p:grpSpPr>
          <a:xfrm>
            <a:off x="1753553" y="4853672"/>
            <a:ext cx="914400" cy="988983"/>
            <a:chOff x="3495266" y="5518542"/>
            <a:chExt cx="914400" cy="988983"/>
          </a:xfrm>
        </p:grpSpPr>
        <p:pic>
          <p:nvPicPr>
            <p:cNvPr id="24" name="Graphic 23" descr="Users">
              <a:extLst>
                <a:ext uri="{FF2B5EF4-FFF2-40B4-BE49-F238E27FC236}">
                  <a16:creationId xmlns:a16="http://schemas.microsoft.com/office/drawing/2014/main" id="{88F49CE1-625D-5DA8-1E3D-A27930621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7952D0-222B-139C-A517-3CD4C28D2672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292585-18E3-DD07-04E1-BA60AFA6A915}"/>
              </a:ext>
            </a:extLst>
          </p:cNvPr>
          <p:cNvGrpSpPr/>
          <p:nvPr/>
        </p:nvGrpSpPr>
        <p:grpSpPr>
          <a:xfrm>
            <a:off x="3495266" y="4853672"/>
            <a:ext cx="914400" cy="988983"/>
            <a:chOff x="3495266" y="5518542"/>
            <a:chExt cx="914400" cy="988983"/>
          </a:xfrm>
        </p:grpSpPr>
        <p:pic>
          <p:nvPicPr>
            <p:cNvPr id="32" name="Graphic 31" descr="Users">
              <a:extLst>
                <a:ext uri="{FF2B5EF4-FFF2-40B4-BE49-F238E27FC236}">
                  <a16:creationId xmlns:a16="http://schemas.microsoft.com/office/drawing/2014/main" id="{5F03258B-539A-BC55-8C52-F1373FD93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326F49-D231-EB78-E3BD-83A7F32C6C00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A8A38A-8F16-FFEE-DE4D-E931AE3A2E09}"/>
              </a:ext>
            </a:extLst>
          </p:cNvPr>
          <p:cNvGrpSpPr/>
          <p:nvPr/>
        </p:nvGrpSpPr>
        <p:grpSpPr>
          <a:xfrm>
            <a:off x="5181600" y="4853672"/>
            <a:ext cx="914400" cy="988983"/>
            <a:chOff x="3495266" y="5518542"/>
            <a:chExt cx="914400" cy="988983"/>
          </a:xfrm>
        </p:grpSpPr>
        <p:pic>
          <p:nvPicPr>
            <p:cNvPr id="42" name="Graphic 41" descr="Users">
              <a:extLst>
                <a:ext uri="{FF2B5EF4-FFF2-40B4-BE49-F238E27FC236}">
                  <a16:creationId xmlns:a16="http://schemas.microsoft.com/office/drawing/2014/main" id="{6E0C6C4C-D219-123C-DD23-EA125CD15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1FE6B0-17DB-37B4-2F82-0111C8C6D0D2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49DFE1E-536E-7709-4C2D-A84DC4A421EA}"/>
              </a:ext>
            </a:extLst>
          </p:cNvPr>
          <p:cNvGrpSpPr/>
          <p:nvPr/>
        </p:nvGrpSpPr>
        <p:grpSpPr>
          <a:xfrm>
            <a:off x="6894055" y="4853672"/>
            <a:ext cx="914400" cy="988983"/>
            <a:chOff x="3495266" y="5518542"/>
            <a:chExt cx="914400" cy="988983"/>
          </a:xfrm>
        </p:grpSpPr>
        <p:pic>
          <p:nvPicPr>
            <p:cNvPr id="64" name="Graphic 63" descr="Users">
              <a:extLst>
                <a:ext uri="{FF2B5EF4-FFF2-40B4-BE49-F238E27FC236}">
                  <a16:creationId xmlns:a16="http://schemas.microsoft.com/office/drawing/2014/main" id="{7218136B-3136-58FE-73DE-A52FEC811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526BF8-9EF5-8273-85E9-AAB4D7DFF81F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88F1640-35E4-F1AE-30DF-39410EE148E3}"/>
              </a:ext>
            </a:extLst>
          </p:cNvPr>
          <p:cNvGrpSpPr/>
          <p:nvPr/>
        </p:nvGrpSpPr>
        <p:grpSpPr>
          <a:xfrm>
            <a:off x="8606510" y="4853672"/>
            <a:ext cx="914400" cy="988983"/>
            <a:chOff x="3495266" y="5518542"/>
            <a:chExt cx="914400" cy="988983"/>
          </a:xfrm>
        </p:grpSpPr>
        <p:pic>
          <p:nvPicPr>
            <p:cNvPr id="67" name="Graphic 66" descr="Users">
              <a:extLst>
                <a:ext uri="{FF2B5EF4-FFF2-40B4-BE49-F238E27FC236}">
                  <a16:creationId xmlns:a16="http://schemas.microsoft.com/office/drawing/2014/main" id="{C047F904-7501-65E4-3C38-88A90A14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A8806E4-65D6-D687-054C-5307FBB51D7B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FE548E-9256-F562-1444-A26F3745B29C}"/>
              </a:ext>
            </a:extLst>
          </p:cNvPr>
          <p:cNvGrpSpPr/>
          <p:nvPr/>
        </p:nvGrpSpPr>
        <p:grpSpPr>
          <a:xfrm>
            <a:off x="10293532" y="4853672"/>
            <a:ext cx="914400" cy="988983"/>
            <a:chOff x="3495266" y="5518542"/>
            <a:chExt cx="914400" cy="988983"/>
          </a:xfrm>
        </p:grpSpPr>
        <p:pic>
          <p:nvPicPr>
            <p:cNvPr id="70" name="Graphic 69" descr="Users">
              <a:extLst>
                <a:ext uri="{FF2B5EF4-FFF2-40B4-BE49-F238E27FC236}">
                  <a16:creationId xmlns:a16="http://schemas.microsoft.com/office/drawing/2014/main" id="{F2D8651C-CB17-0870-85D3-201CE8683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D6E819-32A1-2D29-7005-E24E5DA833A7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Arrow: Down 71">
            <a:extLst>
              <a:ext uri="{FF2B5EF4-FFF2-40B4-BE49-F238E27FC236}">
                <a16:creationId xmlns:a16="http://schemas.microsoft.com/office/drawing/2014/main" id="{FC84DD67-E61D-44E1-A0B8-BBA67272A191}"/>
              </a:ext>
            </a:extLst>
          </p:cNvPr>
          <p:cNvSpPr/>
          <p:nvPr/>
        </p:nvSpPr>
        <p:spPr>
          <a:xfrm>
            <a:off x="3440575" y="4293583"/>
            <a:ext cx="1010195" cy="61177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4F1266FB-157D-B9E2-33B7-15CD31830F9C}"/>
              </a:ext>
            </a:extLst>
          </p:cNvPr>
          <p:cNvSpPr/>
          <p:nvPr/>
        </p:nvSpPr>
        <p:spPr>
          <a:xfrm>
            <a:off x="8635240" y="4293582"/>
            <a:ext cx="1010195" cy="61177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38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供应流程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产源（或版块）是</a:t>
            </a:r>
            <a:r>
              <a:rPr lang="zh-CN" altLang="en-US" dirty="0"/>
              <a:t>根据信息发起物流，按目标日期、产品、目标中枢三个因素排程</a:t>
            </a:r>
            <a:endParaRPr lang="en-US" altLang="zh-CN" dirty="0"/>
          </a:p>
          <a:p>
            <a:r>
              <a:rPr lang="zh-CN" altLang="en-US" dirty="0"/>
              <a:t>中枢是对照信息处理物流，按来源版块，产品两个关键因素来排程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B9AD8D"/>
      </a:accent1>
      <a:accent2>
        <a:srgbClr val="8FC321"/>
      </a:accent2>
      <a:accent3>
        <a:srgbClr val="86A795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11123</TotalTime>
  <Words>3496</Words>
  <Application>Microsoft Office PowerPoint</Application>
  <PresentationFormat>Widescreen</PresentationFormat>
  <Paragraphs>399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微软雅黑</vt:lpstr>
      <vt:lpstr>Arial</vt:lpstr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品链供销云系统</vt:lpstr>
      <vt:lpstr>城乡元宇宙构成</vt:lpstr>
      <vt:lpstr>手机上操作</vt:lpstr>
      <vt:lpstr>窗体时序和回退机制</vt:lpstr>
      <vt:lpstr>私章、记号笔、登记簿</vt:lpstr>
      <vt:lpstr>两个环节相扣（供应＋市场）</vt:lpstr>
      <vt:lpstr>供应业务</vt:lpstr>
      <vt:lpstr>PowerPoint Presentation</vt:lpstr>
      <vt:lpstr>供应流程</vt:lpstr>
      <vt:lpstr>市场业务</vt:lpstr>
      <vt:lpstr>市场端场景</vt:lpstr>
      <vt:lpstr>市场端场景（续）</vt:lpstr>
      <vt:lpstr>架构特殊性</vt:lpstr>
      <vt:lpstr>平台运行架构</vt:lpstr>
      <vt:lpstr>特殊缓存机制</vt:lpstr>
      <vt:lpstr>行内存储</vt:lpstr>
      <vt:lpstr>日期边界</vt:lpstr>
      <vt:lpstr>部署方案（研发及初期）</vt:lpstr>
      <vt:lpstr>部署方案（成长期）</vt:lpstr>
      <vt:lpstr>域名资源分配</vt:lpstr>
      <vt:lpstr>账号与账户的关联</vt:lpstr>
      <vt:lpstr>抽象对象模型</vt:lpstr>
      <vt:lpstr>抽象对象状态</vt:lpstr>
      <vt:lpstr>供应链收入分配和费用构成</vt:lpstr>
      <vt:lpstr>权限和层级协作</vt:lpstr>
      <vt:lpstr>品控库存状态模型</vt:lpstr>
      <vt:lpstr>中惠农通平台架构（省级）</vt:lpstr>
      <vt:lpstr>业务支付模型（两部分）</vt:lpstr>
      <vt:lpstr>支付和分账功能</vt:lpstr>
      <vt:lpstr>市场内部应用网络</vt:lpstr>
      <vt:lpstr>中惠农通简介</vt:lpstr>
      <vt:lpstr>中惠农通机构</vt:lpstr>
      <vt:lpstr>中惠农通云系统</vt:lpstr>
      <vt:lpstr>中惠农通支付架构</vt:lpstr>
      <vt:lpstr>图片格式（WebP）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1493</cp:revision>
  <dcterms:created xsi:type="dcterms:W3CDTF">2021-05-31T06:14:10Z</dcterms:created>
  <dcterms:modified xsi:type="dcterms:W3CDTF">2023-06-05T06:51:18Z</dcterms:modified>
</cp:coreProperties>
</file>