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7"/>
  </p:notesMasterIdLst>
  <p:sldIdLst>
    <p:sldId id="334" r:id="rId2"/>
    <p:sldId id="327" r:id="rId3"/>
    <p:sldId id="335" r:id="rId4"/>
    <p:sldId id="336" r:id="rId5"/>
    <p:sldId id="338" r:id="rId6"/>
    <p:sldId id="337" r:id="rId7"/>
    <p:sldId id="329" r:id="rId8"/>
    <p:sldId id="330" r:id="rId9"/>
    <p:sldId id="331" r:id="rId10"/>
    <p:sldId id="332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  <p:sldId id="340" r:id="rId24"/>
    <p:sldId id="339" r:id="rId25"/>
    <p:sldId id="34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r>
            <a: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59D14-5A5E-4C58-A95C-6ED6F078526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C6CC6-F02A-43E6-B9DB-78E2FAA1FC18}" type="par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4123C-51E1-48C9-B880-D4FE41667619}" type="sib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6217-CDC5-4152-943F-78DC858F634C}" type="pres">
      <dgm:prSet presAssocID="{43B7192E-E05D-44CC-A622-85C9FC6B0F75}" presName="Name0" presStyleCnt="0">
        <dgm:presLayoutVars>
          <dgm:dir/>
          <dgm:resizeHandles val="exact"/>
        </dgm:presLayoutVars>
      </dgm:prSet>
      <dgm:spPr/>
    </dgm:pt>
    <dgm:pt modelId="{B55324A2-923B-4A42-9DE3-556FF563AC1F}" type="pres">
      <dgm:prSet presAssocID="{409DB103-194E-4A42-B282-44A11B426AD1}" presName="node" presStyleLbl="node1" presStyleIdx="0" presStyleCnt="2">
        <dgm:presLayoutVars>
          <dgm:bulletEnabled val="1"/>
        </dgm:presLayoutVars>
      </dgm:prSet>
      <dgm:spPr/>
    </dgm:pt>
    <dgm:pt modelId="{5452225B-51EA-45C0-874C-F74E101D3013}" type="pres">
      <dgm:prSet presAssocID="{FB7AAF11-11F9-4384-8054-716016CD4331}" presName="sibTrans" presStyleLbl="sibTrans2D1" presStyleIdx="0" presStyleCnt="1" custScaleX="191798" custScaleY="145574"/>
      <dgm:spPr/>
    </dgm:pt>
    <dgm:pt modelId="{93DEDF54-A568-4033-A7B2-865218E2864B}" type="pres">
      <dgm:prSet presAssocID="{FB7AAF11-11F9-4384-8054-716016CD4331}" presName="connectorText" presStyleLbl="sibTrans2D1" presStyleIdx="0" presStyleCnt="1"/>
      <dgm:spPr/>
    </dgm:pt>
    <dgm:pt modelId="{D827988D-7FAA-4600-88E1-C107D157555A}" type="pres">
      <dgm:prSet presAssocID="{CAF59D14-5A5E-4C58-A95C-6ED6F078526B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8DE05-6398-4392-B1CB-8BF0D72EE6C1}" type="presOf" srcId="{409DB103-194E-4A42-B282-44A11B426AD1}" destId="{B55324A2-923B-4A42-9DE3-556FF563AC1F}" srcOrd="0" destOrd="0" presId="urn:microsoft.com/office/officeart/2005/8/layout/process1"/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7E607338-CA19-4253-96AC-38930DD46708}" type="presOf" srcId="{43B7192E-E05D-44CC-A622-85C9FC6B0F75}" destId="{79D26217-CDC5-4152-943F-78DC858F634C}" srcOrd="0" destOrd="0" presId="urn:microsoft.com/office/officeart/2005/8/layout/process1"/>
    <dgm:cxn modelId="{FE351246-4CB3-44ED-928D-FCC6254864BA}" type="presOf" srcId="{FB7AAF11-11F9-4384-8054-716016CD4331}" destId="{5452225B-51EA-45C0-874C-F74E101D3013}" srcOrd="0" destOrd="0" presId="urn:microsoft.com/office/officeart/2005/8/layout/process1"/>
    <dgm:cxn modelId="{27B34A46-0D5F-4DA0-906F-21958AB82209}" type="presOf" srcId="{FB7AAF11-11F9-4384-8054-716016CD4331}" destId="{93DEDF54-A568-4033-A7B2-865218E2864B}" srcOrd="1" destOrd="0" presId="urn:microsoft.com/office/officeart/2005/8/layout/process1"/>
    <dgm:cxn modelId="{54A5934E-2F7E-4C4D-9E70-BD9CFF617F7D}" srcId="{43B7192E-E05D-44CC-A622-85C9FC6B0F75}" destId="{CAF59D14-5A5E-4C58-A95C-6ED6F078526B}" srcOrd="1" destOrd="0" parTransId="{582C6CC6-F02A-43E6-B9DB-78E2FAA1FC18}" sibTransId="{A774123C-51E1-48C9-B880-D4FE41667619}"/>
    <dgm:cxn modelId="{9C1494AF-D4C1-4CEC-87AF-8A20198CFD9B}" type="presOf" srcId="{CAF59D14-5A5E-4C58-A95C-6ED6F078526B}" destId="{D827988D-7FAA-4600-88E1-C107D157555A}" srcOrd="0" destOrd="0" presId="urn:microsoft.com/office/officeart/2005/8/layout/process1"/>
    <dgm:cxn modelId="{92953BF4-2C35-4C11-8ABD-1FB8B72DC3CE}" type="presParOf" srcId="{79D26217-CDC5-4152-943F-78DC858F634C}" destId="{B55324A2-923B-4A42-9DE3-556FF563AC1F}" srcOrd="0" destOrd="0" presId="urn:microsoft.com/office/officeart/2005/8/layout/process1"/>
    <dgm:cxn modelId="{2951F273-898C-4D0B-A376-639B873F84EE}" type="presParOf" srcId="{79D26217-CDC5-4152-943F-78DC858F634C}" destId="{5452225B-51EA-45C0-874C-F74E101D3013}" srcOrd="1" destOrd="0" presId="urn:microsoft.com/office/officeart/2005/8/layout/process1"/>
    <dgm:cxn modelId="{E8904D5D-FEFD-4AF3-8F11-9FBA0A46D71C}" type="presParOf" srcId="{5452225B-51EA-45C0-874C-F74E101D3013}" destId="{93DEDF54-A568-4033-A7B2-865218E2864B}" srcOrd="0" destOrd="0" presId="urn:microsoft.com/office/officeart/2005/8/layout/process1"/>
    <dgm:cxn modelId="{A55489DC-C2CE-472D-9086-6EAB0D229261}" type="presParOf" srcId="{79D26217-CDC5-4152-943F-78DC858F634C}" destId="{D827988D-7FAA-4600-88E1-C107D1575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其它节点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E58B7991-5CA0-418D-8C3D-DA1DB42D3C23}" type="pres">
      <dgm:prSet presAssocID="{1E0206B7-851C-4D63-97DF-933BAE98B4AC}" presName="Name9" presStyleLbl="parChTrans1D2" presStyleIdx="0" presStyleCnt="3"/>
      <dgm:spPr/>
    </dgm:pt>
    <dgm:pt modelId="{CC8284F4-C8A6-4086-A4BD-0B4AFBB47CC9}" type="pres">
      <dgm:prSet presAssocID="{1E0206B7-851C-4D63-97DF-933BAE98B4AC}" presName="connTx" presStyleLbl="parChTrans1D2" presStyleIdx="0" presStyleCnt="3"/>
      <dgm:spPr/>
    </dgm:pt>
    <dgm:pt modelId="{E520B664-34F8-46C1-9E64-759C2D7B4F4C}" type="pres">
      <dgm:prSet presAssocID="{485B5A06-1FA7-41AB-A8E7-591037C85D66}" presName="node" presStyleLbl="node1" presStyleIdx="0" presStyleCnt="3">
        <dgm:presLayoutVars>
          <dgm:bulletEnabled val="1"/>
        </dgm:presLayoutVars>
      </dgm:prSet>
      <dgm:spPr/>
    </dgm:pt>
    <dgm:pt modelId="{D180321F-770E-4CFC-BB4C-52374C080B79}" type="pres">
      <dgm:prSet presAssocID="{F8F3F66A-183F-4479-9115-B5CAA5CC5A50}" presName="Name9" presStyleLbl="parChTrans1D2" presStyleIdx="1" presStyleCnt="3"/>
      <dgm:spPr/>
    </dgm:pt>
    <dgm:pt modelId="{21AADA0B-3B59-49B5-8B22-04FA3016DF8A}" type="pres">
      <dgm:prSet presAssocID="{F8F3F66A-183F-4479-9115-B5CAA5CC5A50}" presName="connTx" presStyleLbl="parChTrans1D2" presStyleIdx="1" presStyleCnt="3"/>
      <dgm:spPr/>
    </dgm:pt>
    <dgm:pt modelId="{98D79E5C-C2E2-4F35-B3F5-25A4508981C0}" type="pres">
      <dgm:prSet presAssocID="{BD1ACDF5-D375-4876-9083-735D0824DF02}" presName="node" presStyleLbl="node1" presStyleIdx="1" presStyleCnt="3">
        <dgm:presLayoutVars>
          <dgm:bulletEnabled val="1"/>
        </dgm:presLayoutVars>
      </dgm:prSet>
      <dgm:spPr/>
    </dgm:pt>
    <dgm:pt modelId="{8A5731D2-B21A-4297-BD48-5D9020A08142}" type="pres">
      <dgm:prSet presAssocID="{F9A1743A-2F0B-4535-9344-280F96345134}" presName="Name9" presStyleLbl="parChTrans1D2" presStyleIdx="2" presStyleCnt="3"/>
      <dgm:spPr/>
    </dgm:pt>
    <dgm:pt modelId="{87B5ED7B-59F6-4CEB-A44A-B44D68B44B75}" type="pres">
      <dgm:prSet presAssocID="{F9A1743A-2F0B-4535-9344-280F96345134}" presName="connTx" presStyleLbl="parChTrans1D2" presStyleIdx="2" presStyleCnt="3"/>
      <dgm:spPr/>
    </dgm:pt>
    <dgm:pt modelId="{74B378FE-AFE3-4C19-8010-989468ABFFCE}" type="pres">
      <dgm:prSet presAssocID="{8D640415-7208-4CE3-957A-49FB9D67F198}" presName="node" presStyleLbl="node1" presStyleIdx="2" presStyleCnt="3">
        <dgm:presLayoutVars>
          <dgm:bulletEnabled val="1"/>
        </dgm:presLayoutVars>
      </dgm:prSet>
      <dgm:spPr/>
    </dgm:pt>
  </dgm:ptLst>
  <dgm:cxnLst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ADB55D18-51B0-487B-B4DD-FC1EB2C92E1E}" srcId="{A87DED31-7504-44D0-8557-3886C9A083F1}" destId="{485B5A06-1FA7-41AB-A8E7-591037C85D66}" srcOrd="0" destOrd="0" parTransId="{1E0206B7-851C-4D63-97DF-933BAE98B4AC}" sibTransId="{279BBB3E-C27A-4141-9083-2FD37DA78BE4}"/>
    <dgm:cxn modelId="{6E192B22-B301-410C-A632-92F7007C430E}" type="presOf" srcId="{F8F3F66A-183F-4479-9115-B5CAA5CC5A50}" destId="{D180321F-770E-4CFC-BB4C-52374C080B79}" srcOrd="0" destOrd="0" presId="urn:microsoft.com/office/officeart/2005/8/layout/radial1"/>
    <dgm:cxn modelId="{C16BEB3A-E778-40F2-AD2F-434BAAF98B1A}" type="presOf" srcId="{BD1ACDF5-D375-4876-9083-735D0824DF02}" destId="{98D79E5C-C2E2-4F35-B3F5-25A4508981C0}" srcOrd="0" destOrd="0" presId="urn:microsoft.com/office/officeart/2005/8/layout/radial1"/>
    <dgm:cxn modelId="{0DA78742-34A0-4A2F-ADAF-19B7BC2D63E2}" type="presOf" srcId="{F9A1743A-2F0B-4535-9344-280F96345134}" destId="{87B5ED7B-59F6-4CEB-A44A-B44D68B44B75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AC2D7F92-BAB6-4B55-8204-4F3CD0CEBF53}" type="presOf" srcId="{1E0206B7-851C-4D63-97DF-933BAE98B4AC}" destId="{CC8284F4-C8A6-4086-A4BD-0B4AFBB47CC9}" srcOrd="1" destOrd="0" presId="urn:microsoft.com/office/officeart/2005/8/layout/radial1"/>
    <dgm:cxn modelId="{335144B1-F0B3-4AC8-BD51-A27BE87F4769}" type="presOf" srcId="{F8F3F66A-183F-4479-9115-B5CAA5CC5A50}" destId="{21AADA0B-3B59-49B5-8B22-04FA3016DF8A}" srcOrd="1" destOrd="0" presId="urn:microsoft.com/office/officeart/2005/8/layout/radial1"/>
    <dgm:cxn modelId="{EFE5C4C0-9EE5-4C2C-B67B-6CB9CA9E696C}" srcId="{A87DED31-7504-44D0-8557-3886C9A083F1}" destId="{BD1ACDF5-D375-4876-9083-735D0824DF02}" srcOrd="1" destOrd="0" parTransId="{F8F3F66A-183F-4479-9115-B5CAA5CC5A50}" sibTransId="{62CA702B-D6AB-4557-AEA3-B746D26A7966}"/>
    <dgm:cxn modelId="{4613A8CB-EA8C-4EB8-AF6E-000D4031C86E}" type="presOf" srcId="{8D640415-7208-4CE3-957A-49FB9D67F198}" destId="{74B378FE-AFE3-4C19-8010-989468ABFFCE}" srcOrd="0" destOrd="0" presId="urn:microsoft.com/office/officeart/2005/8/layout/radial1"/>
    <dgm:cxn modelId="{B2F9F0D8-072C-449A-8C37-2E17DA78B2AC}" srcId="{A87DED31-7504-44D0-8557-3886C9A083F1}" destId="{8D640415-7208-4CE3-957A-49FB9D67F198}" srcOrd="2" destOrd="0" parTransId="{F9A1743A-2F0B-4535-9344-280F96345134}" sibTransId="{22007759-7EA6-4DB7-B657-6A41CD5E2898}"/>
    <dgm:cxn modelId="{B1C8A0DC-DFAE-4295-93F6-EE5DC9DFF09E}" type="presOf" srcId="{485B5A06-1FA7-41AB-A8E7-591037C85D66}" destId="{E520B664-34F8-46C1-9E64-759C2D7B4F4C}" srcOrd="0" destOrd="0" presId="urn:microsoft.com/office/officeart/2005/8/layout/radial1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053D1AEA-4281-4A05-8803-A8658B359911}" type="presOf" srcId="{1E0206B7-851C-4D63-97DF-933BAE98B4AC}" destId="{E58B7991-5CA0-418D-8C3D-DA1DB42D3C23}" srcOrd="0" destOrd="0" presId="urn:microsoft.com/office/officeart/2005/8/layout/radial1"/>
    <dgm:cxn modelId="{8B3DE8EF-081A-4F8C-BB74-C3D33A2939E4}" type="presOf" srcId="{F9A1743A-2F0B-4535-9344-280F96345134}" destId="{8A5731D2-B21A-4297-BD48-5D9020A08142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76E39685-1148-4A0C-81D7-D60411CE9839}" type="presParOf" srcId="{E46AE64D-03DF-45AB-A0EC-4F691741396E}" destId="{E58B7991-5CA0-418D-8C3D-DA1DB42D3C23}" srcOrd="1" destOrd="0" presId="urn:microsoft.com/office/officeart/2005/8/layout/radial1"/>
    <dgm:cxn modelId="{888CBA7A-E72B-448A-A61D-7126EA22356D}" type="presParOf" srcId="{E58B7991-5CA0-418D-8C3D-DA1DB42D3C23}" destId="{CC8284F4-C8A6-4086-A4BD-0B4AFBB47CC9}" srcOrd="0" destOrd="0" presId="urn:microsoft.com/office/officeart/2005/8/layout/radial1"/>
    <dgm:cxn modelId="{8345ED7D-19A5-4942-9294-11B8204A60D1}" type="presParOf" srcId="{E46AE64D-03DF-45AB-A0EC-4F691741396E}" destId="{E520B664-34F8-46C1-9E64-759C2D7B4F4C}" srcOrd="2" destOrd="0" presId="urn:microsoft.com/office/officeart/2005/8/layout/radial1"/>
    <dgm:cxn modelId="{E5738572-1A96-4829-A04B-26E3C13A59D9}" type="presParOf" srcId="{E46AE64D-03DF-45AB-A0EC-4F691741396E}" destId="{D180321F-770E-4CFC-BB4C-52374C080B79}" srcOrd="3" destOrd="0" presId="urn:microsoft.com/office/officeart/2005/8/layout/radial1"/>
    <dgm:cxn modelId="{A877FE93-ABE4-446B-B81D-ECD5A2329970}" type="presParOf" srcId="{D180321F-770E-4CFC-BB4C-52374C080B79}" destId="{21AADA0B-3B59-49B5-8B22-04FA3016DF8A}" srcOrd="0" destOrd="0" presId="urn:microsoft.com/office/officeart/2005/8/layout/radial1"/>
    <dgm:cxn modelId="{23D9C888-13B4-43DE-863E-193A9127618E}" type="presParOf" srcId="{E46AE64D-03DF-45AB-A0EC-4F691741396E}" destId="{98D79E5C-C2E2-4F35-B3F5-25A4508981C0}" srcOrd="4" destOrd="0" presId="urn:microsoft.com/office/officeart/2005/8/layout/radial1"/>
    <dgm:cxn modelId="{E6E7A183-7D88-430B-8C20-972779949665}" type="presParOf" srcId="{E46AE64D-03DF-45AB-A0EC-4F691741396E}" destId="{8A5731D2-B21A-4297-BD48-5D9020A08142}" srcOrd="5" destOrd="0" presId="urn:microsoft.com/office/officeart/2005/8/layout/radial1"/>
    <dgm:cxn modelId="{C1C00353-B054-4B47-95E9-6442F65770C7}" type="presParOf" srcId="{8A5731D2-B21A-4297-BD48-5D9020A08142}" destId="{87B5ED7B-59F6-4CEB-A44A-B44D68B44B75}" srcOrd="0" destOrd="0" presId="urn:microsoft.com/office/officeart/2005/8/layout/radial1"/>
    <dgm:cxn modelId="{F4197816-8B95-4B97-8BA1-B73055DD02DC}" type="presParOf" srcId="{E46AE64D-03DF-45AB-A0EC-4F691741396E}" destId="{74B378FE-AFE3-4C19-8010-989468ABFFCE}" srcOrd="6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95811" y="375907"/>
          <a:ext cx="2472452" cy="13136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34285" y="414381"/>
        <a:ext cx="2395504" cy="1236665"/>
      </dsp:txXfrm>
    </dsp:sp>
    <dsp:sp modelId="{D4778B37-0FA3-43CA-AD11-95B34F90FB9D}">
      <dsp:nvSpPr>
        <dsp:cNvPr id="0" name=""/>
        <dsp:cNvSpPr/>
      </dsp:nvSpPr>
      <dsp:spPr>
        <a:xfrm>
          <a:off x="2286317" y="1689521"/>
          <a:ext cx="91440" cy="6593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3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95811" y="2348842"/>
          <a:ext cx="2472452" cy="47565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9742" y="2362773"/>
        <a:ext cx="2444590" cy="4477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8603" y="450215"/>
          <a:ext cx="2026868" cy="13512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58180" y="489792"/>
        <a:ext cx="1947714" cy="1272091"/>
      </dsp:txXfrm>
    </dsp:sp>
    <dsp:sp modelId="{D4778B37-0FA3-43CA-AD11-95B34F90FB9D}">
      <dsp:nvSpPr>
        <dsp:cNvPr id="0" name=""/>
        <dsp:cNvSpPr/>
      </dsp:nvSpPr>
      <dsp:spPr>
        <a:xfrm>
          <a:off x="1014572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1317464" y="0"/>
              </a:moveTo>
              <a:lnTo>
                <a:pt x="1317464" y="270249"/>
              </a:lnTo>
              <a:lnTo>
                <a:pt x="0" y="270249"/>
              </a:lnTo>
              <a:lnTo>
                <a:pt x="0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38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094" y="2353915"/>
        <a:ext cx="2002956" cy="384312"/>
      </dsp:txXfrm>
    </dsp:sp>
    <dsp:sp modelId="{A81FB302-8E47-4227-8B14-CB66FE4C5992}">
      <dsp:nvSpPr>
        <dsp:cNvPr id="0" name=""/>
        <dsp:cNvSpPr/>
      </dsp:nvSpPr>
      <dsp:spPr>
        <a:xfrm>
          <a:off x="2332037" y="1801461"/>
          <a:ext cx="1317464" cy="540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49"/>
              </a:lnTo>
              <a:lnTo>
                <a:pt x="1317464" y="270249"/>
              </a:lnTo>
              <a:lnTo>
                <a:pt x="1317464" y="540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36067" y="2341959"/>
          <a:ext cx="2026868" cy="408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48023" y="2353915"/>
        <a:ext cx="2002956" cy="3843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8388" y="224021"/>
          <a:ext cx="2167298" cy="10518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9195" y="254828"/>
        <a:ext cx="2105684" cy="990221"/>
      </dsp:txXfrm>
    </dsp:sp>
    <dsp:sp modelId="{68A23010-16B5-4E17-BF27-D7B4A3E89475}">
      <dsp:nvSpPr>
        <dsp:cNvPr id="0" name=""/>
        <dsp:cNvSpPr/>
      </dsp:nvSpPr>
      <dsp:spPr>
        <a:xfrm>
          <a:off x="1226012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1106024" y="0"/>
              </a:moveTo>
              <a:lnTo>
                <a:pt x="1106024" y="139047"/>
              </a:lnTo>
              <a:lnTo>
                <a:pt x="0" y="139047"/>
              </a:lnTo>
              <a:lnTo>
                <a:pt x="0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7522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8364" y="1567091"/>
        <a:ext cx="1675296" cy="422369"/>
      </dsp:txXfrm>
    </dsp:sp>
    <dsp:sp modelId="{551FF506-6A3B-407C-8BC8-FEBC15270130}">
      <dsp:nvSpPr>
        <dsp:cNvPr id="0" name=""/>
        <dsp:cNvSpPr/>
      </dsp:nvSpPr>
      <dsp:spPr>
        <a:xfrm>
          <a:off x="118029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7522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86806" y="2678046"/>
        <a:ext cx="1678412" cy="372271"/>
      </dsp:txXfrm>
    </dsp:sp>
    <dsp:sp modelId="{CD744A3D-1808-405B-BCDD-57F5F7F6B862}">
      <dsp:nvSpPr>
        <dsp:cNvPr id="0" name=""/>
        <dsp:cNvSpPr/>
      </dsp:nvSpPr>
      <dsp:spPr>
        <a:xfrm>
          <a:off x="2332037" y="1275856"/>
          <a:ext cx="1106024" cy="278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47"/>
              </a:lnTo>
              <a:lnTo>
                <a:pt x="1106024" y="139047"/>
              </a:lnTo>
              <a:lnTo>
                <a:pt x="1106024" y="27809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587274" y="1553951"/>
          <a:ext cx="1701576" cy="4486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00414" y="1567091"/>
        <a:ext cx="1675296" cy="422369"/>
      </dsp:txXfrm>
    </dsp:sp>
    <dsp:sp modelId="{C5A1D5AA-58B6-4625-8B19-D6F738B2624B}">
      <dsp:nvSpPr>
        <dsp:cNvPr id="0" name=""/>
        <dsp:cNvSpPr/>
      </dsp:nvSpPr>
      <dsp:spPr>
        <a:xfrm>
          <a:off x="3392342" y="2002600"/>
          <a:ext cx="91440" cy="663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386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587274" y="2666464"/>
          <a:ext cx="1701576" cy="3954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7000"/>
                <a:satMod val="100000"/>
                <a:lumMod val="102000"/>
              </a:schemeClr>
            </a:gs>
            <a:gs pos="50000">
              <a:schemeClr val="accent3">
                <a:shade val="100000"/>
                <a:satMod val="100000"/>
                <a:lumMod val="100000"/>
              </a:schemeClr>
            </a:gs>
            <a:gs pos="100000">
              <a:schemeClr val="accent3"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598856" y="2678046"/>
        <a:ext cx="1678412" cy="3722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24A2-923B-4A42-9DE3-556FF563AC1F}">
      <dsp:nvSpPr>
        <dsp:cNvPr id="0" name=""/>
        <dsp:cNvSpPr/>
      </dsp:nvSpPr>
      <dsp:spPr>
        <a:xfrm>
          <a:off x="753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09" y="184477"/>
        <a:ext cx="1551364" cy="908213"/>
      </dsp:txXfrm>
    </dsp:sp>
    <dsp:sp modelId="{5452225B-51EA-45C0-874C-F74E101D3013}">
      <dsp:nvSpPr>
        <dsp:cNvPr id="0" name=""/>
        <dsp:cNvSpPr/>
      </dsp:nvSpPr>
      <dsp:spPr>
        <a:xfrm>
          <a:off x="1612962" y="348343"/>
          <a:ext cx="653781" cy="580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2962" y="464439"/>
        <a:ext cx="479637" cy="348289"/>
      </dsp:txXfrm>
    </dsp:sp>
    <dsp:sp modelId="{D827988D-7FAA-4600-88E1-C107D157555A}">
      <dsp:nvSpPr>
        <dsp:cNvPr id="0" name=""/>
        <dsp:cNvSpPr/>
      </dsp:nvSpPr>
      <dsp:spPr>
        <a:xfrm>
          <a:off x="2251780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0036" y="184477"/>
        <a:ext cx="1551364" cy="90821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371872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883" y="927766"/>
        <a:ext cx="1525262" cy="739620"/>
      </dsp:txXfrm>
    </dsp:sp>
    <dsp:sp modelId="{8C854ACF-835F-4AE3-8DC9-8B542F6EA2C5}">
      <dsp:nvSpPr>
        <dsp:cNvPr id="0" name=""/>
        <dsp:cNvSpPr/>
      </dsp:nvSpPr>
      <dsp:spPr>
        <a:xfrm>
          <a:off x="2943157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701" y="1281864"/>
        <a:ext cx="31425" cy="31425"/>
      </dsp:txXfrm>
    </dsp:sp>
    <dsp:sp modelId="{510CBD0E-2B74-48A5-A068-69B5D50D497D}">
      <dsp:nvSpPr>
        <dsp:cNvPr id="0" name=""/>
        <dsp:cNvSpPr/>
      </dsp:nvSpPr>
      <dsp:spPr>
        <a:xfrm>
          <a:off x="3571671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4682" y="927766"/>
        <a:ext cx="1525262" cy="739620"/>
      </dsp:txXfrm>
    </dsp:sp>
    <dsp:sp modelId="{54821F47-EBFF-4C5F-ACB1-0365BEDDE0F5}">
      <dsp:nvSpPr>
        <dsp:cNvPr id="0" name=""/>
        <dsp:cNvSpPr/>
      </dsp:nvSpPr>
      <dsp:spPr>
        <a:xfrm rot="18289469">
          <a:off x="4906912" y="818586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818317"/>
        <a:ext cx="55030" cy="55030"/>
      </dsp:txXfrm>
    </dsp:sp>
    <dsp:sp modelId="{374DAA3C-6759-4E27-B664-F6D275ECF374}">
      <dsp:nvSpPr>
        <dsp:cNvPr id="0" name=""/>
        <dsp:cNvSpPr/>
      </dsp:nvSpPr>
      <dsp:spPr>
        <a:xfrm>
          <a:off x="5771469" y="1267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24278"/>
        <a:ext cx="1525262" cy="739620"/>
      </dsp:txXfrm>
    </dsp:sp>
    <dsp:sp modelId="{892A3F96-E7F7-47DA-BC95-7FFC246465E3}">
      <dsp:nvSpPr>
        <dsp:cNvPr id="0" name=""/>
        <dsp:cNvSpPr/>
      </dsp:nvSpPr>
      <dsp:spPr>
        <a:xfrm>
          <a:off x="5142955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1499" y="1281864"/>
        <a:ext cx="31425" cy="31425"/>
      </dsp:txXfrm>
    </dsp:sp>
    <dsp:sp modelId="{F39A9753-5BC7-44CF-989F-F7150E9EDB51}">
      <dsp:nvSpPr>
        <dsp:cNvPr id="0" name=""/>
        <dsp:cNvSpPr/>
      </dsp:nvSpPr>
      <dsp:spPr>
        <a:xfrm>
          <a:off x="5771469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927766"/>
        <a:ext cx="1525262" cy="739620"/>
      </dsp:txXfrm>
    </dsp:sp>
    <dsp:sp modelId="{85A10939-7951-4B5F-86FA-E88F34A95265}">
      <dsp:nvSpPr>
        <dsp:cNvPr id="0" name=""/>
        <dsp:cNvSpPr/>
      </dsp:nvSpPr>
      <dsp:spPr>
        <a:xfrm rot="3310531">
          <a:off x="4906912" y="1722075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1721806"/>
        <a:ext cx="55030" cy="55030"/>
      </dsp:txXfrm>
    </dsp:sp>
    <dsp:sp modelId="{CEB89AC8-08AC-41E6-977D-52B0D04E91EC}">
      <dsp:nvSpPr>
        <dsp:cNvPr id="0" name=""/>
        <dsp:cNvSpPr/>
      </dsp:nvSpPr>
      <dsp:spPr>
        <a:xfrm>
          <a:off x="5771469" y="1808244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1831255"/>
        <a:ext cx="1525262" cy="7396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694370" y="1660663"/>
          <a:ext cx="1275333" cy="1275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1138" y="1847431"/>
        <a:ext cx="901797" cy="901797"/>
      </dsp:txXfrm>
    </dsp:sp>
    <dsp:sp modelId="{E58B7991-5CA0-418D-8C3D-DA1DB42D3C23}">
      <dsp:nvSpPr>
        <dsp:cNvPr id="0" name=""/>
        <dsp:cNvSpPr/>
      </dsp:nvSpPr>
      <dsp:spPr>
        <a:xfrm rot="16200000">
          <a:off x="2140180" y="1444197"/>
          <a:ext cx="383713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383713" y="2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2444" y="1459213"/>
        <a:ext cx="19185" cy="19185"/>
      </dsp:txXfrm>
    </dsp:sp>
    <dsp:sp modelId="{E520B664-34F8-46C1-9E64-759C2D7B4F4C}">
      <dsp:nvSpPr>
        <dsp:cNvPr id="0" name=""/>
        <dsp:cNvSpPr/>
      </dsp:nvSpPr>
      <dsp:spPr>
        <a:xfrm>
          <a:off x="1694370" y="1616"/>
          <a:ext cx="1275333" cy="1275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81138" y="188384"/>
        <a:ext cx="901797" cy="901797"/>
      </dsp:txXfrm>
    </dsp:sp>
    <dsp:sp modelId="{D180321F-770E-4CFC-BB4C-52374C080B79}">
      <dsp:nvSpPr>
        <dsp:cNvPr id="0" name=""/>
        <dsp:cNvSpPr/>
      </dsp:nvSpPr>
      <dsp:spPr>
        <a:xfrm rot="1800000">
          <a:off x="2858568" y="2688482"/>
          <a:ext cx="383713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383713" y="2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0832" y="2703499"/>
        <a:ext cx="19185" cy="19185"/>
      </dsp:txXfrm>
    </dsp:sp>
    <dsp:sp modelId="{98D79E5C-C2E2-4F35-B3F5-25A4508981C0}">
      <dsp:nvSpPr>
        <dsp:cNvPr id="0" name=""/>
        <dsp:cNvSpPr/>
      </dsp:nvSpPr>
      <dsp:spPr>
        <a:xfrm>
          <a:off x="3131147" y="2490187"/>
          <a:ext cx="1275333" cy="1275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其它节点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17915" y="2676955"/>
        <a:ext cx="901797" cy="901797"/>
      </dsp:txXfrm>
    </dsp:sp>
    <dsp:sp modelId="{8A5731D2-B21A-4297-BD48-5D9020A08142}">
      <dsp:nvSpPr>
        <dsp:cNvPr id="0" name=""/>
        <dsp:cNvSpPr/>
      </dsp:nvSpPr>
      <dsp:spPr>
        <a:xfrm rot="9000000">
          <a:off x="1421792" y="2688482"/>
          <a:ext cx="383713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383713" y="2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04056" y="2703499"/>
        <a:ext cx="19185" cy="19185"/>
      </dsp:txXfrm>
    </dsp:sp>
    <dsp:sp modelId="{74B378FE-AFE3-4C19-8010-989468ABFFCE}">
      <dsp:nvSpPr>
        <dsp:cNvPr id="0" name=""/>
        <dsp:cNvSpPr/>
      </dsp:nvSpPr>
      <dsp:spPr>
        <a:xfrm>
          <a:off x="257594" y="2490187"/>
          <a:ext cx="1275333" cy="1275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362" y="2676955"/>
        <a:ext cx="901797" cy="901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4876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20-60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调用银行接口进行分账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35589" y="2307771"/>
          <a:ext cx="3860411" cy="127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053" y="3733253"/>
          <a:ext cx="8714627" cy="259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73D85A4-584E-4C02-597F-0310F934CE49}"/>
              </a:ext>
            </a:extLst>
          </p:cNvPr>
          <p:cNvSpPr/>
          <p:nvPr/>
        </p:nvSpPr>
        <p:spPr>
          <a:xfrm>
            <a:off x="4990008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09ADDE-BC17-CA35-E682-802B314B1CF2}"/>
              </a:ext>
            </a:extLst>
          </p:cNvPr>
          <p:cNvSpPr/>
          <p:nvPr/>
        </p:nvSpPr>
        <p:spPr>
          <a:xfrm>
            <a:off x="2669184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市场内部应用网络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体验中心的终端同时兼带市场服务器的功能，称为中心机。它内置的程序既是收银程序，又是一个服务器程序（品链框架）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整个市场网络部署为一个可通达的网络，通过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地址访问中心机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其它客户端机器包括：手机，收银终端，智能电视，等等；执行视频广告、信息显示播报、以及其它管理功能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节点之间可联盟，形成分布式碳积分账本；节点之间可碳积分转账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79137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10189</TotalTime>
  <Words>2205</Words>
  <Application>Microsoft Office PowerPoint</Application>
  <PresentationFormat>Widescreen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窗体时序和回退机制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  <vt:lpstr>调用银行接口进行分账</vt:lpstr>
      <vt:lpstr>市场内部应用网络</vt:lpstr>
      <vt:lpstr>城乡元宇宙构成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1337</cp:revision>
  <dcterms:created xsi:type="dcterms:W3CDTF">2021-05-31T06:14:10Z</dcterms:created>
  <dcterms:modified xsi:type="dcterms:W3CDTF">2023-02-01T06:20:53Z</dcterms:modified>
</cp:coreProperties>
</file>