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9"/>
  </p:notesMasterIdLst>
  <p:sldIdLst>
    <p:sldId id="334" r:id="rId2"/>
    <p:sldId id="327" r:id="rId3"/>
    <p:sldId id="335" r:id="rId4"/>
    <p:sldId id="329" r:id="rId5"/>
    <p:sldId id="330" r:id="rId6"/>
    <p:sldId id="331" r:id="rId7"/>
    <p:sldId id="332" r:id="rId8"/>
    <p:sldId id="320" r:id="rId9"/>
    <p:sldId id="273" r:id="rId10"/>
    <p:sldId id="286" r:id="rId11"/>
    <p:sldId id="295" r:id="rId12"/>
    <p:sldId id="309" r:id="rId13"/>
    <p:sldId id="299" r:id="rId14"/>
    <p:sldId id="288" r:id="rId15"/>
    <p:sldId id="325" r:id="rId16"/>
    <p:sldId id="326" r:id="rId17"/>
    <p:sldId id="317" r:id="rId18"/>
    <p:sldId id="316" r:id="rId19"/>
    <p:sldId id="318" r:id="rId20"/>
    <p:sldId id="287" r:id="rId21"/>
    <p:sldId id="303" r:id="rId22"/>
    <p:sldId id="322" r:id="rId23"/>
    <p:sldId id="264" r:id="rId24"/>
    <p:sldId id="304" r:id="rId25"/>
    <p:sldId id="292" r:id="rId26"/>
    <p:sldId id="310" r:id="rId27"/>
    <p:sldId id="30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57884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98075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27634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27634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27634" custScaleY="31815" custLinFactNeighborY="10752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69038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264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264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64D95B-68BE-478D-B710-62C93392466E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连锁机构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BF2F0-D6B7-4611-A507-E9AB0360922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连锁前店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D7EA8-395F-4F6F-8355-73BC839CF41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无人微店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075277-9893-43E2-97B9-541932FF7A1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零售店、摊主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平台管理和供销管理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863AF-AD02-4084-92B5-B58043AA18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其他形式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1FF923B2-D48F-45C3-84F8-55D7B50D4911}">
      <dgm:prSet phldrT="[Text]"/>
      <dgm:spPr/>
      <dgm:t>
        <a:bodyPr/>
        <a:lstStyle/>
        <a:p>
          <a:r>
            <a:rPr lang="zh-CN" altLang="en-US" dirty="0"/>
            <a:t>产供</a:t>
          </a:r>
          <a:endParaRPr lang="en-US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/>
        </a:p>
      </dgm:t>
    </dgm:pt>
    <dgm:pt modelId="{42D9E7B0-C48C-4E17-AD94-462A748913DD}">
      <dgm:prSet phldrT="[Text]"/>
      <dgm:spPr/>
      <dgm:t>
        <a:bodyPr/>
        <a:lstStyle/>
        <a:p>
          <a:r>
            <a:rPr lang="zh-CN" altLang="en-US" dirty="0"/>
            <a:t>管理</a:t>
          </a:r>
          <a:endParaRPr lang="en-US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229707" y="160123"/>
          <a:ext cx="2204659" cy="850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54625" y="185041"/>
        <a:ext cx="2154823" cy="800927"/>
      </dsp:txXfrm>
    </dsp:sp>
    <dsp:sp modelId="{D4778B37-0FA3-43CA-AD11-95B34F90FB9D}">
      <dsp:nvSpPr>
        <dsp:cNvPr id="0" name=""/>
        <dsp:cNvSpPr/>
      </dsp:nvSpPr>
      <dsp:spPr>
        <a:xfrm>
          <a:off x="2286317" y="1010887"/>
          <a:ext cx="91440" cy="587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9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29707" y="1598796"/>
          <a:ext cx="2204659" cy="1441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1927" y="1641016"/>
        <a:ext cx="2120219" cy="1357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4098" y="300254"/>
          <a:ext cx="2375877" cy="15839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0489" y="346645"/>
        <a:ext cx="2283095" cy="1491136"/>
      </dsp:txXfrm>
    </dsp:sp>
    <dsp:sp modelId="{D4778B37-0FA3-43CA-AD11-95B34F90FB9D}">
      <dsp:nvSpPr>
        <dsp:cNvPr id="0" name=""/>
        <dsp:cNvSpPr/>
      </dsp:nvSpPr>
      <dsp:spPr>
        <a:xfrm>
          <a:off x="2286317" y="1884172"/>
          <a:ext cx="91440" cy="63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3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44098" y="2517739"/>
          <a:ext cx="2375877" cy="382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5298" y="2528939"/>
        <a:ext cx="2353477" cy="36000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85041" y="297190"/>
          <a:ext cx="2293991" cy="775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741" y="319890"/>
        <a:ext cx="2248591" cy="729640"/>
      </dsp:txXfrm>
    </dsp:sp>
    <dsp:sp modelId="{D4778B37-0FA3-43CA-AD11-95B34F90FB9D}">
      <dsp:nvSpPr>
        <dsp:cNvPr id="0" name=""/>
        <dsp:cNvSpPr/>
      </dsp:nvSpPr>
      <dsp:spPr>
        <a:xfrm>
          <a:off x="2286317" y="1072231"/>
          <a:ext cx="91440" cy="479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2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85041" y="1551516"/>
          <a:ext cx="2293991" cy="49119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9428" y="1565903"/>
        <a:ext cx="2265217" cy="462421"/>
      </dsp:txXfrm>
    </dsp:sp>
    <dsp:sp modelId="{7E91CCF2-CAAC-4DC4-99A8-C7A758AC81DB}">
      <dsp:nvSpPr>
        <dsp:cNvPr id="0" name=""/>
        <dsp:cNvSpPr/>
      </dsp:nvSpPr>
      <dsp:spPr>
        <a:xfrm>
          <a:off x="2286317" y="2042712"/>
          <a:ext cx="91440" cy="608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81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1185041" y="2650829"/>
          <a:ext cx="2293991" cy="38121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6206" y="2661994"/>
        <a:ext cx="2271661" cy="3588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134507" y="227855"/>
          <a:ext cx="2395059" cy="865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9855" y="253203"/>
        <a:ext cx="2344363" cy="814762"/>
      </dsp:txXfrm>
    </dsp:sp>
    <dsp:sp modelId="{68A23010-16B5-4E17-BF27-D7B4A3E89475}">
      <dsp:nvSpPr>
        <dsp:cNvPr id="0" name=""/>
        <dsp:cNvSpPr/>
      </dsp:nvSpPr>
      <dsp:spPr>
        <a:xfrm>
          <a:off x="1109780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1222257" y="0"/>
              </a:moveTo>
              <a:lnTo>
                <a:pt x="1222257" y="220037"/>
              </a:lnTo>
              <a:lnTo>
                <a:pt x="0" y="220037"/>
              </a:lnTo>
              <a:lnTo>
                <a:pt x="0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69582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4103" y="1547910"/>
        <a:ext cx="1851353" cy="466755"/>
      </dsp:txXfrm>
    </dsp:sp>
    <dsp:sp modelId="{551FF506-6A3B-407C-8BC8-FEBC15270130}">
      <dsp:nvSpPr>
        <dsp:cNvPr id="0" name=""/>
        <dsp:cNvSpPr/>
      </dsp:nvSpPr>
      <dsp:spPr>
        <a:xfrm>
          <a:off x="1064060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69582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2381" y="2642860"/>
        <a:ext cx="1854797" cy="411393"/>
      </dsp:txXfrm>
    </dsp:sp>
    <dsp:sp modelId="{CD744A3D-1808-405B-BCDD-57F5F7F6B862}">
      <dsp:nvSpPr>
        <dsp:cNvPr id="0" name=""/>
        <dsp:cNvSpPr/>
      </dsp:nvSpPr>
      <dsp:spPr>
        <a:xfrm>
          <a:off x="2332037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37"/>
              </a:lnTo>
              <a:lnTo>
                <a:pt x="1222257" y="220037"/>
              </a:lnTo>
              <a:lnTo>
                <a:pt x="1222257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614096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8617" y="1547910"/>
        <a:ext cx="1851353" cy="466755"/>
      </dsp:txXfrm>
    </dsp:sp>
    <dsp:sp modelId="{C5A1D5AA-58B6-4625-8B19-D6F738B2624B}">
      <dsp:nvSpPr>
        <dsp:cNvPr id="0" name=""/>
        <dsp:cNvSpPr/>
      </dsp:nvSpPr>
      <dsp:spPr>
        <a:xfrm>
          <a:off x="3508574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614096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6895" y="2642860"/>
        <a:ext cx="1854797" cy="4113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产区</a:t>
          </a:r>
          <a:endParaRPr lang="en-US" sz="17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版</a:t>
          </a:r>
          <a:endParaRPr lang="en-US" sz="17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块</a:t>
          </a:r>
          <a:endParaRPr lang="en-US" sz="17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393338"/>
        <a:ext cx="389999" cy="3373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2225616" y="1420820"/>
          <a:ext cx="105627" cy="462748"/>
        </a:xfrm>
        <a:custGeom>
          <a:avLst/>
          <a:gdLst/>
          <a:ahLst/>
          <a:cxnLst/>
          <a:rect l="0" t="0" r="0" b="0"/>
          <a:pathLst>
            <a:path>
              <a:moveTo>
                <a:pt x="105627" y="0"/>
              </a:moveTo>
              <a:lnTo>
                <a:pt x="105627" y="462748"/>
              </a:lnTo>
              <a:lnTo>
                <a:pt x="0" y="4627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2331243" y="1420820"/>
          <a:ext cx="1825844" cy="92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869"/>
              </a:lnTo>
              <a:lnTo>
                <a:pt x="1825844" y="819869"/>
              </a:lnTo>
              <a:lnTo>
                <a:pt x="1825844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2331243" y="1420820"/>
          <a:ext cx="608614" cy="92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869"/>
              </a:lnTo>
              <a:lnTo>
                <a:pt x="608614" y="819869"/>
              </a:lnTo>
              <a:lnTo>
                <a:pt x="608614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1722628" y="1420820"/>
          <a:ext cx="608614" cy="925496"/>
        </a:xfrm>
        <a:custGeom>
          <a:avLst/>
          <a:gdLst/>
          <a:ahLst/>
          <a:cxnLst/>
          <a:rect l="0" t="0" r="0" b="0"/>
          <a:pathLst>
            <a:path>
              <a:moveTo>
                <a:pt x="608614" y="0"/>
              </a:moveTo>
              <a:lnTo>
                <a:pt x="608614" y="819869"/>
              </a:lnTo>
              <a:lnTo>
                <a:pt x="0" y="819869"/>
              </a:lnTo>
              <a:lnTo>
                <a:pt x="0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505399" y="1420820"/>
          <a:ext cx="1825844" cy="925496"/>
        </a:xfrm>
        <a:custGeom>
          <a:avLst/>
          <a:gdLst/>
          <a:ahLst/>
          <a:cxnLst/>
          <a:rect l="0" t="0" r="0" b="0"/>
          <a:pathLst>
            <a:path>
              <a:moveTo>
                <a:pt x="1825844" y="0"/>
              </a:moveTo>
              <a:lnTo>
                <a:pt x="1825844" y="819869"/>
              </a:lnTo>
              <a:lnTo>
                <a:pt x="0" y="819869"/>
              </a:lnTo>
              <a:lnTo>
                <a:pt x="0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611026" y="917832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1026" y="917832"/>
        <a:ext cx="1005974" cy="502987"/>
      </dsp:txXfrm>
    </dsp:sp>
    <dsp:sp modelId="{FC115B2A-8693-4513-977E-0EA3DBFB783A}">
      <dsp:nvSpPr>
        <dsp:cNvPr id="0" name=""/>
        <dsp:cNvSpPr/>
      </dsp:nvSpPr>
      <dsp:spPr>
        <a:xfrm>
          <a:off x="1828256" y="917832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平台管理和供销管理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8256" y="917832"/>
        <a:ext cx="1005974" cy="502987"/>
      </dsp:txXfrm>
    </dsp:sp>
    <dsp:sp modelId="{3DF3D42B-10A5-4C42-9352-DA02BEB39F7E}">
      <dsp:nvSpPr>
        <dsp:cNvPr id="0" name=""/>
        <dsp:cNvSpPr/>
      </dsp:nvSpPr>
      <dsp:spPr>
        <a:xfrm>
          <a:off x="2411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连锁前店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1" y="2346316"/>
        <a:ext cx="1005974" cy="502987"/>
      </dsp:txXfrm>
    </dsp:sp>
    <dsp:sp modelId="{748B14F8-8CB1-4898-B353-8AF29D775457}">
      <dsp:nvSpPr>
        <dsp:cNvPr id="0" name=""/>
        <dsp:cNvSpPr/>
      </dsp:nvSpPr>
      <dsp:spPr>
        <a:xfrm>
          <a:off x="1219641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无人微店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9641" y="2346316"/>
        <a:ext cx="1005974" cy="502987"/>
      </dsp:txXfrm>
    </dsp:sp>
    <dsp:sp modelId="{D8CC8F86-B120-4ED1-901F-9FC5A8F47111}">
      <dsp:nvSpPr>
        <dsp:cNvPr id="0" name=""/>
        <dsp:cNvSpPr/>
      </dsp:nvSpPr>
      <dsp:spPr>
        <a:xfrm>
          <a:off x="2436870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零售店、摊主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6870" y="2346316"/>
        <a:ext cx="1005974" cy="502987"/>
      </dsp:txXfrm>
    </dsp:sp>
    <dsp:sp modelId="{13875BC3-8080-4836-9A6F-C8F2D267AC93}">
      <dsp:nvSpPr>
        <dsp:cNvPr id="0" name=""/>
        <dsp:cNvSpPr/>
      </dsp:nvSpPr>
      <dsp:spPr>
        <a:xfrm>
          <a:off x="3654100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其他形式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4100" y="2346316"/>
        <a:ext cx="1005974" cy="502987"/>
      </dsp:txXfrm>
    </dsp:sp>
    <dsp:sp modelId="{B18E484B-8E47-4E52-84C0-AED3F56528D8}">
      <dsp:nvSpPr>
        <dsp:cNvPr id="0" name=""/>
        <dsp:cNvSpPr/>
      </dsp:nvSpPr>
      <dsp:spPr>
        <a:xfrm>
          <a:off x="1219641" y="1632074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连锁机构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9641" y="1632074"/>
        <a:ext cx="1005974" cy="502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1643318"/>
          <a:ext cx="4664075" cy="517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用户</a:t>
          </a:r>
          <a:endParaRPr lang="en-US" sz="1700" kern="1200" dirty="0"/>
        </a:p>
      </dsp:txBody>
      <dsp:txXfrm>
        <a:off x="0" y="1643318"/>
        <a:ext cx="1399222" cy="517420"/>
      </dsp:txXfrm>
    </dsp:sp>
    <dsp:sp modelId="{752809FE-2ABE-40C1-8BB0-F9FBF2C36E2E}">
      <dsp:nvSpPr>
        <dsp:cNvPr id="0" name=""/>
        <dsp:cNvSpPr/>
      </dsp:nvSpPr>
      <dsp:spPr>
        <a:xfrm>
          <a:off x="0" y="1039660"/>
          <a:ext cx="4664075" cy="517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云平台</a:t>
          </a:r>
          <a:endParaRPr lang="en-US" sz="1700" kern="1200" dirty="0"/>
        </a:p>
      </dsp:txBody>
      <dsp:txXfrm>
        <a:off x="0" y="1039660"/>
        <a:ext cx="1399222" cy="517420"/>
      </dsp:txXfrm>
    </dsp:sp>
    <dsp:sp modelId="{EE9CB45D-C04C-40A2-8B88-FCB8E30FAC59}">
      <dsp:nvSpPr>
        <dsp:cNvPr id="0" name=""/>
        <dsp:cNvSpPr/>
      </dsp:nvSpPr>
      <dsp:spPr>
        <a:xfrm>
          <a:off x="2661619" y="1082779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平台</a:t>
          </a:r>
          <a:endParaRPr lang="en-US" sz="1300" kern="1200" dirty="0"/>
        </a:p>
      </dsp:txBody>
      <dsp:txXfrm>
        <a:off x="2674248" y="1095408"/>
        <a:ext cx="621518" cy="405926"/>
      </dsp:txXfrm>
    </dsp:sp>
    <dsp:sp modelId="{963D7736-6CCE-4ECE-B384-0AF324FB3D12}">
      <dsp:nvSpPr>
        <dsp:cNvPr id="0" name=""/>
        <dsp:cNvSpPr/>
      </dsp:nvSpPr>
      <dsp:spPr>
        <a:xfrm>
          <a:off x="1723794" y="1513963"/>
          <a:ext cx="1261213" cy="172473"/>
        </a:xfrm>
        <a:custGeom>
          <a:avLst/>
          <a:gdLst/>
          <a:ahLst/>
          <a:cxnLst/>
          <a:rect l="0" t="0" r="0" b="0"/>
          <a:pathLst>
            <a:path>
              <a:moveTo>
                <a:pt x="1261213" y="0"/>
              </a:moveTo>
              <a:lnTo>
                <a:pt x="1261213" y="86236"/>
              </a:lnTo>
              <a:lnTo>
                <a:pt x="0" y="86236"/>
              </a:lnTo>
              <a:lnTo>
                <a:pt x="0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00406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消费者</a:t>
          </a:r>
          <a:endParaRPr lang="en-US" sz="1300" kern="1200" dirty="0"/>
        </a:p>
      </dsp:txBody>
      <dsp:txXfrm>
        <a:off x="1413035" y="1699065"/>
        <a:ext cx="621518" cy="405926"/>
      </dsp:txXfrm>
    </dsp:sp>
    <dsp:sp modelId="{2C14ACEC-91DF-4D14-8895-9028C7F6FBAF}">
      <dsp:nvSpPr>
        <dsp:cNvPr id="0" name=""/>
        <dsp:cNvSpPr/>
      </dsp:nvSpPr>
      <dsp:spPr>
        <a:xfrm>
          <a:off x="2564603" y="1513963"/>
          <a:ext cx="420404" cy="172473"/>
        </a:xfrm>
        <a:custGeom>
          <a:avLst/>
          <a:gdLst/>
          <a:ahLst/>
          <a:cxnLst/>
          <a:rect l="0" t="0" r="0" b="0"/>
          <a:pathLst>
            <a:path>
              <a:moveTo>
                <a:pt x="420404" y="0"/>
              </a:moveTo>
              <a:lnTo>
                <a:pt x="420404" y="86236"/>
              </a:lnTo>
              <a:lnTo>
                <a:pt x="0" y="86236"/>
              </a:lnTo>
              <a:lnTo>
                <a:pt x="0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241215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市场</a:t>
          </a:r>
          <a:endParaRPr lang="en-US" sz="1300" kern="1200" dirty="0"/>
        </a:p>
      </dsp:txBody>
      <dsp:txXfrm>
        <a:off x="2253844" y="1699065"/>
        <a:ext cx="621518" cy="405926"/>
      </dsp:txXfrm>
    </dsp:sp>
    <dsp:sp modelId="{097E826B-7960-4B5B-8C8C-9325A011318C}">
      <dsp:nvSpPr>
        <dsp:cNvPr id="0" name=""/>
        <dsp:cNvSpPr/>
      </dsp:nvSpPr>
      <dsp:spPr>
        <a:xfrm>
          <a:off x="2985008" y="1513963"/>
          <a:ext cx="420404" cy="17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36"/>
              </a:lnTo>
              <a:lnTo>
                <a:pt x="420404" y="86236"/>
              </a:lnTo>
              <a:lnTo>
                <a:pt x="420404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082024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产供</a:t>
          </a:r>
          <a:endParaRPr lang="en-US" sz="1300" kern="1200" dirty="0"/>
        </a:p>
      </dsp:txBody>
      <dsp:txXfrm>
        <a:off x="3094653" y="1699065"/>
        <a:ext cx="621518" cy="405926"/>
      </dsp:txXfrm>
    </dsp:sp>
    <dsp:sp modelId="{0ACABD68-17F7-4334-B246-5493C26FC2EE}">
      <dsp:nvSpPr>
        <dsp:cNvPr id="0" name=""/>
        <dsp:cNvSpPr/>
      </dsp:nvSpPr>
      <dsp:spPr>
        <a:xfrm>
          <a:off x="2985008" y="1513963"/>
          <a:ext cx="1261213" cy="17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36"/>
              </a:lnTo>
              <a:lnTo>
                <a:pt x="1261213" y="86236"/>
              </a:lnTo>
              <a:lnTo>
                <a:pt x="1261213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3922833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管理</a:t>
          </a:r>
          <a:endParaRPr lang="en-US" sz="1300" kern="1200" dirty="0"/>
        </a:p>
      </dsp:txBody>
      <dsp:txXfrm>
        <a:off x="3935462" y="1699065"/>
        <a:ext cx="621518" cy="405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240373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用户</a:t>
          </a:r>
          <a:endParaRPr lang="en-US" sz="2100" kern="1200" dirty="0"/>
        </a:p>
      </dsp:txBody>
      <dsp:txXfrm>
        <a:off x="0" y="2240373"/>
        <a:ext cx="1399222" cy="959085"/>
      </dsp:txXfrm>
    </dsp:sp>
    <dsp:sp modelId="{EC6EE255-A806-44F2-80C3-8857F9F76CA6}">
      <dsp:nvSpPr>
        <dsp:cNvPr id="0" name=""/>
        <dsp:cNvSpPr/>
      </dsp:nvSpPr>
      <dsp:spPr>
        <a:xfrm>
          <a:off x="0" y="1120657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第三方云平台</a:t>
          </a:r>
          <a:endParaRPr lang="en-US" sz="2100" kern="1200" dirty="0"/>
        </a:p>
      </dsp:txBody>
      <dsp:txXfrm>
        <a:off x="0" y="1120657"/>
        <a:ext cx="1399222" cy="959085"/>
      </dsp:txXfrm>
    </dsp:sp>
    <dsp:sp modelId="{752809FE-2ABE-40C1-8BB0-F9FBF2C36E2E}">
      <dsp:nvSpPr>
        <dsp:cNvPr id="0" name=""/>
        <dsp:cNvSpPr/>
      </dsp:nvSpPr>
      <dsp:spPr>
        <a:xfrm>
          <a:off x="0" y="941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云平台</a:t>
          </a:r>
          <a:endParaRPr lang="en-US" sz="2100" kern="1200" dirty="0"/>
        </a:p>
      </dsp:txBody>
      <dsp:txXfrm>
        <a:off x="0" y="941"/>
        <a:ext cx="1399222" cy="959085"/>
      </dsp:txXfrm>
    </dsp:sp>
    <dsp:sp modelId="{EE9CB45D-C04C-40A2-8B88-FCB8E30FAC59}">
      <dsp:nvSpPr>
        <dsp:cNvPr id="0" name=""/>
        <dsp:cNvSpPr/>
      </dsp:nvSpPr>
      <dsp:spPr>
        <a:xfrm>
          <a:off x="2382640" y="81256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产供平台</a:t>
          </a:r>
          <a:endParaRPr lang="en-US" sz="2000" kern="1200" dirty="0"/>
        </a:p>
      </dsp:txBody>
      <dsp:txXfrm>
        <a:off x="2406164" y="104780"/>
        <a:ext cx="1157686" cy="756108"/>
      </dsp:txXfrm>
    </dsp:sp>
    <dsp:sp modelId="{18A9046E-B46F-44DE-8B09-6B51252BCE61}">
      <dsp:nvSpPr>
        <dsp:cNvPr id="0" name=""/>
        <dsp:cNvSpPr/>
      </dsp:nvSpPr>
      <dsp:spPr>
        <a:xfrm>
          <a:off x="2201930" y="884412"/>
          <a:ext cx="783077" cy="321262"/>
        </a:xfrm>
        <a:custGeom>
          <a:avLst/>
          <a:gdLst/>
          <a:ahLst/>
          <a:cxnLst/>
          <a:rect l="0" t="0" r="0" b="0"/>
          <a:pathLst>
            <a:path>
              <a:moveTo>
                <a:pt x="783077" y="0"/>
              </a:moveTo>
              <a:lnTo>
                <a:pt x="783077" y="160631"/>
              </a:lnTo>
              <a:lnTo>
                <a:pt x="0" y="160631"/>
              </a:lnTo>
              <a:lnTo>
                <a:pt x="0" y="321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599563" y="1205675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市场平台</a:t>
          </a:r>
          <a:endParaRPr lang="en-US" sz="2000" kern="1200" dirty="0"/>
        </a:p>
      </dsp:txBody>
      <dsp:txXfrm>
        <a:off x="1623087" y="1229199"/>
        <a:ext cx="1157686" cy="756108"/>
      </dsp:txXfrm>
    </dsp:sp>
    <dsp:sp modelId="{FC5746A9-B778-4335-A6CA-8BAC0C1C8FE3}">
      <dsp:nvSpPr>
        <dsp:cNvPr id="0" name=""/>
        <dsp:cNvSpPr/>
      </dsp:nvSpPr>
      <dsp:spPr>
        <a:xfrm>
          <a:off x="2156210" y="2008831"/>
          <a:ext cx="91440" cy="3212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599563" y="2330094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 管理者</a:t>
          </a:r>
          <a:endParaRPr lang="en-US" sz="2000" kern="1200" dirty="0"/>
        </a:p>
      </dsp:txBody>
      <dsp:txXfrm>
        <a:off x="1623087" y="2353618"/>
        <a:ext cx="1157686" cy="756108"/>
      </dsp:txXfrm>
    </dsp:sp>
    <dsp:sp modelId="{0FB7260B-BC56-4F70-A495-72A76048ECED}">
      <dsp:nvSpPr>
        <dsp:cNvPr id="0" name=""/>
        <dsp:cNvSpPr/>
      </dsp:nvSpPr>
      <dsp:spPr>
        <a:xfrm>
          <a:off x="2985008" y="884412"/>
          <a:ext cx="783077" cy="321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31"/>
              </a:lnTo>
              <a:lnTo>
                <a:pt x="783077" y="160631"/>
              </a:lnTo>
              <a:lnTo>
                <a:pt x="783077" y="321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165718" y="1205675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市场平台</a:t>
          </a:r>
          <a:endParaRPr lang="en-US" sz="2000" kern="1200" dirty="0"/>
        </a:p>
      </dsp:txBody>
      <dsp:txXfrm>
        <a:off x="3189242" y="1229199"/>
        <a:ext cx="1157686" cy="756108"/>
      </dsp:txXfrm>
    </dsp:sp>
    <dsp:sp modelId="{CFB3F813-DD5A-4271-BFFE-2935B5C2CC97}">
      <dsp:nvSpPr>
        <dsp:cNvPr id="0" name=""/>
        <dsp:cNvSpPr/>
      </dsp:nvSpPr>
      <dsp:spPr>
        <a:xfrm>
          <a:off x="3722365" y="2008831"/>
          <a:ext cx="91440" cy="3212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165718" y="2330094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 管理者</a:t>
          </a:r>
          <a:endParaRPr lang="en-US" sz="2000" kern="1200" dirty="0"/>
        </a:p>
      </dsp:txBody>
      <dsp:txXfrm>
        <a:off x="3189242" y="2353618"/>
        <a:ext cx="1157686" cy="756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287245" y="838776"/>
          <a:ext cx="2089583" cy="208958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93257" y="1144788"/>
        <a:ext cx="1477559" cy="1477559"/>
      </dsp:txXfrm>
    </dsp:sp>
    <dsp:sp modelId="{BD52492E-D762-42EF-B49D-E2C8F3275F54}">
      <dsp:nvSpPr>
        <dsp:cNvPr id="0" name=""/>
        <dsp:cNvSpPr/>
      </dsp:nvSpPr>
      <dsp:spPr>
        <a:xfrm>
          <a:off x="1809641" y="372"/>
          <a:ext cx="1044791" cy="1044791"/>
        </a:xfrm>
        <a:prstGeom prst="ellipse">
          <a:avLst/>
        </a:prstGeom>
        <a:solidFill>
          <a:schemeClr val="accent3">
            <a:alpha val="50000"/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153378"/>
        <a:ext cx="738779" cy="738779"/>
      </dsp:txXfrm>
    </dsp:sp>
    <dsp:sp modelId="{71B4051D-A896-4239-A641-893858E504BF}">
      <dsp:nvSpPr>
        <dsp:cNvPr id="0" name=""/>
        <dsp:cNvSpPr/>
      </dsp:nvSpPr>
      <dsp:spPr>
        <a:xfrm>
          <a:off x="31704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平台</a:t>
          </a:r>
          <a:endParaRPr lang="en-US" sz="2600" kern="1200" dirty="0"/>
        </a:p>
      </dsp:txBody>
      <dsp:txXfrm>
        <a:off x="3323447" y="1514178"/>
        <a:ext cx="738779" cy="738779"/>
      </dsp:txXfrm>
    </dsp:sp>
    <dsp:sp modelId="{8B15F7D3-48FB-4F30-9ACC-6041CA64ECDF}">
      <dsp:nvSpPr>
        <dsp:cNvPr id="0" name=""/>
        <dsp:cNvSpPr/>
      </dsp:nvSpPr>
      <dsp:spPr>
        <a:xfrm>
          <a:off x="1809641" y="2721972"/>
          <a:ext cx="1044791" cy="1044791"/>
        </a:xfrm>
        <a:prstGeom prst="ellipse">
          <a:avLst/>
        </a:prstGeom>
        <a:solidFill>
          <a:schemeClr val="accent3">
            <a:alpha val="50000"/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2874978"/>
        <a:ext cx="738779" cy="738779"/>
      </dsp:txXfrm>
    </dsp:sp>
    <dsp:sp modelId="{F97AFB26-6813-468F-AF9A-C307B011A56A}">
      <dsp:nvSpPr>
        <dsp:cNvPr id="0" name=""/>
        <dsp:cNvSpPr/>
      </dsp:nvSpPr>
      <dsp:spPr>
        <a:xfrm>
          <a:off x="4488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601847" y="1514178"/>
        <a:ext cx="738779" cy="7387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0" y="3988"/>
          <a:ext cx="2685805" cy="140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ChainDrive</a:t>
          </a:r>
          <a:endParaRPr lang="en-US" sz="3600" kern="1200" dirty="0"/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GET</a:t>
          </a:r>
          <a:endParaRPr lang="en-US" sz="3600" kern="1200" dirty="0"/>
        </a:p>
      </dsp:txBody>
      <dsp:txXfrm>
        <a:off x="0" y="3988"/>
        <a:ext cx="2685805" cy="1403325"/>
      </dsp:txXfrm>
    </dsp:sp>
    <dsp:sp modelId="{5A91B4DC-1145-4849-B4CE-3D22DEA01143}">
      <dsp:nvSpPr>
        <dsp:cNvPr id="0" name=""/>
        <dsp:cNvSpPr/>
      </dsp:nvSpPr>
      <dsp:spPr>
        <a:xfrm>
          <a:off x="2685805" y="3988"/>
          <a:ext cx="537161" cy="14033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437831" y="3988"/>
          <a:ext cx="7305391" cy="14033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即时或缓存数据</a:t>
          </a:r>
          <a:endParaRPr lang="en-US" sz="3600" kern="1200" dirty="0"/>
        </a:p>
      </dsp:txBody>
      <dsp:txXfrm>
        <a:off x="3437831" y="3988"/>
        <a:ext cx="7305391" cy="1403325"/>
      </dsp:txXfrm>
    </dsp:sp>
    <dsp:sp modelId="{B4A477F8-36B1-408C-AFCB-BFA5A922C329}">
      <dsp:nvSpPr>
        <dsp:cNvPr id="0" name=""/>
        <dsp:cNvSpPr/>
      </dsp:nvSpPr>
      <dsp:spPr>
        <a:xfrm>
          <a:off x="0" y="1582855"/>
          <a:ext cx="2688431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远程浏览</a:t>
          </a:r>
          <a:endParaRPr lang="en-US" sz="3600" kern="1200" dirty="0"/>
        </a:p>
      </dsp:txBody>
      <dsp:txXfrm>
        <a:off x="0" y="1582855"/>
        <a:ext cx="2688431" cy="735075"/>
      </dsp:txXfrm>
    </dsp:sp>
    <dsp:sp modelId="{E51C4556-E15D-43B1-BF9E-D78F84B16CFE}">
      <dsp:nvSpPr>
        <dsp:cNvPr id="0" name=""/>
        <dsp:cNvSpPr/>
      </dsp:nvSpPr>
      <dsp:spPr>
        <a:xfrm>
          <a:off x="2688431" y="1536913"/>
          <a:ext cx="537686" cy="8269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441191" y="1536913"/>
          <a:ext cx="7312533" cy="826959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嵌入界面</a:t>
          </a:r>
          <a:endParaRPr lang="en-US" sz="3600" kern="1200" dirty="0"/>
        </a:p>
      </dsp:txBody>
      <dsp:txXfrm>
        <a:off x="3441191" y="1536913"/>
        <a:ext cx="7312533" cy="826959"/>
      </dsp:txXfrm>
    </dsp:sp>
    <dsp:sp modelId="{E98E9D82-9727-43B8-B391-FA53201E6948}">
      <dsp:nvSpPr>
        <dsp:cNvPr id="0" name=""/>
        <dsp:cNvSpPr/>
      </dsp:nvSpPr>
      <dsp:spPr>
        <a:xfrm>
          <a:off x="0" y="2493473"/>
          <a:ext cx="2688431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文字概念共识</a:t>
          </a:r>
          <a:endParaRPr lang="en-US" sz="3600" kern="1200" dirty="0"/>
        </a:p>
      </dsp:txBody>
      <dsp:txXfrm>
        <a:off x="0" y="2493473"/>
        <a:ext cx="2688431" cy="1269675"/>
      </dsp:txXfrm>
    </dsp:sp>
    <dsp:sp modelId="{18A2006A-A92B-4CB2-A2AC-9F0E4BEBFCAF}">
      <dsp:nvSpPr>
        <dsp:cNvPr id="0" name=""/>
        <dsp:cNvSpPr/>
      </dsp:nvSpPr>
      <dsp:spPr>
        <a:xfrm>
          <a:off x="2688431" y="2493473"/>
          <a:ext cx="537686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441191" y="2493473"/>
          <a:ext cx="7312533" cy="1269675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人为认定</a:t>
          </a:r>
          <a:endParaRPr lang="en-US" sz="3600" kern="1200" dirty="0"/>
        </a:p>
      </dsp:txBody>
      <dsp:txXfrm>
        <a:off x="3441191" y="2493473"/>
        <a:ext cx="7312533" cy="126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81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>
            <a:normAutofit/>
          </a:bodyPr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412815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9086457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99164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69159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01038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E4F90-DA2B-4C8C-9DF7-DD2DD5E1A05F}"/>
              </a:ext>
            </a:extLst>
          </p:cNvPr>
          <p:cNvSpPr/>
          <p:nvPr/>
        </p:nvSpPr>
        <p:spPr>
          <a:xfrm>
            <a:off x="2328420" y="5356436"/>
            <a:ext cx="247925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三：典型部署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27757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51403739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5621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86361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651202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29090" y="3466761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21223" y="346165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694624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69918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890178" y="4094639"/>
            <a:ext cx="2064218" cy="3077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品控及配送中心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市场、商户、供应、产源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5DDAA9-80F9-4E5A-9BE2-5FE4D0267022}"/>
              </a:ext>
            </a:extLst>
          </p:cNvPr>
          <p:cNvSpPr txBox="1"/>
          <p:nvPr/>
        </p:nvSpPr>
        <p:spPr>
          <a:xfrm>
            <a:off x="6164453" y="3963446"/>
            <a:ext cx="184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F0102"/>
                </a:solidFill>
              </a:rPr>
              <a:t>东南西北中</a:t>
            </a:r>
            <a:endParaRPr lang="en-US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6011863" y="4226560"/>
            <a:ext cx="4662488" cy="7634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多业务类型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882703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>
            <a:normAutofit/>
          </a:bodyPr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常见互联网平台架构（不适用）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中心化大平台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4040543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中心平台多方接入</a:t>
            </a:r>
            <a:endParaRPr lang="en-US" dirty="0"/>
          </a:p>
        </p:txBody>
      </p:sp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6121715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9741</TotalTime>
  <Words>2175</Words>
  <Application>Microsoft Office PowerPoint</Application>
  <PresentationFormat>Widescreen</PresentationFormat>
  <Paragraphs>334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微软雅黑</vt:lpstr>
      <vt:lpstr>Arial</vt:lpstr>
      <vt:lpstr>Calibri</vt:lpstr>
      <vt:lpstr>Calibri Light</vt:lpstr>
      <vt:lpstr>Consolas</vt:lpstr>
      <vt:lpstr>Metropolitan</vt:lpstr>
      <vt:lpstr>品链供销平台</vt:lpstr>
      <vt:lpstr>对象模型</vt:lpstr>
      <vt:lpstr>功能模型</vt:lpstr>
      <vt:lpstr>供应链业务＋零售业务</vt:lpstr>
      <vt:lpstr>供应链业务</vt:lpstr>
      <vt:lpstr>零售业务</vt:lpstr>
      <vt:lpstr>供应链流程</vt:lpstr>
      <vt:lpstr>常见互联网平台架构（不适用）</vt:lpstr>
      <vt:lpstr>与一般互联网平台的区别</vt:lpstr>
      <vt:lpstr>平台运行架构</vt:lpstr>
      <vt:lpstr>多平台联盟（品链区块链）</vt:lpstr>
      <vt:lpstr>联盟链数据共享</vt:lpstr>
      <vt:lpstr>系统软硬件组成</vt:lpstr>
      <vt:lpstr>部署方案（研发及初期）</vt:lpstr>
      <vt:lpstr>部署方案（成熟期60个市场）</vt:lpstr>
      <vt:lpstr>域名资源分配</vt:lpstr>
      <vt:lpstr>账号与账户的关联</vt:lpstr>
      <vt:lpstr>账户层级关系</vt:lpstr>
      <vt:lpstr>市场、商户、供应、产源</vt:lpstr>
      <vt:lpstr>抽象对象模型</vt:lpstr>
      <vt:lpstr>典型组织层次</vt:lpstr>
      <vt:lpstr>供应链收入分配和费用构成</vt:lpstr>
      <vt:lpstr>多业务类型</vt:lpstr>
      <vt:lpstr>下级业务代办</vt:lpstr>
      <vt:lpstr>业务功能</vt:lpstr>
      <vt:lpstr>供应分拣派发操作</vt:lpstr>
      <vt:lpstr>一体秤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1274</cp:revision>
  <dcterms:created xsi:type="dcterms:W3CDTF">2021-05-31T06:14:10Z</dcterms:created>
  <dcterms:modified xsi:type="dcterms:W3CDTF">2022-09-24T23:07:14Z</dcterms:modified>
</cp:coreProperties>
</file>