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1" r:id="rId1"/>
  </p:sldMasterIdLst>
  <p:notesMasterIdLst>
    <p:notesMasterId r:id="rId34"/>
  </p:notesMasterIdLst>
  <p:sldIdLst>
    <p:sldId id="334" r:id="rId2"/>
    <p:sldId id="327" r:id="rId3"/>
    <p:sldId id="328" r:id="rId4"/>
    <p:sldId id="329" r:id="rId5"/>
    <p:sldId id="330" r:id="rId6"/>
    <p:sldId id="331" r:id="rId7"/>
    <p:sldId id="332" r:id="rId8"/>
    <p:sldId id="294" r:id="rId9"/>
    <p:sldId id="320" r:id="rId10"/>
    <p:sldId id="273" r:id="rId11"/>
    <p:sldId id="286" r:id="rId12"/>
    <p:sldId id="295" r:id="rId13"/>
    <p:sldId id="309" r:id="rId14"/>
    <p:sldId id="299" r:id="rId15"/>
    <p:sldId id="288" r:id="rId16"/>
    <p:sldId id="325" r:id="rId17"/>
    <p:sldId id="326" r:id="rId18"/>
    <p:sldId id="317" r:id="rId19"/>
    <p:sldId id="316" r:id="rId20"/>
    <p:sldId id="318" r:id="rId21"/>
    <p:sldId id="287" r:id="rId22"/>
    <p:sldId id="303" r:id="rId23"/>
    <p:sldId id="322" r:id="rId24"/>
    <p:sldId id="264" r:id="rId25"/>
    <p:sldId id="321" r:id="rId26"/>
    <p:sldId id="304" r:id="rId27"/>
    <p:sldId id="292" r:id="rId28"/>
    <p:sldId id="285" r:id="rId29"/>
    <p:sldId id="271" r:id="rId30"/>
    <p:sldId id="310" r:id="rId31"/>
    <p:sldId id="281" r:id="rId32"/>
    <p:sldId id="30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57884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98075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24143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X="127634" custScaleY="64683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X="127634" custScaleY="40994"/>
      <dgm:spPr/>
    </dgm:pt>
    <dgm:pt modelId="{09852C2B-75B7-4A4B-98ED-994586E25819}" type="pres">
      <dgm:prSet presAssocID="{CB272669-9671-442C-BCBD-4BD347E83006}" presName="hierChild3" presStyleCnt="0"/>
      <dgm:spPr/>
    </dgm:pt>
    <dgm:pt modelId="{7E91CCF2-CAAC-4DC4-99A8-C7A758AC81DB}" type="pres">
      <dgm:prSet presAssocID="{8E10645E-B89C-480E-B4AF-C1486364FFA2}" presName="Name19" presStyleLbl="parChTrans1D3" presStyleIdx="0" presStyleCnt="1"/>
      <dgm:spPr/>
    </dgm:pt>
    <dgm:pt modelId="{3975FEC6-A102-4BD0-ABAA-4B29E0FC265D}" type="pres">
      <dgm:prSet presAssocID="{949AEDB6-EC9F-4D0A-978A-4E283CC2C952}" presName="Name21" presStyleCnt="0"/>
      <dgm:spPr/>
    </dgm:pt>
    <dgm:pt modelId="{F964B734-B5C0-42C2-A0A7-E17A0578B55E}" type="pres">
      <dgm:prSet presAssocID="{949AEDB6-EC9F-4D0A-978A-4E283CC2C952}" presName="level2Shape" presStyleLbl="node3" presStyleIdx="0" presStyleCnt="1" custScaleX="127634" custScaleY="31815" custLinFactNeighborY="10752"/>
      <dgm:spPr/>
    </dgm:pt>
    <dgm:pt modelId="{DE6A08F3-3AC0-4B1E-8881-DBB4F07943F1}" type="pres">
      <dgm:prSet presAssocID="{949AEDB6-EC9F-4D0A-978A-4E283CC2C952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B713F093-1187-4DF6-A2F3-34A69A31F854}" type="presOf" srcId="{8E10645E-B89C-480E-B4AF-C1486364FFA2}" destId="{7E91CCF2-CAAC-4DC4-99A8-C7A758AC81DB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81A6C3B3-EB36-4058-91DB-826A67045F60}" type="presOf" srcId="{949AEDB6-EC9F-4D0A-978A-4E283CC2C952}" destId="{F964B734-B5C0-42C2-A0A7-E17A0578B55E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DE678194-1B43-47BF-BC14-E8F14ECB120D}" type="presParOf" srcId="{09852C2B-75B7-4A4B-98ED-994586E25819}" destId="{7E91CCF2-CAAC-4DC4-99A8-C7A758AC81DB}" srcOrd="0" destOrd="0" presId="urn:microsoft.com/office/officeart/2005/8/layout/hierarchy6"/>
    <dgm:cxn modelId="{60B666DC-894A-4936-8D0D-D10759108C4F}" type="presParOf" srcId="{09852C2B-75B7-4A4B-98ED-994586E25819}" destId="{3975FEC6-A102-4BD0-ABAA-4B29E0FC265D}" srcOrd="1" destOrd="0" presId="urn:microsoft.com/office/officeart/2005/8/layout/hierarchy6"/>
    <dgm:cxn modelId="{CECECC96-A99C-416C-BECC-30E16BC7D244}" type="presParOf" srcId="{3975FEC6-A102-4BD0-ABAA-4B29E0FC265D}" destId="{F964B734-B5C0-42C2-A0A7-E17A0578B55E}" srcOrd="0" destOrd="0" presId="urn:microsoft.com/office/officeart/2005/8/layout/hierarchy6"/>
    <dgm:cxn modelId="{C7EB6FE5-DECE-425D-968D-9C504E948340}" type="presParOf" srcId="{3975FEC6-A102-4BD0-ABAA-4B29E0FC265D}" destId="{DE6A08F3-3AC0-4B1E-8881-DBB4F07943F1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69038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264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264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mgt.jx.zhnt-x.com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mgt.fj.zhnt-x.com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产区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/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/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版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/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/>
        </a:p>
      </dgm:t>
    </dgm:pt>
    <dgm:pt modelId="{D84A0523-8596-4158-AD16-6A8DD4B90E8B}">
      <dgm:prSet phldrT="[Text]"/>
      <dgm:spPr/>
      <dgm:t>
        <a:bodyPr/>
        <a:lstStyle/>
        <a:p>
          <a:r>
            <a:rPr lang="zh-CN" altLang="en-US" dirty="0"/>
            <a:t>块</a:t>
          </a:r>
          <a:endParaRPr lang="en-US" dirty="0"/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/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/>
        </a:p>
      </dgm:t>
    </dgm:pt>
    <dgm:pt modelId="{20385E73-2D4E-401F-8C62-BD0E178ADE76}">
      <dgm:prSet phldrT="[Text]"/>
      <dgm:spPr/>
      <dgm:t>
        <a:bodyPr/>
        <a:lstStyle/>
        <a:p>
          <a:endParaRPr lang="en-US" dirty="0"/>
        </a:p>
      </dgm:t>
    </dgm:pt>
    <dgm:pt modelId="{4C4F213E-5118-4B46-8D5F-95128CB5C496}" type="parTrans" cxnId="{79CFBEFE-95CD-4571-9B55-694B7DDBCCE2}">
      <dgm:prSet/>
      <dgm:spPr/>
      <dgm:t>
        <a:bodyPr/>
        <a:lstStyle/>
        <a:p>
          <a:endParaRPr lang="en-US"/>
        </a:p>
      </dgm:t>
    </dgm:pt>
    <dgm:pt modelId="{C684A701-2A2E-4149-9D06-3CE37002B395}" type="sibTrans" cxnId="{79CFBEFE-95CD-4571-9B55-694B7DDBCCE2}">
      <dgm:prSet/>
      <dgm:spPr/>
      <dgm:t>
        <a:bodyPr/>
        <a:lstStyle/>
        <a:p>
          <a:endParaRPr lang="en-US"/>
        </a:p>
      </dgm:t>
    </dgm:pt>
    <dgm:pt modelId="{8A060EEA-011D-4B6B-96FD-ED55F716B0C1}">
      <dgm:prSet phldrT="[Text]"/>
      <dgm:spPr/>
      <dgm:t>
        <a:bodyPr/>
        <a:lstStyle/>
        <a:p>
          <a:endParaRPr lang="en-US" dirty="0"/>
        </a:p>
      </dgm:t>
    </dgm:pt>
    <dgm:pt modelId="{A909375C-C177-4B98-ADD2-F2588FB56254}" type="parTrans" cxnId="{6429FEE9-A416-4463-AB82-30DBCEC964D6}">
      <dgm:prSet/>
      <dgm:spPr/>
      <dgm:t>
        <a:bodyPr/>
        <a:lstStyle/>
        <a:p>
          <a:endParaRPr lang="en-US"/>
        </a:p>
      </dgm:t>
    </dgm:pt>
    <dgm:pt modelId="{7B813A17-B588-41C5-ABB3-6C8260624730}" type="sibTrans" cxnId="{6429FEE9-A416-4463-AB82-30DBCEC964D6}">
      <dgm:prSet/>
      <dgm:spPr/>
      <dgm:t>
        <a:bodyPr/>
        <a:lstStyle/>
        <a:p>
          <a:endParaRPr lang="en-US"/>
        </a:p>
      </dgm:t>
    </dgm:pt>
    <dgm:pt modelId="{35948BAB-659F-4208-85D4-DEE4978989D5}">
      <dgm:prSet phldrT="[Text]"/>
      <dgm:spPr/>
      <dgm:t>
        <a:bodyPr/>
        <a:lstStyle/>
        <a:p>
          <a:endParaRPr lang="en-US" dirty="0"/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/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/>
        </a:p>
      </dgm:t>
    </dgm:pt>
    <dgm:pt modelId="{462C49B2-C5E7-4E99-A673-E9B02E8265C4}">
      <dgm:prSet phldrT="[Text]"/>
      <dgm:spPr/>
      <dgm:t>
        <a:bodyPr/>
        <a:lstStyle/>
        <a:p>
          <a:endParaRPr lang="en-US" dirty="0"/>
        </a:p>
      </dgm:t>
    </dgm:pt>
    <dgm:pt modelId="{0D2299D7-BF2B-4C8C-86E2-14A5B1A30A62}" type="parTrans" cxnId="{31ED30C2-1D95-43C3-A46E-54E8FFDF53C7}">
      <dgm:prSet/>
      <dgm:spPr/>
      <dgm:t>
        <a:bodyPr/>
        <a:lstStyle/>
        <a:p>
          <a:endParaRPr lang="en-US"/>
        </a:p>
      </dgm:t>
    </dgm:pt>
    <dgm:pt modelId="{F158BA42-24BE-4830-AAB0-C89E12B16753}" type="sibTrans" cxnId="{31ED30C2-1D95-43C3-A46E-54E8FFDF53C7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6"/>
      <dgm:spPr/>
    </dgm:pt>
    <dgm:pt modelId="{66D984AE-43A7-4423-A51D-E462035DBEA1}" type="pres">
      <dgm:prSet presAssocID="{A768BB0B-6065-42FE-925A-AEAABBF1E1D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6"/>
      <dgm:spPr/>
    </dgm:pt>
    <dgm:pt modelId="{25A8BDFB-4E98-4C21-A030-29BAD2806D0C}" type="pres">
      <dgm:prSet presAssocID="{D84A0523-8596-4158-AD16-6A8DD4B90E8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AECB4C-F41D-41FF-BFEF-F23597A5583E}" type="pres">
      <dgm:prSet presAssocID="{20385E73-2D4E-401F-8C62-BD0E178ADE76}" presName="Accent3" presStyleCnt="0"/>
      <dgm:spPr/>
    </dgm:pt>
    <dgm:pt modelId="{12D67EA2-E3DB-46C5-9C52-526BF8B9F104}" type="pres">
      <dgm:prSet presAssocID="{20385E73-2D4E-401F-8C62-BD0E178ADE76}" presName="Accent" presStyleLbl="bgShp" presStyleIdx="2" presStyleCnt="6"/>
      <dgm:spPr/>
    </dgm:pt>
    <dgm:pt modelId="{3D869E30-268C-4DF0-9614-13BC947F4104}" type="pres">
      <dgm:prSet presAssocID="{20385E73-2D4E-401F-8C62-BD0E178ADE7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A082DE-8324-4954-962A-2558E547CF66}" type="pres">
      <dgm:prSet presAssocID="{8A060EEA-011D-4B6B-96FD-ED55F716B0C1}" presName="Accent4" presStyleCnt="0"/>
      <dgm:spPr/>
    </dgm:pt>
    <dgm:pt modelId="{8921D979-E3AB-49AB-BCE0-224CC6D73408}" type="pres">
      <dgm:prSet presAssocID="{8A060EEA-011D-4B6B-96FD-ED55F716B0C1}" presName="Accent" presStyleLbl="bgShp" presStyleIdx="3" presStyleCnt="6"/>
      <dgm:spPr/>
    </dgm:pt>
    <dgm:pt modelId="{35EA1AD3-978C-4E77-BDAF-66B50767DEB9}" type="pres">
      <dgm:prSet presAssocID="{8A060EEA-011D-4B6B-96FD-ED55F716B0C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D9B9D12-8EB1-40F1-915E-F75AA40F0EBB}" type="pres">
      <dgm:prSet presAssocID="{35948BAB-659F-4208-85D4-DEE4978989D5}" presName="Accent5" presStyleCnt="0"/>
      <dgm:spPr/>
    </dgm:pt>
    <dgm:pt modelId="{12E8116C-5CA5-44EF-9ABD-814883810848}" type="pres">
      <dgm:prSet presAssocID="{35948BAB-659F-4208-85D4-DEE4978989D5}" presName="Accent" presStyleLbl="bgShp" presStyleIdx="4" presStyleCnt="6"/>
      <dgm:spPr/>
    </dgm:pt>
    <dgm:pt modelId="{F5EF7A02-325A-43C3-9648-16812E500968}" type="pres">
      <dgm:prSet presAssocID="{35948BAB-659F-4208-85D4-DEE4978989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3BBDD70-EAD6-4C9D-87CF-FD9CCE725365}" type="pres">
      <dgm:prSet presAssocID="{462C49B2-C5E7-4E99-A673-E9B02E8265C4}" presName="Accent6" presStyleCnt="0"/>
      <dgm:spPr/>
    </dgm:pt>
    <dgm:pt modelId="{E66C06C0-FE58-44AE-A87A-7DBD50F9EF4A}" type="pres">
      <dgm:prSet presAssocID="{462C49B2-C5E7-4E99-A673-E9B02E8265C4}" presName="Accent" presStyleLbl="bgShp" presStyleIdx="5" presStyleCnt="6"/>
      <dgm:spPr/>
    </dgm:pt>
    <dgm:pt modelId="{77DB927D-16DA-4C48-B6E8-B2A02FA7C483}" type="pres">
      <dgm:prSet presAssocID="{462C49B2-C5E7-4E99-A673-E9B02E8265C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F70C3918-A926-47EA-B12A-21B82D5CAF57}" type="presOf" srcId="{20385E73-2D4E-401F-8C62-BD0E178ADE76}" destId="{3D869E30-268C-4DF0-9614-13BC947F4104}" srcOrd="0" destOrd="0" presId="urn:microsoft.com/office/officeart/2011/layout/HexagonRadial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9F86214D-4104-4267-B073-5B861C84B1B2}" type="presOf" srcId="{8A060EEA-011D-4B6B-96FD-ED55F716B0C1}" destId="{35EA1AD3-978C-4E77-BDAF-66B50767DEB9}" srcOrd="0" destOrd="0" presId="urn:microsoft.com/office/officeart/2011/layout/HexagonRadial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4" destOrd="0" parTransId="{95DA90E8-5B64-46A3-AF73-F5D6312EB2EF}" sibTransId="{776537B4-4259-455C-B73E-57B15DF96775}"/>
    <dgm:cxn modelId="{31ED30C2-1D95-43C3-A46E-54E8FFDF53C7}" srcId="{BA827798-5225-4FAE-A48B-69B3B444CA51}" destId="{462C49B2-C5E7-4E99-A673-E9B02E8265C4}" srcOrd="5" destOrd="0" parTransId="{0D2299D7-BF2B-4C8C-86E2-14A5B1A30A62}" sibTransId="{F158BA42-24BE-4830-AAB0-C89E12B16753}"/>
    <dgm:cxn modelId="{4322F9E8-4972-407A-A42B-35137AD5E2A5}" type="presOf" srcId="{35948BAB-659F-4208-85D4-DEE4978989D5}" destId="{F5EF7A02-325A-43C3-9648-16812E500968}" srcOrd="0" destOrd="0" presId="urn:microsoft.com/office/officeart/2011/layout/HexagonRadial"/>
    <dgm:cxn modelId="{6429FEE9-A416-4463-AB82-30DBCEC964D6}" srcId="{BA827798-5225-4FAE-A48B-69B3B444CA51}" destId="{8A060EEA-011D-4B6B-96FD-ED55F716B0C1}" srcOrd="3" destOrd="0" parTransId="{A909375C-C177-4B98-ADD2-F2588FB56254}" sibTransId="{7B813A17-B588-41C5-ABB3-6C8260624730}"/>
    <dgm:cxn modelId="{A60775F3-B5BE-40EA-9023-9690F67EC21E}" type="presOf" srcId="{462C49B2-C5E7-4E99-A673-E9B02E8265C4}" destId="{77DB927D-16DA-4C48-B6E8-B2A02FA7C483}" srcOrd="0" destOrd="0" presId="urn:microsoft.com/office/officeart/2011/layout/HexagonRadial"/>
    <dgm:cxn modelId="{79CFBEFE-95CD-4571-9B55-694B7DDBCCE2}" srcId="{BA827798-5225-4FAE-A48B-69B3B444CA51}" destId="{20385E73-2D4E-401F-8C62-BD0E178ADE76}" srcOrd="2" destOrd="0" parTransId="{4C4F213E-5118-4B46-8D5F-95128CB5C496}" sibTransId="{C684A701-2A2E-4149-9D06-3CE37002B395}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  <dgm:cxn modelId="{4916167E-B373-4B55-BB3E-00AABED08810}" type="presParOf" srcId="{55B7D2B9-0D88-4047-9DDE-5027E1889BA2}" destId="{BFAECB4C-F41D-41FF-BFEF-F23597A5583E}" srcOrd="5" destOrd="0" presId="urn:microsoft.com/office/officeart/2011/layout/HexagonRadial"/>
    <dgm:cxn modelId="{A1F8C595-233E-4BFA-998D-AFD917ACFE56}" type="presParOf" srcId="{BFAECB4C-F41D-41FF-BFEF-F23597A5583E}" destId="{12D67EA2-E3DB-46C5-9C52-526BF8B9F104}" srcOrd="0" destOrd="0" presId="urn:microsoft.com/office/officeart/2011/layout/HexagonRadial"/>
    <dgm:cxn modelId="{F150CD2E-124D-4384-9365-DEC29EDE1CE2}" type="presParOf" srcId="{55B7D2B9-0D88-4047-9DDE-5027E1889BA2}" destId="{3D869E30-268C-4DF0-9614-13BC947F4104}" srcOrd="6" destOrd="0" presId="urn:microsoft.com/office/officeart/2011/layout/HexagonRadial"/>
    <dgm:cxn modelId="{A23E06D1-3BD9-471A-8A2A-2A032C65F9D6}" type="presParOf" srcId="{55B7D2B9-0D88-4047-9DDE-5027E1889BA2}" destId="{E5A082DE-8324-4954-962A-2558E547CF66}" srcOrd="7" destOrd="0" presId="urn:microsoft.com/office/officeart/2011/layout/HexagonRadial"/>
    <dgm:cxn modelId="{07C6F15E-1081-4A64-8DCA-D15AE3D097FE}" type="presParOf" srcId="{E5A082DE-8324-4954-962A-2558E547CF66}" destId="{8921D979-E3AB-49AB-BCE0-224CC6D73408}" srcOrd="0" destOrd="0" presId="urn:microsoft.com/office/officeart/2011/layout/HexagonRadial"/>
    <dgm:cxn modelId="{D06A575C-715F-4F62-A181-1599D9138A26}" type="presParOf" srcId="{55B7D2B9-0D88-4047-9DDE-5027E1889BA2}" destId="{35EA1AD3-978C-4E77-BDAF-66B50767DEB9}" srcOrd="8" destOrd="0" presId="urn:microsoft.com/office/officeart/2011/layout/HexagonRadial"/>
    <dgm:cxn modelId="{3EB17DF6-2A6B-4A4E-A027-7181576F4926}" type="presParOf" srcId="{55B7D2B9-0D88-4047-9DDE-5027E1889BA2}" destId="{BD9B9D12-8EB1-40F1-915E-F75AA40F0EBB}" srcOrd="9" destOrd="0" presId="urn:microsoft.com/office/officeart/2011/layout/HexagonRadial"/>
    <dgm:cxn modelId="{2175890F-3850-4B3B-A0DA-DA65CC7E66EC}" type="presParOf" srcId="{BD9B9D12-8EB1-40F1-915E-F75AA40F0EBB}" destId="{12E8116C-5CA5-44EF-9ABD-814883810848}" srcOrd="0" destOrd="0" presId="urn:microsoft.com/office/officeart/2011/layout/HexagonRadial"/>
    <dgm:cxn modelId="{1A3DE523-0FB3-4A9D-B9E1-5108F3990B5E}" type="presParOf" srcId="{55B7D2B9-0D88-4047-9DDE-5027E1889BA2}" destId="{F5EF7A02-325A-43C3-9648-16812E500968}" srcOrd="10" destOrd="0" presId="urn:microsoft.com/office/officeart/2011/layout/HexagonRadial"/>
    <dgm:cxn modelId="{0067B1FA-42E9-4C6C-AD19-6FBF0153A89F}" type="presParOf" srcId="{55B7D2B9-0D88-4047-9DDE-5027E1889BA2}" destId="{C3BBDD70-EAD6-4C9D-87CF-FD9CCE725365}" srcOrd="11" destOrd="0" presId="urn:microsoft.com/office/officeart/2011/layout/HexagonRadial"/>
    <dgm:cxn modelId="{C3CE8CD8-72FB-4533-9686-123DA147D6F1}" type="presParOf" srcId="{C3BBDD70-EAD6-4C9D-87CF-FD9CCE725365}" destId="{E66C06C0-FE58-44AE-A87A-7DBD50F9EF4A}" srcOrd="0" destOrd="0" presId="urn:microsoft.com/office/officeart/2011/layout/HexagonRadial"/>
    <dgm:cxn modelId="{E88E0303-CEFE-40F2-9F34-D69BB4D2A23A}" type="presParOf" srcId="{55B7D2B9-0D88-4047-9DDE-5027E1889BA2}" destId="{77DB927D-16DA-4C48-B6E8-B2A02FA7C48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控配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中心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D84A0523-8596-4158-AD16-6A8DD4B90E8B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 custLinFactNeighborX="0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2"/>
      <dgm:spPr/>
    </dgm:pt>
    <dgm:pt modelId="{66D984AE-43A7-4423-A51D-E462035DBEA1}" type="pres">
      <dgm:prSet presAssocID="{A768BB0B-6065-42FE-925A-AEAABBF1E1DE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2"/>
      <dgm:spPr/>
    </dgm:pt>
    <dgm:pt modelId="{25A8BDFB-4E98-4C21-A030-29BAD2806D0C}" type="pres">
      <dgm:prSet presAssocID="{D84A0523-8596-4158-AD16-6A8DD4B90E8B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35948BAB-659F-4208-85D4-DEE4978989D5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F373175-B64F-4A0A-B44E-73823CC3258D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3D2A4CE3-483E-42E5-9D6D-6CDC710A2D5C}" type="parTrans" cxnId="{9BB96510-CD7B-4DF4-921A-84CA35BD9F0F}">
      <dgm:prSet/>
      <dgm:spPr/>
      <dgm:t>
        <a:bodyPr/>
        <a:lstStyle/>
        <a:p>
          <a:endParaRPr lang="en-US"/>
        </a:p>
      </dgm:t>
    </dgm:pt>
    <dgm:pt modelId="{D41BB7D6-8345-48D9-8692-43074FE34EF4}" type="sibTrans" cxnId="{9BB96510-CD7B-4DF4-921A-84CA35BD9F0F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0B586B3B-EE71-4B1B-ABB2-3F253BD94D42}" type="pres">
      <dgm:prSet presAssocID="{BF373175-B64F-4A0A-B44E-73823CC3258D}" presName="Accent1" presStyleCnt="0"/>
      <dgm:spPr/>
    </dgm:pt>
    <dgm:pt modelId="{990C4481-0828-4062-8384-07AB6A053EEB}" type="pres">
      <dgm:prSet presAssocID="{BF373175-B64F-4A0A-B44E-73823CC3258D}" presName="Accent" presStyleLbl="bgShp" presStyleIdx="0" presStyleCnt="3"/>
      <dgm:spPr/>
    </dgm:pt>
    <dgm:pt modelId="{0887C292-DA16-4621-8940-91FCB572CF86}" type="pres">
      <dgm:prSet presAssocID="{BF373175-B64F-4A0A-B44E-73823CC3258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56F979-F716-4D16-BF4D-CAEF3A08BE8A}" type="pres">
      <dgm:prSet presAssocID="{A768BB0B-6065-42FE-925A-AEAABBF1E1DE}" presName="Accent2" presStyleCnt="0"/>
      <dgm:spPr/>
    </dgm:pt>
    <dgm:pt modelId="{1861C06E-4087-4CAA-AFA1-5871F05CA721}" type="pres">
      <dgm:prSet presAssocID="{A768BB0B-6065-42FE-925A-AEAABBF1E1DE}" presName="Accent" presStyleLbl="bgShp" presStyleIdx="1" presStyleCnt="3"/>
      <dgm:spPr/>
    </dgm:pt>
    <dgm:pt modelId="{C1F36F5A-BC1F-478C-81B4-56FA993EBBE8}" type="pres">
      <dgm:prSet presAssocID="{A768BB0B-6065-42FE-925A-AEAABBF1E1DE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F65DB3-C601-4878-A57B-546B32270635}" type="pres">
      <dgm:prSet presAssocID="{35948BAB-659F-4208-85D4-DEE4978989D5}" presName="Accent3" presStyleCnt="0"/>
      <dgm:spPr/>
    </dgm:pt>
    <dgm:pt modelId="{12E8116C-5CA5-44EF-9ABD-814883810848}" type="pres">
      <dgm:prSet presAssocID="{35948BAB-659F-4208-85D4-DEE4978989D5}" presName="Accent" presStyleLbl="bgShp" presStyleIdx="2" presStyleCnt="3"/>
      <dgm:spPr/>
    </dgm:pt>
    <dgm:pt modelId="{09995147-6A77-4D0C-9CCB-81BA01A037F1}" type="pres">
      <dgm:prSet presAssocID="{35948BAB-659F-4208-85D4-DEE4978989D5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9BB96510-CD7B-4DF4-921A-84CA35BD9F0F}" srcId="{BA827798-5225-4FAE-A48B-69B3B444CA51}" destId="{BF373175-B64F-4A0A-B44E-73823CC3258D}" srcOrd="0" destOrd="0" parTransId="{3D2A4CE3-483E-42E5-9D6D-6CDC710A2D5C}" sibTransId="{D41BB7D6-8345-48D9-8692-43074FE34EF4}"/>
    <dgm:cxn modelId="{725BAC39-2C11-47D6-944B-F2A9F4576A69}" type="presOf" srcId="{A768BB0B-6065-42FE-925A-AEAABBF1E1DE}" destId="{C1F36F5A-BC1F-478C-81B4-56FA993EBBE8}" srcOrd="0" destOrd="0" presId="urn:microsoft.com/office/officeart/2011/layout/HexagonRadial"/>
    <dgm:cxn modelId="{3A3B154C-2742-4413-925A-F74301B9A080}" srcId="{BA827798-5225-4FAE-A48B-69B3B444CA51}" destId="{A768BB0B-6065-42FE-925A-AEAABBF1E1DE}" srcOrd="1" destOrd="0" parTransId="{777DB5DE-2BA7-41D3-BF90-36725D5FE7FE}" sibTransId="{244B8A5A-AF56-4C2F-A661-332551D8E486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EE96DD95-A1C3-4FA8-BF95-D598F612B7D1}" type="presOf" srcId="{BF373175-B64F-4A0A-B44E-73823CC3258D}" destId="{0887C292-DA16-4621-8940-91FCB572CF86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2" destOrd="0" parTransId="{95DA90E8-5B64-46A3-AF73-F5D6312EB2EF}" sibTransId="{776537B4-4259-455C-B73E-57B15DF96775}"/>
    <dgm:cxn modelId="{DD5352FD-6D94-4517-81B3-ACA12751036D}" type="presOf" srcId="{35948BAB-659F-4208-85D4-DEE4978989D5}" destId="{09995147-6A77-4D0C-9CCB-81BA01A037F1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66B3EAB-6527-4C87-805B-F022D1425B09}" type="presParOf" srcId="{55B7D2B9-0D88-4047-9DDE-5027E1889BA2}" destId="{0B586B3B-EE71-4B1B-ABB2-3F253BD94D42}" srcOrd="1" destOrd="0" presId="urn:microsoft.com/office/officeart/2011/layout/HexagonRadial"/>
    <dgm:cxn modelId="{A2E1F6F0-479C-48F4-8C4E-05CF2F7937BA}" type="presParOf" srcId="{0B586B3B-EE71-4B1B-ABB2-3F253BD94D42}" destId="{990C4481-0828-4062-8384-07AB6A053EEB}" srcOrd="0" destOrd="0" presId="urn:microsoft.com/office/officeart/2011/layout/HexagonRadial"/>
    <dgm:cxn modelId="{A9C1BC43-1E19-4AC7-BB42-46519B723CEB}" type="presParOf" srcId="{55B7D2B9-0D88-4047-9DDE-5027E1889BA2}" destId="{0887C292-DA16-4621-8940-91FCB572CF86}" srcOrd="2" destOrd="0" presId="urn:microsoft.com/office/officeart/2011/layout/HexagonRadial"/>
    <dgm:cxn modelId="{6FDA5D01-CE30-428A-80A6-927E7296381B}" type="presParOf" srcId="{55B7D2B9-0D88-4047-9DDE-5027E1889BA2}" destId="{A256F979-F716-4D16-BF4D-CAEF3A08BE8A}" srcOrd="3" destOrd="0" presId="urn:microsoft.com/office/officeart/2011/layout/HexagonRadial"/>
    <dgm:cxn modelId="{7ABF3078-9F9A-47B7-A535-E6C37CEFA9B1}" type="presParOf" srcId="{A256F979-F716-4D16-BF4D-CAEF3A08BE8A}" destId="{1861C06E-4087-4CAA-AFA1-5871F05CA721}" srcOrd="0" destOrd="0" presId="urn:microsoft.com/office/officeart/2011/layout/HexagonRadial"/>
    <dgm:cxn modelId="{14D16DB5-EFA8-4EED-9EC3-0A9795B9E883}" type="presParOf" srcId="{55B7D2B9-0D88-4047-9DDE-5027E1889BA2}" destId="{C1F36F5A-BC1F-478C-81B4-56FA993EBBE8}" srcOrd="4" destOrd="0" presId="urn:microsoft.com/office/officeart/2011/layout/HexagonRadial"/>
    <dgm:cxn modelId="{A110041F-824B-480E-AAE8-A672EC617695}" type="presParOf" srcId="{55B7D2B9-0D88-4047-9DDE-5027E1889BA2}" destId="{1EF65DB3-C601-4878-A57B-546B32270635}" srcOrd="5" destOrd="0" presId="urn:microsoft.com/office/officeart/2011/layout/HexagonRadial"/>
    <dgm:cxn modelId="{37A794EB-9CB3-4667-BDC0-45E92E2D1108}" type="presParOf" srcId="{1EF65DB3-C601-4878-A57B-546B32270635}" destId="{12E8116C-5CA5-44EF-9ABD-814883810848}" srcOrd="0" destOrd="0" presId="urn:microsoft.com/office/officeart/2011/layout/HexagonRadial"/>
    <dgm:cxn modelId="{4EE94620-FA22-4DE2-9DCC-9FF59BEB8D55}" type="presParOf" srcId="{55B7D2B9-0D88-4047-9DDE-5027E1889BA2}" destId="{09995147-6A77-4D0C-9CCB-81BA01A037F1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64D95B-68BE-478D-B710-62C93392466E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连锁机构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BF2F0-D6B7-4611-A507-E9AB0360922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连锁前店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D7EA8-395F-4F6F-8355-73BC839CF41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无人微店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075277-9893-43E2-97B9-541932FF7A1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零售店、摊主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平台管理和供销管理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4863AF-AD02-4084-92B5-B58043AA184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其他形式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9186C7F-25F0-4528-A930-8CD35C36B2B3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59DC54-C32A-445D-A555-10E9304E1AA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CDB881-3FA9-4CF8-A44C-C57DF704614E}" type="par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8EA1F-A610-4A72-96D8-A38AA58A6286}" type="sib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5DEC3-6440-4866-8347-ACB732395743}">
      <dgm:prSet phldrT="[Text]" custT="1"/>
      <dgm:spPr/>
      <dgm:t>
        <a:bodyPr anchor="ctr"/>
        <a:lstStyle/>
        <a:p>
          <a:pPr algn="l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860DE0-731C-4763-9F79-BC10CDF08FDD}" type="par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843C36-EECA-4D79-A743-24D51070AF87}" type="sib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A4760-2DEE-4045-8329-CC524B6ABDD7}">
      <dgm:prSet phldrT="[Text]" custT="1"/>
      <dgm:spPr/>
      <dgm:t>
        <a:bodyPr anchor="ctr"/>
        <a:lstStyle/>
        <a:p>
          <a:pPr algn="r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E47AB1-10AE-4178-A651-3C2C6D47DA77}" type="parTrans" cxnId="{2D4D7132-FBB6-42B8-A81C-BD1FAB48CB0A}">
      <dgm:prSet/>
      <dgm:spPr>
        <a:ln>
          <a:noFill/>
        </a:ln>
      </dgm:spPr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8115A8-58EE-47BA-BD4A-847F545CC672}" type="sibTrans" cxnId="{2D4D7132-FBB6-42B8-A81C-BD1FAB48CB0A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656E9B-5757-4311-B3D2-EB0D2E51213F}" type="pres">
      <dgm:prSet presAssocID="{89186C7F-25F0-4528-A930-8CD35C36B2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64A42-5BB8-4AC3-977E-5A53EF83B3AC}" type="pres">
      <dgm:prSet presAssocID="{6459DC54-C32A-445D-A555-10E9304E1AAC}" presName="hierRoot1" presStyleCnt="0">
        <dgm:presLayoutVars>
          <dgm:hierBranch val="init"/>
        </dgm:presLayoutVars>
      </dgm:prSet>
      <dgm:spPr/>
    </dgm:pt>
    <dgm:pt modelId="{67939EB2-FC83-4DE1-802E-FB6324FC8037}" type="pres">
      <dgm:prSet presAssocID="{6459DC54-C32A-445D-A555-10E9304E1AAC}" presName="rootComposite1" presStyleCnt="0"/>
      <dgm:spPr/>
    </dgm:pt>
    <dgm:pt modelId="{5571D541-329B-4EDF-B323-671A6CD4F4DF}" type="pres">
      <dgm:prSet presAssocID="{6459DC54-C32A-445D-A555-10E9304E1AAC}" presName="rootText1" presStyleLbl="node0" presStyleIdx="0" presStyleCnt="1" custScaleX="65286" custScaleY="42939">
        <dgm:presLayoutVars>
          <dgm:chPref val="3"/>
        </dgm:presLayoutVars>
      </dgm:prSet>
      <dgm:spPr/>
    </dgm:pt>
    <dgm:pt modelId="{D10C2E18-40D3-4ABC-89B2-9AF95A62D07C}" type="pres">
      <dgm:prSet presAssocID="{6459DC54-C32A-445D-A555-10E9304E1AAC}" presName="rootConnector1" presStyleLbl="node1" presStyleIdx="0" presStyleCnt="0"/>
      <dgm:spPr/>
    </dgm:pt>
    <dgm:pt modelId="{BD34CA62-DB81-4042-BD11-511E82490370}" type="pres">
      <dgm:prSet presAssocID="{6459DC54-C32A-445D-A555-10E9304E1AAC}" presName="hierChild2" presStyleCnt="0"/>
      <dgm:spPr/>
    </dgm:pt>
    <dgm:pt modelId="{702BE49D-A63E-4872-850B-5F2D7339E7FA}" type="pres">
      <dgm:prSet presAssocID="{BB860DE0-731C-4763-9F79-BC10CDF08FDD}" presName="Name37" presStyleLbl="parChTrans1D2" presStyleIdx="0" presStyleCnt="2"/>
      <dgm:spPr/>
    </dgm:pt>
    <dgm:pt modelId="{C03CEEF6-9FA6-48A2-B2B1-05717E027DC1}" type="pres">
      <dgm:prSet presAssocID="{59A5DEC3-6440-4866-8347-ACB732395743}" presName="hierRoot2" presStyleCnt="0">
        <dgm:presLayoutVars>
          <dgm:hierBranch val="init"/>
        </dgm:presLayoutVars>
      </dgm:prSet>
      <dgm:spPr/>
    </dgm:pt>
    <dgm:pt modelId="{0D06000D-F5EE-4157-BC06-FD7E6FC5EB67}" type="pres">
      <dgm:prSet presAssocID="{59A5DEC3-6440-4866-8347-ACB732395743}" presName="rootComposite" presStyleCnt="0"/>
      <dgm:spPr/>
    </dgm:pt>
    <dgm:pt modelId="{15104EFF-637A-4570-8C19-ED6DC294A00B}" type="pres">
      <dgm:prSet presAssocID="{59A5DEC3-6440-4866-8347-ACB732395743}" presName="rootText" presStyleLbl="node2" presStyleIdx="0" presStyleCnt="2">
        <dgm:presLayoutVars>
          <dgm:chPref val="3"/>
        </dgm:presLayoutVars>
      </dgm:prSet>
      <dgm:spPr/>
    </dgm:pt>
    <dgm:pt modelId="{6B646717-8355-47F5-94A9-87C14861F722}" type="pres">
      <dgm:prSet presAssocID="{59A5DEC3-6440-4866-8347-ACB732395743}" presName="rootConnector" presStyleLbl="node2" presStyleIdx="0" presStyleCnt="2"/>
      <dgm:spPr/>
    </dgm:pt>
    <dgm:pt modelId="{746755DE-9A2C-4C85-AF24-5DB01F56EB17}" type="pres">
      <dgm:prSet presAssocID="{59A5DEC3-6440-4866-8347-ACB732395743}" presName="hierChild4" presStyleCnt="0"/>
      <dgm:spPr/>
    </dgm:pt>
    <dgm:pt modelId="{6C89D061-712B-4924-871F-4CACA73F9488}" type="pres">
      <dgm:prSet presAssocID="{59A5DEC3-6440-4866-8347-ACB732395743}" presName="hierChild5" presStyleCnt="0"/>
      <dgm:spPr/>
    </dgm:pt>
    <dgm:pt modelId="{347C2972-1C90-4090-98D9-007975735B9E}" type="pres">
      <dgm:prSet presAssocID="{9FE47AB1-10AE-4178-A651-3C2C6D47DA77}" presName="Name37" presStyleLbl="parChTrans1D2" presStyleIdx="1" presStyleCnt="2"/>
      <dgm:spPr/>
    </dgm:pt>
    <dgm:pt modelId="{DF25AC9B-B628-4365-BBE9-1466C61B7C95}" type="pres">
      <dgm:prSet presAssocID="{7ECA4760-2DEE-4045-8329-CC524B6ABDD7}" presName="hierRoot2" presStyleCnt="0">
        <dgm:presLayoutVars>
          <dgm:hierBranch val="init"/>
        </dgm:presLayoutVars>
      </dgm:prSet>
      <dgm:spPr/>
    </dgm:pt>
    <dgm:pt modelId="{B31555FA-1ABB-4A92-92BF-2543C3E4CA9E}" type="pres">
      <dgm:prSet presAssocID="{7ECA4760-2DEE-4045-8329-CC524B6ABDD7}" presName="rootComposite" presStyleCnt="0"/>
      <dgm:spPr/>
    </dgm:pt>
    <dgm:pt modelId="{D1C4C20F-E3AA-4A91-970A-F243C6038C50}" type="pres">
      <dgm:prSet presAssocID="{7ECA4760-2DEE-4045-8329-CC524B6ABDD7}" presName="rootText" presStyleLbl="node2" presStyleIdx="1" presStyleCnt="2">
        <dgm:presLayoutVars>
          <dgm:chPref val="3"/>
        </dgm:presLayoutVars>
      </dgm:prSet>
      <dgm:spPr/>
    </dgm:pt>
    <dgm:pt modelId="{4AEA9166-3E81-4B63-BE0F-0687D1DA4A9B}" type="pres">
      <dgm:prSet presAssocID="{7ECA4760-2DEE-4045-8329-CC524B6ABDD7}" presName="rootConnector" presStyleLbl="node2" presStyleIdx="1" presStyleCnt="2"/>
      <dgm:spPr/>
    </dgm:pt>
    <dgm:pt modelId="{A67C1D74-0A57-4A8D-A2F5-6882889ECE67}" type="pres">
      <dgm:prSet presAssocID="{7ECA4760-2DEE-4045-8329-CC524B6ABDD7}" presName="hierChild4" presStyleCnt="0"/>
      <dgm:spPr/>
    </dgm:pt>
    <dgm:pt modelId="{BFB60411-FAA4-4A08-B819-C4874C18D73F}" type="pres">
      <dgm:prSet presAssocID="{7ECA4760-2DEE-4045-8329-CC524B6ABDD7}" presName="hierChild5" presStyleCnt="0"/>
      <dgm:spPr/>
    </dgm:pt>
    <dgm:pt modelId="{A480F442-E448-48C7-9F19-28D9A4BB8E25}" type="pres">
      <dgm:prSet presAssocID="{6459DC54-C32A-445D-A555-10E9304E1AAC}" presName="hierChild3" presStyleCnt="0"/>
      <dgm:spPr/>
    </dgm:pt>
  </dgm:ptLst>
  <dgm:cxnLst>
    <dgm:cxn modelId="{C4E0D916-1676-46A3-9B03-F0E1A316095B}" srcId="{6459DC54-C32A-445D-A555-10E9304E1AAC}" destId="{59A5DEC3-6440-4866-8347-ACB732395743}" srcOrd="0" destOrd="0" parTransId="{BB860DE0-731C-4763-9F79-BC10CDF08FDD}" sibTransId="{47843C36-EECA-4D79-A743-24D51070AF87}"/>
    <dgm:cxn modelId="{1DAECB30-D115-4580-84F4-604BC85120E4}" type="presOf" srcId="{9FE47AB1-10AE-4178-A651-3C2C6D47DA77}" destId="{347C2972-1C90-4090-98D9-007975735B9E}" srcOrd="0" destOrd="0" presId="urn:microsoft.com/office/officeart/2005/8/layout/orgChart1"/>
    <dgm:cxn modelId="{8B160A32-3663-4C1D-8937-CA0377758861}" type="presOf" srcId="{7ECA4760-2DEE-4045-8329-CC524B6ABDD7}" destId="{4AEA9166-3E81-4B63-BE0F-0687D1DA4A9B}" srcOrd="1" destOrd="0" presId="urn:microsoft.com/office/officeart/2005/8/layout/orgChart1"/>
    <dgm:cxn modelId="{2D4D7132-FBB6-42B8-A81C-BD1FAB48CB0A}" srcId="{6459DC54-C32A-445D-A555-10E9304E1AAC}" destId="{7ECA4760-2DEE-4045-8329-CC524B6ABDD7}" srcOrd="1" destOrd="0" parTransId="{9FE47AB1-10AE-4178-A651-3C2C6D47DA77}" sibTransId="{4D8115A8-58EE-47BA-BD4A-847F545CC672}"/>
    <dgm:cxn modelId="{5ACCA33D-065B-45C8-A97C-6E20DC809B59}" type="presOf" srcId="{59A5DEC3-6440-4866-8347-ACB732395743}" destId="{15104EFF-637A-4570-8C19-ED6DC294A00B}" srcOrd="0" destOrd="0" presId="urn:microsoft.com/office/officeart/2005/8/layout/orgChart1"/>
    <dgm:cxn modelId="{89750F4F-3683-449F-B18A-5339EF6B102E}" type="presOf" srcId="{89186C7F-25F0-4528-A930-8CD35C36B2B3}" destId="{20656E9B-5757-4311-B3D2-EB0D2E51213F}" srcOrd="0" destOrd="0" presId="urn:microsoft.com/office/officeart/2005/8/layout/orgChart1"/>
    <dgm:cxn modelId="{321E8576-33F7-48C4-9F59-164B3CB370F9}" type="presOf" srcId="{7ECA4760-2DEE-4045-8329-CC524B6ABDD7}" destId="{D1C4C20F-E3AA-4A91-970A-F243C6038C50}" srcOrd="0" destOrd="0" presId="urn:microsoft.com/office/officeart/2005/8/layout/orgChart1"/>
    <dgm:cxn modelId="{772EBD83-DFC5-4071-8130-620051DB3FB9}" type="presOf" srcId="{6459DC54-C32A-445D-A555-10E9304E1AAC}" destId="{5571D541-329B-4EDF-B323-671A6CD4F4DF}" srcOrd="0" destOrd="0" presId="urn:microsoft.com/office/officeart/2005/8/layout/orgChart1"/>
    <dgm:cxn modelId="{854FA799-F464-47B0-AC0B-22F4833455D4}" srcId="{89186C7F-25F0-4528-A930-8CD35C36B2B3}" destId="{6459DC54-C32A-445D-A555-10E9304E1AAC}" srcOrd="0" destOrd="0" parTransId="{D8CDB881-3FA9-4CF8-A44C-C57DF704614E}" sibTransId="{BD48EA1F-A610-4A72-96D8-A38AA58A6286}"/>
    <dgm:cxn modelId="{AAC3D0C5-02DF-4EF3-B325-B255542C730A}" type="presOf" srcId="{6459DC54-C32A-445D-A555-10E9304E1AAC}" destId="{D10C2E18-40D3-4ABC-89B2-9AF95A62D07C}" srcOrd="1" destOrd="0" presId="urn:microsoft.com/office/officeart/2005/8/layout/orgChart1"/>
    <dgm:cxn modelId="{6DC9BBCC-1289-4B61-9876-D03BD5C3ADBD}" type="presOf" srcId="{BB860DE0-731C-4763-9F79-BC10CDF08FDD}" destId="{702BE49D-A63E-4872-850B-5F2D7339E7FA}" srcOrd="0" destOrd="0" presId="urn:microsoft.com/office/officeart/2005/8/layout/orgChart1"/>
    <dgm:cxn modelId="{F3725BF5-F948-4092-A3C7-EF6D8E042172}" type="presOf" srcId="{59A5DEC3-6440-4866-8347-ACB732395743}" destId="{6B646717-8355-47F5-94A9-87C14861F722}" srcOrd="1" destOrd="0" presId="urn:microsoft.com/office/officeart/2005/8/layout/orgChart1"/>
    <dgm:cxn modelId="{660A4C45-4861-46DC-92B1-7A572119DF75}" type="presParOf" srcId="{20656E9B-5757-4311-B3D2-EB0D2E51213F}" destId="{E1464A42-5BB8-4AC3-977E-5A53EF83B3AC}" srcOrd="0" destOrd="0" presId="urn:microsoft.com/office/officeart/2005/8/layout/orgChart1"/>
    <dgm:cxn modelId="{87C578C7-3D8D-4447-9B6F-30136B3853FA}" type="presParOf" srcId="{E1464A42-5BB8-4AC3-977E-5A53EF83B3AC}" destId="{67939EB2-FC83-4DE1-802E-FB6324FC8037}" srcOrd="0" destOrd="0" presId="urn:microsoft.com/office/officeart/2005/8/layout/orgChart1"/>
    <dgm:cxn modelId="{C936F50C-86CD-4C31-AE08-A8DAF32502A9}" type="presParOf" srcId="{67939EB2-FC83-4DE1-802E-FB6324FC8037}" destId="{5571D541-329B-4EDF-B323-671A6CD4F4DF}" srcOrd="0" destOrd="0" presId="urn:microsoft.com/office/officeart/2005/8/layout/orgChart1"/>
    <dgm:cxn modelId="{ABCDC0DD-5EF3-4E84-8C1B-960D489791E5}" type="presParOf" srcId="{67939EB2-FC83-4DE1-802E-FB6324FC8037}" destId="{D10C2E18-40D3-4ABC-89B2-9AF95A62D07C}" srcOrd="1" destOrd="0" presId="urn:microsoft.com/office/officeart/2005/8/layout/orgChart1"/>
    <dgm:cxn modelId="{1AE40849-67E0-4C11-A666-20425824B0FF}" type="presParOf" srcId="{E1464A42-5BB8-4AC3-977E-5A53EF83B3AC}" destId="{BD34CA62-DB81-4042-BD11-511E82490370}" srcOrd="1" destOrd="0" presId="urn:microsoft.com/office/officeart/2005/8/layout/orgChart1"/>
    <dgm:cxn modelId="{14286BA8-B4D4-4ED7-9EE3-707863FB0384}" type="presParOf" srcId="{BD34CA62-DB81-4042-BD11-511E82490370}" destId="{702BE49D-A63E-4872-850B-5F2D7339E7FA}" srcOrd="0" destOrd="0" presId="urn:microsoft.com/office/officeart/2005/8/layout/orgChart1"/>
    <dgm:cxn modelId="{308B64E7-A362-482F-B363-EFE10A114D9E}" type="presParOf" srcId="{BD34CA62-DB81-4042-BD11-511E82490370}" destId="{C03CEEF6-9FA6-48A2-B2B1-05717E027DC1}" srcOrd="1" destOrd="0" presId="urn:microsoft.com/office/officeart/2005/8/layout/orgChart1"/>
    <dgm:cxn modelId="{CDD82243-67ED-4377-8486-D1003F75AED4}" type="presParOf" srcId="{C03CEEF6-9FA6-48A2-B2B1-05717E027DC1}" destId="{0D06000D-F5EE-4157-BC06-FD7E6FC5EB67}" srcOrd="0" destOrd="0" presId="urn:microsoft.com/office/officeart/2005/8/layout/orgChart1"/>
    <dgm:cxn modelId="{C508AF1E-618D-401D-A295-0E317400B743}" type="presParOf" srcId="{0D06000D-F5EE-4157-BC06-FD7E6FC5EB67}" destId="{15104EFF-637A-4570-8C19-ED6DC294A00B}" srcOrd="0" destOrd="0" presId="urn:microsoft.com/office/officeart/2005/8/layout/orgChart1"/>
    <dgm:cxn modelId="{55ADF5A3-E589-4ACC-960C-5DE5AA00BAEF}" type="presParOf" srcId="{0D06000D-F5EE-4157-BC06-FD7E6FC5EB67}" destId="{6B646717-8355-47F5-94A9-87C14861F722}" srcOrd="1" destOrd="0" presId="urn:microsoft.com/office/officeart/2005/8/layout/orgChart1"/>
    <dgm:cxn modelId="{A265C835-DB76-40E4-80AF-363CB3009D44}" type="presParOf" srcId="{C03CEEF6-9FA6-48A2-B2B1-05717E027DC1}" destId="{746755DE-9A2C-4C85-AF24-5DB01F56EB17}" srcOrd="1" destOrd="0" presId="urn:microsoft.com/office/officeart/2005/8/layout/orgChart1"/>
    <dgm:cxn modelId="{FBD209C3-C880-4FFC-8C5E-46058E296C14}" type="presParOf" srcId="{C03CEEF6-9FA6-48A2-B2B1-05717E027DC1}" destId="{6C89D061-712B-4924-871F-4CACA73F9488}" srcOrd="2" destOrd="0" presId="urn:microsoft.com/office/officeart/2005/8/layout/orgChart1"/>
    <dgm:cxn modelId="{F80D2A91-F238-48BB-BE97-9B6BCCF62E60}" type="presParOf" srcId="{BD34CA62-DB81-4042-BD11-511E82490370}" destId="{347C2972-1C90-4090-98D9-007975735B9E}" srcOrd="2" destOrd="0" presId="urn:microsoft.com/office/officeart/2005/8/layout/orgChart1"/>
    <dgm:cxn modelId="{C914CAAF-2DB4-4E92-91EB-5A980C010B9C}" type="presParOf" srcId="{BD34CA62-DB81-4042-BD11-511E82490370}" destId="{DF25AC9B-B628-4365-BBE9-1466C61B7C95}" srcOrd="3" destOrd="0" presId="urn:microsoft.com/office/officeart/2005/8/layout/orgChart1"/>
    <dgm:cxn modelId="{E706D689-3480-4124-92F8-46F8082E59F1}" type="presParOf" srcId="{DF25AC9B-B628-4365-BBE9-1466C61B7C95}" destId="{B31555FA-1ABB-4A92-92BF-2543C3E4CA9E}" srcOrd="0" destOrd="0" presId="urn:microsoft.com/office/officeart/2005/8/layout/orgChart1"/>
    <dgm:cxn modelId="{3EBBF7EF-BD4C-44AC-B858-EEFC6EF2D50F}" type="presParOf" srcId="{B31555FA-1ABB-4A92-92BF-2543C3E4CA9E}" destId="{D1C4C20F-E3AA-4A91-970A-F243C6038C50}" srcOrd="0" destOrd="0" presId="urn:microsoft.com/office/officeart/2005/8/layout/orgChart1"/>
    <dgm:cxn modelId="{962905A0-96CE-4F7D-9C3E-C32123BEE541}" type="presParOf" srcId="{B31555FA-1ABB-4A92-92BF-2543C3E4CA9E}" destId="{4AEA9166-3E81-4B63-BE0F-0687D1DA4A9B}" srcOrd="1" destOrd="0" presId="urn:microsoft.com/office/officeart/2005/8/layout/orgChart1"/>
    <dgm:cxn modelId="{C7E05260-A729-479C-8CDC-2302ABF5F103}" type="presParOf" srcId="{DF25AC9B-B628-4365-BBE9-1466C61B7C95}" destId="{A67C1D74-0A57-4A8D-A2F5-6882889ECE67}" srcOrd="1" destOrd="0" presId="urn:microsoft.com/office/officeart/2005/8/layout/orgChart1"/>
    <dgm:cxn modelId="{BCE5DC00-0D17-4A40-925A-5FA975A8C846}" type="presParOf" srcId="{DF25AC9B-B628-4365-BBE9-1466C61B7C95}" destId="{BFB60411-FAA4-4A08-B819-C4874C18D73F}" srcOrd="2" destOrd="0" presId="urn:microsoft.com/office/officeart/2005/8/layout/orgChart1"/>
    <dgm:cxn modelId="{15EC1177-6486-4C22-83AB-64E2201C4EE8}" type="presParOf" srcId="{E1464A42-5BB8-4AC3-977E-5A53EF83B3AC}" destId="{A480F442-E448-48C7-9F19-28D9A4BB8E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1FF923B2-D48F-45C3-84F8-55D7B50D4911}">
      <dgm:prSet phldrT="[Text]"/>
      <dgm:spPr/>
      <dgm:t>
        <a:bodyPr/>
        <a:lstStyle/>
        <a:p>
          <a:r>
            <a:rPr lang="zh-CN" altLang="en-US" dirty="0"/>
            <a:t>产供</a:t>
          </a:r>
          <a:endParaRPr lang="en-US" dirty="0"/>
        </a:p>
      </dgm:t>
    </dgm:pt>
    <dgm:pt modelId="{4E847EAF-46AA-4557-94B9-6F5EFC9BFC12}" type="parTrans" cxnId="{032EF55E-BEB4-4CF5-B47C-A28088C3D8CE}">
      <dgm:prSet/>
      <dgm:spPr/>
      <dgm:t>
        <a:bodyPr/>
        <a:lstStyle/>
        <a:p>
          <a:endParaRPr lang="en-US"/>
        </a:p>
      </dgm:t>
    </dgm:pt>
    <dgm:pt modelId="{A162F85F-FE3B-4357-81ED-A0B2EA8878D5}" type="sibTrans" cxnId="{032EF55E-BEB4-4CF5-B47C-A28088C3D8CE}">
      <dgm:prSet/>
      <dgm:spPr/>
      <dgm:t>
        <a:bodyPr/>
        <a:lstStyle/>
        <a:p>
          <a:endParaRPr lang="en-US"/>
        </a:p>
      </dgm:t>
    </dgm:pt>
    <dgm:pt modelId="{42D9E7B0-C48C-4E17-AD94-462A748913DD}">
      <dgm:prSet phldrT="[Text]"/>
      <dgm:spPr/>
      <dgm:t>
        <a:bodyPr/>
        <a:lstStyle/>
        <a:p>
          <a:r>
            <a:rPr lang="zh-CN" altLang="en-US" dirty="0"/>
            <a:t>管理</a:t>
          </a:r>
          <a:endParaRPr lang="en-US" dirty="0"/>
        </a:p>
      </dgm:t>
    </dgm:pt>
    <dgm:pt modelId="{474A0E90-1EAA-4F18-A159-36562FD0B427}" type="parTrans" cxnId="{525FBFD8-098D-4CF8-AD36-E191C127229F}">
      <dgm:prSet/>
      <dgm:spPr/>
      <dgm:t>
        <a:bodyPr/>
        <a:lstStyle/>
        <a:p>
          <a:endParaRPr lang="en-US"/>
        </a:p>
      </dgm:t>
    </dgm:pt>
    <dgm:pt modelId="{411B2C52-B07E-4427-921B-0ECBCA4BA6F1}" type="sibTrans" cxnId="{525FBFD8-098D-4CF8-AD36-E191C127229F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963D7736-6CCE-4ECE-B384-0AF324FB3D12}" type="pres">
      <dgm:prSet presAssocID="{FB7C75CD-48C9-4ADA-A78F-383F295CE3A0}" presName="Name19" presStyleLbl="parChTrans1D2" presStyleIdx="0" presStyleCnt="4"/>
      <dgm:spPr/>
    </dgm:pt>
    <dgm:pt modelId="{8FA6D694-C855-4EF8-BB3C-B26976D59BE1}" type="pres">
      <dgm:prSet presAssocID="{9E29CEA6-75A4-4E39-904A-6FAFF6A24902}" presName="Name21" presStyleCnt="0"/>
      <dgm:spPr/>
    </dgm:pt>
    <dgm:pt modelId="{D216D254-4EF1-4148-8600-935D2EF30E4D}" type="pres">
      <dgm:prSet presAssocID="{9E29CEA6-75A4-4E39-904A-6FAFF6A24902}" presName="level2Shape" presStyleLbl="node2" presStyleIdx="0" presStyleCnt="4"/>
      <dgm:spPr/>
    </dgm:pt>
    <dgm:pt modelId="{0951D108-CC5B-4272-8758-0F2E446492EF}" type="pres">
      <dgm:prSet presAssocID="{9E29CEA6-75A4-4E39-904A-6FAFF6A24902}" presName="hierChild3" presStyleCnt="0"/>
      <dgm:spPr/>
    </dgm:pt>
    <dgm:pt modelId="{2C14ACEC-91DF-4D14-8895-9028C7F6FBAF}" type="pres">
      <dgm:prSet presAssocID="{89AA5620-8234-4FAC-9EAC-BC9FC58AD3D7}" presName="Name19" presStyleLbl="parChTrans1D2" presStyleIdx="1" presStyleCnt="4"/>
      <dgm:spPr/>
    </dgm:pt>
    <dgm:pt modelId="{F4A1DF39-ADC5-42BB-B7C4-192A3D62CF06}" type="pres">
      <dgm:prSet presAssocID="{0ECB84FB-E646-4BE7-B087-17D66FF7B701}" presName="Name21" presStyleCnt="0"/>
      <dgm:spPr/>
    </dgm:pt>
    <dgm:pt modelId="{72E79061-5862-431F-987E-5EB6B61B1730}" type="pres">
      <dgm:prSet presAssocID="{0ECB84FB-E646-4BE7-B087-17D66FF7B701}" presName="level2Shape" presStyleLbl="node2" presStyleIdx="1" presStyleCnt="4"/>
      <dgm:spPr/>
    </dgm:pt>
    <dgm:pt modelId="{C87BA131-A03E-41BC-AD53-1396BF503666}" type="pres">
      <dgm:prSet presAssocID="{0ECB84FB-E646-4BE7-B087-17D66FF7B701}" presName="hierChild3" presStyleCnt="0"/>
      <dgm:spPr/>
    </dgm:pt>
    <dgm:pt modelId="{097E826B-7960-4B5B-8C8C-9325A011318C}" type="pres">
      <dgm:prSet presAssocID="{4E847EAF-46AA-4557-94B9-6F5EFC9BFC12}" presName="Name19" presStyleLbl="parChTrans1D2" presStyleIdx="2" presStyleCnt="4"/>
      <dgm:spPr/>
    </dgm:pt>
    <dgm:pt modelId="{179257F2-DB36-4364-8E70-7BEC97437345}" type="pres">
      <dgm:prSet presAssocID="{1FF923B2-D48F-45C3-84F8-55D7B50D4911}" presName="Name21" presStyleCnt="0"/>
      <dgm:spPr/>
    </dgm:pt>
    <dgm:pt modelId="{E43A5A5B-1664-45CC-8087-A9FF70928243}" type="pres">
      <dgm:prSet presAssocID="{1FF923B2-D48F-45C3-84F8-55D7B50D4911}" presName="level2Shape" presStyleLbl="node2" presStyleIdx="2" presStyleCnt="4"/>
      <dgm:spPr/>
    </dgm:pt>
    <dgm:pt modelId="{7F06C664-A804-4C8D-933B-6BD22D01E3B4}" type="pres">
      <dgm:prSet presAssocID="{1FF923B2-D48F-45C3-84F8-55D7B50D4911}" presName="hierChild3" presStyleCnt="0"/>
      <dgm:spPr/>
    </dgm:pt>
    <dgm:pt modelId="{0ACABD68-17F7-4334-B246-5493C26FC2EE}" type="pres">
      <dgm:prSet presAssocID="{474A0E90-1EAA-4F18-A159-36562FD0B427}" presName="Name19" presStyleLbl="parChTrans1D2" presStyleIdx="3" presStyleCnt="4"/>
      <dgm:spPr/>
    </dgm:pt>
    <dgm:pt modelId="{15E858F4-4DC8-43E6-9801-9CC4D0E2D3A8}" type="pres">
      <dgm:prSet presAssocID="{42D9E7B0-C48C-4E17-AD94-462A748913DD}" presName="Name21" presStyleCnt="0"/>
      <dgm:spPr/>
    </dgm:pt>
    <dgm:pt modelId="{D6DAB2CB-4607-4EC0-97AF-9EEDD0CD388E}" type="pres">
      <dgm:prSet presAssocID="{42D9E7B0-C48C-4E17-AD94-462A748913DD}" presName="level2Shape" presStyleLbl="node2" presStyleIdx="3" presStyleCnt="4"/>
      <dgm:spPr/>
    </dgm:pt>
    <dgm:pt modelId="{C1368CE3-E9C4-4530-B722-20B6C0271AEE}" type="pres">
      <dgm:prSet presAssocID="{42D9E7B0-C48C-4E17-AD94-462A748913DD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2"/>
      <dgm:spPr/>
    </dgm:pt>
    <dgm:pt modelId="{6DD6D0C5-6FBD-440E-A150-1713187A953F}" type="pres">
      <dgm:prSet presAssocID="{2483C71B-BD19-4625-844B-99BC042747A1}" presName="bgRectTx" presStyleLbl="bgShp" presStyleIdx="0" presStyleCnt="2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1" presStyleCnt="2"/>
      <dgm:spPr/>
    </dgm:pt>
    <dgm:pt modelId="{7A645044-9BFC-4811-8D6B-61A3DFE61D0D}" type="pres">
      <dgm:prSet presAssocID="{920F3A51-C9F0-4CC8-BAFF-CFF66009A571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9B749F17-CE78-4F4C-8F59-F0803DC5C26E}" srcId="{392443BD-B49A-45ED-A79F-75A1ACFBBCBE}" destId="{9E29CEA6-75A4-4E39-904A-6FAFF6A24902}" srcOrd="0" destOrd="0" parTransId="{FB7C75CD-48C9-4ADA-A78F-383F295CE3A0}" sibTransId="{23C727EF-9DE1-445A-8DE9-D4CCA9014B9E}"/>
    <dgm:cxn modelId="{032EF55E-BEB4-4CF5-B47C-A28088C3D8CE}" srcId="{392443BD-B49A-45ED-A79F-75A1ACFBBCBE}" destId="{1FF923B2-D48F-45C3-84F8-55D7B50D4911}" srcOrd="2" destOrd="0" parTransId="{4E847EAF-46AA-4557-94B9-6F5EFC9BFC12}" sibTransId="{A162F85F-FE3B-4357-81ED-A0B2EA8878D5}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E2B31173-280B-46C0-A63E-A5FE3387E476}" type="presOf" srcId="{89AA5620-8234-4FAC-9EAC-BC9FC58AD3D7}" destId="{2C14ACEC-91DF-4D14-8895-9028C7F6FBAF}" srcOrd="0" destOrd="0" presId="urn:microsoft.com/office/officeart/2005/8/layout/hierarchy6"/>
    <dgm:cxn modelId="{582A3F57-F55B-4814-A804-A863E4CB9B76}" type="presOf" srcId="{42D9E7B0-C48C-4E17-AD94-462A748913DD}" destId="{D6DAB2CB-4607-4EC0-97AF-9EEDD0CD388E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C5B35781-FE0E-42BC-B6B7-3CB8B5A5E7A8}" type="presOf" srcId="{1FF923B2-D48F-45C3-84F8-55D7B50D4911}" destId="{E43A5A5B-1664-45CC-8087-A9FF70928243}" srcOrd="0" destOrd="0" presId="urn:microsoft.com/office/officeart/2005/8/layout/hierarchy6"/>
    <dgm:cxn modelId="{14A38083-D933-4324-BC5F-3561C30A7C18}" srcId="{E6DF996D-710D-40DC-A246-6DF1F9F5A390}" destId="{920F3A51-C9F0-4CC8-BAFF-CFF66009A571}" srcOrd="2" destOrd="0" parTransId="{FCAA831E-CBDC-4D0E-8B75-0D8878F00F44}" sibTransId="{87C0CC59-E8A7-42BD-8FF8-16667E8978A3}"/>
    <dgm:cxn modelId="{046BC4A7-0D20-4C4B-BC06-6FDE018C6EBC}" type="presOf" srcId="{474A0E90-1EAA-4F18-A159-36562FD0B427}" destId="{0ACABD68-17F7-4334-B246-5493C26FC2EE}" srcOrd="0" destOrd="0" presId="urn:microsoft.com/office/officeart/2005/8/layout/hierarchy6"/>
    <dgm:cxn modelId="{974926AC-56DC-4FA2-BCF3-ADA1E0804174}" type="presOf" srcId="{4E847EAF-46AA-4557-94B9-6F5EFC9BFC12}" destId="{097E826B-7960-4B5B-8C8C-9325A011318C}" srcOrd="0" destOrd="0" presId="urn:microsoft.com/office/officeart/2005/8/layout/hierarchy6"/>
    <dgm:cxn modelId="{7DBB18B0-898A-46BB-BB50-8B2E7CB2A8FF}" type="presOf" srcId="{0ECB84FB-E646-4BE7-B087-17D66FF7B701}" destId="{72E79061-5862-431F-987E-5EB6B61B1730}" srcOrd="0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525FBFD8-098D-4CF8-AD36-E191C127229F}" srcId="{392443BD-B49A-45ED-A79F-75A1ACFBBCBE}" destId="{42D9E7B0-C48C-4E17-AD94-462A748913DD}" srcOrd="3" destOrd="0" parTransId="{474A0E90-1EAA-4F18-A159-36562FD0B427}" sibTransId="{411B2C52-B07E-4427-921B-0ECBCA4BA6F1}"/>
    <dgm:cxn modelId="{493B77D9-C802-4A1C-93D1-B7C85926DFBD}" type="presOf" srcId="{FB7C75CD-48C9-4ADA-A78F-383F295CE3A0}" destId="{963D7736-6CCE-4ECE-B384-0AF324FB3D12}" srcOrd="0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9C95AFED-5966-4894-B580-562D66EF6854}" type="presOf" srcId="{9E29CEA6-75A4-4E39-904A-6FAFF6A24902}" destId="{D216D254-4EF1-4148-8600-935D2EF30E4D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C13A9786-80D5-4F0D-9962-78D35F091F73}" type="presParOf" srcId="{03A81BB9-C9E6-472E-A22B-F63CE302B594}" destId="{963D7736-6CCE-4ECE-B384-0AF324FB3D12}" srcOrd="0" destOrd="0" presId="urn:microsoft.com/office/officeart/2005/8/layout/hierarchy6"/>
    <dgm:cxn modelId="{EDC8E919-39E8-434B-89A3-B7401A432A30}" type="presParOf" srcId="{03A81BB9-C9E6-472E-A22B-F63CE302B594}" destId="{8FA6D694-C855-4EF8-BB3C-B26976D59BE1}" srcOrd="1" destOrd="0" presId="urn:microsoft.com/office/officeart/2005/8/layout/hierarchy6"/>
    <dgm:cxn modelId="{8925A885-1597-400A-9D91-5502C7CC5B30}" type="presParOf" srcId="{8FA6D694-C855-4EF8-BB3C-B26976D59BE1}" destId="{D216D254-4EF1-4148-8600-935D2EF30E4D}" srcOrd="0" destOrd="0" presId="urn:microsoft.com/office/officeart/2005/8/layout/hierarchy6"/>
    <dgm:cxn modelId="{C829D1F2-886C-417B-A2A6-AEB3114C8D27}" type="presParOf" srcId="{8FA6D694-C855-4EF8-BB3C-B26976D59BE1}" destId="{0951D108-CC5B-4272-8758-0F2E446492EF}" srcOrd="1" destOrd="0" presId="urn:microsoft.com/office/officeart/2005/8/layout/hierarchy6"/>
    <dgm:cxn modelId="{3DC37D89-2922-4437-B665-9DB6576AE0BF}" type="presParOf" srcId="{03A81BB9-C9E6-472E-A22B-F63CE302B594}" destId="{2C14ACEC-91DF-4D14-8895-9028C7F6FBAF}" srcOrd="2" destOrd="0" presId="urn:microsoft.com/office/officeart/2005/8/layout/hierarchy6"/>
    <dgm:cxn modelId="{AFED5F16-C756-46E2-9D11-EAE7628A5F44}" type="presParOf" srcId="{03A81BB9-C9E6-472E-A22B-F63CE302B594}" destId="{F4A1DF39-ADC5-42BB-B7C4-192A3D62CF06}" srcOrd="3" destOrd="0" presId="urn:microsoft.com/office/officeart/2005/8/layout/hierarchy6"/>
    <dgm:cxn modelId="{4F8617EC-B24F-486E-B9FE-301387D61C4B}" type="presParOf" srcId="{F4A1DF39-ADC5-42BB-B7C4-192A3D62CF06}" destId="{72E79061-5862-431F-987E-5EB6B61B1730}" srcOrd="0" destOrd="0" presId="urn:microsoft.com/office/officeart/2005/8/layout/hierarchy6"/>
    <dgm:cxn modelId="{44F6A67B-235A-4840-A054-A63FF36C4176}" type="presParOf" srcId="{F4A1DF39-ADC5-42BB-B7C4-192A3D62CF06}" destId="{C87BA131-A03E-41BC-AD53-1396BF503666}" srcOrd="1" destOrd="0" presId="urn:microsoft.com/office/officeart/2005/8/layout/hierarchy6"/>
    <dgm:cxn modelId="{38195692-37E4-41DA-9045-3E1E582442F6}" type="presParOf" srcId="{03A81BB9-C9E6-472E-A22B-F63CE302B594}" destId="{097E826B-7960-4B5B-8C8C-9325A011318C}" srcOrd="4" destOrd="0" presId="urn:microsoft.com/office/officeart/2005/8/layout/hierarchy6"/>
    <dgm:cxn modelId="{D0FC6D19-E0DF-46C4-91EE-9B73ECDAD8F1}" type="presParOf" srcId="{03A81BB9-C9E6-472E-A22B-F63CE302B594}" destId="{179257F2-DB36-4364-8E70-7BEC97437345}" srcOrd="5" destOrd="0" presId="urn:microsoft.com/office/officeart/2005/8/layout/hierarchy6"/>
    <dgm:cxn modelId="{7770DD41-297C-4DE3-8FE3-D72D18596C59}" type="presParOf" srcId="{179257F2-DB36-4364-8E70-7BEC97437345}" destId="{E43A5A5B-1664-45CC-8087-A9FF70928243}" srcOrd="0" destOrd="0" presId="urn:microsoft.com/office/officeart/2005/8/layout/hierarchy6"/>
    <dgm:cxn modelId="{31ED1FA3-1B1E-4855-9270-6D5D8FBEA6F7}" type="presParOf" srcId="{179257F2-DB36-4364-8E70-7BEC97437345}" destId="{7F06C664-A804-4C8D-933B-6BD22D01E3B4}" srcOrd="1" destOrd="0" presId="urn:microsoft.com/office/officeart/2005/8/layout/hierarchy6"/>
    <dgm:cxn modelId="{F7F7B89F-6993-4110-B8A7-383B8F3CE51C}" type="presParOf" srcId="{03A81BB9-C9E6-472E-A22B-F63CE302B594}" destId="{0ACABD68-17F7-4334-B246-5493C26FC2EE}" srcOrd="6" destOrd="0" presId="urn:microsoft.com/office/officeart/2005/8/layout/hierarchy6"/>
    <dgm:cxn modelId="{0ADFA05F-8FB6-4777-A678-110246BD92F7}" type="presParOf" srcId="{03A81BB9-C9E6-472E-A22B-F63CE302B594}" destId="{15E858F4-4DC8-43E6-9801-9CC4D0E2D3A8}" srcOrd="7" destOrd="0" presId="urn:microsoft.com/office/officeart/2005/8/layout/hierarchy6"/>
    <dgm:cxn modelId="{3E57B3BD-CA1B-450E-9986-0D993B37D938}" type="presParOf" srcId="{15E858F4-4DC8-43E6-9801-9CC4D0E2D3A8}" destId="{D6DAB2CB-4607-4EC0-97AF-9EEDD0CD388E}" srcOrd="0" destOrd="0" presId="urn:microsoft.com/office/officeart/2005/8/layout/hierarchy6"/>
    <dgm:cxn modelId="{8E722663-4E7F-4A52-90E8-6DAF105492C9}" type="presParOf" srcId="{15E858F4-4DC8-43E6-9801-9CC4D0E2D3A8}" destId="{C1368CE3-E9C4-4530-B722-20B6C0271AEE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2CE0CDA1-984A-4D3A-9274-E909D89208B9}" type="presParOf" srcId="{5AC2DD59-E0CE-41BE-B68B-D6056FBC44BF}" destId="{8C948EB3-3AC4-487E-B2BA-3AE1942A9D0D}" srcOrd="2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r>
            <a:rPr lang="zh-CN" altLang="en-US" dirty="0"/>
            <a:t>产供平台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36BCEBE2-65B8-415C-9E09-F00F75A61C93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CD27CF9F-17EA-40AD-BB3A-A4A460ACD91C}" type="parTrans" cxnId="{8295FCA3-ED38-432D-90AB-3B39077994EE}">
      <dgm:prSet/>
      <dgm:spPr/>
      <dgm:t>
        <a:bodyPr/>
        <a:lstStyle/>
        <a:p>
          <a:endParaRPr lang="en-US"/>
        </a:p>
      </dgm:t>
    </dgm:pt>
    <dgm:pt modelId="{AFFA20AD-517F-4DDE-8140-FD60B0AB1E4A}" type="sibTrans" cxnId="{8295FCA3-ED38-432D-90AB-3B39077994EE}">
      <dgm:prSet/>
      <dgm:spPr/>
      <dgm:t>
        <a:bodyPr/>
        <a:lstStyle/>
        <a:p>
          <a:endParaRPr lang="en-US"/>
        </a:p>
      </dgm:t>
    </dgm:pt>
    <dgm:pt modelId="{8BC01602-12C5-454E-AAEC-B83D522E548E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3A73B22D-AB57-4015-810B-C9BA0B67226C}" type="parTrans" cxnId="{9BC1856F-09E6-4137-B594-C24860144899}">
      <dgm:prSet/>
      <dgm:spPr/>
      <dgm:t>
        <a:bodyPr/>
        <a:lstStyle/>
        <a:p>
          <a:endParaRPr lang="en-US"/>
        </a:p>
      </dgm:t>
    </dgm:pt>
    <dgm:pt modelId="{E9291ECC-79C7-4F06-8AB7-0489FE42E1FD}" type="sibTrans" cxnId="{9BC1856F-09E6-4137-B594-C24860144899}">
      <dgm:prSet/>
      <dgm:spPr/>
      <dgm:t>
        <a:bodyPr/>
        <a:lstStyle/>
        <a:p>
          <a:endParaRPr lang="en-US"/>
        </a:p>
      </dgm:t>
    </dgm:pt>
    <dgm:pt modelId="{4009C33A-CF03-44DB-BCCD-78EDE7F04F28}">
      <dgm:prSet phldrT="[Text]"/>
      <dgm:spPr/>
      <dgm:t>
        <a:bodyPr/>
        <a:lstStyle/>
        <a:p>
          <a:r>
            <a:rPr lang="zh-CN" altLang="en-US" dirty="0"/>
            <a:t>第三方云平台</a:t>
          </a:r>
          <a:endParaRPr lang="en-US" dirty="0"/>
        </a:p>
      </dgm:t>
    </dgm:pt>
    <dgm:pt modelId="{A0BAC1C8-3A79-41B3-8A52-0752E956C126}" type="parTrans" cxnId="{D176B984-F71C-4414-A108-D1655ABA1DCD}">
      <dgm:prSet/>
      <dgm:spPr/>
      <dgm:t>
        <a:bodyPr/>
        <a:lstStyle/>
        <a:p>
          <a:endParaRPr lang="en-US"/>
        </a:p>
      </dgm:t>
    </dgm:pt>
    <dgm:pt modelId="{9319CFA7-B8C4-4B19-9862-F5744CB7FC45}" type="sibTrans" cxnId="{D176B984-F71C-4414-A108-D1655ABA1DCD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18A9046E-B46F-44DE-8B09-6B51252BCE61}" type="pres">
      <dgm:prSet presAssocID="{CD27CF9F-17EA-40AD-BB3A-A4A460ACD91C}" presName="Name19" presStyleLbl="parChTrans1D2" presStyleIdx="0" presStyleCnt="2"/>
      <dgm:spPr/>
    </dgm:pt>
    <dgm:pt modelId="{4436F42A-847B-4BA7-AF68-89A480E6AD1A}" type="pres">
      <dgm:prSet presAssocID="{36BCEBE2-65B8-415C-9E09-F00F75A61C93}" presName="Name21" presStyleCnt="0"/>
      <dgm:spPr/>
    </dgm:pt>
    <dgm:pt modelId="{88F6E0DE-CA52-4976-804B-89967ECA54D0}" type="pres">
      <dgm:prSet presAssocID="{36BCEBE2-65B8-415C-9E09-F00F75A61C93}" presName="level2Shape" presStyleLbl="node2" presStyleIdx="0" presStyleCnt="2"/>
      <dgm:spPr/>
    </dgm:pt>
    <dgm:pt modelId="{B96B3EEC-EA26-4934-AC72-736A41F1EE42}" type="pres">
      <dgm:prSet presAssocID="{36BCEBE2-65B8-415C-9E09-F00F75A61C93}" presName="hierChild3" presStyleCnt="0"/>
      <dgm:spPr/>
    </dgm:pt>
    <dgm:pt modelId="{FC5746A9-B778-4335-A6CA-8BAC0C1C8FE3}" type="pres">
      <dgm:prSet presAssocID="{FB7C75CD-48C9-4ADA-A78F-383F295CE3A0}" presName="Name19" presStyleLbl="parChTrans1D3" presStyleIdx="0" presStyleCnt="2"/>
      <dgm:spPr/>
    </dgm:pt>
    <dgm:pt modelId="{DCCC6FD4-A740-4339-8D34-4BBF15AFAB5A}" type="pres">
      <dgm:prSet presAssocID="{9E29CEA6-75A4-4E39-904A-6FAFF6A24902}" presName="Name21" presStyleCnt="0"/>
      <dgm:spPr/>
    </dgm:pt>
    <dgm:pt modelId="{DE02FF7A-8E2B-4AC5-AD6D-2B28FF1DF640}" type="pres">
      <dgm:prSet presAssocID="{9E29CEA6-75A4-4E39-904A-6FAFF6A24902}" presName="level2Shape" presStyleLbl="node3" presStyleIdx="0" presStyleCnt="2"/>
      <dgm:spPr/>
    </dgm:pt>
    <dgm:pt modelId="{179BB7D3-8EE6-42D1-AF58-7E93EC0EF338}" type="pres">
      <dgm:prSet presAssocID="{9E29CEA6-75A4-4E39-904A-6FAFF6A24902}" presName="hierChild3" presStyleCnt="0"/>
      <dgm:spPr/>
    </dgm:pt>
    <dgm:pt modelId="{0FB7260B-BC56-4F70-A495-72A76048ECED}" type="pres">
      <dgm:prSet presAssocID="{89AA5620-8234-4FAC-9EAC-BC9FC58AD3D7}" presName="Name19" presStyleLbl="parChTrans1D2" presStyleIdx="1" presStyleCnt="2"/>
      <dgm:spPr/>
    </dgm:pt>
    <dgm:pt modelId="{639909AF-92D7-4155-B91E-F463932B99B1}" type="pres">
      <dgm:prSet presAssocID="{0ECB84FB-E646-4BE7-B087-17D66FF7B701}" presName="Name21" presStyleCnt="0"/>
      <dgm:spPr/>
    </dgm:pt>
    <dgm:pt modelId="{D1D20F0B-6898-4563-8642-74A8C8AD2CE7}" type="pres">
      <dgm:prSet presAssocID="{0ECB84FB-E646-4BE7-B087-17D66FF7B701}" presName="level2Shape" presStyleLbl="node2" presStyleIdx="1" presStyleCnt="2"/>
      <dgm:spPr/>
    </dgm:pt>
    <dgm:pt modelId="{DC637F65-4E87-4FB1-B874-EEE3FB158C78}" type="pres">
      <dgm:prSet presAssocID="{0ECB84FB-E646-4BE7-B087-17D66FF7B701}" presName="hierChild3" presStyleCnt="0"/>
      <dgm:spPr/>
    </dgm:pt>
    <dgm:pt modelId="{CFB3F813-DD5A-4271-BFFE-2935B5C2CC97}" type="pres">
      <dgm:prSet presAssocID="{3A73B22D-AB57-4015-810B-C9BA0B67226C}" presName="Name19" presStyleLbl="parChTrans1D3" presStyleIdx="1" presStyleCnt="2"/>
      <dgm:spPr/>
    </dgm:pt>
    <dgm:pt modelId="{789D811D-DBC2-45D9-AE87-1669A34A85EC}" type="pres">
      <dgm:prSet presAssocID="{8BC01602-12C5-454E-AAEC-B83D522E548E}" presName="Name21" presStyleCnt="0"/>
      <dgm:spPr/>
    </dgm:pt>
    <dgm:pt modelId="{08CE4A88-F3E1-45F6-A5AA-22344B1FB034}" type="pres">
      <dgm:prSet presAssocID="{8BC01602-12C5-454E-AAEC-B83D522E548E}" presName="level2Shape" presStyleLbl="node3" presStyleIdx="1" presStyleCnt="2"/>
      <dgm:spPr/>
    </dgm:pt>
    <dgm:pt modelId="{31C7A0BB-112A-47A4-8F96-DEA99C188FE4}" type="pres">
      <dgm:prSet presAssocID="{8BC01602-12C5-454E-AAEC-B83D522E548E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3"/>
      <dgm:spPr/>
    </dgm:pt>
    <dgm:pt modelId="{6DD6D0C5-6FBD-440E-A150-1713187A953F}" type="pres">
      <dgm:prSet presAssocID="{2483C71B-BD19-4625-844B-99BC042747A1}" presName="bgRectTx" presStyleLbl="bgShp" presStyleIdx="0" presStyleCnt="3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38653F53-C911-4B58-A189-B593D2116A9E}" type="pres">
      <dgm:prSet presAssocID="{4009C33A-CF03-44DB-BCCD-78EDE7F04F28}" presName="rectComp" presStyleCnt="0"/>
      <dgm:spPr/>
    </dgm:pt>
    <dgm:pt modelId="{EC6EE255-A806-44F2-80C3-8857F9F76CA6}" type="pres">
      <dgm:prSet presAssocID="{4009C33A-CF03-44DB-BCCD-78EDE7F04F28}" presName="bgRect" presStyleLbl="bgShp" presStyleIdx="1" presStyleCnt="3"/>
      <dgm:spPr/>
    </dgm:pt>
    <dgm:pt modelId="{AFAA8394-1349-4F48-8A21-74C03416D7E5}" type="pres">
      <dgm:prSet presAssocID="{4009C33A-CF03-44DB-BCCD-78EDE7F04F28}" presName="bgRectTx" presStyleLbl="bgShp" presStyleIdx="1" presStyleCnt="3">
        <dgm:presLayoutVars>
          <dgm:bulletEnabled val="1"/>
        </dgm:presLayoutVars>
      </dgm:prSet>
      <dgm:spPr/>
    </dgm:pt>
    <dgm:pt modelId="{D6F07909-48F4-4543-A088-D0AE48C10BFC}" type="pres">
      <dgm:prSet presAssocID="{4009C33A-CF03-44DB-BCCD-78EDE7F04F28}" presName="spComp" presStyleCnt="0"/>
      <dgm:spPr/>
    </dgm:pt>
    <dgm:pt modelId="{55404573-C5A6-43C6-8A70-DE4568B1E185}" type="pres">
      <dgm:prSet presAssocID="{4009C33A-CF03-44DB-BCCD-78EDE7F04F28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2" presStyleCnt="3"/>
      <dgm:spPr/>
    </dgm:pt>
    <dgm:pt modelId="{7A645044-9BFC-4811-8D6B-61A3DFE61D0D}" type="pres">
      <dgm:prSet presAssocID="{920F3A51-C9F0-4CC8-BAFF-CFF66009A57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D6A1C04-6DC6-4C44-8EB9-690E3A0EBEF5}" type="presOf" srcId="{0ECB84FB-E646-4BE7-B087-17D66FF7B701}" destId="{D1D20F0B-6898-4563-8642-74A8C8AD2CE7}" srcOrd="0" destOrd="0" presId="urn:microsoft.com/office/officeart/2005/8/layout/hierarchy6"/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57A5500E-D901-4805-A13D-68DD17EA59DF}" type="presOf" srcId="{3A73B22D-AB57-4015-810B-C9BA0B67226C}" destId="{CFB3F813-DD5A-4271-BFFE-2935B5C2CC97}" srcOrd="0" destOrd="0" presId="urn:microsoft.com/office/officeart/2005/8/layout/hierarchy6"/>
    <dgm:cxn modelId="{9B749F17-CE78-4F4C-8F59-F0803DC5C26E}" srcId="{36BCEBE2-65B8-415C-9E09-F00F75A61C93}" destId="{9E29CEA6-75A4-4E39-904A-6FAFF6A24902}" srcOrd="0" destOrd="0" parTransId="{FB7C75CD-48C9-4ADA-A78F-383F295CE3A0}" sibTransId="{23C727EF-9DE1-445A-8DE9-D4CCA9014B9E}"/>
    <dgm:cxn modelId="{D85BDF5E-4BE3-422C-AF63-AB2EBFCDB373}" type="presOf" srcId="{9E29CEA6-75A4-4E39-904A-6FAFF6A24902}" destId="{DE02FF7A-8E2B-4AC5-AD6D-2B28FF1DF640}" srcOrd="0" destOrd="0" presId="urn:microsoft.com/office/officeart/2005/8/layout/hierarchy6"/>
    <dgm:cxn modelId="{74161063-3263-4F09-AE98-478172C451C9}" type="presOf" srcId="{4009C33A-CF03-44DB-BCCD-78EDE7F04F28}" destId="{EC6EE255-A806-44F2-80C3-8857F9F76CA6}" srcOrd="0" destOrd="0" presId="urn:microsoft.com/office/officeart/2005/8/layout/hierarchy6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9BC1856F-09E6-4137-B594-C24860144899}" srcId="{0ECB84FB-E646-4BE7-B087-17D66FF7B701}" destId="{8BC01602-12C5-454E-AAEC-B83D522E548E}" srcOrd="0" destOrd="0" parTransId="{3A73B22D-AB57-4015-810B-C9BA0B67226C}" sibTransId="{E9291ECC-79C7-4F06-8AB7-0489FE42E1FD}"/>
    <dgm:cxn modelId="{C3287A73-EDF7-4875-8AE3-74D6A1AD9F1D}" type="presOf" srcId="{89AA5620-8234-4FAC-9EAC-BC9FC58AD3D7}" destId="{0FB7260B-BC56-4F70-A495-72A76048ECED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14A38083-D933-4324-BC5F-3561C30A7C18}" srcId="{E6DF996D-710D-40DC-A246-6DF1F9F5A390}" destId="{920F3A51-C9F0-4CC8-BAFF-CFF66009A571}" srcOrd="3" destOrd="0" parTransId="{FCAA831E-CBDC-4D0E-8B75-0D8878F00F44}" sibTransId="{87C0CC59-E8A7-42BD-8FF8-16667E8978A3}"/>
    <dgm:cxn modelId="{D176B984-F71C-4414-A108-D1655ABA1DCD}" srcId="{E6DF996D-710D-40DC-A246-6DF1F9F5A390}" destId="{4009C33A-CF03-44DB-BCCD-78EDE7F04F28}" srcOrd="2" destOrd="0" parTransId="{A0BAC1C8-3A79-41B3-8A52-0752E956C126}" sibTransId="{9319CFA7-B8C4-4B19-9862-F5744CB7FC45}"/>
    <dgm:cxn modelId="{6C0CD09A-0D0E-4DFC-97DC-3E2CCC471482}" type="presOf" srcId="{CD27CF9F-17EA-40AD-BB3A-A4A460ACD91C}" destId="{18A9046E-B46F-44DE-8B09-6B51252BCE61}" srcOrd="0" destOrd="0" presId="urn:microsoft.com/office/officeart/2005/8/layout/hierarchy6"/>
    <dgm:cxn modelId="{AB45DDA3-2375-49BD-93F7-84B2AB3C5415}" type="presOf" srcId="{8BC01602-12C5-454E-AAEC-B83D522E548E}" destId="{08CE4A88-F3E1-45F6-A5AA-22344B1FB034}" srcOrd="0" destOrd="0" presId="urn:microsoft.com/office/officeart/2005/8/layout/hierarchy6"/>
    <dgm:cxn modelId="{8295FCA3-ED38-432D-90AB-3B39077994EE}" srcId="{392443BD-B49A-45ED-A79F-75A1ACFBBCBE}" destId="{36BCEBE2-65B8-415C-9E09-F00F75A61C93}" srcOrd="0" destOrd="0" parTransId="{CD27CF9F-17EA-40AD-BB3A-A4A460ACD91C}" sibTransId="{AFFA20AD-517F-4DDE-8140-FD60B0AB1E4A}"/>
    <dgm:cxn modelId="{AA264ABB-6097-4712-877F-1B8511A84464}" type="presOf" srcId="{4009C33A-CF03-44DB-BCCD-78EDE7F04F28}" destId="{AFAA8394-1349-4F48-8A21-74C03416D7E5}" srcOrd="1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AC18A4CB-2B74-4E4E-8346-5E05D76B2682}" type="presOf" srcId="{FB7C75CD-48C9-4ADA-A78F-383F295CE3A0}" destId="{FC5746A9-B778-4335-A6CA-8BAC0C1C8FE3}" srcOrd="0" destOrd="0" presId="urn:microsoft.com/office/officeart/2005/8/layout/hierarchy6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09FA26F5-6E8C-4874-AD23-67C1D82125DF}" type="presOf" srcId="{36BCEBE2-65B8-415C-9E09-F00F75A61C93}" destId="{88F6E0DE-CA52-4976-804B-89967ECA54D0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9E2F5532-D9B4-4508-A58C-776A1B3F93C9}" type="presParOf" srcId="{03A81BB9-C9E6-472E-A22B-F63CE302B594}" destId="{18A9046E-B46F-44DE-8B09-6B51252BCE61}" srcOrd="0" destOrd="0" presId="urn:microsoft.com/office/officeart/2005/8/layout/hierarchy6"/>
    <dgm:cxn modelId="{13F1817E-BEA5-44B0-81D9-3330BA6ED275}" type="presParOf" srcId="{03A81BB9-C9E6-472E-A22B-F63CE302B594}" destId="{4436F42A-847B-4BA7-AF68-89A480E6AD1A}" srcOrd="1" destOrd="0" presId="urn:microsoft.com/office/officeart/2005/8/layout/hierarchy6"/>
    <dgm:cxn modelId="{4A9D0F8F-2E0F-471D-91AB-9E67187106AC}" type="presParOf" srcId="{4436F42A-847B-4BA7-AF68-89A480E6AD1A}" destId="{88F6E0DE-CA52-4976-804B-89967ECA54D0}" srcOrd="0" destOrd="0" presId="urn:microsoft.com/office/officeart/2005/8/layout/hierarchy6"/>
    <dgm:cxn modelId="{D9E566B9-FB97-4185-838E-D5A35C0B6A40}" type="presParOf" srcId="{4436F42A-847B-4BA7-AF68-89A480E6AD1A}" destId="{B96B3EEC-EA26-4934-AC72-736A41F1EE42}" srcOrd="1" destOrd="0" presId="urn:microsoft.com/office/officeart/2005/8/layout/hierarchy6"/>
    <dgm:cxn modelId="{D87270D1-FFF1-4213-AD06-F7C334E25818}" type="presParOf" srcId="{B96B3EEC-EA26-4934-AC72-736A41F1EE42}" destId="{FC5746A9-B778-4335-A6CA-8BAC0C1C8FE3}" srcOrd="0" destOrd="0" presId="urn:microsoft.com/office/officeart/2005/8/layout/hierarchy6"/>
    <dgm:cxn modelId="{6DD3B043-046D-430D-A068-20A301061DCA}" type="presParOf" srcId="{B96B3EEC-EA26-4934-AC72-736A41F1EE42}" destId="{DCCC6FD4-A740-4339-8D34-4BBF15AFAB5A}" srcOrd="1" destOrd="0" presId="urn:microsoft.com/office/officeart/2005/8/layout/hierarchy6"/>
    <dgm:cxn modelId="{44C766D8-003E-4AB9-BD08-7DD6064642CE}" type="presParOf" srcId="{DCCC6FD4-A740-4339-8D34-4BBF15AFAB5A}" destId="{DE02FF7A-8E2B-4AC5-AD6D-2B28FF1DF640}" srcOrd="0" destOrd="0" presId="urn:microsoft.com/office/officeart/2005/8/layout/hierarchy6"/>
    <dgm:cxn modelId="{0492AEDE-C4CC-451E-A65F-B34082C689EE}" type="presParOf" srcId="{DCCC6FD4-A740-4339-8D34-4BBF15AFAB5A}" destId="{179BB7D3-8EE6-42D1-AF58-7E93EC0EF338}" srcOrd="1" destOrd="0" presId="urn:microsoft.com/office/officeart/2005/8/layout/hierarchy6"/>
    <dgm:cxn modelId="{B12281E5-6A1D-4B8D-8E78-801FACF6B869}" type="presParOf" srcId="{03A81BB9-C9E6-472E-A22B-F63CE302B594}" destId="{0FB7260B-BC56-4F70-A495-72A76048ECED}" srcOrd="2" destOrd="0" presId="urn:microsoft.com/office/officeart/2005/8/layout/hierarchy6"/>
    <dgm:cxn modelId="{890723A8-C2FC-4D05-A398-E2B6E02B3FE8}" type="presParOf" srcId="{03A81BB9-C9E6-472E-A22B-F63CE302B594}" destId="{639909AF-92D7-4155-B91E-F463932B99B1}" srcOrd="3" destOrd="0" presId="urn:microsoft.com/office/officeart/2005/8/layout/hierarchy6"/>
    <dgm:cxn modelId="{91275425-3B28-459F-958F-E2B8B7E35AC7}" type="presParOf" srcId="{639909AF-92D7-4155-B91E-F463932B99B1}" destId="{D1D20F0B-6898-4563-8642-74A8C8AD2CE7}" srcOrd="0" destOrd="0" presId="urn:microsoft.com/office/officeart/2005/8/layout/hierarchy6"/>
    <dgm:cxn modelId="{D536145C-F06C-4908-B130-8DB82A209EC6}" type="presParOf" srcId="{639909AF-92D7-4155-B91E-F463932B99B1}" destId="{DC637F65-4E87-4FB1-B874-EEE3FB158C78}" srcOrd="1" destOrd="0" presId="urn:microsoft.com/office/officeart/2005/8/layout/hierarchy6"/>
    <dgm:cxn modelId="{E1455900-7BE9-440E-9703-E438C3BD0B51}" type="presParOf" srcId="{DC637F65-4E87-4FB1-B874-EEE3FB158C78}" destId="{CFB3F813-DD5A-4271-BFFE-2935B5C2CC97}" srcOrd="0" destOrd="0" presId="urn:microsoft.com/office/officeart/2005/8/layout/hierarchy6"/>
    <dgm:cxn modelId="{537F24EE-9A36-45F7-A0B7-3A6A8C8EFEC5}" type="presParOf" srcId="{DC637F65-4E87-4FB1-B874-EEE3FB158C78}" destId="{789D811D-DBC2-45D9-AE87-1669A34A85EC}" srcOrd="1" destOrd="0" presId="urn:microsoft.com/office/officeart/2005/8/layout/hierarchy6"/>
    <dgm:cxn modelId="{7640B0A0-C632-4EF8-8314-EF7D886D30B0}" type="presParOf" srcId="{789D811D-DBC2-45D9-AE87-1669A34A85EC}" destId="{08CE4A88-F3E1-45F6-A5AA-22344B1FB034}" srcOrd="0" destOrd="0" presId="urn:microsoft.com/office/officeart/2005/8/layout/hierarchy6"/>
    <dgm:cxn modelId="{83044437-2C57-4C21-857E-0C34290E4134}" type="presParOf" srcId="{789D811D-DBC2-45D9-AE87-1669A34A85EC}" destId="{31C7A0BB-112A-47A4-8F96-DEA99C188FE4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72300586-4851-496E-9AA9-F802551D4647}" type="presParOf" srcId="{5AC2DD59-E0CE-41BE-B68B-D6056FBC44BF}" destId="{38653F53-C911-4B58-A189-B593D2116A9E}" srcOrd="2" destOrd="0" presId="urn:microsoft.com/office/officeart/2005/8/layout/hierarchy6"/>
    <dgm:cxn modelId="{C88D2DA8-82DE-4019-BA57-5D60D1CEB1CA}" type="presParOf" srcId="{38653F53-C911-4B58-A189-B593D2116A9E}" destId="{EC6EE255-A806-44F2-80C3-8857F9F76CA6}" srcOrd="0" destOrd="0" presId="urn:microsoft.com/office/officeart/2005/8/layout/hierarchy6"/>
    <dgm:cxn modelId="{21254131-845F-4702-94CA-CF3E983F01C6}" type="presParOf" srcId="{38653F53-C911-4B58-A189-B593D2116A9E}" destId="{AFAA8394-1349-4F48-8A21-74C03416D7E5}" srcOrd="1" destOrd="0" presId="urn:microsoft.com/office/officeart/2005/8/layout/hierarchy6"/>
    <dgm:cxn modelId="{E566FC25-57CF-496C-9808-2A2179BB222C}" type="presParOf" srcId="{5AC2DD59-E0CE-41BE-B68B-D6056FBC44BF}" destId="{D6F07909-48F4-4543-A088-D0AE48C10BFC}" srcOrd="3" destOrd="0" presId="urn:microsoft.com/office/officeart/2005/8/layout/hierarchy6"/>
    <dgm:cxn modelId="{2675E7F0-4A06-40C6-8D9F-FDC01730F3F8}" type="presParOf" srcId="{D6F07909-48F4-4543-A088-D0AE48C10BFC}" destId="{55404573-C5A6-43C6-8A70-DE4568B1E185}" srcOrd="0" destOrd="0" presId="urn:microsoft.com/office/officeart/2005/8/layout/hierarchy6"/>
    <dgm:cxn modelId="{2CE0CDA1-984A-4D3A-9274-E909D89208B9}" type="presParOf" srcId="{5AC2DD59-E0CE-41BE-B68B-D6056FBC44BF}" destId="{8C948EB3-3AC4-487E-B2BA-3AE1942A9D0D}" srcOrd="4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/>
            <a:t>平台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BracketList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E498DC9C-A9A8-4837-85AD-603F06C16D02}" type="pres">
      <dgm:prSet presAssocID="{29BACC3D-9324-4B89-913B-701FEE6FD8F0}" presName="Name0" presStyleCnt="0">
        <dgm:presLayoutVars>
          <dgm:dir/>
          <dgm:animLvl val="lvl"/>
          <dgm:resizeHandles val="exact"/>
        </dgm:presLayoutVars>
      </dgm:prSet>
      <dgm:spPr/>
    </dgm:pt>
    <dgm:pt modelId="{675E7731-CBD8-408B-A1C0-28999BAB76C1}" type="pres">
      <dgm:prSet presAssocID="{22FB3313-E565-4660-82A6-6935EC122AFF}" presName="linNode" presStyleCnt="0"/>
      <dgm:spPr/>
    </dgm:pt>
    <dgm:pt modelId="{51ADD098-F2F1-4676-8266-60B6F37A550E}" type="pres">
      <dgm:prSet presAssocID="{22FB3313-E565-4660-82A6-6935EC122AFF}" presName="parTx" presStyleLbl="revTx" presStyleIdx="0" presStyleCnt="3">
        <dgm:presLayoutVars>
          <dgm:chMax val="1"/>
          <dgm:bulletEnabled val="1"/>
        </dgm:presLayoutVars>
      </dgm:prSet>
      <dgm:spPr/>
    </dgm:pt>
    <dgm:pt modelId="{5A91B4DC-1145-4849-B4CE-3D22DEA01143}" type="pres">
      <dgm:prSet presAssocID="{22FB3313-E565-4660-82A6-6935EC122AFF}" presName="bracket" presStyleLbl="parChTrans1D1" presStyleIdx="0" presStyleCnt="3"/>
      <dgm:spPr/>
    </dgm:pt>
    <dgm:pt modelId="{42EA5F31-26C2-4BA2-9A52-D7FF4D239B02}" type="pres">
      <dgm:prSet presAssocID="{22FB3313-E565-4660-82A6-6935EC122AFF}" presName="spH" presStyleCnt="0"/>
      <dgm:spPr/>
    </dgm:pt>
    <dgm:pt modelId="{80F10ACE-659A-4E4C-A04A-AD2085D1F086}" type="pres">
      <dgm:prSet presAssocID="{22FB3313-E565-4660-82A6-6935EC122AFF}" presName="desTx" presStyleLbl="node1" presStyleIdx="0" presStyleCnt="3">
        <dgm:presLayoutVars>
          <dgm:bulletEnabled val="1"/>
        </dgm:presLayoutVars>
      </dgm:prSet>
      <dgm:spPr/>
    </dgm:pt>
    <dgm:pt modelId="{97375E05-BE04-4A9E-803B-7BA30B191760}" type="pres">
      <dgm:prSet presAssocID="{AF8DABE0-8A79-43B5-9540-802619D9508A}" presName="spV" presStyleCnt="0"/>
      <dgm:spPr/>
    </dgm:pt>
    <dgm:pt modelId="{D59D8FE2-CFE4-4D4D-92DE-F46DD35CB19B}" type="pres">
      <dgm:prSet presAssocID="{98AE94E7-342B-4C05-B798-87CD79D510BD}" presName="linNode" presStyleCnt="0"/>
      <dgm:spPr/>
    </dgm:pt>
    <dgm:pt modelId="{B4A477F8-36B1-408C-AFCB-BFA5A922C329}" type="pres">
      <dgm:prSet presAssocID="{98AE94E7-342B-4C05-B798-87CD79D510BD}" presName="parTx" presStyleLbl="revTx" presStyleIdx="1" presStyleCnt="3">
        <dgm:presLayoutVars>
          <dgm:chMax val="1"/>
          <dgm:bulletEnabled val="1"/>
        </dgm:presLayoutVars>
      </dgm:prSet>
      <dgm:spPr/>
    </dgm:pt>
    <dgm:pt modelId="{E51C4556-E15D-43B1-BF9E-D78F84B16CFE}" type="pres">
      <dgm:prSet presAssocID="{98AE94E7-342B-4C05-B798-87CD79D510BD}" presName="bracket" presStyleLbl="parChTrans1D1" presStyleIdx="1" presStyleCnt="3"/>
      <dgm:spPr/>
    </dgm:pt>
    <dgm:pt modelId="{3EA50CC6-B4BC-4E97-A127-B12FF997EB24}" type="pres">
      <dgm:prSet presAssocID="{98AE94E7-342B-4C05-B798-87CD79D510BD}" presName="spH" presStyleCnt="0"/>
      <dgm:spPr/>
    </dgm:pt>
    <dgm:pt modelId="{C667822B-9804-4F45-873D-343351F0BFE0}" type="pres">
      <dgm:prSet presAssocID="{98AE94E7-342B-4C05-B798-87CD79D510BD}" presName="desTx" presStyleLbl="node1" presStyleIdx="1" presStyleCnt="3">
        <dgm:presLayoutVars>
          <dgm:bulletEnabled val="1"/>
        </dgm:presLayoutVars>
      </dgm:prSet>
      <dgm:spPr/>
    </dgm:pt>
    <dgm:pt modelId="{A8D99409-ABD9-422C-8E1F-5F76AB040C34}" type="pres">
      <dgm:prSet presAssocID="{05BE3085-CC3A-40A5-AC3C-A209C92DD71A}" presName="spV" presStyleCnt="0"/>
      <dgm:spPr/>
    </dgm:pt>
    <dgm:pt modelId="{0A3B95D9-7AD4-4CA7-9A7A-13E34BB0621A}" type="pres">
      <dgm:prSet presAssocID="{E2D9B0AE-B2E1-4C32-B4EE-868F399A4EFC}" presName="linNode" presStyleCnt="0"/>
      <dgm:spPr/>
    </dgm:pt>
    <dgm:pt modelId="{E98E9D82-9727-43B8-B391-FA53201E6948}" type="pres">
      <dgm:prSet presAssocID="{E2D9B0AE-B2E1-4C32-B4EE-868F399A4EFC}" presName="parTx" presStyleLbl="revTx" presStyleIdx="2" presStyleCnt="3">
        <dgm:presLayoutVars>
          <dgm:chMax val="1"/>
          <dgm:bulletEnabled val="1"/>
        </dgm:presLayoutVars>
      </dgm:prSet>
      <dgm:spPr/>
    </dgm:pt>
    <dgm:pt modelId="{18A2006A-A92B-4CB2-A2AC-9F0E4BEBFCAF}" type="pres">
      <dgm:prSet presAssocID="{E2D9B0AE-B2E1-4C32-B4EE-868F399A4EFC}" presName="bracket" presStyleLbl="parChTrans1D1" presStyleIdx="2" presStyleCnt="3"/>
      <dgm:spPr/>
    </dgm:pt>
    <dgm:pt modelId="{CF98ACEB-B4CC-4227-A3EF-249879948830}" type="pres">
      <dgm:prSet presAssocID="{E2D9B0AE-B2E1-4C32-B4EE-868F399A4EFC}" presName="spH" presStyleCnt="0"/>
      <dgm:spPr/>
    </dgm:pt>
    <dgm:pt modelId="{E89CE864-0D88-443E-9A57-4A89CB07FC10}" type="pres">
      <dgm:prSet presAssocID="{E2D9B0AE-B2E1-4C32-B4EE-868F399A4E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D2F9850C-606D-47AC-A909-6E31D8E08D77}" type="presOf" srcId="{8C2149D9-2CEE-4804-A301-3FBAF1A72755}" destId="{80F10ACE-659A-4E4C-A04A-AD2085D1F086}" srcOrd="0" destOrd="0" presId="urn:diagrams.loki3.com/BracketList"/>
    <dgm:cxn modelId="{69CAAD0E-0854-43DD-87BE-4993EF6EF4CC}" type="presOf" srcId="{29BACC3D-9324-4B89-913B-701FEE6FD8F0}" destId="{E498DC9C-A9A8-4837-85AD-603F06C16D02}" srcOrd="0" destOrd="0" presId="urn:diagrams.loki3.com/BracketList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F01B0730-4B4F-463F-B876-C15B32EFEB2B}" type="presOf" srcId="{777C85E9-860D-4A24-80E6-29B6D343EE59}" destId="{C667822B-9804-4F45-873D-343351F0BFE0}" srcOrd="0" destOrd="0" presId="urn:diagrams.loki3.com/BracketList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15838541-5B25-4AA0-B41F-AE38EA14C4CB}" type="presOf" srcId="{98AE94E7-342B-4C05-B798-87CD79D510BD}" destId="{B4A477F8-36B1-408C-AFCB-BFA5A922C329}" srcOrd="0" destOrd="0" presId="urn:diagrams.loki3.com/BracketList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738E77BD-3847-433F-9D64-46DDB84EC918}" type="presOf" srcId="{E2D9B0AE-B2E1-4C32-B4EE-868F399A4EFC}" destId="{E98E9D82-9727-43B8-B391-FA53201E6948}" srcOrd="0" destOrd="0" presId="urn:diagrams.loki3.com/BracketList"/>
    <dgm:cxn modelId="{A318F3C3-9CEF-4E86-B3C5-E74CAA2EDE83}" type="presOf" srcId="{8590CBE5-4094-4141-853B-9A01432EA477}" destId="{E89CE864-0D88-443E-9A57-4A89CB07FC10}" srcOrd="0" destOrd="0" presId="urn:diagrams.loki3.com/BracketList"/>
    <dgm:cxn modelId="{DDBD6CD2-979D-416F-9FA8-DF206426F77F}" type="presOf" srcId="{22FB3313-E565-4660-82A6-6935EC122AFF}" destId="{51ADD098-F2F1-4676-8266-60B6F37A550E}" srcOrd="0" destOrd="0" presId="urn:diagrams.loki3.com/BracketList"/>
    <dgm:cxn modelId="{A52696CE-00B1-4A6B-8663-9E220892D466}" type="presParOf" srcId="{E498DC9C-A9A8-4837-85AD-603F06C16D02}" destId="{675E7731-CBD8-408B-A1C0-28999BAB76C1}" srcOrd="0" destOrd="0" presId="urn:diagrams.loki3.com/BracketList"/>
    <dgm:cxn modelId="{832F261F-614B-4B83-9EEC-0442B5140C93}" type="presParOf" srcId="{675E7731-CBD8-408B-A1C0-28999BAB76C1}" destId="{51ADD098-F2F1-4676-8266-60B6F37A550E}" srcOrd="0" destOrd="0" presId="urn:diagrams.loki3.com/BracketList"/>
    <dgm:cxn modelId="{40EDD6C9-D730-4E5A-9DAA-603F5AFFB39B}" type="presParOf" srcId="{675E7731-CBD8-408B-A1C0-28999BAB76C1}" destId="{5A91B4DC-1145-4849-B4CE-3D22DEA01143}" srcOrd="1" destOrd="0" presId="urn:diagrams.loki3.com/BracketList"/>
    <dgm:cxn modelId="{D58CED49-697F-44A7-8401-4D221BCBFE14}" type="presParOf" srcId="{675E7731-CBD8-408B-A1C0-28999BAB76C1}" destId="{42EA5F31-26C2-4BA2-9A52-D7FF4D239B02}" srcOrd="2" destOrd="0" presId="urn:diagrams.loki3.com/BracketList"/>
    <dgm:cxn modelId="{32804110-F3BB-4AE8-80E9-955A42430F5E}" type="presParOf" srcId="{675E7731-CBD8-408B-A1C0-28999BAB76C1}" destId="{80F10ACE-659A-4E4C-A04A-AD2085D1F086}" srcOrd="3" destOrd="0" presId="urn:diagrams.loki3.com/BracketList"/>
    <dgm:cxn modelId="{005FA99E-2531-474B-8B7C-DE4223D00BEB}" type="presParOf" srcId="{E498DC9C-A9A8-4837-85AD-603F06C16D02}" destId="{97375E05-BE04-4A9E-803B-7BA30B191760}" srcOrd="1" destOrd="0" presId="urn:diagrams.loki3.com/BracketList"/>
    <dgm:cxn modelId="{52274FF2-E66D-49F4-84CF-572A7B407B2F}" type="presParOf" srcId="{E498DC9C-A9A8-4837-85AD-603F06C16D02}" destId="{D59D8FE2-CFE4-4D4D-92DE-F46DD35CB19B}" srcOrd="2" destOrd="0" presId="urn:diagrams.loki3.com/BracketList"/>
    <dgm:cxn modelId="{4F8E87DF-88B0-4224-8FEB-C1674E0A81EB}" type="presParOf" srcId="{D59D8FE2-CFE4-4D4D-92DE-F46DD35CB19B}" destId="{B4A477F8-36B1-408C-AFCB-BFA5A922C329}" srcOrd="0" destOrd="0" presId="urn:diagrams.loki3.com/BracketList"/>
    <dgm:cxn modelId="{09CAD99D-3286-4E5B-96C0-1F36388E03B2}" type="presParOf" srcId="{D59D8FE2-CFE4-4D4D-92DE-F46DD35CB19B}" destId="{E51C4556-E15D-43B1-BF9E-D78F84B16CFE}" srcOrd="1" destOrd="0" presId="urn:diagrams.loki3.com/BracketList"/>
    <dgm:cxn modelId="{82B9D4DF-CC47-49F6-BF16-C3161B3124DD}" type="presParOf" srcId="{D59D8FE2-CFE4-4D4D-92DE-F46DD35CB19B}" destId="{3EA50CC6-B4BC-4E97-A127-B12FF997EB24}" srcOrd="2" destOrd="0" presId="urn:diagrams.loki3.com/BracketList"/>
    <dgm:cxn modelId="{F3F2CA71-EAA2-442C-B7E2-C59B58003E55}" type="presParOf" srcId="{D59D8FE2-CFE4-4D4D-92DE-F46DD35CB19B}" destId="{C667822B-9804-4F45-873D-343351F0BFE0}" srcOrd="3" destOrd="0" presId="urn:diagrams.loki3.com/BracketList"/>
    <dgm:cxn modelId="{71659699-2647-4C9C-B9C1-3E3978594243}" type="presParOf" srcId="{E498DC9C-A9A8-4837-85AD-603F06C16D02}" destId="{A8D99409-ABD9-422C-8E1F-5F76AB040C34}" srcOrd="3" destOrd="0" presId="urn:diagrams.loki3.com/BracketList"/>
    <dgm:cxn modelId="{460538B6-9A51-4DFB-A825-02E813E11B13}" type="presParOf" srcId="{E498DC9C-A9A8-4837-85AD-603F06C16D02}" destId="{0A3B95D9-7AD4-4CA7-9A7A-13E34BB0621A}" srcOrd="4" destOrd="0" presId="urn:diagrams.loki3.com/BracketList"/>
    <dgm:cxn modelId="{26B745C9-A5EA-4F50-B897-3AD9DD8B5118}" type="presParOf" srcId="{0A3B95D9-7AD4-4CA7-9A7A-13E34BB0621A}" destId="{E98E9D82-9727-43B8-B391-FA53201E6948}" srcOrd="0" destOrd="0" presId="urn:diagrams.loki3.com/BracketList"/>
    <dgm:cxn modelId="{D6006E34-6CC8-478C-94E1-4D1A6EF882FA}" type="presParOf" srcId="{0A3B95D9-7AD4-4CA7-9A7A-13E34BB0621A}" destId="{18A2006A-A92B-4CB2-A2AC-9F0E4BEBFCAF}" srcOrd="1" destOrd="0" presId="urn:diagrams.loki3.com/BracketList"/>
    <dgm:cxn modelId="{E5C45CA3-EBE3-47F5-8B89-7EE67DE39319}" type="presParOf" srcId="{0A3B95D9-7AD4-4CA7-9A7A-13E34BB0621A}" destId="{CF98ACEB-B4CC-4227-A3EF-249879948830}" srcOrd="2" destOrd="0" presId="urn:diagrams.loki3.com/BracketList"/>
    <dgm:cxn modelId="{4BBA4D7A-6AAC-4606-8FD5-D068B235535B}" type="presParOf" srcId="{0A3B95D9-7AD4-4CA7-9A7A-13E34BB0621A}" destId="{E89CE864-0D88-443E-9A57-4A89CB07FC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32973EAC-D7E9-454A-B6E9-9DCEFC674E8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99203F4A-25B9-4280-A445-14B0626E20E1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91E6A2E2-654A-497B-8AEF-EB6DF9E12A66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C505C855-E5D0-4C40-9F11-78D09372F3DB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358741"/>
        <a:ext cx="2006294" cy="683628"/>
      </dsp:txXfrm>
    </dsp:sp>
    <dsp:sp modelId="{EE9AC8E8-07F2-48EB-8D0C-86C6717E36A8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1211035"/>
        <a:ext cx="2006294" cy="683628"/>
      </dsp:txXfrm>
    </dsp:sp>
    <dsp:sp modelId="{66018777-B323-4006-8536-5A3340E5F2D5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gradFill rotWithShape="1">
          <a:gsLst>
            <a:gs pos="0">
              <a:schemeClr val="accent5">
                <a:tint val="70000"/>
                <a:satMod val="100000"/>
                <a:lumMod val="110000"/>
              </a:schemeClr>
            </a:gs>
            <a:gs pos="50000">
              <a:schemeClr val="accent5">
                <a:tint val="75000"/>
                <a:satMod val="101000"/>
                <a:lumMod val="105000"/>
              </a:schemeClr>
            </a:gs>
            <a:gs pos="100000">
              <a:schemeClr val="accent5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2063330"/>
        <a:ext cx="2006294" cy="6836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微信公众号界面、</a:t>
          </a:r>
          <a:r>
            <a:rPr lang="en-US" altLang="zh-CN" sz="1500" kern="1200" dirty="0"/>
            <a:t>PWA</a:t>
          </a:r>
          <a:r>
            <a:rPr lang="zh-CN" altLang="en-US" sz="1500" kern="1200" dirty="0"/>
            <a:t>界面、管理操作界面</a:t>
          </a:r>
          <a:endParaRPr lang="en-US" sz="1500" kern="1200" dirty="0"/>
        </a:p>
      </dsp:txBody>
      <dsp:txXfrm>
        <a:off x="2128990" y="358741"/>
        <a:ext cx="2006294" cy="683628"/>
      </dsp:txXfrm>
    </dsp:sp>
    <dsp:sp modelId="{42F108A6-A630-414D-8F0A-671D8390B369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品端程序、浏览器</a:t>
          </a:r>
          <a:endParaRPr lang="en-US" sz="1500" kern="1200" dirty="0"/>
        </a:p>
      </dsp:txBody>
      <dsp:txXfrm>
        <a:off x="2128990" y="1211035"/>
        <a:ext cx="2006294" cy="683628"/>
      </dsp:txXfrm>
    </dsp:sp>
    <dsp:sp modelId="{D5D11C3F-2A7D-400E-A3C5-FA569CE180FF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手机，移动终端，一体秤，</a:t>
          </a:r>
          <a:r>
            <a:rPr lang="en-US" altLang="zh-CN" sz="1500" kern="1200" dirty="0"/>
            <a:t>PC</a:t>
          </a:r>
          <a:r>
            <a:rPr lang="zh-CN" altLang="en-US" sz="1500" kern="1200" dirty="0"/>
            <a:t>工作站</a:t>
          </a:r>
          <a:endParaRPr lang="en-US" sz="1500" kern="1200" dirty="0"/>
        </a:p>
      </dsp:txBody>
      <dsp:txXfrm>
        <a:off x="2128990" y="2063330"/>
        <a:ext cx="2006294" cy="6836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229707" y="160123"/>
          <a:ext cx="2204659" cy="850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54625" y="185041"/>
        <a:ext cx="2154823" cy="800927"/>
      </dsp:txXfrm>
    </dsp:sp>
    <dsp:sp modelId="{D4778B37-0FA3-43CA-AD11-95B34F90FB9D}">
      <dsp:nvSpPr>
        <dsp:cNvPr id="0" name=""/>
        <dsp:cNvSpPr/>
      </dsp:nvSpPr>
      <dsp:spPr>
        <a:xfrm>
          <a:off x="2286317" y="1010887"/>
          <a:ext cx="91440" cy="5879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9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229707" y="1598796"/>
          <a:ext cx="2204659" cy="14414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1927" y="1641016"/>
        <a:ext cx="2120219" cy="13570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44098" y="300254"/>
          <a:ext cx="2375877" cy="15839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0489" y="346645"/>
        <a:ext cx="2283095" cy="1491136"/>
      </dsp:txXfrm>
    </dsp:sp>
    <dsp:sp modelId="{D4778B37-0FA3-43CA-AD11-95B34F90FB9D}">
      <dsp:nvSpPr>
        <dsp:cNvPr id="0" name=""/>
        <dsp:cNvSpPr/>
      </dsp:nvSpPr>
      <dsp:spPr>
        <a:xfrm>
          <a:off x="2286317" y="1884172"/>
          <a:ext cx="91440" cy="633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35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44098" y="2517739"/>
          <a:ext cx="2375877" cy="382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55298" y="2528939"/>
        <a:ext cx="2353477" cy="36000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85041" y="297190"/>
          <a:ext cx="2293991" cy="7750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07741" y="319890"/>
        <a:ext cx="2248591" cy="729640"/>
      </dsp:txXfrm>
    </dsp:sp>
    <dsp:sp modelId="{D4778B37-0FA3-43CA-AD11-95B34F90FB9D}">
      <dsp:nvSpPr>
        <dsp:cNvPr id="0" name=""/>
        <dsp:cNvSpPr/>
      </dsp:nvSpPr>
      <dsp:spPr>
        <a:xfrm>
          <a:off x="2286317" y="1072231"/>
          <a:ext cx="91440" cy="479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92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85041" y="1551516"/>
          <a:ext cx="2293991" cy="49119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9428" y="1565903"/>
        <a:ext cx="2265217" cy="462421"/>
      </dsp:txXfrm>
    </dsp:sp>
    <dsp:sp modelId="{7E91CCF2-CAAC-4DC4-99A8-C7A758AC81DB}">
      <dsp:nvSpPr>
        <dsp:cNvPr id="0" name=""/>
        <dsp:cNvSpPr/>
      </dsp:nvSpPr>
      <dsp:spPr>
        <a:xfrm>
          <a:off x="2286317" y="2042712"/>
          <a:ext cx="91440" cy="608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81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4B734-B5C0-42C2-A0A7-E17A0578B55E}">
      <dsp:nvSpPr>
        <dsp:cNvPr id="0" name=""/>
        <dsp:cNvSpPr/>
      </dsp:nvSpPr>
      <dsp:spPr>
        <a:xfrm>
          <a:off x="1185041" y="2650829"/>
          <a:ext cx="2293991" cy="38121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6206" y="2661994"/>
        <a:ext cx="2271661" cy="35888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134507" y="227855"/>
          <a:ext cx="2395059" cy="8654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59855" y="253203"/>
        <a:ext cx="2344363" cy="814762"/>
      </dsp:txXfrm>
    </dsp:sp>
    <dsp:sp modelId="{68A23010-16B5-4E17-BF27-D7B4A3E89475}">
      <dsp:nvSpPr>
        <dsp:cNvPr id="0" name=""/>
        <dsp:cNvSpPr/>
      </dsp:nvSpPr>
      <dsp:spPr>
        <a:xfrm>
          <a:off x="1109780" y="1093314"/>
          <a:ext cx="1222257" cy="440075"/>
        </a:xfrm>
        <a:custGeom>
          <a:avLst/>
          <a:gdLst/>
          <a:ahLst/>
          <a:cxnLst/>
          <a:rect l="0" t="0" r="0" b="0"/>
          <a:pathLst>
            <a:path>
              <a:moveTo>
                <a:pt x="1222257" y="0"/>
              </a:moveTo>
              <a:lnTo>
                <a:pt x="1222257" y="220037"/>
              </a:lnTo>
              <a:lnTo>
                <a:pt x="0" y="220037"/>
              </a:lnTo>
              <a:lnTo>
                <a:pt x="0" y="440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169582" y="1533389"/>
          <a:ext cx="1880395" cy="495797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84103" y="1547910"/>
        <a:ext cx="1851353" cy="466755"/>
      </dsp:txXfrm>
    </dsp:sp>
    <dsp:sp modelId="{551FF506-6A3B-407C-8BC8-FEBC15270130}">
      <dsp:nvSpPr>
        <dsp:cNvPr id="0" name=""/>
        <dsp:cNvSpPr/>
      </dsp:nvSpPr>
      <dsp:spPr>
        <a:xfrm>
          <a:off x="1064060" y="2029187"/>
          <a:ext cx="91440" cy="60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08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169582" y="2630061"/>
          <a:ext cx="1880395" cy="43699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82381" y="2642860"/>
        <a:ext cx="1854797" cy="411393"/>
      </dsp:txXfrm>
    </dsp:sp>
    <dsp:sp modelId="{CD744A3D-1808-405B-BCDD-57F5F7F6B862}">
      <dsp:nvSpPr>
        <dsp:cNvPr id="0" name=""/>
        <dsp:cNvSpPr/>
      </dsp:nvSpPr>
      <dsp:spPr>
        <a:xfrm>
          <a:off x="2332037" y="1093314"/>
          <a:ext cx="1222257" cy="440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37"/>
              </a:lnTo>
              <a:lnTo>
                <a:pt x="1222257" y="220037"/>
              </a:lnTo>
              <a:lnTo>
                <a:pt x="1222257" y="440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2614096" y="1533389"/>
          <a:ext cx="1880395" cy="495797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28617" y="1547910"/>
        <a:ext cx="1851353" cy="466755"/>
      </dsp:txXfrm>
    </dsp:sp>
    <dsp:sp modelId="{C5A1D5AA-58B6-4625-8B19-D6F738B2624B}">
      <dsp:nvSpPr>
        <dsp:cNvPr id="0" name=""/>
        <dsp:cNvSpPr/>
      </dsp:nvSpPr>
      <dsp:spPr>
        <a:xfrm>
          <a:off x="3508574" y="2029187"/>
          <a:ext cx="91440" cy="60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08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2614096" y="2630061"/>
          <a:ext cx="1880395" cy="43699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26895" y="2642860"/>
        <a:ext cx="1854797" cy="4113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887316" y="859304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zhnt-x.com</a:t>
          </a:r>
        </a:p>
      </dsp:txBody>
      <dsp:txXfrm>
        <a:off x="4903105" y="875093"/>
        <a:ext cx="2169196" cy="507508"/>
      </dsp:txXfrm>
    </dsp:sp>
    <dsp:sp modelId="{7B854312-9C48-47EE-88BC-0465F9981BCB}">
      <dsp:nvSpPr>
        <dsp:cNvPr id="0" name=""/>
        <dsp:cNvSpPr/>
      </dsp:nvSpPr>
      <dsp:spPr>
        <a:xfrm>
          <a:off x="2322657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3665045" y="0"/>
              </a:moveTo>
              <a:lnTo>
                <a:pt x="3665045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222270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jx.zhnt-x.com</a:t>
          </a:r>
        </a:p>
      </dsp:txBody>
      <dsp:txXfrm>
        <a:off x="1238059" y="1629814"/>
        <a:ext cx="2169196" cy="507508"/>
      </dsp:txXfrm>
    </dsp:sp>
    <dsp:sp modelId="{7C03D348-8AC6-4D9D-825B-A90BC70C1A04}">
      <dsp:nvSpPr>
        <dsp:cNvPr id="0" name=""/>
        <dsp:cNvSpPr/>
      </dsp:nvSpPr>
      <dsp:spPr>
        <a:xfrm>
          <a:off x="1100976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88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www.jx.zhnt-x.com</a:t>
          </a:r>
        </a:p>
      </dsp:txBody>
      <dsp:txXfrm>
        <a:off x="16377" y="2384535"/>
        <a:ext cx="2169196" cy="507508"/>
      </dsp:txXfrm>
    </dsp:sp>
    <dsp:sp modelId="{44B64A98-C1F8-4568-BF20-B76FF865C8F5}">
      <dsp:nvSpPr>
        <dsp:cNvPr id="0" name=""/>
        <dsp:cNvSpPr/>
      </dsp:nvSpPr>
      <dsp:spPr>
        <a:xfrm>
          <a:off x="2322657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443952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mgt.jx.zhnt-x.com</a:t>
          </a:r>
        </a:p>
      </dsp:txBody>
      <dsp:txXfrm>
        <a:off x="2459741" y="2384535"/>
        <a:ext cx="2169196" cy="507508"/>
      </dsp:txXfrm>
    </dsp:sp>
    <dsp:sp modelId="{EB40A2E3-47FC-4CB7-A980-01507429C00D}">
      <dsp:nvSpPr>
        <dsp:cNvPr id="0" name=""/>
        <dsp:cNvSpPr/>
      </dsp:nvSpPr>
      <dsp:spPr>
        <a:xfrm>
          <a:off x="5987703" y="1398390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6108997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fj.zhnt-x.com</a:t>
          </a:r>
        </a:p>
      </dsp:txBody>
      <dsp:txXfrm>
        <a:off x="6124786" y="1629814"/>
        <a:ext cx="2169196" cy="507508"/>
      </dsp:txXfrm>
    </dsp:sp>
    <dsp:sp modelId="{17EA487E-25B3-4017-B29E-B2AA34D7C56A}">
      <dsp:nvSpPr>
        <dsp:cNvPr id="0" name=""/>
        <dsp:cNvSpPr/>
      </dsp:nvSpPr>
      <dsp:spPr>
        <a:xfrm>
          <a:off x="5987703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887316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www.fj.zhnt-x.com</a:t>
          </a:r>
        </a:p>
      </dsp:txBody>
      <dsp:txXfrm>
        <a:off x="4903105" y="2384535"/>
        <a:ext cx="2169196" cy="507508"/>
      </dsp:txXfrm>
    </dsp:sp>
    <dsp:sp modelId="{09AC1CDD-2131-487C-AB70-18F236EBA2AB}">
      <dsp:nvSpPr>
        <dsp:cNvPr id="0" name=""/>
        <dsp:cNvSpPr/>
      </dsp:nvSpPr>
      <dsp:spPr>
        <a:xfrm>
          <a:off x="7209385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7330679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mgt.fj.zhnt-x.com</a:t>
          </a:r>
        </a:p>
      </dsp:txBody>
      <dsp:txXfrm>
        <a:off x="7346468" y="2384535"/>
        <a:ext cx="2169196" cy="507508"/>
      </dsp:txXfrm>
    </dsp:sp>
    <dsp:sp modelId="{88E334D8-BB22-4232-A4AE-29B280B42309}">
      <dsp:nvSpPr>
        <dsp:cNvPr id="0" name=""/>
        <dsp:cNvSpPr/>
      </dsp:nvSpPr>
      <dsp:spPr>
        <a:xfrm>
          <a:off x="5987703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3665045" y="107817"/>
              </a:lnTo>
              <a:lnTo>
                <a:pt x="3665045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8552361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……</a:t>
          </a:r>
        </a:p>
      </dsp:txBody>
      <dsp:txXfrm>
        <a:off x="8568150" y="1629814"/>
        <a:ext cx="2169196" cy="50750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595988" y="1991609"/>
          <a:ext cx="1472098" cy="14720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2207193"/>
        <a:ext cx="1040930" cy="1040930"/>
      </dsp:txXfrm>
    </dsp:sp>
    <dsp:sp modelId="{62630D5C-A74F-4714-B3CB-F004A71F36EB}">
      <dsp:nvSpPr>
        <dsp:cNvPr id="0" name=""/>
        <dsp:cNvSpPr/>
      </dsp:nvSpPr>
      <dsp:spPr>
        <a:xfrm rot="12855108">
          <a:off x="500207" y="1703809"/>
          <a:ext cx="1272560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0603" y="1123767"/>
          <a:ext cx="859905" cy="8633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3" y="1250208"/>
        <a:ext cx="608045" cy="610514"/>
      </dsp:txXfrm>
    </dsp:sp>
    <dsp:sp modelId="{48CCB4A3-614F-4702-8A6B-EA89924CA91F}">
      <dsp:nvSpPr>
        <dsp:cNvPr id="0" name=""/>
        <dsp:cNvSpPr/>
      </dsp:nvSpPr>
      <dsp:spPr>
        <a:xfrm rot="16200000">
          <a:off x="1738349" y="1119040"/>
          <a:ext cx="1187376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02084" y="303428"/>
          <a:ext cx="859905" cy="863396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014" y="429869"/>
        <a:ext cx="608045" cy="610514"/>
      </dsp:txXfrm>
    </dsp:sp>
    <dsp:sp modelId="{97DFAB0F-80B0-4208-A820-A9E5AEFFDEA2}">
      <dsp:nvSpPr>
        <dsp:cNvPr id="0" name=""/>
        <dsp:cNvSpPr/>
      </dsp:nvSpPr>
      <dsp:spPr>
        <a:xfrm rot="19499352">
          <a:off x="2882017" y="1700014"/>
          <a:ext cx="1235184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575491" y="1123758"/>
          <a:ext cx="859905" cy="863396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421" y="1250199"/>
        <a:ext cx="608045" cy="61051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1685261" y="24506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270327"/>
        <a:ext cx="1243036" cy="811852"/>
      </dsp:txXfrm>
    </dsp:sp>
    <dsp:sp modelId="{F0092090-392A-4778-986A-FE3180C5A579}">
      <dsp:nvSpPr>
        <dsp:cNvPr id="0" name=""/>
        <dsp:cNvSpPr/>
      </dsp:nvSpPr>
      <dsp:spPr>
        <a:xfrm>
          <a:off x="650419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1681617" y="0"/>
              </a:moveTo>
              <a:lnTo>
                <a:pt x="1681617" y="172473"/>
              </a:lnTo>
              <a:lnTo>
                <a:pt x="0" y="172473"/>
              </a:lnTo>
              <a:lnTo>
                <a:pt x="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3643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1477642"/>
        <a:ext cx="1243036" cy="811852"/>
      </dsp:txXfrm>
    </dsp:sp>
    <dsp:sp modelId="{1516C217-FBA0-4946-8D0F-971802A524E7}">
      <dsp:nvSpPr>
        <dsp:cNvPr id="0" name=""/>
        <dsp:cNvSpPr/>
      </dsp:nvSpPr>
      <dsp:spPr>
        <a:xfrm>
          <a:off x="604699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3643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2684957"/>
        <a:ext cx="1243036" cy="811852"/>
      </dsp:txXfrm>
    </dsp:sp>
    <dsp:sp modelId="{7C71EFC4-F670-4E94-8F43-EAA7C6E7834B}">
      <dsp:nvSpPr>
        <dsp:cNvPr id="0" name=""/>
        <dsp:cNvSpPr/>
      </dsp:nvSpPr>
      <dsp:spPr>
        <a:xfrm>
          <a:off x="2286317" y="1107437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1685261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1477642"/>
        <a:ext cx="1243036" cy="811852"/>
      </dsp:txXfrm>
    </dsp:sp>
    <dsp:sp modelId="{CF0D0C56-C3E5-416F-80B1-3F3CDA082F2B}">
      <dsp:nvSpPr>
        <dsp:cNvPr id="0" name=""/>
        <dsp:cNvSpPr/>
      </dsp:nvSpPr>
      <dsp:spPr>
        <a:xfrm>
          <a:off x="2332037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73"/>
              </a:lnTo>
              <a:lnTo>
                <a:pt x="1681617" y="172473"/>
              </a:lnTo>
              <a:lnTo>
                <a:pt x="1681617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3366879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1477642"/>
        <a:ext cx="1243036" cy="811852"/>
      </dsp:txXfrm>
    </dsp:sp>
    <dsp:sp modelId="{0E4DCFDB-D18F-4628-A5AB-4A639BABB9A8}">
      <dsp:nvSpPr>
        <dsp:cNvPr id="0" name=""/>
        <dsp:cNvSpPr/>
      </dsp:nvSpPr>
      <dsp:spPr>
        <a:xfrm>
          <a:off x="3967935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3366879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2684957"/>
        <a:ext cx="1243036" cy="81185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451242" y="2637474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2637474"/>
        <a:ext cx="2955371" cy="1129751"/>
      </dsp:txXfrm>
    </dsp:sp>
    <dsp:sp modelId="{488BF72A-AFB1-44D7-8AFB-3FDD7A181FE9}">
      <dsp:nvSpPr>
        <dsp:cNvPr id="0" name=""/>
        <dsp:cNvSpPr/>
      </dsp:nvSpPr>
      <dsp:spPr>
        <a:xfrm>
          <a:off x="451242" y="1318692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1318692"/>
        <a:ext cx="2955371" cy="1129751"/>
      </dsp:txXfrm>
    </dsp:sp>
    <dsp:sp modelId="{8F34B1A9-1F39-4050-A227-B0A49F8687C6}">
      <dsp:nvSpPr>
        <dsp:cNvPr id="0" name=""/>
        <dsp:cNvSpPr/>
      </dsp:nvSpPr>
      <dsp:spPr>
        <a:xfrm>
          <a:off x="451242" y="-89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-89"/>
        <a:ext cx="2955371" cy="1129751"/>
      </dsp:txXfrm>
    </dsp:sp>
    <dsp:sp modelId="{6BD198C0-5B82-4BEA-89C0-22609D65B284}">
      <dsp:nvSpPr>
        <dsp:cNvPr id="0" name=""/>
        <dsp:cNvSpPr/>
      </dsp:nvSpPr>
      <dsp:spPr>
        <a:xfrm>
          <a:off x="4107402" y="94426"/>
          <a:ext cx="529726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5085" y="122109"/>
        <a:ext cx="5241901" cy="889785"/>
      </dsp:txXfrm>
    </dsp:sp>
    <dsp:sp modelId="{936A1E7A-91E1-4C4B-8046-19ECD4AFF856}">
      <dsp:nvSpPr>
        <dsp:cNvPr id="0" name=""/>
        <dsp:cNvSpPr/>
      </dsp:nvSpPr>
      <dsp:spPr>
        <a:xfrm>
          <a:off x="5834513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5125649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5153332" y="1445321"/>
        <a:ext cx="1362361" cy="889785"/>
      </dsp:txXfrm>
    </dsp:sp>
    <dsp:sp modelId="{B00A7C41-E002-4776-A504-57789F1E47AB}">
      <dsp:nvSpPr>
        <dsp:cNvPr id="0" name=""/>
        <dsp:cNvSpPr/>
      </dsp:nvSpPr>
      <dsp:spPr>
        <a:xfrm>
          <a:off x="5788793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5125649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5153332" y="2768533"/>
        <a:ext cx="1362361" cy="889785"/>
      </dsp:txXfrm>
    </dsp:sp>
    <dsp:sp modelId="{2F345789-EB2F-4873-AAD7-03E59CF70572}">
      <dsp:nvSpPr>
        <dsp:cNvPr id="0" name=""/>
        <dsp:cNvSpPr/>
      </dsp:nvSpPr>
      <dsp:spPr>
        <a:xfrm>
          <a:off x="6756036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968695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996378" y="1445321"/>
        <a:ext cx="1362361" cy="889785"/>
      </dsp:txXfrm>
    </dsp:sp>
    <dsp:sp modelId="{486574AD-7D7E-44FF-A378-5B6F921BBB13}">
      <dsp:nvSpPr>
        <dsp:cNvPr id="0" name=""/>
        <dsp:cNvSpPr/>
      </dsp:nvSpPr>
      <dsp:spPr>
        <a:xfrm>
          <a:off x="7631838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968695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996378" y="2768533"/>
        <a:ext cx="1362361" cy="889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18966" y="199352"/>
          <a:ext cx="4384392" cy="4384392"/>
        </a:xfrm>
        <a:prstGeom prst="leftCircularArrow">
          <a:avLst>
            <a:gd name="adj1" fmla="val 2575"/>
            <a:gd name="adj2" fmla="val 312663"/>
            <a:gd name="adj3" fmla="val 1700641"/>
            <a:gd name="adj4" fmla="val 8636956"/>
            <a:gd name="adj5" fmla="val 30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818572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841742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477663" y="560040"/>
          <a:ext cx="711835" cy="6157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产区</a:t>
          </a:r>
          <a:endParaRPr lang="en-US" sz="1700" kern="1200" dirty="0"/>
        </a:p>
      </dsp:txBody>
      <dsp:txXfrm>
        <a:off x="595624" y="662081"/>
        <a:ext cx="475913" cy="411684"/>
      </dsp:txXfrm>
    </dsp:sp>
    <dsp:sp modelId="{DF63DA55-00D7-4D98-A494-FEC43D056C34}">
      <dsp:nvSpPr>
        <dsp:cNvPr id="0" name=""/>
        <dsp:cNvSpPr/>
      </dsp:nvSpPr>
      <dsp:spPr>
        <a:xfrm>
          <a:off x="923409" y="26543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43233" y="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版</a:t>
          </a:r>
          <a:endParaRPr lang="en-US" sz="1700" kern="1200" dirty="0"/>
        </a:p>
      </dsp:txBody>
      <dsp:txXfrm>
        <a:off x="639905" y="83633"/>
        <a:ext cx="389999" cy="337395"/>
      </dsp:txXfrm>
    </dsp:sp>
    <dsp:sp modelId="{12D67EA2-E3DB-46C5-9C52-526BF8B9F104}">
      <dsp:nvSpPr>
        <dsp:cNvPr id="0" name=""/>
        <dsp:cNvSpPr/>
      </dsp:nvSpPr>
      <dsp:spPr>
        <a:xfrm>
          <a:off x="1236855" y="698053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BDFB-4E98-4C21-A030-29BAD2806D0C}">
      <dsp:nvSpPr>
        <dsp:cNvPr id="0" name=""/>
        <dsp:cNvSpPr/>
      </dsp:nvSpPr>
      <dsp:spPr>
        <a:xfrm>
          <a:off x="1078228" y="31040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块</a:t>
          </a:r>
          <a:endParaRPr lang="en-US" sz="1700" kern="1200" dirty="0"/>
        </a:p>
      </dsp:txBody>
      <dsp:txXfrm>
        <a:off x="1174900" y="394033"/>
        <a:ext cx="389999" cy="337395"/>
      </dsp:txXfrm>
    </dsp:sp>
    <dsp:sp modelId="{8921D979-E3AB-49AB-BCE0-224CC6D73408}">
      <dsp:nvSpPr>
        <dsp:cNvPr id="0" name=""/>
        <dsp:cNvSpPr/>
      </dsp:nvSpPr>
      <dsp:spPr>
        <a:xfrm>
          <a:off x="1019115" y="1186396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69E30-268C-4DF0-9614-13BC947F4104}">
      <dsp:nvSpPr>
        <dsp:cNvPr id="0" name=""/>
        <dsp:cNvSpPr/>
      </dsp:nvSpPr>
      <dsp:spPr>
        <a:xfrm>
          <a:off x="1078228" y="920611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174900" y="1004244"/>
        <a:ext cx="389999" cy="337395"/>
      </dsp:txXfrm>
    </dsp:sp>
    <dsp:sp modelId="{12E8116C-5CA5-44EF-9ABD-814883810848}">
      <dsp:nvSpPr>
        <dsp:cNvPr id="0" name=""/>
        <dsp:cNvSpPr/>
      </dsp:nvSpPr>
      <dsp:spPr>
        <a:xfrm>
          <a:off x="478988" y="123708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1AD3-978C-4E77-BDAF-66B50767DEB9}">
      <dsp:nvSpPr>
        <dsp:cNvPr id="0" name=""/>
        <dsp:cNvSpPr/>
      </dsp:nvSpPr>
      <dsp:spPr>
        <a:xfrm>
          <a:off x="543233" y="12313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639905" y="1314991"/>
        <a:ext cx="389999" cy="337395"/>
      </dsp:txXfrm>
    </dsp:sp>
    <dsp:sp modelId="{E66C06C0-FE58-44AE-A87A-7DBD50F9EF4A}">
      <dsp:nvSpPr>
        <dsp:cNvPr id="0" name=""/>
        <dsp:cNvSpPr/>
      </dsp:nvSpPr>
      <dsp:spPr>
        <a:xfrm>
          <a:off x="160409" y="804645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7A02-325A-43C3-9648-16812E500968}">
      <dsp:nvSpPr>
        <dsp:cNvPr id="0" name=""/>
        <dsp:cNvSpPr/>
      </dsp:nvSpPr>
      <dsp:spPr>
        <a:xfrm>
          <a:off x="5756" y="9209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02428" y="1004591"/>
        <a:ext cx="389999" cy="337395"/>
      </dsp:txXfrm>
    </dsp:sp>
    <dsp:sp modelId="{77DB927D-16DA-4C48-B6E8-B2A02FA7C483}">
      <dsp:nvSpPr>
        <dsp:cNvPr id="0" name=""/>
        <dsp:cNvSpPr/>
      </dsp:nvSpPr>
      <dsp:spPr>
        <a:xfrm>
          <a:off x="5756" y="309705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02428" y="393338"/>
        <a:ext cx="389999" cy="33739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0" y="317007"/>
          <a:ext cx="623264" cy="5391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控配</a:t>
          </a:r>
          <a:endParaRPr lang="en-US" sz="1400" kern="1200" dirty="0"/>
        </a:p>
      </dsp:txBody>
      <dsp:txXfrm>
        <a:off x="103279" y="406340"/>
        <a:ext cx="416706" cy="360437"/>
      </dsp:txXfrm>
    </dsp:sp>
    <dsp:sp modelId="{DF63DA55-00D7-4D98-A494-FEC43D056C34}">
      <dsp:nvSpPr>
        <dsp:cNvPr id="0" name=""/>
        <dsp:cNvSpPr/>
      </dsp:nvSpPr>
      <dsp:spPr>
        <a:xfrm>
          <a:off x="664725" y="437849"/>
          <a:ext cx="235188" cy="2026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25830" y="98457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中心</a:t>
          </a:r>
          <a:endParaRPr lang="en-US" sz="1200" kern="1200" dirty="0"/>
        </a:p>
      </dsp:txBody>
      <dsp:txXfrm>
        <a:off x="610470" y="171692"/>
        <a:ext cx="341417" cy="295413"/>
      </dsp:txXfrm>
    </dsp:sp>
    <dsp:sp modelId="{25A8BDFB-4E98-4C21-A030-29BAD2806D0C}">
      <dsp:nvSpPr>
        <dsp:cNvPr id="0" name=""/>
        <dsp:cNvSpPr/>
      </dsp:nvSpPr>
      <dsp:spPr>
        <a:xfrm>
          <a:off x="525830" y="632680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BF0102"/>
            </a:solidFill>
          </a:endParaRPr>
        </a:p>
      </dsp:txBody>
      <dsp:txXfrm>
        <a:off x="610470" y="705915"/>
        <a:ext cx="341417" cy="29541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63170" y="281835"/>
          <a:ext cx="803787" cy="695173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市场</a:t>
          </a:r>
          <a:endParaRPr lang="en-US" sz="1900" kern="1200" dirty="0"/>
        </a:p>
      </dsp:txBody>
      <dsp:txXfrm>
        <a:off x="196356" y="397024"/>
        <a:ext cx="537415" cy="464795"/>
      </dsp:txXfrm>
    </dsp:sp>
    <dsp:sp modelId="{1861C06E-4087-4CAA-AFA1-5871F05CA721}">
      <dsp:nvSpPr>
        <dsp:cNvPr id="0" name=""/>
        <dsp:cNvSpPr/>
      </dsp:nvSpPr>
      <dsp:spPr>
        <a:xfrm>
          <a:off x="920427" y="437642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7C292-DA16-4621-8940-91FCB572CF86}">
      <dsp:nvSpPr>
        <dsp:cNvPr id="0" name=""/>
        <dsp:cNvSpPr/>
      </dsp:nvSpPr>
      <dsp:spPr>
        <a:xfrm>
          <a:off x="741303" y="0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94427"/>
        <a:ext cx="440322" cy="380934"/>
      </dsp:txXfrm>
    </dsp:sp>
    <dsp:sp modelId="{12E8116C-5CA5-44EF-9ABD-814883810848}">
      <dsp:nvSpPr>
        <dsp:cNvPr id="0" name=""/>
        <dsp:cNvSpPr/>
      </dsp:nvSpPr>
      <dsp:spPr>
        <a:xfrm>
          <a:off x="674465" y="989081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6F5A-BC1F-478C-81B4-56FA993EBBE8}">
      <dsp:nvSpPr>
        <dsp:cNvPr id="0" name=""/>
        <dsp:cNvSpPr/>
      </dsp:nvSpPr>
      <dsp:spPr>
        <a:xfrm>
          <a:off x="741303" y="688896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783323"/>
        <a:ext cx="440322" cy="380934"/>
      </dsp:txXfrm>
    </dsp:sp>
    <dsp:sp modelId="{09995147-6A77-4D0C-9CCB-81BA01A037F1}">
      <dsp:nvSpPr>
        <dsp:cNvPr id="0" name=""/>
        <dsp:cNvSpPr/>
      </dsp:nvSpPr>
      <dsp:spPr>
        <a:xfrm>
          <a:off x="137226" y="1039782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246373" y="1134209"/>
        <a:ext cx="440322" cy="38093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690398" y="2667407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783839"/>
              </a:lnTo>
              <a:lnTo>
                <a:pt x="411358" y="7838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3947" y="3037197"/>
        <a:ext cx="44261" cy="44261"/>
      </dsp:txXfrm>
    </dsp:sp>
    <dsp:sp modelId="{E954E0FB-421D-45B5-81A5-AE24F4158E96}">
      <dsp:nvSpPr>
        <dsp:cNvPr id="0" name=""/>
        <dsp:cNvSpPr/>
      </dsp:nvSpPr>
      <dsp:spPr>
        <a:xfrm>
          <a:off x="5690398" y="2621687"/>
          <a:ext cx="41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93" y="2657123"/>
        <a:ext cx="20567" cy="20567"/>
      </dsp:txXfrm>
    </dsp:sp>
    <dsp:sp modelId="{9FC54932-424F-49E6-A028-CEE2150835F6}">
      <dsp:nvSpPr>
        <dsp:cNvPr id="0" name=""/>
        <dsp:cNvSpPr/>
      </dsp:nvSpPr>
      <dsp:spPr>
        <a:xfrm>
          <a:off x="5690398" y="1883568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783839"/>
              </a:moveTo>
              <a:lnTo>
                <a:pt x="205679" y="78383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3947" y="2253357"/>
        <a:ext cx="44261" cy="44261"/>
      </dsp:txXfrm>
    </dsp:sp>
    <dsp:sp modelId="{1FD0C08A-D07B-4E56-BE1F-8A77C1B4EFC9}">
      <dsp:nvSpPr>
        <dsp:cNvPr id="0" name=""/>
        <dsp:cNvSpPr/>
      </dsp:nvSpPr>
      <dsp:spPr>
        <a:xfrm>
          <a:off x="3222244" y="1687608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979799"/>
              </a:lnTo>
              <a:lnTo>
                <a:pt x="411358" y="9797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2150942"/>
        <a:ext cx="53132" cy="53132"/>
      </dsp:txXfrm>
    </dsp:sp>
    <dsp:sp modelId="{C6FF6F2A-CFB4-4493-9AC9-F045CD5DE7B3}">
      <dsp:nvSpPr>
        <dsp:cNvPr id="0" name=""/>
        <dsp:cNvSpPr/>
      </dsp:nvSpPr>
      <dsp:spPr>
        <a:xfrm>
          <a:off x="5690398" y="70780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391919"/>
              </a:lnTo>
              <a:lnTo>
                <a:pt x="411358" y="391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889565"/>
        <a:ext cx="28408" cy="28408"/>
      </dsp:txXfrm>
    </dsp:sp>
    <dsp:sp modelId="{7561E927-7224-4259-83CE-E0FCF39C0853}">
      <dsp:nvSpPr>
        <dsp:cNvPr id="0" name=""/>
        <dsp:cNvSpPr/>
      </dsp:nvSpPr>
      <dsp:spPr>
        <a:xfrm>
          <a:off x="5690398" y="31588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391919"/>
              </a:moveTo>
              <a:lnTo>
                <a:pt x="205679" y="39191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497645"/>
        <a:ext cx="28408" cy="28408"/>
      </dsp:txXfrm>
    </dsp:sp>
    <dsp:sp modelId="{B743B4BB-AC48-45AC-BFC1-5CC4A88189E1}">
      <dsp:nvSpPr>
        <dsp:cNvPr id="0" name=""/>
        <dsp:cNvSpPr/>
      </dsp:nvSpPr>
      <dsp:spPr>
        <a:xfrm>
          <a:off x="3222244" y="707809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979799"/>
              </a:moveTo>
              <a:lnTo>
                <a:pt x="205679" y="97979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1171142"/>
        <a:ext cx="53132" cy="53132"/>
      </dsp:txXfrm>
    </dsp:sp>
    <dsp:sp modelId="{2E67F6C3-A528-4B39-8A4E-18A41CCCC1B0}">
      <dsp:nvSpPr>
        <dsp:cNvPr id="0" name=""/>
        <dsp:cNvSpPr/>
      </dsp:nvSpPr>
      <dsp:spPr>
        <a:xfrm rot="16200000">
          <a:off x="1258520" y="1374072"/>
          <a:ext cx="3300376" cy="627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8520" y="1374072"/>
        <a:ext cx="3300376" cy="627071"/>
      </dsp:txXfrm>
    </dsp:sp>
    <dsp:sp modelId="{93B569AE-4ADF-40E5-97AE-A1D89FF80C49}">
      <dsp:nvSpPr>
        <dsp:cNvPr id="0" name=""/>
        <dsp:cNvSpPr/>
      </dsp:nvSpPr>
      <dsp:spPr>
        <a:xfrm>
          <a:off x="3633603" y="394273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394273"/>
        <a:ext cx="2056794" cy="627071"/>
      </dsp:txXfrm>
    </dsp:sp>
    <dsp:sp modelId="{0E184B97-BD54-4D03-B99B-E91C7E3676D9}">
      <dsp:nvSpPr>
        <dsp:cNvPr id="0" name=""/>
        <dsp:cNvSpPr/>
      </dsp:nvSpPr>
      <dsp:spPr>
        <a:xfrm>
          <a:off x="6101757" y="235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"/>
        <a:ext cx="2056794" cy="627071"/>
      </dsp:txXfrm>
    </dsp:sp>
    <dsp:sp modelId="{C709D626-CBDA-4AF3-BB7A-44F355D43E52}">
      <dsp:nvSpPr>
        <dsp:cNvPr id="0" name=""/>
        <dsp:cNvSpPr/>
      </dsp:nvSpPr>
      <dsp:spPr>
        <a:xfrm>
          <a:off x="6101757" y="78619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786193"/>
        <a:ext cx="2056794" cy="627071"/>
      </dsp:txXfrm>
    </dsp:sp>
    <dsp:sp modelId="{16F59F6E-7053-481D-A367-5411C201C894}">
      <dsp:nvSpPr>
        <dsp:cNvPr id="0" name=""/>
        <dsp:cNvSpPr/>
      </dsp:nvSpPr>
      <dsp:spPr>
        <a:xfrm>
          <a:off x="3633603" y="2353872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2353872"/>
        <a:ext cx="2056794" cy="627071"/>
      </dsp:txXfrm>
    </dsp:sp>
    <dsp:sp modelId="{D623C5EC-25BE-43EE-9897-2A6E589905E6}">
      <dsp:nvSpPr>
        <dsp:cNvPr id="0" name=""/>
        <dsp:cNvSpPr/>
      </dsp:nvSpPr>
      <dsp:spPr>
        <a:xfrm>
          <a:off x="6101757" y="157003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1570032"/>
        <a:ext cx="2056794" cy="627071"/>
      </dsp:txXfrm>
    </dsp:sp>
    <dsp:sp modelId="{B11938FD-10E2-4C34-8A1F-47FBA2B4F269}">
      <dsp:nvSpPr>
        <dsp:cNvPr id="0" name=""/>
        <dsp:cNvSpPr/>
      </dsp:nvSpPr>
      <dsp:spPr>
        <a:xfrm>
          <a:off x="6101757" y="235387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872"/>
        <a:ext cx="2056794" cy="627071"/>
      </dsp:txXfrm>
    </dsp:sp>
    <dsp:sp modelId="{8C2C7AFC-1C3C-433C-A50B-3DAE96622C35}">
      <dsp:nvSpPr>
        <dsp:cNvPr id="0" name=""/>
        <dsp:cNvSpPr/>
      </dsp:nvSpPr>
      <dsp:spPr>
        <a:xfrm>
          <a:off x="6101757" y="3137711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3137711"/>
        <a:ext cx="2056794" cy="62707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2225616" y="1420820"/>
          <a:ext cx="105627" cy="462748"/>
        </a:xfrm>
        <a:custGeom>
          <a:avLst/>
          <a:gdLst/>
          <a:ahLst/>
          <a:cxnLst/>
          <a:rect l="0" t="0" r="0" b="0"/>
          <a:pathLst>
            <a:path>
              <a:moveTo>
                <a:pt x="105627" y="0"/>
              </a:moveTo>
              <a:lnTo>
                <a:pt x="105627" y="462748"/>
              </a:lnTo>
              <a:lnTo>
                <a:pt x="0" y="4627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2331243" y="1420820"/>
          <a:ext cx="1825844" cy="925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869"/>
              </a:lnTo>
              <a:lnTo>
                <a:pt x="1825844" y="819869"/>
              </a:lnTo>
              <a:lnTo>
                <a:pt x="1825844" y="92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2331243" y="1420820"/>
          <a:ext cx="608614" cy="925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869"/>
              </a:lnTo>
              <a:lnTo>
                <a:pt x="608614" y="819869"/>
              </a:lnTo>
              <a:lnTo>
                <a:pt x="608614" y="92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1722628" y="1420820"/>
          <a:ext cx="608614" cy="925496"/>
        </a:xfrm>
        <a:custGeom>
          <a:avLst/>
          <a:gdLst/>
          <a:ahLst/>
          <a:cxnLst/>
          <a:rect l="0" t="0" r="0" b="0"/>
          <a:pathLst>
            <a:path>
              <a:moveTo>
                <a:pt x="608614" y="0"/>
              </a:moveTo>
              <a:lnTo>
                <a:pt x="608614" y="819869"/>
              </a:lnTo>
              <a:lnTo>
                <a:pt x="0" y="819869"/>
              </a:lnTo>
              <a:lnTo>
                <a:pt x="0" y="92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505399" y="1420820"/>
          <a:ext cx="1825844" cy="925496"/>
        </a:xfrm>
        <a:custGeom>
          <a:avLst/>
          <a:gdLst/>
          <a:ahLst/>
          <a:cxnLst/>
          <a:rect l="0" t="0" r="0" b="0"/>
          <a:pathLst>
            <a:path>
              <a:moveTo>
                <a:pt x="1825844" y="0"/>
              </a:moveTo>
              <a:lnTo>
                <a:pt x="1825844" y="819869"/>
              </a:lnTo>
              <a:lnTo>
                <a:pt x="0" y="819869"/>
              </a:lnTo>
              <a:lnTo>
                <a:pt x="0" y="92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611026" y="917832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1026" y="917832"/>
        <a:ext cx="1005974" cy="502987"/>
      </dsp:txXfrm>
    </dsp:sp>
    <dsp:sp modelId="{FC115B2A-8693-4513-977E-0EA3DBFB783A}">
      <dsp:nvSpPr>
        <dsp:cNvPr id="0" name=""/>
        <dsp:cNvSpPr/>
      </dsp:nvSpPr>
      <dsp:spPr>
        <a:xfrm>
          <a:off x="1828256" y="917832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平台管理和供销管理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8256" y="917832"/>
        <a:ext cx="1005974" cy="502987"/>
      </dsp:txXfrm>
    </dsp:sp>
    <dsp:sp modelId="{3DF3D42B-10A5-4C42-9352-DA02BEB39F7E}">
      <dsp:nvSpPr>
        <dsp:cNvPr id="0" name=""/>
        <dsp:cNvSpPr/>
      </dsp:nvSpPr>
      <dsp:spPr>
        <a:xfrm>
          <a:off x="2411" y="2346316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连锁前店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1" y="2346316"/>
        <a:ext cx="1005974" cy="502987"/>
      </dsp:txXfrm>
    </dsp:sp>
    <dsp:sp modelId="{748B14F8-8CB1-4898-B353-8AF29D775457}">
      <dsp:nvSpPr>
        <dsp:cNvPr id="0" name=""/>
        <dsp:cNvSpPr/>
      </dsp:nvSpPr>
      <dsp:spPr>
        <a:xfrm>
          <a:off x="1219641" y="2346316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无人微店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9641" y="2346316"/>
        <a:ext cx="1005974" cy="502987"/>
      </dsp:txXfrm>
    </dsp:sp>
    <dsp:sp modelId="{D8CC8F86-B120-4ED1-901F-9FC5A8F47111}">
      <dsp:nvSpPr>
        <dsp:cNvPr id="0" name=""/>
        <dsp:cNvSpPr/>
      </dsp:nvSpPr>
      <dsp:spPr>
        <a:xfrm>
          <a:off x="2436870" y="2346316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零售店、摊主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36870" y="2346316"/>
        <a:ext cx="1005974" cy="502987"/>
      </dsp:txXfrm>
    </dsp:sp>
    <dsp:sp modelId="{13875BC3-8080-4836-9A6F-C8F2D267AC93}">
      <dsp:nvSpPr>
        <dsp:cNvPr id="0" name=""/>
        <dsp:cNvSpPr/>
      </dsp:nvSpPr>
      <dsp:spPr>
        <a:xfrm>
          <a:off x="3654100" y="2346316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其他形式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4100" y="2346316"/>
        <a:ext cx="1005974" cy="502987"/>
      </dsp:txXfrm>
    </dsp:sp>
    <dsp:sp modelId="{B18E484B-8E47-4E52-84C0-AED3F56528D8}">
      <dsp:nvSpPr>
        <dsp:cNvPr id="0" name=""/>
        <dsp:cNvSpPr/>
      </dsp:nvSpPr>
      <dsp:spPr>
        <a:xfrm>
          <a:off x="1219641" y="1632074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连锁机构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9641" y="1632074"/>
        <a:ext cx="1005974" cy="50298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C2972-1C90-4090-98D9-007975735B9E}">
      <dsp:nvSpPr>
        <dsp:cNvPr id="0" name=""/>
        <dsp:cNvSpPr/>
      </dsp:nvSpPr>
      <dsp:spPr>
        <a:xfrm>
          <a:off x="5376862" y="875770"/>
          <a:ext cx="2461988" cy="854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287"/>
              </a:lnTo>
              <a:lnTo>
                <a:pt x="2461988" y="427287"/>
              </a:lnTo>
              <a:lnTo>
                <a:pt x="2461988" y="854574"/>
              </a:lnTo>
            </a:path>
          </a:pathLst>
        </a:cu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BE49D-A63E-4872-850B-5F2D7339E7FA}">
      <dsp:nvSpPr>
        <dsp:cNvPr id="0" name=""/>
        <dsp:cNvSpPr/>
      </dsp:nvSpPr>
      <dsp:spPr>
        <a:xfrm>
          <a:off x="2914873" y="875770"/>
          <a:ext cx="2461988" cy="854574"/>
        </a:xfrm>
        <a:custGeom>
          <a:avLst/>
          <a:gdLst/>
          <a:ahLst/>
          <a:cxnLst/>
          <a:rect l="0" t="0" r="0" b="0"/>
          <a:pathLst>
            <a:path>
              <a:moveTo>
                <a:pt x="2461988" y="0"/>
              </a:moveTo>
              <a:lnTo>
                <a:pt x="2461988" y="427287"/>
              </a:lnTo>
              <a:lnTo>
                <a:pt x="0" y="427287"/>
              </a:lnTo>
              <a:lnTo>
                <a:pt x="0" y="854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1D541-329B-4EDF-B323-671A6CD4F4DF}">
      <dsp:nvSpPr>
        <dsp:cNvPr id="0" name=""/>
        <dsp:cNvSpPr/>
      </dsp:nvSpPr>
      <dsp:spPr>
        <a:xfrm>
          <a:off x="4048487" y="2090"/>
          <a:ext cx="2656750" cy="8736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8487" y="2090"/>
        <a:ext cx="2656750" cy="873680"/>
      </dsp:txXfrm>
    </dsp:sp>
    <dsp:sp modelId="{15104EFF-637A-4570-8C19-ED6DC294A00B}">
      <dsp:nvSpPr>
        <dsp:cNvPr id="0" name=""/>
        <dsp:cNvSpPr/>
      </dsp:nvSpPr>
      <dsp:spPr>
        <a:xfrm>
          <a:off x="880172" y="1730345"/>
          <a:ext cx="4069402" cy="20347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80172" y="1730345"/>
        <a:ext cx="4069402" cy="2034701"/>
      </dsp:txXfrm>
    </dsp:sp>
    <dsp:sp modelId="{D1C4C20F-E3AA-4A91-970A-F243C6038C50}">
      <dsp:nvSpPr>
        <dsp:cNvPr id="0" name=""/>
        <dsp:cNvSpPr/>
      </dsp:nvSpPr>
      <dsp:spPr>
        <a:xfrm>
          <a:off x="5804149" y="1730345"/>
          <a:ext cx="4069402" cy="20347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04149" y="1730345"/>
        <a:ext cx="4069402" cy="203470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4258263" y="-653347"/>
          <a:ext cx="5073832" cy="5073832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264264" y="171254"/>
          <a:ext cx="4349519" cy="3423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171254"/>
        <a:ext cx="4349519" cy="342357"/>
      </dsp:txXfrm>
    </dsp:sp>
    <dsp:sp modelId="{40C57EDF-DBAA-4230-A678-3C6EAA3C369D}">
      <dsp:nvSpPr>
        <dsp:cNvPr id="0" name=""/>
        <dsp:cNvSpPr/>
      </dsp:nvSpPr>
      <dsp:spPr>
        <a:xfrm>
          <a:off x="50291" y="128459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574300" y="685091"/>
          <a:ext cx="4039483" cy="342357"/>
        </a:xfrm>
        <a:prstGeom prst="rect">
          <a:avLst/>
        </a:prstGeom>
        <a:gradFill rotWithShape="0">
          <a:gsLst>
            <a:gs pos="0">
              <a:schemeClr val="accent3">
                <a:hueOff val="451767"/>
                <a:satOff val="16667"/>
                <a:lumOff val="-2451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451767"/>
                <a:satOff val="16667"/>
                <a:lumOff val="-2451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451767"/>
                <a:satOff val="16667"/>
                <a:lumOff val="-2451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685091"/>
        <a:ext cx="4039483" cy="342357"/>
      </dsp:txXfrm>
    </dsp:sp>
    <dsp:sp modelId="{C9F48DEB-F0D0-4C0F-8705-7F2EE6BE81A7}">
      <dsp:nvSpPr>
        <dsp:cNvPr id="0" name=""/>
        <dsp:cNvSpPr/>
      </dsp:nvSpPr>
      <dsp:spPr>
        <a:xfrm>
          <a:off x="360326" y="642296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744197" y="1198552"/>
          <a:ext cx="3869585" cy="342357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1198552"/>
        <a:ext cx="3869585" cy="342357"/>
      </dsp:txXfrm>
    </dsp:sp>
    <dsp:sp modelId="{42D08AA9-D775-43C5-9F4F-A6134BA35904}">
      <dsp:nvSpPr>
        <dsp:cNvPr id="0" name=""/>
        <dsp:cNvSpPr/>
      </dsp:nvSpPr>
      <dsp:spPr>
        <a:xfrm>
          <a:off x="530224" y="1155757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798444" y="1712389"/>
          <a:ext cx="3815339" cy="342357"/>
        </a:xfrm>
        <a:prstGeom prst="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8444" y="1712389"/>
        <a:ext cx="3815339" cy="342357"/>
      </dsp:txXfrm>
    </dsp:sp>
    <dsp:sp modelId="{5CBDD992-BEA4-4952-9D04-5E0C24C681B5}">
      <dsp:nvSpPr>
        <dsp:cNvPr id="0" name=""/>
        <dsp:cNvSpPr/>
      </dsp:nvSpPr>
      <dsp:spPr>
        <a:xfrm>
          <a:off x="584471" y="1669595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744197" y="2226227"/>
          <a:ext cx="3869585" cy="342357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2226227"/>
        <a:ext cx="3869585" cy="342357"/>
      </dsp:txXfrm>
    </dsp:sp>
    <dsp:sp modelId="{0A4DE534-722C-4FA5-A510-8168F5EF2744}">
      <dsp:nvSpPr>
        <dsp:cNvPr id="0" name=""/>
        <dsp:cNvSpPr/>
      </dsp:nvSpPr>
      <dsp:spPr>
        <a:xfrm>
          <a:off x="530224" y="2183432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574300" y="2739688"/>
          <a:ext cx="4039483" cy="342357"/>
        </a:xfrm>
        <a:prstGeom prst="rect">
          <a:avLst/>
        </a:prstGeom>
        <a:gradFill rotWithShape="0">
          <a:gsLst>
            <a:gs pos="0">
              <a:schemeClr val="accent3">
                <a:hueOff val="2258833"/>
                <a:satOff val="83333"/>
                <a:lumOff val="-12255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2258833"/>
                <a:satOff val="83333"/>
                <a:lumOff val="-12255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2258833"/>
                <a:satOff val="83333"/>
                <a:lumOff val="-12255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2739688"/>
        <a:ext cx="4039483" cy="342357"/>
      </dsp:txXfrm>
    </dsp:sp>
    <dsp:sp modelId="{8D9BEE5E-B1B8-4239-9871-7D56D0DCE8A8}">
      <dsp:nvSpPr>
        <dsp:cNvPr id="0" name=""/>
        <dsp:cNvSpPr/>
      </dsp:nvSpPr>
      <dsp:spPr>
        <a:xfrm>
          <a:off x="360326" y="2696893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264264" y="3253525"/>
          <a:ext cx="4349519" cy="342357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3253525"/>
        <a:ext cx="4349519" cy="342357"/>
      </dsp:txXfrm>
    </dsp:sp>
    <dsp:sp modelId="{74A8A7AF-5557-439C-B604-FBB79D965216}">
      <dsp:nvSpPr>
        <dsp:cNvPr id="0" name=""/>
        <dsp:cNvSpPr/>
      </dsp:nvSpPr>
      <dsp:spPr>
        <a:xfrm>
          <a:off x="50291" y="3210730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775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75" y="0"/>
        <a:ext cx="2026825" cy="1130141"/>
      </dsp:txXfrm>
    </dsp:sp>
    <dsp:sp modelId="{76FAF63A-1DCE-4C17-9C4B-9269711E8C6A}">
      <dsp:nvSpPr>
        <dsp:cNvPr id="0" name=""/>
        <dsp:cNvSpPr/>
      </dsp:nvSpPr>
      <dsp:spPr>
        <a:xfrm>
          <a:off x="208458" y="1131244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726" y="1164512"/>
        <a:ext cx="1554924" cy="1069307"/>
      </dsp:txXfrm>
    </dsp:sp>
    <dsp:sp modelId="{AC9E0ABA-0DBA-4074-9E57-5E05FB0FCCEC}">
      <dsp:nvSpPr>
        <dsp:cNvPr id="0" name=""/>
        <dsp:cNvSpPr/>
      </dsp:nvSpPr>
      <dsp:spPr>
        <a:xfrm>
          <a:off x="208458" y="2441833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225883"/>
            <a:satOff val="8333"/>
            <a:lumOff val="-12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726" y="2475101"/>
        <a:ext cx="1554924" cy="1069307"/>
      </dsp:txXfrm>
    </dsp:sp>
    <dsp:sp modelId="{D85BD048-690C-40E9-9A98-3BD887F30F68}">
      <dsp:nvSpPr>
        <dsp:cNvPr id="0" name=""/>
        <dsp:cNvSpPr/>
      </dsp:nvSpPr>
      <dsp:spPr>
        <a:xfrm>
          <a:off x="2184612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84612" y="0"/>
        <a:ext cx="2026825" cy="1130141"/>
      </dsp:txXfrm>
    </dsp:sp>
    <dsp:sp modelId="{9BFE20F6-67A5-44D5-B648-CF501C8E19EC}">
      <dsp:nvSpPr>
        <dsp:cNvPr id="0" name=""/>
        <dsp:cNvSpPr/>
      </dsp:nvSpPr>
      <dsp:spPr>
        <a:xfrm>
          <a:off x="2387295" y="1131244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20563" y="1164512"/>
        <a:ext cx="1554924" cy="1069307"/>
      </dsp:txXfrm>
    </dsp:sp>
    <dsp:sp modelId="{F67211EA-E188-4158-991E-33F36CBA434D}">
      <dsp:nvSpPr>
        <dsp:cNvPr id="0" name=""/>
        <dsp:cNvSpPr/>
      </dsp:nvSpPr>
      <dsp:spPr>
        <a:xfrm>
          <a:off x="2387295" y="2441833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20563" y="2475101"/>
        <a:ext cx="1554924" cy="1069307"/>
      </dsp:txXfrm>
    </dsp:sp>
    <dsp:sp modelId="{59C24CDB-04B1-4BCB-953D-5CD213966823}">
      <dsp:nvSpPr>
        <dsp:cNvPr id="0" name=""/>
        <dsp:cNvSpPr/>
      </dsp:nvSpPr>
      <dsp:spPr>
        <a:xfrm>
          <a:off x="4363449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3449" y="0"/>
        <a:ext cx="2026825" cy="1130141"/>
      </dsp:txXfrm>
    </dsp:sp>
    <dsp:sp modelId="{CB159981-0ED9-465D-B7AB-A5B46C249188}">
      <dsp:nvSpPr>
        <dsp:cNvPr id="0" name=""/>
        <dsp:cNvSpPr/>
      </dsp:nvSpPr>
      <dsp:spPr>
        <a:xfrm>
          <a:off x="4566132" y="1131244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99400" y="1164512"/>
        <a:ext cx="1554924" cy="1069307"/>
      </dsp:txXfrm>
    </dsp:sp>
    <dsp:sp modelId="{B15BCBC9-C113-4253-8B68-8F5A87CE0448}">
      <dsp:nvSpPr>
        <dsp:cNvPr id="0" name=""/>
        <dsp:cNvSpPr/>
      </dsp:nvSpPr>
      <dsp:spPr>
        <a:xfrm>
          <a:off x="4566132" y="2441833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1129416"/>
            <a:satOff val="41667"/>
            <a:lumOff val="-61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99400" y="2475101"/>
        <a:ext cx="1554924" cy="1069307"/>
      </dsp:txXfrm>
    </dsp:sp>
    <dsp:sp modelId="{5589C6D6-6343-4B39-B71F-B6B4F57182A6}">
      <dsp:nvSpPr>
        <dsp:cNvPr id="0" name=""/>
        <dsp:cNvSpPr/>
      </dsp:nvSpPr>
      <dsp:spPr>
        <a:xfrm>
          <a:off x="6542286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42286" y="0"/>
        <a:ext cx="2026825" cy="1130141"/>
      </dsp:txXfrm>
    </dsp:sp>
    <dsp:sp modelId="{0D32036D-C356-43F0-AE56-8289D64CC4B6}">
      <dsp:nvSpPr>
        <dsp:cNvPr id="0" name=""/>
        <dsp:cNvSpPr/>
      </dsp:nvSpPr>
      <dsp:spPr>
        <a:xfrm>
          <a:off x="6744969" y="1130462"/>
          <a:ext cx="1621460" cy="740091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6646" y="1152139"/>
        <a:ext cx="1578106" cy="696737"/>
      </dsp:txXfrm>
    </dsp:sp>
    <dsp:sp modelId="{8B8F9F0C-588A-40B6-9571-F97F8A5B4119}">
      <dsp:nvSpPr>
        <dsp:cNvPr id="0" name=""/>
        <dsp:cNvSpPr/>
      </dsp:nvSpPr>
      <dsp:spPr>
        <a:xfrm>
          <a:off x="6744969" y="1984414"/>
          <a:ext cx="1621460" cy="740091"/>
        </a:xfrm>
        <a:prstGeom prst="roundRect">
          <a:avLst>
            <a:gd name="adj" fmla="val 10000"/>
          </a:avLst>
        </a:prstGeom>
        <a:solidFill>
          <a:schemeClr val="accent3">
            <a:hueOff val="1581183"/>
            <a:satOff val="58333"/>
            <a:lumOff val="-85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6646" y="2006091"/>
        <a:ext cx="1578106" cy="696737"/>
      </dsp:txXfrm>
    </dsp:sp>
    <dsp:sp modelId="{66D6EA9E-B5CA-43FD-B125-9812B092D4CB}">
      <dsp:nvSpPr>
        <dsp:cNvPr id="0" name=""/>
        <dsp:cNvSpPr/>
      </dsp:nvSpPr>
      <dsp:spPr>
        <a:xfrm>
          <a:off x="6744969" y="2838366"/>
          <a:ext cx="1621460" cy="740091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6646" y="2860043"/>
        <a:ext cx="1578106" cy="696737"/>
      </dsp:txXfrm>
    </dsp:sp>
    <dsp:sp modelId="{F1A1C31C-622C-4D76-866B-0249BAA87F05}">
      <dsp:nvSpPr>
        <dsp:cNvPr id="0" name=""/>
        <dsp:cNvSpPr/>
      </dsp:nvSpPr>
      <dsp:spPr>
        <a:xfrm>
          <a:off x="8721123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21123" y="0"/>
        <a:ext cx="2026825" cy="1130141"/>
      </dsp:txXfrm>
    </dsp:sp>
    <dsp:sp modelId="{16658125-EF29-4C1E-9E4F-7B084AD4CCFB}">
      <dsp:nvSpPr>
        <dsp:cNvPr id="0" name=""/>
        <dsp:cNvSpPr/>
      </dsp:nvSpPr>
      <dsp:spPr>
        <a:xfrm>
          <a:off x="8923806" y="1130233"/>
          <a:ext cx="1621460" cy="548791"/>
        </a:xfrm>
        <a:prstGeom prst="roundRect">
          <a:avLst>
            <a:gd name="adj" fmla="val 1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39880" y="1146307"/>
        <a:ext cx="1589312" cy="516643"/>
      </dsp:txXfrm>
    </dsp:sp>
    <dsp:sp modelId="{DF9050BF-9F12-4517-A0D8-43FA580AD161}">
      <dsp:nvSpPr>
        <dsp:cNvPr id="0" name=""/>
        <dsp:cNvSpPr/>
      </dsp:nvSpPr>
      <dsp:spPr>
        <a:xfrm>
          <a:off x="8923806" y="1763454"/>
          <a:ext cx="1621460" cy="548791"/>
        </a:xfrm>
        <a:prstGeom prst="roundRect">
          <a:avLst>
            <a:gd name="adj" fmla="val 10000"/>
          </a:avLst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39880" y="1779528"/>
        <a:ext cx="1589312" cy="516643"/>
      </dsp:txXfrm>
    </dsp:sp>
    <dsp:sp modelId="{2DDBBC6D-C6C4-490B-8C73-E08EB08EF689}">
      <dsp:nvSpPr>
        <dsp:cNvPr id="0" name=""/>
        <dsp:cNvSpPr/>
      </dsp:nvSpPr>
      <dsp:spPr>
        <a:xfrm>
          <a:off x="8923806" y="2396675"/>
          <a:ext cx="1621460" cy="548791"/>
        </a:xfrm>
        <a:prstGeom prst="roundRect">
          <a:avLst>
            <a:gd name="adj" fmla="val 10000"/>
          </a:avLst>
        </a:prstGeom>
        <a:solidFill>
          <a:schemeClr val="accent3">
            <a:hueOff val="2484716"/>
            <a:satOff val="91667"/>
            <a:lumOff val="-134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39880" y="2412749"/>
        <a:ext cx="1589312" cy="516643"/>
      </dsp:txXfrm>
    </dsp:sp>
    <dsp:sp modelId="{7885551A-CA6A-4994-A7E3-93C66FB730DE}">
      <dsp:nvSpPr>
        <dsp:cNvPr id="0" name=""/>
        <dsp:cNvSpPr/>
      </dsp:nvSpPr>
      <dsp:spPr>
        <a:xfrm>
          <a:off x="8923806" y="3029896"/>
          <a:ext cx="1621460" cy="548791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39880" y="3045970"/>
        <a:ext cx="1589312" cy="51664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分拣中心</a:t>
          </a:r>
          <a:endParaRPr lang="en-US" sz="23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平台管理和供销管理</a:t>
          </a:r>
          <a:endParaRPr lang="en-US" sz="23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连锁前店</a:t>
          </a:r>
          <a:endParaRPr lang="en-US" sz="23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无人微店</a:t>
          </a:r>
          <a:endParaRPr lang="en-US" sz="23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零售店、摊主</a:t>
          </a:r>
          <a:endParaRPr lang="en-US" sz="23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其他形式</a:t>
          </a:r>
          <a:endParaRPr lang="en-US" sz="23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连锁机构</a:t>
          </a:r>
          <a:endParaRPr lang="en-US" sz="2300" kern="1200" dirty="0"/>
        </a:p>
      </dsp:txBody>
      <dsp:txXfrm>
        <a:off x="1781332" y="1705324"/>
        <a:ext cx="1469264" cy="734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12804" y="381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2519" y="240096"/>
        <a:ext cx="1157448" cy="1157448"/>
      </dsp:txXfrm>
    </dsp:sp>
    <dsp:sp modelId="{4CBD46F2-5D27-4930-9F4E-AEC3AB361AF0}">
      <dsp:nvSpPr>
        <dsp:cNvPr id="0" name=""/>
        <dsp:cNvSpPr/>
      </dsp:nvSpPr>
      <dsp:spPr>
        <a:xfrm rot="3600000">
          <a:off x="2721967" y="1596666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4644" y="1650558"/>
        <a:ext cx="304980" cy="331468"/>
      </dsp:txXfrm>
    </dsp:sp>
    <dsp:sp modelId="{5D9EDD51-4D73-4133-B16F-EDA892D60367}">
      <dsp:nvSpPr>
        <dsp:cNvPr id="0" name=""/>
        <dsp:cNvSpPr/>
      </dsp:nvSpPr>
      <dsp:spPr>
        <a:xfrm>
          <a:off x="2742268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983" y="2369591"/>
        <a:ext cx="1157448" cy="1157448"/>
      </dsp:txXfrm>
    </dsp:sp>
    <dsp:sp modelId="{A36D8D8C-F2BE-459D-8DD5-DE9774D76D63}">
      <dsp:nvSpPr>
        <dsp:cNvPr id="0" name=""/>
        <dsp:cNvSpPr/>
      </dsp:nvSpPr>
      <dsp:spPr>
        <a:xfrm rot="10800000">
          <a:off x="2125730" y="2672092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56436" y="2782581"/>
        <a:ext cx="304980" cy="331468"/>
      </dsp:txXfrm>
    </dsp:sp>
    <dsp:sp modelId="{1C77328C-01EF-4A18-9552-44DE0492D09D}">
      <dsp:nvSpPr>
        <dsp:cNvPr id="0" name=""/>
        <dsp:cNvSpPr/>
      </dsp:nvSpPr>
      <dsp:spPr>
        <a:xfrm>
          <a:off x="283339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054" y="2369591"/>
        <a:ext cx="1157448" cy="1157448"/>
      </dsp:txXfrm>
    </dsp:sp>
    <dsp:sp modelId="{7A5703DB-85B0-4E9B-9DC1-8B487584F39A}">
      <dsp:nvSpPr>
        <dsp:cNvPr id="0" name=""/>
        <dsp:cNvSpPr/>
      </dsp:nvSpPr>
      <dsp:spPr>
        <a:xfrm rot="18000000">
          <a:off x="1492502" y="1618023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179" y="1785109"/>
        <a:ext cx="304980" cy="3314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1643318"/>
          <a:ext cx="4664075" cy="517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用户</a:t>
          </a:r>
          <a:endParaRPr lang="en-US" sz="1700" kern="1200" dirty="0"/>
        </a:p>
      </dsp:txBody>
      <dsp:txXfrm>
        <a:off x="0" y="1643318"/>
        <a:ext cx="1399222" cy="517420"/>
      </dsp:txXfrm>
    </dsp:sp>
    <dsp:sp modelId="{752809FE-2ABE-40C1-8BB0-F9FBF2C36E2E}">
      <dsp:nvSpPr>
        <dsp:cNvPr id="0" name=""/>
        <dsp:cNvSpPr/>
      </dsp:nvSpPr>
      <dsp:spPr>
        <a:xfrm>
          <a:off x="0" y="1039660"/>
          <a:ext cx="4664075" cy="517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云平台</a:t>
          </a:r>
          <a:endParaRPr lang="en-US" sz="1700" kern="1200" dirty="0"/>
        </a:p>
      </dsp:txBody>
      <dsp:txXfrm>
        <a:off x="0" y="1039660"/>
        <a:ext cx="1399222" cy="517420"/>
      </dsp:txXfrm>
    </dsp:sp>
    <dsp:sp modelId="{EE9CB45D-C04C-40A2-8B88-FCB8E30FAC59}">
      <dsp:nvSpPr>
        <dsp:cNvPr id="0" name=""/>
        <dsp:cNvSpPr/>
      </dsp:nvSpPr>
      <dsp:spPr>
        <a:xfrm>
          <a:off x="2661619" y="1082779"/>
          <a:ext cx="646776" cy="431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平台</a:t>
          </a:r>
          <a:endParaRPr lang="en-US" sz="1300" kern="1200" dirty="0"/>
        </a:p>
      </dsp:txBody>
      <dsp:txXfrm>
        <a:off x="2674248" y="1095408"/>
        <a:ext cx="621518" cy="405926"/>
      </dsp:txXfrm>
    </dsp:sp>
    <dsp:sp modelId="{963D7736-6CCE-4ECE-B384-0AF324FB3D12}">
      <dsp:nvSpPr>
        <dsp:cNvPr id="0" name=""/>
        <dsp:cNvSpPr/>
      </dsp:nvSpPr>
      <dsp:spPr>
        <a:xfrm>
          <a:off x="1723794" y="1513963"/>
          <a:ext cx="1261213" cy="172473"/>
        </a:xfrm>
        <a:custGeom>
          <a:avLst/>
          <a:gdLst/>
          <a:ahLst/>
          <a:cxnLst/>
          <a:rect l="0" t="0" r="0" b="0"/>
          <a:pathLst>
            <a:path>
              <a:moveTo>
                <a:pt x="1261213" y="0"/>
              </a:moveTo>
              <a:lnTo>
                <a:pt x="1261213" y="86236"/>
              </a:lnTo>
              <a:lnTo>
                <a:pt x="0" y="86236"/>
              </a:lnTo>
              <a:lnTo>
                <a:pt x="0" y="17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6D254-4EF1-4148-8600-935D2EF30E4D}">
      <dsp:nvSpPr>
        <dsp:cNvPr id="0" name=""/>
        <dsp:cNvSpPr/>
      </dsp:nvSpPr>
      <dsp:spPr>
        <a:xfrm>
          <a:off x="1400406" y="1686436"/>
          <a:ext cx="646776" cy="431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消费者</a:t>
          </a:r>
          <a:endParaRPr lang="en-US" sz="1300" kern="1200" dirty="0"/>
        </a:p>
      </dsp:txBody>
      <dsp:txXfrm>
        <a:off x="1413035" y="1699065"/>
        <a:ext cx="621518" cy="405926"/>
      </dsp:txXfrm>
    </dsp:sp>
    <dsp:sp modelId="{2C14ACEC-91DF-4D14-8895-9028C7F6FBAF}">
      <dsp:nvSpPr>
        <dsp:cNvPr id="0" name=""/>
        <dsp:cNvSpPr/>
      </dsp:nvSpPr>
      <dsp:spPr>
        <a:xfrm>
          <a:off x="2564603" y="1513963"/>
          <a:ext cx="420404" cy="172473"/>
        </a:xfrm>
        <a:custGeom>
          <a:avLst/>
          <a:gdLst/>
          <a:ahLst/>
          <a:cxnLst/>
          <a:rect l="0" t="0" r="0" b="0"/>
          <a:pathLst>
            <a:path>
              <a:moveTo>
                <a:pt x="420404" y="0"/>
              </a:moveTo>
              <a:lnTo>
                <a:pt x="420404" y="86236"/>
              </a:lnTo>
              <a:lnTo>
                <a:pt x="0" y="86236"/>
              </a:lnTo>
              <a:lnTo>
                <a:pt x="0" y="17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79061-5862-431F-987E-5EB6B61B1730}">
      <dsp:nvSpPr>
        <dsp:cNvPr id="0" name=""/>
        <dsp:cNvSpPr/>
      </dsp:nvSpPr>
      <dsp:spPr>
        <a:xfrm>
          <a:off x="2241215" y="1686436"/>
          <a:ext cx="646776" cy="431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市场</a:t>
          </a:r>
          <a:endParaRPr lang="en-US" sz="1300" kern="1200" dirty="0"/>
        </a:p>
      </dsp:txBody>
      <dsp:txXfrm>
        <a:off x="2253844" y="1699065"/>
        <a:ext cx="621518" cy="405926"/>
      </dsp:txXfrm>
    </dsp:sp>
    <dsp:sp modelId="{097E826B-7960-4B5B-8C8C-9325A011318C}">
      <dsp:nvSpPr>
        <dsp:cNvPr id="0" name=""/>
        <dsp:cNvSpPr/>
      </dsp:nvSpPr>
      <dsp:spPr>
        <a:xfrm>
          <a:off x="2985008" y="1513963"/>
          <a:ext cx="420404" cy="172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36"/>
              </a:lnTo>
              <a:lnTo>
                <a:pt x="420404" y="86236"/>
              </a:lnTo>
              <a:lnTo>
                <a:pt x="420404" y="17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A5A5B-1664-45CC-8087-A9FF70928243}">
      <dsp:nvSpPr>
        <dsp:cNvPr id="0" name=""/>
        <dsp:cNvSpPr/>
      </dsp:nvSpPr>
      <dsp:spPr>
        <a:xfrm>
          <a:off x="3082024" y="1686436"/>
          <a:ext cx="646776" cy="431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产供</a:t>
          </a:r>
          <a:endParaRPr lang="en-US" sz="1300" kern="1200" dirty="0"/>
        </a:p>
      </dsp:txBody>
      <dsp:txXfrm>
        <a:off x="3094653" y="1699065"/>
        <a:ext cx="621518" cy="405926"/>
      </dsp:txXfrm>
    </dsp:sp>
    <dsp:sp modelId="{0ACABD68-17F7-4334-B246-5493C26FC2EE}">
      <dsp:nvSpPr>
        <dsp:cNvPr id="0" name=""/>
        <dsp:cNvSpPr/>
      </dsp:nvSpPr>
      <dsp:spPr>
        <a:xfrm>
          <a:off x="2985008" y="1513963"/>
          <a:ext cx="1261213" cy="172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36"/>
              </a:lnTo>
              <a:lnTo>
                <a:pt x="1261213" y="86236"/>
              </a:lnTo>
              <a:lnTo>
                <a:pt x="1261213" y="17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AB2CB-4607-4EC0-97AF-9EEDD0CD388E}">
      <dsp:nvSpPr>
        <dsp:cNvPr id="0" name=""/>
        <dsp:cNvSpPr/>
      </dsp:nvSpPr>
      <dsp:spPr>
        <a:xfrm>
          <a:off x="3922833" y="1686436"/>
          <a:ext cx="646776" cy="431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管理</a:t>
          </a:r>
          <a:endParaRPr lang="en-US" sz="1300" kern="1200" dirty="0"/>
        </a:p>
      </dsp:txBody>
      <dsp:txXfrm>
        <a:off x="3935462" y="1699065"/>
        <a:ext cx="621518" cy="4059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240373"/>
          <a:ext cx="4664075" cy="959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用户</a:t>
          </a:r>
          <a:endParaRPr lang="en-US" sz="2100" kern="1200" dirty="0"/>
        </a:p>
      </dsp:txBody>
      <dsp:txXfrm>
        <a:off x="0" y="2240373"/>
        <a:ext cx="1399222" cy="959085"/>
      </dsp:txXfrm>
    </dsp:sp>
    <dsp:sp modelId="{EC6EE255-A806-44F2-80C3-8857F9F76CA6}">
      <dsp:nvSpPr>
        <dsp:cNvPr id="0" name=""/>
        <dsp:cNvSpPr/>
      </dsp:nvSpPr>
      <dsp:spPr>
        <a:xfrm>
          <a:off x="0" y="1120657"/>
          <a:ext cx="4664075" cy="959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第三方云平台</a:t>
          </a:r>
          <a:endParaRPr lang="en-US" sz="2100" kern="1200" dirty="0"/>
        </a:p>
      </dsp:txBody>
      <dsp:txXfrm>
        <a:off x="0" y="1120657"/>
        <a:ext cx="1399222" cy="959085"/>
      </dsp:txXfrm>
    </dsp:sp>
    <dsp:sp modelId="{752809FE-2ABE-40C1-8BB0-F9FBF2C36E2E}">
      <dsp:nvSpPr>
        <dsp:cNvPr id="0" name=""/>
        <dsp:cNvSpPr/>
      </dsp:nvSpPr>
      <dsp:spPr>
        <a:xfrm>
          <a:off x="0" y="941"/>
          <a:ext cx="4664075" cy="959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云平台</a:t>
          </a:r>
          <a:endParaRPr lang="en-US" sz="2100" kern="1200" dirty="0"/>
        </a:p>
      </dsp:txBody>
      <dsp:txXfrm>
        <a:off x="0" y="941"/>
        <a:ext cx="1399222" cy="959085"/>
      </dsp:txXfrm>
    </dsp:sp>
    <dsp:sp modelId="{EE9CB45D-C04C-40A2-8B88-FCB8E30FAC59}">
      <dsp:nvSpPr>
        <dsp:cNvPr id="0" name=""/>
        <dsp:cNvSpPr/>
      </dsp:nvSpPr>
      <dsp:spPr>
        <a:xfrm>
          <a:off x="2382640" y="81256"/>
          <a:ext cx="1204734" cy="80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产供平台</a:t>
          </a:r>
          <a:endParaRPr lang="en-US" sz="2000" kern="1200" dirty="0"/>
        </a:p>
      </dsp:txBody>
      <dsp:txXfrm>
        <a:off x="2406164" y="104780"/>
        <a:ext cx="1157686" cy="756108"/>
      </dsp:txXfrm>
    </dsp:sp>
    <dsp:sp modelId="{18A9046E-B46F-44DE-8B09-6B51252BCE61}">
      <dsp:nvSpPr>
        <dsp:cNvPr id="0" name=""/>
        <dsp:cNvSpPr/>
      </dsp:nvSpPr>
      <dsp:spPr>
        <a:xfrm>
          <a:off x="2201930" y="884412"/>
          <a:ext cx="783077" cy="321262"/>
        </a:xfrm>
        <a:custGeom>
          <a:avLst/>
          <a:gdLst/>
          <a:ahLst/>
          <a:cxnLst/>
          <a:rect l="0" t="0" r="0" b="0"/>
          <a:pathLst>
            <a:path>
              <a:moveTo>
                <a:pt x="783077" y="0"/>
              </a:moveTo>
              <a:lnTo>
                <a:pt x="783077" y="160631"/>
              </a:lnTo>
              <a:lnTo>
                <a:pt x="0" y="160631"/>
              </a:lnTo>
              <a:lnTo>
                <a:pt x="0" y="3212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6E0DE-CA52-4976-804B-89967ECA54D0}">
      <dsp:nvSpPr>
        <dsp:cNvPr id="0" name=""/>
        <dsp:cNvSpPr/>
      </dsp:nvSpPr>
      <dsp:spPr>
        <a:xfrm>
          <a:off x="1599563" y="1205675"/>
          <a:ext cx="1204734" cy="80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市场平台</a:t>
          </a:r>
          <a:endParaRPr lang="en-US" sz="2000" kern="1200" dirty="0"/>
        </a:p>
      </dsp:txBody>
      <dsp:txXfrm>
        <a:off x="1623087" y="1229199"/>
        <a:ext cx="1157686" cy="756108"/>
      </dsp:txXfrm>
    </dsp:sp>
    <dsp:sp modelId="{FC5746A9-B778-4335-A6CA-8BAC0C1C8FE3}">
      <dsp:nvSpPr>
        <dsp:cNvPr id="0" name=""/>
        <dsp:cNvSpPr/>
      </dsp:nvSpPr>
      <dsp:spPr>
        <a:xfrm>
          <a:off x="2156210" y="2008831"/>
          <a:ext cx="91440" cy="3212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2FF7A-8E2B-4AC5-AD6D-2B28FF1DF640}">
      <dsp:nvSpPr>
        <dsp:cNvPr id="0" name=""/>
        <dsp:cNvSpPr/>
      </dsp:nvSpPr>
      <dsp:spPr>
        <a:xfrm>
          <a:off x="1599563" y="2330094"/>
          <a:ext cx="1204734" cy="80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 管理者</a:t>
          </a:r>
          <a:endParaRPr lang="en-US" sz="2000" kern="1200" dirty="0"/>
        </a:p>
      </dsp:txBody>
      <dsp:txXfrm>
        <a:off x="1623087" y="2353618"/>
        <a:ext cx="1157686" cy="756108"/>
      </dsp:txXfrm>
    </dsp:sp>
    <dsp:sp modelId="{0FB7260B-BC56-4F70-A495-72A76048ECED}">
      <dsp:nvSpPr>
        <dsp:cNvPr id="0" name=""/>
        <dsp:cNvSpPr/>
      </dsp:nvSpPr>
      <dsp:spPr>
        <a:xfrm>
          <a:off x="2985008" y="884412"/>
          <a:ext cx="783077" cy="321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31"/>
              </a:lnTo>
              <a:lnTo>
                <a:pt x="783077" y="160631"/>
              </a:lnTo>
              <a:lnTo>
                <a:pt x="783077" y="3212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20F0B-6898-4563-8642-74A8C8AD2CE7}">
      <dsp:nvSpPr>
        <dsp:cNvPr id="0" name=""/>
        <dsp:cNvSpPr/>
      </dsp:nvSpPr>
      <dsp:spPr>
        <a:xfrm>
          <a:off x="3165718" y="1205675"/>
          <a:ext cx="1204734" cy="80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市场平台</a:t>
          </a:r>
          <a:endParaRPr lang="en-US" sz="2000" kern="1200" dirty="0"/>
        </a:p>
      </dsp:txBody>
      <dsp:txXfrm>
        <a:off x="3189242" y="1229199"/>
        <a:ext cx="1157686" cy="756108"/>
      </dsp:txXfrm>
    </dsp:sp>
    <dsp:sp modelId="{CFB3F813-DD5A-4271-BFFE-2935B5C2CC97}">
      <dsp:nvSpPr>
        <dsp:cNvPr id="0" name=""/>
        <dsp:cNvSpPr/>
      </dsp:nvSpPr>
      <dsp:spPr>
        <a:xfrm>
          <a:off x="3722365" y="2008831"/>
          <a:ext cx="91440" cy="3212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E4A88-F3E1-45F6-A5AA-22344B1FB034}">
      <dsp:nvSpPr>
        <dsp:cNvPr id="0" name=""/>
        <dsp:cNvSpPr/>
      </dsp:nvSpPr>
      <dsp:spPr>
        <a:xfrm>
          <a:off x="3165718" y="2330094"/>
          <a:ext cx="1204734" cy="80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 管理者</a:t>
          </a:r>
          <a:endParaRPr lang="en-US" sz="2000" kern="1200" dirty="0"/>
        </a:p>
      </dsp:txBody>
      <dsp:txXfrm>
        <a:off x="3189242" y="2353618"/>
        <a:ext cx="1157686" cy="7561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5988" y="3017124"/>
        <a:ext cx="1002850" cy="654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287245" y="838776"/>
          <a:ext cx="2089583" cy="2089583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93257" y="1144788"/>
        <a:ext cx="1477559" cy="1477559"/>
      </dsp:txXfrm>
    </dsp:sp>
    <dsp:sp modelId="{BD52492E-D762-42EF-B49D-E2C8F3275F54}">
      <dsp:nvSpPr>
        <dsp:cNvPr id="0" name=""/>
        <dsp:cNvSpPr/>
      </dsp:nvSpPr>
      <dsp:spPr>
        <a:xfrm>
          <a:off x="1809641" y="372"/>
          <a:ext cx="1044791" cy="1044791"/>
        </a:xfrm>
        <a:prstGeom prst="ellipse">
          <a:avLst/>
        </a:prstGeom>
        <a:solidFill>
          <a:schemeClr val="accent3">
            <a:alpha val="50000"/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1962647" y="153378"/>
        <a:ext cx="738779" cy="738779"/>
      </dsp:txXfrm>
    </dsp:sp>
    <dsp:sp modelId="{71B4051D-A896-4239-A641-893858E504BF}">
      <dsp:nvSpPr>
        <dsp:cNvPr id="0" name=""/>
        <dsp:cNvSpPr/>
      </dsp:nvSpPr>
      <dsp:spPr>
        <a:xfrm>
          <a:off x="3170441" y="1361172"/>
          <a:ext cx="1044791" cy="1044791"/>
        </a:xfrm>
        <a:prstGeom prst="ellipse">
          <a:avLst/>
        </a:prstGeom>
        <a:solidFill>
          <a:schemeClr val="accent3">
            <a:alpha val="50000"/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平台</a:t>
          </a:r>
          <a:endParaRPr lang="en-US" sz="2600" kern="1200" dirty="0"/>
        </a:p>
      </dsp:txBody>
      <dsp:txXfrm>
        <a:off x="3323447" y="1514178"/>
        <a:ext cx="738779" cy="738779"/>
      </dsp:txXfrm>
    </dsp:sp>
    <dsp:sp modelId="{8B15F7D3-48FB-4F30-9ACC-6041CA64ECDF}">
      <dsp:nvSpPr>
        <dsp:cNvPr id="0" name=""/>
        <dsp:cNvSpPr/>
      </dsp:nvSpPr>
      <dsp:spPr>
        <a:xfrm>
          <a:off x="1809641" y="2721972"/>
          <a:ext cx="1044791" cy="1044791"/>
        </a:xfrm>
        <a:prstGeom prst="ellipse">
          <a:avLst/>
        </a:prstGeom>
        <a:solidFill>
          <a:schemeClr val="accent3">
            <a:alpha val="50000"/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1962647" y="2874978"/>
        <a:ext cx="738779" cy="738779"/>
      </dsp:txXfrm>
    </dsp:sp>
    <dsp:sp modelId="{F97AFB26-6813-468F-AF9A-C307B011A56A}">
      <dsp:nvSpPr>
        <dsp:cNvPr id="0" name=""/>
        <dsp:cNvSpPr/>
      </dsp:nvSpPr>
      <dsp:spPr>
        <a:xfrm>
          <a:off x="448841" y="1361172"/>
          <a:ext cx="1044791" cy="1044791"/>
        </a:xfrm>
        <a:prstGeom prst="ellipse">
          <a:avLst/>
        </a:prstGeom>
        <a:solidFill>
          <a:schemeClr val="accent3">
            <a:alpha val="50000"/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601847" y="1514178"/>
        <a:ext cx="738779" cy="7387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D098-F2F1-4676-8266-60B6F37A550E}">
      <dsp:nvSpPr>
        <dsp:cNvPr id="0" name=""/>
        <dsp:cNvSpPr/>
      </dsp:nvSpPr>
      <dsp:spPr>
        <a:xfrm>
          <a:off x="0" y="3988"/>
          <a:ext cx="2685805" cy="140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ChainDrive</a:t>
          </a:r>
          <a:endParaRPr lang="en-US" sz="3600" kern="1200" dirty="0"/>
        </a:p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GET</a:t>
          </a:r>
          <a:endParaRPr lang="en-US" sz="3600" kern="1200" dirty="0"/>
        </a:p>
      </dsp:txBody>
      <dsp:txXfrm>
        <a:off x="0" y="3988"/>
        <a:ext cx="2685805" cy="1403325"/>
      </dsp:txXfrm>
    </dsp:sp>
    <dsp:sp modelId="{5A91B4DC-1145-4849-B4CE-3D22DEA01143}">
      <dsp:nvSpPr>
        <dsp:cNvPr id="0" name=""/>
        <dsp:cNvSpPr/>
      </dsp:nvSpPr>
      <dsp:spPr>
        <a:xfrm>
          <a:off x="2685805" y="3988"/>
          <a:ext cx="537161" cy="14033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10ACE-659A-4E4C-A04A-AD2085D1F086}">
      <dsp:nvSpPr>
        <dsp:cNvPr id="0" name=""/>
        <dsp:cNvSpPr/>
      </dsp:nvSpPr>
      <dsp:spPr>
        <a:xfrm>
          <a:off x="3437831" y="3988"/>
          <a:ext cx="7305391" cy="14033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即时或缓存数据</a:t>
          </a:r>
          <a:endParaRPr lang="en-US" sz="3600" kern="1200" dirty="0"/>
        </a:p>
      </dsp:txBody>
      <dsp:txXfrm>
        <a:off x="3437831" y="3988"/>
        <a:ext cx="7305391" cy="1403325"/>
      </dsp:txXfrm>
    </dsp:sp>
    <dsp:sp modelId="{B4A477F8-36B1-408C-AFCB-BFA5A922C329}">
      <dsp:nvSpPr>
        <dsp:cNvPr id="0" name=""/>
        <dsp:cNvSpPr/>
      </dsp:nvSpPr>
      <dsp:spPr>
        <a:xfrm>
          <a:off x="0" y="1582855"/>
          <a:ext cx="2688431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远程浏览</a:t>
          </a:r>
          <a:endParaRPr lang="en-US" sz="3600" kern="1200" dirty="0"/>
        </a:p>
      </dsp:txBody>
      <dsp:txXfrm>
        <a:off x="0" y="1582855"/>
        <a:ext cx="2688431" cy="735075"/>
      </dsp:txXfrm>
    </dsp:sp>
    <dsp:sp modelId="{E51C4556-E15D-43B1-BF9E-D78F84B16CFE}">
      <dsp:nvSpPr>
        <dsp:cNvPr id="0" name=""/>
        <dsp:cNvSpPr/>
      </dsp:nvSpPr>
      <dsp:spPr>
        <a:xfrm>
          <a:off x="2688431" y="1536913"/>
          <a:ext cx="537686" cy="82695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7822B-9804-4F45-873D-343351F0BFE0}">
      <dsp:nvSpPr>
        <dsp:cNvPr id="0" name=""/>
        <dsp:cNvSpPr/>
      </dsp:nvSpPr>
      <dsp:spPr>
        <a:xfrm>
          <a:off x="3441191" y="1536913"/>
          <a:ext cx="7312533" cy="826959"/>
        </a:xfrm>
        <a:prstGeom prst="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嵌入界面</a:t>
          </a:r>
          <a:endParaRPr lang="en-US" sz="3600" kern="1200" dirty="0"/>
        </a:p>
      </dsp:txBody>
      <dsp:txXfrm>
        <a:off x="3441191" y="1536913"/>
        <a:ext cx="7312533" cy="826959"/>
      </dsp:txXfrm>
    </dsp:sp>
    <dsp:sp modelId="{E98E9D82-9727-43B8-B391-FA53201E6948}">
      <dsp:nvSpPr>
        <dsp:cNvPr id="0" name=""/>
        <dsp:cNvSpPr/>
      </dsp:nvSpPr>
      <dsp:spPr>
        <a:xfrm>
          <a:off x="0" y="2493473"/>
          <a:ext cx="2688431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文字概念共识</a:t>
          </a:r>
          <a:endParaRPr lang="en-US" sz="3600" kern="1200" dirty="0"/>
        </a:p>
      </dsp:txBody>
      <dsp:txXfrm>
        <a:off x="0" y="2493473"/>
        <a:ext cx="2688431" cy="1269675"/>
      </dsp:txXfrm>
    </dsp:sp>
    <dsp:sp modelId="{18A2006A-A92B-4CB2-A2AC-9F0E4BEBFCAF}">
      <dsp:nvSpPr>
        <dsp:cNvPr id="0" name=""/>
        <dsp:cNvSpPr/>
      </dsp:nvSpPr>
      <dsp:spPr>
        <a:xfrm>
          <a:off x="2688431" y="2493473"/>
          <a:ext cx="537686" cy="12696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CE864-0D88-443E-9A57-4A89CB07FC10}">
      <dsp:nvSpPr>
        <dsp:cNvPr id="0" name=""/>
        <dsp:cNvSpPr/>
      </dsp:nvSpPr>
      <dsp:spPr>
        <a:xfrm>
          <a:off x="3441191" y="2493473"/>
          <a:ext cx="7312533" cy="1269675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人为认定</a:t>
          </a:r>
          <a:endParaRPr lang="en-US" sz="3600" kern="1200" dirty="0"/>
        </a:p>
      </dsp:txBody>
      <dsp:txXfrm>
        <a:off x="3441191" y="2493473"/>
        <a:ext cx="7312533" cy="126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2" r:id="rId1"/>
    <p:sldLayoutId id="2147484693" r:id="rId2"/>
    <p:sldLayoutId id="2147484694" r:id="rId3"/>
    <p:sldLayoutId id="2147484695" r:id="rId4"/>
    <p:sldLayoutId id="2147484696" r:id="rId5"/>
    <p:sldLayoutId id="2147484697" r:id="rId6"/>
    <p:sldLayoutId id="2147484698" r:id="rId7"/>
    <p:sldLayoutId id="2147484699" r:id="rId8"/>
    <p:sldLayoutId id="2147484700" r:id="rId9"/>
    <p:sldLayoutId id="2147484701" r:id="rId10"/>
    <p:sldLayoutId id="214748470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13" Type="http://schemas.openxmlformats.org/officeDocument/2006/relationships/diagramLayout" Target="../diagrams/layout22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12" Type="http://schemas.openxmlformats.org/officeDocument/2006/relationships/diagramData" Target="../diagrams/data22.xml"/><Relationship Id="rId2" Type="http://schemas.openxmlformats.org/officeDocument/2006/relationships/diagramData" Target="../diagrams/data20.xml"/><Relationship Id="rId16" Type="http://schemas.microsoft.com/office/2007/relationships/diagramDrawing" Target="../diagrams/drawing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5" Type="http://schemas.openxmlformats.org/officeDocument/2006/relationships/diagramColors" Target="../diagrams/colors22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Relationship Id="rId1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2.sv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品链供销平台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业务和架构设计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与一般互联网平台的区别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02021"/>
              </p:ext>
            </p:extLst>
          </p:nvPr>
        </p:nvGraphicFramePr>
        <p:xfrm>
          <a:off x="676275" y="2011363"/>
          <a:ext cx="10753727" cy="51162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666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4123094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4032967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中惠农通平台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9981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多平台联盟（品链区块链）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673300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2773" y="1600200"/>
            <a:ext cx="4914900" cy="4571999"/>
          </a:xfrm>
        </p:spPr>
        <p:txBody>
          <a:bodyPr>
            <a:normAutofit/>
          </a:bodyPr>
          <a:lstStyle/>
          <a:p>
            <a:r>
              <a:rPr lang="zh-CN" altLang="en-US" dirty="0"/>
              <a:t>每个平台是一个完整的</a:t>
            </a:r>
            <a:r>
              <a:rPr lang="zh-CN" altLang="en-US" dirty="0">
                <a:solidFill>
                  <a:srgbClr val="C00000"/>
                </a:solidFill>
              </a:rPr>
              <a:t>生态单元</a:t>
            </a:r>
            <a:r>
              <a:rPr lang="zh-CN" altLang="en-US" dirty="0"/>
              <a:t>，可独立运营所有的日常业务</a:t>
            </a:r>
            <a:endParaRPr lang="en-US" altLang="zh-CN" dirty="0"/>
          </a:p>
          <a:p>
            <a:r>
              <a:rPr lang="zh-CN" altLang="en-US" dirty="0"/>
              <a:t>不同平台可</a:t>
            </a:r>
            <a:r>
              <a:rPr lang="zh-CN" altLang="en-US" dirty="0">
                <a:solidFill>
                  <a:srgbClr val="C00000"/>
                </a:solidFill>
              </a:rPr>
              <a:t>归属</a:t>
            </a:r>
            <a:r>
              <a:rPr lang="zh-CN" altLang="en-US" dirty="0"/>
              <a:t>于不同的商业主体</a:t>
            </a:r>
            <a:endParaRPr lang="en-US" altLang="zh-CN" dirty="0"/>
          </a:p>
          <a:p>
            <a:r>
              <a:rPr lang="zh-CN" altLang="en-US" dirty="0"/>
              <a:t>任意两个平台间可以自由地建立或者取消</a:t>
            </a:r>
            <a:r>
              <a:rPr lang="zh-CN" altLang="en-US" dirty="0">
                <a:solidFill>
                  <a:srgbClr val="C00000"/>
                </a:solidFill>
              </a:rPr>
              <a:t>联盟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zh-CN" altLang="en-US" dirty="0"/>
              <a:t>联盟的两个平台可</a:t>
            </a:r>
            <a:r>
              <a:rPr lang="zh-CN" altLang="en-US" dirty="0">
                <a:solidFill>
                  <a:srgbClr val="C00000"/>
                </a:solidFill>
              </a:rPr>
              <a:t>共享</a:t>
            </a:r>
            <a:r>
              <a:rPr lang="zh-CN" altLang="en-US" dirty="0"/>
              <a:t>数据和交易流程，多方参与的复杂交易流程可以无中介、跨平台地进行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7520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4128151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9086457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4174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月租约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899164" y="343878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438784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04749" y="3072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966559" y="29329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52714" y="4801197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529551" y="438879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9076750" y="4373133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10000649" y="3056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9399914" y="4795308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608204" y="4691590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936382" y="4701038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890974" y="3073128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E4F90-DA2B-4C8C-9DF7-DD2DD5E1A05F}"/>
              </a:ext>
            </a:extLst>
          </p:cNvPr>
          <p:cNvSpPr/>
          <p:nvPr/>
        </p:nvSpPr>
        <p:spPr>
          <a:xfrm>
            <a:off x="2328420" y="5356436"/>
            <a:ext cx="2479250" cy="457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部署方案（成熟期</a:t>
            </a:r>
            <a:r>
              <a:rPr lang="en-US" altLang="zh-CN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三：典型部署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8">
            <a:extLst>
              <a:ext uri="{FF2B5EF4-FFF2-40B4-BE49-F238E27FC236}">
                <a16:creationId xmlns:a16="http://schemas.microsoft.com/office/drawing/2014/main" id="{655D2315-CDEC-43A0-84C1-C4B8AC4E2F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5277578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二：高级部署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51403739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9A0EB05-9F32-47F0-B8F1-A2E49D5989A5}"/>
              </a:ext>
            </a:extLst>
          </p:cNvPr>
          <p:cNvSpPr txBox="1"/>
          <p:nvPr/>
        </p:nvSpPr>
        <p:spPr>
          <a:xfrm>
            <a:off x="2477941" y="615621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50,000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4174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80,000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53DAE5-5B9C-45B5-AEFE-F336A6CEDA4A}"/>
              </a:ext>
            </a:extLst>
          </p:cNvPr>
          <p:cNvCxnSpPr/>
          <p:nvPr/>
        </p:nvCxnSpPr>
        <p:spPr>
          <a:xfrm>
            <a:off x="4863617" y="341158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844C14-421E-4D9A-81F0-FA27CFD00763}"/>
              </a:ext>
            </a:extLst>
          </p:cNvPr>
          <p:cNvCxnSpPr>
            <a:cxnSpLocks/>
          </p:cNvCxnSpPr>
          <p:nvPr/>
        </p:nvCxnSpPr>
        <p:spPr>
          <a:xfrm flipH="1">
            <a:off x="1325741" y="341158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429927-C359-4EAD-A38D-93EFE722E922}"/>
              </a:ext>
            </a:extLst>
          </p:cNvPr>
          <p:cNvSpPr txBox="1"/>
          <p:nvPr/>
        </p:nvSpPr>
        <p:spPr>
          <a:xfrm>
            <a:off x="1450348" y="3044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B6D70FAA-F14C-4A88-8099-7030FC8A5680}"/>
              </a:ext>
            </a:extLst>
          </p:cNvPr>
          <p:cNvSpPr/>
          <p:nvPr/>
        </p:nvSpPr>
        <p:spPr>
          <a:xfrm>
            <a:off x="2912158" y="2651202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A93754-2D51-4804-B369-4EE8BD1BFE2E}"/>
              </a:ext>
            </a:extLst>
          </p:cNvPr>
          <p:cNvSpPr txBox="1"/>
          <p:nvPr/>
        </p:nvSpPr>
        <p:spPr>
          <a:xfrm>
            <a:off x="4946248" y="3029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C10DF9-8261-4BC1-BAF7-37F5DCADDFE0}"/>
              </a:ext>
            </a:extLst>
          </p:cNvPr>
          <p:cNvSpPr/>
          <p:nvPr/>
        </p:nvSpPr>
        <p:spPr>
          <a:xfrm>
            <a:off x="2510267" y="3468862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30D16E-FD4F-4BA6-8A6B-BE26051D3C1F}"/>
              </a:ext>
            </a:extLst>
          </p:cNvPr>
          <p:cNvSpPr/>
          <p:nvPr/>
        </p:nvSpPr>
        <p:spPr>
          <a:xfrm>
            <a:off x="4064468" y="3468862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609CCE-8E6B-4658-B6AC-30EBB8C75241}"/>
              </a:ext>
            </a:extLst>
          </p:cNvPr>
          <p:cNvSpPr/>
          <p:nvPr/>
        </p:nvSpPr>
        <p:spPr>
          <a:xfrm>
            <a:off x="2492819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A3C78C-602C-47E7-8A6E-0FDC9271772B}"/>
              </a:ext>
            </a:extLst>
          </p:cNvPr>
          <p:cNvSpPr/>
          <p:nvPr/>
        </p:nvSpPr>
        <p:spPr>
          <a:xfrm>
            <a:off x="4047020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9975190" y="348200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6368589" y="3482000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6493196" y="3099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7958732" y="2634729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9989096" y="30995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B9D3A9-A241-4FD7-9ADB-29912ABFB7D5}"/>
              </a:ext>
            </a:extLst>
          </p:cNvPr>
          <p:cNvSpPr/>
          <p:nvPr/>
        </p:nvSpPr>
        <p:spPr>
          <a:xfrm>
            <a:off x="7529090" y="3466761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B569F1-AA10-4611-91F9-4FC5E7B488FE}"/>
              </a:ext>
            </a:extLst>
          </p:cNvPr>
          <p:cNvSpPr/>
          <p:nvPr/>
        </p:nvSpPr>
        <p:spPr>
          <a:xfrm>
            <a:off x="9121223" y="3461650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8FCA69-05EF-4D6C-A5B5-69129C03BBFF}"/>
              </a:ext>
            </a:extLst>
          </p:cNvPr>
          <p:cNvSpPr/>
          <p:nvPr/>
        </p:nvSpPr>
        <p:spPr>
          <a:xfrm>
            <a:off x="6946241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81EA0D-4650-4234-9638-1425DE6DE804}"/>
              </a:ext>
            </a:extLst>
          </p:cNvPr>
          <p:cNvSpPr/>
          <p:nvPr/>
        </p:nvSpPr>
        <p:spPr>
          <a:xfrm>
            <a:off x="9699181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域名资源分配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94924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042998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383388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51EB-1782-4DC4-B0D1-A817FFEE20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2055044" y="4015819"/>
            <a:ext cx="405352" cy="859352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sz="1400" dirty="0"/>
              <a:t>体验馆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2314B-48CF-6FBA-571B-35E62ED69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45D952-FBDB-6B55-6D4F-A89F820C5D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3890178" y="4094639"/>
            <a:ext cx="2064218" cy="3077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品控及配送中心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市场、商户、供应、产源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84C37-AF93-47F9-B738-AE8B3B37AB22}"/>
              </a:ext>
            </a:extLst>
          </p:cNvPr>
          <p:cNvSpPr/>
          <p:nvPr/>
        </p:nvSpPr>
        <p:spPr>
          <a:xfrm>
            <a:off x="1155672" y="1560179"/>
            <a:ext cx="2691421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深农批发（板块）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6051B-B025-4659-9454-BFCF00B0F25C}"/>
              </a:ext>
            </a:extLst>
          </p:cNvPr>
          <p:cNvSpPr/>
          <p:nvPr/>
        </p:nvSpPr>
        <p:spPr>
          <a:xfrm>
            <a:off x="3949764" y="1560179"/>
            <a:ext cx="4633106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臻琪小而美（板块）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83F1-8F06-4BB6-8880-255DB90F61B1}"/>
              </a:ext>
            </a:extLst>
          </p:cNvPr>
          <p:cNvSpPr/>
          <p:nvPr/>
        </p:nvSpPr>
        <p:spPr>
          <a:xfrm>
            <a:off x="8723434" y="1560177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穹苍板块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39FD-A806-4AB6-9286-5EC1381B5990}"/>
              </a:ext>
            </a:extLst>
          </p:cNvPr>
          <p:cNvSpPr/>
          <p:nvPr/>
        </p:nvSpPr>
        <p:spPr>
          <a:xfrm>
            <a:off x="3416531" y="4838008"/>
            <a:ext cx="2533258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6096000" y="4838007"/>
            <a:ext cx="1917057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327316-489A-4D69-BC1D-EAA58430D282}"/>
              </a:ext>
            </a:extLst>
          </p:cNvPr>
          <p:cNvSpPr/>
          <p:nvPr/>
        </p:nvSpPr>
        <p:spPr>
          <a:xfrm>
            <a:off x="4140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6ED4ED-8B0C-465F-88B0-9A8D4B8214CA}"/>
              </a:ext>
            </a:extLst>
          </p:cNvPr>
          <p:cNvSpPr/>
          <p:nvPr/>
        </p:nvSpPr>
        <p:spPr>
          <a:xfrm>
            <a:off x="47238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1D970E-F9F2-48F3-ABC7-3C60A62E6933}"/>
              </a:ext>
            </a:extLst>
          </p:cNvPr>
          <p:cNvSpPr/>
          <p:nvPr/>
        </p:nvSpPr>
        <p:spPr>
          <a:xfrm>
            <a:off x="228044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A3640-D907-499D-9A14-FDEB24C47453}"/>
              </a:ext>
            </a:extLst>
          </p:cNvPr>
          <p:cNvSpPr/>
          <p:nvPr/>
        </p:nvSpPr>
        <p:spPr>
          <a:xfrm>
            <a:off x="30591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24981E-5289-40B6-84C3-6617DEDE591E}"/>
              </a:ext>
            </a:extLst>
          </p:cNvPr>
          <p:cNvSpPr/>
          <p:nvPr/>
        </p:nvSpPr>
        <p:spPr>
          <a:xfrm>
            <a:off x="729362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E51520-8556-4050-94D0-161FF5FA5584}"/>
              </a:ext>
            </a:extLst>
          </p:cNvPr>
          <p:cNvSpPr/>
          <p:nvPr/>
        </p:nvSpPr>
        <p:spPr>
          <a:xfrm>
            <a:off x="787700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23E6C-55B7-417F-9527-8295138B48A1}"/>
              </a:ext>
            </a:extLst>
          </p:cNvPr>
          <p:cNvSpPr/>
          <p:nvPr/>
        </p:nvSpPr>
        <p:spPr>
          <a:xfrm>
            <a:off x="5724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9E4D0-367D-4647-8776-B847B56437D2}"/>
              </a:ext>
            </a:extLst>
          </p:cNvPr>
          <p:cNvSpPr/>
          <p:nvPr/>
        </p:nvSpPr>
        <p:spPr>
          <a:xfrm>
            <a:off x="6300575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00A33-9066-41B9-9636-CD18D5A34EF5}"/>
              </a:ext>
            </a:extLst>
          </p:cNvPr>
          <p:cNvSpPr/>
          <p:nvPr/>
        </p:nvSpPr>
        <p:spPr>
          <a:xfrm>
            <a:off x="1517531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949313-9F69-43CC-A921-1A94082A502C}"/>
              </a:ext>
            </a:extLst>
          </p:cNvPr>
          <p:cNvSpPr/>
          <p:nvPr/>
        </p:nvSpPr>
        <p:spPr>
          <a:xfrm>
            <a:off x="902146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60C15-260C-4C9B-B57A-F765123BA4F5}"/>
              </a:ext>
            </a:extLst>
          </p:cNvPr>
          <p:cNvSpPr/>
          <p:nvPr/>
        </p:nvSpPr>
        <p:spPr>
          <a:xfrm>
            <a:off x="3745181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C26EF7-2D47-4465-8F97-831EB89FFA5C}"/>
              </a:ext>
            </a:extLst>
          </p:cNvPr>
          <p:cNvSpPr/>
          <p:nvPr/>
        </p:nvSpPr>
        <p:spPr>
          <a:xfrm>
            <a:off x="443461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37D116-394A-4C85-876C-12ABFFF4198F}"/>
              </a:ext>
            </a:extLst>
          </p:cNvPr>
          <p:cNvSpPr/>
          <p:nvPr/>
        </p:nvSpPr>
        <p:spPr>
          <a:xfrm>
            <a:off x="643478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1BFF1-37B1-4452-9473-A9E6C98F9690}"/>
              </a:ext>
            </a:extLst>
          </p:cNvPr>
          <p:cNvSpPr/>
          <p:nvPr/>
        </p:nvSpPr>
        <p:spPr>
          <a:xfrm>
            <a:off x="7251297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B3AE6-F5EC-4D41-81CA-7F8F7C30ECD0}"/>
              </a:ext>
            </a:extLst>
          </p:cNvPr>
          <p:cNvSpPr/>
          <p:nvPr/>
        </p:nvSpPr>
        <p:spPr>
          <a:xfrm>
            <a:off x="5123666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DB338-2B39-4944-A6F3-F24811E87B26}"/>
              </a:ext>
            </a:extLst>
          </p:cNvPr>
          <p:cNvCxnSpPr>
            <a:cxnSpLocks/>
            <a:stCxn id="26" idx="0"/>
            <a:endCxn id="14" idx="4"/>
          </p:cNvCxnSpPr>
          <p:nvPr/>
        </p:nvCxnSpPr>
        <p:spPr>
          <a:xfrm flipV="1">
            <a:off x="4712660" y="2621602"/>
            <a:ext cx="289214" cy="249468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AC1F-3B82-430E-B568-9A783CB08447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V="1">
            <a:off x="4909265" y="2621602"/>
            <a:ext cx="1669352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013AA-392F-49A5-93A1-C628BD5C4C62}"/>
              </a:ext>
            </a:extLst>
          </p:cNvPr>
          <p:cNvCxnSpPr>
            <a:cxnSpLocks/>
            <a:stCxn id="26" idx="1"/>
            <a:endCxn id="18" idx="4"/>
          </p:cNvCxnSpPr>
          <p:nvPr/>
        </p:nvCxnSpPr>
        <p:spPr>
          <a:xfrm flipH="1" flipV="1">
            <a:off x="3337174" y="2621602"/>
            <a:ext cx="1178881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050A8-6B8C-45A9-B2E6-EA4B855C23CB}"/>
              </a:ext>
            </a:extLst>
          </p:cNvPr>
          <p:cNvSpPr txBox="1"/>
          <p:nvPr/>
        </p:nvSpPr>
        <p:spPr>
          <a:xfrm>
            <a:off x="4005212" y="3199849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8C836-513C-4AB8-8B99-2C7D4DD1FF96}"/>
              </a:ext>
            </a:extLst>
          </p:cNvPr>
          <p:cNvSpPr txBox="1"/>
          <p:nvPr/>
        </p:nvSpPr>
        <p:spPr>
          <a:xfrm>
            <a:off x="2905565" y="3750157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06110-8A7F-4FF2-9A8D-54AEB6F1CB35}"/>
              </a:ext>
            </a:extLst>
          </p:cNvPr>
          <p:cNvSpPr txBox="1"/>
          <p:nvPr/>
        </p:nvSpPr>
        <p:spPr>
          <a:xfrm>
            <a:off x="5771371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162DF-2914-435C-97EA-064DB45AFD1D}"/>
              </a:ext>
            </a:extLst>
          </p:cNvPr>
          <p:cNvSpPr txBox="1"/>
          <p:nvPr/>
        </p:nvSpPr>
        <p:spPr>
          <a:xfrm>
            <a:off x="7566387" y="2607924"/>
            <a:ext cx="80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D0CCE-AA3B-464F-9F7B-9CB25CA3BCD3}"/>
              </a:ext>
            </a:extLst>
          </p:cNvPr>
          <p:cNvSpPr txBox="1"/>
          <p:nvPr/>
        </p:nvSpPr>
        <p:spPr>
          <a:xfrm>
            <a:off x="4265643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E96CFE-E3E2-43C0-99DA-9365A1ED37B4}"/>
              </a:ext>
            </a:extLst>
          </p:cNvPr>
          <p:cNvSpPr/>
          <p:nvPr/>
        </p:nvSpPr>
        <p:spPr>
          <a:xfrm>
            <a:off x="9974790" y="1560176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养老用品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A23B17-56BC-479E-BF57-9A10897C3CD7}"/>
              </a:ext>
            </a:extLst>
          </p:cNvPr>
          <p:cNvSpPr/>
          <p:nvPr/>
        </p:nvSpPr>
        <p:spPr>
          <a:xfrm>
            <a:off x="10281690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BE1E94-E376-471C-BB64-89D4AD00828A}"/>
              </a:ext>
            </a:extLst>
          </p:cNvPr>
          <p:cNvSpPr txBox="1"/>
          <p:nvPr/>
        </p:nvSpPr>
        <p:spPr>
          <a:xfrm>
            <a:off x="8155046" y="32665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板块代表品牌或归类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跨板块的商品没有对比性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5DDC3-0E66-4F05-956C-40F88B5EE66C}"/>
              </a:ext>
            </a:extLst>
          </p:cNvPr>
          <p:cNvSpPr txBox="1"/>
          <p:nvPr/>
        </p:nvSpPr>
        <p:spPr>
          <a:xfrm>
            <a:off x="4910862" y="3534062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5DDAA9-80F9-4E5A-9BE2-5FE4D0267022}"/>
              </a:ext>
            </a:extLst>
          </p:cNvPr>
          <p:cNvSpPr txBox="1"/>
          <p:nvPr/>
        </p:nvSpPr>
        <p:spPr>
          <a:xfrm>
            <a:off x="6164453" y="3963446"/>
            <a:ext cx="184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F0102"/>
                </a:solidFill>
              </a:rPr>
              <a:t>东南西北中</a:t>
            </a:r>
            <a:endParaRPr lang="en-US" dirty="0">
              <a:solidFill>
                <a:srgbClr val="BF0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B34B63-165B-4204-800D-EEF5184EFBF7}"/>
              </a:ext>
            </a:extLst>
          </p:cNvPr>
          <p:cNvSpPr/>
          <p:nvPr/>
        </p:nvSpPr>
        <p:spPr>
          <a:xfrm>
            <a:off x="1105659" y="3474012"/>
            <a:ext cx="9980682" cy="45719"/>
          </a:xfrm>
          <a:prstGeom prst="rect">
            <a:avLst/>
          </a:prstGeom>
          <a:solidFill>
            <a:srgbClr val="BF0102"/>
          </a:solidFill>
          <a:ln>
            <a:solidFill>
              <a:srgbClr val="BF0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典型组织层次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7A022AD-1CEE-4F32-9D79-7342A7E283E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3258591"/>
              </p:ext>
            </p:extLst>
          </p:nvPr>
        </p:nvGraphicFramePr>
        <p:xfrm>
          <a:off x="2446444" y="3703103"/>
          <a:ext cx="1667328" cy="173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B0387C3-641F-489B-8742-A4D8BB8D0469}"/>
              </a:ext>
            </a:extLst>
          </p:cNvPr>
          <p:cNvSpPr/>
          <p:nvPr/>
        </p:nvSpPr>
        <p:spPr>
          <a:xfrm>
            <a:off x="5723720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D2288-5C42-4C54-9919-847EC03CE185}"/>
              </a:ext>
            </a:extLst>
          </p:cNvPr>
          <p:cNvSpPr/>
          <p:nvPr/>
        </p:nvSpPr>
        <p:spPr>
          <a:xfrm>
            <a:off x="4346548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5DA1F-34FD-4220-87AF-F552F39D4BD9}"/>
              </a:ext>
            </a:extLst>
          </p:cNvPr>
          <p:cNvSpPr/>
          <p:nvPr/>
        </p:nvSpPr>
        <p:spPr>
          <a:xfrm>
            <a:off x="7100892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4CAE7-33A5-4B4F-A27A-22A870EDB949}"/>
              </a:ext>
            </a:extLst>
          </p:cNvPr>
          <p:cNvSpPr/>
          <p:nvPr/>
        </p:nvSpPr>
        <p:spPr>
          <a:xfrm>
            <a:off x="3658392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1A611-9093-4A9B-A2FF-5F5231F89F31}"/>
              </a:ext>
            </a:extLst>
          </p:cNvPr>
          <p:cNvSpPr/>
          <p:nvPr/>
        </p:nvSpPr>
        <p:spPr>
          <a:xfrm>
            <a:off x="642883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78AFB-EF30-4E0C-B751-82616D7130AB}"/>
              </a:ext>
            </a:extLst>
          </p:cNvPr>
          <p:cNvSpPr/>
          <p:nvPr/>
        </p:nvSpPr>
        <p:spPr>
          <a:xfrm>
            <a:off x="781405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市场运营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251EE-4DEF-45FE-A044-A5EF7A61337B}"/>
              </a:ext>
            </a:extLst>
          </p:cNvPr>
          <p:cNvSpPr/>
          <p:nvPr/>
        </p:nvSpPr>
        <p:spPr>
          <a:xfrm>
            <a:off x="504361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质量控制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Content Placeholder 14">
            <a:extLst>
              <a:ext uri="{FF2B5EF4-FFF2-40B4-BE49-F238E27FC236}">
                <a16:creationId xmlns:a16="http://schemas.microsoft.com/office/drawing/2014/main" id="{74503348-68B3-4B5F-A057-BEDD28CD6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05753"/>
              </p:ext>
            </p:extLst>
          </p:nvPr>
        </p:nvGraphicFramePr>
        <p:xfrm>
          <a:off x="5861223" y="3988848"/>
          <a:ext cx="1036528" cy="117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Content Placeholder 14">
            <a:extLst>
              <a:ext uri="{FF2B5EF4-FFF2-40B4-BE49-F238E27FC236}">
                <a16:creationId xmlns:a16="http://schemas.microsoft.com/office/drawing/2014/main" id="{FC534CD4-A3E8-4EAE-A336-B4CCFE52C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07243"/>
              </p:ext>
            </p:extLst>
          </p:nvPr>
        </p:nvGraphicFramePr>
        <p:xfrm>
          <a:off x="8648817" y="3708799"/>
          <a:ext cx="1463090" cy="160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Arrow: Left-Right-Up 31">
            <a:extLst>
              <a:ext uri="{FF2B5EF4-FFF2-40B4-BE49-F238E27FC236}">
                <a16:creationId xmlns:a16="http://schemas.microsoft.com/office/drawing/2014/main" id="{6C098FA4-2F8D-4263-A74F-367CF311C7CF}"/>
              </a:ext>
            </a:extLst>
          </p:cNvPr>
          <p:cNvSpPr/>
          <p:nvPr/>
        </p:nvSpPr>
        <p:spPr>
          <a:xfrm>
            <a:off x="4207483" y="3386531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rrow: Left-Right-Up 32">
            <a:extLst>
              <a:ext uri="{FF2B5EF4-FFF2-40B4-BE49-F238E27FC236}">
                <a16:creationId xmlns:a16="http://schemas.microsoft.com/office/drawing/2014/main" id="{B6C67F2D-739C-46E7-95A1-70734A1D9A24}"/>
              </a:ext>
            </a:extLst>
          </p:cNvPr>
          <p:cNvSpPr/>
          <p:nvPr/>
        </p:nvSpPr>
        <p:spPr>
          <a:xfrm>
            <a:off x="6992418" y="3344222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93C2-F27A-4132-9BBE-39277C7469DD}"/>
              </a:ext>
            </a:extLst>
          </p:cNvPr>
          <p:cNvSpPr txBox="1"/>
          <p:nvPr/>
        </p:nvSpPr>
        <p:spPr>
          <a:xfrm>
            <a:off x="2667600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30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9651D-6895-44BC-8EC5-7E8FB36B64E2}"/>
              </a:ext>
            </a:extLst>
          </p:cNvPr>
          <p:cNvSpPr txBox="1"/>
          <p:nvPr/>
        </p:nvSpPr>
        <p:spPr>
          <a:xfrm>
            <a:off x="5931276" y="547506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FA1-1D57-4E6E-8D9D-93D4110C09EB}"/>
              </a:ext>
            </a:extLst>
          </p:cNvPr>
          <p:cNvSpPr txBox="1"/>
          <p:nvPr/>
        </p:nvSpPr>
        <p:spPr>
          <a:xfrm>
            <a:off x="8767854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60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6C698-CCAC-4098-97DE-52A417F08A7F}"/>
              </a:ext>
            </a:extLst>
          </p:cNvPr>
          <p:cNvSpPr txBox="1"/>
          <p:nvPr/>
        </p:nvSpPr>
        <p:spPr>
          <a:xfrm>
            <a:off x="982160" y="2140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E830B-AE43-43A9-8937-4D1C68C37B72}"/>
              </a:ext>
            </a:extLst>
          </p:cNvPr>
          <p:cNvSpPr txBox="1"/>
          <p:nvPr/>
        </p:nvSpPr>
        <p:spPr>
          <a:xfrm>
            <a:off x="982159" y="43402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6011863" y="4226560"/>
            <a:ext cx="4662488" cy="7634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多业务类型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8827030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商户订货交易和结算（同平台以及跨平台）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4F2713-376D-47BB-B289-A6C1BC683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456198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9B4612B-D606-44FF-A7F5-36B7F9C83A93}"/>
              </a:ext>
            </a:extLst>
          </p:cNvPr>
          <p:cNvSpPr/>
          <p:nvPr/>
        </p:nvSpPr>
        <p:spPr>
          <a:xfrm>
            <a:off x="3143128" y="542156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6B972B-3A0A-47F7-A43B-2356EE4DF22E}"/>
              </a:ext>
            </a:extLst>
          </p:cNvPr>
          <p:cNvSpPr/>
          <p:nvPr/>
        </p:nvSpPr>
        <p:spPr>
          <a:xfrm>
            <a:off x="3797950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42CE83-8C11-4BA3-B0E6-F75540609C5A}"/>
              </a:ext>
            </a:extLst>
          </p:cNvPr>
          <p:cNvSpPr txBox="1"/>
          <p:nvPr/>
        </p:nvSpPr>
        <p:spPr>
          <a:xfrm>
            <a:off x="2275124" y="4429614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3F438-149B-4BA7-8092-0DA2156976D8}"/>
              </a:ext>
            </a:extLst>
          </p:cNvPr>
          <p:cNvSpPr txBox="1"/>
          <p:nvPr/>
        </p:nvSpPr>
        <p:spPr>
          <a:xfrm>
            <a:off x="5072908" y="4110151"/>
            <a:ext cx="931168" cy="31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支付到账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051913-F6A0-4782-B2F1-DF46EF5D5E27}"/>
              </a:ext>
            </a:extLst>
          </p:cNvPr>
          <p:cNvSpPr txBox="1"/>
          <p:nvPr/>
        </p:nvSpPr>
        <p:spPr>
          <a:xfrm>
            <a:off x="1725225" y="6024751"/>
            <a:ext cx="331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同平台订货，四个主体参加了流程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8CA26D-F4CD-4668-B07A-589EB9BB5D27}"/>
              </a:ext>
            </a:extLst>
          </p:cNvPr>
          <p:cNvSpPr/>
          <p:nvPr/>
        </p:nvSpPr>
        <p:spPr>
          <a:xfrm>
            <a:off x="2281058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DA9FDE-926E-4F4F-A950-9057C2D2356C}"/>
              </a:ext>
            </a:extLst>
          </p:cNvPr>
          <p:cNvSpPr/>
          <p:nvPr/>
        </p:nvSpPr>
        <p:spPr>
          <a:xfrm>
            <a:off x="1961750" y="4609001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45C12-E410-4FBD-AC00-2E6C77737FE2}"/>
              </a:ext>
            </a:extLst>
          </p:cNvPr>
          <p:cNvSpPr/>
          <p:nvPr/>
        </p:nvSpPr>
        <p:spPr>
          <a:xfrm>
            <a:off x="2266544" y="38544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63B0F5-B823-4A8F-931C-046551A6F256}"/>
              </a:ext>
            </a:extLst>
          </p:cNvPr>
          <p:cNvSpPr/>
          <p:nvPr/>
        </p:nvSpPr>
        <p:spPr>
          <a:xfrm>
            <a:off x="3143128" y="3789510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570247-A576-499E-ABBC-2736C903DD7D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>
            <a:off x="2442678" y="4848248"/>
            <a:ext cx="1355272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63D8A5-3FCE-4219-AA6D-809557D9D5E6}"/>
              </a:ext>
            </a:extLst>
          </p:cNvPr>
          <p:cNvCxnSpPr>
            <a:cxnSpLocks/>
            <a:stCxn id="32" idx="2"/>
            <a:endCxn id="27" idx="5"/>
          </p:cNvCxnSpPr>
          <p:nvPr/>
        </p:nvCxnSpPr>
        <p:spPr>
          <a:xfrm flipH="1" flipV="1">
            <a:off x="2677042" y="4262914"/>
            <a:ext cx="1120908" cy="585334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E07603-2A04-4B41-83DE-9B7651D8A022}"/>
              </a:ext>
            </a:extLst>
          </p:cNvPr>
          <p:cNvCxnSpPr>
            <a:cxnSpLocks/>
            <a:stCxn id="32" idx="2"/>
            <a:endCxn id="12" idx="7"/>
          </p:cNvCxnSpPr>
          <p:nvPr/>
        </p:nvCxnSpPr>
        <p:spPr>
          <a:xfrm flipH="1">
            <a:off x="3553626" y="4848248"/>
            <a:ext cx="244324" cy="64339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DDBAC8-FA29-431F-8E97-A7D881714D49}"/>
              </a:ext>
            </a:extLst>
          </p:cNvPr>
          <p:cNvCxnSpPr>
            <a:cxnSpLocks/>
            <a:stCxn id="32" idx="2"/>
            <a:endCxn id="25" idx="7"/>
          </p:cNvCxnSpPr>
          <p:nvPr/>
        </p:nvCxnSpPr>
        <p:spPr>
          <a:xfrm flipH="1">
            <a:off x="2691556" y="4848248"/>
            <a:ext cx="1106394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0209D71-58FA-4AD8-B21E-22087E3C6303}"/>
              </a:ext>
            </a:extLst>
          </p:cNvPr>
          <p:cNvSpPr txBox="1"/>
          <p:nvPr/>
        </p:nvSpPr>
        <p:spPr>
          <a:xfrm>
            <a:off x="3921457" y="2898977"/>
            <a:ext cx="138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线上支付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Flowchart: Terminator 164">
            <a:extLst>
              <a:ext uri="{FF2B5EF4-FFF2-40B4-BE49-F238E27FC236}">
                <a16:creationId xmlns:a16="http://schemas.microsoft.com/office/drawing/2014/main" id="{39D53E96-42DC-4668-B698-F2C10B207692}"/>
              </a:ext>
            </a:extLst>
          </p:cNvPr>
          <p:cNvSpPr/>
          <p:nvPr/>
        </p:nvSpPr>
        <p:spPr>
          <a:xfrm>
            <a:off x="4199001" y="5498329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66" name="Flowchart: Terminator 165">
            <a:extLst>
              <a:ext uri="{FF2B5EF4-FFF2-40B4-BE49-F238E27FC236}">
                <a16:creationId xmlns:a16="http://schemas.microsoft.com/office/drawing/2014/main" id="{5DB05173-6ACF-441D-B9CF-ED1F6202EB7C}"/>
              </a:ext>
            </a:extLst>
          </p:cNvPr>
          <p:cNvSpPr/>
          <p:nvPr/>
        </p:nvSpPr>
        <p:spPr>
          <a:xfrm>
            <a:off x="6692456" y="5491638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6FE17F4-078A-465A-A77B-26A7756EF0F1}"/>
              </a:ext>
            </a:extLst>
          </p:cNvPr>
          <p:cNvSpPr/>
          <p:nvPr/>
        </p:nvSpPr>
        <p:spPr>
          <a:xfrm>
            <a:off x="7697569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1EE32A30-98ED-4B64-88A6-76FAA28585CF}"/>
              </a:ext>
            </a:extLst>
          </p:cNvPr>
          <p:cNvSpPr/>
          <p:nvPr/>
        </p:nvSpPr>
        <p:spPr>
          <a:xfrm>
            <a:off x="8704983" y="5413567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9E2A1D-C08B-4836-903E-D40D24E4FB9B}"/>
              </a:ext>
            </a:extLst>
          </p:cNvPr>
          <p:cNvSpPr/>
          <p:nvPr/>
        </p:nvSpPr>
        <p:spPr>
          <a:xfrm>
            <a:off x="9522876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13023E1-8139-47AF-9952-F37D8CD1C95A}"/>
              </a:ext>
            </a:extLst>
          </p:cNvPr>
          <p:cNvCxnSpPr>
            <a:cxnSpLocks/>
            <a:stCxn id="32" idx="6"/>
            <a:endCxn id="173" idx="2"/>
          </p:cNvCxnSpPr>
          <p:nvPr/>
        </p:nvCxnSpPr>
        <p:spPr>
          <a:xfrm>
            <a:off x="4690954" y="4848248"/>
            <a:ext cx="3006615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721161-61FD-4554-803C-E1C9DD20C6EC}"/>
              </a:ext>
            </a:extLst>
          </p:cNvPr>
          <p:cNvCxnSpPr>
            <a:cxnSpLocks/>
            <a:stCxn id="173" idx="6"/>
            <a:endCxn id="174" idx="1"/>
          </p:cNvCxnSpPr>
          <p:nvPr/>
        </p:nvCxnSpPr>
        <p:spPr>
          <a:xfrm>
            <a:off x="8590573" y="4848248"/>
            <a:ext cx="184840" cy="635393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FBB00A6-5BEF-40B3-9180-8F9FF29A0785}"/>
              </a:ext>
            </a:extLst>
          </p:cNvPr>
          <p:cNvCxnSpPr>
            <a:cxnSpLocks/>
            <a:stCxn id="173" idx="6"/>
            <a:endCxn id="175" idx="1"/>
          </p:cNvCxnSpPr>
          <p:nvPr/>
        </p:nvCxnSpPr>
        <p:spPr>
          <a:xfrm>
            <a:off x="8590573" y="4848248"/>
            <a:ext cx="1002733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8672EC1-4EEA-4D1F-99EF-67F804CF8893}"/>
              </a:ext>
            </a:extLst>
          </p:cNvPr>
          <p:cNvSpPr txBox="1"/>
          <p:nvPr/>
        </p:nvSpPr>
        <p:spPr>
          <a:xfrm>
            <a:off x="5265814" y="4881224"/>
            <a:ext cx="205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平台间结算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应付转账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6E2A0E1-2642-4958-974F-FDD412C89858}"/>
              </a:ext>
            </a:extLst>
          </p:cNvPr>
          <p:cNvSpPr txBox="1"/>
          <p:nvPr/>
        </p:nvSpPr>
        <p:spPr>
          <a:xfrm>
            <a:off x="7303142" y="6024751"/>
            <a:ext cx="328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跨平台订货，各自有两个主体参加流程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9F4E36-C28E-459A-BE29-FB4FC4F16480}"/>
              </a:ext>
            </a:extLst>
          </p:cNvPr>
          <p:cNvSpPr txBox="1"/>
          <p:nvPr/>
        </p:nvSpPr>
        <p:spPr>
          <a:xfrm>
            <a:off x="8913522" y="4786685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Arrow: Left-Right 189">
            <a:extLst>
              <a:ext uri="{FF2B5EF4-FFF2-40B4-BE49-F238E27FC236}">
                <a16:creationId xmlns:a16="http://schemas.microsoft.com/office/drawing/2014/main" id="{43887C19-452E-46E9-A502-3A370B599DF7}"/>
              </a:ext>
            </a:extLst>
          </p:cNvPr>
          <p:cNvSpPr/>
          <p:nvPr/>
        </p:nvSpPr>
        <p:spPr>
          <a:xfrm>
            <a:off x="5597874" y="5413567"/>
            <a:ext cx="1021952" cy="503701"/>
          </a:xfrm>
          <a:prstGeom prst="leftRightArrow">
            <a:avLst>
              <a:gd name="adj1" fmla="val 59941"/>
              <a:gd name="adj2" fmla="val 3521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共识算法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02D7D0A-3A3C-4E57-B570-5F2DB27FF2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7102" y="2787295"/>
            <a:ext cx="1917450" cy="1650692"/>
          </a:xfrm>
          <a:prstGeom prst="bentConnector3">
            <a:avLst>
              <a:gd name="adj1" fmla="val -27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业务篇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28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>
            <a:normAutofit/>
          </a:bodyPr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76885" y="2751138"/>
            <a:ext cx="2724504" cy="32004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供应链业务＋零售业务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在零售业务中，体验中心是管理多个商户的机构，是负责供应链收货，零售电商收货发货，市场端产品检测清洗的关键点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供应链流程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产源（或版块）是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根据信息发起物流，按目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标日期、产品、目标中枢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三个因素排程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中枢是对照信息处理物流，按来源版块，产品两个关键因素来排程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常见互联网平台架构（不适用）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715F0F-7CF6-4F4A-BBF8-8C8298534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中心化大平台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C0BE7C5-B145-4D9D-B58E-DBA94180FC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4040543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828E17-B7D0-4E14-A9EF-A3FB4723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中心平台多方接入</a:t>
            </a:r>
            <a:endParaRPr lang="en-US" dirty="0"/>
          </a:p>
        </p:txBody>
      </p:sp>
      <p:graphicFrame>
        <p:nvGraphicFramePr>
          <p:cNvPr id="21" name="Content Placeholder 12">
            <a:extLst>
              <a:ext uri="{FF2B5EF4-FFF2-40B4-BE49-F238E27FC236}">
                <a16:creationId xmlns:a16="http://schemas.microsoft.com/office/drawing/2014/main" id="{DDF807AF-023A-47BC-BD50-431D1FB9F23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6121715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6" name="Content Placeholder 14" descr="Server">
            <a:extLst>
              <a:ext uri="{FF2B5EF4-FFF2-40B4-BE49-F238E27FC236}">
                <a16:creationId xmlns:a16="http://schemas.microsoft.com/office/drawing/2014/main" id="{457D6263-53FE-4DB6-90C6-CEBC5812CA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93206" y="3375174"/>
            <a:ext cx="914400" cy="914400"/>
          </a:xfrm>
          <a:prstGeom prst="rect">
            <a:avLst/>
          </a:prstGeom>
        </p:spPr>
      </p:pic>
      <p:pic>
        <p:nvPicPr>
          <p:cNvPr id="20" name="Content Placeholder 14" descr="Server">
            <a:extLst>
              <a:ext uri="{FF2B5EF4-FFF2-40B4-BE49-F238E27FC236}">
                <a16:creationId xmlns:a16="http://schemas.microsoft.com/office/drawing/2014/main" id="{FB8F440D-E1D2-4401-9CF3-0E0E3959BA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82006" y="3375173"/>
            <a:ext cx="914400" cy="914400"/>
          </a:xfrm>
          <a:prstGeom prst="rect">
            <a:avLst/>
          </a:prstGeom>
        </p:spPr>
      </p:pic>
      <p:pic>
        <p:nvPicPr>
          <p:cNvPr id="22" name="Content Placeholder 14" descr="Server">
            <a:extLst>
              <a:ext uri="{FF2B5EF4-FFF2-40B4-BE49-F238E27FC236}">
                <a16:creationId xmlns:a16="http://schemas.microsoft.com/office/drawing/2014/main" id="{7A988C1C-C4A2-441F-ADFC-9A46062D12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95748" y="3187700"/>
            <a:ext cx="914400" cy="914400"/>
          </a:xfrm>
          <a:prstGeom prst="rect">
            <a:avLst/>
          </a:prstGeom>
        </p:spPr>
      </p:pic>
      <p:pic>
        <p:nvPicPr>
          <p:cNvPr id="23" name="Content Placeholder 14" descr="Server">
            <a:extLst>
              <a:ext uri="{FF2B5EF4-FFF2-40B4-BE49-F238E27FC236}">
                <a16:creationId xmlns:a16="http://schemas.microsoft.com/office/drawing/2014/main" id="{0F06E423-09D4-40C0-A32F-C35EF64E37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04406" y="337517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1379E-58B1-4726-BB05-BE0FD1501FF7}"/>
              </a:ext>
            </a:extLst>
          </p:cNvPr>
          <p:cNvSpPr txBox="1"/>
          <p:nvPr/>
        </p:nvSpPr>
        <p:spPr>
          <a:xfrm>
            <a:off x="2283895" y="63067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严重资本依赖，严重技术人才依赖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64C22-C0E1-4D67-8EA9-06A776DECBFB}"/>
              </a:ext>
            </a:extLst>
          </p:cNvPr>
          <p:cNvSpPr txBox="1"/>
          <p:nvPr/>
        </p:nvSpPr>
        <p:spPr>
          <a:xfrm>
            <a:off x="6702829" y="6306700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资本依赖，技术人才依赖，平台依赖（中心膨胀）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Custom 5">
      <a:dk1>
        <a:srgbClr val="595959"/>
      </a:dk1>
      <a:lt1>
        <a:sysClr val="window" lastClr="FFFFFF"/>
      </a:lt1>
      <a:dk2>
        <a:srgbClr val="75707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9723</TotalTime>
  <Words>2548</Words>
  <Application>Microsoft Office PowerPoint</Application>
  <PresentationFormat>Widescreen</PresentationFormat>
  <Paragraphs>377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微软雅黑</vt:lpstr>
      <vt:lpstr>Arial</vt:lpstr>
      <vt:lpstr>Calibri</vt:lpstr>
      <vt:lpstr>Calibri Light</vt:lpstr>
      <vt:lpstr>Consolas</vt:lpstr>
      <vt:lpstr>Metropolitan</vt:lpstr>
      <vt:lpstr>品链供销平台</vt:lpstr>
      <vt:lpstr>内容</vt:lpstr>
      <vt:lpstr>业务篇</vt:lpstr>
      <vt:lpstr>供应链业务＋零售业务</vt:lpstr>
      <vt:lpstr>供应链业务</vt:lpstr>
      <vt:lpstr>零售业务</vt:lpstr>
      <vt:lpstr>供应链流程</vt:lpstr>
      <vt:lpstr>架构篇</vt:lpstr>
      <vt:lpstr>常见互联网平台架构（不适用）</vt:lpstr>
      <vt:lpstr>与一般互联网平台的区别</vt:lpstr>
      <vt:lpstr>平台运行架构</vt:lpstr>
      <vt:lpstr>多平台联盟（品链区块链）</vt:lpstr>
      <vt:lpstr>联盟链数据共享</vt:lpstr>
      <vt:lpstr>系统软硬件组成</vt:lpstr>
      <vt:lpstr>部署方案（研发及初期）</vt:lpstr>
      <vt:lpstr>部署方案（成熟期60个市场）</vt:lpstr>
      <vt:lpstr>域名资源分配</vt:lpstr>
      <vt:lpstr>账号与账户的关联</vt:lpstr>
      <vt:lpstr>账户层级关系</vt:lpstr>
      <vt:lpstr>市场、商户、供应、产源</vt:lpstr>
      <vt:lpstr>抽象对象模型</vt:lpstr>
      <vt:lpstr>典型组织层次</vt:lpstr>
      <vt:lpstr>供应链收入分配和费用构成</vt:lpstr>
      <vt:lpstr>多业务类型</vt:lpstr>
      <vt:lpstr>商户订货交易和结算（同平台以及跨平台）</vt:lpstr>
      <vt:lpstr>下级业务代办</vt:lpstr>
      <vt:lpstr>业务功能</vt:lpstr>
      <vt:lpstr>嵌入式多业态</vt:lpstr>
      <vt:lpstr>典型应用功能（产品及服务）</vt:lpstr>
      <vt:lpstr>供应分拣派发操作</vt:lpstr>
      <vt:lpstr>宣传广告业务</vt:lpstr>
      <vt:lpstr>一体秤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1264</cp:revision>
  <dcterms:created xsi:type="dcterms:W3CDTF">2021-05-31T06:14:10Z</dcterms:created>
  <dcterms:modified xsi:type="dcterms:W3CDTF">2022-09-04T06:03:15Z</dcterms:modified>
</cp:coreProperties>
</file>