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12"/>
  </p:notesMasterIdLst>
  <p:sldIdLst>
    <p:sldId id="334" r:id="rId2"/>
    <p:sldId id="327" r:id="rId3"/>
    <p:sldId id="329" r:id="rId4"/>
    <p:sldId id="303" r:id="rId5"/>
    <p:sldId id="335" r:id="rId6"/>
    <p:sldId id="331" r:id="rId7"/>
    <p:sldId id="286" r:id="rId8"/>
    <p:sldId id="322" r:id="rId9"/>
    <p:sldId id="264" r:id="rId10"/>
    <p:sldId id="31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供应／产源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驿站／商户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线上下单预订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58F4BB-EE30-4B7C-B648-77574E85525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接单生产、或铺货到中控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1338F4-B64C-431F-A4B0-ED84FD0F35C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去中控取货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8E65B7-D12B-4012-AFC8-EC46306E885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管理批次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6DD34-6F56-4C3C-B06F-A85FE7B697F6}" type="parTrans" cxnId="{4DF6910B-F356-4694-B5A6-9850729D00B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01A50-6B4C-4C47-BBEF-560CB53A8ACD}" type="sibTrans" cxnId="{4DF6910B-F356-4694-B5A6-9850729D00B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2"/>
      <dgm:spPr/>
    </dgm:pt>
    <dgm:pt modelId="{99203F4A-25B9-4280-A445-14B0626E20E1}" type="pres">
      <dgm:prSet presAssocID="{99B4340B-D979-40B0-97CB-EEDBED034EB7}" presName="childNode2" presStyleLbl="bgAcc1" presStyleIdx="1" presStyleCnt="2" custScaleY="100132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2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</dgm:ptLst>
  <dgm:cxnLst>
    <dgm:cxn modelId="{4DF6910B-F356-4694-B5A6-9850729D00BB}" srcId="{405BE692-A9C4-49C5-B941-A9A8F3D8D6CA}" destId="{0D8E65B7-D12B-4012-AFC8-EC46306E8853}" srcOrd="0" destOrd="0" parTransId="{5936DD34-6F56-4C3C-B06F-A85FE7B697F6}" sibTransId="{3CF01A50-6B4C-4C47-BBEF-560CB53A8ACD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109EC140-97F8-4DA2-9C9B-E903DB6ED8F7}" type="presOf" srcId="{0D8E65B7-D12B-4012-AFC8-EC46306E8853}" destId="{150409F7-4E55-4A5A-A6AB-1156D7A798E0}" srcOrd="0" destOrd="0" presId="urn:microsoft.com/office/officeart/2005/8/layout/hProcess4"/>
    <dgm:cxn modelId="{17072262-196A-4195-8A63-83786F5AB862}" type="presOf" srcId="{0D8E65B7-D12B-4012-AFC8-EC46306E8853}" destId="{19896CF8-68B2-458E-90C1-E6027303054F}" srcOrd="1" destOrd="0" presId="urn:microsoft.com/office/officeart/2005/8/layout/hProcess4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1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1" presId="urn:microsoft.com/office/officeart/2005/8/layout/hProcess4"/>
    <dgm:cxn modelId="{E2ACC7A4-ED59-423C-BC91-B002B9C8CCF3}" srcId="{405BE692-A9C4-49C5-B941-A9A8F3D8D6CA}" destId="{8358F4BB-EE30-4B7C-B648-77574E855255}" srcOrd="1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驿站／商户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线上线下接单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1338F4-B64C-431F-A4B0-ED84FD0F35C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现货或当日到货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0A4FDF-0145-4DEA-BBF0-4311CB02571B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到驿站自提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0BFB9F-3246-45C4-82DF-C80574CC4C4A}" type="parTrans" cxnId="{1ECA5586-1221-41ED-8B3A-26E9DA9C49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892C38-7D10-435D-BE3A-F29B8CD51FAA}" type="sibTrans" cxnId="{1ECA5586-1221-41ED-8B3A-26E9DA9C49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7B42D-CFFE-4CB0-8ABA-28C5C7236252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线上线下下单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485-7649-4D71-BF32-D676B00F1F43}" type="parTrans" cxnId="{67679261-FD55-4C9F-AC12-B43B4C9803A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7DB04-BF6D-461C-BA7E-42299D00CB23}" type="sibTrans" cxnId="{67679261-FD55-4C9F-AC12-B43B4C9803A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9E6959-8DB7-4326-A608-B2B0E080311B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健康咨询测评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8DA8A-E755-4070-A49E-A7DCC2EC33F3}" type="parTrans" cxnId="{0009C8DA-1F8C-4906-A00A-C6FEE0FC44D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C73385-AE18-4E69-94E1-4B80A7690CB8}" type="sibTrans" cxnId="{0009C8DA-1F8C-4906-A00A-C6FEE0FC44D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859C34-12F1-408B-B811-6484C97A5D4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提供健康咨询测评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71F3B-8E2F-43A5-B04C-2D872B38E3F4}" type="parTrans" cxnId="{A7790B95-76AD-439F-AC6C-AE0A86FE561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160260-ED2A-4C9F-98D9-CD57EA531E5F}" type="sibTrans" cxnId="{A7790B95-76AD-439F-AC6C-AE0A86FE561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B37E3B64-29D7-42D0-A6BE-404ED29D7D60}" type="pres">
      <dgm:prSet presAssocID="{99B4340B-D979-40B0-97CB-EEDBED034EB7}" presName="composite1" presStyleCnt="0"/>
      <dgm:spPr/>
    </dgm:pt>
    <dgm:pt modelId="{F29BB0C8-2315-434B-8DFE-77B4C5D09880}" type="pres">
      <dgm:prSet presAssocID="{99B4340B-D979-40B0-97CB-EEDBED034EB7}" presName="dummyNode1" presStyleLbl="node1" presStyleIdx="0" presStyleCnt="2"/>
      <dgm:spPr/>
    </dgm:pt>
    <dgm:pt modelId="{1ACAE2EA-03D4-4D34-A893-8BB4DA639871}" type="pres">
      <dgm:prSet presAssocID="{99B4340B-D979-40B0-97CB-EEDBED034EB7}" presName="childNode1" presStyleLbl="bgAcc1" presStyleIdx="0" presStyleCnt="2" custScaleX="113010">
        <dgm:presLayoutVars>
          <dgm:bulletEnabled val="1"/>
        </dgm:presLayoutVars>
      </dgm:prSet>
      <dgm:spPr/>
    </dgm:pt>
    <dgm:pt modelId="{B71DC9E6-F306-4E7B-8A6A-3E464EED5CF0}" type="pres">
      <dgm:prSet presAssocID="{99B4340B-D979-40B0-97CB-EEDBED034EB7}" presName="childNode1tx" presStyleLbl="bgAcc1" presStyleIdx="0" presStyleCnt="2">
        <dgm:presLayoutVars>
          <dgm:bulletEnabled val="1"/>
        </dgm:presLayoutVars>
      </dgm:prSet>
      <dgm:spPr/>
    </dgm:pt>
    <dgm:pt modelId="{48CFFE79-F6E4-4C57-952C-15F2958074FF}" type="pres">
      <dgm:prSet presAssocID="{99B4340B-D979-40B0-97CB-EEDBED034EB7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8546C272-8776-4751-A41E-19F67736B8AA}" type="pres">
      <dgm:prSet presAssocID="{99B4340B-D979-40B0-97CB-EEDBED034EB7}" presName="connSite1" presStyleCnt="0"/>
      <dgm:spPr/>
    </dgm:pt>
    <dgm:pt modelId="{8FBC3B4B-A88B-48B9-89E3-0F92C6CFC9C6}" type="pres">
      <dgm:prSet presAssocID="{A1081994-ECF4-40C5-8607-67F3E5CEA8E9}" presName="Name9" presStyleLbl="sibTrans2D1" presStyleIdx="0" presStyleCnt="1"/>
      <dgm:spPr/>
    </dgm:pt>
    <dgm:pt modelId="{790C937F-24BE-47CA-BF0A-1BC7565D50C3}" type="pres">
      <dgm:prSet presAssocID="{F64E0F38-6A36-4542-A9A4-5C69B77D261D}" presName="composite2" presStyleCnt="0"/>
      <dgm:spPr/>
    </dgm:pt>
    <dgm:pt modelId="{4CB7E01C-DCB8-47D8-B40C-DE987911EE90}" type="pres">
      <dgm:prSet presAssocID="{F64E0F38-6A36-4542-A9A4-5C69B77D261D}" presName="dummyNode2" presStyleLbl="node1" presStyleIdx="0" presStyleCnt="2"/>
      <dgm:spPr/>
    </dgm:pt>
    <dgm:pt modelId="{AF2D812E-190A-46DF-979A-D93F6D1DE5FE}" type="pres">
      <dgm:prSet presAssocID="{F64E0F38-6A36-4542-A9A4-5C69B77D261D}" presName="childNode2" presStyleLbl="bgAcc1" presStyleIdx="1" presStyleCnt="2">
        <dgm:presLayoutVars>
          <dgm:bulletEnabled val="1"/>
        </dgm:presLayoutVars>
      </dgm:prSet>
      <dgm:spPr/>
    </dgm:pt>
    <dgm:pt modelId="{155E64B3-236F-4026-95AB-28562FCB95CC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BC7C4AEE-327F-440C-8399-DD4E87D6ECBE}" type="pres">
      <dgm:prSet presAssocID="{F64E0F38-6A36-4542-A9A4-5C69B77D261D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3AFA2232-7C57-4F11-AB1A-9850192527EE}" type="pres">
      <dgm:prSet presAssocID="{F64E0F38-6A36-4542-A9A4-5C69B77D261D}" presName="connSite2" presStyleCnt="0"/>
      <dgm:spPr/>
    </dgm:pt>
  </dgm:ptLst>
  <dgm:cxnLst>
    <dgm:cxn modelId="{55A37909-B5DB-4329-9220-AB1D92E90943}" type="presOf" srcId="{030FEABA-6B31-427C-B27A-146B583476E6}" destId="{B71DC9E6-F306-4E7B-8A6A-3E464EED5CF0}" srcOrd="1" destOrd="0" presId="urn:microsoft.com/office/officeart/2005/8/layout/hProcess4"/>
    <dgm:cxn modelId="{36F0A111-97AE-4942-865C-DED7B2EF24A3}" type="presOf" srcId="{030FEABA-6B31-427C-B27A-146B583476E6}" destId="{1ACAE2EA-03D4-4D34-A893-8BB4DA639871}" srcOrd="0" destOrd="0" presId="urn:microsoft.com/office/officeart/2005/8/layout/hProcess4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A478DF20-1DC6-40C2-A891-3BF30F2896B7}" type="presOf" srcId="{F64E0F38-6A36-4542-A9A4-5C69B77D261D}" destId="{BC7C4AEE-327F-440C-8399-DD4E87D6ECBE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CFE55338-8694-4AC9-A554-CA1539AE495F}" srcId="{8040085C-340B-4CC0-8C1E-1003306DB933}" destId="{99B4340B-D979-40B0-97CB-EEDBED034EB7}" srcOrd="0" destOrd="0" parTransId="{CB8CE0C5-3D2E-4C63-B5CC-AD2D613EA9C0}" sibTransId="{A1081994-ECF4-40C5-8607-67F3E5CEA8E9}"/>
    <dgm:cxn modelId="{D757933D-CF31-4404-B247-242BDC8BE7FE}" type="presOf" srcId="{CE859C34-12F1-408B-B811-6484C97A5D40}" destId="{B71DC9E6-F306-4E7B-8A6A-3E464EED5CF0}" srcOrd="1" destOrd="2" presId="urn:microsoft.com/office/officeart/2005/8/layout/hProcess4"/>
    <dgm:cxn modelId="{67679261-FD55-4C9F-AC12-B43B4C9803A9}" srcId="{F64E0F38-6A36-4542-A9A4-5C69B77D261D}" destId="{F527B42D-CFFE-4CB0-8ABA-28C5C7236252}" srcOrd="0" destOrd="0" parTransId="{69C9F485-7649-4D71-BF32-D676B00F1F43}" sibTransId="{3CF7DB04-BF6D-461C-BA7E-42299D00CB23}"/>
    <dgm:cxn modelId="{DF8D2871-FA4F-4F3F-9855-BF37A357715E}" type="presOf" srcId="{99B4340B-D979-40B0-97CB-EEDBED034EB7}" destId="{48CFFE79-F6E4-4C57-952C-15F2958074FF}" srcOrd="0" destOrd="0" presId="urn:microsoft.com/office/officeart/2005/8/layout/hProcess4"/>
    <dgm:cxn modelId="{AACFC358-EE79-4DB6-A0A4-67690E0816D2}" type="presOf" srcId="{A1081994-ECF4-40C5-8607-67F3E5CEA8E9}" destId="{8FBC3B4B-A88B-48B9-89E3-0F92C6CFC9C6}" srcOrd="0" destOrd="0" presId="urn:microsoft.com/office/officeart/2005/8/layout/hProcess4"/>
    <dgm:cxn modelId="{1FA4A47C-C9F2-4430-9B74-D84573F447C7}" type="presOf" srcId="{EB1338F4-B64C-431F-A4B0-ED84FD0F35CB}" destId="{B71DC9E6-F306-4E7B-8A6A-3E464EED5CF0}" srcOrd="1" destOrd="1" presId="urn:microsoft.com/office/officeart/2005/8/layout/hProcess4"/>
    <dgm:cxn modelId="{191EC27C-7C8E-4767-8644-B7384F1104C2}" type="presOf" srcId="{680A4FDF-0145-4DEA-BBF0-4311CB02571B}" destId="{AF2D812E-190A-46DF-979A-D93F6D1DE5FE}" srcOrd="0" destOrd="1" presId="urn:microsoft.com/office/officeart/2005/8/layout/hProcess4"/>
    <dgm:cxn modelId="{A4F91086-1943-45D8-8750-E501AA2F422E}" type="presOf" srcId="{969E6959-8DB7-4326-A608-B2B0E080311B}" destId="{155E64B3-236F-4026-95AB-28562FCB95CC}" srcOrd="1" destOrd="2" presId="urn:microsoft.com/office/officeart/2005/8/layout/hProcess4"/>
    <dgm:cxn modelId="{1ECA5586-1221-41ED-8B3A-26E9DA9C49AE}" srcId="{F64E0F38-6A36-4542-A9A4-5C69B77D261D}" destId="{680A4FDF-0145-4DEA-BBF0-4311CB02571B}" srcOrd="1" destOrd="0" parTransId="{3F0BFB9F-3246-45C4-82DF-C80574CC4C4A}" sibTransId="{39892C38-7D10-435D-BE3A-F29B8CD51FAA}"/>
    <dgm:cxn modelId="{DD3D5E88-360D-40CA-9E0B-E629ACF741E8}" type="presOf" srcId="{680A4FDF-0145-4DEA-BBF0-4311CB02571B}" destId="{155E64B3-236F-4026-95AB-28562FCB95CC}" srcOrd="1" destOrd="1" presId="urn:microsoft.com/office/officeart/2005/8/layout/hProcess4"/>
    <dgm:cxn modelId="{59D44589-CED0-4D7D-BD9E-609DD930618A}" type="presOf" srcId="{CE859C34-12F1-408B-B811-6484C97A5D40}" destId="{1ACAE2EA-03D4-4D34-A893-8BB4DA639871}" srcOrd="0" destOrd="2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A7790B95-76AD-439F-AC6C-AE0A86FE5618}" srcId="{99B4340B-D979-40B0-97CB-EEDBED034EB7}" destId="{CE859C34-12F1-408B-B811-6484C97A5D40}" srcOrd="2" destOrd="0" parTransId="{9D271F3B-8E2F-43A5-B04C-2D872B38E3F4}" sibTransId="{31160260-ED2A-4C9F-98D9-CD57EA531E5F}"/>
    <dgm:cxn modelId="{0D3780A2-0373-4012-BF99-8FE8A9CEB58A}" type="presOf" srcId="{969E6959-8DB7-4326-A608-B2B0E080311B}" destId="{AF2D812E-190A-46DF-979A-D93F6D1DE5FE}" srcOrd="0" destOrd="2" presId="urn:microsoft.com/office/officeart/2005/8/layout/hProcess4"/>
    <dgm:cxn modelId="{037CD5C5-E25C-45AC-9C10-95E6B4ACCA55}" type="presOf" srcId="{F527B42D-CFFE-4CB0-8ABA-28C5C7236252}" destId="{155E64B3-236F-4026-95AB-28562FCB95CC}" srcOrd="1" destOrd="0" presId="urn:microsoft.com/office/officeart/2005/8/layout/hProcess4"/>
    <dgm:cxn modelId="{0009C8DA-1F8C-4906-A00A-C6FEE0FC44D6}" srcId="{F64E0F38-6A36-4542-A9A4-5C69B77D261D}" destId="{969E6959-8DB7-4326-A608-B2B0E080311B}" srcOrd="2" destOrd="0" parTransId="{9388DA8A-E755-4070-A49E-A7DCC2EC33F3}" sibTransId="{24C73385-AE18-4E69-94E1-4B80A7690CB8}"/>
    <dgm:cxn modelId="{861692F4-FB24-4D83-B7BD-31502C25952D}" type="presOf" srcId="{F527B42D-CFFE-4CB0-8ABA-28C5C7236252}" destId="{AF2D812E-190A-46DF-979A-D93F6D1DE5FE}" srcOrd="0" destOrd="0" presId="urn:microsoft.com/office/officeart/2005/8/layout/hProcess4"/>
    <dgm:cxn modelId="{049A05F5-B75F-442A-A04C-9D8F8AE3FA64}" type="presOf" srcId="{EB1338F4-B64C-431F-A4B0-ED84FD0F35CB}" destId="{1ACAE2EA-03D4-4D34-A893-8BB4DA639871}" srcOrd="0" destOrd="1" presId="urn:microsoft.com/office/officeart/2005/8/layout/hProcess4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CDA41627-1E99-4F20-B3A2-FA6D6E5E6EDC}" type="presParOf" srcId="{DCCF39AD-A645-4341-98F3-9645DE916F31}" destId="{B37E3B64-29D7-42D0-A6BE-404ED29D7D60}" srcOrd="0" destOrd="0" presId="urn:microsoft.com/office/officeart/2005/8/layout/hProcess4"/>
    <dgm:cxn modelId="{2B2DFEB5-0809-4FEC-B035-1A6ADB4ED211}" type="presParOf" srcId="{B37E3B64-29D7-42D0-A6BE-404ED29D7D60}" destId="{F29BB0C8-2315-434B-8DFE-77B4C5D09880}" srcOrd="0" destOrd="0" presId="urn:microsoft.com/office/officeart/2005/8/layout/hProcess4"/>
    <dgm:cxn modelId="{71044294-1591-4725-AED9-3D9FBDFB08CD}" type="presParOf" srcId="{B37E3B64-29D7-42D0-A6BE-404ED29D7D60}" destId="{1ACAE2EA-03D4-4D34-A893-8BB4DA639871}" srcOrd="1" destOrd="0" presId="urn:microsoft.com/office/officeart/2005/8/layout/hProcess4"/>
    <dgm:cxn modelId="{678B934B-67B8-40BD-8EB7-33912F9D29E0}" type="presParOf" srcId="{B37E3B64-29D7-42D0-A6BE-404ED29D7D60}" destId="{B71DC9E6-F306-4E7B-8A6A-3E464EED5CF0}" srcOrd="2" destOrd="0" presId="urn:microsoft.com/office/officeart/2005/8/layout/hProcess4"/>
    <dgm:cxn modelId="{AD679B6F-81DC-4A8B-B61B-D1004BD45E66}" type="presParOf" srcId="{B37E3B64-29D7-42D0-A6BE-404ED29D7D60}" destId="{48CFFE79-F6E4-4C57-952C-15F2958074FF}" srcOrd="3" destOrd="0" presId="urn:microsoft.com/office/officeart/2005/8/layout/hProcess4"/>
    <dgm:cxn modelId="{B4DE9B1F-1776-4709-9D17-47B3B2835101}" type="presParOf" srcId="{B37E3B64-29D7-42D0-A6BE-404ED29D7D60}" destId="{8546C272-8776-4751-A41E-19F67736B8AA}" srcOrd="4" destOrd="0" presId="urn:microsoft.com/office/officeart/2005/8/layout/hProcess4"/>
    <dgm:cxn modelId="{C8D524BA-9ED6-4216-B297-114409D81F4E}" type="presParOf" srcId="{DCCF39AD-A645-4341-98F3-9645DE916F31}" destId="{8FBC3B4B-A88B-48B9-89E3-0F92C6CFC9C6}" srcOrd="1" destOrd="0" presId="urn:microsoft.com/office/officeart/2005/8/layout/hProcess4"/>
    <dgm:cxn modelId="{E70EF7CA-0E85-49CF-BE02-1E1F2B286375}" type="presParOf" srcId="{DCCF39AD-A645-4341-98F3-9645DE916F31}" destId="{790C937F-24BE-47CA-BF0A-1BC7565D50C3}" srcOrd="2" destOrd="0" presId="urn:microsoft.com/office/officeart/2005/8/layout/hProcess4"/>
    <dgm:cxn modelId="{2E2C42DE-2461-4C72-B9A5-B4D3A9C1E1F3}" type="presParOf" srcId="{790C937F-24BE-47CA-BF0A-1BC7565D50C3}" destId="{4CB7E01C-DCB8-47D8-B40C-DE987911EE90}" srcOrd="0" destOrd="0" presId="urn:microsoft.com/office/officeart/2005/8/layout/hProcess4"/>
    <dgm:cxn modelId="{6848192A-202C-414D-8E23-10D700232127}" type="presParOf" srcId="{790C937F-24BE-47CA-BF0A-1BC7565D50C3}" destId="{AF2D812E-190A-46DF-979A-D93F6D1DE5FE}" srcOrd="1" destOrd="0" presId="urn:microsoft.com/office/officeart/2005/8/layout/hProcess4"/>
    <dgm:cxn modelId="{0203FAF1-513B-4B43-A62D-BE54DDF9C1F7}" type="presParOf" srcId="{790C937F-24BE-47CA-BF0A-1BC7565D50C3}" destId="{155E64B3-236F-4026-95AB-28562FCB95CC}" srcOrd="2" destOrd="0" presId="urn:microsoft.com/office/officeart/2005/8/layout/hProcess4"/>
    <dgm:cxn modelId="{62C8045D-2C55-40D5-AE4A-D72D4F45CFED}" type="presParOf" srcId="{790C937F-24BE-47CA-BF0A-1BC7565D50C3}" destId="{BC7C4AEE-327F-440C-8399-DD4E87D6ECBE}" srcOrd="3" destOrd="0" presId="urn:microsoft.com/office/officeart/2005/8/layout/hProcess4"/>
    <dgm:cxn modelId="{B095BC2C-F891-41AF-8450-4CE49B1F215A}" type="presParOf" srcId="{790C937F-24BE-47CA-BF0A-1BC7565D50C3}" destId="{3AFA2232-7C57-4F11-AB1A-9850192527E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3201C-45E1-45F3-B164-73B0C00EF327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9C110-4A23-49E7-89D6-04CF208320C2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 anchor="b"/>
        <a:lstStyle/>
        <a:p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调养厨房</a:t>
          </a:r>
          <a:endParaRPr lang="en-US" sz="1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B0E9F0-2940-4C1B-9A63-0C17DC43A36A}" type="parTrans" cxnId="{F423EABB-1EF2-4762-832D-4500237456AE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4FD59D-D267-48DC-8D16-DD8C53D379D3}" type="sibTrans" cxnId="{F423EABB-1EF2-4762-832D-4500237456AE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03AF3-B830-407D-A0DE-443E1179B8F3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238578-671B-4BE2-963C-FAFC85F4B6F6}" type="parTrans" cxnId="{26F811B9-02C6-47E2-8644-86C8B33FAA0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4CF588-7E38-43B1-9182-2AA3E6193FA1}" type="sibTrans" cxnId="{26F811B9-02C6-47E2-8644-86C8B33FAA0C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236D2E-4D2E-4BEC-8EFF-86E176DA20EE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761E4C-E6A6-4BEA-A10D-67379E27ECA1}" type="parTrans" cxnId="{3A4EF6F6-08C5-45FA-8B5A-2E852E19E444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43956-FE99-443D-B6DF-8820406880AB}" type="sibTrans" cxnId="{3A4EF6F6-08C5-45FA-8B5A-2E852E19E444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F67439-0C7A-4386-9213-1A5E43F734B6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2B50B-DE94-496A-9539-63F5E552D876}" type="parTrans" cxnId="{DC1E5D6D-3A1B-4E17-956A-B4742F6DB145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1145F-40CF-46A3-A6AD-4109DE2230A2}" type="sibTrans" cxnId="{DC1E5D6D-3A1B-4E17-956A-B4742F6DB145}">
      <dgm:prSet/>
      <dgm:spPr/>
      <dgm:t>
        <a:bodyPr/>
        <a:lstStyle/>
        <a:p>
          <a:endParaRPr lang="en-US" sz="9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5D956E-CDD4-438B-A7A9-3AF58B06CEAC}" type="pres">
      <dgm:prSet presAssocID="{FEE3201C-45E1-45F3-B164-73B0C00EF32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DC2B47-D708-4F44-9A43-BD7FF7D8788C}" type="pres">
      <dgm:prSet presAssocID="{C759C110-4A23-49E7-89D6-04CF208320C2}" presName="centerShape" presStyleLbl="node0" presStyleIdx="0" presStyleCnt="1" custScaleX="105066" custScaleY="92424"/>
      <dgm:spPr>
        <a:prstGeom prst="hexagon">
          <a:avLst/>
        </a:prstGeom>
      </dgm:spPr>
    </dgm:pt>
    <dgm:pt modelId="{69045D90-C50C-46A8-BCEA-7DD65C6D495A}" type="pres">
      <dgm:prSet presAssocID="{96238578-671B-4BE2-963C-FAFC85F4B6F6}" presName="Name9" presStyleLbl="parChTrans1D2" presStyleIdx="0" presStyleCnt="3"/>
      <dgm:spPr/>
    </dgm:pt>
    <dgm:pt modelId="{8C40E83B-282A-4859-B107-0B8CE5295957}" type="pres">
      <dgm:prSet presAssocID="{96238578-671B-4BE2-963C-FAFC85F4B6F6}" presName="connTx" presStyleLbl="parChTrans1D2" presStyleIdx="0" presStyleCnt="3"/>
      <dgm:spPr/>
    </dgm:pt>
    <dgm:pt modelId="{DC84E0A3-64D9-4A24-BE4D-E929A8890E16}" type="pres">
      <dgm:prSet presAssocID="{C0003AF3-B830-407D-A0DE-443E1179B8F3}" presName="node" presStyleLbl="node1" presStyleIdx="0" presStyleCnt="3" custScaleX="68302" custScaleY="68302">
        <dgm:presLayoutVars>
          <dgm:bulletEnabled val="1"/>
        </dgm:presLayoutVars>
      </dgm:prSet>
      <dgm:spPr/>
    </dgm:pt>
    <dgm:pt modelId="{367A0D0A-C139-4C3D-A621-783A3F190771}" type="pres">
      <dgm:prSet presAssocID="{BB761E4C-E6A6-4BEA-A10D-67379E27ECA1}" presName="Name9" presStyleLbl="parChTrans1D2" presStyleIdx="1" presStyleCnt="3"/>
      <dgm:spPr/>
    </dgm:pt>
    <dgm:pt modelId="{CE256DEF-70A5-4BD3-8870-FC8A5569AF5C}" type="pres">
      <dgm:prSet presAssocID="{BB761E4C-E6A6-4BEA-A10D-67379E27ECA1}" presName="connTx" presStyleLbl="parChTrans1D2" presStyleIdx="1" presStyleCnt="3"/>
      <dgm:spPr/>
    </dgm:pt>
    <dgm:pt modelId="{3E3B7183-9820-435C-8E22-7DB697E141ED}" type="pres">
      <dgm:prSet presAssocID="{4E236D2E-4D2E-4BEC-8EFF-86E176DA20EE}" presName="node" presStyleLbl="node1" presStyleIdx="1" presStyleCnt="3" custScaleX="68302" custScaleY="68302">
        <dgm:presLayoutVars>
          <dgm:bulletEnabled val="1"/>
        </dgm:presLayoutVars>
      </dgm:prSet>
      <dgm:spPr/>
    </dgm:pt>
    <dgm:pt modelId="{5631BACA-EF97-4C4A-8B85-79AF4E56DAB2}" type="pres">
      <dgm:prSet presAssocID="{B262B50B-DE94-496A-9539-63F5E552D876}" presName="Name9" presStyleLbl="parChTrans1D2" presStyleIdx="2" presStyleCnt="3"/>
      <dgm:spPr/>
    </dgm:pt>
    <dgm:pt modelId="{74568526-35B2-4E52-A341-45B42CF047D1}" type="pres">
      <dgm:prSet presAssocID="{B262B50B-DE94-496A-9539-63F5E552D876}" presName="connTx" presStyleLbl="parChTrans1D2" presStyleIdx="2" presStyleCnt="3"/>
      <dgm:spPr/>
    </dgm:pt>
    <dgm:pt modelId="{4B1A3F33-26B1-4096-9476-D6CA19EA91CA}" type="pres">
      <dgm:prSet presAssocID="{8EF67439-0C7A-4386-9213-1A5E43F734B6}" presName="node" presStyleLbl="node1" presStyleIdx="2" presStyleCnt="3" custScaleX="68302" custScaleY="68302">
        <dgm:presLayoutVars>
          <dgm:bulletEnabled val="1"/>
        </dgm:presLayoutVars>
      </dgm:prSet>
      <dgm:spPr/>
    </dgm:pt>
  </dgm:ptLst>
  <dgm:cxnLst>
    <dgm:cxn modelId="{807DA513-7070-4FEB-8F45-AC06611B90F1}" type="presOf" srcId="{B262B50B-DE94-496A-9539-63F5E552D876}" destId="{74568526-35B2-4E52-A341-45B42CF047D1}" srcOrd="1" destOrd="0" presId="urn:microsoft.com/office/officeart/2005/8/layout/radial1"/>
    <dgm:cxn modelId="{B187F719-6810-4265-85E0-843CCFE6D540}" type="presOf" srcId="{B262B50B-DE94-496A-9539-63F5E552D876}" destId="{5631BACA-EF97-4C4A-8B85-79AF4E56DAB2}" srcOrd="0" destOrd="0" presId="urn:microsoft.com/office/officeart/2005/8/layout/radial1"/>
    <dgm:cxn modelId="{F1674D3F-EDEC-4900-8617-CBD0EC27E833}" type="presOf" srcId="{BB761E4C-E6A6-4BEA-A10D-67379E27ECA1}" destId="{CE256DEF-70A5-4BD3-8870-FC8A5569AF5C}" srcOrd="1" destOrd="0" presId="urn:microsoft.com/office/officeart/2005/8/layout/radial1"/>
    <dgm:cxn modelId="{CE79DC5D-C96D-4911-865D-1148E3CD47B6}" type="presOf" srcId="{BB761E4C-E6A6-4BEA-A10D-67379E27ECA1}" destId="{367A0D0A-C139-4C3D-A621-783A3F190771}" srcOrd="0" destOrd="0" presId="urn:microsoft.com/office/officeart/2005/8/layout/radial1"/>
    <dgm:cxn modelId="{EB5F6045-C189-465A-8B30-85AA69338045}" type="presOf" srcId="{8EF67439-0C7A-4386-9213-1A5E43F734B6}" destId="{4B1A3F33-26B1-4096-9476-D6CA19EA91CA}" srcOrd="0" destOrd="0" presId="urn:microsoft.com/office/officeart/2005/8/layout/radial1"/>
    <dgm:cxn modelId="{DC1E5D6D-3A1B-4E17-956A-B4742F6DB145}" srcId="{C759C110-4A23-49E7-89D6-04CF208320C2}" destId="{8EF67439-0C7A-4386-9213-1A5E43F734B6}" srcOrd="2" destOrd="0" parTransId="{B262B50B-DE94-496A-9539-63F5E552D876}" sibTransId="{FF11145F-40CF-46A3-A6AD-4109DE2230A2}"/>
    <dgm:cxn modelId="{071A1D50-C74F-47DF-85D1-252062C1E46D}" type="presOf" srcId="{96238578-671B-4BE2-963C-FAFC85F4B6F6}" destId="{8C40E83B-282A-4859-B107-0B8CE5295957}" srcOrd="1" destOrd="0" presId="urn:microsoft.com/office/officeart/2005/8/layout/radial1"/>
    <dgm:cxn modelId="{1A427271-56D7-4157-8147-79FE3F6706E3}" type="presOf" srcId="{C0003AF3-B830-407D-A0DE-443E1179B8F3}" destId="{DC84E0A3-64D9-4A24-BE4D-E929A8890E16}" srcOrd="0" destOrd="0" presId="urn:microsoft.com/office/officeart/2005/8/layout/radial1"/>
    <dgm:cxn modelId="{2210EF81-767C-450C-ABF5-6D6304F9AAE9}" type="presOf" srcId="{4E236D2E-4D2E-4BEC-8EFF-86E176DA20EE}" destId="{3E3B7183-9820-435C-8E22-7DB697E141ED}" srcOrd="0" destOrd="0" presId="urn:microsoft.com/office/officeart/2005/8/layout/radial1"/>
    <dgm:cxn modelId="{456CAE91-B7E1-4A62-83CD-97E86EC276BB}" type="presOf" srcId="{C759C110-4A23-49E7-89D6-04CF208320C2}" destId="{5BDC2B47-D708-4F44-9A43-BD7FF7D8788C}" srcOrd="0" destOrd="0" presId="urn:microsoft.com/office/officeart/2005/8/layout/radial1"/>
    <dgm:cxn modelId="{90FC0AA5-56F3-4580-BD7C-DEB7FC075836}" type="presOf" srcId="{FEE3201C-45E1-45F3-B164-73B0C00EF327}" destId="{B05D956E-CDD4-438B-A7A9-3AF58B06CEAC}" srcOrd="0" destOrd="0" presId="urn:microsoft.com/office/officeart/2005/8/layout/radial1"/>
    <dgm:cxn modelId="{26F811B9-02C6-47E2-8644-86C8B33FAA0C}" srcId="{C759C110-4A23-49E7-89D6-04CF208320C2}" destId="{C0003AF3-B830-407D-A0DE-443E1179B8F3}" srcOrd="0" destOrd="0" parTransId="{96238578-671B-4BE2-963C-FAFC85F4B6F6}" sibTransId="{F04CF588-7E38-43B1-9182-2AA3E6193FA1}"/>
    <dgm:cxn modelId="{F423EABB-1EF2-4762-832D-4500237456AE}" srcId="{FEE3201C-45E1-45F3-B164-73B0C00EF327}" destId="{C759C110-4A23-49E7-89D6-04CF208320C2}" srcOrd="0" destOrd="0" parTransId="{A8B0E9F0-2940-4C1B-9A63-0C17DC43A36A}" sibTransId="{334FD59D-D267-48DC-8D16-DD8C53D379D3}"/>
    <dgm:cxn modelId="{05CDAAE9-5A3D-4AE7-959A-F6EDD67041A2}" type="presOf" srcId="{96238578-671B-4BE2-963C-FAFC85F4B6F6}" destId="{69045D90-C50C-46A8-BCEA-7DD65C6D495A}" srcOrd="0" destOrd="0" presId="urn:microsoft.com/office/officeart/2005/8/layout/radial1"/>
    <dgm:cxn modelId="{3A4EF6F6-08C5-45FA-8B5A-2E852E19E444}" srcId="{C759C110-4A23-49E7-89D6-04CF208320C2}" destId="{4E236D2E-4D2E-4BEC-8EFF-86E176DA20EE}" srcOrd="1" destOrd="0" parTransId="{BB761E4C-E6A6-4BEA-A10D-67379E27ECA1}" sibTransId="{4B743956-FE99-443D-B6DF-8820406880AB}"/>
    <dgm:cxn modelId="{481553EF-F10A-4522-986C-A3388DE736D3}" type="presParOf" srcId="{B05D956E-CDD4-438B-A7A9-3AF58B06CEAC}" destId="{5BDC2B47-D708-4F44-9A43-BD7FF7D8788C}" srcOrd="0" destOrd="0" presId="urn:microsoft.com/office/officeart/2005/8/layout/radial1"/>
    <dgm:cxn modelId="{77EA0047-E19E-4EBE-884F-03BB665A8D56}" type="presParOf" srcId="{B05D956E-CDD4-438B-A7A9-3AF58B06CEAC}" destId="{69045D90-C50C-46A8-BCEA-7DD65C6D495A}" srcOrd="1" destOrd="0" presId="urn:microsoft.com/office/officeart/2005/8/layout/radial1"/>
    <dgm:cxn modelId="{BFB8D6B9-28AD-44BE-83DF-0F5574001AFF}" type="presParOf" srcId="{69045D90-C50C-46A8-BCEA-7DD65C6D495A}" destId="{8C40E83B-282A-4859-B107-0B8CE5295957}" srcOrd="0" destOrd="0" presId="urn:microsoft.com/office/officeart/2005/8/layout/radial1"/>
    <dgm:cxn modelId="{80887FDF-87CF-4AB9-AEF3-5019F51B821F}" type="presParOf" srcId="{B05D956E-CDD4-438B-A7A9-3AF58B06CEAC}" destId="{DC84E0A3-64D9-4A24-BE4D-E929A8890E16}" srcOrd="2" destOrd="0" presId="urn:microsoft.com/office/officeart/2005/8/layout/radial1"/>
    <dgm:cxn modelId="{EC3ACD18-5006-4A9F-BDA0-F25BC3CB4AAB}" type="presParOf" srcId="{B05D956E-CDD4-438B-A7A9-3AF58B06CEAC}" destId="{367A0D0A-C139-4C3D-A621-783A3F190771}" srcOrd="3" destOrd="0" presId="urn:microsoft.com/office/officeart/2005/8/layout/radial1"/>
    <dgm:cxn modelId="{EE739DA6-2AB8-498A-BB9B-A8405C100178}" type="presParOf" srcId="{367A0D0A-C139-4C3D-A621-783A3F190771}" destId="{CE256DEF-70A5-4BD3-8870-FC8A5569AF5C}" srcOrd="0" destOrd="0" presId="urn:microsoft.com/office/officeart/2005/8/layout/radial1"/>
    <dgm:cxn modelId="{5986624F-E3C2-4CE8-97A9-C901DF23FE5D}" type="presParOf" srcId="{B05D956E-CDD4-438B-A7A9-3AF58B06CEAC}" destId="{3E3B7183-9820-435C-8E22-7DB697E141ED}" srcOrd="4" destOrd="0" presId="urn:microsoft.com/office/officeart/2005/8/layout/radial1"/>
    <dgm:cxn modelId="{5D6ADC22-53B1-431B-98F1-860F5C209E47}" type="presParOf" srcId="{B05D956E-CDD4-438B-A7A9-3AF58B06CEAC}" destId="{5631BACA-EF97-4C4A-8B85-79AF4E56DAB2}" srcOrd="5" destOrd="0" presId="urn:microsoft.com/office/officeart/2005/8/layout/radial1"/>
    <dgm:cxn modelId="{338399B4-5391-48E1-A699-21CB74C602FA}" type="presParOf" srcId="{5631BACA-EF97-4C4A-8B85-79AF4E56DAB2}" destId="{74568526-35B2-4E52-A341-45B42CF047D1}" srcOrd="0" destOrd="0" presId="urn:microsoft.com/office/officeart/2005/8/layout/radial1"/>
    <dgm:cxn modelId="{E054ED92-6D41-4055-97E3-DD04BD80A32D}" type="presParOf" srcId="{B05D956E-CDD4-438B-A7A9-3AF58B06CEAC}" destId="{4B1A3F33-26B1-4096-9476-D6CA19EA91CA}" srcOrd="6" destOrd="0" presId="urn:microsoft.com/office/officeart/2005/8/layout/radial1"/>
  </dgm:cxnLst>
  <dgm:bg>
    <a:solidFill>
      <a:schemeClr val="tx1">
        <a:lumMod val="20000"/>
        <a:lumOff val="80000"/>
      </a:schemeClr>
    </a:solidFill>
  </dgm:bg>
  <dgm:whole>
    <a:ln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5762A-4828-41D5-AEA3-7F6D05F48A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88714-2EC4-4881-8E62-7D4C22044FD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董事会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4B2D6-7BB5-4A4A-983A-D097E8955876}" type="parTrans" cxnId="{4D822545-AA37-4623-AEF6-FEB776816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816B1-5FBC-4CD7-A802-92731BDF9EFF}" type="sibTrans" cxnId="{4D822545-AA37-4623-AEF6-FEB7768164D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A0203A-0640-4E5B-8421-2C24B3183FFF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总经理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34AEB6-F81F-45AD-85CC-8C0F3D98DE87}" type="parTrans" cxnId="{6B2D3ED7-C6B2-419C-809C-4C01718A3B8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572B8D-2633-4599-8E0A-A7256F1F5526}" type="sibTrans" cxnId="{6B2D3ED7-C6B2-419C-809C-4C01718A3B8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6EA437-E605-4DFF-83D2-E64F343D52B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62EBA5-54D6-42C0-9ED3-B25B2169DBFE}" type="parTrans" cxnId="{7B106681-368C-4008-9721-261B00872A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6B8C9-149C-4EDC-9232-04EF8D12960C}" type="sibTrans" cxnId="{7B106681-368C-4008-9721-261B00872A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A539E8-5A74-43B6-AEC3-08798803463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C215F3-CAF5-407B-8890-4F88D8475202}" type="parTrans" cxnId="{D6438F6C-574E-48C4-878A-650FECEB435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18F4C0-9CB3-4F79-A550-6902BE06BB55}" type="sibTrans" cxnId="{D6438F6C-574E-48C4-878A-650FECEB435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6FF59D-BD22-404F-B049-A1DB1C7AAB6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信技部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AF286-BE61-4ADB-A868-891941EBF641}" type="parTrans" cxnId="{2B21D00B-D46B-4C2E-85D7-B3E1A307C60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F6E54-CE89-43A4-A8A6-1A2BACC22168}" type="sibTrans" cxnId="{2B21D00B-D46B-4C2E-85D7-B3E1A307C60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FEE70D-B3E6-4859-80F0-D68CF75B41E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财务部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A82D7B-D325-4CDC-AE99-453F4EB2716B}" type="parTrans" cxnId="{14CBC437-37F1-4CF9-B3F0-DA8324CEE4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2FCEE9-9316-4B23-B7C4-E46B53092391}" type="sibTrans" cxnId="{14CBC437-37F1-4CF9-B3F0-DA8324CEE4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B6024A-F312-4500-BE7B-CB7770311904}" type="pres">
      <dgm:prSet presAssocID="{B9C5762A-4828-41D5-AEA3-7F6D05F48A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215CED-F29E-4DEF-8410-B4B5A80A07F0}" type="pres">
      <dgm:prSet presAssocID="{6AC88714-2EC4-4881-8E62-7D4C22044FD2}" presName="hierRoot1" presStyleCnt="0">
        <dgm:presLayoutVars>
          <dgm:hierBranch val="init"/>
        </dgm:presLayoutVars>
      </dgm:prSet>
      <dgm:spPr/>
    </dgm:pt>
    <dgm:pt modelId="{D56457AB-8A14-4CC6-B0C4-57FE13FB7F9C}" type="pres">
      <dgm:prSet presAssocID="{6AC88714-2EC4-4881-8E62-7D4C22044FD2}" presName="rootComposite1" presStyleCnt="0"/>
      <dgm:spPr/>
    </dgm:pt>
    <dgm:pt modelId="{CA3726D0-3BEF-4FD8-8662-A3855770DE29}" type="pres">
      <dgm:prSet presAssocID="{6AC88714-2EC4-4881-8E62-7D4C22044FD2}" presName="rootText1" presStyleLbl="node0" presStyleIdx="0" presStyleCnt="1">
        <dgm:presLayoutVars>
          <dgm:chPref val="3"/>
        </dgm:presLayoutVars>
      </dgm:prSet>
      <dgm:spPr/>
    </dgm:pt>
    <dgm:pt modelId="{D5935E4E-9D2D-403D-B475-C8020F4719BA}" type="pres">
      <dgm:prSet presAssocID="{6AC88714-2EC4-4881-8E62-7D4C22044FD2}" presName="rootConnector1" presStyleLbl="node1" presStyleIdx="0" presStyleCnt="0"/>
      <dgm:spPr/>
    </dgm:pt>
    <dgm:pt modelId="{AAA3D27B-2AD8-4037-B81B-ED50F2511403}" type="pres">
      <dgm:prSet presAssocID="{6AC88714-2EC4-4881-8E62-7D4C22044FD2}" presName="hierChild2" presStyleCnt="0"/>
      <dgm:spPr/>
    </dgm:pt>
    <dgm:pt modelId="{45655269-2BC8-48FB-8917-8E76C79D442F}" type="pres">
      <dgm:prSet presAssocID="{1B62EBA5-54D6-42C0-9ED3-B25B2169DBFE}" presName="Name37" presStyleLbl="parChTrans1D2" presStyleIdx="0" presStyleCnt="5"/>
      <dgm:spPr/>
    </dgm:pt>
    <dgm:pt modelId="{BF19E9F3-DD0B-4C5A-8374-F7932D61E5FA}" type="pres">
      <dgm:prSet presAssocID="{5C6EA437-E605-4DFF-83D2-E64F343D52B0}" presName="hierRoot2" presStyleCnt="0">
        <dgm:presLayoutVars>
          <dgm:hierBranch val="init"/>
        </dgm:presLayoutVars>
      </dgm:prSet>
      <dgm:spPr/>
    </dgm:pt>
    <dgm:pt modelId="{41E19817-FFE9-4B04-B604-0DA369AC6704}" type="pres">
      <dgm:prSet presAssocID="{5C6EA437-E605-4DFF-83D2-E64F343D52B0}" presName="rootComposite" presStyleCnt="0"/>
      <dgm:spPr/>
    </dgm:pt>
    <dgm:pt modelId="{583D359E-BF80-4536-AEB4-1FF7733F8BAB}" type="pres">
      <dgm:prSet presAssocID="{5C6EA437-E605-4DFF-83D2-E64F343D52B0}" presName="rootText" presStyleLbl="node2" presStyleIdx="0" presStyleCnt="4">
        <dgm:presLayoutVars>
          <dgm:chPref val="3"/>
        </dgm:presLayoutVars>
      </dgm:prSet>
      <dgm:spPr/>
    </dgm:pt>
    <dgm:pt modelId="{607980E6-FB88-4CAF-8266-A839809A8DD8}" type="pres">
      <dgm:prSet presAssocID="{5C6EA437-E605-4DFF-83D2-E64F343D52B0}" presName="rootConnector" presStyleLbl="node2" presStyleIdx="0" presStyleCnt="4"/>
      <dgm:spPr/>
    </dgm:pt>
    <dgm:pt modelId="{F33E261F-49A1-40FA-B2E6-D85A31B3792D}" type="pres">
      <dgm:prSet presAssocID="{5C6EA437-E605-4DFF-83D2-E64F343D52B0}" presName="hierChild4" presStyleCnt="0"/>
      <dgm:spPr/>
    </dgm:pt>
    <dgm:pt modelId="{E8FA2211-64C1-469E-A79E-3FF389959182}" type="pres">
      <dgm:prSet presAssocID="{5C6EA437-E605-4DFF-83D2-E64F343D52B0}" presName="hierChild5" presStyleCnt="0"/>
      <dgm:spPr/>
    </dgm:pt>
    <dgm:pt modelId="{98BD70C3-497D-4BE5-92BC-BDD3AC826B0F}" type="pres">
      <dgm:prSet presAssocID="{0EC215F3-CAF5-407B-8890-4F88D8475202}" presName="Name37" presStyleLbl="parChTrans1D2" presStyleIdx="1" presStyleCnt="5"/>
      <dgm:spPr/>
    </dgm:pt>
    <dgm:pt modelId="{185B2EC2-2D49-44E9-9AA1-5BCA4E34C4AB}" type="pres">
      <dgm:prSet presAssocID="{A3A539E8-5A74-43B6-AEC3-087988034639}" presName="hierRoot2" presStyleCnt="0">
        <dgm:presLayoutVars>
          <dgm:hierBranch val="init"/>
        </dgm:presLayoutVars>
      </dgm:prSet>
      <dgm:spPr/>
    </dgm:pt>
    <dgm:pt modelId="{A081D3AD-D171-483B-9016-0B5939353975}" type="pres">
      <dgm:prSet presAssocID="{A3A539E8-5A74-43B6-AEC3-087988034639}" presName="rootComposite" presStyleCnt="0"/>
      <dgm:spPr/>
    </dgm:pt>
    <dgm:pt modelId="{8F4362C3-A135-4CC1-B14A-DDCC5184DC0E}" type="pres">
      <dgm:prSet presAssocID="{A3A539E8-5A74-43B6-AEC3-087988034639}" presName="rootText" presStyleLbl="node2" presStyleIdx="1" presStyleCnt="4">
        <dgm:presLayoutVars>
          <dgm:chPref val="3"/>
        </dgm:presLayoutVars>
      </dgm:prSet>
      <dgm:spPr/>
    </dgm:pt>
    <dgm:pt modelId="{396A5557-23A4-491D-971D-7543B65218AF}" type="pres">
      <dgm:prSet presAssocID="{A3A539E8-5A74-43B6-AEC3-087988034639}" presName="rootConnector" presStyleLbl="node2" presStyleIdx="1" presStyleCnt="4"/>
      <dgm:spPr/>
    </dgm:pt>
    <dgm:pt modelId="{15A7E6D8-5100-4A60-BA10-6439B582AD39}" type="pres">
      <dgm:prSet presAssocID="{A3A539E8-5A74-43B6-AEC3-087988034639}" presName="hierChild4" presStyleCnt="0"/>
      <dgm:spPr/>
    </dgm:pt>
    <dgm:pt modelId="{5ED8B7EB-14A0-48F0-9DB2-678FAE00BDFA}" type="pres">
      <dgm:prSet presAssocID="{A3A539E8-5A74-43B6-AEC3-087988034639}" presName="hierChild5" presStyleCnt="0"/>
      <dgm:spPr/>
    </dgm:pt>
    <dgm:pt modelId="{3348A5F1-B54F-466E-A1DB-137B56FD5FB0}" type="pres">
      <dgm:prSet presAssocID="{6AA82D7B-D325-4CDC-AE99-453F4EB2716B}" presName="Name37" presStyleLbl="parChTrans1D2" presStyleIdx="2" presStyleCnt="5"/>
      <dgm:spPr/>
    </dgm:pt>
    <dgm:pt modelId="{21BDF979-7797-465D-9121-23EAEB173BAF}" type="pres">
      <dgm:prSet presAssocID="{EEFEE70D-B3E6-4859-80F0-D68CF75B41E1}" presName="hierRoot2" presStyleCnt="0">
        <dgm:presLayoutVars>
          <dgm:hierBranch val="init"/>
        </dgm:presLayoutVars>
      </dgm:prSet>
      <dgm:spPr/>
    </dgm:pt>
    <dgm:pt modelId="{83769788-A0D1-4ED8-9876-9320D2D7EC13}" type="pres">
      <dgm:prSet presAssocID="{EEFEE70D-B3E6-4859-80F0-D68CF75B41E1}" presName="rootComposite" presStyleCnt="0"/>
      <dgm:spPr/>
    </dgm:pt>
    <dgm:pt modelId="{217D359F-76E8-404B-B1E5-4B7F97E93EAA}" type="pres">
      <dgm:prSet presAssocID="{EEFEE70D-B3E6-4859-80F0-D68CF75B41E1}" presName="rootText" presStyleLbl="node2" presStyleIdx="2" presStyleCnt="4">
        <dgm:presLayoutVars>
          <dgm:chPref val="3"/>
        </dgm:presLayoutVars>
      </dgm:prSet>
      <dgm:spPr/>
    </dgm:pt>
    <dgm:pt modelId="{60639E14-BBD2-451D-9D43-85434BD89691}" type="pres">
      <dgm:prSet presAssocID="{EEFEE70D-B3E6-4859-80F0-D68CF75B41E1}" presName="rootConnector" presStyleLbl="node2" presStyleIdx="2" presStyleCnt="4"/>
      <dgm:spPr/>
    </dgm:pt>
    <dgm:pt modelId="{FE08870E-D2FC-4D80-A868-29A9038C2308}" type="pres">
      <dgm:prSet presAssocID="{EEFEE70D-B3E6-4859-80F0-D68CF75B41E1}" presName="hierChild4" presStyleCnt="0"/>
      <dgm:spPr/>
    </dgm:pt>
    <dgm:pt modelId="{AAD00AEB-605B-40E3-A0D4-1EA44E4ACD43}" type="pres">
      <dgm:prSet presAssocID="{EEFEE70D-B3E6-4859-80F0-D68CF75B41E1}" presName="hierChild5" presStyleCnt="0"/>
      <dgm:spPr/>
    </dgm:pt>
    <dgm:pt modelId="{7AC4567E-2F5C-4C45-9568-03C07A423CEA}" type="pres">
      <dgm:prSet presAssocID="{775AF286-BE61-4ADB-A868-891941EBF641}" presName="Name37" presStyleLbl="parChTrans1D2" presStyleIdx="3" presStyleCnt="5"/>
      <dgm:spPr/>
    </dgm:pt>
    <dgm:pt modelId="{480EFCF1-4F93-4399-BA26-0066DE039100}" type="pres">
      <dgm:prSet presAssocID="{FF6FF59D-BD22-404F-B049-A1DB1C7AAB66}" presName="hierRoot2" presStyleCnt="0">
        <dgm:presLayoutVars>
          <dgm:hierBranch val="init"/>
        </dgm:presLayoutVars>
      </dgm:prSet>
      <dgm:spPr/>
    </dgm:pt>
    <dgm:pt modelId="{1314AC6E-9A91-40E2-BDF0-E2C969496107}" type="pres">
      <dgm:prSet presAssocID="{FF6FF59D-BD22-404F-B049-A1DB1C7AAB66}" presName="rootComposite" presStyleCnt="0"/>
      <dgm:spPr/>
    </dgm:pt>
    <dgm:pt modelId="{640067CB-B15A-4381-9E87-E6B3993C8369}" type="pres">
      <dgm:prSet presAssocID="{FF6FF59D-BD22-404F-B049-A1DB1C7AAB66}" presName="rootText" presStyleLbl="node2" presStyleIdx="3" presStyleCnt="4">
        <dgm:presLayoutVars>
          <dgm:chPref val="3"/>
        </dgm:presLayoutVars>
      </dgm:prSet>
      <dgm:spPr/>
    </dgm:pt>
    <dgm:pt modelId="{09D1EFDF-229A-48F0-A3D0-F4CB5195EBAB}" type="pres">
      <dgm:prSet presAssocID="{FF6FF59D-BD22-404F-B049-A1DB1C7AAB66}" presName="rootConnector" presStyleLbl="node2" presStyleIdx="3" presStyleCnt="4"/>
      <dgm:spPr/>
    </dgm:pt>
    <dgm:pt modelId="{309E00EE-9445-4B77-9BCB-388549A02B75}" type="pres">
      <dgm:prSet presAssocID="{FF6FF59D-BD22-404F-B049-A1DB1C7AAB66}" presName="hierChild4" presStyleCnt="0"/>
      <dgm:spPr/>
    </dgm:pt>
    <dgm:pt modelId="{C9DCB41B-3F58-4A0D-8B1B-BB9976B167E8}" type="pres">
      <dgm:prSet presAssocID="{FF6FF59D-BD22-404F-B049-A1DB1C7AAB66}" presName="hierChild5" presStyleCnt="0"/>
      <dgm:spPr/>
    </dgm:pt>
    <dgm:pt modelId="{8E59C393-4913-4972-87B9-EAB7759362DD}" type="pres">
      <dgm:prSet presAssocID="{6AC88714-2EC4-4881-8E62-7D4C22044FD2}" presName="hierChild3" presStyleCnt="0"/>
      <dgm:spPr/>
    </dgm:pt>
    <dgm:pt modelId="{488D078E-7E53-405D-84D3-6D2F5B78BD22}" type="pres">
      <dgm:prSet presAssocID="{6534AEB6-F81F-45AD-85CC-8C0F3D98DE87}" presName="Name111" presStyleLbl="parChTrans1D2" presStyleIdx="4" presStyleCnt="5"/>
      <dgm:spPr/>
    </dgm:pt>
    <dgm:pt modelId="{A8FE0C7B-D430-4AA1-B2FF-0B8326BDA03B}" type="pres">
      <dgm:prSet presAssocID="{B7A0203A-0640-4E5B-8421-2C24B3183FFF}" presName="hierRoot3" presStyleCnt="0">
        <dgm:presLayoutVars>
          <dgm:hierBranch val="init"/>
        </dgm:presLayoutVars>
      </dgm:prSet>
      <dgm:spPr/>
    </dgm:pt>
    <dgm:pt modelId="{383C76EC-7800-4A61-8A9E-60793623AD24}" type="pres">
      <dgm:prSet presAssocID="{B7A0203A-0640-4E5B-8421-2C24B3183FFF}" presName="rootComposite3" presStyleCnt="0"/>
      <dgm:spPr/>
    </dgm:pt>
    <dgm:pt modelId="{43BD34F3-7BED-40AA-B14C-66FE52AD1CC5}" type="pres">
      <dgm:prSet presAssocID="{B7A0203A-0640-4E5B-8421-2C24B3183FFF}" presName="rootText3" presStyleLbl="asst1" presStyleIdx="0" presStyleCnt="1">
        <dgm:presLayoutVars>
          <dgm:chPref val="3"/>
        </dgm:presLayoutVars>
      </dgm:prSet>
      <dgm:spPr/>
    </dgm:pt>
    <dgm:pt modelId="{85D4D67F-EA44-4608-953E-336C859985FF}" type="pres">
      <dgm:prSet presAssocID="{B7A0203A-0640-4E5B-8421-2C24B3183FFF}" presName="rootConnector3" presStyleLbl="asst1" presStyleIdx="0" presStyleCnt="1"/>
      <dgm:spPr/>
    </dgm:pt>
    <dgm:pt modelId="{CEF846A7-D593-42CF-AFB3-3140FA631ED6}" type="pres">
      <dgm:prSet presAssocID="{B7A0203A-0640-4E5B-8421-2C24B3183FFF}" presName="hierChild6" presStyleCnt="0"/>
      <dgm:spPr/>
    </dgm:pt>
    <dgm:pt modelId="{BDB8DD45-227F-42CA-89B9-2189C3D976FC}" type="pres">
      <dgm:prSet presAssocID="{B7A0203A-0640-4E5B-8421-2C24B3183FFF}" presName="hierChild7" presStyleCnt="0"/>
      <dgm:spPr/>
    </dgm:pt>
  </dgm:ptLst>
  <dgm:cxnLst>
    <dgm:cxn modelId="{9FF77105-4EF2-4891-B138-382A1EDED808}" type="presOf" srcId="{6AC88714-2EC4-4881-8E62-7D4C22044FD2}" destId="{CA3726D0-3BEF-4FD8-8662-A3855770DE29}" srcOrd="0" destOrd="0" presId="urn:microsoft.com/office/officeart/2005/8/layout/orgChart1"/>
    <dgm:cxn modelId="{2B21D00B-D46B-4C2E-85D7-B3E1A307C60C}" srcId="{6AC88714-2EC4-4881-8E62-7D4C22044FD2}" destId="{FF6FF59D-BD22-404F-B049-A1DB1C7AAB66}" srcOrd="4" destOrd="0" parTransId="{775AF286-BE61-4ADB-A868-891941EBF641}" sibTransId="{04EF6E54-CE89-43A4-A8A6-1A2BACC22168}"/>
    <dgm:cxn modelId="{65848A33-5203-4EC4-A4BD-546857E259E7}" type="presOf" srcId="{B9C5762A-4828-41D5-AEA3-7F6D05F48A36}" destId="{04B6024A-F312-4500-BE7B-CB7770311904}" srcOrd="0" destOrd="0" presId="urn:microsoft.com/office/officeart/2005/8/layout/orgChart1"/>
    <dgm:cxn modelId="{14CBC437-37F1-4CF9-B3F0-DA8324CEE427}" srcId="{6AC88714-2EC4-4881-8E62-7D4C22044FD2}" destId="{EEFEE70D-B3E6-4859-80F0-D68CF75B41E1}" srcOrd="3" destOrd="0" parTransId="{6AA82D7B-D325-4CDC-AE99-453F4EB2716B}" sibTransId="{DF2FCEE9-9316-4B23-B7C4-E46B53092391}"/>
    <dgm:cxn modelId="{246E1A3D-BC0C-45CD-AA51-68B2CD58AC30}" type="presOf" srcId="{FF6FF59D-BD22-404F-B049-A1DB1C7AAB66}" destId="{640067CB-B15A-4381-9E87-E6B3993C8369}" srcOrd="0" destOrd="0" presId="urn:microsoft.com/office/officeart/2005/8/layout/orgChart1"/>
    <dgm:cxn modelId="{4D822545-AA37-4623-AEF6-FEB7768164DD}" srcId="{B9C5762A-4828-41D5-AEA3-7F6D05F48A36}" destId="{6AC88714-2EC4-4881-8E62-7D4C22044FD2}" srcOrd="0" destOrd="0" parTransId="{C904B2D6-7BB5-4A4A-983A-D097E8955876}" sibTransId="{1BB816B1-5FBC-4CD7-A802-92731BDF9EFF}"/>
    <dgm:cxn modelId="{1C7FC76A-2E2E-4769-A5F3-B703E408B208}" type="presOf" srcId="{5C6EA437-E605-4DFF-83D2-E64F343D52B0}" destId="{583D359E-BF80-4536-AEB4-1FF7733F8BAB}" srcOrd="0" destOrd="0" presId="urn:microsoft.com/office/officeart/2005/8/layout/orgChart1"/>
    <dgm:cxn modelId="{D6438F6C-574E-48C4-878A-650FECEB4350}" srcId="{6AC88714-2EC4-4881-8E62-7D4C22044FD2}" destId="{A3A539E8-5A74-43B6-AEC3-087988034639}" srcOrd="2" destOrd="0" parTransId="{0EC215F3-CAF5-407B-8890-4F88D8475202}" sibTransId="{AD18F4C0-9CB3-4F79-A550-6902BE06BB55}"/>
    <dgm:cxn modelId="{E7528753-B0C5-4D86-BB42-921E84C7AC78}" type="presOf" srcId="{6534AEB6-F81F-45AD-85CC-8C0F3D98DE87}" destId="{488D078E-7E53-405D-84D3-6D2F5B78BD22}" srcOrd="0" destOrd="0" presId="urn:microsoft.com/office/officeart/2005/8/layout/orgChart1"/>
    <dgm:cxn modelId="{EC132078-548C-44D6-8E40-C3D9EE6B1428}" type="presOf" srcId="{0EC215F3-CAF5-407B-8890-4F88D8475202}" destId="{98BD70C3-497D-4BE5-92BC-BDD3AC826B0F}" srcOrd="0" destOrd="0" presId="urn:microsoft.com/office/officeart/2005/8/layout/orgChart1"/>
    <dgm:cxn modelId="{F622C77A-7702-4170-B58D-853084BDD0E0}" type="presOf" srcId="{A3A539E8-5A74-43B6-AEC3-087988034639}" destId="{396A5557-23A4-491D-971D-7543B65218AF}" srcOrd="1" destOrd="0" presId="urn:microsoft.com/office/officeart/2005/8/layout/orgChart1"/>
    <dgm:cxn modelId="{BCD44A7D-D685-4191-A496-D8934EBA1F02}" type="presOf" srcId="{5C6EA437-E605-4DFF-83D2-E64F343D52B0}" destId="{607980E6-FB88-4CAF-8266-A839809A8DD8}" srcOrd="1" destOrd="0" presId="urn:microsoft.com/office/officeart/2005/8/layout/orgChart1"/>
    <dgm:cxn modelId="{334FBE80-5CD1-4C07-A988-2975DCCD88C4}" type="presOf" srcId="{B7A0203A-0640-4E5B-8421-2C24B3183FFF}" destId="{43BD34F3-7BED-40AA-B14C-66FE52AD1CC5}" srcOrd="0" destOrd="0" presId="urn:microsoft.com/office/officeart/2005/8/layout/orgChart1"/>
    <dgm:cxn modelId="{7B106681-368C-4008-9721-261B00872A6F}" srcId="{6AC88714-2EC4-4881-8E62-7D4C22044FD2}" destId="{5C6EA437-E605-4DFF-83D2-E64F343D52B0}" srcOrd="1" destOrd="0" parTransId="{1B62EBA5-54D6-42C0-9ED3-B25B2169DBFE}" sibTransId="{6E96B8C9-149C-4EDC-9232-04EF8D12960C}"/>
    <dgm:cxn modelId="{A98EA58A-7B58-4E12-9F01-A87DCDF5F5AE}" type="presOf" srcId="{6AC88714-2EC4-4881-8E62-7D4C22044FD2}" destId="{D5935E4E-9D2D-403D-B475-C8020F4719BA}" srcOrd="1" destOrd="0" presId="urn:microsoft.com/office/officeart/2005/8/layout/orgChart1"/>
    <dgm:cxn modelId="{1114E9A4-8CFC-47E0-8065-F27243D1E47C}" type="presOf" srcId="{EEFEE70D-B3E6-4859-80F0-D68CF75B41E1}" destId="{60639E14-BBD2-451D-9D43-85434BD89691}" srcOrd="1" destOrd="0" presId="urn:microsoft.com/office/officeart/2005/8/layout/orgChart1"/>
    <dgm:cxn modelId="{D699CEA5-1376-4A79-91D8-1E5515A25187}" type="presOf" srcId="{A3A539E8-5A74-43B6-AEC3-087988034639}" destId="{8F4362C3-A135-4CC1-B14A-DDCC5184DC0E}" srcOrd="0" destOrd="0" presId="urn:microsoft.com/office/officeart/2005/8/layout/orgChart1"/>
    <dgm:cxn modelId="{4D4AA5AD-9D99-4F8A-A7A6-6704B32D8602}" type="presOf" srcId="{1B62EBA5-54D6-42C0-9ED3-B25B2169DBFE}" destId="{45655269-2BC8-48FB-8917-8E76C79D442F}" srcOrd="0" destOrd="0" presId="urn:microsoft.com/office/officeart/2005/8/layout/orgChart1"/>
    <dgm:cxn modelId="{361409AE-59D2-40E0-BA76-355148DCD087}" type="presOf" srcId="{775AF286-BE61-4ADB-A868-891941EBF641}" destId="{7AC4567E-2F5C-4C45-9568-03C07A423CEA}" srcOrd="0" destOrd="0" presId="urn:microsoft.com/office/officeart/2005/8/layout/orgChart1"/>
    <dgm:cxn modelId="{C28940CD-DBA8-43F0-A784-5C88E958CA81}" type="presOf" srcId="{B7A0203A-0640-4E5B-8421-2C24B3183FFF}" destId="{85D4D67F-EA44-4608-953E-336C859985FF}" srcOrd="1" destOrd="0" presId="urn:microsoft.com/office/officeart/2005/8/layout/orgChart1"/>
    <dgm:cxn modelId="{6B2D3ED7-C6B2-419C-809C-4C01718A3B83}" srcId="{6AC88714-2EC4-4881-8E62-7D4C22044FD2}" destId="{B7A0203A-0640-4E5B-8421-2C24B3183FFF}" srcOrd="0" destOrd="0" parTransId="{6534AEB6-F81F-45AD-85CC-8C0F3D98DE87}" sibTransId="{30572B8D-2633-4599-8E0A-A7256F1F5526}"/>
    <dgm:cxn modelId="{40D3BFD7-CFEC-4014-AA1E-F801F81B19A9}" type="presOf" srcId="{6AA82D7B-D325-4CDC-AE99-453F4EB2716B}" destId="{3348A5F1-B54F-466E-A1DB-137B56FD5FB0}" srcOrd="0" destOrd="0" presId="urn:microsoft.com/office/officeart/2005/8/layout/orgChart1"/>
    <dgm:cxn modelId="{95E6F7F5-AABE-4BA2-BF5B-6DE4F064376B}" type="presOf" srcId="{EEFEE70D-B3E6-4859-80F0-D68CF75B41E1}" destId="{217D359F-76E8-404B-B1E5-4B7F97E93EAA}" srcOrd="0" destOrd="0" presId="urn:microsoft.com/office/officeart/2005/8/layout/orgChart1"/>
    <dgm:cxn modelId="{254C21FF-E3A7-47BC-B7D4-8918B2E2E617}" type="presOf" srcId="{FF6FF59D-BD22-404F-B049-A1DB1C7AAB66}" destId="{09D1EFDF-229A-48F0-A3D0-F4CB5195EBAB}" srcOrd="1" destOrd="0" presId="urn:microsoft.com/office/officeart/2005/8/layout/orgChart1"/>
    <dgm:cxn modelId="{9A905332-6E83-4D7D-AE07-CFB92CCF571C}" type="presParOf" srcId="{04B6024A-F312-4500-BE7B-CB7770311904}" destId="{D5215CED-F29E-4DEF-8410-B4B5A80A07F0}" srcOrd="0" destOrd="0" presId="urn:microsoft.com/office/officeart/2005/8/layout/orgChart1"/>
    <dgm:cxn modelId="{93E97644-3D20-48BA-8BFC-BD8A36A0AA16}" type="presParOf" srcId="{D5215CED-F29E-4DEF-8410-B4B5A80A07F0}" destId="{D56457AB-8A14-4CC6-B0C4-57FE13FB7F9C}" srcOrd="0" destOrd="0" presId="urn:microsoft.com/office/officeart/2005/8/layout/orgChart1"/>
    <dgm:cxn modelId="{2957C985-EB93-4376-B559-65F778B26524}" type="presParOf" srcId="{D56457AB-8A14-4CC6-B0C4-57FE13FB7F9C}" destId="{CA3726D0-3BEF-4FD8-8662-A3855770DE29}" srcOrd="0" destOrd="0" presId="urn:microsoft.com/office/officeart/2005/8/layout/orgChart1"/>
    <dgm:cxn modelId="{69D491E4-D775-4BE9-9EBB-7E3ED7D296F3}" type="presParOf" srcId="{D56457AB-8A14-4CC6-B0C4-57FE13FB7F9C}" destId="{D5935E4E-9D2D-403D-B475-C8020F4719BA}" srcOrd="1" destOrd="0" presId="urn:microsoft.com/office/officeart/2005/8/layout/orgChart1"/>
    <dgm:cxn modelId="{F24105E2-3857-410F-8F26-FAC82F68F779}" type="presParOf" srcId="{D5215CED-F29E-4DEF-8410-B4B5A80A07F0}" destId="{AAA3D27B-2AD8-4037-B81B-ED50F2511403}" srcOrd="1" destOrd="0" presId="urn:microsoft.com/office/officeart/2005/8/layout/orgChart1"/>
    <dgm:cxn modelId="{28F31CBA-CB89-4DD0-B892-EE53600E7786}" type="presParOf" srcId="{AAA3D27B-2AD8-4037-B81B-ED50F2511403}" destId="{45655269-2BC8-48FB-8917-8E76C79D442F}" srcOrd="0" destOrd="0" presId="urn:microsoft.com/office/officeart/2005/8/layout/orgChart1"/>
    <dgm:cxn modelId="{23117EEC-EA3B-4BE6-9CEE-99D2F5098A6E}" type="presParOf" srcId="{AAA3D27B-2AD8-4037-B81B-ED50F2511403}" destId="{BF19E9F3-DD0B-4C5A-8374-F7932D61E5FA}" srcOrd="1" destOrd="0" presId="urn:microsoft.com/office/officeart/2005/8/layout/orgChart1"/>
    <dgm:cxn modelId="{0610AFC1-8A3B-4CC6-B9DD-127DEECDFC9F}" type="presParOf" srcId="{BF19E9F3-DD0B-4C5A-8374-F7932D61E5FA}" destId="{41E19817-FFE9-4B04-B604-0DA369AC6704}" srcOrd="0" destOrd="0" presId="urn:microsoft.com/office/officeart/2005/8/layout/orgChart1"/>
    <dgm:cxn modelId="{617C8E94-C124-474A-9723-2A55CD0E39FE}" type="presParOf" srcId="{41E19817-FFE9-4B04-B604-0DA369AC6704}" destId="{583D359E-BF80-4536-AEB4-1FF7733F8BAB}" srcOrd="0" destOrd="0" presId="urn:microsoft.com/office/officeart/2005/8/layout/orgChart1"/>
    <dgm:cxn modelId="{FA7DBBDD-B208-448A-B3FF-42DA91E6CDF7}" type="presParOf" srcId="{41E19817-FFE9-4B04-B604-0DA369AC6704}" destId="{607980E6-FB88-4CAF-8266-A839809A8DD8}" srcOrd="1" destOrd="0" presId="urn:microsoft.com/office/officeart/2005/8/layout/orgChart1"/>
    <dgm:cxn modelId="{5B725E52-3902-436E-8908-B2AEF1040C5D}" type="presParOf" srcId="{BF19E9F3-DD0B-4C5A-8374-F7932D61E5FA}" destId="{F33E261F-49A1-40FA-B2E6-D85A31B3792D}" srcOrd="1" destOrd="0" presId="urn:microsoft.com/office/officeart/2005/8/layout/orgChart1"/>
    <dgm:cxn modelId="{E63F6A59-2F22-4DCE-8CA4-18297EF4BCC0}" type="presParOf" srcId="{BF19E9F3-DD0B-4C5A-8374-F7932D61E5FA}" destId="{E8FA2211-64C1-469E-A79E-3FF389959182}" srcOrd="2" destOrd="0" presId="urn:microsoft.com/office/officeart/2005/8/layout/orgChart1"/>
    <dgm:cxn modelId="{77038309-F44F-4AF3-85DB-078D4EBC8BA2}" type="presParOf" srcId="{AAA3D27B-2AD8-4037-B81B-ED50F2511403}" destId="{98BD70C3-497D-4BE5-92BC-BDD3AC826B0F}" srcOrd="2" destOrd="0" presId="urn:microsoft.com/office/officeart/2005/8/layout/orgChart1"/>
    <dgm:cxn modelId="{30C1035D-813A-4D0F-94BC-790A7E7E9C21}" type="presParOf" srcId="{AAA3D27B-2AD8-4037-B81B-ED50F2511403}" destId="{185B2EC2-2D49-44E9-9AA1-5BCA4E34C4AB}" srcOrd="3" destOrd="0" presId="urn:microsoft.com/office/officeart/2005/8/layout/orgChart1"/>
    <dgm:cxn modelId="{E04A8297-26D4-49BF-BD9C-4546D709BD56}" type="presParOf" srcId="{185B2EC2-2D49-44E9-9AA1-5BCA4E34C4AB}" destId="{A081D3AD-D171-483B-9016-0B5939353975}" srcOrd="0" destOrd="0" presId="urn:microsoft.com/office/officeart/2005/8/layout/orgChart1"/>
    <dgm:cxn modelId="{9F2C6731-04C4-4BAF-9D62-31D79C8E4B6D}" type="presParOf" srcId="{A081D3AD-D171-483B-9016-0B5939353975}" destId="{8F4362C3-A135-4CC1-B14A-DDCC5184DC0E}" srcOrd="0" destOrd="0" presId="urn:microsoft.com/office/officeart/2005/8/layout/orgChart1"/>
    <dgm:cxn modelId="{CC959E61-7878-4F30-A1CF-FA30A53C297B}" type="presParOf" srcId="{A081D3AD-D171-483B-9016-0B5939353975}" destId="{396A5557-23A4-491D-971D-7543B65218AF}" srcOrd="1" destOrd="0" presId="urn:microsoft.com/office/officeart/2005/8/layout/orgChart1"/>
    <dgm:cxn modelId="{88234B75-EB01-4037-9539-74358D3083C5}" type="presParOf" srcId="{185B2EC2-2D49-44E9-9AA1-5BCA4E34C4AB}" destId="{15A7E6D8-5100-4A60-BA10-6439B582AD39}" srcOrd="1" destOrd="0" presId="urn:microsoft.com/office/officeart/2005/8/layout/orgChart1"/>
    <dgm:cxn modelId="{E309BF70-1BB7-45F2-A59A-9DF566ACB027}" type="presParOf" srcId="{185B2EC2-2D49-44E9-9AA1-5BCA4E34C4AB}" destId="{5ED8B7EB-14A0-48F0-9DB2-678FAE00BDFA}" srcOrd="2" destOrd="0" presId="urn:microsoft.com/office/officeart/2005/8/layout/orgChart1"/>
    <dgm:cxn modelId="{5888C5DD-2C8F-4646-ADA9-3EFFD41FFB8E}" type="presParOf" srcId="{AAA3D27B-2AD8-4037-B81B-ED50F2511403}" destId="{3348A5F1-B54F-466E-A1DB-137B56FD5FB0}" srcOrd="4" destOrd="0" presId="urn:microsoft.com/office/officeart/2005/8/layout/orgChart1"/>
    <dgm:cxn modelId="{B85B95D9-C92F-471B-BB60-C6796027EE1F}" type="presParOf" srcId="{AAA3D27B-2AD8-4037-B81B-ED50F2511403}" destId="{21BDF979-7797-465D-9121-23EAEB173BAF}" srcOrd="5" destOrd="0" presId="urn:microsoft.com/office/officeart/2005/8/layout/orgChart1"/>
    <dgm:cxn modelId="{D9DB7B89-B425-43B1-B7FC-3C0DE9D3FE2A}" type="presParOf" srcId="{21BDF979-7797-465D-9121-23EAEB173BAF}" destId="{83769788-A0D1-4ED8-9876-9320D2D7EC13}" srcOrd="0" destOrd="0" presId="urn:microsoft.com/office/officeart/2005/8/layout/orgChart1"/>
    <dgm:cxn modelId="{0487A17B-F9E5-483C-B010-D43475CFA2C1}" type="presParOf" srcId="{83769788-A0D1-4ED8-9876-9320D2D7EC13}" destId="{217D359F-76E8-404B-B1E5-4B7F97E93EAA}" srcOrd="0" destOrd="0" presId="urn:microsoft.com/office/officeart/2005/8/layout/orgChart1"/>
    <dgm:cxn modelId="{D3AB0558-AB12-4D13-AEAD-7A71E1CF66B5}" type="presParOf" srcId="{83769788-A0D1-4ED8-9876-9320D2D7EC13}" destId="{60639E14-BBD2-451D-9D43-85434BD89691}" srcOrd="1" destOrd="0" presId="urn:microsoft.com/office/officeart/2005/8/layout/orgChart1"/>
    <dgm:cxn modelId="{AC487CBD-98A4-4770-8D89-0D29213170F7}" type="presParOf" srcId="{21BDF979-7797-465D-9121-23EAEB173BAF}" destId="{FE08870E-D2FC-4D80-A868-29A9038C2308}" srcOrd="1" destOrd="0" presId="urn:microsoft.com/office/officeart/2005/8/layout/orgChart1"/>
    <dgm:cxn modelId="{71D44ACB-04F2-4FF1-AABC-4F6F06AA1922}" type="presParOf" srcId="{21BDF979-7797-465D-9121-23EAEB173BAF}" destId="{AAD00AEB-605B-40E3-A0D4-1EA44E4ACD43}" srcOrd="2" destOrd="0" presId="urn:microsoft.com/office/officeart/2005/8/layout/orgChart1"/>
    <dgm:cxn modelId="{41966F85-89EE-448E-8647-65C27F8A769D}" type="presParOf" srcId="{AAA3D27B-2AD8-4037-B81B-ED50F2511403}" destId="{7AC4567E-2F5C-4C45-9568-03C07A423CEA}" srcOrd="6" destOrd="0" presId="urn:microsoft.com/office/officeart/2005/8/layout/orgChart1"/>
    <dgm:cxn modelId="{CB847598-B7E0-4CDD-A822-09B387595572}" type="presParOf" srcId="{AAA3D27B-2AD8-4037-B81B-ED50F2511403}" destId="{480EFCF1-4F93-4399-BA26-0066DE039100}" srcOrd="7" destOrd="0" presId="urn:microsoft.com/office/officeart/2005/8/layout/orgChart1"/>
    <dgm:cxn modelId="{B8A15FC0-D0C2-4642-BA14-B517658B1669}" type="presParOf" srcId="{480EFCF1-4F93-4399-BA26-0066DE039100}" destId="{1314AC6E-9A91-40E2-BDF0-E2C969496107}" srcOrd="0" destOrd="0" presId="urn:microsoft.com/office/officeart/2005/8/layout/orgChart1"/>
    <dgm:cxn modelId="{113C916A-1A9D-4689-9979-BD56541EA4B1}" type="presParOf" srcId="{1314AC6E-9A91-40E2-BDF0-E2C969496107}" destId="{640067CB-B15A-4381-9E87-E6B3993C8369}" srcOrd="0" destOrd="0" presId="urn:microsoft.com/office/officeart/2005/8/layout/orgChart1"/>
    <dgm:cxn modelId="{ABDD6154-B19C-4D12-921B-B3DCAE78F892}" type="presParOf" srcId="{1314AC6E-9A91-40E2-BDF0-E2C969496107}" destId="{09D1EFDF-229A-48F0-A3D0-F4CB5195EBAB}" srcOrd="1" destOrd="0" presId="urn:microsoft.com/office/officeart/2005/8/layout/orgChart1"/>
    <dgm:cxn modelId="{7964C87C-0586-4EBC-8448-6FC6EF5FD055}" type="presParOf" srcId="{480EFCF1-4F93-4399-BA26-0066DE039100}" destId="{309E00EE-9445-4B77-9BCB-388549A02B75}" srcOrd="1" destOrd="0" presId="urn:microsoft.com/office/officeart/2005/8/layout/orgChart1"/>
    <dgm:cxn modelId="{AFE455A4-385E-46E5-8F2A-75412F1535E6}" type="presParOf" srcId="{480EFCF1-4F93-4399-BA26-0066DE039100}" destId="{C9DCB41B-3F58-4A0D-8B1B-BB9976B167E8}" srcOrd="2" destOrd="0" presId="urn:microsoft.com/office/officeart/2005/8/layout/orgChart1"/>
    <dgm:cxn modelId="{A6215F67-1EA7-4464-B38D-E7F6F8F25E05}" type="presParOf" srcId="{D5215CED-F29E-4DEF-8410-B4B5A80A07F0}" destId="{8E59C393-4913-4972-87B9-EAB7759362DD}" srcOrd="2" destOrd="0" presId="urn:microsoft.com/office/officeart/2005/8/layout/orgChart1"/>
    <dgm:cxn modelId="{FA30323E-264F-422A-AA4B-48BF205D740D}" type="presParOf" srcId="{8E59C393-4913-4972-87B9-EAB7759362DD}" destId="{488D078E-7E53-405D-84D3-6D2F5B78BD22}" srcOrd="0" destOrd="0" presId="urn:microsoft.com/office/officeart/2005/8/layout/orgChart1"/>
    <dgm:cxn modelId="{C3495DB1-403B-48D6-940B-1DC93B30FFE2}" type="presParOf" srcId="{8E59C393-4913-4972-87B9-EAB7759362DD}" destId="{A8FE0C7B-D430-4AA1-B2FF-0B8326BDA03B}" srcOrd="1" destOrd="0" presId="urn:microsoft.com/office/officeart/2005/8/layout/orgChart1"/>
    <dgm:cxn modelId="{321537F3-B3F3-4A20-BDEB-B3A23A45BE03}" type="presParOf" srcId="{A8FE0C7B-D430-4AA1-B2FF-0B8326BDA03B}" destId="{383C76EC-7800-4A61-8A9E-60793623AD24}" srcOrd="0" destOrd="0" presId="urn:microsoft.com/office/officeart/2005/8/layout/orgChart1"/>
    <dgm:cxn modelId="{758D7EB3-3207-403B-B74F-361661D9CA9E}" type="presParOf" srcId="{383C76EC-7800-4A61-8A9E-60793623AD24}" destId="{43BD34F3-7BED-40AA-B14C-66FE52AD1CC5}" srcOrd="0" destOrd="0" presId="urn:microsoft.com/office/officeart/2005/8/layout/orgChart1"/>
    <dgm:cxn modelId="{68437F0D-7D2E-482C-83E3-0BD8F668986D}" type="presParOf" srcId="{383C76EC-7800-4A61-8A9E-60793623AD24}" destId="{85D4D67F-EA44-4608-953E-336C859985FF}" srcOrd="1" destOrd="0" presId="urn:microsoft.com/office/officeart/2005/8/layout/orgChart1"/>
    <dgm:cxn modelId="{63F6CBD8-495A-4B79-8716-053E6A36C80C}" type="presParOf" srcId="{A8FE0C7B-D430-4AA1-B2FF-0B8326BDA03B}" destId="{CEF846A7-D593-42CF-AFB3-3140FA631ED6}" srcOrd="1" destOrd="0" presId="urn:microsoft.com/office/officeart/2005/8/layout/orgChart1"/>
    <dgm:cxn modelId="{0FA4AE17-C7F6-4805-94FD-FA82EBD21374}" type="presParOf" srcId="{A8FE0C7B-D430-4AA1-B2FF-0B8326BDA03B}" destId="{BDB8DD45-227F-42CA-89B9-2189C3D976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64D95B-68BE-478D-B710-62C93392466E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BF2F0-D6B7-4611-A507-E9AB0360922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D7EA8-395F-4F6F-8355-73BC839CF41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075277-9893-43E2-97B9-541932FF7A1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863AF-AD02-4084-92B5-B58043AA184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2851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管理批次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接单生产、或铺货到中控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940" y="852191"/>
        <a:ext cx="1829147" cy="1159976"/>
      </dsp:txXfrm>
    </dsp:sp>
    <dsp:sp modelId="{32973EAC-D7E9-454A-B6E9-9DCEFC674E8C}">
      <dsp:nvSpPr>
        <dsp:cNvPr id="0" name=""/>
        <dsp:cNvSpPr/>
      </dsp:nvSpPr>
      <dsp:spPr>
        <a:xfrm>
          <a:off x="1196079" y="1278421"/>
          <a:ext cx="1965595" cy="1965595"/>
        </a:xfrm>
        <a:prstGeom prst="leftCircularArrow">
          <a:avLst>
            <a:gd name="adj1" fmla="val 2491"/>
            <a:gd name="adj2" fmla="val 301893"/>
            <a:gd name="adj3" fmla="val 2077420"/>
            <a:gd name="adj4" fmla="val 9024505"/>
            <a:gd name="adj5" fmla="val 2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525368" y="2048256"/>
          <a:ext cx="1690067" cy="67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供应／产源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5053" y="2067941"/>
        <a:ext cx="1650697" cy="632714"/>
      </dsp:txXfrm>
    </dsp:sp>
    <dsp:sp modelId="{99203F4A-25B9-4280-A445-14B0626E20E1}">
      <dsp:nvSpPr>
        <dsp:cNvPr id="0" name=""/>
        <dsp:cNvSpPr/>
      </dsp:nvSpPr>
      <dsp:spPr>
        <a:xfrm>
          <a:off x="2448639" y="815059"/>
          <a:ext cx="1901325" cy="15702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线上下单预订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去中控取货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4775" y="1187681"/>
        <a:ext cx="1829053" cy="1161508"/>
      </dsp:txXfrm>
    </dsp:sp>
    <dsp:sp modelId="{0F8264BD-7A46-421C-9AF1-36E063825AE5}">
      <dsp:nvSpPr>
        <dsp:cNvPr id="0" name=""/>
        <dsp:cNvSpPr/>
      </dsp:nvSpPr>
      <dsp:spPr>
        <a:xfrm>
          <a:off x="2871156" y="480052"/>
          <a:ext cx="1690067" cy="67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驿站／商户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841" y="499737"/>
        <a:ext cx="1650697" cy="632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AE2EA-03D4-4D34-A893-8BB4DA639871}">
      <dsp:nvSpPr>
        <dsp:cNvPr id="0" name=""/>
        <dsp:cNvSpPr/>
      </dsp:nvSpPr>
      <dsp:spPr>
        <a:xfrm>
          <a:off x="41010" y="816102"/>
          <a:ext cx="2148688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线上线下接单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现货或当日到货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提供健康咨询测评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099" y="852191"/>
        <a:ext cx="2076510" cy="1159976"/>
      </dsp:txXfrm>
    </dsp:sp>
    <dsp:sp modelId="{8FBC3B4B-A88B-48B9-89E3-0F92C6CFC9C6}">
      <dsp:nvSpPr>
        <dsp:cNvPr id="0" name=""/>
        <dsp:cNvSpPr/>
      </dsp:nvSpPr>
      <dsp:spPr>
        <a:xfrm>
          <a:off x="1257917" y="1278417"/>
          <a:ext cx="1965595" cy="1965595"/>
        </a:xfrm>
        <a:prstGeom prst="leftCircularArrow">
          <a:avLst>
            <a:gd name="adj1" fmla="val 2491"/>
            <a:gd name="adj2" fmla="val 301893"/>
            <a:gd name="adj3" fmla="val 2077404"/>
            <a:gd name="adj4" fmla="val 9024489"/>
            <a:gd name="adj5" fmla="val 2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FFE79-F6E4-4C57-952C-15F2958074FF}">
      <dsp:nvSpPr>
        <dsp:cNvPr id="0" name=""/>
        <dsp:cNvSpPr/>
      </dsp:nvSpPr>
      <dsp:spPr>
        <a:xfrm>
          <a:off x="587209" y="2048256"/>
          <a:ext cx="1690067" cy="67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驿站／商户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6894" y="2067941"/>
        <a:ext cx="1650697" cy="632714"/>
      </dsp:txXfrm>
    </dsp:sp>
    <dsp:sp modelId="{AF2D812E-190A-46DF-979A-D93F6D1DE5FE}">
      <dsp:nvSpPr>
        <dsp:cNvPr id="0" name=""/>
        <dsp:cNvSpPr/>
      </dsp:nvSpPr>
      <dsp:spPr>
        <a:xfrm>
          <a:off x="2510479" y="816102"/>
          <a:ext cx="1901325" cy="156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线上线下下单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到驿站自提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健康咨询测评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46568" y="1188233"/>
        <a:ext cx="1829147" cy="1159976"/>
      </dsp:txXfrm>
    </dsp:sp>
    <dsp:sp modelId="{BC7C4AEE-327F-440C-8399-DD4E87D6ECBE}">
      <dsp:nvSpPr>
        <dsp:cNvPr id="0" name=""/>
        <dsp:cNvSpPr/>
      </dsp:nvSpPr>
      <dsp:spPr>
        <a:xfrm>
          <a:off x="2932996" y="480060"/>
          <a:ext cx="1690067" cy="672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2681" y="499745"/>
        <a:ext cx="1650697" cy="632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C2B47-D708-4F44-9A43-BD7FF7D8788C}">
      <dsp:nvSpPr>
        <dsp:cNvPr id="0" name=""/>
        <dsp:cNvSpPr/>
      </dsp:nvSpPr>
      <dsp:spPr>
        <a:xfrm>
          <a:off x="1085680" y="1306706"/>
          <a:ext cx="1024806" cy="901497"/>
        </a:xfrm>
        <a:prstGeom prst="hexag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调养厨房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46205" y="1447916"/>
        <a:ext cx="703756" cy="619077"/>
      </dsp:txXfrm>
    </dsp:sp>
    <dsp:sp modelId="{69045D90-C50C-46A8-BCEA-7DD65C6D495A}">
      <dsp:nvSpPr>
        <dsp:cNvPr id="0" name=""/>
        <dsp:cNvSpPr/>
      </dsp:nvSpPr>
      <dsp:spPr>
        <a:xfrm rot="16200000">
          <a:off x="1355884" y="1037041"/>
          <a:ext cx="484398" cy="54931"/>
        </a:xfrm>
        <a:custGeom>
          <a:avLst/>
          <a:gdLst/>
          <a:ahLst/>
          <a:cxnLst/>
          <a:rect l="0" t="0" r="0" b="0"/>
          <a:pathLst>
            <a:path>
              <a:moveTo>
                <a:pt x="0" y="27465"/>
              </a:moveTo>
              <a:lnTo>
                <a:pt x="484398" y="274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5973" y="1052397"/>
        <a:ext cx="24219" cy="24219"/>
      </dsp:txXfrm>
    </dsp:sp>
    <dsp:sp modelId="{DC84E0A3-64D9-4A24-BE4D-E929A8890E16}">
      <dsp:nvSpPr>
        <dsp:cNvPr id="0" name=""/>
        <dsp:cNvSpPr/>
      </dsp:nvSpPr>
      <dsp:spPr>
        <a:xfrm>
          <a:off x="1264977" y="156094"/>
          <a:ext cx="666212" cy="6662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2541" y="253658"/>
        <a:ext cx="471084" cy="471084"/>
      </dsp:txXfrm>
    </dsp:sp>
    <dsp:sp modelId="{367A0D0A-C139-4C3D-A621-783A3F190771}">
      <dsp:nvSpPr>
        <dsp:cNvPr id="0" name=""/>
        <dsp:cNvSpPr/>
      </dsp:nvSpPr>
      <dsp:spPr>
        <a:xfrm rot="1800000">
          <a:off x="1996955" y="2087438"/>
          <a:ext cx="440497" cy="54931"/>
        </a:xfrm>
        <a:custGeom>
          <a:avLst/>
          <a:gdLst/>
          <a:ahLst/>
          <a:cxnLst/>
          <a:rect l="0" t="0" r="0" b="0"/>
          <a:pathLst>
            <a:path>
              <a:moveTo>
                <a:pt x="0" y="27465"/>
              </a:moveTo>
              <a:lnTo>
                <a:pt x="440497" y="274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6191" y="2103891"/>
        <a:ext cx="22024" cy="22024"/>
      </dsp:txXfrm>
    </dsp:sp>
    <dsp:sp modelId="{3E3B7183-9820-435C-8E22-7DB697E141ED}">
      <dsp:nvSpPr>
        <dsp:cNvPr id="0" name=""/>
        <dsp:cNvSpPr/>
      </dsp:nvSpPr>
      <dsp:spPr>
        <a:xfrm>
          <a:off x="2363317" y="2058475"/>
          <a:ext cx="666212" cy="666212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0881" y="2156039"/>
        <a:ext cx="471084" cy="471084"/>
      </dsp:txXfrm>
    </dsp:sp>
    <dsp:sp modelId="{5631BACA-EF97-4C4A-8B85-79AF4E56DAB2}">
      <dsp:nvSpPr>
        <dsp:cNvPr id="0" name=""/>
        <dsp:cNvSpPr/>
      </dsp:nvSpPr>
      <dsp:spPr>
        <a:xfrm rot="9000000">
          <a:off x="758714" y="2087438"/>
          <a:ext cx="440497" cy="54931"/>
        </a:xfrm>
        <a:custGeom>
          <a:avLst/>
          <a:gdLst/>
          <a:ahLst/>
          <a:cxnLst/>
          <a:rect l="0" t="0" r="0" b="0"/>
          <a:pathLst>
            <a:path>
              <a:moveTo>
                <a:pt x="0" y="27465"/>
              </a:moveTo>
              <a:lnTo>
                <a:pt x="440497" y="274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967950" y="2103891"/>
        <a:ext cx="22024" cy="22024"/>
      </dsp:txXfrm>
    </dsp:sp>
    <dsp:sp modelId="{4B1A3F33-26B1-4096-9476-D6CA19EA91CA}">
      <dsp:nvSpPr>
        <dsp:cNvPr id="0" name=""/>
        <dsp:cNvSpPr/>
      </dsp:nvSpPr>
      <dsp:spPr>
        <a:xfrm>
          <a:off x="166637" y="2058475"/>
          <a:ext cx="666212" cy="666212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驿站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01" y="2156039"/>
        <a:ext cx="471084" cy="471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078E-7E53-405D-84D3-6D2F5B78BD22}">
      <dsp:nvSpPr>
        <dsp:cNvPr id="0" name=""/>
        <dsp:cNvSpPr/>
      </dsp:nvSpPr>
      <dsp:spPr>
        <a:xfrm>
          <a:off x="5171144" y="982327"/>
          <a:ext cx="205718" cy="901241"/>
        </a:xfrm>
        <a:custGeom>
          <a:avLst/>
          <a:gdLst/>
          <a:ahLst/>
          <a:cxnLst/>
          <a:rect l="0" t="0" r="0" b="0"/>
          <a:pathLst>
            <a:path>
              <a:moveTo>
                <a:pt x="205718" y="0"/>
              </a:moveTo>
              <a:lnTo>
                <a:pt x="205718" y="901241"/>
              </a:lnTo>
              <a:lnTo>
                <a:pt x="0" y="901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4567E-2F5C-4C45-9568-03C07A423CEA}">
      <dsp:nvSpPr>
        <dsp:cNvPr id="0" name=""/>
        <dsp:cNvSpPr/>
      </dsp:nvSpPr>
      <dsp:spPr>
        <a:xfrm>
          <a:off x="5376862" y="982327"/>
          <a:ext cx="3555985" cy="1802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764"/>
              </a:lnTo>
              <a:lnTo>
                <a:pt x="3555985" y="1596764"/>
              </a:lnTo>
              <a:lnTo>
                <a:pt x="3555985" y="1802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8A5F1-B54F-466E-A1DB-137B56FD5FB0}">
      <dsp:nvSpPr>
        <dsp:cNvPr id="0" name=""/>
        <dsp:cNvSpPr/>
      </dsp:nvSpPr>
      <dsp:spPr>
        <a:xfrm>
          <a:off x="5376862" y="982327"/>
          <a:ext cx="1185328" cy="1802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6764"/>
              </a:lnTo>
              <a:lnTo>
                <a:pt x="1185328" y="1596764"/>
              </a:lnTo>
              <a:lnTo>
                <a:pt x="1185328" y="1802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D70C3-497D-4BE5-92BC-BDD3AC826B0F}">
      <dsp:nvSpPr>
        <dsp:cNvPr id="0" name=""/>
        <dsp:cNvSpPr/>
      </dsp:nvSpPr>
      <dsp:spPr>
        <a:xfrm>
          <a:off x="4191534" y="982327"/>
          <a:ext cx="1185328" cy="1802482"/>
        </a:xfrm>
        <a:custGeom>
          <a:avLst/>
          <a:gdLst/>
          <a:ahLst/>
          <a:cxnLst/>
          <a:rect l="0" t="0" r="0" b="0"/>
          <a:pathLst>
            <a:path>
              <a:moveTo>
                <a:pt x="1185328" y="0"/>
              </a:moveTo>
              <a:lnTo>
                <a:pt x="1185328" y="1596764"/>
              </a:lnTo>
              <a:lnTo>
                <a:pt x="0" y="1596764"/>
              </a:lnTo>
              <a:lnTo>
                <a:pt x="0" y="1802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55269-2BC8-48FB-8917-8E76C79D442F}">
      <dsp:nvSpPr>
        <dsp:cNvPr id="0" name=""/>
        <dsp:cNvSpPr/>
      </dsp:nvSpPr>
      <dsp:spPr>
        <a:xfrm>
          <a:off x="1820877" y="982327"/>
          <a:ext cx="3555985" cy="1802482"/>
        </a:xfrm>
        <a:custGeom>
          <a:avLst/>
          <a:gdLst/>
          <a:ahLst/>
          <a:cxnLst/>
          <a:rect l="0" t="0" r="0" b="0"/>
          <a:pathLst>
            <a:path>
              <a:moveTo>
                <a:pt x="3555985" y="0"/>
              </a:moveTo>
              <a:lnTo>
                <a:pt x="3555985" y="1596764"/>
              </a:lnTo>
              <a:lnTo>
                <a:pt x="0" y="1596764"/>
              </a:lnTo>
              <a:lnTo>
                <a:pt x="0" y="1802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726D0-3BEF-4FD8-8662-A3855770DE29}">
      <dsp:nvSpPr>
        <dsp:cNvPr id="0" name=""/>
        <dsp:cNvSpPr/>
      </dsp:nvSpPr>
      <dsp:spPr>
        <a:xfrm>
          <a:off x="4397252" y="2716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董事会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97252" y="2716"/>
        <a:ext cx="1959220" cy="979610"/>
      </dsp:txXfrm>
    </dsp:sp>
    <dsp:sp modelId="{583D359E-BF80-4536-AEB4-1FF7733F8BAB}">
      <dsp:nvSpPr>
        <dsp:cNvPr id="0" name=""/>
        <dsp:cNvSpPr/>
      </dsp:nvSpPr>
      <dsp:spPr>
        <a:xfrm>
          <a:off x="841266" y="2784809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市场部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66" y="2784809"/>
        <a:ext cx="1959220" cy="979610"/>
      </dsp:txXfrm>
    </dsp:sp>
    <dsp:sp modelId="{8F4362C3-A135-4CC1-B14A-DDCC5184DC0E}">
      <dsp:nvSpPr>
        <dsp:cNvPr id="0" name=""/>
        <dsp:cNvSpPr/>
      </dsp:nvSpPr>
      <dsp:spPr>
        <a:xfrm>
          <a:off x="3211923" y="2784809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供应部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1923" y="2784809"/>
        <a:ext cx="1959220" cy="979610"/>
      </dsp:txXfrm>
    </dsp:sp>
    <dsp:sp modelId="{217D359F-76E8-404B-B1E5-4B7F97E93EAA}">
      <dsp:nvSpPr>
        <dsp:cNvPr id="0" name=""/>
        <dsp:cNvSpPr/>
      </dsp:nvSpPr>
      <dsp:spPr>
        <a:xfrm>
          <a:off x="5582580" y="2784809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财务部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82580" y="2784809"/>
        <a:ext cx="1959220" cy="979610"/>
      </dsp:txXfrm>
    </dsp:sp>
    <dsp:sp modelId="{640067CB-B15A-4381-9E87-E6B3993C8369}">
      <dsp:nvSpPr>
        <dsp:cNvPr id="0" name=""/>
        <dsp:cNvSpPr/>
      </dsp:nvSpPr>
      <dsp:spPr>
        <a:xfrm>
          <a:off x="7953237" y="2784809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信技部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53237" y="2784809"/>
        <a:ext cx="1959220" cy="979610"/>
      </dsp:txXfrm>
    </dsp:sp>
    <dsp:sp modelId="{43BD34F3-7BED-40AA-B14C-66FE52AD1CC5}">
      <dsp:nvSpPr>
        <dsp:cNvPr id="0" name=""/>
        <dsp:cNvSpPr/>
      </dsp:nvSpPr>
      <dsp:spPr>
        <a:xfrm>
          <a:off x="3211923" y="1393763"/>
          <a:ext cx="1959220" cy="97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总经理</a:t>
          </a:r>
          <a:endParaRPr lang="en-US" sz="4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1923" y="1393763"/>
        <a:ext cx="1959220" cy="979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2594804" y="2257118"/>
          <a:ext cx="344750" cy="656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75" y="0"/>
              </a:lnTo>
              <a:lnTo>
                <a:pt x="172375" y="656918"/>
              </a:lnTo>
              <a:lnTo>
                <a:pt x="344750" y="656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632" y="2567029"/>
        <a:ext cx="37094" cy="37094"/>
      </dsp:txXfrm>
    </dsp:sp>
    <dsp:sp modelId="{E954E0FB-421D-45B5-81A5-AE24F4158E96}">
      <dsp:nvSpPr>
        <dsp:cNvPr id="0" name=""/>
        <dsp:cNvSpPr/>
      </dsp:nvSpPr>
      <dsp:spPr>
        <a:xfrm>
          <a:off x="2594804" y="2211398"/>
          <a:ext cx="344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475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8561" y="2248499"/>
        <a:ext cx="17237" cy="17237"/>
      </dsp:txXfrm>
    </dsp:sp>
    <dsp:sp modelId="{9FC54932-424F-49E6-A028-CEE2150835F6}">
      <dsp:nvSpPr>
        <dsp:cNvPr id="0" name=""/>
        <dsp:cNvSpPr/>
      </dsp:nvSpPr>
      <dsp:spPr>
        <a:xfrm>
          <a:off x="2594804" y="1600200"/>
          <a:ext cx="344750" cy="656918"/>
        </a:xfrm>
        <a:custGeom>
          <a:avLst/>
          <a:gdLst/>
          <a:ahLst/>
          <a:cxnLst/>
          <a:rect l="0" t="0" r="0" b="0"/>
          <a:pathLst>
            <a:path>
              <a:moveTo>
                <a:pt x="0" y="656918"/>
              </a:moveTo>
              <a:lnTo>
                <a:pt x="172375" y="656918"/>
              </a:lnTo>
              <a:lnTo>
                <a:pt x="172375" y="0"/>
              </a:lnTo>
              <a:lnTo>
                <a:pt x="3447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632" y="1910111"/>
        <a:ext cx="37094" cy="37094"/>
      </dsp:txXfrm>
    </dsp:sp>
    <dsp:sp modelId="{1FD0C08A-D07B-4E56-BE1F-8A77C1B4EFC9}">
      <dsp:nvSpPr>
        <dsp:cNvPr id="0" name=""/>
        <dsp:cNvSpPr/>
      </dsp:nvSpPr>
      <dsp:spPr>
        <a:xfrm>
          <a:off x="526301" y="1435970"/>
          <a:ext cx="344750" cy="821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75" y="0"/>
              </a:lnTo>
              <a:lnTo>
                <a:pt x="172375" y="821147"/>
              </a:lnTo>
              <a:lnTo>
                <a:pt x="344750" y="821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411" y="1824279"/>
        <a:ext cx="44529" cy="44529"/>
      </dsp:txXfrm>
    </dsp:sp>
    <dsp:sp modelId="{C6FF6F2A-CFB4-4493-9AC9-F045CD5DE7B3}">
      <dsp:nvSpPr>
        <dsp:cNvPr id="0" name=""/>
        <dsp:cNvSpPr/>
      </dsp:nvSpPr>
      <dsp:spPr>
        <a:xfrm>
          <a:off x="2594804" y="614822"/>
          <a:ext cx="344750" cy="32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75" y="0"/>
              </a:lnTo>
              <a:lnTo>
                <a:pt x="172375" y="328459"/>
              </a:lnTo>
              <a:lnTo>
                <a:pt x="344750" y="3284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5275" y="767148"/>
        <a:ext cx="23808" cy="23808"/>
      </dsp:txXfrm>
    </dsp:sp>
    <dsp:sp modelId="{7561E927-7224-4259-83CE-E0FCF39C0853}">
      <dsp:nvSpPr>
        <dsp:cNvPr id="0" name=""/>
        <dsp:cNvSpPr/>
      </dsp:nvSpPr>
      <dsp:spPr>
        <a:xfrm>
          <a:off x="2594804" y="286363"/>
          <a:ext cx="344750" cy="328459"/>
        </a:xfrm>
        <a:custGeom>
          <a:avLst/>
          <a:gdLst/>
          <a:ahLst/>
          <a:cxnLst/>
          <a:rect l="0" t="0" r="0" b="0"/>
          <a:pathLst>
            <a:path>
              <a:moveTo>
                <a:pt x="0" y="328459"/>
              </a:moveTo>
              <a:lnTo>
                <a:pt x="172375" y="328459"/>
              </a:lnTo>
              <a:lnTo>
                <a:pt x="172375" y="0"/>
              </a:lnTo>
              <a:lnTo>
                <a:pt x="3447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55275" y="438689"/>
        <a:ext cx="23808" cy="23808"/>
      </dsp:txXfrm>
    </dsp:sp>
    <dsp:sp modelId="{B743B4BB-AC48-45AC-BFC1-5CC4A88189E1}">
      <dsp:nvSpPr>
        <dsp:cNvPr id="0" name=""/>
        <dsp:cNvSpPr/>
      </dsp:nvSpPr>
      <dsp:spPr>
        <a:xfrm>
          <a:off x="526301" y="614822"/>
          <a:ext cx="344750" cy="821147"/>
        </a:xfrm>
        <a:custGeom>
          <a:avLst/>
          <a:gdLst/>
          <a:ahLst/>
          <a:cxnLst/>
          <a:rect l="0" t="0" r="0" b="0"/>
          <a:pathLst>
            <a:path>
              <a:moveTo>
                <a:pt x="0" y="821147"/>
              </a:moveTo>
              <a:lnTo>
                <a:pt x="172375" y="821147"/>
              </a:lnTo>
              <a:lnTo>
                <a:pt x="172375" y="0"/>
              </a:lnTo>
              <a:lnTo>
                <a:pt x="3447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411" y="1003132"/>
        <a:ext cx="44529" cy="44529"/>
      </dsp:txXfrm>
    </dsp:sp>
    <dsp:sp modelId="{2E67F6C3-A528-4B39-8A4E-18A41CCCC1B0}">
      <dsp:nvSpPr>
        <dsp:cNvPr id="0" name=""/>
        <dsp:cNvSpPr/>
      </dsp:nvSpPr>
      <dsp:spPr>
        <a:xfrm rot="16200000">
          <a:off x="-1119451" y="1173203"/>
          <a:ext cx="2765970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批发价／批发收入 </a:t>
          </a:r>
          <a:r>
            <a:rPr lang="en-US" altLang="zh-CN" sz="2000" kern="1200" dirty="0"/>
            <a:t>100%</a:t>
          </a:r>
          <a:endParaRPr lang="en-US" sz="2000" kern="1200" dirty="0"/>
        </a:p>
      </dsp:txBody>
      <dsp:txXfrm>
        <a:off x="-1119451" y="1173203"/>
        <a:ext cx="2765970" cy="525534"/>
      </dsp:txXfrm>
    </dsp:sp>
    <dsp:sp modelId="{93B569AE-4ADF-40E5-97AE-A1D89FF80C49}">
      <dsp:nvSpPr>
        <dsp:cNvPr id="0" name=""/>
        <dsp:cNvSpPr/>
      </dsp:nvSpPr>
      <dsp:spPr>
        <a:xfrm>
          <a:off x="871051" y="352055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产供收入 </a:t>
          </a:r>
          <a:r>
            <a:rPr lang="en-US" altLang="zh-CN" sz="1300" kern="1200" dirty="0"/>
            <a:t>90%</a:t>
          </a:r>
          <a:endParaRPr lang="en-US" sz="1300" kern="1200" dirty="0"/>
        </a:p>
      </dsp:txBody>
      <dsp:txXfrm>
        <a:off x="871051" y="352055"/>
        <a:ext cx="1723752" cy="525534"/>
      </dsp:txXfrm>
    </dsp:sp>
    <dsp:sp modelId="{0E184B97-BD54-4D03-B99B-E91C7E3676D9}">
      <dsp:nvSpPr>
        <dsp:cNvPr id="0" name=""/>
        <dsp:cNvSpPr/>
      </dsp:nvSpPr>
      <dsp:spPr>
        <a:xfrm>
          <a:off x="2939555" y="23596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产源生产所得</a:t>
          </a:r>
          <a:endParaRPr lang="en-US" sz="1300" kern="1200" dirty="0"/>
        </a:p>
      </dsp:txBody>
      <dsp:txXfrm>
        <a:off x="2939555" y="23596"/>
        <a:ext cx="1723752" cy="525534"/>
      </dsp:txXfrm>
    </dsp:sp>
    <dsp:sp modelId="{C709D626-CBDA-4AF3-BB7A-44F355D43E52}">
      <dsp:nvSpPr>
        <dsp:cNvPr id="0" name=""/>
        <dsp:cNvSpPr/>
      </dsp:nvSpPr>
      <dsp:spPr>
        <a:xfrm>
          <a:off x="2939555" y="680514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供应方的包销服务费用及到控配中心的运费</a:t>
          </a:r>
          <a:endParaRPr lang="en-US" sz="1300" kern="1200" dirty="0"/>
        </a:p>
      </dsp:txBody>
      <dsp:txXfrm>
        <a:off x="2939555" y="680514"/>
        <a:ext cx="1723752" cy="525534"/>
      </dsp:txXfrm>
    </dsp:sp>
    <dsp:sp modelId="{16F59F6E-7053-481D-A367-5411C201C894}">
      <dsp:nvSpPr>
        <dsp:cNvPr id="0" name=""/>
        <dsp:cNvSpPr/>
      </dsp:nvSpPr>
      <dsp:spPr>
        <a:xfrm>
          <a:off x="871051" y="1994350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平台收入</a:t>
          </a:r>
          <a:r>
            <a:rPr lang="en-US" altLang="zh-CN" sz="1300" kern="1200" dirty="0"/>
            <a:t> 10%</a:t>
          </a:r>
          <a:endParaRPr lang="en-US" sz="1300" kern="1200" dirty="0"/>
        </a:p>
      </dsp:txBody>
      <dsp:txXfrm>
        <a:off x="871051" y="1994350"/>
        <a:ext cx="1723752" cy="525534"/>
      </dsp:txXfrm>
    </dsp:sp>
    <dsp:sp modelId="{D623C5EC-25BE-43EE-9897-2A6E589905E6}">
      <dsp:nvSpPr>
        <dsp:cNvPr id="0" name=""/>
        <dsp:cNvSpPr/>
      </dsp:nvSpPr>
      <dsp:spPr>
        <a:xfrm>
          <a:off x="2939555" y="1337432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信息服务及支付费用</a:t>
          </a:r>
          <a:endParaRPr lang="en-US" sz="1300" kern="1200" dirty="0"/>
        </a:p>
      </dsp:txBody>
      <dsp:txXfrm>
        <a:off x="2939555" y="1337432"/>
        <a:ext cx="1723752" cy="525534"/>
      </dsp:txXfrm>
    </dsp:sp>
    <dsp:sp modelId="{B11938FD-10E2-4C34-8A1F-47FBA2B4F269}">
      <dsp:nvSpPr>
        <dsp:cNvPr id="0" name=""/>
        <dsp:cNvSpPr/>
      </dsp:nvSpPr>
      <dsp:spPr>
        <a:xfrm>
          <a:off x="2939555" y="1994350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控配中心的品控及配送到市场的费用</a:t>
          </a:r>
          <a:endParaRPr lang="en-US" sz="1300" kern="1200" dirty="0"/>
        </a:p>
      </dsp:txBody>
      <dsp:txXfrm>
        <a:off x="2939555" y="1994350"/>
        <a:ext cx="1723752" cy="525534"/>
      </dsp:txXfrm>
    </dsp:sp>
    <dsp:sp modelId="{8C2C7AFC-1C3C-433C-A50B-3DAE96622C35}">
      <dsp:nvSpPr>
        <dsp:cNvPr id="0" name=""/>
        <dsp:cNvSpPr/>
      </dsp:nvSpPr>
      <dsp:spPr>
        <a:xfrm>
          <a:off x="2939555" y="2651268"/>
          <a:ext cx="1723752" cy="5255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其它配套费用</a:t>
          </a:r>
          <a:endParaRPr lang="en-US" sz="1300" kern="1200" dirty="0"/>
        </a:p>
      </dsp:txBody>
      <dsp:txXfrm>
        <a:off x="2939555" y="2651268"/>
        <a:ext cx="1723752" cy="5255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2225616" y="1420820"/>
          <a:ext cx="105627" cy="462748"/>
        </a:xfrm>
        <a:custGeom>
          <a:avLst/>
          <a:gdLst/>
          <a:ahLst/>
          <a:cxnLst/>
          <a:rect l="0" t="0" r="0" b="0"/>
          <a:pathLst>
            <a:path>
              <a:moveTo>
                <a:pt x="105627" y="0"/>
              </a:moveTo>
              <a:lnTo>
                <a:pt x="105627" y="462748"/>
              </a:lnTo>
              <a:lnTo>
                <a:pt x="0" y="462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2331243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1825844" y="819869"/>
              </a:lnTo>
              <a:lnTo>
                <a:pt x="182584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2331243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869"/>
              </a:lnTo>
              <a:lnTo>
                <a:pt x="608614" y="819869"/>
              </a:lnTo>
              <a:lnTo>
                <a:pt x="608614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1722628" y="1420820"/>
          <a:ext cx="608614" cy="925496"/>
        </a:xfrm>
        <a:custGeom>
          <a:avLst/>
          <a:gdLst/>
          <a:ahLst/>
          <a:cxnLst/>
          <a:rect l="0" t="0" r="0" b="0"/>
          <a:pathLst>
            <a:path>
              <a:moveTo>
                <a:pt x="608614" y="0"/>
              </a:moveTo>
              <a:lnTo>
                <a:pt x="60861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505399" y="1420820"/>
          <a:ext cx="1825844" cy="925496"/>
        </a:xfrm>
        <a:custGeom>
          <a:avLst/>
          <a:gdLst/>
          <a:ahLst/>
          <a:cxnLst/>
          <a:rect l="0" t="0" r="0" b="0"/>
          <a:pathLst>
            <a:path>
              <a:moveTo>
                <a:pt x="1825844" y="0"/>
              </a:moveTo>
              <a:lnTo>
                <a:pt x="1825844" y="819869"/>
              </a:lnTo>
              <a:lnTo>
                <a:pt x="0" y="819869"/>
              </a:lnTo>
              <a:lnTo>
                <a:pt x="0" y="925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61102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1026" y="917832"/>
        <a:ext cx="1005974" cy="502987"/>
      </dsp:txXfrm>
    </dsp:sp>
    <dsp:sp modelId="{FC115B2A-8693-4513-977E-0EA3DBFB783A}">
      <dsp:nvSpPr>
        <dsp:cNvPr id="0" name=""/>
        <dsp:cNvSpPr/>
      </dsp:nvSpPr>
      <dsp:spPr>
        <a:xfrm>
          <a:off x="1828256" y="917832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平台管理和供销管理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8256" y="917832"/>
        <a:ext cx="1005974" cy="502987"/>
      </dsp:txXfrm>
    </dsp:sp>
    <dsp:sp modelId="{3DF3D42B-10A5-4C42-9352-DA02BEB39F7E}">
      <dsp:nvSpPr>
        <dsp:cNvPr id="0" name=""/>
        <dsp:cNvSpPr/>
      </dsp:nvSpPr>
      <dsp:spPr>
        <a:xfrm>
          <a:off x="241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连锁前店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1" y="2346316"/>
        <a:ext cx="1005974" cy="502987"/>
      </dsp:txXfrm>
    </dsp:sp>
    <dsp:sp modelId="{748B14F8-8CB1-4898-B353-8AF29D775457}">
      <dsp:nvSpPr>
        <dsp:cNvPr id="0" name=""/>
        <dsp:cNvSpPr/>
      </dsp:nvSpPr>
      <dsp:spPr>
        <a:xfrm>
          <a:off x="1219641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无人微店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2346316"/>
        <a:ext cx="1005974" cy="502987"/>
      </dsp:txXfrm>
    </dsp:sp>
    <dsp:sp modelId="{D8CC8F86-B120-4ED1-901F-9FC5A8F47111}">
      <dsp:nvSpPr>
        <dsp:cNvPr id="0" name=""/>
        <dsp:cNvSpPr/>
      </dsp:nvSpPr>
      <dsp:spPr>
        <a:xfrm>
          <a:off x="243687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零售店、摊主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6870" y="2346316"/>
        <a:ext cx="1005974" cy="502987"/>
      </dsp:txXfrm>
    </dsp:sp>
    <dsp:sp modelId="{13875BC3-8080-4836-9A6F-C8F2D267AC93}">
      <dsp:nvSpPr>
        <dsp:cNvPr id="0" name=""/>
        <dsp:cNvSpPr/>
      </dsp:nvSpPr>
      <dsp:spPr>
        <a:xfrm>
          <a:off x="3654100" y="2346316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其他形式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4100" y="2346316"/>
        <a:ext cx="1005974" cy="502987"/>
      </dsp:txXfrm>
    </dsp:sp>
    <dsp:sp modelId="{B18E484B-8E47-4E52-84C0-AED3F56528D8}">
      <dsp:nvSpPr>
        <dsp:cNvPr id="0" name=""/>
        <dsp:cNvSpPr/>
      </dsp:nvSpPr>
      <dsp:spPr>
        <a:xfrm>
          <a:off x="1219641" y="1632074"/>
          <a:ext cx="1005974" cy="502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连锁机构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9641" y="1632074"/>
        <a:ext cx="1005974" cy="50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供应分拣派发操作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运输箱框编号用固定贴标，上面写明市场号和摊位号</a:t>
            </a:r>
            <a:endParaRPr lang="en-US" altLang="zh-CN" dirty="0"/>
          </a:p>
          <a:p>
            <a:r>
              <a:rPr lang="zh-CN" altLang="en-US" dirty="0"/>
              <a:t>中心分拣操作时，操作人员先匹配机打的摊位送货清单和箱框编号，进行备货，然后将送货清单放入框内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DE4973-3B79-1D6F-7725-C200ABBA1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业务内容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E51B-C652-1E32-B937-E026C9A64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</a:t>
            </a:r>
            <a:endParaRPr 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76C62-5D24-205B-A4F0-5C1EF53F9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以全粮谷物、果蔬、本草为原料，按功效研发配制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由调养厨房制作，由驿站销售发放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可以针对特殊病症（三高、糖尿病、肥胖），也可替代日常三餐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FEFA8-6812-B2C1-F8A1-C6284AB9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生态购</a:t>
            </a:r>
            <a:endParaRPr 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89E22B-C2BE-C6E8-7164-EE6929B57D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各类健康生态产品，包括饮食及其它生活用品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产源可追溯，品质按批次由中控统一管控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业务环节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4164D-820A-C4BC-C2C9-301BA321F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供应业务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1556369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F345-47CD-0140-BBC1-9255E130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2F9271DC-7019-6E42-A9D1-E3B95E55945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6439074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服务片区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65C7F-B0D3-2861-6E65-73A4B6463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服务片区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覆盖一个方圆几公里的客群集中的地理区域，由一个中控和若干个驿站构成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中控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品质控制，临时仓储，验收分发，调养厨房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驿站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服务和销售机构，可以是大楼里的一个小柜台、也可以是整个邻里中心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209437B-1330-6036-788E-A19E623C99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7671921"/>
              </p:ext>
            </p:extLst>
          </p:nvPr>
        </p:nvGraphicFramePr>
        <p:xfrm>
          <a:off x="6210300" y="2241550"/>
          <a:ext cx="3196167" cy="288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rapezoid 29">
            <a:extLst>
              <a:ext uri="{FF2B5EF4-FFF2-40B4-BE49-F238E27FC236}">
                <a16:creationId xmlns:a16="http://schemas.microsoft.com/office/drawing/2014/main" id="{CF647DCE-7F57-4ACA-5135-F1734DBCBBE4}"/>
              </a:ext>
            </a:extLst>
          </p:cNvPr>
          <p:cNvSpPr/>
          <p:nvPr/>
        </p:nvSpPr>
        <p:spPr>
          <a:xfrm>
            <a:off x="7296369" y="3561080"/>
            <a:ext cx="1019591" cy="465223"/>
          </a:xfrm>
          <a:prstGeom prst="trapezoid">
            <a:avLst>
              <a:gd name="adj" fmla="val 50449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中控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39F209-E632-5DE4-9436-A2C5718B69BC}"/>
              </a:ext>
            </a:extLst>
          </p:cNvPr>
          <p:cNvSpPr/>
          <p:nvPr/>
        </p:nvSpPr>
        <p:spPr>
          <a:xfrm>
            <a:off x="9624426" y="3105685"/>
            <a:ext cx="609600" cy="340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11B5A2-0325-26FD-D16E-400F374E504F}"/>
              </a:ext>
            </a:extLst>
          </p:cNvPr>
          <p:cNvSpPr/>
          <p:nvPr/>
        </p:nvSpPr>
        <p:spPr>
          <a:xfrm>
            <a:off x="9624426" y="3612954"/>
            <a:ext cx="609600" cy="340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129E4B-2B07-C9BA-F589-BB20418C3DDF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8198610" y="3275865"/>
            <a:ext cx="1425816" cy="51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7ED4A4-E15E-956C-CA14-A2290DBD2D7F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198610" y="3783134"/>
            <a:ext cx="1425816" cy="1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CCD6538-23D2-2972-F2C7-195B448DECAA}"/>
              </a:ext>
            </a:extLst>
          </p:cNvPr>
          <p:cNvSpPr/>
          <p:nvPr/>
        </p:nvSpPr>
        <p:spPr>
          <a:xfrm>
            <a:off x="9624426" y="4123494"/>
            <a:ext cx="609600" cy="340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26C89C-399B-8DD6-E911-3359AE69873A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8198610" y="3793692"/>
            <a:ext cx="1425816" cy="49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3E9D91-16BD-9396-E262-5655E47AD7FB}"/>
              </a:ext>
            </a:extLst>
          </p:cNvPr>
          <p:cNvSpPr txBox="1"/>
          <p:nvPr/>
        </p:nvSpPr>
        <p:spPr>
          <a:xfrm>
            <a:off x="6286414" y="2955946"/>
            <a:ext cx="113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服务片区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公司组织结构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3F5E001-DEA0-DCA1-B732-7824FEB505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4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9981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收入分配和费用构成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7E916-58A2-2DDC-16CB-A8212BD5A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供应环节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184005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B9699D-0FF5-FC38-B0CF-ED7E7299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零售环节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7BA9F6-4ED8-F3C7-BA82-54396800B7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6011863" y="4226560"/>
            <a:ext cx="4662488" cy="7634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多业务类型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882703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9994</TotalTime>
  <Words>790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Calibri Light</vt:lpstr>
      <vt:lpstr>Wingdings</vt:lpstr>
      <vt:lpstr>Metropolitan</vt:lpstr>
      <vt:lpstr>穹苍家园</vt:lpstr>
      <vt:lpstr>业务内容</vt:lpstr>
      <vt:lpstr>业务环节</vt:lpstr>
      <vt:lpstr>服务片区</vt:lpstr>
      <vt:lpstr>公司组织结构</vt:lpstr>
      <vt:lpstr>零售业务</vt:lpstr>
      <vt:lpstr>平台运行架构</vt:lpstr>
      <vt:lpstr>收入分配和费用构成</vt:lpstr>
      <vt:lpstr>多业务类型</vt:lpstr>
      <vt:lpstr>供应分拣派发操作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1295</cp:revision>
  <dcterms:created xsi:type="dcterms:W3CDTF">2021-05-31T06:14:10Z</dcterms:created>
  <dcterms:modified xsi:type="dcterms:W3CDTF">2022-09-05T02:08:46Z</dcterms:modified>
</cp:coreProperties>
</file>