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885" r:id="rId1"/>
  </p:sldMasterIdLst>
  <p:notesMasterIdLst>
    <p:notesMasterId r:id="rId30"/>
  </p:notesMasterIdLst>
  <p:sldIdLst>
    <p:sldId id="334" r:id="rId2"/>
    <p:sldId id="341" r:id="rId3"/>
    <p:sldId id="327" r:id="rId4"/>
    <p:sldId id="335" r:id="rId5"/>
    <p:sldId id="336" r:id="rId6"/>
    <p:sldId id="338" r:id="rId7"/>
    <p:sldId id="337" r:id="rId8"/>
    <p:sldId id="329" r:id="rId9"/>
    <p:sldId id="330" r:id="rId10"/>
    <p:sldId id="332" r:id="rId11"/>
    <p:sldId id="331" r:id="rId12"/>
    <p:sldId id="342" r:id="rId13"/>
    <p:sldId id="343" r:id="rId14"/>
    <p:sldId id="273" r:id="rId15"/>
    <p:sldId id="286" r:id="rId16"/>
    <p:sldId id="288" r:id="rId17"/>
    <p:sldId id="325" r:id="rId18"/>
    <p:sldId id="326" r:id="rId19"/>
    <p:sldId id="317" r:id="rId20"/>
    <p:sldId id="316" r:id="rId21"/>
    <p:sldId id="287" r:id="rId22"/>
    <p:sldId id="322" r:id="rId23"/>
    <p:sldId id="304" r:id="rId24"/>
    <p:sldId id="346" r:id="rId25"/>
    <p:sldId id="344" r:id="rId26"/>
    <p:sldId id="345" r:id="rId27"/>
    <p:sldId id="340" r:id="rId28"/>
    <p:sldId id="339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ng Michael" initials="HM" lastIdx="2" clrIdx="0">
    <p:extLst>
      <p:ext uri="{19B8F6BF-5375-455C-9EA6-DF929625EA0E}">
        <p15:presenceInfo xmlns:p15="http://schemas.microsoft.com/office/powerpoint/2012/main" userId="ffc54d9658e3b0f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BF0102"/>
    <a:srgbClr val="7C8186"/>
    <a:srgbClr val="7FBF7F"/>
    <a:srgbClr val="F050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73" d="100"/>
          <a:sy n="73" d="100"/>
        </p:scale>
        <p:origin x="24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ata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diagrams/_rels/drawing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webp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EA6034-63D4-4AB5-A661-BBF6A44F2E6D}" type="doc">
      <dgm:prSet loTypeId="urn:microsoft.com/office/officeart/2005/8/layout/radial1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7DED31-7504-44D0-8557-3886C9A083F1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ABD895E-5B14-42E9-BC3D-9D288C54DEF3}" type="par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61CF94-4592-4F2B-8ECF-0C25B335F949}" type="sibTrans" cxnId="{1C53D979-01A2-41FB-8622-7B947862B00A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5B5A06-1FA7-41AB-A8E7-591037C85D66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E0206B7-851C-4D63-97DF-933BAE98B4AC}" type="parTrans" cxnId="{ADB55D18-51B0-487B-B4DD-FC1EB2C92E1E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9BBB3E-C27A-4141-9083-2FD37DA78BE4}" type="sibTrans" cxnId="{ADB55D18-51B0-487B-B4DD-FC1EB2C92E1E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1ACDF5-D375-4876-9083-735D0824DF02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8F3F66A-183F-4479-9115-B5CAA5CC5A50}" type="parTrans" cxnId="{EFE5C4C0-9EE5-4C2C-B67B-6CB9CA9E696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CA702B-D6AB-4557-AEA3-B746D26A7966}" type="sibTrans" cxnId="{EFE5C4C0-9EE5-4C2C-B67B-6CB9CA9E696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640415-7208-4CE3-957A-49FB9D67F198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A1743A-2F0B-4535-9344-280F96345134}" type="parTrans" cxnId="{B2F9F0D8-072C-449A-8C37-2E17DA78B2AC}">
      <dgm:prSet custT="1"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07759-7EA6-4DB7-B657-6A41CD5E2898}" type="sibTrans" cxnId="{B2F9F0D8-072C-449A-8C37-2E17DA78B2AC}">
      <dgm:prSet/>
      <dgm:spPr/>
      <dgm:t>
        <a:bodyPr/>
        <a:lstStyle/>
        <a:p>
          <a:endParaRPr lang="en-US" sz="14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FD94C05-DD4E-4236-8472-E17D4090008E}">
      <dgm:prSet phldrT="[Text]" custT="1"/>
      <dgm:spPr/>
      <dgm:t>
        <a:bodyPr/>
        <a:lstStyle/>
        <a:p>
          <a:r>
            <a: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1187A-E8E2-41C9-91EA-7CBB063A8FC5}" type="parTrans" cxnId="{E5584E48-A29C-4EF1-8203-FAF479352D04}">
      <dgm:prSet custT="1"/>
      <dgm:spPr/>
      <dgm:t>
        <a:bodyPr/>
        <a:lstStyle/>
        <a:p>
          <a:endParaRPr lang="en-US" sz="5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8643CFF-17D5-4C74-A991-773030A128DF}" type="sibTrans" cxnId="{E5584E48-A29C-4EF1-8203-FAF479352D04}">
      <dgm:prSet/>
      <dgm:spPr/>
      <dgm:t>
        <a:bodyPr/>
        <a:lstStyle/>
        <a:p>
          <a:endParaRPr lang="en-US" sz="1800" b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6AE64D-03DF-45AB-A0EC-4F691741396E}" type="pres">
      <dgm:prSet presAssocID="{DCEA6034-63D4-4AB5-A661-BBF6A44F2E6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C7BDFE56-65F3-4277-A502-CB83D9F405C4}" type="pres">
      <dgm:prSet presAssocID="{A87DED31-7504-44D0-8557-3886C9A083F1}" presName="centerShape" presStyleLbl="node0" presStyleIdx="0" presStyleCnt="1"/>
      <dgm:spPr/>
    </dgm:pt>
    <dgm:pt modelId="{84467507-565C-4D7D-BFA4-46B4D5F20BE7}" type="pres">
      <dgm:prSet presAssocID="{09A1187A-E8E2-41C9-91EA-7CBB063A8FC5}" presName="Name9" presStyleLbl="parChTrans1D2" presStyleIdx="0" presStyleCnt="4"/>
      <dgm:spPr/>
    </dgm:pt>
    <dgm:pt modelId="{5321433E-9D3A-4BB6-823E-E0DAE06023CB}" type="pres">
      <dgm:prSet presAssocID="{09A1187A-E8E2-41C9-91EA-7CBB063A8FC5}" presName="connTx" presStyleLbl="parChTrans1D2" presStyleIdx="0" presStyleCnt="4"/>
      <dgm:spPr/>
    </dgm:pt>
    <dgm:pt modelId="{D29D6F29-EDE8-4000-BB71-15D0FE06233B}" type="pres">
      <dgm:prSet presAssocID="{2FD94C05-DD4E-4236-8472-E17D4090008E}" presName="node" presStyleLbl="node1" presStyleIdx="0" presStyleCnt="4">
        <dgm:presLayoutVars>
          <dgm:bulletEnabled val="1"/>
        </dgm:presLayoutVars>
      </dgm:prSet>
      <dgm:spPr/>
    </dgm:pt>
    <dgm:pt modelId="{5D835E9D-CE63-4CEA-B7D9-7AFA96F430BB}" type="pres">
      <dgm:prSet presAssocID="{1E0206B7-851C-4D63-97DF-933BAE98B4AC}" presName="Name9" presStyleLbl="parChTrans1D2" presStyleIdx="1" presStyleCnt="4"/>
      <dgm:spPr/>
    </dgm:pt>
    <dgm:pt modelId="{E0744551-35F8-4BFE-BC80-85D6429C5773}" type="pres">
      <dgm:prSet presAssocID="{1E0206B7-851C-4D63-97DF-933BAE98B4AC}" presName="connTx" presStyleLbl="parChTrans1D2" presStyleIdx="1" presStyleCnt="4"/>
      <dgm:spPr/>
    </dgm:pt>
    <dgm:pt modelId="{65783DD5-65B6-435E-B472-80E2F88D8FD1}" type="pres">
      <dgm:prSet presAssocID="{485B5A06-1FA7-41AB-A8E7-591037C85D66}" presName="node" presStyleLbl="node1" presStyleIdx="1" presStyleCnt="4">
        <dgm:presLayoutVars>
          <dgm:bulletEnabled val="1"/>
        </dgm:presLayoutVars>
      </dgm:prSet>
      <dgm:spPr/>
    </dgm:pt>
    <dgm:pt modelId="{F61CFA4B-8BA6-44C9-8853-EEAFF13DADCF}" type="pres">
      <dgm:prSet presAssocID="{F8F3F66A-183F-4479-9115-B5CAA5CC5A50}" presName="Name9" presStyleLbl="parChTrans1D2" presStyleIdx="2" presStyleCnt="4"/>
      <dgm:spPr/>
    </dgm:pt>
    <dgm:pt modelId="{7EBF8E4A-17C3-4958-9540-003BB9F9CAD0}" type="pres">
      <dgm:prSet presAssocID="{F8F3F66A-183F-4479-9115-B5CAA5CC5A50}" presName="connTx" presStyleLbl="parChTrans1D2" presStyleIdx="2" presStyleCnt="4"/>
      <dgm:spPr/>
    </dgm:pt>
    <dgm:pt modelId="{42A1925E-4BDD-49A2-BE55-790F435F9D36}" type="pres">
      <dgm:prSet presAssocID="{BD1ACDF5-D375-4876-9083-735D0824DF02}" presName="node" presStyleLbl="node1" presStyleIdx="2" presStyleCnt="4">
        <dgm:presLayoutVars>
          <dgm:bulletEnabled val="1"/>
        </dgm:presLayoutVars>
      </dgm:prSet>
      <dgm:spPr/>
    </dgm:pt>
    <dgm:pt modelId="{75DFF5C5-B6C7-4EFE-A5DD-2F6DF766275B}" type="pres">
      <dgm:prSet presAssocID="{F9A1743A-2F0B-4535-9344-280F96345134}" presName="Name9" presStyleLbl="parChTrans1D2" presStyleIdx="3" presStyleCnt="4"/>
      <dgm:spPr/>
    </dgm:pt>
    <dgm:pt modelId="{C8FEEE28-2E85-484B-8571-676D06B076AD}" type="pres">
      <dgm:prSet presAssocID="{F9A1743A-2F0B-4535-9344-280F96345134}" presName="connTx" presStyleLbl="parChTrans1D2" presStyleIdx="3" presStyleCnt="4"/>
      <dgm:spPr/>
    </dgm:pt>
    <dgm:pt modelId="{EDE933B6-E827-4F0C-9DD3-3F092D6365BC}" type="pres">
      <dgm:prSet presAssocID="{8D640415-7208-4CE3-957A-49FB9D67F198}" presName="node" presStyleLbl="node1" presStyleIdx="3" presStyleCnt="4">
        <dgm:presLayoutVars>
          <dgm:bulletEnabled val="1"/>
        </dgm:presLayoutVars>
      </dgm:prSet>
      <dgm:spPr/>
    </dgm:pt>
  </dgm:ptLst>
  <dgm:cxnLst>
    <dgm:cxn modelId="{B6369C05-391F-4F3B-B2AF-84B4D95BDF8D}" type="presOf" srcId="{F9A1743A-2F0B-4535-9344-280F96345134}" destId="{75DFF5C5-B6C7-4EFE-A5DD-2F6DF766275B}" srcOrd="0" destOrd="0" presId="urn:microsoft.com/office/officeart/2005/8/layout/radial1"/>
    <dgm:cxn modelId="{6756CC07-9EEA-44DF-BC02-EF9C2E80118E}" type="presOf" srcId="{485B5A06-1FA7-41AB-A8E7-591037C85D66}" destId="{65783DD5-65B6-435E-B472-80E2F88D8FD1}" srcOrd="0" destOrd="0" presId="urn:microsoft.com/office/officeart/2005/8/layout/radial1"/>
    <dgm:cxn modelId="{DD7E1A0D-62BE-4FD9-9CD6-16BDBEF59C0F}" type="presOf" srcId="{A87DED31-7504-44D0-8557-3886C9A083F1}" destId="{C7BDFE56-65F3-4277-A502-CB83D9F405C4}" srcOrd="0" destOrd="0" presId="urn:microsoft.com/office/officeart/2005/8/layout/radial1"/>
    <dgm:cxn modelId="{13F36B0E-7B2E-4C81-93D0-0CCE5A7D0BAC}" type="presOf" srcId="{09A1187A-E8E2-41C9-91EA-7CBB063A8FC5}" destId="{5321433E-9D3A-4BB6-823E-E0DAE06023CB}" srcOrd="1" destOrd="0" presId="urn:microsoft.com/office/officeart/2005/8/layout/radial1"/>
    <dgm:cxn modelId="{D3DFBE11-A8CE-43B7-999F-D9D76F0FD307}" type="presOf" srcId="{1E0206B7-851C-4D63-97DF-933BAE98B4AC}" destId="{5D835E9D-CE63-4CEA-B7D9-7AFA96F430BB}" srcOrd="0" destOrd="0" presId="urn:microsoft.com/office/officeart/2005/8/layout/radial1"/>
    <dgm:cxn modelId="{ADB55D18-51B0-487B-B4DD-FC1EB2C92E1E}" srcId="{A87DED31-7504-44D0-8557-3886C9A083F1}" destId="{485B5A06-1FA7-41AB-A8E7-591037C85D66}" srcOrd="1" destOrd="0" parTransId="{1E0206B7-851C-4D63-97DF-933BAE98B4AC}" sibTransId="{279BBB3E-C27A-4141-9083-2FD37DA78BE4}"/>
    <dgm:cxn modelId="{185DE418-9A6A-416B-B427-9B9A3F5D26B3}" type="presOf" srcId="{F9A1743A-2F0B-4535-9344-280F96345134}" destId="{C8FEEE28-2E85-484B-8571-676D06B076AD}" srcOrd="1" destOrd="0" presId="urn:microsoft.com/office/officeart/2005/8/layout/radial1"/>
    <dgm:cxn modelId="{746AD11B-D632-4924-A8A2-BFBC144B0BC1}" type="presOf" srcId="{8D640415-7208-4CE3-957A-49FB9D67F198}" destId="{EDE933B6-E827-4F0C-9DD3-3F092D6365BC}" srcOrd="0" destOrd="0" presId="urn:microsoft.com/office/officeart/2005/8/layout/radial1"/>
    <dgm:cxn modelId="{5657741F-C158-425B-9E9D-A833408BB29E}" type="presOf" srcId="{BD1ACDF5-D375-4876-9083-735D0824DF02}" destId="{42A1925E-4BDD-49A2-BE55-790F435F9D36}" srcOrd="0" destOrd="0" presId="urn:microsoft.com/office/officeart/2005/8/layout/radial1"/>
    <dgm:cxn modelId="{DF6D522A-3D3F-4D40-B18A-826AD02FFF02}" type="presOf" srcId="{F8F3F66A-183F-4479-9115-B5CAA5CC5A50}" destId="{F61CFA4B-8BA6-44C9-8853-EEAFF13DADCF}" srcOrd="0" destOrd="0" presId="urn:microsoft.com/office/officeart/2005/8/layout/radial1"/>
    <dgm:cxn modelId="{9E843163-73E6-487E-9879-0A003A3E8B37}" type="presOf" srcId="{09A1187A-E8E2-41C9-91EA-7CBB063A8FC5}" destId="{84467507-565C-4D7D-BFA4-46B4D5F20BE7}" srcOrd="0" destOrd="0" presId="urn:microsoft.com/office/officeart/2005/8/layout/radial1"/>
    <dgm:cxn modelId="{B4E30D44-1EB6-4BEA-BF2A-5647CF63C83C}" type="presOf" srcId="{F8F3F66A-183F-4479-9115-B5CAA5CC5A50}" destId="{7EBF8E4A-17C3-4958-9540-003BB9F9CAD0}" srcOrd="1" destOrd="0" presId="urn:microsoft.com/office/officeart/2005/8/layout/radial1"/>
    <dgm:cxn modelId="{E5584E48-A29C-4EF1-8203-FAF479352D04}" srcId="{A87DED31-7504-44D0-8557-3886C9A083F1}" destId="{2FD94C05-DD4E-4236-8472-E17D4090008E}" srcOrd="0" destOrd="0" parTransId="{09A1187A-E8E2-41C9-91EA-7CBB063A8FC5}" sibTransId="{A8643CFF-17D5-4C74-A991-773030A128DF}"/>
    <dgm:cxn modelId="{C52E3674-1C7E-44E4-9033-CA365618A4F4}" type="presOf" srcId="{1E0206B7-851C-4D63-97DF-933BAE98B4AC}" destId="{E0744551-35F8-4BFE-BC80-85D6429C5773}" srcOrd="1" destOrd="0" presId="urn:microsoft.com/office/officeart/2005/8/layout/radial1"/>
    <dgm:cxn modelId="{1C53D979-01A2-41FB-8622-7B947862B00A}" srcId="{DCEA6034-63D4-4AB5-A661-BBF6A44F2E6D}" destId="{A87DED31-7504-44D0-8557-3886C9A083F1}" srcOrd="0" destOrd="0" parTransId="{BABD895E-5B14-42E9-BC3D-9D288C54DEF3}" sibTransId="{8661CF94-4592-4F2B-8ECF-0C25B335F949}"/>
    <dgm:cxn modelId="{94391FAD-743C-4855-AFD6-8EF6A7B7256F}" type="presOf" srcId="{2FD94C05-DD4E-4236-8472-E17D4090008E}" destId="{D29D6F29-EDE8-4000-BB71-15D0FE06233B}" srcOrd="0" destOrd="0" presId="urn:microsoft.com/office/officeart/2005/8/layout/radial1"/>
    <dgm:cxn modelId="{EFE5C4C0-9EE5-4C2C-B67B-6CB9CA9E696C}" srcId="{A87DED31-7504-44D0-8557-3886C9A083F1}" destId="{BD1ACDF5-D375-4876-9083-735D0824DF02}" srcOrd="2" destOrd="0" parTransId="{F8F3F66A-183F-4479-9115-B5CAA5CC5A50}" sibTransId="{62CA702B-D6AB-4557-AEA3-B746D26A7966}"/>
    <dgm:cxn modelId="{B2F9F0D8-072C-449A-8C37-2E17DA78B2AC}" srcId="{A87DED31-7504-44D0-8557-3886C9A083F1}" destId="{8D640415-7208-4CE3-957A-49FB9D67F198}" srcOrd="3" destOrd="0" parTransId="{F9A1743A-2F0B-4535-9344-280F96345134}" sibTransId="{22007759-7EA6-4DB7-B657-6A41CD5E2898}"/>
    <dgm:cxn modelId="{6DF429E8-2440-4002-85A3-759436AD14A6}" type="presOf" srcId="{DCEA6034-63D4-4AB5-A661-BBF6A44F2E6D}" destId="{E46AE64D-03DF-45AB-A0EC-4F691741396E}" srcOrd="0" destOrd="0" presId="urn:microsoft.com/office/officeart/2005/8/layout/radial1"/>
    <dgm:cxn modelId="{60E62322-FC1C-4D63-BD0D-9C9DBDD9BC95}" type="presParOf" srcId="{E46AE64D-03DF-45AB-A0EC-4F691741396E}" destId="{C7BDFE56-65F3-4277-A502-CB83D9F405C4}" srcOrd="0" destOrd="0" presId="urn:microsoft.com/office/officeart/2005/8/layout/radial1"/>
    <dgm:cxn modelId="{59428758-F71D-4127-B1A8-8CA964D31F22}" type="presParOf" srcId="{E46AE64D-03DF-45AB-A0EC-4F691741396E}" destId="{84467507-565C-4D7D-BFA4-46B4D5F20BE7}" srcOrd="1" destOrd="0" presId="urn:microsoft.com/office/officeart/2005/8/layout/radial1"/>
    <dgm:cxn modelId="{57985236-48C8-4D85-9033-60FF5B1F02C9}" type="presParOf" srcId="{84467507-565C-4D7D-BFA4-46B4D5F20BE7}" destId="{5321433E-9D3A-4BB6-823E-E0DAE06023CB}" srcOrd="0" destOrd="0" presId="urn:microsoft.com/office/officeart/2005/8/layout/radial1"/>
    <dgm:cxn modelId="{4632E131-53EC-4A62-8154-28572E85FE91}" type="presParOf" srcId="{E46AE64D-03DF-45AB-A0EC-4F691741396E}" destId="{D29D6F29-EDE8-4000-BB71-15D0FE06233B}" srcOrd="2" destOrd="0" presId="urn:microsoft.com/office/officeart/2005/8/layout/radial1"/>
    <dgm:cxn modelId="{C7E90927-6664-4F5B-A350-CD754AD1757A}" type="presParOf" srcId="{E46AE64D-03DF-45AB-A0EC-4F691741396E}" destId="{5D835E9D-CE63-4CEA-B7D9-7AFA96F430BB}" srcOrd="3" destOrd="0" presId="urn:microsoft.com/office/officeart/2005/8/layout/radial1"/>
    <dgm:cxn modelId="{E9693D06-17DC-4372-A2FC-AA6DC21D06EB}" type="presParOf" srcId="{5D835E9D-CE63-4CEA-B7D9-7AFA96F430BB}" destId="{E0744551-35F8-4BFE-BC80-85D6429C5773}" srcOrd="0" destOrd="0" presId="urn:microsoft.com/office/officeart/2005/8/layout/radial1"/>
    <dgm:cxn modelId="{79CDFBA9-117E-4D32-BC2F-CA24F2243902}" type="presParOf" srcId="{E46AE64D-03DF-45AB-A0EC-4F691741396E}" destId="{65783DD5-65B6-435E-B472-80E2F88D8FD1}" srcOrd="4" destOrd="0" presId="urn:microsoft.com/office/officeart/2005/8/layout/radial1"/>
    <dgm:cxn modelId="{479AF32C-89F5-4F34-B336-6C75E501822F}" type="presParOf" srcId="{E46AE64D-03DF-45AB-A0EC-4F691741396E}" destId="{F61CFA4B-8BA6-44C9-8853-EEAFF13DADCF}" srcOrd="5" destOrd="0" presId="urn:microsoft.com/office/officeart/2005/8/layout/radial1"/>
    <dgm:cxn modelId="{D35334F3-9663-46C9-8E7E-2E3DFEDAF23E}" type="presParOf" srcId="{F61CFA4B-8BA6-44C9-8853-EEAFF13DADCF}" destId="{7EBF8E4A-17C3-4958-9540-003BB9F9CAD0}" srcOrd="0" destOrd="0" presId="urn:microsoft.com/office/officeart/2005/8/layout/radial1"/>
    <dgm:cxn modelId="{D26ADDD8-2E01-4C0C-A08D-A97DAB41993D}" type="presParOf" srcId="{E46AE64D-03DF-45AB-A0EC-4F691741396E}" destId="{42A1925E-4BDD-49A2-BE55-790F435F9D36}" srcOrd="6" destOrd="0" presId="urn:microsoft.com/office/officeart/2005/8/layout/radial1"/>
    <dgm:cxn modelId="{46B127CB-E625-4533-8EEE-5DFEED00303D}" type="presParOf" srcId="{E46AE64D-03DF-45AB-A0EC-4F691741396E}" destId="{75DFF5C5-B6C7-4EFE-A5DD-2F6DF766275B}" srcOrd="7" destOrd="0" presId="urn:microsoft.com/office/officeart/2005/8/layout/radial1"/>
    <dgm:cxn modelId="{A188A9FE-B7FC-4CE9-A2C2-DB6230959870}" type="presParOf" srcId="{75DFF5C5-B6C7-4EFE-A5DD-2F6DF766275B}" destId="{C8FEEE28-2E85-484B-8571-676D06B076AD}" srcOrd="0" destOrd="0" presId="urn:microsoft.com/office/officeart/2005/8/layout/radial1"/>
    <dgm:cxn modelId="{AEB6736E-283C-41C4-B2A7-85B9AA6C967E}" type="presParOf" srcId="{E46AE64D-03DF-45AB-A0EC-4F691741396E}" destId="{EDE933B6-E827-4F0C-9DD3-3F092D6365BC}" srcOrd="8" destOrd="0" presId="urn:microsoft.com/office/officeart/2005/8/layout/radial1"/>
  </dgm:cxnLst>
  <dgm:bg/>
  <dgm:whole>
    <a:ln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F23D980-C083-4FBE-A0D3-11910FAFC52A}" type="doc">
      <dgm:prSet loTypeId="urn:microsoft.com/office/officeart/2005/8/layout/hierarchy6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63C42D-D97B-4AF8-B710-B5963704C826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F18FC5-3998-4F6E-8773-E2EF65DAE299}" type="par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7B1CE05-0916-4435-B912-BC5E0CC9A892}" type="sibTrans" cxnId="{08796C00-4391-4039-BDF4-80084059243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4FD5EA-819C-4425-9C9C-6219DE06044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17DFC95-747A-4B80-9902-C78CE39941D5}" type="par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FA6B51-43A6-47D0-9A40-BD56A6371BB8}" type="sibTrans" cxnId="{8CBED07E-017B-4780-AD6A-CA3A5685CE1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1DF7E61-9212-4CF2-853C-A59AC0ED9DD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F45E4B6-7026-407D-8C42-A41909B24331}" type="par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099D535-AC2A-4C6C-AC36-1E2BAA6412C6}" type="sibTrans" cxnId="{AC274F72-2CB7-49E7-8091-0ACB8617C9D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2C28A-4176-4986-896C-C3FD734358E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111F8B5-5F29-4202-A8DA-250D39F7EF50}" type="par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A1AC81-D11C-4241-9922-EAB5B8C91328}" type="sibTrans" cxnId="{3411474A-8344-42B3-8149-A7846752D65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660D7D-B5AF-4D49-B958-7D36AF73D5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345214-60A7-4285-B50B-1D41F280E221}" type="par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873BAA-EC19-42D8-9E9D-C7E916BE714C}" type="sibTrans" cxnId="{1DE60328-0477-4BF6-ADAE-F19E6A607F8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D8BF372-AF1A-40D3-B7D7-A0C4FFBF7151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51C0E17-DD30-4129-8227-E6A900B1520A}" type="par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1FADC7C-A2DC-4456-A200-E98F246231A8}" type="sibTrans" cxnId="{B4F4A254-D423-4A22-9F63-944B845F342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519C09E-3A81-4E9F-916E-4D88741758D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5BB179-2705-4F08-A3FA-E919606BD50C}" type="par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DF9109-2E5F-4011-9897-97278D2030F6}" type="sibTrans" cxnId="{0C64B546-C2DE-4AF0-A402-8658A4746D65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7CB1FE0-23C5-41CA-A15E-7558C850455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B9D96C-9129-4F07-A755-D5DE32FF0435}" type="par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F884AA3-C6CC-49EF-834A-3290343CDC8E}" type="sibTrans" cxnId="{4460A784-EB2E-4772-8A4E-CD5369726CA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C54BD6C-6B1F-4664-BF10-0809E1D2E273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FD825E-12A9-40E5-BB58-1D5AE4EBCF1A}" type="par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9BB51E-F0E6-43F1-9909-BB05B1C951B3}" type="sibTrans" cxnId="{035B07F7-D528-4556-8C3F-03F3B4914C0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ED5732C-E9AC-42BE-8E4F-19AE9D1A8E69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19493-B5A1-4D3B-A25A-4C50196965EE}" type="par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41FDCF-B515-4E61-9658-5C9FE6DCF763}" type="sibTrans" cxnId="{CF5CD040-ED7B-404A-8512-50FF87F0943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7AB2BB9-77DF-4756-9456-1EBEDA84D3C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0046D6-1FB0-42BF-84FD-6CDEC1CA7777}" type="par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A48935-57C9-4F4D-B28B-1F9E16474653}" type="sibTrans" cxnId="{167113CC-9A96-45A7-9A88-17966EEA349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595CA6-0F05-4EA3-A5B3-6D3E3DE7C6B5}">
      <dgm:prSet phldrT="[Text]"/>
      <dgm:spPr/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DC1FA0-6585-4602-B0A5-7AE9FE3398A5}" type="sib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466D8F-D332-432F-B794-46D5E3258636}" type="parTrans" cxnId="{FF9ED464-DBB0-4138-91AA-F00A79AD3B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F604616-8228-4DD3-BD70-799F67F8E517}" type="pres">
      <dgm:prSet presAssocID="{8F23D980-C083-4FBE-A0D3-11910FAFC5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90291D3-9BCB-416D-83D1-11226D8F77F2}" type="pres">
      <dgm:prSet presAssocID="{8F23D980-C083-4FBE-A0D3-11910FAFC52A}" presName="hierFlow" presStyleCnt="0"/>
      <dgm:spPr/>
    </dgm:pt>
    <dgm:pt modelId="{09A7E4A8-93E6-4F88-91E7-6ECE9B302B40}" type="pres">
      <dgm:prSet presAssocID="{8F23D980-C083-4FBE-A0D3-11910FAFC52A}" presName="firstBuf" presStyleCnt="0"/>
      <dgm:spPr/>
    </dgm:pt>
    <dgm:pt modelId="{81572516-EEA9-4740-90EB-415626DE5B0A}" type="pres">
      <dgm:prSet presAssocID="{8F23D980-C083-4FBE-A0D3-11910FAFC5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9EB9D9B-64C4-4E21-9273-702F90E6A3CA}" type="pres">
      <dgm:prSet presAssocID="{5363C42D-D97B-4AF8-B710-B5963704C826}" presName="Name14" presStyleCnt="0"/>
      <dgm:spPr/>
    </dgm:pt>
    <dgm:pt modelId="{3A43D483-88E2-4A15-87CA-BCF620F2DCD1}" type="pres">
      <dgm:prSet presAssocID="{5363C42D-D97B-4AF8-B710-B5963704C826}" presName="level1Shape" presStyleLbl="node0" presStyleIdx="0" presStyleCnt="1">
        <dgm:presLayoutVars>
          <dgm:chPref val="3"/>
        </dgm:presLayoutVars>
      </dgm:prSet>
      <dgm:spPr/>
    </dgm:pt>
    <dgm:pt modelId="{555883B5-83DD-43AC-8268-F9E31BA09A30}" type="pres">
      <dgm:prSet presAssocID="{5363C42D-D97B-4AF8-B710-B5963704C826}" presName="hierChild2" presStyleCnt="0"/>
      <dgm:spPr/>
    </dgm:pt>
    <dgm:pt modelId="{EEC13D5B-CD33-4589-BFA5-7BA6B0C1BB15}" type="pres">
      <dgm:prSet presAssocID="{517DFC95-747A-4B80-9902-C78CE39941D5}" presName="Name19" presStyleLbl="parChTrans1D2" presStyleIdx="0" presStyleCnt="2"/>
      <dgm:spPr/>
    </dgm:pt>
    <dgm:pt modelId="{65DF5335-9AC3-4BFB-B41E-BAA857111FEE}" type="pres">
      <dgm:prSet presAssocID="{B14FD5EA-819C-4425-9C9C-6219DE06044A}" presName="Name21" presStyleCnt="0"/>
      <dgm:spPr/>
    </dgm:pt>
    <dgm:pt modelId="{323A3EB5-A7DC-4D7F-945C-ECB90E9F8E2C}" type="pres">
      <dgm:prSet presAssocID="{B14FD5EA-819C-4425-9C9C-6219DE06044A}" presName="level2Shape" presStyleLbl="node2" presStyleIdx="0" presStyleCnt="2"/>
      <dgm:spPr/>
    </dgm:pt>
    <dgm:pt modelId="{151D0FAA-D3F9-4D5A-A86C-304AAF0732B5}" type="pres">
      <dgm:prSet presAssocID="{B14FD5EA-819C-4425-9C9C-6219DE06044A}" presName="hierChild3" presStyleCnt="0"/>
      <dgm:spPr/>
    </dgm:pt>
    <dgm:pt modelId="{C24F2270-8ED7-47D2-9F85-234A07C97831}" type="pres">
      <dgm:prSet presAssocID="{BF45E4B6-7026-407D-8C42-A41909B24331}" presName="Name19" presStyleLbl="parChTrans1D3" presStyleIdx="0" presStyleCnt="3"/>
      <dgm:spPr/>
    </dgm:pt>
    <dgm:pt modelId="{9D60B592-2F0B-4B08-B5DE-CF9EEC84622E}" type="pres">
      <dgm:prSet presAssocID="{81DF7E61-9212-4CF2-853C-A59AC0ED9DD4}" presName="Name21" presStyleCnt="0"/>
      <dgm:spPr/>
    </dgm:pt>
    <dgm:pt modelId="{E3D9FCDA-FCE5-4594-9F0D-6ED17669EFE4}" type="pres">
      <dgm:prSet presAssocID="{81DF7E61-9212-4CF2-853C-A59AC0ED9DD4}" presName="level2Shape" presStyleLbl="node3" presStyleIdx="0" presStyleCnt="3"/>
      <dgm:spPr/>
    </dgm:pt>
    <dgm:pt modelId="{A496DEEC-B21F-4FC0-9BCB-EDDD7562C788}" type="pres">
      <dgm:prSet presAssocID="{81DF7E61-9212-4CF2-853C-A59AC0ED9DD4}" presName="hierChild3" presStyleCnt="0"/>
      <dgm:spPr/>
    </dgm:pt>
    <dgm:pt modelId="{3F94E4CE-4E29-4E50-8DF2-69E0BFA0D2E9}" type="pres">
      <dgm:prSet presAssocID="{E111F8B5-5F29-4202-A8DA-250D39F7EF50}" presName="Name19" presStyleLbl="parChTrans1D3" presStyleIdx="1" presStyleCnt="3"/>
      <dgm:spPr/>
    </dgm:pt>
    <dgm:pt modelId="{CBC2756F-6CA6-44E1-9F51-3867BAC687E9}" type="pres">
      <dgm:prSet presAssocID="{4E32C28A-4176-4986-896C-C3FD734358E8}" presName="Name21" presStyleCnt="0"/>
      <dgm:spPr/>
    </dgm:pt>
    <dgm:pt modelId="{EA851014-0CE5-421F-931A-D12EBF98F29B}" type="pres">
      <dgm:prSet presAssocID="{4E32C28A-4176-4986-896C-C3FD734358E8}" presName="level2Shape" presStyleLbl="node3" presStyleIdx="1" presStyleCnt="3"/>
      <dgm:spPr/>
    </dgm:pt>
    <dgm:pt modelId="{E31DE1D5-78CD-43ED-8D37-33F40E5AF7DA}" type="pres">
      <dgm:prSet presAssocID="{4E32C28A-4176-4986-896C-C3FD734358E8}" presName="hierChild3" presStyleCnt="0"/>
      <dgm:spPr/>
    </dgm:pt>
    <dgm:pt modelId="{52EA4D95-5BE7-4CC4-8FE9-B74D67CBF6F1}" type="pres">
      <dgm:prSet presAssocID="{AB345214-60A7-4285-B50B-1D41F280E221}" presName="Name19" presStyleLbl="parChTrans1D2" presStyleIdx="1" presStyleCnt="2"/>
      <dgm:spPr/>
    </dgm:pt>
    <dgm:pt modelId="{C290CB39-612E-4F42-A0F2-4634A9348860}" type="pres">
      <dgm:prSet presAssocID="{62660D7D-B5AF-4D49-B958-7D36AF73D573}" presName="Name21" presStyleCnt="0"/>
      <dgm:spPr/>
    </dgm:pt>
    <dgm:pt modelId="{284B2887-D899-43BE-87CD-913F6AA2DE78}" type="pres">
      <dgm:prSet presAssocID="{62660D7D-B5AF-4D49-B958-7D36AF73D573}" presName="level2Shape" presStyleLbl="node2" presStyleIdx="1" presStyleCnt="2"/>
      <dgm:spPr/>
    </dgm:pt>
    <dgm:pt modelId="{53857B6B-9D9F-4DA0-87EB-9730C65E4C48}" type="pres">
      <dgm:prSet presAssocID="{62660D7D-B5AF-4D49-B958-7D36AF73D573}" presName="hierChild3" presStyleCnt="0"/>
      <dgm:spPr/>
    </dgm:pt>
    <dgm:pt modelId="{C8D27CAE-61B0-4387-9463-7D3212052A0E}" type="pres">
      <dgm:prSet presAssocID="{251C0E17-DD30-4129-8227-E6A900B1520A}" presName="Name19" presStyleLbl="parChTrans1D3" presStyleIdx="2" presStyleCnt="3"/>
      <dgm:spPr/>
    </dgm:pt>
    <dgm:pt modelId="{0452259C-CA2D-4295-A0FD-E274970F08A5}" type="pres">
      <dgm:prSet presAssocID="{BD8BF372-AF1A-40D3-B7D7-A0C4FFBF7151}" presName="Name21" presStyleCnt="0"/>
      <dgm:spPr/>
    </dgm:pt>
    <dgm:pt modelId="{C739A25B-D71B-4850-B8CC-D8E3D2E00B87}" type="pres">
      <dgm:prSet presAssocID="{BD8BF372-AF1A-40D3-B7D7-A0C4FFBF7151}" presName="level2Shape" presStyleLbl="node3" presStyleIdx="2" presStyleCnt="3"/>
      <dgm:spPr/>
    </dgm:pt>
    <dgm:pt modelId="{E5EBCE62-8931-4DCA-B815-B5C538C2C707}" type="pres">
      <dgm:prSet presAssocID="{BD8BF372-AF1A-40D3-B7D7-A0C4FFBF7151}" presName="hierChild3" presStyleCnt="0"/>
      <dgm:spPr/>
    </dgm:pt>
    <dgm:pt modelId="{DB51306D-7587-4C58-8C34-559ED0BF1010}" type="pres">
      <dgm:prSet presAssocID="{E7FD825E-12A9-40E5-BB58-1D5AE4EBCF1A}" presName="Name19" presStyleLbl="parChTrans1D4" presStyleIdx="0" presStyleCnt="2"/>
      <dgm:spPr/>
    </dgm:pt>
    <dgm:pt modelId="{696E3F1B-FF55-4206-AC99-61B2E46230BB}" type="pres">
      <dgm:prSet presAssocID="{DC54BD6C-6B1F-4664-BF10-0809E1D2E273}" presName="Name21" presStyleCnt="0"/>
      <dgm:spPr/>
    </dgm:pt>
    <dgm:pt modelId="{D0862826-CE85-4504-ACBF-2EB8E03591B5}" type="pres">
      <dgm:prSet presAssocID="{DC54BD6C-6B1F-4664-BF10-0809E1D2E273}" presName="level2Shape" presStyleLbl="node4" presStyleIdx="0" presStyleCnt="2"/>
      <dgm:spPr/>
    </dgm:pt>
    <dgm:pt modelId="{B545778F-33EA-4609-8E9E-19BBCF95F50A}" type="pres">
      <dgm:prSet presAssocID="{DC54BD6C-6B1F-4664-BF10-0809E1D2E273}" presName="hierChild3" presStyleCnt="0"/>
      <dgm:spPr/>
    </dgm:pt>
    <dgm:pt modelId="{257F7053-CD3E-4495-BB09-6C977AFDF0C3}" type="pres">
      <dgm:prSet presAssocID="{C60046D6-1FB0-42BF-84FD-6CDEC1CA7777}" presName="Name19" presStyleLbl="parChTrans1D4" presStyleIdx="1" presStyleCnt="2"/>
      <dgm:spPr/>
    </dgm:pt>
    <dgm:pt modelId="{C0BAFA58-C9A6-43BB-8E6F-E917DD4CB544}" type="pres">
      <dgm:prSet presAssocID="{E7AB2BB9-77DF-4756-9456-1EBEDA84D3CC}" presName="Name21" presStyleCnt="0"/>
      <dgm:spPr/>
    </dgm:pt>
    <dgm:pt modelId="{17AB202E-ED7B-4E0C-842F-40D099B3630C}" type="pres">
      <dgm:prSet presAssocID="{E7AB2BB9-77DF-4756-9456-1EBEDA84D3CC}" presName="level2Shape" presStyleLbl="node4" presStyleIdx="1" presStyleCnt="2"/>
      <dgm:spPr/>
    </dgm:pt>
    <dgm:pt modelId="{227155B9-7F55-4FDB-9D0A-FB7BF0DAE888}" type="pres">
      <dgm:prSet presAssocID="{E7AB2BB9-77DF-4756-9456-1EBEDA84D3CC}" presName="hierChild3" presStyleCnt="0"/>
      <dgm:spPr/>
    </dgm:pt>
    <dgm:pt modelId="{848EC435-4C23-4C55-8566-143BC7CFC3CC}" type="pres">
      <dgm:prSet presAssocID="{8F23D980-C083-4FBE-A0D3-11910FAFC52A}" presName="bgShapesFlow" presStyleCnt="0"/>
      <dgm:spPr/>
    </dgm:pt>
    <dgm:pt modelId="{BFB6B570-C09C-48EC-B929-7CDAAB375951}" type="pres">
      <dgm:prSet presAssocID="{62595CA6-0F05-4EA3-A5B3-6D3E3DE7C6B5}" presName="rectComp" presStyleCnt="0"/>
      <dgm:spPr/>
    </dgm:pt>
    <dgm:pt modelId="{B54CC3AA-B839-4548-9702-4B6C71B39595}" type="pres">
      <dgm:prSet presAssocID="{62595CA6-0F05-4EA3-A5B3-6D3E3DE7C6B5}" presName="bgRect" presStyleLbl="bgShp" presStyleIdx="0" presStyleCnt="4"/>
      <dgm:spPr/>
    </dgm:pt>
    <dgm:pt modelId="{D5A0FF87-2E21-4AA5-9CEC-1308D1A606DC}" type="pres">
      <dgm:prSet presAssocID="{62595CA6-0F05-4EA3-A5B3-6D3E3DE7C6B5}" presName="bgRectTx" presStyleLbl="bgShp" presStyleIdx="0" presStyleCnt="4">
        <dgm:presLayoutVars>
          <dgm:bulletEnabled val="1"/>
        </dgm:presLayoutVars>
      </dgm:prSet>
      <dgm:spPr/>
    </dgm:pt>
    <dgm:pt modelId="{CDCF921D-EE64-4B49-AA60-97E6B45DBCD0}" type="pres">
      <dgm:prSet presAssocID="{62595CA6-0F05-4EA3-A5B3-6D3E3DE7C6B5}" presName="spComp" presStyleCnt="0"/>
      <dgm:spPr/>
    </dgm:pt>
    <dgm:pt modelId="{DBD762FF-0005-4CF8-BDB3-21157A67F2EE}" type="pres">
      <dgm:prSet presAssocID="{62595CA6-0F05-4EA3-A5B3-6D3E3DE7C6B5}" presName="vSp" presStyleCnt="0"/>
      <dgm:spPr/>
    </dgm:pt>
    <dgm:pt modelId="{BB64E6E6-3E93-443E-91CC-6BB1983E261E}" type="pres">
      <dgm:prSet presAssocID="{4519C09E-3A81-4E9F-916E-4D88741758D8}" presName="rectComp" presStyleCnt="0"/>
      <dgm:spPr/>
    </dgm:pt>
    <dgm:pt modelId="{9ECBCF7B-1C23-482E-BFF3-6E284686C6E8}" type="pres">
      <dgm:prSet presAssocID="{4519C09E-3A81-4E9F-916E-4D88741758D8}" presName="bgRect" presStyleLbl="bgShp" presStyleIdx="1" presStyleCnt="4"/>
      <dgm:spPr/>
    </dgm:pt>
    <dgm:pt modelId="{0A60D452-5502-4147-B25D-0EBA682FA2A4}" type="pres">
      <dgm:prSet presAssocID="{4519C09E-3A81-4E9F-916E-4D88741758D8}" presName="bgRectTx" presStyleLbl="bgShp" presStyleIdx="1" presStyleCnt="4">
        <dgm:presLayoutVars>
          <dgm:bulletEnabled val="1"/>
        </dgm:presLayoutVars>
      </dgm:prSet>
      <dgm:spPr/>
    </dgm:pt>
    <dgm:pt modelId="{05A61040-D1EF-4A82-8624-DE8A6A2CA682}" type="pres">
      <dgm:prSet presAssocID="{4519C09E-3A81-4E9F-916E-4D88741758D8}" presName="spComp" presStyleCnt="0"/>
      <dgm:spPr/>
    </dgm:pt>
    <dgm:pt modelId="{382A6C85-5854-4617-8817-7C823CFB467F}" type="pres">
      <dgm:prSet presAssocID="{4519C09E-3A81-4E9F-916E-4D88741758D8}" presName="vSp" presStyleCnt="0"/>
      <dgm:spPr/>
    </dgm:pt>
    <dgm:pt modelId="{37C7CEB4-BD61-40D2-9EED-009579C01314}" type="pres">
      <dgm:prSet presAssocID="{07CB1FE0-23C5-41CA-A15E-7558C8504553}" presName="rectComp" presStyleCnt="0"/>
      <dgm:spPr/>
    </dgm:pt>
    <dgm:pt modelId="{BAF65991-9CE4-4754-977C-9C8F63F02D54}" type="pres">
      <dgm:prSet presAssocID="{07CB1FE0-23C5-41CA-A15E-7558C8504553}" presName="bgRect" presStyleLbl="bgShp" presStyleIdx="2" presStyleCnt="4"/>
      <dgm:spPr/>
    </dgm:pt>
    <dgm:pt modelId="{BC93DF4E-4711-4EF9-9CE9-5350AA9E11DE}" type="pres">
      <dgm:prSet presAssocID="{07CB1FE0-23C5-41CA-A15E-7558C8504553}" presName="bgRectTx" presStyleLbl="bgShp" presStyleIdx="2" presStyleCnt="4">
        <dgm:presLayoutVars>
          <dgm:bulletEnabled val="1"/>
        </dgm:presLayoutVars>
      </dgm:prSet>
      <dgm:spPr/>
    </dgm:pt>
    <dgm:pt modelId="{5D20604C-9205-4635-A454-B4749DA22543}" type="pres">
      <dgm:prSet presAssocID="{07CB1FE0-23C5-41CA-A15E-7558C8504553}" presName="spComp" presStyleCnt="0"/>
      <dgm:spPr/>
    </dgm:pt>
    <dgm:pt modelId="{3DD91EA2-375B-4814-9158-3F64140326CC}" type="pres">
      <dgm:prSet presAssocID="{07CB1FE0-23C5-41CA-A15E-7558C8504553}" presName="vSp" presStyleCnt="0"/>
      <dgm:spPr/>
    </dgm:pt>
    <dgm:pt modelId="{031D2241-6298-4DB8-9B8A-A3A899984F78}" type="pres">
      <dgm:prSet presAssocID="{8ED5732C-E9AC-42BE-8E4F-19AE9D1A8E69}" presName="rectComp" presStyleCnt="0"/>
      <dgm:spPr/>
    </dgm:pt>
    <dgm:pt modelId="{3A6B5F83-FBED-40C7-A7C9-F12BDFE7E752}" type="pres">
      <dgm:prSet presAssocID="{8ED5732C-E9AC-42BE-8E4F-19AE9D1A8E69}" presName="bgRect" presStyleLbl="bgShp" presStyleIdx="3" presStyleCnt="4"/>
      <dgm:spPr/>
    </dgm:pt>
    <dgm:pt modelId="{E428BC99-6C29-4560-95AE-A197BA3BA8F9}" type="pres">
      <dgm:prSet presAssocID="{8ED5732C-E9AC-42BE-8E4F-19AE9D1A8E69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08796C00-4391-4039-BDF4-80084059243F}" srcId="{8F23D980-C083-4FBE-A0D3-11910FAFC52A}" destId="{5363C42D-D97B-4AF8-B710-B5963704C826}" srcOrd="0" destOrd="0" parTransId="{3CF18FC5-3998-4F6E-8773-E2EF65DAE299}" sibTransId="{37B1CE05-0916-4435-B912-BC5E0CC9A892}"/>
    <dgm:cxn modelId="{97B59916-694C-4A5B-AE4C-B459CA2D1EDF}" type="presOf" srcId="{81DF7E61-9212-4CF2-853C-A59AC0ED9DD4}" destId="{E3D9FCDA-FCE5-4594-9F0D-6ED17669EFE4}" srcOrd="0" destOrd="0" presId="urn:microsoft.com/office/officeart/2005/8/layout/hierarchy6"/>
    <dgm:cxn modelId="{3DAAC21D-5111-4414-B43D-B93319272FEE}" type="presOf" srcId="{62595CA6-0F05-4EA3-A5B3-6D3E3DE7C6B5}" destId="{D5A0FF87-2E21-4AA5-9CEC-1308D1A606DC}" srcOrd="1" destOrd="0" presId="urn:microsoft.com/office/officeart/2005/8/layout/hierarchy6"/>
    <dgm:cxn modelId="{8EF7B323-1838-4D49-9340-34007F6E089B}" type="presOf" srcId="{BF45E4B6-7026-407D-8C42-A41909B24331}" destId="{C24F2270-8ED7-47D2-9F85-234A07C97831}" srcOrd="0" destOrd="0" presId="urn:microsoft.com/office/officeart/2005/8/layout/hierarchy6"/>
    <dgm:cxn modelId="{1DE60328-0477-4BF6-ADAE-F19E6A607F85}" srcId="{5363C42D-D97B-4AF8-B710-B5963704C826}" destId="{62660D7D-B5AF-4D49-B958-7D36AF73D573}" srcOrd="1" destOrd="0" parTransId="{AB345214-60A7-4285-B50B-1D41F280E221}" sibTransId="{E4873BAA-EC19-42D8-9E9D-C7E916BE714C}"/>
    <dgm:cxn modelId="{F95CA42D-8433-4B3D-9EB1-F901AB1A765A}" type="presOf" srcId="{62660D7D-B5AF-4D49-B958-7D36AF73D573}" destId="{284B2887-D899-43BE-87CD-913F6AA2DE78}" srcOrd="0" destOrd="0" presId="urn:microsoft.com/office/officeart/2005/8/layout/hierarchy6"/>
    <dgm:cxn modelId="{D93B8530-63A2-4EE0-9DE9-8DA33FDCDB76}" type="presOf" srcId="{251C0E17-DD30-4129-8227-E6A900B1520A}" destId="{C8D27CAE-61B0-4387-9463-7D3212052A0E}" srcOrd="0" destOrd="0" presId="urn:microsoft.com/office/officeart/2005/8/layout/hierarchy6"/>
    <dgm:cxn modelId="{CF5CD040-ED7B-404A-8512-50FF87F09431}" srcId="{8F23D980-C083-4FBE-A0D3-11910FAFC52A}" destId="{8ED5732C-E9AC-42BE-8E4F-19AE9D1A8E69}" srcOrd="4" destOrd="0" parTransId="{74D19493-B5A1-4D3B-A25A-4C50196965EE}" sibTransId="{7E41FDCF-B515-4E61-9658-5C9FE6DCF763}"/>
    <dgm:cxn modelId="{0549465C-3192-402A-8EE1-44E50E8ACB20}" type="presOf" srcId="{AB345214-60A7-4285-B50B-1D41F280E221}" destId="{52EA4D95-5BE7-4CC4-8FE9-B74D67CBF6F1}" srcOrd="0" destOrd="0" presId="urn:microsoft.com/office/officeart/2005/8/layout/hierarchy6"/>
    <dgm:cxn modelId="{DDECA35D-2E9F-4D94-8C4D-BD56A217B3EC}" type="presOf" srcId="{4519C09E-3A81-4E9F-916E-4D88741758D8}" destId="{9ECBCF7B-1C23-482E-BFF3-6E284686C6E8}" srcOrd="0" destOrd="0" presId="urn:microsoft.com/office/officeart/2005/8/layout/hierarchy6"/>
    <dgm:cxn modelId="{79C20161-6A06-4222-8E4D-B6C52D6F7AE9}" type="presOf" srcId="{B14FD5EA-819C-4425-9C9C-6219DE06044A}" destId="{323A3EB5-A7DC-4D7F-945C-ECB90E9F8E2C}" srcOrd="0" destOrd="0" presId="urn:microsoft.com/office/officeart/2005/8/layout/hierarchy6"/>
    <dgm:cxn modelId="{FF9ED464-DBB0-4138-91AA-F00A79AD3B36}" srcId="{8F23D980-C083-4FBE-A0D3-11910FAFC52A}" destId="{62595CA6-0F05-4EA3-A5B3-6D3E3DE7C6B5}" srcOrd="1" destOrd="0" parTransId="{54466D8F-D332-432F-B794-46D5E3258636}" sibTransId="{74DC1FA0-6585-4602-B0A5-7AE9FE3398A5}"/>
    <dgm:cxn modelId="{94719845-75BB-40F2-B6A7-2E7A26890B72}" type="presOf" srcId="{E7FD825E-12A9-40E5-BB58-1D5AE4EBCF1A}" destId="{DB51306D-7587-4C58-8C34-559ED0BF1010}" srcOrd="0" destOrd="0" presId="urn:microsoft.com/office/officeart/2005/8/layout/hierarchy6"/>
    <dgm:cxn modelId="{0C64B546-C2DE-4AF0-A402-8658A4746D65}" srcId="{8F23D980-C083-4FBE-A0D3-11910FAFC52A}" destId="{4519C09E-3A81-4E9F-916E-4D88741758D8}" srcOrd="2" destOrd="0" parTransId="{CA5BB179-2705-4F08-A3FA-E919606BD50C}" sibTransId="{1CDF9109-2E5F-4011-9897-97278D2030F6}"/>
    <dgm:cxn modelId="{3923026A-A295-429F-AA61-0E4E875324F9}" type="presOf" srcId="{4E32C28A-4176-4986-896C-C3FD734358E8}" destId="{EA851014-0CE5-421F-931A-D12EBF98F29B}" srcOrd="0" destOrd="0" presId="urn:microsoft.com/office/officeart/2005/8/layout/hierarchy6"/>
    <dgm:cxn modelId="{3411474A-8344-42B3-8149-A7846752D655}" srcId="{B14FD5EA-819C-4425-9C9C-6219DE06044A}" destId="{4E32C28A-4176-4986-896C-C3FD734358E8}" srcOrd="1" destOrd="0" parTransId="{E111F8B5-5F29-4202-A8DA-250D39F7EF50}" sibTransId="{07A1AC81-D11C-4241-9922-EAB5B8C91328}"/>
    <dgm:cxn modelId="{80A2B24D-245C-48EE-BC4F-698434BDC37E}" type="presOf" srcId="{C60046D6-1FB0-42BF-84FD-6CDEC1CA7777}" destId="{257F7053-CD3E-4495-BB09-6C977AFDF0C3}" srcOrd="0" destOrd="0" presId="urn:microsoft.com/office/officeart/2005/8/layout/hierarchy6"/>
    <dgm:cxn modelId="{C5FDE26E-C8D7-4C92-83D5-791D81D79E92}" type="presOf" srcId="{5363C42D-D97B-4AF8-B710-B5963704C826}" destId="{3A43D483-88E2-4A15-87CA-BCF620F2DCD1}" srcOrd="0" destOrd="0" presId="urn:microsoft.com/office/officeart/2005/8/layout/hierarchy6"/>
    <dgm:cxn modelId="{EEC10970-C7BE-462B-B2D9-1A49A1E68BE2}" type="presOf" srcId="{62595CA6-0F05-4EA3-A5B3-6D3E3DE7C6B5}" destId="{B54CC3AA-B839-4548-9702-4B6C71B39595}" srcOrd="0" destOrd="0" presId="urn:microsoft.com/office/officeart/2005/8/layout/hierarchy6"/>
    <dgm:cxn modelId="{AC274F72-2CB7-49E7-8091-0ACB8617C9D1}" srcId="{B14FD5EA-819C-4425-9C9C-6219DE06044A}" destId="{81DF7E61-9212-4CF2-853C-A59AC0ED9DD4}" srcOrd="0" destOrd="0" parTransId="{BF45E4B6-7026-407D-8C42-A41909B24331}" sibTransId="{A099D535-AC2A-4C6C-AC36-1E2BAA6412C6}"/>
    <dgm:cxn modelId="{CDF2FC72-5EB3-47EF-BE7A-3B8DA5740A2A}" type="presOf" srcId="{517DFC95-747A-4B80-9902-C78CE39941D5}" destId="{EEC13D5B-CD33-4589-BFA5-7BA6B0C1BB15}" srcOrd="0" destOrd="0" presId="urn:microsoft.com/office/officeart/2005/8/layout/hierarchy6"/>
    <dgm:cxn modelId="{B4F4A254-D423-4A22-9F63-944B845F3424}" srcId="{62660D7D-B5AF-4D49-B958-7D36AF73D573}" destId="{BD8BF372-AF1A-40D3-B7D7-A0C4FFBF7151}" srcOrd="0" destOrd="0" parTransId="{251C0E17-DD30-4129-8227-E6A900B1520A}" sibTransId="{F1FADC7C-A2DC-4456-A200-E98F246231A8}"/>
    <dgm:cxn modelId="{C09C1D76-0ADC-4030-8BAC-54183D296899}" type="presOf" srcId="{DC54BD6C-6B1F-4664-BF10-0809E1D2E273}" destId="{D0862826-CE85-4504-ACBF-2EB8E03591B5}" srcOrd="0" destOrd="0" presId="urn:microsoft.com/office/officeart/2005/8/layout/hierarchy6"/>
    <dgm:cxn modelId="{8CBED07E-017B-4780-AD6A-CA3A5685CE18}" srcId="{5363C42D-D97B-4AF8-B710-B5963704C826}" destId="{B14FD5EA-819C-4425-9C9C-6219DE06044A}" srcOrd="0" destOrd="0" parTransId="{517DFC95-747A-4B80-9902-C78CE39941D5}" sibTransId="{03FA6B51-43A6-47D0-9A40-BD56A6371BB8}"/>
    <dgm:cxn modelId="{4460A784-EB2E-4772-8A4E-CD5369726CAB}" srcId="{8F23D980-C083-4FBE-A0D3-11910FAFC52A}" destId="{07CB1FE0-23C5-41CA-A15E-7558C8504553}" srcOrd="3" destOrd="0" parTransId="{5CB9D96C-9129-4F07-A755-D5DE32FF0435}" sibTransId="{5F884AA3-C6CC-49EF-834A-3290343CDC8E}"/>
    <dgm:cxn modelId="{CEDB9088-5696-490C-B80A-1CCCC6EDAA00}" type="presOf" srcId="{07CB1FE0-23C5-41CA-A15E-7558C8504553}" destId="{BAF65991-9CE4-4754-977C-9C8F63F02D54}" srcOrd="0" destOrd="0" presId="urn:microsoft.com/office/officeart/2005/8/layout/hierarchy6"/>
    <dgm:cxn modelId="{8F6A7A8E-6BCE-435D-AE9C-5BC0CFB9AE16}" type="presOf" srcId="{8F23D980-C083-4FBE-A0D3-11910FAFC52A}" destId="{6F604616-8228-4DD3-BD70-799F67F8E517}" srcOrd="0" destOrd="0" presId="urn:microsoft.com/office/officeart/2005/8/layout/hierarchy6"/>
    <dgm:cxn modelId="{4B5119AE-514C-48D9-85ED-E6F3E0640EA7}" type="presOf" srcId="{07CB1FE0-23C5-41CA-A15E-7558C8504553}" destId="{BC93DF4E-4711-4EF9-9CE9-5350AA9E11DE}" srcOrd="1" destOrd="0" presId="urn:microsoft.com/office/officeart/2005/8/layout/hierarchy6"/>
    <dgm:cxn modelId="{49B217C2-EED1-4C98-8AD5-1AEC078978A8}" type="presOf" srcId="{8ED5732C-E9AC-42BE-8E4F-19AE9D1A8E69}" destId="{E428BC99-6C29-4560-95AE-A197BA3BA8F9}" srcOrd="1" destOrd="0" presId="urn:microsoft.com/office/officeart/2005/8/layout/hierarchy6"/>
    <dgm:cxn modelId="{167113CC-9A96-45A7-9A88-17966EEA3490}" srcId="{BD8BF372-AF1A-40D3-B7D7-A0C4FFBF7151}" destId="{E7AB2BB9-77DF-4756-9456-1EBEDA84D3CC}" srcOrd="1" destOrd="0" parTransId="{C60046D6-1FB0-42BF-84FD-6CDEC1CA7777}" sibTransId="{04A48935-57C9-4F4D-B28B-1F9E16474653}"/>
    <dgm:cxn modelId="{1AABBCCD-1918-4904-A4B9-2A7F1EBBE6F3}" type="presOf" srcId="{E7AB2BB9-77DF-4756-9456-1EBEDA84D3CC}" destId="{17AB202E-ED7B-4E0C-842F-40D099B3630C}" srcOrd="0" destOrd="0" presId="urn:microsoft.com/office/officeart/2005/8/layout/hierarchy6"/>
    <dgm:cxn modelId="{8BDBB6D1-EA34-45C3-AF8F-62CBA0493465}" type="presOf" srcId="{4519C09E-3A81-4E9F-916E-4D88741758D8}" destId="{0A60D452-5502-4147-B25D-0EBA682FA2A4}" srcOrd="1" destOrd="0" presId="urn:microsoft.com/office/officeart/2005/8/layout/hierarchy6"/>
    <dgm:cxn modelId="{5ACFACD8-616A-413C-A0A0-7559082E1865}" type="presOf" srcId="{8ED5732C-E9AC-42BE-8E4F-19AE9D1A8E69}" destId="{3A6B5F83-FBED-40C7-A7C9-F12BDFE7E752}" srcOrd="0" destOrd="0" presId="urn:microsoft.com/office/officeart/2005/8/layout/hierarchy6"/>
    <dgm:cxn modelId="{96F46AEA-89D6-4088-B9B2-570A9AA72EB1}" type="presOf" srcId="{E111F8B5-5F29-4202-A8DA-250D39F7EF50}" destId="{3F94E4CE-4E29-4E50-8DF2-69E0BFA0D2E9}" srcOrd="0" destOrd="0" presId="urn:microsoft.com/office/officeart/2005/8/layout/hierarchy6"/>
    <dgm:cxn modelId="{035B07F7-D528-4556-8C3F-03F3B4914C04}" srcId="{BD8BF372-AF1A-40D3-B7D7-A0C4FFBF7151}" destId="{DC54BD6C-6B1F-4664-BF10-0809E1D2E273}" srcOrd="0" destOrd="0" parTransId="{E7FD825E-12A9-40E5-BB58-1D5AE4EBCF1A}" sibTransId="{369BB51E-F0E6-43F1-9909-BB05B1C951B3}"/>
    <dgm:cxn modelId="{1CA5E8FB-2E63-4453-9093-0B7C63314C32}" type="presOf" srcId="{BD8BF372-AF1A-40D3-B7D7-A0C4FFBF7151}" destId="{C739A25B-D71B-4850-B8CC-D8E3D2E00B87}" srcOrd="0" destOrd="0" presId="urn:microsoft.com/office/officeart/2005/8/layout/hierarchy6"/>
    <dgm:cxn modelId="{E28A5723-7375-4BF7-8E6A-93A5D09CEE86}" type="presParOf" srcId="{6F604616-8228-4DD3-BD70-799F67F8E517}" destId="{390291D3-9BCB-416D-83D1-11226D8F77F2}" srcOrd="0" destOrd="0" presId="urn:microsoft.com/office/officeart/2005/8/layout/hierarchy6"/>
    <dgm:cxn modelId="{487FF36B-5360-422F-8564-F753FD51E743}" type="presParOf" srcId="{390291D3-9BCB-416D-83D1-11226D8F77F2}" destId="{09A7E4A8-93E6-4F88-91E7-6ECE9B302B40}" srcOrd="0" destOrd="0" presId="urn:microsoft.com/office/officeart/2005/8/layout/hierarchy6"/>
    <dgm:cxn modelId="{A4E6181C-297A-48CC-A935-45BEABF001C5}" type="presParOf" srcId="{390291D3-9BCB-416D-83D1-11226D8F77F2}" destId="{81572516-EEA9-4740-90EB-415626DE5B0A}" srcOrd="1" destOrd="0" presId="urn:microsoft.com/office/officeart/2005/8/layout/hierarchy6"/>
    <dgm:cxn modelId="{FB458AA4-97BA-4208-B2BA-9F3F2FAADCAC}" type="presParOf" srcId="{81572516-EEA9-4740-90EB-415626DE5B0A}" destId="{49EB9D9B-64C4-4E21-9273-702F90E6A3CA}" srcOrd="0" destOrd="0" presId="urn:microsoft.com/office/officeart/2005/8/layout/hierarchy6"/>
    <dgm:cxn modelId="{09A7987F-F3A4-4D94-86F0-FA7C0BC16DAA}" type="presParOf" srcId="{49EB9D9B-64C4-4E21-9273-702F90E6A3CA}" destId="{3A43D483-88E2-4A15-87CA-BCF620F2DCD1}" srcOrd="0" destOrd="0" presId="urn:microsoft.com/office/officeart/2005/8/layout/hierarchy6"/>
    <dgm:cxn modelId="{5E5F13A5-ED1C-49E1-B2EC-6594136858F3}" type="presParOf" srcId="{49EB9D9B-64C4-4E21-9273-702F90E6A3CA}" destId="{555883B5-83DD-43AC-8268-F9E31BA09A30}" srcOrd="1" destOrd="0" presId="urn:microsoft.com/office/officeart/2005/8/layout/hierarchy6"/>
    <dgm:cxn modelId="{FD5D5868-7C3A-49F0-A79A-FC5D0436DD70}" type="presParOf" srcId="{555883B5-83DD-43AC-8268-F9E31BA09A30}" destId="{EEC13D5B-CD33-4589-BFA5-7BA6B0C1BB15}" srcOrd="0" destOrd="0" presId="urn:microsoft.com/office/officeart/2005/8/layout/hierarchy6"/>
    <dgm:cxn modelId="{08C9F2B1-117E-43A2-B9B9-7460F9133A35}" type="presParOf" srcId="{555883B5-83DD-43AC-8268-F9E31BA09A30}" destId="{65DF5335-9AC3-4BFB-B41E-BAA857111FEE}" srcOrd="1" destOrd="0" presId="urn:microsoft.com/office/officeart/2005/8/layout/hierarchy6"/>
    <dgm:cxn modelId="{97C4BE18-BD95-4811-8C0B-F76E2C754B47}" type="presParOf" srcId="{65DF5335-9AC3-4BFB-B41E-BAA857111FEE}" destId="{323A3EB5-A7DC-4D7F-945C-ECB90E9F8E2C}" srcOrd="0" destOrd="0" presId="urn:microsoft.com/office/officeart/2005/8/layout/hierarchy6"/>
    <dgm:cxn modelId="{8ED1AD0F-19D5-430A-BDF8-199430C8B039}" type="presParOf" srcId="{65DF5335-9AC3-4BFB-B41E-BAA857111FEE}" destId="{151D0FAA-D3F9-4D5A-A86C-304AAF0732B5}" srcOrd="1" destOrd="0" presId="urn:microsoft.com/office/officeart/2005/8/layout/hierarchy6"/>
    <dgm:cxn modelId="{564E801C-D417-4FF5-B332-BD5BE6CF324D}" type="presParOf" srcId="{151D0FAA-D3F9-4D5A-A86C-304AAF0732B5}" destId="{C24F2270-8ED7-47D2-9F85-234A07C97831}" srcOrd="0" destOrd="0" presId="urn:microsoft.com/office/officeart/2005/8/layout/hierarchy6"/>
    <dgm:cxn modelId="{94A460D6-8341-46D7-ABAB-38C8D4E5A1D9}" type="presParOf" srcId="{151D0FAA-D3F9-4D5A-A86C-304AAF0732B5}" destId="{9D60B592-2F0B-4B08-B5DE-CF9EEC84622E}" srcOrd="1" destOrd="0" presId="urn:microsoft.com/office/officeart/2005/8/layout/hierarchy6"/>
    <dgm:cxn modelId="{2F1F0A9C-5FD1-4585-BB5A-C925C662D711}" type="presParOf" srcId="{9D60B592-2F0B-4B08-B5DE-CF9EEC84622E}" destId="{E3D9FCDA-FCE5-4594-9F0D-6ED17669EFE4}" srcOrd="0" destOrd="0" presId="urn:microsoft.com/office/officeart/2005/8/layout/hierarchy6"/>
    <dgm:cxn modelId="{1CDC19C6-472A-4A48-B242-EE0BEBAA7A41}" type="presParOf" srcId="{9D60B592-2F0B-4B08-B5DE-CF9EEC84622E}" destId="{A496DEEC-B21F-4FC0-9BCB-EDDD7562C788}" srcOrd="1" destOrd="0" presId="urn:microsoft.com/office/officeart/2005/8/layout/hierarchy6"/>
    <dgm:cxn modelId="{057B1383-8763-4533-AE71-3911C0218017}" type="presParOf" srcId="{151D0FAA-D3F9-4D5A-A86C-304AAF0732B5}" destId="{3F94E4CE-4E29-4E50-8DF2-69E0BFA0D2E9}" srcOrd="2" destOrd="0" presId="urn:microsoft.com/office/officeart/2005/8/layout/hierarchy6"/>
    <dgm:cxn modelId="{A91A62F0-7A4C-4E58-AD61-0D07B46D2A27}" type="presParOf" srcId="{151D0FAA-D3F9-4D5A-A86C-304AAF0732B5}" destId="{CBC2756F-6CA6-44E1-9F51-3867BAC687E9}" srcOrd="3" destOrd="0" presId="urn:microsoft.com/office/officeart/2005/8/layout/hierarchy6"/>
    <dgm:cxn modelId="{7527A4E7-3076-431A-BE9A-D565CBB45E2A}" type="presParOf" srcId="{CBC2756F-6CA6-44E1-9F51-3867BAC687E9}" destId="{EA851014-0CE5-421F-931A-D12EBF98F29B}" srcOrd="0" destOrd="0" presId="urn:microsoft.com/office/officeart/2005/8/layout/hierarchy6"/>
    <dgm:cxn modelId="{2E0904A1-F848-43F5-A60B-564E84390AE7}" type="presParOf" srcId="{CBC2756F-6CA6-44E1-9F51-3867BAC687E9}" destId="{E31DE1D5-78CD-43ED-8D37-33F40E5AF7DA}" srcOrd="1" destOrd="0" presId="urn:microsoft.com/office/officeart/2005/8/layout/hierarchy6"/>
    <dgm:cxn modelId="{44E2653A-A046-4816-9D03-3F22E072D131}" type="presParOf" srcId="{555883B5-83DD-43AC-8268-F9E31BA09A30}" destId="{52EA4D95-5BE7-4CC4-8FE9-B74D67CBF6F1}" srcOrd="2" destOrd="0" presId="urn:microsoft.com/office/officeart/2005/8/layout/hierarchy6"/>
    <dgm:cxn modelId="{74D200A9-46F1-49B6-A8C4-D248A7B614F1}" type="presParOf" srcId="{555883B5-83DD-43AC-8268-F9E31BA09A30}" destId="{C290CB39-612E-4F42-A0F2-4634A9348860}" srcOrd="3" destOrd="0" presId="urn:microsoft.com/office/officeart/2005/8/layout/hierarchy6"/>
    <dgm:cxn modelId="{0DD1D0B8-B075-416B-8B21-0F346F0061B0}" type="presParOf" srcId="{C290CB39-612E-4F42-A0F2-4634A9348860}" destId="{284B2887-D899-43BE-87CD-913F6AA2DE78}" srcOrd="0" destOrd="0" presId="urn:microsoft.com/office/officeart/2005/8/layout/hierarchy6"/>
    <dgm:cxn modelId="{932417AA-2368-4C24-A29B-F5F2CDCF72CA}" type="presParOf" srcId="{C290CB39-612E-4F42-A0F2-4634A9348860}" destId="{53857B6B-9D9F-4DA0-87EB-9730C65E4C48}" srcOrd="1" destOrd="0" presId="urn:microsoft.com/office/officeart/2005/8/layout/hierarchy6"/>
    <dgm:cxn modelId="{0A4074E5-2DCD-4DE7-B6F7-ACC27BBB8748}" type="presParOf" srcId="{53857B6B-9D9F-4DA0-87EB-9730C65E4C48}" destId="{C8D27CAE-61B0-4387-9463-7D3212052A0E}" srcOrd="0" destOrd="0" presId="urn:microsoft.com/office/officeart/2005/8/layout/hierarchy6"/>
    <dgm:cxn modelId="{42422867-5410-4567-BC15-9AF2F8104CA4}" type="presParOf" srcId="{53857B6B-9D9F-4DA0-87EB-9730C65E4C48}" destId="{0452259C-CA2D-4295-A0FD-E274970F08A5}" srcOrd="1" destOrd="0" presId="urn:microsoft.com/office/officeart/2005/8/layout/hierarchy6"/>
    <dgm:cxn modelId="{4526AB74-1C41-4A09-BA19-CAC6C3F806F5}" type="presParOf" srcId="{0452259C-CA2D-4295-A0FD-E274970F08A5}" destId="{C739A25B-D71B-4850-B8CC-D8E3D2E00B87}" srcOrd="0" destOrd="0" presId="urn:microsoft.com/office/officeart/2005/8/layout/hierarchy6"/>
    <dgm:cxn modelId="{C32C7E48-4971-429B-9ACE-371F357B363E}" type="presParOf" srcId="{0452259C-CA2D-4295-A0FD-E274970F08A5}" destId="{E5EBCE62-8931-4DCA-B815-B5C538C2C707}" srcOrd="1" destOrd="0" presId="urn:microsoft.com/office/officeart/2005/8/layout/hierarchy6"/>
    <dgm:cxn modelId="{B519DF5C-AD59-40A3-8DE3-613022BDC356}" type="presParOf" srcId="{E5EBCE62-8931-4DCA-B815-B5C538C2C707}" destId="{DB51306D-7587-4C58-8C34-559ED0BF1010}" srcOrd="0" destOrd="0" presId="urn:microsoft.com/office/officeart/2005/8/layout/hierarchy6"/>
    <dgm:cxn modelId="{40881EB8-BCB4-4113-B8E8-9F7B0282CB48}" type="presParOf" srcId="{E5EBCE62-8931-4DCA-B815-B5C538C2C707}" destId="{696E3F1B-FF55-4206-AC99-61B2E46230BB}" srcOrd="1" destOrd="0" presId="urn:microsoft.com/office/officeart/2005/8/layout/hierarchy6"/>
    <dgm:cxn modelId="{F5988257-022F-4684-A209-F670C5821A4E}" type="presParOf" srcId="{696E3F1B-FF55-4206-AC99-61B2E46230BB}" destId="{D0862826-CE85-4504-ACBF-2EB8E03591B5}" srcOrd="0" destOrd="0" presId="urn:microsoft.com/office/officeart/2005/8/layout/hierarchy6"/>
    <dgm:cxn modelId="{68188B45-2989-4D5D-B714-D9F1AAF3FC99}" type="presParOf" srcId="{696E3F1B-FF55-4206-AC99-61B2E46230BB}" destId="{B545778F-33EA-4609-8E9E-19BBCF95F50A}" srcOrd="1" destOrd="0" presId="urn:microsoft.com/office/officeart/2005/8/layout/hierarchy6"/>
    <dgm:cxn modelId="{FA935EAB-13F4-4EAF-B81C-6D3D3912493E}" type="presParOf" srcId="{E5EBCE62-8931-4DCA-B815-B5C538C2C707}" destId="{257F7053-CD3E-4495-BB09-6C977AFDF0C3}" srcOrd="2" destOrd="0" presId="urn:microsoft.com/office/officeart/2005/8/layout/hierarchy6"/>
    <dgm:cxn modelId="{6960491D-578D-423E-AFCF-01D39676B36E}" type="presParOf" srcId="{E5EBCE62-8931-4DCA-B815-B5C538C2C707}" destId="{C0BAFA58-C9A6-43BB-8E6F-E917DD4CB544}" srcOrd="3" destOrd="0" presId="urn:microsoft.com/office/officeart/2005/8/layout/hierarchy6"/>
    <dgm:cxn modelId="{6AC43071-43A9-43C5-BAD0-5A932F5FB2A1}" type="presParOf" srcId="{C0BAFA58-C9A6-43BB-8E6F-E917DD4CB544}" destId="{17AB202E-ED7B-4E0C-842F-40D099B3630C}" srcOrd="0" destOrd="0" presId="urn:microsoft.com/office/officeart/2005/8/layout/hierarchy6"/>
    <dgm:cxn modelId="{C22D7293-4ADA-4E9D-A45E-573FEE903EF0}" type="presParOf" srcId="{C0BAFA58-C9A6-43BB-8E6F-E917DD4CB544}" destId="{227155B9-7F55-4FDB-9D0A-FB7BF0DAE888}" srcOrd="1" destOrd="0" presId="urn:microsoft.com/office/officeart/2005/8/layout/hierarchy6"/>
    <dgm:cxn modelId="{044B5587-DB71-4287-92E4-CAD410DD6C99}" type="presParOf" srcId="{6F604616-8228-4DD3-BD70-799F67F8E517}" destId="{848EC435-4C23-4C55-8566-143BC7CFC3CC}" srcOrd="1" destOrd="0" presId="urn:microsoft.com/office/officeart/2005/8/layout/hierarchy6"/>
    <dgm:cxn modelId="{07F2C7D1-E38C-430D-ADDF-77A05F5FC278}" type="presParOf" srcId="{848EC435-4C23-4C55-8566-143BC7CFC3CC}" destId="{BFB6B570-C09C-48EC-B929-7CDAAB375951}" srcOrd="0" destOrd="0" presId="urn:microsoft.com/office/officeart/2005/8/layout/hierarchy6"/>
    <dgm:cxn modelId="{2B6D89DC-4430-4E67-8867-7088B21F095A}" type="presParOf" srcId="{BFB6B570-C09C-48EC-B929-7CDAAB375951}" destId="{B54CC3AA-B839-4548-9702-4B6C71B39595}" srcOrd="0" destOrd="0" presId="urn:microsoft.com/office/officeart/2005/8/layout/hierarchy6"/>
    <dgm:cxn modelId="{4972F9F6-E62D-4114-A4D1-4C9222A17E79}" type="presParOf" srcId="{BFB6B570-C09C-48EC-B929-7CDAAB375951}" destId="{D5A0FF87-2E21-4AA5-9CEC-1308D1A606DC}" srcOrd="1" destOrd="0" presId="urn:microsoft.com/office/officeart/2005/8/layout/hierarchy6"/>
    <dgm:cxn modelId="{841F55C2-E913-46E1-B4C2-33F9C9C8A6F9}" type="presParOf" srcId="{848EC435-4C23-4C55-8566-143BC7CFC3CC}" destId="{CDCF921D-EE64-4B49-AA60-97E6B45DBCD0}" srcOrd="1" destOrd="0" presId="urn:microsoft.com/office/officeart/2005/8/layout/hierarchy6"/>
    <dgm:cxn modelId="{B224DBDE-90AA-4F53-9BB1-788AFB3AC1D9}" type="presParOf" srcId="{CDCF921D-EE64-4B49-AA60-97E6B45DBCD0}" destId="{DBD762FF-0005-4CF8-BDB3-21157A67F2EE}" srcOrd="0" destOrd="0" presId="urn:microsoft.com/office/officeart/2005/8/layout/hierarchy6"/>
    <dgm:cxn modelId="{232DDF4F-699B-4E2A-9FD9-0E7BAD2A56D9}" type="presParOf" srcId="{848EC435-4C23-4C55-8566-143BC7CFC3CC}" destId="{BB64E6E6-3E93-443E-91CC-6BB1983E261E}" srcOrd="2" destOrd="0" presId="urn:microsoft.com/office/officeart/2005/8/layout/hierarchy6"/>
    <dgm:cxn modelId="{757AF30D-8402-45C0-9E62-E3EF4DE6A7C8}" type="presParOf" srcId="{BB64E6E6-3E93-443E-91CC-6BB1983E261E}" destId="{9ECBCF7B-1C23-482E-BFF3-6E284686C6E8}" srcOrd="0" destOrd="0" presId="urn:microsoft.com/office/officeart/2005/8/layout/hierarchy6"/>
    <dgm:cxn modelId="{D0144109-5717-4D12-9A55-9AFA03E57357}" type="presParOf" srcId="{BB64E6E6-3E93-443E-91CC-6BB1983E261E}" destId="{0A60D452-5502-4147-B25D-0EBA682FA2A4}" srcOrd="1" destOrd="0" presId="urn:microsoft.com/office/officeart/2005/8/layout/hierarchy6"/>
    <dgm:cxn modelId="{6FFAC23A-52D1-4D3B-92F6-CCFBE3422809}" type="presParOf" srcId="{848EC435-4C23-4C55-8566-143BC7CFC3CC}" destId="{05A61040-D1EF-4A82-8624-DE8A6A2CA682}" srcOrd="3" destOrd="0" presId="urn:microsoft.com/office/officeart/2005/8/layout/hierarchy6"/>
    <dgm:cxn modelId="{54C31B04-B8FC-42EA-9E60-AA3ADBBAC573}" type="presParOf" srcId="{05A61040-D1EF-4A82-8624-DE8A6A2CA682}" destId="{382A6C85-5854-4617-8817-7C823CFB467F}" srcOrd="0" destOrd="0" presId="urn:microsoft.com/office/officeart/2005/8/layout/hierarchy6"/>
    <dgm:cxn modelId="{C63319F9-49A1-4E9C-A4A1-AB495AD2F865}" type="presParOf" srcId="{848EC435-4C23-4C55-8566-143BC7CFC3CC}" destId="{37C7CEB4-BD61-40D2-9EED-009579C01314}" srcOrd="4" destOrd="0" presId="urn:microsoft.com/office/officeart/2005/8/layout/hierarchy6"/>
    <dgm:cxn modelId="{A9946D26-BBFD-4F43-A81B-260295545D5C}" type="presParOf" srcId="{37C7CEB4-BD61-40D2-9EED-009579C01314}" destId="{BAF65991-9CE4-4754-977C-9C8F63F02D54}" srcOrd="0" destOrd="0" presId="urn:microsoft.com/office/officeart/2005/8/layout/hierarchy6"/>
    <dgm:cxn modelId="{2AB32506-E1AD-4DEC-B482-66C3577CA2FF}" type="presParOf" srcId="{37C7CEB4-BD61-40D2-9EED-009579C01314}" destId="{BC93DF4E-4711-4EF9-9CE9-5350AA9E11DE}" srcOrd="1" destOrd="0" presId="urn:microsoft.com/office/officeart/2005/8/layout/hierarchy6"/>
    <dgm:cxn modelId="{523A04A0-34D9-405D-B7CA-E4FC67584AB3}" type="presParOf" srcId="{848EC435-4C23-4C55-8566-143BC7CFC3CC}" destId="{5D20604C-9205-4635-A454-B4749DA22543}" srcOrd="5" destOrd="0" presId="urn:microsoft.com/office/officeart/2005/8/layout/hierarchy6"/>
    <dgm:cxn modelId="{3A0241AF-4C30-42EE-86CA-FF31123382D1}" type="presParOf" srcId="{5D20604C-9205-4635-A454-B4749DA22543}" destId="{3DD91EA2-375B-4814-9158-3F64140326CC}" srcOrd="0" destOrd="0" presId="urn:microsoft.com/office/officeart/2005/8/layout/hierarchy6"/>
    <dgm:cxn modelId="{06E4E904-9451-4DFF-A103-F5B99F486DFA}" type="presParOf" srcId="{848EC435-4C23-4C55-8566-143BC7CFC3CC}" destId="{031D2241-6298-4DB8-9B8A-A3A899984F78}" srcOrd="6" destOrd="0" presId="urn:microsoft.com/office/officeart/2005/8/layout/hierarchy6"/>
    <dgm:cxn modelId="{7CA2B5CE-56F9-4FC1-B7C4-4F3BCA1C7C02}" type="presParOf" srcId="{031D2241-6298-4DB8-9B8A-A3A899984F78}" destId="{3A6B5F83-FBED-40C7-A7C9-F12BDFE7E752}" srcOrd="0" destOrd="0" presId="urn:microsoft.com/office/officeart/2005/8/layout/hierarchy6"/>
    <dgm:cxn modelId="{32BC0A90-8D85-46D2-BF28-56BC082599AB}" type="presParOf" srcId="{031D2241-6298-4DB8-9B8A-A3A899984F78}" destId="{E428BC99-6C29-4560-95AE-A197BA3BA8F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b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 custScaleY="79695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1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1" custAng="10800000" custFlipVert="1" custScaleY="28857"/>
      <dgm:spPr/>
    </dgm:pt>
    <dgm:pt modelId="{09852C2B-75B7-4A4B-98ED-994586E25819}" type="pres">
      <dgm:prSet presAssocID="{CB272669-9671-442C-BCBD-4BD347E83006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/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2F236FB6-C7D3-42CE-8D74-8188417A32CD}">
      <dgm:prSet phldrT="[Text]" custT="1">
        <dgm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4AAA50E6-8B42-4D16-AB9A-134D2B8A0DB8}" type="parTrans" cxnId="{20865F8A-AD75-4AC4-8D44-36D7DDC4EAD1}">
      <dgm:prSet/>
      <dgm:spPr/>
      <dgm:t>
        <a:bodyPr/>
        <a:lstStyle/>
        <a:p>
          <a:endParaRPr lang="en-US"/>
        </a:p>
      </dgm:t>
    </dgm:pt>
    <dgm:pt modelId="{F6A05CA5-92F4-44F8-9E2E-BA22CA8D0793}" type="sibTrans" cxnId="{20865F8A-AD75-4AC4-8D44-36D7DDC4EAD1}">
      <dgm:prSet/>
      <dgm:spPr/>
      <dgm:t>
        <a:bodyPr/>
        <a:lstStyle/>
        <a:p>
          <a:endParaRPr lang="en-US"/>
        </a:p>
      </dgm:t>
    </dgm:pt>
    <dgm:pt modelId="{35923C16-20E3-45DD-9A9B-E9F0A4115ADB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5FDC88F-214F-4761-A271-A761B4CD8B88}" type="pres">
      <dgm:prSet presAssocID="{088D75C9-1718-4EF7-8740-1D5B4AE489BD}" presName="hierFlow" presStyleCnt="0"/>
      <dgm:spPr/>
    </dgm:pt>
    <dgm:pt modelId="{B131D302-E2DB-42D3-8BE8-4FD93157FE82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207DA6B1-6306-4AA9-A32A-4E01A2D005BF}" type="pres">
      <dgm:prSet presAssocID="{7321F6A0-A1B3-4B61-8DC0-0D48C870692E}" presName="Name14" presStyleCnt="0"/>
      <dgm:spPr/>
    </dgm:pt>
    <dgm:pt modelId="{53C8AECD-5F2F-434A-AF79-CD5AB53B06FE}" type="pres">
      <dgm:prSet presAssocID="{7321F6A0-A1B3-4B61-8DC0-0D48C870692E}" presName="level1Shape" presStyleLbl="node0" presStyleIdx="0" presStyleCnt="1">
        <dgm:presLayoutVars>
          <dgm:chPref val="3"/>
        </dgm:presLayoutVars>
      </dgm:prSet>
      <dgm:spPr/>
    </dgm:pt>
    <dgm:pt modelId="{A4A8451B-50D9-41F3-B52A-4BB092028D0C}" type="pres">
      <dgm:prSet presAssocID="{7321F6A0-A1B3-4B61-8DC0-0D48C870692E}" presName="hierChild2" presStyleCnt="0"/>
      <dgm:spPr/>
    </dgm:pt>
    <dgm:pt modelId="{D4778B37-0FA3-43CA-AD11-95B34F90FB9D}" type="pres">
      <dgm:prSet presAssocID="{161C6865-EE71-4B50-BA67-E07FF28419CD}" presName="Name19" presStyleLbl="parChTrans1D2" presStyleIdx="0" presStyleCnt="2"/>
      <dgm:spPr/>
    </dgm:pt>
    <dgm:pt modelId="{0335EF2D-E843-4082-8FE8-4EF97944EA25}" type="pres">
      <dgm:prSet presAssocID="{CB272669-9671-442C-BCBD-4BD347E83006}" presName="Name21" presStyleCnt="0"/>
      <dgm:spPr/>
    </dgm:pt>
    <dgm:pt modelId="{5A84FECA-3563-478F-A1D9-B1A80D5342E4}" type="pres">
      <dgm:prSet presAssocID="{CB272669-9671-442C-BCBD-4BD347E83006}" presName="level2Shape" presStyleLbl="node2" presStyleIdx="0" presStyleCnt="2" custScaleY="30211"/>
      <dgm:spPr/>
    </dgm:pt>
    <dgm:pt modelId="{09852C2B-75B7-4A4B-98ED-994586E25819}" type="pres">
      <dgm:prSet presAssocID="{CB272669-9671-442C-BCBD-4BD347E83006}" presName="hierChild3" presStyleCnt="0"/>
      <dgm:spPr/>
    </dgm:pt>
    <dgm:pt modelId="{A81FB302-8E47-4227-8B14-CB66FE4C5992}" type="pres">
      <dgm:prSet presAssocID="{4AAA50E6-8B42-4D16-AB9A-134D2B8A0DB8}" presName="Name19" presStyleLbl="parChTrans1D2" presStyleIdx="1" presStyleCnt="2"/>
      <dgm:spPr/>
    </dgm:pt>
    <dgm:pt modelId="{80D2B47F-7563-4932-A49E-528F33F02BCF}" type="pres">
      <dgm:prSet presAssocID="{2F236FB6-C7D3-42CE-8D74-8188417A32CD}" presName="Name21" presStyleCnt="0"/>
      <dgm:spPr/>
    </dgm:pt>
    <dgm:pt modelId="{981047CB-F194-4024-A6ED-9B4DC2413227}" type="pres">
      <dgm:prSet presAssocID="{2F236FB6-C7D3-42CE-8D74-8188417A32CD}" presName="level2Shape" presStyleLbl="node2" presStyleIdx="1" presStyleCnt="2" custScaleY="30211"/>
      <dgm:spPr/>
    </dgm:pt>
    <dgm:pt modelId="{D053DDED-C60C-422B-9D4C-512BC7B9A0A0}" type="pres">
      <dgm:prSet presAssocID="{2F236FB6-C7D3-42CE-8D74-8188417A32CD}" presName="hierChild3" presStyleCnt="0"/>
      <dgm:spPr/>
    </dgm:pt>
    <dgm:pt modelId="{A7862508-DA38-4268-A4C3-BF14E47BEA19}" type="pres">
      <dgm:prSet presAssocID="{088D75C9-1718-4EF7-8740-1D5B4AE489BD}" presName="bgShapesFlow" presStyleCnt="0"/>
      <dgm:spPr/>
    </dgm:pt>
  </dgm:ptLst>
  <dgm:cxnLst>
    <dgm:cxn modelId="{80EF840A-15CE-4083-AF8C-30553E03B11F}" type="presOf" srcId="{2F236FB6-C7D3-42CE-8D74-8188417A32CD}" destId="{981047CB-F194-4024-A6ED-9B4DC2413227}" srcOrd="0" destOrd="0" presId="urn:microsoft.com/office/officeart/2005/8/layout/hierarchy6"/>
    <dgm:cxn modelId="{C9E15E36-F35B-41E4-A588-673346946E05}" type="presOf" srcId="{161C6865-EE71-4B50-BA67-E07FF28419CD}" destId="{D4778B37-0FA3-43CA-AD11-95B34F90FB9D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04903F50-7EA6-4D3D-A1E6-52AA7BD4694D}" type="presOf" srcId="{CB272669-9671-442C-BCBD-4BD347E83006}" destId="{5A84FECA-3563-478F-A1D9-B1A80D5342E4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95C48685-3E96-471F-8BEC-3F66542D43AD}" type="presOf" srcId="{7321F6A0-A1B3-4B61-8DC0-0D48C870692E}" destId="{53C8AECD-5F2F-434A-AF79-CD5AB53B06FE}" srcOrd="0" destOrd="0" presId="urn:microsoft.com/office/officeart/2005/8/layout/hierarchy6"/>
    <dgm:cxn modelId="{20865F8A-AD75-4AC4-8D44-36D7DDC4EAD1}" srcId="{7321F6A0-A1B3-4B61-8DC0-0D48C870692E}" destId="{2F236FB6-C7D3-42CE-8D74-8188417A32CD}" srcOrd="1" destOrd="0" parTransId="{4AAA50E6-8B42-4D16-AB9A-134D2B8A0DB8}" sibTransId="{F6A05CA5-92F4-44F8-9E2E-BA22CA8D0793}"/>
    <dgm:cxn modelId="{2480A599-9F8B-4859-B7D9-CB908672C725}" type="presOf" srcId="{088D75C9-1718-4EF7-8740-1D5B4AE489BD}" destId="{35923C16-20E3-45DD-9A9B-E9F0A4115ADB}" srcOrd="0" destOrd="0" presId="urn:microsoft.com/office/officeart/2005/8/layout/hierarchy6"/>
    <dgm:cxn modelId="{E4CEE4C5-769E-4A3D-AB86-898A7681ECE5}" type="presOf" srcId="{4AAA50E6-8B42-4D16-AB9A-134D2B8A0DB8}" destId="{A81FB302-8E47-4227-8B14-CB66FE4C5992}" srcOrd="0" destOrd="0" presId="urn:microsoft.com/office/officeart/2005/8/layout/hierarchy6"/>
    <dgm:cxn modelId="{F7AE98A1-6F14-465D-A9A1-65F0587C6C6A}" type="presParOf" srcId="{35923C16-20E3-45DD-9A9B-E9F0A4115ADB}" destId="{85FDC88F-214F-4761-A271-A761B4CD8B88}" srcOrd="0" destOrd="0" presId="urn:microsoft.com/office/officeart/2005/8/layout/hierarchy6"/>
    <dgm:cxn modelId="{770AC52B-1BF0-4E85-B584-9D5459689CFD}" type="presParOf" srcId="{85FDC88F-214F-4761-A271-A761B4CD8B88}" destId="{B131D302-E2DB-42D3-8BE8-4FD93157FE82}" srcOrd="0" destOrd="0" presId="urn:microsoft.com/office/officeart/2005/8/layout/hierarchy6"/>
    <dgm:cxn modelId="{223359A4-67B0-4778-BF1A-AB07AA8ADA95}" type="presParOf" srcId="{B131D302-E2DB-42D3-8BE8-4FD93157FE82}" destId="{207DA6B1-6306-4AA9-A32A-4E01A2D005BF}" srcOrd="0" destOrd="0" presId="urn:microsoft.com/office/officeart/2005/8/layout/hierarchy6"/>
    <dgm:cxn modelId="{20D68884-F62B-4B12-B9B4-A9A6394231BD}" type="presParOf" srcId="{207DA6B1-6306-4AA9-A32A-4E01A2D005BF}" destId="{53C8AECD-5F2F-434A-AF79-CD5AB53B06FE}" srcOrd="0" destOrd="0" presId="urn:microsoft.com/office/officeart/2005/8/layout/hierarchy6"/>
    <dgm:cxn modelId="{A439063E-B383-4752-B98E-B976918DBE05}" type="presParOf" srcId="{207DA6B1-6306-4AA9-A32A-4E01A2D005BF}" destId="{A4A8451B-50D9-41F3-B52A-4BB092028D0C}" srcOrd="1" destOrd="0" presId="urn:microsoft.com/office/officeart/2005/8/layout/hierarchy6"/>
    <dgm:cxn modelId="{47CBE1D5-2BF0-40D5-9D15-CD5F68C274A2}" type="presParOf" srcId="{A4A8451B-50D9-41F3-B52A-4BB092028D0C}" destId="{D4778B37-0FA3-43CA-AD11-95B34F90FB9D}" srcOrd="0" destOrd="0" presId="urn:microsoft.com/office/officeart/2005/8/layout/hierarchy6"/>
    <dgm:cxn modelId="{859B1B62-EE1D-4B9A-BB51-58D25E677A7B}" type="presParOf" srcId="{A4A8451B-50D9-41F3-B52A-4BB092028D0C}" destId="{0335EF2D-E843-4082-8FE8-4EF97944EA25}" srcOrd="1" destOrd="0" presId="urn:microsoft.com/office/officeart/2005/8/layout/hierarchy6"/>
    <dgm:cxn modelId="{8A548BD9-287D-40FD-B366-B184367E5EE1}" type="presParOf" srcId="{0335EF2D-E843-4082-8FE8-4EF97944EA25}" destId="{5A84FECA-3563-478F-A1D9-B1A80D5342E4}" srcOrd="0" destOrd="0" presId="urn:microsoft.com/office/officeart/2005/8/layout/hierarchy6"/>
    <dgm:cxn modelId="{F1301F13-67A0-4681-AF55-4F84554A4FC0}" type="presParOf" srcId="{0335EF2D-E843-4082-8FE8-4EF97944EA25}" destId="{09852C2B-75B7-4A4B-98ED-994586E25819}" srcOrd="1" destOrd="0" presId="urn:microsoft.com/office/officeart/2005/8/layout/hierarchy6"/>
    <dgm:cxn modelId="{33C37F6A-A033-424F-9AF5-A7E12B9DB622}" type="presParOf" srcId="{A4A8451B-50D9-41F3-B52A-4BB092028D0C}" destId="{A81FB302-8E47-4227-8B14-CB66FE4C5992}" srcOrd="2" destOrd="0" presId="urn:microsoft.com/office/officeart/2005/8/layout/hierarchy6"/>
    <dgm:cxn modelId="{F2DCFDAD-7B31-4BD5-82BA-5259228897A7}" type="presParOf" srcId="{A4A8451B-50D9-41F3-B52A-4BB092028D0C}" destId="{80D2B47F-7563-4932-A49E-528F33F02BCF}" srcOrd="3" destOrd="0" presId="urn:microsoft.com/office/officeart/2005/8/layout/hierarchy6"/>
    <dgm:cxn modelId="{F74B7704-E7EE-4845-9F13-2D7CE11BDCC8}" type="presParOf" srcId="{80D2B47F-7563-4932-A49E-528F33F02BCF}" destId="{981047CB-F194-4024-A6ED-9B4DC2413227}" srcOrd="0" destOrd="0" presId="urn:microsoft.com/office/officeart/2005/8/layout/hierarchy6"/>
    <dgm:cxn modelId="{098147E0-9B3E-41BA-A194-3F925353B3EB}" type="presParOf" srcId="{80D2B47F-7563-4932-A49E-528F33F02BCF}" destId="{D053DDED-C60C-422B-9D4C-512BC7B9A0A0}" srcOrd="1" destOrd="0" presId="urn:microsoft.com/office/officeart/2005/8/layout/hierarchy6"/>
    <dgm:cxn modelId="{95154665-1176-441A-9B46-454C2AE89B9E}" type="presParOf" srcId="{35923C16-20E3-45DD-9A9B-E9F0A4115ADB}" destId="{A7862508-DA38-4268-A4C3-BF14E47BEA19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88D75C9-1718-4EF7-8740-1D5B4AE489BD}" type="doc">
      <dgm:prSet loTypeId="urn:microsoft.com/office/officeart/2005/8/layout/hierarchy6" loCatId="hierarchy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7321F6A0-A1B3-4B61-8DC0-0D48C870692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t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71308BF2-7B05-45FB-9C70-2B48DC91973F}" type="par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41EFD8-3F76-4E7E-AFA6-6886D85E1C41}" type="sibTrans" cxnId="{8EF53C4F-B82A-4B13-9CC4-D9C920F52BD0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272669-9671-442C-BCBD-4BD347E83006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161C6865-EE71-4B50-BA67-E07FF28419CD}" type="parTrans" cxnId="{730B875A-0808-44E3-8EF6-FCC0DDF5746B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 sz="1400"/>
        </a:p>
      </dgm:t>
    </dgm:pt>
    <dgm:pt modelId="{15C85A3B-C132-4010-AE07-E6A86E873FD1}" type="sibTrans" cxnId="{730B875A-0808-44E3-8EF6-FCC0DDF5746B}">
      <dgm:prSet/>
      <dgm:spPr/>
      <dgm:t>
        <a:bodyPr/>
        <a:lstStyle/>
        <a:p>
          <a:endParaRPr lang="en-US" sz="1400"/>
        </a:p>
      </dgm:t>
    </dgm:pt>
    <dgm:pt modelId="{949AEDB6-EC9F-4D0A-978A-4E283CC2C952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8E10645E-B89C-480E-B4AF-C1486364FFA2}" type="parTrans" cxnId="{3990CD83-9CD4-40F6-9D55-591EDE3693BD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BA76ED60-5C3F-4610-A696-646C58D5B63F}" type="sibTrans" cxnId="{3990CD83-9CD4-40F6-9D55-591EDE3693BD}">
      <dgm:prSet/>
      <dgm:spPr/>
      <dgm:t>
        <a:bodyPr/>
        <a:lstStyle/>
        <a:p>
          <a:endParaRPr lang="en-US"/>
        </a:p>
      </dgm:t>
    </dgm:pt>
    <dgm:pt modelId="{AC4EE8D7-E8C3-4483-83AA-5701AA707C4C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FEC461AB-E35C-469B-B924-E9CCB604FCC9}" type="parTrans" cxnId="{EB752113-95EB-4FF4-8A21-1C9F28E7FA65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DC2C3B84-245E-478E-880F-17C3A5F496B2}" type="sibTrans" cxnId="{EB752113-95EB-4FF4-8A21-1C9F28E7FA65}">
      <dgm:prSet/>
      <dgm:spPr/>
      <dgm:t>
        <a:bodyPr/>
        <a:lstStyle/>
        <a:p>
          <a:endParaRPr lang="en-US"/>
        </a:p>
      </dgm:t>
    </dgm:pt>
    <dgm:pt modelId="{5A8CCC93-5471-42CD-A105-815EC17CC71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 spcFirstLastPara="0" vert="horz" wrap="square" lIns="76200" tIns="76200" rIns="76200" bIns="76200" numCol="1" spcCol="1270" anchor="ctr" anchorCtr="0"/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gm:t>
    </dgm:pt>
    <dgm:pt modelId="{C47A647F-C1E6-4101-A39A-FEE2280F65EB}" type="parTrans" cxnId="{2F0B50D9-BE90-46B8-978B-07AD3813176C}">
      <dgm:prSet>
        <dgm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dgm:style>
      </dgm:prSet>
      <dgm:spPr/>
      <dgm:t>
        <a:bodyPr/>
        <a:lstStyle/>
        <a:p>
          <a:endParaRPr lang="en-US"/>
        </a:p>
      </dgm:t>
    </dgm:pt>
    <dgm:pt modelId="{7057CF1B-EBAB-4105-9560-0948C2107B51}" type="sibTrans" cxnId="{2F0B50D9-BE90-46B8-978B-07AD3813176C}">
      <dgm:prSet/>
      <dgm:spPr/>
      <dgm:t>
        <a:bodyPr/>
        <a:lstStyle/>
        <a:p>
          <a:endParaRPr lang="en-US"/>
        </a:p>
      </dgm:t>
    </dgm:pt>
    <dgm:pt modelId="{3CC00A18-C415-40E5-8A56-9FAAB4190D64}" type="pres">
      <dgm:prSet presAssocID="{088D75C9-1718-4EF7-8740-1D5B4AE489B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9AA55284-FBD0-44FB-927F-9EE15667322F}" type="pres">
      <dgm:prSet presAssocID="{088D75C9-1718-4EF7-8740-1D5B4AE489BD}" presName="hierFlow" presStyleCnt="0"/>
      <dgm:spPr/>
    </dgm:pt>
    <dgm:pt modelId="{5C772CA1-B6D5-40EC-B93E-1E270992C168}" type="pres">
      <dgm:prSet presAssocID="{088D75C9-1718-4EF7-8740-1D5B4AE489B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88D0A477-CECE-402F-ADC0-7CC3966BE469}" type="pres">
      <dgm:prSet presAssocID="{7321F6A0-A1B3-4B61-8DC0-0D48C870692E}" presName="Name14" presStyleCnt="0"/>
      <dgm:spPr/>
    </dgm:pt>
    <dgm:pt modelId="{DE5C3547-BD31-415C-9B6C-39CCDDD7B4F8}" type="pres">
      <dgm:prSet presAssocID="{7321F6A0-A1B3-4B61-8DC0-0D48C870692E}" presName="level1Shape" presStyleLbl="node0" presStyleIdx="0" presStyleCnt="1" custScaleX="127370" custScaleY="92723" custLinFactNeighborY="2251">
        <dgm:presLayoutVars>
          <dgm:chPref val="3"/>
        </dgm:presLayoutVars>
      </dgm:prSet>
      <dgm:spPr/>
    </dgm:pt>
    <dgm:pt modelId="{21741105-1F40-4F38-946C-E7758D47B13F}" type="pres">
      <dgm:prSet presAssocID="{7321F6A0-A1B3-4B61-8DC0-0D48C870692E}" presName="hierChild2" presStyleCnt="0"/>
      <dgm:spPr/>
    </dgm:pt>
    <dgm:pt modelId="{68A23010-16B5-4E17-BF27-D7B4A3E89475}" type="pres">
      <dgm:prSet presAssocID="{161C6865-EE71-4B50-BA67-E07FF28419CD}" presName="Name19" presStyleLbl="parChTrans1D2" presStyleIdx="0" presStyleCnt="2"/>
      <dgm:spPr/>
    </dgm:pt>
    <dgm:pt modelId="{9970DE0E-7040-4EEC-B36A-FB370D3BE8FB}" type="pres">
      <dgm:prSet presAssocID="{CB272669-9671-442C-BCBD-4BD347E83006}" presName="Name21" presStyleCnt="0"/>
      <dgm:spPr/>
    </dgm:pt>
    <dgm:pt modelId="{893AED3B-7104-4539-A90B-FF439CC4DC13}" type="pres">
      <dgm:prSet presAssocID="{CB272669-9671-442C-BCBD-4BD347E83006}" presName="level2Shape" presStyleLbl="node2" presStyleIdx="0" presStyleCnt="2" custScaleY="39550" custLinFactNeighborY="-13234"/>
      <dgm:spPr/>
    </dgm:pt>
    <dgm:pt modelId="{24E1D8C1-9160-4CF8-8A32-FF31697663F8}" type="pres">
      <dgm:prSet presAssocID="{CB272669-9671-442C-BCBD-4BD347E83006}" presName="hierChild3" presStyleCnt="0"/>
      <dgm:spPr/>
    </dgm:pt>
    <dgm:pt modelId="{551FF506-6A3B-407C-8BC8-FEBC15270130}" type="pres">
      <dgm:prSet presAssocID="{8E10645E-B89C-480E-B4AF-C1486364FFA2}" presName="Name19" presStyleLbl="parChTrans1D3" presStyleIdx="0" presStyleCnt="2"/>
      <dgm:spPr/>
    </dgm:pt>
    <dgm:pt modelId="{39A0E33B-A04D-4939-832C-52C37D327CE5}" type="pres">
      <dgm:prSet presAssocID="{949AEDB6-EC9F-4D0A-978A-4E283CC2C952}" presName="Name21" presStyleCnt="0"/>
      <dgm:spPr/>
    </dgm:pt>
    <dgm:pt modelId="{49DB317F-2875-40D8-AB30-641B32187EB6}" type="pres">
      <dgm:prSet presAssocID="{949AEDB6-EC9F-4D0A-978A-4E283CC2C952}" presName="level2Shape" presStyleLbl="node3" presStyleIdx="0" presStyleCnt="2" custScaleY="34859" custLinFactNeighborY="5288"/>
      <dgm:spPr/>
    </dgm:pt>
    <dgm:pt modelId="{DE4CB708-E2D6-4243-9379-E2601F8A6710}" type="pres">
      <dgm:prSet presAssocID="{949AEDB6-EC9F-4D0A-978A-4E283CC2C952}" presName="hierChild3" presStyleCnt="0"/>
      <dgm:spPr/>
    </dgm:pt>
    <dgm:pt modelId="{CD744A3D-1808-405B-BCDD-57F5F7F6B862}" type="pres">
      <dgm:prSet presAssocID="{C47A647F-C1E6-4101-A39A-FEE2280F65EB}" presName="Name19" presStyleLbl="parChTrans1D2" presStyleIdx="1" presStyleCnt="2"/>
      <dgm:spPr/>
    </dgm:pt>
    <dgm:pt modelId="{505A5574-2B48-45DC-B528-ACB2863E98AB}" type="pres">
      <dgm:prSet presAssocID="{5A8CCC93-5471-42CD-A105-815EC17CC71E}" presName="Name21" presStyleCnt="0"/>
      <dgm:spPr/>
    </dgm:pt>
    <dgm:pt modelId="{354C4613-639E-4B38-A2E7-F8DC7EE56F34}" type="pres">
      <dgm:prSet presAssocID="{5A8CCC93-5471-42CD-A105-815EC17CC71E}" presName="level2Shape" presStyleLbl="node2" presStyleIdx="1" presStyleCnt="2" custScaleY="39550" custLinFactNeighborY="-13234"/>
      <dgm:spPr/>
    </dgm:pt>
    <dgm:pt modelId="{684F8147-CC34-482C-B17E-8F4EADDC3709}" type="pres">
      <dgm:prSet presAssocID="{5A8CCC93-5471-42CD-A105-815EC17CC71E}" presName="hierChild3" presStyleCnt="0"/>
      <dgm:spPr/>
    </dgm:pt>
    <dgm:pt modelId="{C5A1D5AA-58B6-4625-8B19-D6F738B2624B}" type="pres">
      <dgm:prSet presAssocID="{FEC461AB-E35C-469B-B924-E9CCB604FCC9}" presName="Name19" presStyleLbl="parChTrans1D3" presStyleIdx="1" presStyleCnt="2"/>
      <dgm:spPr/>
    </dgm:pt>
    <dgm:pt modelId="{0489019B-5413-4E18-AA4A-7038AC822760}" type="pres">
      <dgm:prSet presAssocID="{AC4EE8D7-E8C3-4483-83AA-5701AA707C4C}" presName="Name21" presStyleCnt="0"/>
      <dgm:spPr/>
    </dgm:pt>
    <dgm:pt modelId="{BAD50B9B-ADA6-45BB-B8F3-EAA3DBBEF1D5}" type="pres">
      <dgm:prSet presAssocID="{AC4EE8D7-E8C3-4483-83AA-5701AA707C4C}" presName="level2Shape" presStyleLbl="node3" presStyleIdx="1" presStyleCnt="2" custScaleY="34859" custLinFactNeighborY="5288"/>
      <dgm:spPr/>
    </dgm:pt>
    <dgm:pt modelId="{C5760DE0-1BDF-446D-B2BC-A28D6B3D8757}" type="pres">
      <dgm:prSet presAssocID="{AC4EE8D7-E8C3-4483-83AA-5701AA707C4C}" presName="hierChild3" presStyleCnt="0"/>
      <dgm:spPr/>
    </dgm:pt>
    <dgm:pt modelId="{5252FE30-E0AC-4FA3-BD29-77B61587F9E3}" type="pres">
      <dgm:prSet presAssocID="{088D75C9-1718-4EF7-8740-1D5B4AE489BD}" presName="bgShapesFlow" presStyleCnt="0"/>
      <dgm:spPr/>
    </dgm:pt>
  </dgm:ptLst>
  <dgm:cxnLst>
    <dgm:cxn modelId="{EB752113-95EB-4FF4-8A21-1C9F28E7FA65}" srcId="{5A8CCC93-5471-42CD-A105-815EC17CC71E}" destId="{AC4EE8D7-E8C3-4483-83AA-5701AA707C4C}" srcOrd="0" destOrd="0" parTransId="{FEC461AB-E35C-469B-B924-E9CCB604FCC9}" sibTransId="{DC2C3B84-245E-478E-880F-17C3A5F496B2}"/>
    <dgm:cxn modelId="{DF945D14-7DC6-4161-B6EF-179975C6DD27}" type="presOf" srcId="{949AEDB6-EC9F-4D0A-978A-4E283CC2C952}" destId="{49DB317F-2875-40D8-AB30-641B32187EB6}" srcOrd="0" destOrd="0" presId="urn:microsoft.com/office/officeart/2005/8/layout/hierarchy6"/>
    <dgm:cxn modelId="{A0B0E01C-F591-4867-97DF-3B786A86B3F7}" type="presOf" srcId="{C47A647F-C1E6-4101-A39A-FEE2280F65EB}" destId="{CD744A3D-1808-405B-BCDD-57F5F7F6B862}" srcOrd="0" destOrd="0" presId="urn:microsoft.com/office/officeart/2005/8/layout/hierarchy6"/>
    <dgm:cxn modelId="{77349A1D-98B0-43D1-9A9C-A21FDC5B7751}" type="presOf" srcId="{5A8CCC93-5471-42CD-A105-815EC17CC71E}" destId="{354C4613-639E-4B38-A2E7-F8DC7EE56F34}" srcOrd="0" destOrd="0" presId="urn:microsoft.com/office/officeart/2005/8/layout/hierarchy6"/>
    <dgm:cxn modelId="{413DDF2C-23C3-4F3C-BA3B-3DC63CA3E700}" type="presOf" srcId="{8E10645E-B89C-480E-B4AF-C1486364FFA2}" destId="{551FF506-6A3B-407C-8BC8-FEBC15270130}" srcOrd="0" destOrd="0" presId="urn:microsoft.com/office/officeart/2005/8/layout/hierarchy6"/>
    <dgm:cxn modelId="{5FF2B647-33F8-4086-8A44-090CBE010D6F}" type="presOf" srcId="{AC4EE8D7-E8C3-4483-83AA-5701AA707C4C}" destId="{BAD50B9B-ADA6-45BB-B8F3-EAA3DBBEF1D5}" srcOrd="0" destOrd="0" presId="urn:microsoft.com/office/officeart/2005/8/layout/hierarchy6"/>
    <dgm:cxn modelId="{8EF53C4F-B82A-4B13-9CC4-D9C920F52BD0}" srcId="{088D75C9-1718-4EF7-8740-1D5B4AE489BD}" destId="{7321F6A0-A1B3-4B61-8DC0-0D48C870692E}" srcOrd="0" destOrd="0" parTransId="{71308BF2-7B05-45FB-9C70-2B48DC91973F}" sibTransId="{1C41EFD8-3F76-4E7E-AFA6-6886D85E1C41}"/>
    <dgm:cxn modelId="{53F01473-9F5E-400C-BC0A-784C3DD8664A}" type="presOf" srcId="{FEC461AB-E35C-469B-B924-E9CCB604FCC9}" destId="{C5A1D5AA-58B6-4625-8B19-D6F738B2624B}" srcOrd="0" destOrd="0" presId="urn:microsoft.com/office/officeart/2005/8/layout/hierarchy6"/>
    <dgm:cxn modelId="{730B875A-0808-44E3-8EF6-FCC0DDF5746B}" srcId="{7321F6A0-A1B3-4B61-8DC0-0D48C870692E}" destId="{CB272669-9671-442C-BCBD-4BD347E83006}" srcOrd="0" destOrd="0" parTransId="{161C6865-EE71-4B50-BA67-E07FF28419CD}" sibTransId="{15C85A3B-C132-4010-AE07-E6A86E873FD1}"/>
    <dgm:cxn modelId="{3990CD83-9CD4-40F6-9D55-591EDE3693BD}" srcId="{CB272669-9671-442C-BCBD-4BD347E83006}" destId="{949AEDB6-EC9F-4D0A-978A-4E283CC2C952}" srcOrd="0" destOrd="0" parTransId="{8E10645E-B89C-480E-B4AF-C1486364FFA2}" sibTransId="{BA76ED60-5C3F-4610-A696-646C58D5B63F}"/>
    <dgm:cxn modelId="{05680A85-128E-4FB6-A5EB-66D221D768EB}" type="presOf" srcId="{088D75C9-1718-4EF7-8740-1D5B4AE489BD}" destId="{3CC00A18-C415-40E5-8A56-9FAAB4190D64}" srcOrd="0" destOrd="0" presId="urn:microsoft.com/office/officeart/2005/8/layout/hierarchy6"/>
    <dgm:cxn modelId="{4065298B-8539-4E21-888E-3F5F6236BF8B}" type="presOf" srcId="{161C6865-EE71-4B50-BA67-E07FF28419CD}" destId="{68A23010-16B5-4E17-BF27-D7B4A3E89475}" srcOrd="0" destOrd="0" presId="urn:microsoft.com/office/officeart/2005/8/layout/hierarchy6"/>
    <dgm:cxn modelId="{F38008A5-72E6-4983-9208-D9D21381622E}" type="presOf" srcId="{7321F6A0-A1B3-4B61-8DC0-0D48C870692E}" destId="{DE5C3547-BD31-415C-9B6C-39CCDDD7B4F8}" srcOrd="0" destOrd="0" presId="urn:microsoft.com/office/officeart/2005/8/layout/hierarchy6"/>
    <dgm:cxn modelId="{5CF593D2-7416-4778-8E17-1573A3337A35}" type="presOf" srcId="{CB272669-9671-442C-BCBD-4BD347E83006}" destId="{893AED3B-7104-4539-A90B-FF439CC4DC13}" srcOrd="0" destOrd="0" presId="urn:microsoft.com/office/officeart/2005/8/layout/hierarchy6"/>
    <dgm:cxn modelId="{2F0B50D9-BE90-46B8-978B-07AD3813176C}" srcId="{7321F6A0-A1B3-4B61-8DC0-0D48C870692E}" destId="{5A8CCC93-5471-42CD-A105-815EC17CC71E}" srcOrd="1" destOrd="0" parTransId="{C47A647F-C1E6-4101-A39A-FEE2280F65EB}" sibTransId="{7057CF1B-EBAB-4105-9560-0948C2107B51}"/>
    <dgm:cxn modelId="{BF81B1A6-63BF-4B03-8D91-D62CC4614441}" type="presParOf" srcId="{3CC00A18-C415-40E5-8A56-9FAAB4190D64}" destId="{9AA55284-FBD0-44FB-927F-9EE15667322F}" srcOrd="0" destOrd="0" presId="urn:microsoft.com/office/officeart/2005/8/layout/hierarchy6"/>
    <dgm:cxn modelId="{C2EAC9E4-60C7-47F1-A878-3ACFAB9F0CC7}" type="presParOf" srcId="{9AA55284-FBD0-44FB-927F-9EE15667322F}" destId="{5C772CA1-B6D5-40EC-B93E-1E270992C168}" srcOrd="0" destOrd="0" presId="urn:microsoft.com/office/officeart/2005/8/layout/hierarchy6"/>
    <dgm:cxn modelId="{9D485DB7-0644-4E6F-A3E1-717D0734D373}" type="presParOf" srcId="{5C772CA1-B6D5-40EC-B93E-1E270992C168}" destId="{88D0A477-CECE-402F-ADC0-7CC3966BE469}" srcOrd="0" destOrd="0" presId="urn:microsoft.com/office/officeart/2005/8/layout/hierarchy6"/>
    <dgm:cxn modelId="{D47BCD87-F8F9-414F-865B-DAD99DE636EF}" type="presParOf" srcId="{88D0A477-CECE-402F-ADC0-7CC3966BE469}" destId="{DE5C3547-BD31-415C-9B6C-39CCDDD7B4F8}" srcOrd="0" destOrd="0" presId="urn:microsoft.com/office/officeart/2005/8/layout/hierarchy6"/>
    <dgm:cxn modelId="{35688590-6A8B-4DE6-9AC7-33E0B23E8810}" type="presParOf" srcId="{88D0A477-CECE-402F-ADC0-7CC3966BE469}" destId="{21741105-1F40-4F38-946C-E7758D47B13F}" srcOrd="1" destOrd="0" presId="urn:microsoft.com/office/officeart/2005/8/layout/hierarchy6"/>
    <dgm:cxn modelId="{0ACF8257-6D12-497B-B641-B19DE4D96032}" type="presParOf" srcId="{21741105-1F40-4F38-946C-E7758D47B13F}" destId="{68A23010-16B5-4E17-BF27-D7B4A3E89475}" srcOrd="0" destOrd="0" presId="urn:microsoft.com/office/officeart/2005/8/layout/hierarchy6"/>
    <dgm:cxn modelId="{A272DE24-5EC1-42B7-8ACA-0EBCEB065A39}" type="presParOf" srcId="{21741105-1F40-4F38-946C-E7758D47B13F}" destId="{9970DE0E-7040-4EEC-B36A-FB370D3BE8FB}" srcOrd="1" destOrd="0" presId="urn:microsoft.com/office/officeart/2005/8/layout/hierarchy6"/>
    <dgm:cxn modelId="{2F8BD1FC-F09C-4E87-ADC0-390E5D4480EC}" type="presParOf" srcId="{9970DE0E-7040-4EEC-B36A-FB370D3BE8FB}" destId="{893AED3B-7104-4539-A90B-FF439CC4DC13}" srcOrd="0" destOrd="0" presId="urn:microsoft.com/office/officeart/2005/8/layout/hierarchy6"/>
    <dgm:cxn modelId="{5C6D87A4-1B9E-460C-A5B0-F8E459E1399A}" type="presParOf" srcId="{9970DE0E-7040-4EEC-B36A-FB370D3BE8FB}" destId="{24E1D8C1-9160-4CF8-8A32-FF31697663F8}" srcOrd="1" destOrd="0" presId="urn:microsoft.com/office/officeart/2005/8/layout/hierarchy6"/>
    <dgm:cxn modelId="{A2939438-ADD1-4019-AFA9-B7FBB695891A}" type="presParOf" srcId="{24E1D8C1-9160-4CF8-8A32-FF31697663F8}" destId="{551FF506-6A3B-407C-8BC8-FEBC15270130}" srcOrd="0" destOrd="0" presId="urn:microsoft.com/office/officeart/2005/8/layout/hierarchy6"/>
    <dgm:cxn modelId="{E244360A-4069-4AE2-80DF-818C91104533}" type="presParOf" srcId="{24E1D8C1-9160-4CF8-8A32-FF31697663F8}" destId="{39A0E33B-A04D-4939-832C-52C37D327CE5}" srcOrd="1" destOrd="0" presId="urn:microsoft.com/office/officeart/2005/8/layout/hierarchy6"/>
    <dgm:cxn modelId="{3548990A-7621-46B0-B842-D94B52464ABE}" type="presParOf" srcId="{39A0E33B-A04D-4939-832C-52C37D327CE5}" destId="{49DB317F-2875-40D8-AB30-641B32187EB6}" srcOrd="0" destOrd="0" presId="urn:microsoft.com/office/officeart/2005/8/layout/hierarchy6"/>
    <dgm:cxn modelId="{20573F4F-D253-46DB-BB2B-86140FEB2B56}" type="presParOf" srcId="{39A0E33B-A04D-4939-832C-52C37D327CE5}" destId="{DE4CB708-E2D6-4243-9379-E2601F8A6710}" srcOrd="1" destOrd="0" presId="urn:microsoft.com/office/officeart/2005/8/layout/hierarchy6"/>
    <dgm:cxn modelId="{BC99C785-B256-487D-A2F9-0A7FC4B72CF8}" type="presParOf" srcId="{21741105-1F40-4F38-946C-E7758D47B13F}" destId="{CD744A3D-1808-405B-BCDD-57F5F7F6B862}" srcOrd="2" destOrd="0" presId="urn:microsoft.com/office/officeart/2005/8/layout/hierarchy6"/>
    <dgm:cxn modelId="{A71D0A81-EB48-48CE-9607-EDD9C9059DCF}" type="presParOf" srcId="{21741105-1F40-4F38-946C-E7758D47B13F}" destId="{505A5574-2B48-45DC-B528-ACB2863E98AB}" srcOrd="3" destOrd="0" presId="urn:microsoft.com/office/officeart/2005/8/layout/hierarchy6"/>
    <dgm:cxn modelId="{93295AFB-55F1-46A4-BE92-360CEBE46A9D}" type="presParOf" srcId="{505A5574-2B48-45DC-B528-ACB2863E98AB}" destId="{354C4613-639E-4B38-A2E7-F8DC7EE56F34}" srcOrd="0" destOrd="0" presId="urn:microsoft.com/office/officeart/2005/8/layout/hierarchy6"/>
    <dgm:cxn modelId="{C1B1447B-DFB8-453F-8261-B28B50045C91}" type="presParOf" srcId="{505A5574-2B48-45DC-B528-ACB2863E98AB}" destId="{684F8147-CC34-482C-B17E-8F4EADDC3709}" srcOrd="1" destOrd="0" presId="urn:microsoft.com/office/officeart/2005/8/layout/hierarchy6"/>
    <dgm:cxn modelId="{1D7E562E-CCC5-448D-82EB-FEE21B4E3532}" type="presParOf" srcId="{684F8147-CC34-482C-B17E-8F4EADDC3709}" destId="{C5A1D5AA-58B6-4625-8B19-D6F738B2624B}" srcOrd="0" destOrd="0" presId="urn:microsoft.com/office/officeart/2005/8/layout/hierarchy6"/>
    <dgm:cxn modelId="{F68F685C-3A8B-40FD-9497-B054F9D48ECF}" type="presParOf" srcId="{684F8147-CC34-482C-B17E-8F4EADDC3709}" destId="{0489019B-5413-4E18-AA4A-7038AC822760}" srcOrd="1" destOrd="0" presId="urn:microsoft.com/office/officeart/2005/8/layout/hierarchy6"/>
    <dgm:cxn modelId="{016C497C-59E6-4031-A11D-F6C11243382D}" type="presParOf" srcId="{0489019B-5413-4E18-AA4A-7038AC822760}" destId="{BAD50B9B-ADA6-45BB-B8F3-EAA3DBBEF1D5}" srcOrd="0" destOrd="0" presId="urn:microsoft.com/office/officeart/2005/8/layout/hierarchy6"/>
    <dgm:cxn modelId="{E85A7C48-1169-459D-B90C-065B7FC38A44}" type="presParOf" srcId="{0489019B-5413-4E18-AA4A-7038AC822760}" destId="{C5760DE0-1BDF-446D-B2BC-A28D6B3D8757}" srcOrd="1" destOrd="0" presId="urn:microsoft.com/office/officeart/2005/8/layout/hierarchy6"/>
    <dgm:cxn modelId="{5125844E-AB39-4314-91CC-3F5CC2F0E487}" type="presParOf" srcId="{3CC00A18-C415-40E5-8A56-9FAAB4190D64}" destId="{5252FE30-E0AC-4FA3-BD29-77B61587F9E3}" srcOrd="1" destOrd="0" presId="urn:microsoft.com/office/officeart/2005/8/layout/hierarchy6"/>
  </dgm:cxnLst>
  <dgm:bg>
    <a:solidFill>
      <a:schemeClr val="tx1">
        <a:lumMod val="20000"/>
        <a:lumOff val="80000"/>
      </a:schemeClr>
    </a:solidFill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DB7A386-F543-4177-BA67-7FF6493D8D1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58FE8C-8D2E-4B87-AEC4-B86D1251D89E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zhnt-x.com</a:t>
          </a:r>
        </a:p>
      </dgm:t>
    </dgm:pt>
    <dgm:pt modelId="{187AF009-C1F5-487A-8D72-5EF0D7925346}" type="par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55EE394-615C-41B4-9B2F-8FAFBAEE5B6F}" type="sibTrans" cxnId="{BEC20B6D-C38B-48B8-920E-8FEC73337C9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DCD0253A-777E-4169-AE0E-B7852F28B4C3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79C613BE-A077-49AE-BCA0-BFDFF3CD2E56}" type="par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534596D-A978-4E12-9383-95E46A787D77}" type="sibTrans" cxnId="{7577227D-6CF4-46A3-A9EF-35FE40C2F07A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2A77C988-EDE8-407B-A858-6D9CEB842BEA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21A8FF1C-DF82-44C3-B334-A46DCCEE8E76}" type="par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2ED7D35-066C-42F2-9C93-9F5D46F7A65A}" type="sibTrans" cxnId="{3E6788D7-6D08-4A6E-98C0-18F756AC9A8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321A99DD-B825-449E-94EA-E5BAC167935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……</a:t>
          </a:r>
        </a:p>
      </dgm:t>
    </dgm:pt>
    <dgm:pt modelId="{1744AC2E-22C6-463C-B92C-F7AB72754CF0}" type="par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AF2A8677-75CA-40DC-AAF0-83B11B2E09B1}" type="sibTrans" cxnId="{E4E7BEA8-787B-4F74-AD2E-BAA28F2862C2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DF25BDC-4221-4658-AE09-6EBD012457E9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jxmgt.zhnt-x.com</a:t>
          </a:r>
        </a:p>
      </dgm:t>
    </dgm:pt>
    <dgm:pt modelId="{AED0627C-4196-4F6A-8FA9-36633EAC0083}" type="par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FAD8B70F-54BD-4BCD-A71C-AFFD01C9FC0A}" type="sibTrans" cxnId="{B380CF09-35DA-4C44-AB9E-CE5B5000D9FD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9F7AA02-0B2E-4FDD-AF7C-81F2CDEF0614}" type="asst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jx.zhnt-x.com</a:t>
          </a:r>
        </a:p>
      </dgm:t>
    </dgm:pt>
    <dgm:pt modelId="{69E7B588-CAC3-4A41-B7E7-F510FFDB6BBC}" type="par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9472E4CE-63A0-480A-BEE5-A2A7592F9F96}" type="sibTrans" cxnId="{E8BB0CD3-D47E-437F-8142-391E2022BEF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E6820117-427F-498B-8767-AB69FF72B1D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fj.zhnt-x.com</a:t>
          </a:r>
        </a:p>
      </dgm:t>
    </dgm:pt>
    <dgm:pt modelId="{8026570C-7164-4D7A-AD79-643A21D26DDF}" type="par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C575F91C-44D2-443C-B4A2-D5509079CEDF}" type="sibTrans" cxnId="{46F9D3FB-6AC4-4592-9735-413F6F964656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4F8CEF8A-6A5D-4CCF-8ADF-C76ECB492300}">
      <dgm:prSet phldrT="[Text]"/>
      <dgm:spPr/>
      <dgm:t>
        <a:bodyPr/>
        <a:lstStyle/>
        <a:p>
          <a:r>
            <a:rPr lang="en-US" dirty="0">
              <a:latin typeface="Consolas" panose="020B0609020204030204" pitchFamily="49" charset="0"/>
            </a:rPr>
            <a:t>fjmgt.zhnt-x.com</a:t>
          </a:r>
        </a:p>
      </dgm:t>
    </dgm:pt>
    <dgm:pt modelId="{9D703FD8-30BA-4872-ADDE-CBCFAEDF19DF}" type="par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B01FEA32-B4CD-48D6-AFC0-970F67128EFD}" type="sibTrans" cxnId="{9FF0F992-9AAC-4E2E-A534-BB3A10A503A3}">
      <dgm:prSet/>
      <dgm:spPr/>
      <dgm:t>
        <a:bodyPr/>
        <a:lstStyle/>
        <a:p>
          <a:endParaRPr lang="en-US">
            <a:latin typeface="Consolas" panose="020B0609020204030204" pitchFamily="49" charset="0"/>
          </a:endParaRPr>
        </a:p>
      </dgm:t>
    </dgm:pt>
    <dgm:pt modelId="{6518A3DF-D976-4C7E-9097-EE0CD578BF09}" type="pres">
      <dgm:prSet presAssocID="{3DB7A386-F543-4177-BA67-7FF6493D8D1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02A9D042-92CB-45D9-82F2-6B8B1173B23C}" type="pres">
      <dgm:prSet presAssocID="{3DB7A386-F543-4177-BA67-7FF6493D8D1D}" presName="hierFlow" presStyleCnt="0"/>
      <dgm:spPr/>
    </dgm:pt>
    <dgm:pt modelId="{56EEE9D7-4525-470F-8002-5BB7535036B0}" type="pres">
      <dgm:prSet presAssocID="{3DB7A386-F543-4177-BA67-7FF6493D8D1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CC8256A7-CCDA-47C3-ACB6-6BA3B310191B}" type="pres">
      <dgm:prSet presAssocID="{F858FE8C-8D2E-4B87-AEC4-B86D1251D89E}" presName="Name14" presStyleCnt="0"/>
      <dgm:spPr/>
    </dgm:pt>
    <dgm:pt modelId="{39B0E3D1-E170-4683-9532-93CB0FCD5EEE}" type="pres">
      <dgm:prSet presAssocID="{F858FE8C-8D2E-4B87-AEC4-B86D1251D89E}" presName="level1Shape" presStyleLbl="node0" presStyleIdx="0" presStyleCnt="1" custScaleX="272161">
        <dgm:presLayoutVars>
          <dgm:chPref val="3"/>
        </dgm:presLayoutVars>
      </dgm:prSet>
      <dgm:spPr/>
    </dgm:pt>
    <dgm:pt modelId="{59E174D2-D750-4B1B-95C7-827DDCDA0222}" type="pres">
      <dgm:prSet presAssocID="{F858FE8C-8D2E-4B87-AEC4-B86D1251D89E}" presName="hierChild2" presStyleCnt="0"/>
      <dgm:spPr/>
    </dgm:pt>
    <dgm:pt modelId="{7B854312-9C48-47EE-88BC-0465F9981BCB}" type="pres">
      <dgm:prSet presAssocID="{79C613BE-A077-49AE-BCA0-BFDFF3CD2E56}" presName="Name19" presStyleLbl="parChTrans1D2" presStyleIdx="0" presStyleCnt="3" custScaleX="2000000"/>
      <dgm:spPr/>
    </dgm:pt>
    <dgm:pt modelId="{84904398-B4AC-497F-8E26-A70309BC3E3A}" type="pres">
      <dgm:prSet presAssocID="{DCD0253A-777E-4169-AE0E-B7852F28B4C3}" presName="Name21" presStyleCnt="0"/>
      <dgm:spPr/>
    </dgm:pt>
    <dgm:pt modelId="{6C45287C-E6C4-4B6E-8FC2-7D7DF73A750C}" type="pres">
      <dgm:prSet presAssocID="{DCD0253A-777E-4169-AE0E-B7852F28B4C3}" presName="level2Shape" presStyleLbl="asst1" presStyleIdx="0" presStyleCnt="3" custScaleX="272161"/>
      <dgm:spPr/>
    </dgm:pt>
    <dgm:pt modelId="{33D830A6-72F8-4E4F-BA04-7DD1F46C33A1}" type="pres">
      <dgm:prSet presAssocID="{DCD0253A-777E-4169-AE0E-B7852F28B4C3}" presName="hierChild3" presStyleCnt="0"/>
      <dgm:spPr/>
    </dgm:pt>
    <dgm:pt modelId="{7C03D348-8AC6-4D9D-825B-A90BC70C1A04}" type="pres">
      <dgm:prSet presAssocID="{69E7B588-CAC3-4A41-B7E7-F510FFDB6BBC}" presName="Name19" presStyleLbl="parChTrans1D3" presStyleIdx="0" presStyleCnt="4" custScaleX="2000000"/>
      <dgm:spPr/>
    </dgm:pt>
    <dgm:pt modelId="{E2530AAC-249D-4CF4-A762-3C8B945B4D4D}" type="pres">
      <dgm:prSet presAssocID="{E9F7AA02-0B2E-4FDD-AF7C-81F2CDEF0614}" presName="Name21" presStyleCnt="0"/>
      <dgm:spPr/>
    </dgm:pt>
    <dgm:pt modelId="{997209F2-E51F-4251-80F1-AF1AB8625EE9}" type="pres">
      <dgm:prSet presAssocID="{E9F7AA02-0B2E-4FDD-AF7C-81F2CDEF0614}" presName="level2Shape" presStyleLbl="asst1" presStyleIdx="1" presStyleCnt="3" custScaleX="272161"/>
      <dgm:spPr/>
    </dgm:pt>
    <dgm:pt modelId="{3578A624-533A-4D34-AB0C-BEBF907FD253}" type="pres">
      <dgm:prSet presAssocID="{E9F7AA02-0B2E-4FDD-AF7C-81F2CDEF0614}" presName="hierChild3" presStyleCnt="0"/>
      <dgm:spPr/>
    </dgm:pt>
    <dgm:pt modelId="{44B64A98-C1F8-4568-BF20-B76FF865C8F5}" type="pres">
      <dgm:prSet presAssocID="{AED0627C-4196-4F6A-8FA9-36633EAC0083}" presName="Name19" presStyleLbl="parChTrans1D3" presStyleIdx="1" presStyleCnt="4" custScaleX="2000000"/>
      <dgm:spPr/>
    </dgm:pt>
    <dgm:pt modelId="{8CCA71C4-8F5D-480B-98E1-8FE7C338C87B}" type="pres">
      <dgm:prSet presAssocID="{EDF25BDC-4221-4658-AE09-6EBD012457E9}" presName="Name21" presStyleCnt="0"/>
      <dgm:spPr/>
    </dgm:pt>
    <dgm:pt modelId="{BEC28601-8162-418D-8F0B-60DA875FC846}" type="pres">
      <dgm:prSet presAssocID="{EDF25BDC-4221-4658-AE09-6EBD012457E9}" presName="level2Shape" presStyleLbl="asst1" presStyleIdx="2" presStyleCnt="3" custScaleX="272161"/>
      <dgm:spPr/>
    </dgm:pt>
    <dgm:pt modelId="{3C49CA38-799C-4744-B7D0-937E71750128}" type="pres">
      <dgm:prSet presAssocID="{EDF25BDC-4221-4658-AE09-6EBD012457E9}" presName="hierChild3" presStyleCnt="0"/>
      <dgm:spPr/>
    </dgm:pt>
    <dgm:pt modelId="{EB40A2E3-47FC-4CB7-A980-01507429C00D}" type="pres">
      <dgm:prSet presAssocID="{21A8FF1C-DF82-44C3-B334-A46DCCEE8E76}" presName="Name19" presStyleLbl="parChTrans1D2" presStyleIdx="1" presStyleCnt="3" custScaleX="2000000"/>
      <dgm:spPr/>
    </dgm:pt>
    <dgm:pt modelId="{03E70608-C48F-47AB-A72F-A7D3060F591E}" type="pres">
      <dgm:prSet presAssocID="{2A77C988-EDE8-407B-A858-6D9CEB842BEA}" presName="Name21" presStyleCnt="0"/>
      <dgm:spPr/>
    </dgm:pt>
    <dgm:pt modelId="{978710CE-0D80-4C83-8CC8-CF1B26B26643}" type="pres">
      <dgm:prSet presAssocID="{2A77C988-EDE8-407B-A858-6D9CEB842BEA}" presName="level2Shape" presStyleLbl="node2" presStyleIdx="0" presStyleCnt="2" custScaleX="272161"/>
      <dgm:spPr/>
    </dgm:pt>
    <dgm:pt modelId="{7C80A07F-F022-4AB5-B18F-545D24EB2426}" type="pres">
      <dgm:prSet presAssocID="{2A77C988-EDE8-407B-A858-6D9CEB842BEA}" presName="hierChild3" presStyleCnt="0"/>
      <dgm:spPr/>
    </dgm:pt>
    <dgm:pt modelId="{17EA487E-25B3-4017-B29E-B2AA34D7C56A}" type="pres">
      <dgm:prSet presAssocID="{8026570C-7164-4D7A-AD79-643A21D26DDF}" presName="Name19" presStyleLbl="parChTrans1D3" presStyleIdx="2" presStyleCnt="4" custScaleX="2000000"/>
      <dgm:spPr/>
    </dgm:pt>
    <dgm:pt modelId="{3192D472-DF7A-4639-A525-A079695354F6}" type="pres">
      <dgm:prSet presAssocID="{E6820117-427F-498B-8767-AB69FF72B1D0}" presName="Name21" presStyleCnt="0"/>
      <dgm:spPr/>
    </dgm:pt>
    <dgm:pt modelId="{290E1CED-28ED-476C-810C-EE1C89005875}" type="pres">
      <dgm:prSet presAssocID="{E6820117-427F-498B-8767-AB69FF72B1D0}" presName="level2Shape" presStyleLbl="node3" presStyleIdx="0" presStyleCnt="2" custScaleX="272161"/>
      <dgm:spPr/>
    </dgm:pt>
    <dgm:pt modelId="{ADB59BB7-D4A7-49EB-90B8-64A938F68679}" type="pres">
      <dgm:prSet presAssocID="{E6820117-427F-498B-8767-AB69FF72B1D0}" presName="hierChild3" presStyleCnt="0"/>
      <dgm:spPr/>
    </dgm:pt>
    <dgm:pt modelId="{09AC1CDD-2131-487C-AB70-18F236EBA2AB}" type="pres">
      <dgm:prSet presAssocID="{9D703FD8-30BA-4872-ADDE-CBCFAEDF19DF}" presName="Name19" presStyleLbl="parChTrans1D3" presStyleIdx="3" presStyleCnt="4" custScaleX="2000000"/>
      <dgm:spPr/>
    </dgm:pt>
    <dgm:pt modelId="{8602D211-37C0-41CB-B47E-8AC802CAF5B4}" type="pres">
      <dgm:prSet presAssocID="{4F8CEF8A-6A5D-4CCF-8ADF-C76ECB492300}" presName="Name21" presStyleCnt="0"/>
      <dgm:spPr/>
    </dgm:pt>
    <dgm:pt modelId="{BFD962D8-A49C-4A33-9E65-3EEF8D423C3C}" type="pres">
      <dgm:prSet presAssocID="{4F8CEF8A-6A5D-4CCF-8ADF-C76ECB492300}" presName="level2Shape" presStyleLbl="node3" presStyleIdx="1" presStyleCnt="2" custScaleX="272161"/>
      <dgm:spPr/>
    </dgm:pt>
    <dgm:pt modelId="{5F2EBA84-4BF3-4876-8568-92CA8AE1D05A}" type="pres">
      <dgm:prSet presAssocID="{4F8CEF8A-6A5D-4CCF-8ADF-C76ECB492300}" presName="hierChild3" presStyleCnt="0"/>
      <dgm:spPr/>
    </dgm:pt>
    <dgm:pt modelId="{88E334D8-BB22-4232-A4AE-29B280B42309}" type="pres">
      <dgm:prSet presAssocID="{1744AC2E-22C6-463C-B92C-F7AB72754CF0}" presName="Name19" presStyleLbl="parChTrans1D2" presStyleIdx="2" presStyleCnt="3" custScaleX="2000000"/>
      <dgm:spPr/>
    </dgm:pt>
    <dgm:pt modelId="{F92BF547-E9DA-451F-A9F7-C90B317715CE}" type="pres">
      <dgm:prSet presAssocID="{321A99DD-B825-449E-94EA-E5BAC1679350}" presName="Name21" presStyleCnt="0"/>
      <dgm:spPr/>
    </dgm:pt>
    <dgm:pt modelId="{A83BF531-2326-49A7-AD3B-0FB5D1E3A03B}" type="pres">
      <dgm:prSet presAssocID="{321A99DD-B825-449E-94EA-E5BAC1679350}" presName="level2Shape" presStyleLbl="node2" presStyleIdx="1" presStyleCnt="2" custScaleX="272161"/>
      <dgm:spPr/>
    </dgm:pt>
    <dgm:pt modelId="{EC7AF8E0-2988-4A8D-A30F-BDE4770D0AF8}" type="pres">
      <dgm:prSet presAssocID="{321A99DD-B825-449E-94EA-E5BAC1679350}" presName="hierChild3" presStyleCnt="0"/>
      <dgm:spPr/>
    </dgm:pt>
    <dgm:pt modelId="{6F1E792D-B47F-4805-8A24-87A9A99A4CCD}" type="pres">
      <dgm:prSet presAssocID="{3DB7A386-F543-4177-BA67-7FF6493D8D1D}" presName="bgShapesFlow" presStyleCnt="0"/>
      <dgm:spPr/>
    </dgm:pt>
  </dgm:ptLst>
  <dgm:cxnLst>
    <dgm:cxn modelId="{B380CF09-35DA-4C44-AB9E-CE5B5000D9FD}" srcId="{DCD0253A-777E-4169-AE0E-B7852F28B4C3}" destId="{EDF25BDC-4221-4658-AE09-6EBD012457E9}" srcOrd="1" destOrd="0" parTransId="{AED0627C-4196-4F6A-8FA9-36633EAC0083}" sibTransId="{FAD8B70F-54BD-4BCD-A71C-AFFD01C9FC0A}"/>
    <dgm:cxn modelId="{5CCBC311-DF0F-48C1-B289-1362D87D7810}" type="presOf" srcId="{EDF25BDC-4221-4658-AE09-6EBD012457E9}" destId="{BEC28601-8162-418D-8F0B-60DA875FC846}" srcOrd="0" destOrd="0" presId="urn:microsoft.com/office/officeart/2005/8/layout/hierarchy6"/>
    <dgm:cxn modelId="{DCF2EA13-96AC-4557-BB0E-3577F31BE7BC}" type="presOf" srcId="{2A77C988-EDE8-407B-A858-6D9CEB842BEA}" destId="{978710CE-0D80-4C83-8CC8-CF1B26B26643}" srcOrd="0" destOrd="0" presId="urn:microsoft.com/office/officeart/2005/8/layout/hierarchy6"/>
    <dgm:cxn modelId="{EF9A6D2F-BD4A-46B4-9A14-3D06F0C53D20}" type="presOf" srcId="{8026570C-7164-4D7A-AD79-643A21D26DDF}" destId="{17EA487E-25B3-4017-B29E-B2AA34D7C56A}" srcOrd="0" destOrd="0" presId="urn:microsoft.com/office/officeart/2005/8/layout/hierarchy6"/>
    <dgm:cxn modelId="{7D221A35-96BE-4605-8A91-41C19D96F66F}" type="presOf" srcId="{4F8CEF8A-6A5D-4CCF-8ADF-C76ECB492300}" destId="{BFD962D8-A49C-4A33-9E65-3EEF8D423C3C}" srcOrd="0" destOrd="0" presId="urn:microsoft.com/office/officeart/2005/8/layout/hierarchy6"/>
    <dgm:cxn modelId="{6EE11261-A9A8-41AF-82D8-C00D5083D42A}" type="presOf" srcId="{69E7B588-CAC3-4A41-B7E7-F510FFDB6BBC}" destId="{7C03D348-8AC6-4D9D-825B-A90BC70C1A04}" srcOrd="0" destOrd="0" presId="urn:microsoft.com/office/officeart/2005/8/layout/hierarchy6"/>
    <dgm:cxn modelId="{C5671149-C360-4854-901A-F23422EA1871}" type="presOf" srcId="{321A99DD-B825-449E-94EA-E5BAC1679350}" destId="{A83BF531-2326-49A7-AD3B-0FB5D1E3A03B}" srcOrd="0" destOrd="0" presId="urn:microsoft.com/office/officeart/2005/8/layout/hierarchy6"/>
    <dgm:cxn modelId="{BEC20B6D-C38B-48B8-920E-8FEC73337C93}" srcId="{3DB7A386-F543-4177-BA67-7FF6493D8D1D}" destId="{F858FE8C-8D2E-4B87-AEC4-B86D1251D89E}" srcOrd="0" destOrd="0" parTransId="{187AF009-C1F5-487A-8D72-5EF0D7925346}" sibTransId="{255EE394-615C-41B4-9B2F-8FAFBAEE5B6F}"/>
    <dgm:cxn modelId="{7A4C917C-B5C2-4E94-953A-8FB42C0341A7}" type="presOf" srcId="{1744AC2E-22C6-463C-B92C-F7AB72754CF0}" destId="{88E334D8-BB22-4232-A4AE-29B280B42309}" srcOrd="0" destOrd="0" presId="urn:microsoft.com/office/officeart/2005/8/layout/hierarchy6"/>
    <dgm:cxn modelId="{7577227D-6CF4-46A3-A9EF-35FE40C2F07A}" srcId="{F858FE8C-8D2E-4B87-AEC4-B86D1251D89E}" destId="{DCD0253A-777E-4169-AE0E-B7852F28B4C3}" srcOrd="0" destOrd="0" parTransId="{79C613BE-A077-49AE-BCA0-BFDFF3CD2E56}" sibTransId="{E534596D-A978-4E12-9383-95E46A787D77}"/>
    <dgm:cxn modelId="{E40ECB90-C55F-4E57-8BD9-E92AA2FAAFCA}" type="presOf" srcId="{9D703FD8-30BA-4872-ADDE-CBCFAEDF19DF}" destId="{09AC1CDD-2131-487C-AB70-18F236EBA2AB}" srcOrd="0" destOrd="0" presId="urn:microsoft.com/office/officeart/2005/8/layout/hierarchy6"/>
    <dgm:cxn modelId="{D5FE7B91-F58B-42C4-B25C-53D351137C94}" type="presOf" srcId="{3DB7A386-F543-4177-BA67-7FF6493D8D1D}" destId="{6518A3DF-D976-4C7E-9097-EE0CD578BF09}" srcOrd="0" destOrd="0" presId="urn:microsoft.com/office/officeart/2005/8/layout/hierarchy6"/>
    <dgm:cxn modelId="{9FF0F992-9AAC-4E2E-A534-BB3A10A503A3}" srcId="{2A77C988-EDE8-407B-A858-6D9CEB842BEA}" destId="{4F8CEF8A-6A5D-4CCF-8ADF-C76ECB492300}" srcOrd="1" destOrd="0" parTransId="{9D703FD8-30BA-4872-ADDE-CBCFAEDF19DF}" sibTransId="{B01FEA32-B4CD-48D6-AFC0-970F67128EFD}"/>
    <dgm:cxn modelId="{B8EB8E96-CF5D-4163-B42F-4502827FC5A0}" type="presOf" srcId="{21A8FF1C-DF82-44C3-B334-A46DCCEE8E76}" destId="{EB40A2E3-47FC-4CB7-A980-01507429C00D}" srcOrd="0" destOrd="0" presId="urn:microsoft.com/office/officeart/2005/8/layout/hierarchy6"/>
    <dgm:cxn modelId="{E4E7BEA8-787B-4F74-AD2E-BAA28F2862C2}" srcId="{F858FE8C-8D2E-4B87-AEC4-B86D1251D89E}" destId="{321A99DD-B825-449E-94EA-E5BAC1679350}" srcOrd="2" destOrd="0" parTransId="{1744AC2E-22C6-463C-B92C-F7AB72754CF0}" sibTransId="{AF2A8677-75CA-40DC-AAF0-83B11B2E09B1}"/>
    <dgm:cxn modelId="{64175ABC-EC4C-413B-B42D-53953ADAE3A8}" type="presOf" srcId="{AED0627C-4196-4F6A-8FA9-36633EAC0083}" destId="{44B64A98-C1F8-4568-BF20-B76FF865C8F5}" srcOrd="0" destOrd="0" presId="urn:microsoft.com/office/officeart/2005/8/layout/hierarchy6"/>
    <dgm:cxn modelId="{487E42BF-FDCC-4695-8EBC-6C1561EC3328}" type="presOf" srcId="{E6820117-427F-498B-8767-AB69FF72B1D0}" destId="{290E1CED-28ED-476C-810C-EE1C89005875}" srcOrd="0" destOrd="0" presId="urn:microsoft.com/office/officeart/2005/8/layout/hierarchy6"/>
    <dgm:cxn modelId="{E8BB0CD3-D47E-437F-8142-391E2022BEF6}" srcId="{DCD0253A-777E-4169-AE0E-B7852F28B4C3}" destId="{E9F7AA02-0B2E-4FDD-AF7C-81F2CDEF0614}" srcOrd="0" destOrd="0" parTransId="{69E7B588-CAC3-4A41-B7E7-F510FFDB6BBC}" sibTransId="{9472E4CE-63A0-480A-BEE5-A2A7592F9F96}"/>
    <dgm:cxn modelId="{3E6788D7-6D08-4A6E-98C0-18F756AC9A86}" srcId="{F858FE8C-8D2E-4B87-AEC4-B86D1251D89E}" destId="{2A77C988-EDE8-407B-A858-6D9CEB842BEA}" srcOrd="1" destOrd="0" parTransId="{21A8FF1C-DF82-44C3-B334-A46DCCEE8E76}" sibTransId="{42ED7D35-066C-42F2-9C93-9F5D46F7A65A}"/>
    <dgm:cxn modelId="{033B75DB-81DB-4420-B0C4-7BA027E2CED4}" type="presOf" srcId="{DCD0253A-777E-4169-AE0E-B7852F28B4C3}" destId="{6C45287C-E6C4-4B6E-8FC2-7D7DF73A750C}" srcOrd="0" destOrd="0" presId="urn:microsoft.com/office/officeart/2005/8/layout/hierarchy6"/>
    <dgm:cxn modelId="{2DC5F4DD-9A78-476A-8FB8-019C0D35D40A}" type="presOf" srcId="{79C613BE-A077-49AE-BCA0-BFDFF3CD2E56}" destId="{7B854312-9C48-47EE-88BC-0465F9981BCB}" srcOrd="0" destOrd="0" presId="urn:microsoft.com/office/officeart/2005/8/layout/hierarchy6"/>
    <dgm:cxn modelId="{F04D35E5-1BE7-40CD-80BD-3D827EA3974A}" type="presOf" srcId="{E9F7AA02-0B2E-4FDD-AF7C-81F2CDEF0614}" destId="{997209F2-E51F-4251-80F1-AF1AB8625EE9}" srcOrd="0" destOrd="0" presId="urn:microsoft.com/office/officeart/2005/8/layout/hierarchy6"/>
    <dgm:cxn modelId="{BC666CF2-ABED-4505-85D2-EF69847BA811}" type="presOf" srcId="{F858FE8C-8D2E-4B87-AEC4-B86D1251D89E}" destId="{39B0E3D1-E170-4683-9532-93CB0FCD5EEE}" srcOrd="0" destOrd="0" presId="urn:microsoft.com/office/officeart/2005/8/layout/hierarchy6"/>
    <dgm:cxn modelId="{46F9D3FB-6AC4-4592-9735-413F6F964656}" srcId="{2A77C988-EDE8-407B-A858-6D9CEB842BEA}" destId="{E6820117-427F-498B-8767-AB69FF72B1D0}" srcOrd="0" destOrd="0" parTransId="{8026570C-7164-4D7A-AD79-643A21D26DDF}" sibTransId="{C575F91C-44D2-443C-B4A2-D5509079CEDF}"/>
    <dgm:cxn modelId="{E8508BF3-B9B8-4CA5-AB7E-D217F0487214}" type="presParOf" srcId="{6518A3DF-D976-4C7E-9097-EE0CD578BF09}" destId="{02A9D042-92CB-45D9-82F2-6B8B1173B23C}" srcOrd="0" destOrd="0" presId="urn:microsoft.com/office/officeart/2005/8/layout/hierarchy6"/>
    <dgm:cxn modelId="{E0167C2E-CACD-475B-BFD5-DFDA61166334}" type="presParOf" srcId="{02A9D042-92CB-45D9-82F2-6B8B1173B23C}" destId="{56EEE9D7-4525-470F-8002-5BB7535036B0}" srcOrd="0" destOrd="0" presId="urn:microsoft.com/office/officeart/2005/8/layout/hierarchy6"/>
    <dgm:cxn modelId="{51399267-D1A6-428A-BD8D-EF72518EDD2D}" type="presParOf" srcId="{56EEE9D7-4525-470F-8002-5BB7535036B0}" destId="{CC8256A7-CCDA-47C3-ACB6-6BA3B310191B}" srcOrd="0" destOrd="0" presId="urn:microsoft.com/office/officeart/2005/8/layout/hierarchy6"/>
    <dgm:cxn modelId="{85DC25E6-BAB5-4722-A37C-A3C66C1923AD}" type="presParOf" srcId="{CC8256A7-CCDA-47C3-ACB6-6BA3B310191B}" destId="{39B0E3D1-E170-4683-9532-93CB0FCD5EEE}" srcOrd="0" destOrd="0" presId="urn:microsoft.com/office/officeart/2005/8/layout/hierarchy6"/>
    <dgm:cxn modelId="{703E41D8-769C-4549-9734-E2FC23CB9A2D}" type="presParOf" srcId="{CC8256A7-CCDA-47C3-ACB6-6BA3B310191B}" destId="{59E174D2-D750-4B1B-95C7-827DDCDA0222}" srcOrd="1" destOrd="0" presId="urn:microsoft.com/office/officeart/2005/8/layout/hierarchy6"/>
    <dgm:cxn modelId="{B8DF6742-15C7-4B6E-8D7F-1477C5F69A65}" type="presParOf" srcId="{59E174D2-D750-4B1B-95C7-827DDCDA0222}" destId="{7B854312-9C48-47EE-88BC-0465F9981BCB}" srcOrd="0" destOrd="0" presId="urn:microsoft.com/office/officeart/2005/8/layout/hierarchy6"/>
    <dgm:cxn modelId="{042CABD5-7859-4B08-8453-28326C71F510}" type="presParOf" srcId="{59E174D2-D750-4B1B-95C7-827DDCDA0222}" destId="{84904398-B4AC-497F-8E26-A70309BC3E3A}" srcOrd="1" destOrd="0" presId="urn:microsoft.com/office/officeart/2005/8/layout/hierarchy6"/>
    <dgm:cxn modelId="{FCED728A-1D3A-487C-9F9D-682D624AEC36}" type="presParOf" srcId="{84904398-B4AC-497F-8E26-A70309BC3E3A}" destId="{6C45287C-E6C4-4B6E-8FC2-7D7DF73A750C}" srcOrd="0" destOrd="0" presId="urn:microsoft.com/office/officeart/2005/8/layout/hierarchy6"/>
    <dgm:cxn modelId="{06BA099A-58D0-466C-B875-0E9396899B08}" type="presParOf" srcId="{84904398-B4AC-497F-8E26-A70309BC3E3A}" destId="{33D830A6-72F8-4E4F-BA04-7DD1F46C33A1}" srcOrd="1" destOrd="0" presId="urn:microsoft.com/office/officeart/2005/8/layout/hierarchy6"/>
    <dgm:cxn modelId="{7804F94B-1CE5-4D99-B8B7-368184830510}" type="presParOf" srcId="{33D830A6-72F8-4E4F-BA04-7DD1F46C33A1}" destId="{7C03D348-8AC6-4D9D-825B-A90BC70C1A04}" srcOrd="0" destOrd="0" presId="urn:microsoft.com/office/officeart/2005/8/layout/hierarchy6"/>
    <dgm:cxn modelId="{D9408565-E543-4C2A-A991-C383F02525EC}" type="presParOf" srcId="{33D830A6-72F8-4E4F-BA04-7DD1F46C33A1}" destId="{E2530AAC-249D-4CF4-A762-3C8B945B4D4D}" srcOrd="1" destOrd="0" presId="urn:microsoft.com/office/officeart/2005/8/layout/hierarchy6"/>
    <dgm:cxn modelId="{DB12457D-16EE-4C7A-9DA8-892CC80F2913}" type="presParOf" srcId="{E2530AAC-249D-4CF4-A762-3C8B945B4D4D}" destId="{997209F2-E51F-4251-80F1-AF1AB8625EE9}" srcOrd="0" destOrd="0" presId="urn:microsoft.com/office/officeart/2005/8/layout/hierarchy6"/>
    <dgm:cxn modelId="{2CCE314F-3EF0-41DD-91AF-572960FADFC7}" type="presParOf" srcId="{E2530AAC-249D-4CF4-A762-3C8B945B4D4D}" destId="{3578A624-533A-4D34-AB0C-BEBF907FD253}" srcOrd="1" destOrd="0" presId="urn:microsoft.com/office/officeart/2005/8/layout/hierarchy6"/>
    <dgm:cxn modelId="{B3530414-149D-4AF3-8D98-372177F50ACB}" type="presParOf" srcId="{33D830A6-72F8-4E4F-BA04-7DD1F46C33A1}" destId="{44B64A98-C1F8-4568-BF20-B76FF865C8F5}" srcOrd="2" destOrd="0" presId="urn:microsoft.com/office/officeart/2005/8/layout/hierarchy6"/>
    <dgm:cxn modelId="{6BBBD918-F5FF-491C-9A5A-25D0F0AFD3BF}" type="presParOf" srcId="{33D830A6-72F8-4E4F-BA04-7DD1F46C33A1}" destId="{8CCA71C4-8F5D-480B-98E1-8FE7C338C87B}" srcOrd="3" destOrd="0" presId="urn:microsoft.com/office/officeart/2005/8/layout/hierarchy6"/>
    <dgm:cxn modelId="{EC97A7C5-86D1-45F4-AF78-BF3DCAB44B94}" type="presParOf" srcId="{8CCA71C4-8F5D-480B-98E1-8FE7C338C87B}" destId="{BEC28601-8162-418D-8F0B-60DA875FC846}" srcOrd="0" destOrd="0" presId="urn:microsoft.com/office/officeart/2005/8/layout/hierarchy6"/>
    <dgm:cxn modelId="{31C257DF-E10E-4647-A81F-27FD9A2F73F8}" type="presParOf" srcId="{8CCA71C4-8F5D-480B-98E1-8FE7C338C87B}" destId="{3C49CA38-799C-4744-B7D0-937E71750128}" srcOrd="1" destOrd="0" presId="urn:microsoft.com/office/officeart/2005/8/layout/hierarchy6"/>
    <dgm:cxn modelId="{84D37D33-9178-4AEE-AEFE-EA963AEF94EB}" type="presParOf" srcId="{59E174D2-D750-4B1B-95C7-827DDCDA0222}" destId="{EB40A2E3-47FC-4CB7-A980-01507429C00D}" srcOrd="2" destOrd="0" presId="urn:microsoft.com/office/officeart/2005/8/layout/hierarchy6"/>
    <dgm:cxn modelId="{39DFEA9A-697C-44C9-ABAE-7B03987A36F8}" type="presParOf" srcId="{59E174D2-D750-4B1B-95C7-827DDCDA0222}" destId="{03E70608-C48F-47AB-A72F-A7D3060F591E}" srcOrd="3" destOrd="0" presId="urn:microsoft.com/office/officeart/2005/8/layout/hierarchy6"/>
    <dgm:cxn modelId="{4E140B49-78B8-486F-B38B-C482F6BE7BC7}" type="presParOf" srcId="{03E70608-C48F-47AB-A72F-A7D3060F591E}" destId="{978710CE-0D80-4C83-8CC8-CF1B26B26643}" srcOrd="0" destOrd="0" presId="urn:microsoft.com/office/officeart/2005/8/layout/hierarchy6"/>
    <dgm:cxn modelId="{DC07D419-153A-4DE3-A63E-86C02B31D429}" type="presParOf" srcId="{03E70608-C48F-47AB-A72F-A7D3060F591E}" destId="{7C80A07F-F022-4AB5-B18F-545D24EB2426}" srcOrd="1" destOrd="0" presId="urn:microsoft.com/office/officeart/2005/8/layout/hierarchy6"/>
    <dgm:cxn modelId="{9964056A-962B-4B0C-B72D-1413BDA3EFAE}" type="presParOf" srcId="{7C80A07F-F022-4AB5-B18F-545D24EB2426}" destId="{17EA487E-25B3-4017-B29E-B2AA34D7C56A}" srcOrd="0" destOrd="0" presId="urn:microsoft.com/office/officeart/2005/8/layout/hierarchy6"/>
    <dgm:cxn modelId="{4B40DA8B-37EF-4C3D-8D16-F7DA912C8820}" type="presParOf" srcId="{7C80A07F-F022-4AB5-B18F-545D24EB2426}" destId="{3192D472-DF7A-4639-A525-A079695354F6}" srcOrd="1" destOrd="0" presId="urn:microsoft.com/office/officeart/2005/8/layout/hierarchy6"/>
    <dgm:cxn modelId="{B6150E34-397B-461E-80CF-B9732D9B1734}" type="presParOf" srcId="{3192D472-DF7A-4639-A525-A079695354F6}" destId="{290E1CED-28ED-476C-810C-EE1C89005875}" srcOrd="0" destOrd="0" presId="urn:microsoft.com/office/officeart/2005/8/layout/hierarchy6"/>
    <dgm:cxn modelId="{16A9012F-A06C-405D-B6DA-FE3182C55029}" type="presParOf" srcId="{3192D472-DF7A-4639-A525-A079695354F6}" destId="{ADB59BB7-D4A7-49EB-90B8-64A938F68679}" srcOrd="1" destOrd="0" presId="urn:microsoft.com/office/officeart/2005/8/layout/hierarchy6"/>
    <dgm:cxn modelId="{9F5D623E-9BDA-49BC-83D6-6FBC6DE40F5E}" type="presParOf" srcId="{7C80A07F-F022-4AB5-B18F-545D24EB2426}" destId="{09AC1CDD-2131-487C-AB70-18F236EBA2AB}" srcOrd="2" destOrd="0" presId="urn:microsoft.com/office/officeart/2005/8/layout/hierarchy6"/>
    <dgm:cxn modelId="{1E44C8AE-038B-45E6-A2B2-AB5DB527380C}" type="presParOf" srcId="{7C80A07F-F022-4AB5-B18F-545D24EB2426}" destId="{8602D211-37C0-41CB-B47E-8AC802CAF5B4}" srcOrd="3" destOrd="0" presId="urn:microsoft.com/office/officeart/2005/8/layout/hierarchy6"/>
    <dgm:cxn modelId="{0B4138BB-0A56-46DB-9E13-7DDABEFD8D78}" type="presParOf" srcId="{8602D211-37C0-41CB-B47E-8AC802CAF5B4}" destId="{BFD962D8-A49C-4A33-9E65-3EEF8D423C3C}" srcOrd="0" destOrd="0" presId="urn:microsoft.com/office/officeart/2005/8/layout/hierarchy6"/>
    <dgm:cxn modelId="{D5671047-608D-468E-8EEF-87D7B46527F8}" type="presParOf" srcId="{8602D211-37C0-41CB-B47E-8AC802CAF5B4}" destId="{5F2EBA84-4BF3-4876-8568-92CA8AE1D05A}" srcOrd="1" destOrd="0" presId="urn:microsoft.com/office/officeart/2005/8/layout/hierarchy6"/>
    <dgm:cxn modelId="{59F31B89-E6E8-472D-A13C-9E43F4EF0847}" type="presParOf" srcId="{59E174D2-D750-4B1B-95C7-827DDCDA0222}" destId="{88E334D8-BB22-4232-A4AE-29B280B42309}" srcOrd="4" destOrd="0" presId="urn:microsoft.com/office/officeart/2005/8/layout/hierarchy6"/>
    <dgm:cxn modelId="{F7AB494C-947D-4F20-935B-86D399216B7C}" type="presParOf" srcId="{59E174D2-D750-4B1B-95C7-827DDCDA0222}" destId="{F92BF547-E9DA-451F-A9F7-C90B317715CE}" srcOrd="5" destOrd="0" presId="urn:microsoft.com/office/officeart/2005/8/layout/hierarchy6"/>
    <dgm:cxn modelId="{D97412A3-9773-47DF-AF44-459F3EDC8A05}" type="presParOf" srcId="{F92BF547-E9DA-451F-A9F7-C90B317715CE}" destId="{A83BF531-2326-49A7-AD3B-0FB5D1E3A03B}" srcOrd="0" destOrd="0" presId="urn:microsoft.com/office/officeart/2005/8/layout/hierarchy6"/>
    <dgm:cxn modelId="{9CA482E6-0665-4A94-8819-22779DB776D2}" type="presParOf" srcId="{F92BF547-E9DA-451F-A9F7-C90B317715CE}" destId="{EC7AF8E0-2988-4A8D-A30F-BDE4770D0AF8}" srcOrd="1" destOrd="0" presId="urn:microsoft.com/office/officeart/2005/8/layout/hierarchy6"/>
    <dgm:cxn modelId="{EC7EACCA-E378-41A5-A55A-A4C8340F5232}" type="presParOf" srcId="{6518A3DF-D976-4C7E-9097-EE0CD578BF09}" destId="{6F1E792D-B47F-4805-8A24-87A9A99A4CCD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873F0DE1-B1D6-43D4-B02B-C53C3C5685AD}" type="doc">
      <dgm:prSet loTypeId="urn:microsoft.com/office/officeart/2005/8/layout/radial4" loCatId="relationship" qsTypeId="urn:microsoft.com/office/officeart/2005/8/quickstyle/simple4" qsCatId="simple" csTypeId="urn:microsoft.com/office/officeart/2005/8/colors/accent1_2" csCatId="accent1" phldr="1"/>
      <dgm:spPr/>
    </dgm:pt>
    <dgm:pt modelId="{D86749E2-65D1-4C0F-9E56-FDFF3BBB4A82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FDA9E2-6D76-48EF-A843-6623F9C7FD69}" type="par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4E686F-6CCA-4C5F-99E7-0CCFFBFCD1AD}" type="sibTrans" cxnId="{106E1B30-C6C4-4FCF-BCFF-8BCFE0E95CE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16A609-09CE-4ADE-99F1-7E5C7E8DC4C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43B415E-FC35-4ED2-AB4A-91A30E45686E}" type="par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CA7BB-A8E5-4378-BE18-86725A60BE20}" type="sibTrans" cxnId="{87827E9A-1CBD-4629-A322-2BF0B48E6AF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1FA68B-E353-4C92-8710-D63B928AB835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F55402-2167-4FA9-9210-8D2307527D08}" type="par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AA9841F-B726-467C-95C5-B0B38B58AC92}" type="sibTrans" cxnId="{E3C89B8A-6CB4-4C41-880A-2C07615A67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265F535-A3EA-4C38-BDD2-59455C067FBD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A34609-5102-4D26-AFE7-2F7D5CB23069}" type="par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D4A326-6191-4505-851B-290B27F66707}" type="sibTrans" cxnId="{D4D7FF30-77DE-444A-BAF4-2E8FA2C9987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097559F-2D5C-4E7E-93AA-FE0CA7F8A919}" type="pres">
      <dgm:prSet presAssocID="{873F0DE1-B1D6-43D4-B02B-C53C3C5685AD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DB895AF8-DA66-43E2-92F5-55F4E1471E9D}" type="pres">
      <dgm:prSet presAssocID="{D86749E2-65D1-4C0F-9E56-FDFF3BBB4A82}" presName="centerShape" presStyleLbl="node0" presStyleIdx="0" presStyleCnt="1"/>
      <dgm:spPr/>
    </dgm:pt>
    <dgm:pt modelId="{62630D5C-A74F-4714-B3CB-F004A71F36EB}" type="pres">
      <dgm:prSet presAssocID="{C5F55402-2167-4FA9-9210-8D2307527D08}" presName="parTrans" presStyleLbl="bgSibTrans2D1" presStyleIdx="0" presStyleCnt="3"/>
      <dgm:spPr/>
    </dgm:pt>
    <dgm:pt modelId="{0591F883-F8D0-4876-921C-1378F817F99E}" type="pres">
      <dgm:prSet presAssocID="{ED1FA68B-E353-4C92-8710-D63B928AB835}" presName="node" presStyleLbl="node1" presStyleIdx="0" presStyleCnt="3" custScaleX="61488" custScaleY="77172" custRadScaleRad="104524" custRadScaleInc="-1247">
        <dgm:presLayoutVars>
          <dgm:bulletEnabled val="1"/>
        </dgm:presLayoutVars>
      </dgm:prSet>
      <dgm:spPr>
        <a:prstGeom prst="ellipse">
          <a:avLst/>
        </a:prstGeom>
      </dgm:spPr>
    </dgm:pt>
    <dgm:pt modelId="{48CCB4A3-614F-4702-8A6B-EA89924CA91F}" type="pres">
      <dgm:prSet presAssocID="{CBA34609-5102-4D26-AFE7-2F7D5CB23069}" presName="parTrans" presStyleLbl="bgSibTrans2D1" presStyleIdx="1" presStyleCnt="3"/>
      <dgm:spPr/>
    </dgm:pt>
    <dgm:pt modelId="{992A120D-995E-4C98-8F76-3EAB1961BD7D}" type="pres">
      <dgm:prSet presAssocID="{1265F535-A3EA-4C38-BDD2-59455C067FBD}" presName="node" presStyleLbl="node1" presStyleIdx="1" presStyleCnt="3" custScaleX="61488" custScaleY="77172">
        <dgm:presLayoutVars>
          <dgm:bulletEnabled val="1"/>
        </dgm:presLayoutVars>
      </dgm:prSet>
      <dgm:spPr>
        <a:prstGeom prst="ellipse">
          <a:avLst/>
        </a:prstGeom>
      </dgm:spPr>
    </dgm:pt>
    <dgm:pt modelId="{97DFAB0F-80B0-4208-A820-A9E5AEFFDEA2}" type="pres">
      <dgm:prSet presAssocID="{443B415E-FC35-4ED2-AB4A-91A30E45686E}" presName="parTrans" presStyleLbl="bgSibTrans2D1" presStyleIdx="2" presStyleCnt="3"/>
      <dgm:spPr/>
    </dgm:pt>
    <dgm:pt modelId="{51E795E9-1A12-4FBA-ADD2-D2E61CD49E3E}" type="pres">
      <dgm:prSet presAssocID="{EE16A609-09CE-4ADE-99F1-7E5C7E8DC4C5}" presName="node" presStyleLbl="node1" presStyleIdx="2" presStyleCnt="3" custScaleX="61488" custScaleY="77172" custRadScaleRad="102539" custRadScaleInc="-18">
        <dgm:presLayoutVars>
          <dgm:bulletEnabled val="1"/>
        </dgm:presLayoutVars>
      </dgm:prSet>
      <dgm:spPr>
        <a:prstGeom prst="ellipse">
          <a:avLst/>
        </a:prstGeom>
      </dgm:spPr>
    </dgm:pt>
  </dgm:ptLst>
  <dgm:cxnLst>
    <dgm:cxn modelId="{106E1B30-C6C4-4FCF-BCFF-8BCFE0E95CE2}" srcId="{873F0DE1-B1D6-43D4-B02B-C53C3C5685AD}" destId="{D86749E2-65D1-4C0F-9E56-FDFF3BBB4A82}" srcOrd="0" destOrd="0" parTransId="{B1FDA9E2-6D76-48EF-A843-6623F9C7FD69}" sibTransId="{FC4E686F-6CCA-4C5F-99E7-0CCFFBFCD1AD}"/>
    <dgm:cxn modelId="{D4D7FF30-77DE-444A-BAF4-2E8FA2C9987B}" srcId="{D86749E2-65D1-4C0F-9E56-FDFF3BBB4A82}" destId="{1265F535-A3EA-4C38-BDD2-59455C067FBD}" srcOrd="1" destOrd="0" parTransId="{CBA34609-5102-4D26-AFE7-2F7D5CB23069}" sibTransId="{F5D4A326-6191-4505-851B-290B27F66707}"/>
    <dgm:cxn modelId="{D530146F-E156-4F65-8F64-E4043B35DF68}" type="presOf" srcId="{873F0DE1-B1D6-43D4-B02B-C53C3C5685AD}" destId="{2097559F-2D5C-4E7E-93AA-FE0CA7F8A919}" srcOrd="0" destOrd="0" presId="urn:microsoft.com/office/officeart/2005/8/layout/radial4"/>
    <dgm:cxn modelId="{A75CAF6F-0841-4F50-B981-E81A47D90197}" type="presOf" srcId="{D86749E2-65D1-4C0F-9E56-FDFF3BBB4A82}" destId="{DB895AF8-DA66-43E2-92F5-55F4E1471E9D}" srcOrd="0" destOrd="0" presId="urn:microsoft.com/office/officeart/2005/8/layout/radial4"/>
    <dgm:cxn modelId="{3D2B2650-5960-462D-84D1-A6142060E5F6}" type="presOf" srcId="{CBA34609-5102-4D26-AFE7-2F7D5CB23069}" destId="{48CCB4A3-614F-4702-8A6B-EA89924CA91F}" srcOrd="0" destOrd="0" presId="urn:microsoft.com/office/officeart/2005/8/layout/radial4"/>
    <dgm:cxn modelId="{25E2A77F-9305-4ADA-9760-743F6699345F}" type="presOf" srcId="{443B415E-FC35-4ED2-AB4A-91A30E45686E}" destId="{97DFAB0F-80B0-4208-A820-A9E5AEFFDEA2}" srcOrd="0" destOrd="0" presId="urn:microsoft.com/office/officeart/2005/8/layout/radial4"/>
    <dgm:cxn modelId="{E3C89B8A-6CB4-4C41-880A-2C07615A67E4}" srcId="{D86749E2-65D1-4C0F-9E56-FDFF3BBB4A82}" destId="{ED1FA68B-E353-4C92-8710-D63B928AB835}" srcOrd="0" destOrd="0" parTransId="{C5F55402-2167-4FA9-9210-8D2307527D08}" sibTransId="{7AA9841F-B726-467C-95C5-B0B38B58AC92}"/>
    <dgm:cxn modelId="{87827E9A-1CBD-4629-A322-2BF0B48E6AF7}" srcId="{D86749E2-65D1-4C0F-9E56-FDFF3BBB4A82}" destId="{EE16A609-09CE-4ADE-99F1-7E5C7E8DC4C5}" srcOrd="2" destOrd="0" parTransId="{443B415E-FC35-4ED2-AB4A-91A30E45686E}" sibTransId="{09ACA7BB-A8E5-4378-BE18-86725A60BE20}"/>
    <dgm:cxn modelId="{6B2438AD-E1F2-4AE6-BDCF-64FCBF6F55F2}" type="presOf" srcId="{EE16A609-09CE-4ADE-99F1-7E5C7E8DC4C5}" destId="{51E795E9-1A12-4FBA-ADD2-D2E61CD49E3E}" srcOrd="0" destOrd="0" presId="urn:microsoft.com/office/officeart/2005/8/layout/radial4"/>
    <dgm:cxn modelId="{7B3B83CA-FA7A-4DBF-BD1A-5F88F5E500B3}" type="presOf" srcId="{ED1FA68B-E353-4C92-8710-D63B928AB835}" destId="{0591F883-F8D0-4876-921C-1378F817F99E}" srcOrd="0" destOrd="0" presId="urn:microsoft.com/office/officeart/2005/8/layout/radial4"/>
    <dgm:cxn modelId="{1BEA6DE2-5C12-490B-95C5-44792D5A8AF5}" type="presOf" srcId="{C5F55402-2167-4FA9-9210-8D2307527D08}" destId="{62630D5C-A74F-4714-B3CB-F004A71F36EB}" srcOrd="0" destOrd="0" presId="urn:microsoft.com/office/officeart/2005/8/layout/radial4"/>
    <dgm:cxn modelId="{87BD5FF4-EB45-4AF1-9A65-6ABA615E6E32}" type="presOf" srcId="{1265F535-A3EA-4C38-BDD2-59455C067FBD}" destId="{992A120D-995E-4C98-8F76-3EAB1961BD7D}" srcOrd="0" destOrd="0" presId="urn:microsoft.com/office/officeart/2005/8/layout/radial4"/>
    <dgm:cxn modelId="{DA77EB4F-0061-418C-B0A7-CD596B5A9C1D}" type="presParOf" srcId="{2097559F-2D5C-4E7E-93AA-FE0CA7F8A919}" destId="{DB895AF8-DA66-43E2-92F5-55F4E1471E9D}" srcOrd="0" destOrd="0" presId="urn:microsoft.com/office/officeart/2005/8/layout/radial4"/>
    <dgm:cxn modelId="{0388930F-2494-4ACB-AFA5-F308BC123514}" type="presParOf" srcId="{2097559F-2D5C-4E7E-93AA-FE0CA7F8A919}" destId="{62630D5C-A74F-4714-B3CB-F004A71F36EB}" srcOrd="1" destOrd="0" presId="urn:microsoft.com/office/officeart/2005/8/layout/radial4"/>
    <dgm:cxn modelId="{AB26B91B-3B93-4A4F-AF22-A0E6F5DCA39A}" type="presParOf" srcId="{2097559F-2D5C-4E7E-93AA-FE0CA7F8A919}" destId="{0591F883-F8D0-4876-921C-1378F817F99E}" srcOrd="2" destOrd="0" presId="urn:microsoft.com/office/officeart/2005/8/layout/radial4"/>
    <dgm:cxn modelId="{DA5AE552-E14C-488F-9AE1-EA5AE5B0BDE6}" type="presParOf" srcId="{2097559F-2D5C-4E7E-93AA-FE0CA7F8A919}" destId="{48CCB4A3-614F-4702-8A6B-EA89924CA91F}" srcOrd="3" destOrd="0" presId="urn:microsoft.com/office/officeart/2005/8/layout/radial4"/>
    <dgm:cxn modelId="{1BE1E2EF-5F26-4E1E-BFFF-51B405F7390D}" type="presParOf" srcId="{2097559F-2D5C-4E7E-93AA-FE0CA7F8A919}" destId="{992A120D-995E-4C98-8F76-3EAB1961BD7D}" srcOrd="4" destOrd="0" presId="urn:microsoft.com/office/officeart/2005/8/layout/radial4"/>
    <dgm:cxn modelId="{8BC1CF19-C30D-4C65-BE43-8FEDF93FC44E}" type="presParOf" srcId="{2097559F-2D5C-4E7E-93AA-FE0CA7F8A919}" destId="{97DFAB0F-80B0-4208-A820-A9E5AEFFDEA2}" srcOrd="5" destOrd="0" presId="urn:microsoft.com/office/officeart/2005/8/layout/radial4"/>
    <dgm:cxn modelId="{A5B563A6-71DE-409A-88D8-778D5FA47117}" type="presParOf" srcId="{2097559F-2D5C-4E7E-93AA-FE0CA7F8A919}" destId="{51E795E9-1A12-4FBA-ADD2-D2E61CD49E3E}" srcOrd="6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509252B9-A465-455F-A2CB-3AF80453426D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7681E-17D8-4813-8789-95E91A43EAF8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85EAEE4-725F-456D-B44B-8FBDA2DAA7BD}" type="par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40329E-2D77-49E0-B8B0-B3ACF7F8C1EB}" type="sibTrans" cxnId="{3FC49870-3307-478D-AB7F-2D6A513983F0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D77C300-CA1D-4B68-92B7-0B3A0240E79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3A4261-34D4-48DB-8DDF-C25961CBF3CE}" type="par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E7D1AC7-89BC-4694-BC58-4E002772ADF8}" type="sibTrans" cxnId="{C4F2B2F8-3A10-4CA0-85D6-16159BE95DAE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F7BCE7-3262-4B0C-B397-B3677103C1F3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46E7FF5-FB63-48B9-A1E6-FFEAFF99ADBE}" type="par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4ECDB81-AB9C-4E23-BC5A-97A47B523DA8}" type="sibTrans" cxnId="{EAE2970A-0993-49CB-9816-37D49D08F0E2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494D0A-6AA5-46E0-9183-998D5DE02909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12FE40F-4623-4F49-9C85-EE4CF094F788}" type="par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A02913-BDF9-4E30-8210-301ECF7FB4A4}" type="sibTrans" cxnId="{430D1A97-57AB-4506-B55C-4AA07EE2C417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7FBC1F-D360-4D74-9722-7D079177C321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925DCC-5259-4B5F-983D-87698ABCCEDA}" type="par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2E948E-3828-475A-94F1-6A59D0E5C969}" type="sibTrans" cxnId="{B1288F08-8D5A-4230-AEB7-3FEA9913C7CA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DE15F52-483D-49AD-9178-785B537EB5C4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61380B-5FF0-4650-A893-41989F04662E}" type="sib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23C578-96A8-4178-8ECD-37D6F533B5CE}" type="parTrans" cxnId="{FD1F33C3-05EC-4410-89A9-2B32D1E4C979}">
      <dgm:prSet/>
      <dgm:spPr/>
      <dgm:t>
        <a:bodyPr/>
        <a:lstStyle/>
        <a:p>
          <a:endParaRPr lang="en-US" sz="12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8A1279-8DD8-4CFC-8401-0FEA5210EFEA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A768B4E-3C7C-4E0A-8075-75638C508F63}" type="parTrans" cxnId="{55179772-752F-4CA7-A591-8D66FCF38180}">
      <dgm:prSet/>
      <dgm:spPr/>
      <dgm:t>
        <a:bodyPr/>
        <a:lstStyle/>
        <a:p>
          <a:endParaRPr lang="en-US" sz="1200"/>
        </a:p>
      </dgm:t>
    </dgm:pt>
    <dgm:pt modelId="{AAB83453-0FA8-467A-B8C5-1DCD5E63B2D9}" type="sibTrans" cxnId="{55179772-752F-4CA7-A591-8D66FCF38180}">
      <dgm:prSet/>
      <dgm:spPr/>
      <dgm:t>
        <a:bodyPr/>
        <a:lstStyle/>
        <a:p>
          <a:endParaRPr lang="en-US" sz="1200"/>
        </a:p>
      </dgm:t>
    </dgm:pt>
    <dgm:pt modelId="{840718AD-225B-4422-897C-790A9267B90C}">
      <dgm:prSet phldrT="[Text]" custT="1"/>
      <dgm:spPr/>
      <dgm:t>
        <a:bodyPr/>
        <a:lstStyle/>
        <a:p>
          <a:r>
            <a:rPr lang="zh-CN" altLang="en-US" sz="16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1AA55E-0453-4727-BD18-588CC030BD42}" type="parTrans" cxnId="{1448585E-C61B-4C7E-95A5-9F648623D05C}">
      <dgm:prSet/>
      <dgm:spPr/>
      <dgm:t>
        <a:bodyPr/>
        <a:lstStyle/>
        <a:p>
          <a:endParaRPr lang="en-US" sz="1200"/>
        </a:p>
      </dgm:t>
    </dgm:pt>
    <dgm:pt modelId="{DE9B36E2-CAC2-47DF-813A-0B5F852CCD47}" type="sibTrans" cxnId="{1448585E-C61B-4C7E-95A5-9F648623D05C}">
      <dgm:prSet/>
      <dgm:spPr/>
      <dgm:t>
        <a:bodyPr/>
        <a:lstStyle/>
        <a:p>
          <a:endParaRPr lang="en-US" sz="1200"/>
        </a:p>
      </dgm:t>
    </dgm:pt>
    <dgm:pt modelId="{EE3C9BBD-09AE-4FA8-A032-F46A9A508B4A}" type="pres">
      <dgm:prSet presAssocID="{509252B9-A465-455F-A2CB-3AF80453426D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69801BF-DCDE-427B-B128-3D46DD636EB0}" type="pres">
      <dgm:prSet presAssocID="{509252B9-A465-455F-A2CB-3AF80453426D}" presName="hierFlow" presStyleCnt="0"/>
      <dgm:spPr/>
    </dgm:pt>
    <dgm:pt modelId="{B837E778-E59E-48D2-9877-D1876B48587D}" type="pres">
      <dgm:prSet presAssocID="{509252B9-A465-455F-A2CB-3AF80453426D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179405F-8DD6-42B9-9672-9A9A031FBC23}" type="pres">
      <dgm:prSet presAssocID="{6387681E-17D8-4813-8789-95E91A43EAF8}" presName="Name14" presStyleCnt="0"/>
      <dgm:spPr/>
    </dgm:pt>
    <dgm:pt modelId="{47115124-2D5C-4C74-8672-76E1AF24321A}" type="pres">
      <dgm:prSet presAssocID="{6387681E-17D8-4813-8789-95E91A43EAF8}" presName="level1Shape" presStyleLbl="node0" presStyleIdx="0" presStyleCnt="1">
        <dgm:presLayoutVars>
          <dgm:chPref val="3"/>
        </dgm:presLayoutVars>
      </dgm:prSet>
      <dgm:spPr/>
    </dgm:pt>
    <dgm:pt modelId="{3F96A1D6-215C-44AF-9FCF-09817B4CEBC5}" type="pres">
      <dgm:prSet presAssocID="{6387681E-17D8-4813-8789-95E91A43EAF8}" presName="hierChild2" presStyleCnt="0"/>
      <dgm:spPr/>
    </dgm:pt>
    <dgm:pt modelId="{F0092090-392A-4778-986A-FE3180C5A579}" type="pres">
      <dgm:prSet presAssocID="{412FE40F-4623-4F49-9C85-EE4CF094F788}" presName="Name19" presStyleLbl="parChTrans1D2" presStyleIdx="0" presStyleCnt="3"/>
      <dgm:spPr/>
    </dgm:pt>
    <dgm:pt modelId="{94D21411-EA86-4AF4-ACCD-EBA42EF7D09A}" type="pres">
      <dgm:prSet presAssocID="{50494D0A-6AA5-46E0-9183-998D5DE02909}" presName="Name21" presStyleCnt="0"/>
      <dgm:spPr/>
    </dgm:pt>
    <dgm:pt modelId="{72D25D3C-A9AE-4B49-8316-E690D71F373D}" type="pres">
      <dgm:prSet presAssocID="{50494D0A-6AA5-46E0-9183-998D5DE02909}" presName="level2Shape" presStyleLbl="node2" presStyleIdx="0" presStyleCnt="3"/>
      <dgm:spPr/>
    </dgm:pt>
    <dgm:pt modelId="{C4A4686A-316E-418A-B0DB-8B45556AA17E}" type="pres">
      <dgm:prSet presAssocID="{50494D0A-6AA5-46E0-9183-998D5DE02909}" presName="hierChild3" presStyleCnt="0"/>
      <dgm:spPr/>
    </dgm:pt>
    <dgm:pt modelId="{1516C217-FBA0-4946-8D0F-971802A524E7}" type="pres">
      <dgm:prSet presAssocID="{3A23C578-96A8-4178-8ECD-37D6F533B5CE}" presName="Name19" presStyleLbl="parChTrans1D3" presStyleIdx="0" presStyleCnt="4"/>
      <dgm:spPr/>
    </dgm:pt>
    <dgm:pt modelId="{2C492630-1B8B-48FA-A31E-D959348FE219}" type="pres">
      <dgm:prSet presAssocID="{2DE15F52-483D-49AD-9178-785B537EB5C4}" presName="Name21" presStyleCnt="0"/>
      <dgm:spPr/>
    </dgm:pt>
    <dgm:pt modelId="{E9536376-CA53-45C2-AAE3-E2300FE22F3B}" type="pres">
      <dgm:prSet presAssocID="{2DE15F52-483D-49AD-9178-785B537EB5C4}" presName="level2Shape" presStyleLbl="node3" presStyleIdx="0" presStyleCnt="4"/>
      <dgm:spPr/>
    </dgm:pt>
    <dgm:pt modelId="{7ADFAF39-E2F6-48B5-B50F-3D09EFB15C59}" type="pres">
      <dgm:prSet presAssocID="{2DE15F52-483D-49AD-9178-785B537EB5C4}" presName="hierChild3" presStyleCnt="0"/>
      <dgm:spPr/>
    </dgm:pt>
    <dgm:pt modelId="{385CD425-0B08-4F57-8BAB-3A1A52C84067}" type="pres">
      <dgm:prSet presAssocID="{1B1AA55E-0453-4727-BD18-588CC030BD42}" presName="Name19" presStyleLbl="parChTrans1D3" presStyleIdx="1" presStyleCnt="4"/>
      <dgm:spPr/>
    </dgm:pt>
    <dgm:pt modelId="{0479246C-97B2-4CBC-815E-8C22151E0050}" type="pres">
      <dgm:prSet presAssocID="{840718AD-225B-4422-897C-790A9267B90C}" presName="Name21" presStyleCnt="0"/>
      <dgm:spPr/>
    </dgm:pt>
    <dgm:pt modelId="{35B0F2E2-7E6A-4B07-9D62-91B4802E20E8}" type="pres">
      <dgm:prSet presAssocID="{840718AD-225B-4422-897C-790A9267B90C}" presName="level2Shape" presStyleLbl="node3" presStyleIdx="1" presStyleCnt="4"/>
      <dgm:spPr/>
    </dgm:pt>
    <dgm:pt modelId="{DB35C55A-D0D5-4CA5-8B8F-3D9C670F110E}" type="pres">
      <dgm:prSet presAssocID="{840718AD-225B-4422-897C-790A9267B90C}" presName="hierChild3" presStyleCnt="0"/>
      <dgm:spPr/>
    </dgm:pt>
    <dgm:pt modelId="{7C71EFC4-F670-4E94-8F43-EAA7C6E7834B}" type="pres">
      <dgm:prSet presAssocID="{F46E7FF5-FB63-48B9-A1E6-FFEAFF99ADBE}" presName="Name19" presStyleLbl="parChTrans1D2" presStyleIdx="1" presStyleCnt="3"/>
      <dgm:spPr/>
    </dgm:pt>
    <dgm:pt modelId="{458DCAAA-5374-401A-8AF6-668E434139F7}" type="pres">
      <dgm:prSet presAssocID="{B5F7BCE7-3262-4B0C-B397-B3677103C1F3}" presName="Name21" presStyleCnt="0"/>
      <dgm:spPr/>
    </dgm:pt>
    <dgm:pt modelId="{1B1A0D7B-4C7B-4AD9-8D16-712447E00F93}" type="pres">
      <dgm:prSet presAssocID="{B5F7BCE7-3262-4B0C-B397-B3677103C1F3}" presName="level2Shape" presStyleLbl="node2" presStyleIdx="1" presStyleCnt="3"/>
      <dgm:spPr/>
    </dgm:pt>
    <dgm:pt modelId="{C8DD0CFC-3FCB-4CCE-9DA2-2CA05B3115BC}" type="pres">
      <dgm:prSet presAssocID="{B5F7BCE7-3262-4B0C-B397-B3677103C1F3}" presName="hierChild3" presStyleCnt="0"/>
      <dgm:spPr/>
    </dgm:pt>
    <dgm:pt modelId="{CF0D0C56-C3E5-416F-80B1-3F3CDA082F2B}" type="pres">
      <dgm:prSet presAssocID="{2D3A4261-34D4-48DB-8DDF-C25961CBF3CE}" presName="Name19" presStyleLbl="parChTrans1D2" presStyleIdx="2" presStyleCnt="3"/>
      <dgm:spPr/>
    </dgm:pt>
    <dgm:pt modelId="{93AA69B7-02C0-4A03-92F8-3DC41B25088C}" type="pres">
      <dgm:prSet presAssocID="{ED77C300-CA1D-4B68-92B7-0B3A0240E791}" presName="Name21" presStyleCnt="0"/>
      <dgm:spPr/>
    </dgm:pt>
    <dgm:pt modelId="{AE63807A-DE8D-4B33-9E76-BE0E132D88D0}" type="pres">
      <dgm:prSet presAssocID="{ED77C300-CA1D-4B68-92B7-0B3A0240E791}" presName="level2Shape" presStyleLbl="node2" presStyleIdx="2" presStyleCnt="3"/>
      <dgm:spPr/>
    </dgm:pt>
    <dgm:pt modelId="{42D64895-56DD-4835-B369-5B53A7E18436}" type="pres">
      <dgm:prSet presAssocID="{ED77C300-CA1D-4B68-92B7-0B3A0240E791}" presName="hierChild3" presStyleCnt="0"/>
      <dgm:spPr/>
    </dgm:pt>
    <dgm:pt modelId="{0E4DCFDB-D18F-4628-A5AB-4A639BABB9A8}" type="pres">
      <dgm:prSet presAssocID="{32925DCC-5259-4B5F-983D-87698ABCCEDA}" presName="Name19" presStyleLbl="parChTrans1D3" presStyleIdx="2" presStyleCnt="4"/>
      <dgm:spPr/>
    </dgm:pt>
    <dgm:pt modelId="{4CCFA913-7321-40A7-AB40-E9E62EEFCB6E}" type="pres">
      <dgm:prSet presAssocID="{C97FBC1F-D360-4D74-9722-7D079177C321}" presName="Name21" presStyleCnt="0"/>
      <dgm:spPr/>
    </dgm:pt>
    <dgm:pt modelId="{69B48D92-989C-4DF1-9CD3-73249F64382D}" type="pres">
      <dgm:prSet presAssocID="{C97FBC1F-D360-4D74-9722-7D079177C321}" presName="level2Shape" presStyleLbl="node3" presStyleIdx="2" presStyleCnt="4"/>
      <dgm:spPr/>
    </dgm:pt>
    <dgm:pt modelId="{0AAFBF47-683D-4923-AA7B-BEF85512F34B}" type="pres">
      <dgm:prSet presAssocID="{C97FBC1F-D360-4D74-9722-7D079177C321}" presName="hierChild3" presStyleCnt="0"/>
      <dgm:spPr/>
    </dgm:pt>
    <dgm:pt modelId="{4028DB92-E1F5-47D6-8DF6-8850AD276C37}" type="pres">
      <dgm:prSet presAssocID="{1A768B4E-3C7C-4E0A-8075-75638C508F63}" presName="Name19" presStyleLbl="parChTrans1D3" presStyleIdx="3" presStyleCnt="4"/>
      <dgm:spPr/>
    </dgm:pt>
    <dgm:pt modelId="{6A6D5513-9FD9-4E67-BC99-87AC22BE8176}" type="pres">
      <dgm:prSet presAssocID="{AB8A1279-8DD8-4CFC-8401-0FEA5210EFEA}" presName="Name21" presStyleCnt="0"/>
      <dgm:spPr/>
    </dgm:pt>
    <dgm:pt modelId="{3E197867-97C8-43FE-8333-D718B1E9058E}" type="pres">
      <dgm:prSet presAssocID="{AB8A1279-8DD8-4CFC-8401-0FEA5210EFEA}" presName="level2Shape" presStyleLbl="node3" presStyleIdx="3" presStyleCnt="4"/>
      <dgm:spPr/>
    </dgm:pt>
    <dgm:pt modelId="{BC19BBD4-08B8-48C5-B44B-7FA2A6DF3E19}" type="pres">
      <dgm:prSet presAssocID="{AB8A1279-8DD8-4CFC-8401-0FEA5210EFEA}" presName="hierChild3" presStyleCnt="0"/>
      <dgm:spPr/>
    </dgm:pt>
    <dgm:pt modelId="{F769F124-E245-4EC2-8D5F-B23C28780BE4}" type="pres">
      <dgm:prSet presAssocID="{509252B9-A465-455F-A2CB-3AF80453426D}" presName="bgShapesFlow" presStyleCnt="0"/>
      <dgm:spPr/>
    </dgm:pt>
  </dgm:ptLst>
  <dgm:cxnLst>
    <dgm:cxn modelId="{B1288F08-8D5A-4230-AEB7-3FEA9913C7CA}" srcId="{ED77C300-CA1D-4B68-92B7-0B3A0240E791}" destId="{C97FBC1F-D360-4D74-9722-7D079177C321}" srcOrd="0" destOrd="0" parTransId="{32925DCC-5259-4B5F-983D-87698ABCCEDA}" sibTransId="{862E948E-3828-475A-94F1-6A59D0E5C969}"/>
    <dgm:cxn modelId="{EAE2970A-0993-49CB-9816-37D49D08F0E2}" srcId="{6387681E-17D8-4813-8789-95E91A43EAF8}" destId="{B5F7BCE7-3262-4B0C-B397-B3677103C1F3}" srcOrd="1" destOrd="0" parTransId="{F46E7FF5-FB63-48B9-A1E6-FFEAFF99ADBE}" sibTransId="{04ECDB81-AB9C-4E23-BC5A-97A47B523DA8}"/>
    <dgm:cxn modelId="{D4F19E14-A680-42D2-A38A-4C49A565E073}" type="presOf" srcId="{ED77C300-CA1D-4B68-92B7-0B3A0240E791}" destId="{AE63807A-DE8D-4B33-9E76-BE0E132D88D0}" srcOrd="0" destOrd="0" presId="urn:microsoft.com/office/officeart/2005/8/layout/hierarchy6"/>
    <dgm:cxn modelId="{1FE92624-8CD8-463F-A1E4-76451693A953}" type="presOf" srcId="{B5F7BCE7-3262-4B0C-B397-B3677103C1F3}" destId="{1B1A0D7B-4C7B-4AD9-8D16-712447E00F93}" srcOrd="0" destOrd="0" presId="urn:microsoft.com/office/officeart/2005/8/layout/hierarchy6"/>
    <dgm:cxn modelId="{BD16183D-0521-4F9E-9365-8E69D1BFCEF3}" type="presOf" srcId="{32925DCC-5259-4B5F-983D-87698ABCCEDA}" destId="{0E4DCFDB-D18F-4628-A5AB-4A639BABB9A8}" srcOrd="0" destOrd="0" presId="urn:microsoft.com/office/officeart/2005/8/layout/hierarchy6"/>
    <dgm:cxn modelId="{1448585E-C61B-4C7E-95A5-9F648623D05C}" srcId="{50494D0A-6AA5-46E0-9183-998D5DE02909}" destId="{840718AD-225B-4422-897C-790A9267B90C}" srcOrd="1" destOrd="0" parTransId="{1B1AA55E-0453-4727-BD18-588CC030BD42}" sibTransId="{DE9B36E2-CAC2-47DF-813A-0B5F852CCD47}"/>
    <dgm:cxn modelId="{069A8641-DBE4-42F7-96DB-4BEB986D34F2}" type="presOf" srcId="{2DE15F52-483D-49AD-9178-785B537EB5C4}" destId="{E9536376-CA53-45C2-AAE3-E2300FE22F3B}" srcOrd="0" destOrd="0" presId="urn:microsoft.com/office/officeart/2005/8/layout/hierarchy6"/>
    <dgm:cxn modelId="{FBB22066-2067-46AA-9254-5E1FCB8DF67A}" type="presOf" srcId="{412FE40F-4623-4F49-9C85-EE4CF094F788}" destId="{F0092090-392A-4778-986A-FE3180C5A579}" srcOrd="0" destOrd="0" presId="urn:microsoft.com/office/officeart/2005/8/layout/hierarchy6"/>
    <dgm:cxn modelId="{1392674B-E31D-440D-914C-5BF5C8BFDCA7}" type="presOf" srcId="{840718AD-225B-4422-897C-790A9267B90C}" destId="{35B0F2E2-7E6A-4B07-9D62-91B4802E20E8}" srcOrd="0" destOrd="0" presId="urn:microsoft.com/office/officeart/2005/8/layout/hierarchy6"/>
    <dgm:cxn modelId="{3FC49870-3307-478D-AB7F-2D6A513983F0}" srcId="{509252B9-A465-455F-A2CB-3AF80453426D}" destId="{6387681E-17D8-4813-8789-95E91A43EAF8}" srcOrd="0" destOrd="0" parTransId="{B85EAEE4-725F-456D-B44B-8FBDA2DAA7BD}" sibTransId="{C440329E-2D77-49E0-B8B0-B3ACF7F8C1EB}"/>
    <dgm:cxn modelId="{55179772-752F-4CA7-A591-8D66FCF38180}" srcId="{ED77C300-CA1D-4B68-92B7-0B3A0240E791}" destId="{AB8A1279-8DD8-4CFC-8401-0FEA5210EFEA}" srcOrd="1" destOrd="0" parTransId="{1A768B4E-3C7C-4E0A-8075-75638C508F63}" sibTransId="{AAB83453-0FA8-467A-B8C5-1DCD5E63B2D9}"/>
    <dgm:cxn modelId="{89862676-2C89-456C-8050-52B5DBD452DB}" type="presOf" srcId="{509252B9-A465-455F-A2CB-3AF80453426D}" destId="{EE3C9BBD-09AE-4FA8-A032-F46A9A508B4A}" srcOrd="0" destOrd="0" presId="urn:microsoft.com/office/officeart/2005/8/layout/hierarchy6"/>
    <dgm:cxn modelId="{84EF6284-4344-4ED0-97AB-275D6FEF06E8}" type="presOf" srcId="{F46E7FF5-FB63-48B9-A1E6-FFEAFF99ADBE}" destId="{7C71EFC4-F670-4E94-8F43-EAA7C6E7834B}" srcOrd="0" destOrd="0" presId="urn:microsoft.com/office/officeart/2005/8/layout/hierarchy6"/>
    <dgm:cxn modelId="{078CFD88-5056-4C15-97EE-0FED555081A3}" type="presOf" srcId="{6387681E-17D8-4813-8789-95E91A43EAF8}" destId="{47115124-2D5C-4C74-8672-76E1AF24321A}" srcOrd="0" destOrd="0" presId="urn:microsoft.com/office/officeart/2005/8/layout/hierarchy6"/>
    <dgm:cxn modelId="{430D1A97-57AB-4506-B55C-4AA07EE2C417}" srcId="{6387681E-17D8-4813-8789-95E91A43EAF8}" destId="{50494D0A-6AA5-46E0-9183-998D5DE02909}" srcOrd="0" destOrd="0" parTransId="{412FE40F-4623-4F49-9C85-EE4CF094F788}" sibTransId="{7EA02913-BDF9-4E30-8210-301ECF7FB4A4}"/>
    <dgm:cxn modelId="{4E0372BE-441C-4F95-91B5-84739467C87A}" type="presOf" srcId="{50494D0A-6AA5-46E0-9183-998D5DE02909}" destId="{72D25D3C-A9AE-4B49-8316-E690D71F373D}" srcOrd="0" destOrd="0" presId="urn:microsoft.com/office/officeart/2005/8/layout/hierarchy6"/>
    <dgm:cxn modelId="{344123BF-E004-45C8-9455-975665300253}" type="presOf" srcId="{C97FBC1F-D360-4D74-9722-7D079177C321}" destId="{69B48D92-989C-4DF1-9CD3-73249F64382D}" srcOrd="0" destOrd="0" presId="urn:microsoft.com/office/officeart/2005/8/layout/hierarchy6"/>
    <dgm:cxn modelId="{EE7CDDBF-1045-400A-94D5-83A76D29EC3A}" type="presOf" srcId="{AB8A1279-8DD8-4CFC-8401-0FEA5210EFEA}" destId="{3E197867-97C8-43FE-8333-D718B1E9058E}" srcOrd="0" destOrd="0" presId="urn:microsoft.com/office/officeart/2005/8/layout/hierarchy6"/>
    <dgm:cxn modelId="{FD1F33C3-05EC-4410-89A9-2B32D1E4C979}" srcId="{50494D0A-6AA5-46E0-9183-998D5DE02909}" destId="{2DE15F52-483D-49AD-9178-785B537EB5C4}" srcOrd="0" destOrd="0" parTransId="{3A23C578-96A8-4178-8ECD-37D6F533B5CE}" sibTransId="{AB61380B-5FF0-4650-A893-41989F04662E}"/>
    <dgm:cxn modelId="{CB9C56C5-CE56-4FDE-A4F1-3EC7EDC7DF2C}" type="presOf" srcId="{2D3A4261-34D4-48DB-8DDF-C25961CBF3CE}" destId="{CF0D0C56-C3E5-416F-80B1-3F3CDA082F2B}" srcOrd="0" destOrd="0" presId="urn:microsoft.com/office/officeart/2005/8/layout/hierarchy6"/>
    <dgm:cxn modelId="{4749B5D3-F033-4130-BB3E-9BF23C868003}" type="presOf" srcId="{3A23C578-96A8-4178-8ECD-37D6F533B5CE}" destId="{1516C217-FBA0-4946-8D0F-971802A524E7}" srcOrd="0" destOrd="0" presId="urn:microsoft.com/office/officeart/2005/8/layout/hierarchy6"/>
    <dgm:cxn modelId="{4521E8D8-A569-4F5A-8DD5-9F8B8E7EAD1B}" type="presOf" srcId="{1B1AA55E-0453-4727-BD18-588CC030BD42}" destId="{385CD425-0B08-4F57-8BAB-3A1A52C84067}" srcOrd="0" destOrd="0" presId="urn:microsoft.com/office/officeart/2005/8/layout/hierarchy6"/>
    <dgm:cxn modelId="{C4F2B2F8-3A10-4CA0-85D6-16159BE95DAE}" srcId="{6387681E-17D8-4813-8789-95E91A43EAF8}" destId="{ED77C300-CA1D-4B68-92B7-0B3A0240E791}" srcOrd="2" destOrd="0" parTransId="{2D3A4261-34D4-48DB-8DDF-C25961CBF3CE}" sibTransId="{CE7D1AC7-89BC-4694-BC58-4E002772ADF8}"/>
    <dgm:cxn modelId="{C9884AFA-ED71-4D6C-A306-D1E7343C5BA7}" type="presOf" srcId="{1A768B4E-3C7C-4E0A-8075-75638C508F63}" destId="{4028DB92-E1F5-47D6-8DF6-8850AD276C37}" srcOrd="0" destOrd="0" presId="urn:microsoft.com/office/officeart/2005/8/layout/hierarchy6"/>
    <dgm:cxn modelId="{76BDEC70-A991-4693-87B2-1A3CE459DF15}" type="presParOf" srcId="{EE3C9BBD-09AE-4FA8-A032-F46A9A508B4A}" destId="{B69801BF-DCDE-427B-B128-3D46DD636EB0}" srcOrd="0" destOrd="0" presId="urn:microsoft.com/office/officeart/2005/8/layout/hierarchy6"/>
    <dgm:cxn modelId="{FB7087E1-08F9-466E-861F-A50DB2CA837C}" type="presParOf" srcId="{B69801BF-DCDE-427B-B128-3D46DD636EB0}" destId="{B837E778-E59E-48D2-9877-D1876B48587D}" srcOrd="0" destOrd="0" presId="urn:microsoft.com/office/officeart/2005/8/layout/hierarchy6"/>
    <dgm:cxn modelId="{B27B5327-821F-4AD2-A7F4-4A61AA68794F}" type="presParOf" srcId="{B837E778-E59E-48D2-9877-D1876B48587D}" destId="{9179405F-8DD6-42B9-9672-9A9A031FBC23}" srcOrd="0" destOrd="0" presId="urn:microsoft.com/office/officeart/2005/8/layout/hierarchy6"/>
    <dgm:cxn modelId="{29F19BC8-8DF4-4D6E-A83D-0CA9F4DCD095}" type="presParOf" srcId="{9179405F-8DD6-42B9-9672-9A9A031FBC23}" destId="{47115124-2D5C-4C74-8672-76E1AF24321A}" srcOrd="0" destOrd="0" presId="urn:microsoft.com/office/officeart/2005/8/layout/hierarchy6"/>
    <dgm:cxn modelId="{77C33679-034D-4533-B59F-C383BEE14A93}" type="presParOf" srcId="{9179405F-8DD6-42B9-9672-9A9A031FBC23}" destId="{3F96A1D6-215C-44AF-9FCF-09817B4CEBC5}" srcOrd="1" destOrd="0" presId="urn:microsoft.com/office/officeart/2005/8/layout/hierarchy6"/>
    <dgm:cxn modelId="{821475B3-2DD2-42A2-A5BF-A8CE0B9F435D}" type="presParOf" srcId="{3F96A1D6-215C-44AF-9FCF-09817B4CEBC5}" destId="{F0092090-392A-4778-986A-FE3180C5A579}" srcOrd="0" destOrd="0" presId="urn:microsoft.com/office/officeart/2005/8/layout/hierarchy6"/>
    <dgm:cxn modelId="{7E16FFA7-9E50-4A31-BC4B-96D60BB5BFA4}" type="presParOf" srcId="{3F96A1D6-215C-44AF-9FCF-09817B4CEBC5}" destId="{94D21411-EA86-4AF4-ACCD-EBA42EF7D09A}" srcOrd="1" destOrd="0" presId="urn:microsoft.com/office/officeart/2005/8/layout/hierarchy6"/>
    <dgm:cxn modelId="{89016122-9F1C-4EE6-A903-D8872F7D647F}" type="presParOf" srcId="{94D21411-EA86-4AF4-ACCD-EBA42EF7D09A}" destId="{72D25D3C-A9AE-4B49-8316-E690D71F373D}" srcOrd="0" destOrd="0" presId="urn:microsoft.com/office/officeart/2005/8/layout/hierarchy6"/>
    <dgm:cxn modelId="{A65B599D-BD34-4B07-BC4A-AA247417E1FE}" type="presParOf" srcId="{94D21411-EA86-4AF4-ACCD-EBA42EF7D09A}" destId="{C4A4686A-316E-418A-B0DB-8B45556AA17E}" srcOrd="1" destOrd="0" presId="urn:microsoft.com/office/officeart/2005/8/layout/hierarchy6"/>
    <dgm:cxn modelId="{57FC2EBB-3F9C-490B-8577-6B6C9194C1CF}" type="presParOf" srcId="{C4A4686A-316E-418A-B0DB-8B45556AA17E}" destId="{1516C217-FBA0-4946-8D0F-971802A524E7}" srcOrd="0" destOrd="0" presId="urn:microsoft.com/office/officeart/2005/8/layout/hierarchy6"/>
    <dgm:cxn modelId="{0821AE67-8900-4FA3-9086-79574B749DB1}" type="presParOf" srcId="{C4A4686A-316E-418A-B0DB-8B45556AA17E}" destId="{2C492630-1B8B-48FA-A31E-D959348FE219}" srcOrd="1" destOrd="0" presId="urn:microsoft.com/office/officeart/2005/8/layout/hierarchy6"/>
    <dgm:cxn modelId="{BEAC67CB-5CE5-45D7-A416-9B625A17A170}" type="presParOf" srcId="{2C492630-1B8B-48FA-A31E-D959348FE219}" destId="{E9536376-CA53-45C2-AAE3-E2300FE22F3B}" srcOrd="0" destOrd="0" presId="urn:microsoft.com/office/officeart/2005/8/layout/hierarchy6"/>
    <dgm:cxn modelId="{BDEF7F82-504F-4E8B-B98A-313900A86F7C}" type="presParOf" srcId="{2C492630-1B8B-48FA-A31E-D959348FE219}" destId="{7ADFAF39-E2F6-48B5-B50F-3D09EFB15C59}" srcOrd="1" destOrd="0" presId="urn:microsoft.com/office/officeart/2005/8/layout/hierarchy6"/>
    <dgm:cxn modelId="{3CB75079-1859-43F9-A5DC-1F69AB9CDE34}" type="presParOf" srcId="{C4A4686A-316E-418A-B0DB-8B45556AA17E}" destId="{385CD425-0B08-4F57-8BAB-3A1A52C84067}" srcOrd="2" destOrd="0" presId="urn:microsoft.com/office/officeart/2005/8/layout/hierarchy6"/>
    <dgm:cxn modelId="{6E56EDBB-16A3-4A43-B126-AFF6FF1FDC72}" type="presParOf" srcId="{C4A4686A-316E-418A-B0DB-8B45556AA17E}" destId="{0479246C-97B2-4CBC-815E-8C22151E0050}" srcOrd="3" destOrd="0" presId="urn:microsoft.com/office/officeart/2005/8/layout/hierarchy6"/>
    <dgm:cxn modelId="{988FAEB7-B964-4A71-9C1A-6A5492169917}" type="presParOf" srcId="{0479246C-97B2-4CBC-815E-8C22151E0050}" destId="{35B0F2E2-7E6A-4B07-9D62-91B4802E20E8}" srcOrd="0" destOrd="0" presId="urn:microsoft.com/office/officeart/2005/8/layout/hierarchy6"/>
    <dgm:cxn modelId="{0E0BBAC4-35B2-4831-864D-2E956E79D0AA}" type="presParOf" srcId="{0479246C-97B2-4CBC-815E-8C22151E0050}" destId="{DB35C55A-D0D5-4CA5-8B8F-3D9C670F110E}" srcOrd="1" destOrd="0" presId="urn:microsoft.com/office/officeart/2005/8/layout/hierarchy6"/>
    <dgm:cxn modelId="{6929CC00-4786-4417-9421-796C5ECEFFA9}" type="presParOf" srcId="{3F96A1D6-215C-44AF-9FCF-09817B4CEBC5}" destId="{7C71EFC4-F670-4E94-8F43-EAA7C6E7834B}" srcOrd="2" destOrd="0" presId="urn:microsoft.com/office/officeart/2005/8/layout/hierarchy6"/>
    <dgm:cxn modelId="{7CBF4AFC-C350-40AF-B11D-C4B9F9C95B78}" type="presParOf" srcId="{3F96A1D6-215C-44AF-9FCF-09817B4CEBC5}" destId="{458DCAAA-5374-401A-8AF6-668E434139F7}" srcOrd="3" destOrd="0" presId="urn:microsoft.com/office/officeart/2005/8/layout/hierarchy6"/>
    <dgm:cxn modelId="{9D175695-F104-4CC5-8575-89BF84E11EB4}" type="presParOf" srcId="{458DCAAA-5374-401A-8AF6-668E434139F7}" destId="{1B1A0D7B-4C7B-4AD9-8D16-712447E00F93}" srcOrd="0" destOrd="0" presId="urn:microsoft.com/office/officeart/2005/8/layout/hierarchy6"/>
    <dgm:cxn modelId="{F627BE21-AF61-4B09-85FD-BEB0D6948F1F}" type="presParOf" srcId="{458DCAAA-5374-401A-8AF6-668E434139F7}" destId="{C8DD0CFC-3FCB-4CCE-9DA2-2CA05B3115BC}" srcOrd="1" destOrd="0" presId="urn:microsoft.com/office/officeart/2005/8/layout/hierarchy6"/>
    <dgm:cxn modelId="{E910043D-5B89-4ADE-B084-C61EB6F01DB4}" type="presParOf" srcId="{3F96A1D6-215C-44AF-9FCF-09817B4CEBC5}" destId="{CF0D0C56-C3E5-416F-80B1-3F3CDA082F2B}" srcOrd="4" destOrd="0" presId="urn:microsoft.com/office/officeart/2005/8/layout/hierarchy6"/>
    <dgm:cxn modelId="{4C5681B0-6476-420A-8F57-44477FCDD0D1}" type="presParOf" srcId="{3F96A1D6-215C-44AF-9FCF-09817B4CEBC5}" destId="{93AA69B7-02C0-4A03-92F8-3DC41B25088C}" srcOrd="5" destOrd="0" presId="urn:microsoft.com/office/officeart/2005/8/layout/hierarchy6"/>
    <dgm:cxn modelId="{A782A6AE-6817-4BB6-8C5E-2BF2B1944C1F}" type="presParOf" srcId="{93AA69B7-02C0-4A03-92F8-3DC41B25088C}" destId="{AE63807A-DE8D-4B33-9E76-BE0E132D88D0}" srcOrd="0" destOrd="0" presId="urn:microsoft.com/office/officeart/2005/8/layout/hierarchy6"/>
    <dgm:cxn modelId="{42D3F5B3-E793-4229-9E31-559F36E322BA}" type="presParOf" srcId="{93AA69B7-02C0-4A03-92F8-3DC41B25088C}" destId="{42D64895-56DD-4835-B369-5B53A7E18436}" srcOrd="1" destOrd="0" presId="urn:microsoft.com/office/officeart/2005/8/layout/hierarchy6"/>
    <dgm:cxn modelId="{C8F34BA3-85B5-4299-83CD-C6316C2F03F4}" type="presParOf" srcId="{42D64895-56DD-4835-B369-5B53A7E18436}" destId="{0E4DCFDB-D18F-4628-A5AB-4A639BABB9A8}" srcOrd="0" destOrd="0" presId="urn:microsoft.com/office/officeart/2005/8/layout/hierarchy6"/>
    <dgm:cxn modelId="{2A795878-5E58-4509-92FE-02ACE3CD31B8}" type="presParOf" srcId="{42D64895-56DD-4835-B369-5B53A7E18436}" destId="{4CCFA913-7321-40A7-AB40-E9E62EEFCB6E}" srcOrd="1" destOrd="0" presId="urn:microsoft.com/office/officeart/2005/8/layout/hierarchy6"/>
    <dgm:cxn modelId="{7DF3FF78-ADE8-4B1E-9D62-7ED82AE25F09}" type="presParOf" srcId="{4CCFA913-7321-40A7-AB40-E9E62EEFCB6E}" destId="{69B48D92-989C-4DF1-9CD3-73249F64382D}" srcOrd="0" destOrd="0" presId="urn:microsoft.com/office/officeart/2005/8/layout/hierarchy6"/>
    <dgm:cxn modelId="{F49F5068-40B7-482D-AD9C-F0BBA1EF7529}" type="presParOf" srcId="{4CCFA913-7321-40A7-AB40-E9E62EEFCB6E}" destId="{0AAFBF47-683D-4923-AA7B-BEF85512F34B}" srcOrd="1" destOrd="0" presId="urn:microsoft.com/office/officeart/2005/8/layout/hierarchy6"/>
    <dgm:cxn modelId="{0B1626B3-08C2-4749-8282-C17707A4722A}" type="presParOf" srcId="{42D64895-56DD-4835-B369-5B53A7E18436}" destId="{4028DB92-E1F5-47D6-8DF6-8850AD276C37}" srcOrd="2" destOrd="0" presId="urn:microsoft.com/office/officeart/2005/8/layout/hierarchy6"/>
    <dgm:cxn modelId="{E0921C32-FEE7-40A5-ACC5-AC3AF5CA9991}" type="presParOf" srcId="{42D64895-56DD-4835-B369-5B53A7E18436}" destId="{6A6D5513-9FD9-4E67-BC99-87AC22BE8176}" srcOrd="3" destOrd="0" presId="urn:microsoft.com/office/officeart/2005/8/layout/hierarchy6"/>
    <dgm:cxn modelId="{048D0AEA-B48D-49AA-893D-758EB8545704}" type="presParOf" srcId="{6A6D5513-9FD9-4E67-BC99-87AC22BE8176}" destId="{3E197867-97C8-43FE-8333-D718B1E9058E}" srcOrd="0" destOrd="0" presId="urn:microsoft.com/office/officeart/2005/8/layout/hierarchy6"/>
    <dgm:cxn modelId="{D5A1E28F-7775-407B-972B-416921371F74}" type="presParOf" srcId="{6A6D5513-9FD9-4E67-BC99-87AC22BE8176}" destId="{BC19BBD4-08B8-48C5-B44B-7FA2A6DF3E19}" srcOrd="1" destOrd="0" presId="urn:microsoft.com/office/officeart/2005/8/layout/hierarchy6"/>
    <dgm:cxn modelId="{1D5D1599-FF47-47DD-B211-85BF4BEC591C}" type="presParOf" srcId="{EE3C9BBD-09AE-4FA8-A032-F46A9A508B4A}" destId="{F769F124-E245-4EC2-8D5F-B23C28780BE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099143-BD68-4124-8661-42719F6C1343}" type="doc">
      <dgm:prSet loTypeId="urn:microsoft.com/office/officeart/2008/layout/TitledPictureBlock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223CF2-96B8-4526-9863-19EDB46B9712}">
      <dgm:prSet phldrT="[Text]" phldr="1"/>
      <dgm:spPr/>
      <dgm:t>
        <a:bodyPr/>
        <a:lstStyle/>
        <a:p>
          <a:endParaRPr lang="en-US"/>
        </a:p>
      </dgm:t>
    </dgm:pt>
    <dgm:pt modelId="{8B310E8B-3D63-4275-981B-4749620AF6D6}" type="parTrans" cxnId="{9F81C68E-2716-4E7D-B462-A4B0055754BA}">
      <dgm:prSet/>
      <dgm:spPr/>
      <dgm:t>
        <a:bodyPr/>
        <a:lstStyle/>
        <a:p>
          <a:endParaRPr lang="en-US"/>
        </a:p>
      </dgm:t>
    </dgm:pt>
    <dgm:pt modelId="{651DFF77-A713-4C72-ACBB-DFFCC8527EAE}" type="sibTrans" cxnId="{9F81C68E-2716-4E7D-B462-A4B0055754BA}">
      <dgm:prSet/>
      <dgm:spPr/>
      <dgm:t>
        <a:bodyPr/>
        <a:lstStyle/>
        <a:p>
          <a:endParaRPr lang="en-US"/>
        </a:p>
      </dgm:t>
    </dgm:pt>
    <dgm:pt modelId="{331F86A7-3AC5-4D3D-85F9-DA74A1232175}">
      <dgm:prSet phldrT="[Text]" phldr="1"/>
      <dgm:spPr/>
      <dgm:t>
        <a:bodyPr/>
        <a:lstStyle/>
        <a:p>
          <a:endParaRPr lang="en-US"/>
        </a:p>
      </dgm:t>
    </dgm:pt>
    <dgm:pt modelId="{59E72A36-E28D-402E-93FE-71F9ADBDD247}" type="parTrans" cxnId="{146A2578-921C-49AF-BDC1-3BB65FCAE3AC}">
      <dgm:prSet/>
      <dgm:spPr/>
      <dgm:t>
        <a:bodyPr/>
        <a:lstStyle/>
        <a:p>
          <a:endParaRPr lang="en-US"/>
        </a:p>
      </dgm:t>
    </dgm:pt>
    <dgm:pt modelId="{297C6A72-7BB8-4047-8A35-BEF616835217}" type="sibTrans" cxnId="{146A2578-921C-49AF-BDC1-3BB65FCAE3AC}">
      <dgm:prSet/>
      <dgm:spPr/>
      <dgm:t>
        <a:bodyPr/>
        <a:lstStyle/>
        <a:p>
          <a:endParaRPr lang="en-US"/>
        </a:p>
      </dgm:t>
    </dgm:pt>
    <dgm:pt modelId="{5ECF736E-A184-442B-90E5-9EFA6635F0AD}">
      <dgm:prSet phldrT="[Text]" phldr="1"/>
      <dgm:spPr/>
      <dgm:t>
        <a:bodyPr/>
        <a:lstStyle/>
        <a:p>
          <a:endParaRPr lang="en-US"/>
        </a:p>
      </dgm:t>
    </dgm:pt>
    <dgm:pt modelId="{1067D775-115F-4D85-978A-119467B21604}" type="parTrans" cxnId="{0E85135D-350C-4470-9116-47F6847FB672}">
      <dgm:prSet/>
      <dgm:spPr/>
      <dgm:t>
        <a:bodyPr/>
        <a:lstStyle/>
        <a:p>
          <a:endParaRPr lang="en-US"/>
        </a:p>
      </dgm:t>
    </dgm:pt>
    <dgm:pt modelId="{99B8229C-B70E-4A63-9CF6-A29DE187DFE7}" type="sibTrans" cxnId="{0E85135D-350C-4470-9116-47F6847FB672}">
      <dgm:prSet/>
      <dgm:spPr/>
      <dgm:t>
        <a:bodyPr/>
        <a:lstStyle/>
        <a:p>
          <a:endParaRPr lang="en-US"/>
        </a:p>
      </dgm:t>
    </dgm:pt>
    <dgm:pt modelId="{CB359770-EBA6-4AD6-8700-AD1D37D62D94}">
      <dgm:prSet phldrT="[Text]" phldr="1"/>
      <dgm:spPr/>
      <dgm:t>
        <a:bodyPr/>
        <a:lstStyle/>
        <a:p>
          <a:endParaRPr lang="en-US"/>
        </a:p>
      </dgm:t>
    </dgm:pt>
    <dgm:pt modelId="{5EB45372-CA96-48B9-8436-BFCB73A09A7F}" type="parTrans" cxnId="{1D5C36CD-7C70-45EB-BF44-B7EB15376AFA}">
      <dgm:prSet/>
      <dgm:spPr/>
      <dgm:t>
        <a:bodyPr/>
        <a:lstStyle/>
        <a:p>
          <a:endParaRPr lang="en-US"/>
        </a:p>
      </dgm:t>
    </dgm:pt>
    <dgm:pt modelId="{09C037B8-5466-4BA9-8805-922F832E1A30}" type="sibTrans" cxnId="{1D5C36CD-7C70-45EB-BF44-B7EB15376AFA}">
      <dgm:prSet/>
      <dgm:spPr/>
      <dgm:t>
        <a:bodyPr/>
        <a:lstStyle/>
        <a:p>
          <a:endParaRPr lang="en-US"/>
        </a:p>
      </dgm:t>
    </dgm:pt>
    <dgm:pt modelId="{314871D3-746D-4A40-B3FD-3A8565DB2D23}">
      <dgm:prSet phldrT="[Text]" phldr="1"/>
      <dgm:spPr/>
      <dgm:t>
        <a:bodyPr/>
        <a:lstStyle/>
        <a:p>
          <a:endParaRPr lang="en-US"/>
        </a:p>
      </dgm:t>
    </dgm:pt>
    <dgm:pt modelId="{38ABFD4E-55B5-4926-88B7-E0290D388C8A}" type="parTrans" cxnId="{B72FDE1C-8379-4460-82F2-D48395FECD43}">
      <dgm:prSet/>
      <dgm:spPr/>
      <dgm:t>
        <a:bodyPr/>
        <a:lstStyle/>
        <a:p>
          <a:endParaRPr lang="en-US"/>
        </a:p>
      </dgm:t>
    </dgm:pt>
    <dgm:pt modelId="{9A3CFA80-5AB9-45CD-B8E7-00F77378B3FA}" type="sibTrans" cxnId="{B72FDE1C-8379-4460-82F2-D48395FECD43}">
      <dgm:prSet/>
      <dgm:spPr/>
      <dgm:t>
        <a:bodyPr/>
        <a:lstStyle/>
        <a:p>
          <a:endParaRPr lang="en-US"/>
        </a:p>
      </dgm:t>
    </dgm:pt>
    <dgm:pt modelId="{FB3E8233-3B24-4899-A1FD-54CB4C70AC6A}">
      <dgm:prSet phldrT="[Text]" phldr="1"/>
      <dgm:spPr/>
      <dgm:t>
        <a:bodyPr/>
        <a:lstStyle/>
        <a:p>
          <a:endParaRPr lang="en-US"/>
        </a:p>
      </dgm:t>
    </dgm:pt>
    <dgm:pt modelId="{1BF57C4A-3D00-49EE-A8E4-C801675F38F0}" type="parTrans" cxnId="{10F1B336-6929-4543-B07D-A78E3F4ED6C3}">
      <dgm:prSet/>
      <dgm:spPr/>
      <dgm:t>
        <a:bodyPr/>
        <a:lstStyle/>
        <a:p>
          <a:endParaRPr lang="en-US"/>
        </a:p>
      </dgm:t>
    </dgm:pt>
    <dgm:pt modelId="{200AE2F8-D0F8-4325-9BBF-AC96B88E4109}" type="sibTrans" cxnId="{10F1B336-6929-4543-B07D-A78E3F4ED6C3}">
      <dgm:prSet/>
      <dgm:spPr/>
      <dgm:t>
        <a:bodyPr/>
        <a:lstStyle/>
        <a:p>
          <a:endParaRPr lang="en-US"/>
        </a:p>
      </dgm:t>
    </dgm:pt>
    <dgm:pt modelId="{CF06A9D1-F681-4A0A-933C-8A95DF5F08D4}" type="pres">
      <dgm:prSet presAssocID="{12099143-BD68-4124-8661-42719F6C1343}" presName="rootNode" presStyleCnt="0">
        <dgm:presLayoutVars>
          <dgm:chMax/>
          <dgm:chPref/>
          <dgm:dir/>
          <dgm:animLvl val="lvl"/>
        </dgm:presLayoutVars>
      </dgm:prSet>
      <dgm:spPr/>
    </dgm:pt>
    <dgm:pt modelId="{72D8F08D-F82F-42FE-87FD-0CC160BC1D95}" type="pres">
      <dgm:prSet presAssocID="{66223CF2-96B8-4526-9863-19EDB46B9712}" presName="composite" presStyleCnt="0"/>
      <dgm:spPr/>
    </dgm:pt>
    <dgm:pt modelId="{A116A749-4B90-4743-A222-9CE2189A78FB}" type="pres">
      <dgm:prSet presAssocID="{66223CF2-96B8-4526-9863-19EDB46B9712}" presName="ParentText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6E47E6CE-5551-4448-B32A-5AA8351FDE37}" type="pres">
      <dgm:prSet presAssocID="{66223CF2-96B8-4526-9863-19EDB46B9712}" presName="Image" presStyleLbl="b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57E2CDA-D169-436E-AFE5-8F9FDC68FEDB}" type="pres">
      <dgm:prSet presAssocID="{66223CF2-96B8-4526-9863-19EDB46B9712}" presName="ChildText" presStyleLbl="fgAcc1" presStyleIdx="0" presStyleCnt="3">
        <dgm:presLayoutVars>
          <dgm:chMax val="0"/>
          <dgm:chPref val="0"/>
          <dgm:bulletEnabled val="1"/>
        </dgm:presLayoutVars>
      </dgm:prSet>
      <dgm:spPr/>
    </dgm:pt>
    <dgm:pt modelId="{E15BC240-BF94-4AB1-9D44-427BE9BAB559}" type="pres">
      <dgm:prSet presAssocID="{651DFF77-A713-4C72-ACBB-DFFCC8527EAE}" presName="sibTrans" presStyleCnt="0"/>
      <dgm:spPr/>
    </dgm:pt>
    <dgm:pt modelId="{035EDC01-7952-4A6D-BD0F-B8D4035A606A}" type="pres">
      <dgm:prSet presAssocID="{5ECF736E-A184-442B-90E5-9EFA6635F0AD}" presName="composite" presStyleCnt="0"/>
      <dgm:spPr/>
    </dgm:pt>
    <dgm:pt modelId="{5C774F3F-7F0B-4AA6-A1DB-BBFE24DA9906}" type="pres">
      <dgm:prSet presAssocID="{5ECF736E-A184-442B-90E5-9EFA6635F0AD}" presName="ParentText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9F8C9E4D-D251-487F-A372-CC75C6590941}" type="pres">
      <dgm:prSet presAssocID="{5ECF736E-A184-442B-90E5-9EFA6635F0AD}" presName="Image" presStyleLbl="bgImgPlace1" presStyleIdx="1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FB4137-A936-4659-9BF4-79E5BCD7C6DE}" type="pres">
      <dgm:prSet presAssocID="{5ECF736E-A184-442B-90E5-9EFA6635F0AD}" presName="ChildText" presStyleLbl="fgAcc1" presStyleIdx="1" presStyleCnt="3">
        <dgm:presLayoutVars>
          <dgm:chMax val="0"/>
          <dgm:chPref val="0"/>
          <dgm:bulletEnabled val="1"/>
        </dgm:presLayoutVars>
      </dgm:prSet>
      <dgm:spPr/>
    </dgm:pt>
    <dgm:pt modelId="{42AFE306-392F-491A-BB98-94B35A67934E}" type="pres">
      <dgm:prSet presAssocID="{99B8229C-B70E-4A63-9CF6-A29DE187DFE7}" presName="sibTrans" presStyleCnt="0"/>
      <dgm:spPr/>
    </dgm:pt>
    <dgm:pt modelId="{C9F6AEC6-C6CA-400A-B93F-49C1E4251DE4}" type="pres">
      <dgm:prSet presAssocID="{314871D3-746D-4A40-B3FD-3A8565DB2D23}" presName="composite" presStyleCnt="0"/>
      <dgm:spPr/>
    </dgm:pt>
    <dgm:pt modelId="{5BD4509E-23EC-4EA4-9D33-0DAE4AFA72F3}" type="pres">
      <dgm:prSet presAssocID="{314871D3-746D-4A40-B3FD-3A8565DB2D23}" presName="ParentText" presStyleLbl="node1" presStyleIdx="2" presStyleCnt="3">
        <dgm:presLayoutVars>
          <dgm:chMax val="1"/>
          <dgm:chPref val="1"/>
          <dgm:bulletEnabled val="1"/>
        </dgm:presLayoutVars>
      </dgm:prSet>
      <dgm:spPr/>
    </dgm:pt>
    <dgm:pt modelId="{9D81210E-08B0-4D9F-8ECB-33C26C5A2D7F}" type="pres">
      <dgm:prSet presAssocID="{314871D3-746D-4A40-B3FD-3A8565DB2D23}" presName="Image" presStyleLbl="bgImgPlace1" presStyleIdx="2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35603471-177F-4331-90EE-F78739A7D2A5}" type="pres">
      <dgm:prSet presAssocID="{314871D3-746D-4A40-B3FD-3A8565DB2D23}" presName="ChildText" presStyleLbl="fg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85CC9E0B-7B1B-4D98-980D-2540473126DC}" type="presOf" srcId="{66223CF2-96B8-4526-9863-19EDB46B9712}" destId="{A116A749-4B90-4743-A222-9CE2189A78FB}" srcOrd="0" destOrd="0" presId="urn:microsoft.com/office/officeart/2008/layout/TitledPictureBlocks"/>
    <dgm:cxn modelId="{B72FDE1C-8379-4460-82F2-D48395FECD43}" srcId="{12099143-BD68-4124-8661-42719F6C1343}" destId="{314871D3-746D-4A40-B3FD-3A8565DB2D23}" srcOrd="2" destOrd="0" parTransId="{38ABFD4E-55B5-4926-88B7-E0290D388C8A}" sibTransId="{9A3CFA80-5AB9-45CD-B8E7-00F77378B3FA}"/>
    <dgm:cxn modelId="{10F1B336-6929-4543-B07D-A78E3F4ED6C3}" srcId="{314871D3-746D-4A40-B3FD-3A8565DB2D23}" destId="{FB3E8233-3B24-4899-A1FD-54CB4C70AC6A}" srcOrd="0" destOrd="0" parTransId="{1BF57C4A-3D00-49EE-A8E4-C801675F38F0}" sibTransId="{200AE2F8-D0F8-4325-9BBF-AC96B88E4109}"/>
    <dgm:cxn modelId="{0E85135D-350C-4470-9116-47F6847FB672}" srcId="{12099143-BD68-4124-8661-42719F6C1343}" destId="{5ECF736E-A184-442B-90E5-9EFA6635F0AD}" srcOrd="1" destOrd="0" parTransId="{1067D775-115F-4D85-978A-119467B21604}" sibTransId="{99B8229C-B70E-4A63-9CF6-A29DE187DFE7}"/>
    <dgm:cxn modelId="{A57ABC66-2E96-4A2F-99FC-DD221B5DA23B}" type="presOf" srcId="{12099143-BD68-4124-8661-42719F6C1343}" destId="{CF06A9D1-F681-4A0A-933C-8A95DF5F08D4}" srcOrd="0" destOrd="0" presId="urn:microsoft.com/office/officeart/2008/layout/TitledPictureBlocks"/>
    <dgm:cxn modelId="{038C6554-0848-4C1D-AF51-67BD79CFD76C}" type="presOf" srcId="{FB3E8233-3B24-4899-A1FD-54CB4C70AC6A}" destId="{35603471-177F-4331-90EE-F78739A7D2A5}" srcOrd="0" destOrd="0" presId="urn:microsoft.com/office/officeart/2008/layout/TitledPictureBlocks"/>
    <dgm:cxn modelId="{38E6E156-5121-4547-BB97-BDE022532FCF}" type="presOf" srcId="{314871D3-746D-4A40-B3FD-3A8565DB2D23}" destId="{5BD4509E-23EC-4EA4-9D33-0DAE4AFA72F3}" srcOrd="0" destOrd="0" presId="urn:microsoft.com/office/officeart/2008/layout/TitledPictureBlocks"/>
    <dgm:cxn modelId="{146A2578-921C-49AF-BDC1-3BB65FCAE3AC}" srcId="{66223CF2-96B8-4526-9863-19EDB46B9712}" destId="{331F86A7-3AC5-4D3D-85F9-DA74A1232175}" srcOrd="0" destOrd="0" parTransId="{59E72A36-E28D-402E-93FE-71F9ADBDD247}" sibTransId="{297C6A72-7BB8-4047-8A35-BEF616835217}"/>
    <dgm:cxn modelId="{9F81C68E-2716-4E7D-B462-A4B0055754BA}" srcId="{12099143-BD68-4124-8661-42719F6C1343}" destId="{66223CF2-96B8-4526-9863-19EDB46B9712}" srcOrd="0" destOrd="0" parTransId="{8B310E8B-3D63-4275-981B-4749620AF6D6}" sibTransId="{651DFF77-A713-4C72-ACBB-DFFCC8527EAE}"/>
    <dgm:cxn modelId="{A1781BB3-22E9-466B-929F-9F434E7731AE}" type="presOf" srcId="{CB359770-EBA6-4AD6-8700-AD1D37D62D94}" destId="{6DFB4137-A936-4659-9BF4-79E5BCD7C6DE}" srcOrd="0" destOrd="0" presId="urn:microsoft.com/office/officeart/2008/layout/TitledPictureBlocks"/>
    <dgm:cxn modelId="{E04808BD-7FB4-481B-84D7-AE1967C37ADF}" type="presOf" srcId="{5ECF736E-A184-442B-90E5-9EFA6635F0AD}" destId="{5C774F3F-7F0B-4AA6-A1DB-BBFE24DA9906}" srcOrd="0" destOrd="0" presId="urn:microsoft.com/office/officeart/2008/layout/TitledPictureBlocks"/>
    <dgm:cxn modelId="{1D5C36CD-7C70-45EB-BF44-B7EB15376AFA}" srcId="{5ECF736E-A184-442B-90E5-9EFA6635F0AD}" destId="{CB359770-EBA6-4AD6-8700-AD1D37D62D94}" srcOrd="0" destOrd="0" parTransId="{5EB45372-CA96-48B9-8436-BFCB73A09A7F}" sibTransId="{09C037B8-5466-4BA9-8805-922F832E1A30}"/>
    <dgm:cxn modelId="{F87D1FCF-B8A5-4053-9991-1846BF1B995E}" type="presOf" srcId="{331F86A7-3AC5-4D3D-85F9-DA74A1232175}" destId="{157E2CDA-D169-436E-AFE5-8F9FDC68FEDB}" srcOrd="0" destOrd="0" presId="urn:microsoft.com/office/officeart/2008/layout/TitledPictureBlocks"/>
    <dgm:cxn modelId="{F456348D-3EDD-45B8-87D9-0C7F63D60F81}" type="presParOf" srcId="{CF06A9D1-F681-4A0A-933C-8A95DF5F08D4}" destId="{72D8F08D-F82F-42FE-87FD-0CC160BC1D95}" srcOrd="0" destOrd="0" presId="urn:microsoft.com/office/officeart/2008/layout/TitledPictureBlocks"/>
    <dgm:cxn modelId="{D086B67B-CA42-4D74-94F6-22B65E6318D0}" type="presParOf" srcId="{72D8F08D-F82F-42FE-87FD-0CC160BC1D95}" destId="{A116A749-4B90-4743-A222-9CE2189A78FB}" srcOrd="0" destOrd="0" presId="urn:microsoft.com/office/officeart/2008/layout/TitledPictureBlocks"/>
    <dgm:cxn modelId="{4213377D-C380-41BE-898E-A7F3B5B816D4}" type="presParOf" srcId="{72D8F08D-F82F-42FE-87FD-0CC160BC1D95}" destId="{6E47E6CE-5551-4448-B32A-5AA8351FDE37}" srcOrd="1" destOrd="0" presId="urn:microsoft.com/office/officeart/2008/layout/TitledPictureBlocks"/>
    <dgm:cxn modelId="{94ABF5FA-0E72-4F92-AB25-CDF15A5D8613}" type="presParOf" srcId="{72D8F08D-F82F-42FE-87FD-0CC160BC1D95}" destId="{157E2CDA-D169-436E-AFE5-8F9FDC68FEDB}" srcOrd="2" destOrd="0" presId="urn:microsoft.com/office/officeart/2008/layout/TitledPictureBlocks"/>
    <dgm:cxn modelId="{E1904304-B182-4333-AD1B-F7826E7980AC}" type="presParOf" srcId="{CF06A9D1-F681-4A0A-933C-8A95DF5F08D4}" destId="{E15BC240-BF94-4AB1-9D44-427BE9BAB559}" srcOrd="1" destOrd="0" presId="urn:microsoft.com/office/officeart/2008/layout/TitledPictureBlocks"/>
    <dgm:cxn modelId="{9A2050D3-3331-4C8C-AE76-FC5496412D1C}" type="presParOf" srcId="{CF06A9D1-F681-4A0A-933C-8A95DF5F08D4}" destId="{035EDC01-7952-4A6D-BD0F-B8D4035A606A}" srcOrd="2" destOrd="0" presId="urn:microsoft.com/office/officeart/2008/layout/TitledPictureBlocks"/>
    <dgm:cxn modelId="{8A1C00C4-C14C-45EA-AFC2-F9A348002A04}" type="presParOf" srcId="{035EDC01-7952-4A6D-BD0F-B8D4035A606A}" destId="{5C774F3F-7F0B-4AA6-A1DB-BBFE24DA9906}" srcOrd="0" destOrd="0" presId="urn:microsoft.com/office/officeart/2008/layout/TitledPictureBlocks"/>
    <dgm:cxn modelId="{DC43AE31-201E-4738-9C5E-2E9A2DC20029}" type="presParOf" srcId="{035EDC01-7952-4A6D-BD0F-B8D4035A606A}" destId="{9F8C9E4D-D251-487F-A372-CC75C6590941}" srcOrd="1" destOrd="0" presId="urn:microsoft.com/office/officeart/2008/layout/TitledPictureBlocks"/>
    <dgm:cxn modelId="{CE548C4D-C5A1-437E-A414-21C877EB4517}" type="presParOf" srcId="{035EDC01-7952-4A6D-BD0F-B8D4035A606A}" destId="{6DFB4137-A936-4659-9BF4-79E5BCD7C6DE}" srcOrd="2" destOrd="0" presId="urn:microsoft.com/office/officeart/2008/layout/TitledPictureBlocks"/>
    <dgm:cxn modelId="{13917063-8978-44D1-9861-1CFDA3B2DB8D}" type="presParOf" srcId="{CF06A9D1-F681-4A0A-933C-8A95DF5F08D4}" destId="{42AFE306-392F-491A-BB98-94B35A67934E}" srcOrd="3" destOrd="0" presId="urn:microsoft.com/office/officeart/2008/layout/TitledPictureBlocks"/>
    <dgm:cxn modelId="{7559A65F-B957-435A-8A43-1CCD04456121}" type="presParOf" srcId="{CF06A9D1-F681-4A0A-933C-8A95DF5F08D4}" destId="{C9F6AEC6-C6CA-400A-B93F-49C1E4251DE4}" srcOrd="4" destOrd="0" presId="urn:microsoft.com/office/officeart/2008/layout/TitledPictureBlocks"/>
    <dgm:cxn modelId="{471284FE-0F4C-4823-9CA6-C425D20EF368}" type="presParOf" srcId="{C9F6AEC6-C6CA-400A-B93F-49C1E4251DE4}" destId="{5BD4509E-23EC-4EA4-9D33-0DAE4AFA72F3}" srcOrd="0" destOrd="0" presId="urn:microsoft.com/office/officeart/2008/layout/TitledPictureBlocks"/>
    <dgm:cxn modelId="{7F8E85C1-A8F2-4BF6-A21C-321C2AE85076}" type="presParOf" srcId="{C9F6AEC6-C6CA-400A-B93F-49C1E4251DE4}" destId="{9D81210E-08B0-4D9F-8ECB-33C26C5A2D7F}" srcOrd="1" destOrd="0" presId="urn:microsoft.com/office/officeart/2008/layout/TitledPictureBlocks"/>
    <dgm:cxn modelId="{805ED918-C7D1-4476-AD8D-DD27184E2815}" type="presParOf" srcId="{C9F6AEC6-C6CA-400A-B93F-49C1E4251DE4}" destId="{35603471-177F-4331-90EE-F78739A7D2A5}" srcOrd="2" destOrd="0" presId="urn:microsoft.com/office/officeart/2008/layout/TitledPictureBlock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912C2143-12A2-4306-87A8-271489AE21C0}" type="doc">
      <dgm:prSet loTypeId="urn:microsoft.com/office/officeart/2005/8/layout/hierarchy6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A73D083-7120-4046-95C1-FABC5CEF2849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6681CC-6D07-420D-8A76-7F6309E4C8F2}" type="sib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C8977D1-EBAF-4836-A51D-1B783939F0F5}" type="parTrans" cxnId="{4EE74C23-BC08-4EA2-9520-2FCDB2CBA16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C2D638A-9D70-4F79-B474-1AF963C8FB5F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A9F7D-DC19-4873-8CE5-70C2B4CD6067}" type="sib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15CAD9B-1903-4034-9A38-88E7B2046D68}" type="parTrans" cxnId="{65CCF14E-050B-4D3D-8720-A39679BD3E5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1DCAD6-3034-4E76-870D-741A142D01E0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11A9D2-3BDB-47BF-AECD-33D05BD0E5E6}" type="sib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8949FC5-5292-47BF-B5C1-319C60C9D32D}" type="parTrans" cxnId="{ADBE7228-72C8-4B01-9BF6-2940C00CE4F9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3D5E09C-9BF2-4574-8036-972E4E50F4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31AEE9-91E8-46EB-8C29-4D32CCECB19B}" type="sib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F5FE7BD-B243-4D23-B476-3952674B05F0}" type="parTrans" cxnId="{7188A749-E9F1-4531-B421-D41B74A25FC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DEB31F-2FC4-4756-8B5C-EBA256C6FBE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A37B4C-BEDE-4198-8CA8-FA6468925D07}" type="sib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A686FBD-54D5-41FE-BC3C-28F9BA91ED37}" type="parTrans" cxnId="{2AC87DC6-E4A6-4E67-88E4-B567D406154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D37BAAA-F2EA-4BBD-86AB-18054AD25077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337769F-AEBF-45CC-99F4-90604460B5CA}" type="par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06C7826-137E-45F7-9635-A355FD6E5815}" type="sibTrans" cxnId="{DE8AB319-1148-452B-A060-D83876DAEE2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C03BF-27CD-48C8-A205-8AB33BF32992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8CA01F-F163-4D18-B94A-C2FDF19F6737}" type="par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65C028F-9904-4F10-B5E1-465F5BA53E65}" type="sibTrans" cxnId="{E1E653F3-3B34-4768-AB49-552B0CDE6A6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B04D4-5611-43B4-9E48-1A2AE7AF3168}">
      <dgm:prSet phldrT="[Text]"/>
      <dgm:spPr/>
      <dgm:t>
        <a:bodyPr/>
        <a:lstStyle/>
        <a:p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A9AAE1B-E08F-4647-8731-55EFDB739F16}" type="par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242EF95-C6F0-42F6-902D-06C10ED01999}" type="sibTrans" cxnId="{559EBFE3-AA95-44E4-8BB3-C7CBF20880E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6A4234B-093F-43BD-BA05-0C0FC3A25A63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gm:t>
    </dgm:pt>
    <dgm:pt modelId="{B1CEF44A-F6BB-45B2-8A7D-55E9C1FAB8C4}" type="par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D4DB03-0F9E-4B73-A08E-0C78A4D89AA7}" type="sibTrans" cxnId="{BDE442E9-7F1D-4A34-B08F-7F78B3A85D1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8679CA8-583E-449C-AF33-B6CE0600C208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A9D6A24-F4FC-4FD4-BE32-ED83AF76689F}" type="par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5FEF166-A16E-42B9-9D12-D1032D0296E5}" type="sibTrans" cxnId="{B4309B8B-2CF2-4564-9518-61EC7835E08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FB9842-1108-457F-9CC4-C0E4C1E193CC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gm:t>
    </dgm:pt>
    <dgm:pt modelId="{34B51106-F390-4F24-BB46-0EFB2895D748}" type="par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425A3-8D91-433C-B22B-9EA1AF443C97}" type="sibTrans" cxnId="{DA3CB37F-6F62-4E36-8B8D-A19598CEA2F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3CF15FE-0795-4200-B6EB-7AF3D9AECEF0}" type="pres">
      <dgm:prSet presAssocID="{912C2143-12A2-4306-87A8-271489AE21C0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F81008F-655A-4B0E-AA7B-68B94B6C0D94}" type="pres">
      <dgm:prSet presAssocID="{912C2143-12A2-4306-87A8-271489AE21C0}" presName="hierFlow" presStyleCnt="0"/>
      <dgm:spPr/>
    </dgm:pt>
    <dgm:pt modelId="{8F0FCC22-68A7-4077-BFB6-12554AA49872}" type="pres">
      <dgm:prSet presAssocID="{912C2143-12A2-4306-87A8-271489AE21C0}" presName="firstBuf" presStyleCnt="0"/>
      <dgm:spPr/>
    </dgm:pt>
    <dgm:pt modelId="{B4106C9D-1CD6-471F-B5AB-D648B7841383}" type="pres">
      <dgm:prSet presAssocID="{912C2143-12A2-4306-87A8-271489AE21C0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AA3E1FA5-9C64-48E6-A422-D42F8571F6A4}" type="pres">
      <dgm:prSet presAssocID="{3A73D083-7120-4046-95C1-FABC5CEF2849}" presName="Name14" presStyleCnt="0"/>
      <dgm:spPr/>
    </dgm:pt>
    <dgm:pt modelId="{6BD198C0-5B82-4BEA-89C0-22609D65B284}" type="pres">
      <dgm:prSet presAssocID="{3A73D083-7120-4046-95C1-FABC5CEF2849}" presName="level1Shape" presStyleLbl="node0" presStyleIdx="0" presStyleCnt="1">
        <dgm:presLayoutVars>
          <dgm:chPref val="3"/>
        </dgm:presLayoutVars>
      </dgm:prSet>
      <dgm:spPr/>
    </dgm:pt>
    <dgm:pt modelId="{9E0EDD7D-0E1E-4E89-B3BD-FBD08CCF939D}" type="pres">
      <dgm:prSet presAssocID="{3A73D083-7120-4046-95C1-FABC5CEF2849}" presName="hierChild2" presStyleCnt="0"/>
      <dgm:spPr/>
    </dgm:pt>
    <dgm:pt modelId="{69E66291-C50C-4EDF-AE1E-BAEF9DC37C14}" type="pres">
      <dgm:prSet presAssocID="{D58CA01F-F163-4D18-B94A-C2FDF19F6737}" presName="Name19" presStyleLbl="parChTrans1D2" presStyleIdx="0" presStyleCnt="5"/>
      <dgm:spPr/>
    </dgm:pt>
    <dgm:pt modelId="{9002A615-F425-4206-8CCB-7D2F74C92476}" type="pres">
      <dgm:prSet presAssocID="{609C03BF-27CD-48C8-A205-8AB33BF32992}" presName="Name21" presStyleCnt="0"/>
      <dgm:spPr/>
    </dgm:pt>
    <dgm:pt modelId="{51E6EC14-7D41-43D1-8EE6-D478B3712415}" type="pres">
      <dgm:prSet presAssocID="{609C03BF-27CD-48C8-A205-8AB33BF32992}" presName="level2Shape" presStyleLbl="node2" presStyleIdx="0" presStyleCnt="5"/>
      <dgm:spPr/>
    </dgm:pt>
    <dgm:pt modelId="{F8763817-CB34-4821-9715-3B1415D36D69}" type="pres">
      <dgm:prSet presAssocID="{609C03BF-27CD-48C8-A205-8AB33BF32992}" presName="hierChild3" presStyleCnt="0"/>
      <dgm:spPr/>
    </dgm:pt>
    <dgm:pt modelId="{7E50D4AD-C44C-481B-9D5F-5BC8CC5BFD04}" type="pres">
      <dgm:prSet presAssocID="{4337769F-AEBF-45CC-99F4-90604460B5CA}" presName="Name19" presStyleLbl="parChTrans1D2" presStyleIdx="1" presStyleCnt="5"/>
      <dgm:spPr/>
    </dgm:pt>
    <dgm:pt modelId="{3A515F62-4C2E-4733-9ADD-96E38EBEDD11}" type="pres">
      <dgm:prSet presAssocID="{DD37BAAA-F2EA-4BBD-86AB-18054AD25077}" presName="Name21" presStyleCnt="0"/>
      <dgm:spPr/>
    </dgm:pt>
    <dgm:pt modelId="{48386098-FB83-46DD-B152-372ABA7B13CD}" type="pres">
      <dgm:prSet presAssocID="{DD37BAAA-F2EA-4BBD-86AB-18054AD25077}" presName="level2Shape" presStyleLbl="node2" presStyleIdx="1" presStyleCnt="5"/>
      <dgm:spPr/>
    </dgm:pt>
    <dgm:pt modelId="{520428F5-329F-48FC-871B-707394F3B18F}" type="pres">
      <dgm:prSet presAssocID="{DD37BAAA-F2EA-4BBD-86AB-18054AD25077}" presName="hierChild3" presStyleCnt="0"/>
      <dgm:spPr/>
    </dgm:pt>
    <dgm:pt modelId="{5738B40C-746D-4340-96CC-3A81785812C4}" type="pres">
      <dgm:prSet presAssocID="{6A9AAE1B-E08F-4647-8731-55EFDB739F16}" presName="Name19" presStyleLbl="parChTrans1D2" presStyleIdx="2" presStyleCnt="5"/>
      <dgm:spPr/>
    </dgm:pt>
    <dgm:pt modelId="{769A8E23-3709-4D7D-8257-877C8505F466}" type="pres">
      <dgm:prSet presAssocID="{9F0B04D4-5611-43B4-9E48-1A2AE7AF3168}" presName="Name21" presStyleCnt="0"/>
      <dgm:spPr/>
    </dgm:pt>
    <dgm:pt modelId="{38A78253-5383-410C-A393-47C3986E5B5B}" type="pres">
      <dgm:prSet presAssocID="{9F0B04D4-5611-43B4-9E48-1A2AE7AF3168}" presName="level2Shape" presStyleLbl="node2" presStyleIdx="2" presStyleCnt="5"/>
      <dgm:spPr/>
    </dgm:pt>
    <dgm:pt modelId="{1B3A943E-62C8-4338-ADED-847785A12388}" type="pres">
      <dgm:prSet presAssocID="{9F0B04D4-5611-43B4-9E48-1A2AE7AF3168}" presName="hierChild3" presStyleCnt="0"/>
      <dgm:spPr/>
    </dgm:pt>
    <dgm:pt modelId="{936A1E7A-91E1-4C4B-8046-19ECD4AFF856}" type="pres">
      <dgm:prSet presAssocID="{28949FC5-5292-47BF-B5C1-319C60C9D32D}" presName="Name19" presStyleLbl="parChTrans1D2" presStyleIdx="3" presStyleCnt="5"/>
      <dgm:spPr/>
    </dgm:pt>
    <dgm:pt modelId="{16989F40-D78B-4F94-9C42-470C533C3C09}" type="pres">
      <dgm:prSet presAssocID="{EF1DCAD6-3034-4E76-870D-741A142D01E0}" presName="Name21" presStyleCnt="0"/>
      <dgm:spPr/>
    </dgm:pt>
    <dgm:pt modelId="{A860B15A-138A-4BCA-BB2D-C4C0CE4C24AD}" type="pres">
      <dgm:prSet presAssocID="{EF1DCAD6-3034-4E76-870D-741A142D01E0}" presName="level2Shape" presStyleLbl="node2" presStyleIdx="3" presStyleCnt="5"/>
      <dgm:spPr/>
    </dgm:pt>
    <dgm:pt modelId="{527E5CEC-5C60-4941-94D4-03BFC3302CC6}" type="pres">
      <dgm:prSet presAssocID="{EF1DCAD6-3034-4E76-870D-741A142D01E0}" presName="hierChild3" presStyleCnt="0"/>
      <dgm:spPr/>
    </dgm:pt>
    <dgm:pt modelId="{F04D7043-6785-4210-9D24-1D141177DEDC}" type="pres">
      <dgm:prSet presAssocID="{34B51106-F390-4F24-BB46-0EFB2895D748}" presName="Name19" presStyleLbl="parChTrans1D3" presStyleIdx="0" presStyleCnt="2"/>
      <dgm:spPr/>
    </dgm:pt>
    <dgm:pt modelId="{635565EC-FDF7-4936-A134-256EECCA6F40}" type="pres">
      <dgm:prSet presAssocID="{7DFB9842-1108-457F-9CC4-C0E4C1E193CC}" presName="Name21" presStyleCnt="0"/>
      <dgm:spPr/>
    </dgm:pt>
    <dgm:pt modelId="{87B01BC7-EF68-4746-9AC7-E32EE1C00B7D}" type="pres">
      <dgm:prSet presAssocID="{7DFB9842-1108-457F-9CC4-C0E4C1E193CC}" presName="level2Shape" presStyleLbl="node3" presStyleIdx="0" presStyleCnt="2"/>
      <dgm:spPr/>
    </dgm:pt>
    <dgm:pt modelId="{4036E912-5DE9-4555-99F6-F5106A073130}" type="pres">
      <dgm:prSet presAssocID="{7DFB9842-1108-457F-9CC4-C0E4C1E193CC}" presName="hierChild3" presStyleCnt="0"/>
      <dgm:spPr/>
    </dgm:pt>
    <dgm:pt modelId="{2F345789-EB2F-4873-AAD7-03E59CF70572}" type="pres">
      <dgm:prSet presAssocID="{715CAD9B-1903-4034-9A38-88E7B2046D68}" presName="Name19" presStyleLbl="parChTrans1D2" presStyleIdx="4" presStyleCnt="5"/>
      <dgm:spPr/>
    </dgm:pt>
    <dgm:pt modelId="{4C55A20C-8E0A-416C-9D29-5983F731ADEB}" type="pres">
      <dgm:prSet presAssocID="{1C2D638A-9D70-4F79-B474-1AF963C8FB5F}" presName="Name21" presStyleCnt="0"/>
      <dgm:spPr/>
    </dgm:pt>
    <dgm:pt modelId="{E2B98C03-2C17-48E6-810C-2A0C6862C080}" type="pres">
      <dgm:prSet presAssocID="{1C2D638A-9D70-4F79-B474-1AF963C8FB5F}" presName="level2Shape" presStyleLbl="node2" presStyleIdx="4" presStyleCnt="5"/>
      <dgm:spPr/>
    </dgm:pt>
    <dgm:pt modelId="{7DEC7CB7-9BF0-4839-A140-37F8E294903D}" type="pres">
      <dgm:prSet presAssocID="{1C2D638A-9D70-4F79-B474-1AF963C8FB5F}" presName="hierChild3" presStyleCnt="0"/>
      <dgm:spPr/>
    </dgm:pt>
    <dgm:pt modelId="{35295417-8BC0-443F-AC53-7B037A517A34}" type="pres">
      <dgm:prSet presAssocID="{B1CEF44A-F6BB-45B2-8A7D-55E9C1FAB8C4}" presName="Name19" presStyleLbl="parChTrans1D3" presStyleIdx="1" presStyleCnt="2"/>
      <dgm:spPr/>
    </dgm:pt>
    <dgm:pt modelId="{27A44CEF-59A8-4291-A346-1ACCE11D0405}" type="pres">
      <dgm:prSet presAssocID="{66A4234B-093F-43BD-BA05-0C0FC3A25A63}" presName="Name21" presStyleCnt="0"/>
      <dgm:spPr/>
    </dgm:pt>
    <dgm:pt modelId="{AED05675-AF26-4126-ADC1-E62E05EB223E}" type="pres">
      <dgm:prSet presAssocID="{66A4234B-093F-43BD-BA05-0C0FC3A25A63}" presName="level2Shape" presStyleLbl="node3" presStyleIdx="1" presStyleCnt="2"/>
      <dgm:spPr/>
    </dgm:pt>
    <dgm:pt modelId="{E69A7566-CD3A-431C-9ACC-77EBC9591FFC}" type="pres">
      <dgm:prSet presAssocID="{66A4234B-093F-43BD-BA05-0C0FC3A25A63}" presName="hierChild3" presStyleCnt="0"/>
      <dgm:spPr/>
    </dgm:pt>
    <dgm:pt modelId="{F026187D-AD5B-42B4-8896-1DAB0C8B4F34}" type="pres">
      <dgm:prSet presAssocID="{912C2143-12A2-4306-87A8-271489AE21C0}" presName="bgShapesFlow" presStyleCnt="0"/>
      <dgm:spPr/>
    </dgm:pt>
    <dgm:pt modelId="{534DCB53-8E6C-4F9C-9C30-C8049728BEA2}" type="pres">
      <dgm:prSet presAssocID="{B3D5E09C-9BF2-4574-8036-972E4E50F4FF}" presName="rectComp" presStyleCnt="0"/>
      <dgm:spPr/>
    </dgm:pt>
    <dgm:pt modelId="{8F34B1A9-1F39-4050-A227-B0A49F8687C6}" type="pres">
      <dgm:prSet presAssocID="{B3D5E09C-9BF2-4574-8036-972E4E50F4FF}" presName="bgRect" presStyleLbl="bgShp" presStyleIdx="0" presStyleCnt="3"/>
      <dgm:spPr/>
    </dgm:pt>
    <dgm:pt modelId="{D6B25F50-2CF8-4CA0-B420-580D27DAAF18}" type="pres">
      <dgm:prSet presAssocID="{B3D5E09C-9BF2-4574-8036-972E4E50F4FF}" presName="bgRectTx" presStyleLbl="bgShp" presStyleIdx="0" presStyleCnt="3">
        <dgm:presLayoutVars>
          <dgm:bulletEnabled val="1"/>
        </dgm:presLayoutVars>
      </dgm:prSet>
      <dgm:spPr/>
    </dgm:pt>
    <dgm:pt modelId="{6F7D74D9-CE96-4A71-BD4E-A8A442AAF910}" type="pres">
      <dgm:prSet presAssocID="{B3D5E09C-9BF2-4574-8036-972E4E50F4FF}" presName="spComp" presStyleCnt="0"/>
      <dgm:spPr/>
    </dgm:pt>
    <dgm:pt modelId="{35CA434D-EBF4-46D7-80EE-91206135EEEB}" type="pres">
      <dgm:prSet presAssocID="{B3D5E09C-9BF2-4574-8036-972E4E50F4FF}" presName="vSp" presStyleCnt="0"/>
      <dgm:spPr/>
    </dgm:pt>
    <dgm:pt modelId="{0297AD56-79EF-4307-BD01-EEBE6EF1FE11}" type="pres">
      <dgm:prSet presAssocID="{5ADEB31F-2FC4-4756-8B5C-EBA256C6FBE2}" presName="rectComp" presStyleCnt="0"/>
      <dgm:spPr/>
    </dgm:pt>
    <dgm:pt modelId="{488BF72A-AFB1-44D7-8AFB-3FDD7A181FE9}" type="pres">
      <dgm:prSet presAssocID="{5ADEB31F-2FC4-4756-8B5C-EBA256C6FBE2}" presName="bgRect" presStyleLbl="bgShp" presStyleIdx="1" presStyleCnt="3"/>
      <dgm:spPr/>
    </dgm:pt>
    <dgm:pt modelId="{E4A81039-8A28-4B26-94A0-9215F552963C}" type="pres">
      <dgm:prSet presAssocID="{5ADEB31F-2FC4-4756-8B5C-EBA256C6FBE2}" presName="bgRectTx" presStyleLbl="bgShp" presStyleIdx="1" presStyleCnt="3">
        <dgm:presLayoutVars>
          <dgm:bulletEnabled val="1"/>
        </dgm:presLayoutVars>
      </dgm:prSet>
      <dgm:spPr/>
    </dgm:pt>
    <dgm:pt modelId="{C5359BE9-57DC-4838-A640-058D9D4AFCB1}" type="pres">
      <dgm:prSet presAssocID="{5ADEB31F-2FC4-4756-8B5C-EBA256C6FBE2}" presName="spComp" presStyleCnt="0"/>
      <dgm:spPr/>
    </dgm:pt>
    <dgm:pt modelId="{9DB98C26-22A0-48BC-A317-13B30CD14F49}" type="pres">
      <dgm:prSet presAssocID="{5ADEB31F-2FC4-4756-8B5C-EBA256C6FBE2}" presName="vSp" presStyleCnt="0"/>
      <dgm:spPr/>
    </dgm:pt>
    <dgm:pt modelId="{47A4D5AF-96D8-4839-A4B2-833F2CE5E6D8}" type="pres">
      <dgm:prSet presAssocID="{48679CA8-583E-449C-AF33-B6CE0600C208}" presName="rectComp" presStyleCnt="0"/>
      <dgm:spPr/>
    </dgm:pt>
    <dgm:pt modelId="{6FE533CD-6FC1-4811-A6F5-1FC5CC25453D}" type="pres">
      <dgm:prSet presAssocID="{48679CA8-583E-449C-AF33-B6CE0600C208}" presName="bgRect" presStyleLbl="bgShp" presStyleIdx="2" presStyleCnt="3"/>
      <dgm:spPr/>
    </dgm:pt>
    <dgm:pt modelId="{0F047CC4-420C-4844-A0F4-DEACC0BF7115}" type="pres">
      <dgm:prSet presAssocID="{48679CA8-583E-449C-AF33-B6CE0600C208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D58EE517-1015-4258-9BFE-BF52AF303DC5}" type="presOf" srcId="{9F0B04D4-5611-43B4-9E48-1A2AE7AF3168}" destId="{38A78253-5383-410C-A393-47C3986E5B5B}" srcOrd="0" destOrd="0" presId="urn:microsoft.com/office/officeart/2005/8/layout/hierarchy6"/>
    <dgm:cxn modelId="{DE8AB319-1148-452B-A060-D83876DAEE2E}" srcId="{3A73D083-7120-4046-95C1-FABC5CEF2849}" destId="{DD37BAAA-F2EA-4BBD-86AB-18054AD25077}" srcOrd="1" destOrd="0" parTransId="{4337769F-AEBF-45CC-99F4-90604460B5CA}" sibTransId="{906C7826-137E-45F7-9635-A355FD6E5815}"/>
    <dgm:cxn modelId="{F1347E1D-95B7-4FED-9547-AF6FE3397715}" type="presOf" srcId="{48679CA8-583E-449C-AF33-B6CE0600C208}" destId="{0F047CC4-420C-4844-A0F4-DEACC0BF7115}" srcOrd="1" destOrd="0" presId="urn:microsoft.com/office/officeart/2005/8/layout/hierarchy6"/>
    <dgm:cxn modelId="{13DB3322-CCE0-4911-9E9A-59A963B679C6}" type="presOf" srcId="{7DFB9842-1108-457F-9CC4-C0E4C1E193CC}" destId="{87B01BC7-EF68-4746-9AC7-E32EE1C00B7D}" srcOrd="0" destOrd="0" presId="urn:microsoft.com/office/officeart/2005/8/layout/hierarchy6"/>
    <dgm:cxn modelId="{4EE74C23-BC08-4EA2-9520-2FCDB2CBA161}" srcId="{912C2143-12A2-4306-87A8-271489AE21C0}" destId="{3A73D083-7120-4046-95C1-FABC5CEF2849}" srcOrd="0" destOrd="0" parTransId="{AC8977D1-EBAF-4836-A51D-1B783939F0F5}" sibTransId="{176681CC-6D07-420D-8A76-7F6309E4C8F2}"/>
    <dgm:cxn modelId="{054F6325-F1B2-42E4-A0C7-F306CE6C8BBC}" type="presOf" srcId="{66A4234B-093F-43BD-BA05-0C0FC3A25A63}" destId="{AED05675-AF26-4126-ADC1-E62E05EB223E}" srcOrd="0" destOrd="0" presId="urn:microsoft.com/office/officeart/2005/8/layout/hierarchy6"/>
    <dgm:cxn modelId="{1D9E8425-867E-43E4-986D-260E2709580D}" type="presOf" srcId="{6A9AAE1B-E08F-4647-8731-55EFDB739F16}" destId="{5738B40C-746D-4340-96CC-3A81785812C4}" srcOrd="0" destOrd="0" presId="urn:microsoft.com/office/officeart/2005/8/layout/hierarchy6"/>
    <dgm:cxn modelId="{ADBE7228-72C8-4B01-9BF6-2940C00CE4F9}" srcId="{3A73D083-7120-4046-95C1-FABC5CEF2849}" destId="{EF1DCAD6-3034-4E76-870D-741A142D01E0}" srcOrd="3" destOrd="0" parTransId="{28949FC5-5292-47BF-B5C1-319C60C9D32D}" sibTransId="{B111A9D2-3BDB-47BF-AECD-33D05BD0E5E6}"/>
    <dgm:cxn modelId="{2F3A182E-9E41-488D-856D-80B1A56C1473}" type="presOf" srcId="{912C2143-12A2-4306-87A8-271489AE21C0}" destId="{63CF15FE-0795-4200-B6EB-7AF3D9AECEF0}" srcOrd="0" destOrd="0" presId="urn:microsoft.com/office/officeart/2005/8/layout/hierarchy6"/>
    <dgm:cxn modelId="{C4087A36-047B-432A-9AEC-0CFDABEE1D5A}" type="presOf" srcId="{B3D5E09C-9BF2-4574-8036-972E4E50F4FF}" destId="{8F34B1A9-1F39-4050-A227-B0A49F8687C6}" srcOrd="0" destOrd="0" presId="urn:microsoft.com/office/officeart/2005/8/layout/hierarchy6"/>
    <dgm:cxn modelId="{7A3F0B39-2CAD-4CBD-96E7-092EE09187E8}" type="presOf" srcId="{4337769F-AEBF-45CC-99F4-90604460B5CA}" destId="{7E50D4AD-C44C-481B-9D5F-5BC8CC5BFD04}" srcOrd="0" destOrd="0" presId="urn:microsoft.com/office/officeart/2005/8/layout/hierarchy6"/>
    <dgm:cxn modelId="{5D577F61-1F40-4DF1-B0CB-D5BF2FFA647F}" type="presOf" srcId="{3A73D083-7120-4046-95C1-FABC5CEF2849}" destId="{6BD198C0-5B82-4BEA-89C0-22609D65B284}" srcOrd="0" destOrd="0" presId="urn:microsoft.com/office/officeart/2005/8/layout/hierarchy6"/>
    <dgm:cxn modelId="{7188A749-E9F1-4531-B421-D41B74A25FCE}" srcId="{912C2143-12A2-4306-87A8-271489AE21C0}" destId="{B3D5E09C-9BF2-4574-8036-972E4E50F4FF}" srcOrd="1" destOrd="0" parTransId="{4F5FE7BD-B243-4D23-B476-3952674B05F0}" sibTransId="{4E31AEE9-91E8-46EB-8C29-4D32CCECB19B}"/>
    <dgm:cxn modelId="{65CCF14E-050B-4D3D-8720-A39679BD3E54}" srcId="{3A73D083-7120-4046-95C1-FABC5CEF2849}" destId="{1C2D638A-9D70-4F79-B474-1AF963C8FB5F}" srcOrd="4" destOrd="0" parTransId="{715CAD9B-1903-4034-9A38-88E7B2046D68}" sibTransId="{5D9A9F7D-DC19-4873-8CE5-70C2B4CD6067}"/>
    <dgm:cxn modelId="{C28D466F-76BC-4361-9319-F7BB975A5773}" type="presOf" srcId="{5ADEB31F-2FC4-4756-8B5C-EBA256C6FBE2}" destId="{488BF72A-AFB1-44D7-8AFB-3FDD7A181FE9}" srcOrd="0" destOrd="0" presId="urn:microsoft.com/office/officeart/2005/8/layout/hierarchy6"/>
    <dgm:cxn modelId="{B312FF76-EEF7-489F-B43D-E2C34CC0B0DD}" type="presOf" srcId="{1C2D638A-9D70-4F79-B474-1AF963C8FB5F}" destId="{E2B98C03-2C17-48E6-810C-2A0C6862C080}" srcOrd="0" destOrd="0" presId="urn:microsoft.com/office/officeart/2005/8/layout/hierarchy6"/>
    <dgm:cxn modelId="{DA3CB37F-6F62-4E36-8B8D-A19598CEA2FF}" srcId="{EF1DCAD6-3034-4E76-870D-741A142D01E0}" destId="{7DFB9842-1108-457F-9CC4-C0E4C1E193CC}" srcOrd="0" destOrd="0" parTransId="{34B51106-F390-4F24-BB46-0EFB2895D748}" sibTransId="{0B7425A3-8D91-433C-B22B-9EA1AF443C97}"/>
    <dgm:cxn modelId="{B4309B8B-2CF2-4564-9518-61EC7835E08E}" srcId="{912C2143-12A2-4306-87A8-271489AE21C0}" destId="{48679CA8-583E-449C-AF33-B6CE0600C208}" srcOrd="3" destOrd="0" parTransId="{5A9D6A24-F4FC-4FD4-BE32-ED83AF76689F}" sibTransId="{15FEF166-A16E-42B9-9D12-D1032D0296E5}"/>
    <dgm:cxn modelId="{8639589E-1901-4764-93F9-6D00336FB3EB}" type="presOf" srcId="{715CAD9B-1903-4034-9A38-88E7B2046D68}" destId="{2F345789-EB2F-4873-AAD7-03E59CF70572}" srcOrd="0" destOrd="0" presId="urn:microsoft.com/office/officeart/2005/8/layout/hierarchy6"/>
    <dgm:cxn modelId="{FC21FAA2-6158-46B8-86E3-77D2E304ABDA}" type="presOf" srcId="{609C03BF-27CD-48C8-A205-8AB33BF32992}" destId="{51E6EC14-7D41-43D1-8EE6-D478B3712415}" srcOrd="0" destOrd="0" presId="urn:microsoft.com/office/officeart/2005/8/layout/hierarchy6"/>
    <dgm:cxn modelId="{E8AD34A5-4018-442D-A647-698B4C9C60A3}" type="presOf" srcId="{48679CA8-583E-449C-AF33-B6CE0600C208}" destId="{6FE533CD-6FC1-4811-A6F5-1FC5CC25453D}" srcOrd="0" destOrd="0" presId="urn:microsoft.com/office/officeart/2005/8/layout/hierarchy6"/>
    <dgm:cxn modelId="{72B4AAA6-D1D6-4B7F-94C6-85C255FB0B6A}" type="presOf" srcId="{28949FC5-5292-47BF-B5C1-319C60C9D32D}" destId="{936A1E7A-91E1-4C4B-8046-19ECD4AFF856}" srcOrd="0" destOrd="0" presId="urn:microsoft.com/office/officeart/2005/8/layout/hierarchy6"/>
    <dgm:cxn modelId="{565731AF-FA9B-4366-815C-6668BFA503D7}" type="presOf" srcId="{DD37BAAA-F2EA-4BBD-86AB-18054AD25077}" destId="{48386098-FB83-46DD-B152-372ABA7B13CD}" srcOrd="0" destOrd="0" presId="urn:microsoft.com/office/officeart/2005/8/layout/hierarchy6"/>
    <dgm:cxn modelId="{A94548B4-D9E6-471D-A5B7-D365A898842C}" type="presOf" srcId="{B1CEF44A-F6BB-45B2-8A7D-55E9C1FAB8C4}" destId="{35295417-8BC0-443F-AC53-7B037A517A34}" srcOrd="0" destOrd="0" presId="urn:microsoft.com/office/officeart/2005/8/layout/hierarchy6"/>
    <dgm:cxn modelId="{6DA25AB4-1D22-4165-91B1-AFE4E67CD00C}" type="presOf" srcId="{34B51106-F390-4F24-BB46-0EFB2895D748}" destId="{F04D7043-6785-4210-9D24-1D141177DEDC}" srcOrd="0" destOrd="0" presId="urn:microsoft.com/office/officeart/2005/8/layout/hierarchy6"/>
    <dgm:cxn modelId="{2AC87DC6-E4A6-4E67-88E4-B567D4061540}" srcId="{912C2143-12A2-4306-87A8-271489AE21C0}" destId="{5ADEB31F-2FC4-4756-8B5C-EBA256C6FBE2}" srcOrd="2" destOrd="0" parTransId="{3A686FBD-54D5-41FE-BC3C-28F9BA91ED37}" sibTransId="{09A37B4C-BEDE-4198-8CA8-FA6468925D07}"/>
    <dgm:cxn modelId="{517B8ADA-488A-448B-A1A1-C50AB744B7CD}" type="presOf" srcId="{D58CA01F-F163-4D18-B94A-C2FDF19F6737}" destId="{69E66291-C50C-4EDF-AE1E-BAEF9DC37C14}" srcOrd="0" destOrd="0" presId="urn:microsoft.com/office/officeart/2005/8/layout/hierarchy6"/>
    <dgm:cxn modelId="{559EBFE3-AA95-44E4-8BB3-C7CBF20880E8}" srcId="{3A73D083-7120-4046-95C1-FABC5CEF2849}" destId="{9F0B04D4-5611-43B4-9E48-1A2AE7AF3168}" srcOrd="2" destOrd="0" parTransId="{6A9AAE1B-E08F-4647-8731-55EFDB739F16}" sibTransId="{6242EF95-C6F0-42F6-902D-06C10ED01999}"/>
    <dgm:cxn modelId="{BDE442E9-7F1D-4A34-B08F-7F78B3A85D1E}" srcId="{1C2D638A-9D70-4F79-B474-1AF963C8FB5F}" destId="{66A4234B-093F-43BD-BA05-0C0FC3A25A63}" srcOrd="0" destOrd="0" parTransId="{B1CEF44A-F6BB-45B2-8A7D-55E9C1FAB8C4}" sibTransId="{65D4DB03-0F9E-4B73-A08E-0C78A4D89AA7}"/>
    <dgm:cxn modelId="{35CFDAEE-9434-4E2F-A88E-2225C3006D97}" type="presOf" srcId="{B3D5E09C-9BF2-4574-8036-972E4E50F4FF}" destId="{D6B25F50-2CF8-4CA0-B420-580D27DAAF18}" srcOrd="1" destOrd="0" presId="urn:microsoft.com/office/officeart/2005/8/layout/hierarchy6"/>
    <dgm:cxn modelId="{E1E653F3-3B34-4768-AB49-552B0CDE6A63}" srcId="{3A73D083-7120-4046-95C1-FABC5CEF2849}" destId="{609C03BF-27CD-48C8-A205-8AB33BF32992}" srcOrd="0" destOrd="0" parTransId="{D58CA01F-F163-4D18-B94A-C2FDF19F6737}" sibTransId="{865C028F-9904-4F10-B5E1-465F5BA53E65}"/>
    <dgm:cxn modelId="{8172A3FC-98F7-4AA3-A637-22A9D69D8198}" type="presOf" srcId="{EF1DCAD6-3034-4E76-870D-741A142D01E0}" destId="{A860B15A-138A-4BCA-BB2D-C4C0CE4C24AD}" srcOrd="0" destOrd="0" presId="urn:microsoft.com/office/officeart/2005/8/layout/hierarchy6"/>
    <dgm:cxn modelId="{8B09E6FF-3D91-4E9F-9B29-6B0CFC588F02}" type="presOf" srcId="{5ADEB31F-2FC4-4756-8B5C-EBA256C6FBE2}" destId="{E4A81039-8A28-4B26-94A0-9215F552963C}" srcOrd="1" destOrd="0" presId="urn:microsoft.com/office/officeart/2005/8/layout/hierarchy6"/>
    <dgm:cxn modelId="{E321CEB5-C48C-4365-8617-34E329522183}" type="presParOf" srcId="{63CF15FE-0795-4200-B6EB-7AF3D9AECEF0}" destId="{DF81008F-655A-4B0E-AA7B-68B94B6C0D94}" srcOrd="0" destOrd="0" presId="urn:microsoft.com/office/officeart/2005/8/layout/hierarchy6"/>
    <dgm:cxn modelId="{D630D54A-319B-4440-9C28-A4D839E0A672}" type="presParOf" srcId="{DF81008F-655A-4B0E-AA7B-68B94B6C0D94}" destId="{8F0FCC22-68A7-4077-BFB6-12554AA49872}" srcOrd="0" destOrd="0" presId="urn:microsoft.com/office/officeart/2005/8/layout/hierarchy6"/>
    <dgm:cxn modelId="{E86E1DEA-9094-4041-B248-B58A0E4F7670}" type="presParOf" srcId="{DF81008F-655A-4B0E-AA7B-68B94B6C0D94}" destId="{B4106C9D-1CD6-471F-B5AB-D648B7841383}" srcOrd="1" destOrd="0" presId="urn:microsoft.com/office/officeart/2005/8/layout/hierarchy6"/>
    <dgm:cxn modelId="{2D6B8C37-6030-401C-A1D6-C04C70C3FAF3}" type="presParOf" srcId="{B4106C9D-1CD6-471F-B5AB-D648B7841383}" destId="{AA3E1FA5-9C64-48E6-A422-D42F8571F6A4}" srcOrd="0" destOrd="0" presId="urn:microsoft.com/office/officeart/2005/8/layout/hierarchy6"/>
    <dgm:cxn modelId="{A4F6325C-3972-4A47-A774-3196F082C674}" type="presParOf" srcId="{AA3E1FA5-9C64-48E6-A422-D42F8571F6A4}" destId="{6BD198C0-5B82-4BEA-89C0-22609D65B284}" srcOrd="0" destOrd="0" presId="urn:microsoft.com/office/officeart/2005/8/layout/hierarchy6"/>
    <dgm:cxn modelId="{9A45445F-769B-450C-98BB-17900F8D3F6A}" type="presParOf" srcId="{AA3E1FA5-9C64-48E6-A422-D42F8571F6A4}" destId="{9E0EDD7D-0E1E-4E89-B3BD-FBD08CCF939D}" srcOrd="1" destOrd="0" presId="urn:microsoft.com/office/officeart/2005/8/layout/hierarchy6"/>
    <dgm:cxn modelId="{BF6C79F3-E0B1-4B5B-80E9-871EB098BB61}" type="presParOf" srcId="{9E0EDD7D-0E1E-4E89-B3BD-FBD08CCF939D}" destId="{69E66291-C50C-4EDF-AE1E-BAEF9DC37C14}" srcOrd="0" destOrd="0" presId="urn:microsoft.com/office/officeart/2005/8/layout/hierarchy6"/>
    <dgm:cxn modelId="{E1DFCD6F-7ED0-4042-87E6-708C4DD6C9F8}" type="presParOf" srcId="{9E0EDD7D-0E1E-4E89-B3BD-FBD08CCF939D}" destId="{9002A615-F425-4206-8CCB-7D2F74C92476}" srcOrd="1" destOrd="0" presId="urn:microsoft.com/office/officeart/2005/8/layout/hierarchy6"/>
    <dgm:cxn modelId="{986B07EC-CAA5-4735-BB97-A30EA87E90A3}" type="presParOf" srcId="{9002A615-F425-4206-8CCB-7D2F74C92476}" destId="{51E6EC14-7D41-43D1-8EE6-D478B3712415}" srcOrd="0" destOrd="0" presId="urn:microsoft.com/office/officeart/2005/8/layout/hierarchy6"/>
    <dgm:cxn modelId="{BEC2FC9A-5ACE-4EEF-AA57-AB7A008C8F06}" type="presParOf" srcId="{9002A615-F425-4206-8CCB-7D2F74C92476}" destId="{F8763817-CB34-4821-9715-3B1415D36D69}" srcOrd="1" destOrd="0" presId="urn:microsoft.com/office/officeart/2005/8/layout/hierarchy6"/>
    <dgm:cxn modelId="{015E3813-CC3B-4712-8A4F-B98B8A3A98B1}" type="presParOf" srcId="{9E0EDD7D-0E1E-4E89-B3BD-FBD08CCF939D}" destId="{7E50D4AD-C44C-481B-9D5F-5BC8CC5BFD04}" srcOrd="2" destOrd="0" presId="urn:microsoft.com/office/officeart/2005/8/layout/hierarchy6"/>
    <dgm:cxn modelId="{82B1C4F2-E443-464F-A615-B6DC9FEFEFEE}" type="presParOf" srcId="{9E0EDD7D-0E1E-4E89-B3BD-FBD08CCF939D}" destId="{3A515F62-4C2E-4733-9ADD-96E38EBEDD11}" srcOrd="3" destOrd="0" presId="urn:microsoft.com/office/officeart/2005/8/layout/hierarchy6"/>
    <dgm:cxn modelId="{7798AAAF-DC6D-4372-9E21-853109EFADB0}" type="presParOf" srcId="{3A515F62-4C2E-4733-9ADD-96E38EBEDD11}" destId="{48386098-FB83-46DD-B152-372ABA7B13CD}" srcOrd="0" destOrd="0" presId="urn:microsoft.com/office/officeart/2005/8/layout/hierarchy6"/>
    <dgm:cxn modelId="{8A88C670-4E71-43EA-8E34-C3CBB4DE8E27}" type="presParOf" srcId="{3A515F62-4C2E-4733-9ADD-96E38EBEDD11}" destId="{520428F5-329F-48FC-871B-707394F3B18F}" srcOrd="1" destOrd="0" presId="urn:microsoft.com/office/officeart/2005/8/layout/hierarchy6"/>
    <dgm:cxn modelId="{85F00AD6-C974-43C3-BCDA-6A59383DE05D}" type="presParOf" srcId="{9E0EDD7D-0E1E-4E89-B3BD-FBD08CCF939D}" destId="{5738B40C-746D-4340-96CC-3A81785812C4}" srcOrd="4" destOrd="0" presId="urn:microsoft.com/office/officeart/2005/8/layout/hierarchy6"/>
    <dgm:cxn modelId="{7BB2BD0B-A184-4C7F-8D33-D6AE7979DA7C}" type="presParOf" srcId="{9E0EDD7D-0E1E-4E89-B3BD-FBD08CCF939D}" destId="{769A8E23-3709-4D7D-8257-877C8505F466}" srcOrd="5" destOrd="0" presId="urn:microsoft.com/office/officeart/2005/8/layout/hierarchy6"/>
    <dgm:cxn modelId="{54B66633-58F9-4CC0-A92A-61183FD72AFE}" type="presParOf" srcId="{769A8E23-3709-4D7D-8257-877C8505F466}" destId="{38A78253-5383-410C-A393-47C3986E5B5B}" srcOrd="0" destOrd="0" presId="urn:microsoft.com/office/officeart/2005/8/layout/hierarchy6"/>
    <dgm:cxn modelId="{C9762679-8C1E-4428-BCE7-5B1F8A063D0F}" type="presParOf" srcId="{769A8E23-3709-4D7D-8257-877C8505F466}" destId="{1B3A943E-62C8-4338-ADED-847785A12388}" srcOrd="1" destOrd="0" presId="urn:microsoft.com/office/officeart/2005/8/layout/hierarchy6"/>
    <dgm:cxn modelId="{CFD57A42-2175-4D1E-9115-3861B7EB7E91}" type="presParOf" srcId="{9E0EDD7D-0E1E-4E89-B3BD-FBD08CCF939D}" destId="{936A1E7A-91E1-4C4B-8046-19ECD4AFF856}" srcOrd="6" destOrd="0" presId="urn:microsoft.com/office/officeart/2005/8/layout/hierarchy6"/>
    <dgm:cxn modelId="{E3C80D04-9789-4966-A8E5-9AB08CA43407}" type="presParOf" srcId="{9E0EDD7D-0E1E-4E89-B3BD-FBD08CCF939D}" destId="{16989F40-D78B-4F94-9C42-470C533C3C09}" srcOrd="7" destOrd="0" presId="urn:microsoft.com/office/officeart/2005/8/layout/hierarchy6"/>
    <dgm:cxn modelId="{7E81BB6D-42F0-446F-A8BC-F0B6C459CF28}" type="presParOf" srcId="{16989F40-D78B-4F94-9C42-470C533C3C09}" destId="{A860B15A-138A-4BCA-BB2D-C4C0CE4C24AD}" srcOrd="0" destOrd="0" presId="urn:microsoft.com/office/officeart/2005/8/layout/hierarchy6"/>
    <dgm:cxn modelId="{2156D6CA-E07A-4FB4-87B6-1F69ACDA8AE1}" type="presParOf" srcId="{16989F40-D78B-4F94-9C42-470C533C3C09}" destId="{527E5CEC-5C60-4941-94D4-03BFC3302CC6}" srcOrd="1" destOrd="0" presId="urn:microsoft.com/office/officeart/2005/8/layout/hierarchy6"/>
    <dgm:cxn modelId="{9D785EB7-E674-47F8-8736-3C484549C7B0}" type="presParOf" srcId="{527E5CEC-5C60-4941-94D4-03BFC3302CC6}" destId="{F04D7043-6785-4210-9D24-1D141177DEDC}" srcOrd="0" destOrd="0" presId="urn:microsoft.com/office/officeart/2005/8/layout/hierarchy6"/>
    <dgm:cxn modelId="{22019F7B-36B3-4513-85CE-83D036458025}" type="presParOf" srcId="{527E5CEC-5C60-4941-94D4-03BFC3302CC6}" destId="{635565EC-FDF7-4936-A134-256EECCA6F40}" srcOrd="1" destOrd="0" presId="urn:microsoft.com/office/officeart/2005/8/layout/hierarchy6"/>
    <dgm:cxn modelId="{84031C7A-E45C-45E9-A9D1-D7FFB9261B66}" type="presParOf" srcId="{635565EC-FDF7-4936-A134-256EECCA6F40}" destId="{87B01BC7-EF68-4746-9AC7-E32EE1C00B7D}" srcOrd="0" destOrd="0" presId="urn:microsoft.com/office/officeart/2005/8/layout/hierarchy6"/>
    <dgm:cxn modelId="{CAAC2CA6-2A69-4E9E-A045-5988A6E4B4E6}" type="presParOf" srcId="{635565EC-FDF7-4936-A134-256EECCA6F40}" destId="{4036E912-5DE9-4555-99F6-F5106A073130}" srcOrd="1" destOrd="0" presId="urn:microsoft.com/office/officeart/2005/8/layout/hierarchy6"/>
    <dgm:cxn modelId="{B5847C3B-6B09-49B5-9ECE-979440300C94}" type="presParOf" srcId="{9E0EDD7D-0E1E-4E89-B3BD-FBD08CCF939D}" destId="{2F345789-EB2F-4873-AAD7-03E59CF70572}" srcOrd="8" destOrd="0" presId="urn:microsoft.com/office/officeart/2005/8/layout/hierarchy6"/>
    <dgm:cxn modelId="{C64DF53F-3D64-46F3-912A-A8629C8CE420}" type="presParOf" srcId="{9E0EDD7D-0E1E-4E89-B3BD-FBD08CCF939D}" destId="{4C55A20C-8E0A-416C-9D29-5983F731ADEB}" srcOrd="9" destOrd="0" presId="urn:microsoft.com/office/officeart/2005/8/layout/hierarchy6"/>
    <dgm:cxn modelId="{AD059BE2-7CD6-4092-A0AB-F2D276CABFED}" type="presParOf" srcId="{4C55A20C-8E0A-416C-9D29-5983F731ADEB}" destId="{E2B98C03-2C17-48E6-810C-2A0C6862C080}" srcOrd="0" destOrd="0" presId="urn:microsoft.com/office/officeart/2005/8/layout/hierarchy6"/>
    <dgm:cxn modelId="{D49AA927-EA52-4CB8-8FEB-26F0B497B197}" type="presParOf" srcId="{4C55A20C-8E0A-416C-9D29-5983F731ADEB}" destId="{7DEC7CB7-9BF0-4839-A140-37F8E294903D}" srcOrd="1" destOrd="0" presId="urn:microsoft.com/office/officeart/2005/8/layout/hierarchy6"/>
    <dgm:cxn modelId="{8E8FC146-C3DE-4CAF-8446-5F79E31C09A7}" type="presParOf" srcId="{7DEC7CB7-9BF0-4839-A140-37F8E294903D}" destId="{35295417-8BC0-443F-AC53-7B037A517A34}" srcOrd="0" destOrd="0" presId="urn:microsoft.com/office/officeart/2005/8/layout/hierarchy6"/>
    <dgm:cxn modelId="{EBC358C1-7B67-4D69-9EDB-ACF925B8256E}" type="presParOf" srcId="{7DEC7CB7-9BF0-4839-A140-37F8E294903D}" destId="{27A44CEF-59A8-4291-A346-1ACCE11D0405}" srcOrd="1" destOrd="0" presId="urn:microsoft.com/office/officeart/2005/8/layout/hierarchy6"/>
    <dgm:cxn modelId="{6D072A51-2E24-4F9F-9D4C-CBA2514E3849}" type="presParOf" srcId="{27A44CEF-59A8-4291-A346-1ACCE11D0405}" destId="{AED05675-AF26-4126-ADC1-E62E05EB223E}" srcOrd="0" destOrd="0" presId="urn:microsoft.com/office/officeart/2005/8/layout/hierarchy6"/>
    <dgm:cxn modelId="{B9C95898-10E5-4F72-A88E-65D263018B91}" type="presParOf" srcId="{27A44CEF-59A8-4291-A346-1ACCE11D0405}" destId="{E69A7566-CD3A-431C-9ACC-77EBC9591FFC}" srcOrd="1" destOrd="0" presId="urn:microsoft.com/office/officeart/2005/8/layout/hierarchy6"/>
    <dgm:cxn modelId="{2892AF8B-6DC6-474B-8190-64A2087851AA}" type="presParOf" srcId="{63CF15FE-0795-4200-B6EB-7AF3D9AECEF0}" destId="{F026187D-AD5B-42B4-8896-1DAB0C8B4F34}" srcOrd="1" destOrd="0" presId="urn:microsoft.com/office/officeart/2005/8/layout/hierarchy6"/>
    <dgm:cxn modelId="{FDB0E5EE-BE36-433F-97C8-6996F84F3B4F}" type="presParOf" srcId="{F026187D-AD5B-42B4-8896-1DAB0C8B4F34}" destId="{534DCB53-8E6C-4F9C-9C30-C8049728BEA2}" srcOrd="0" destOrd="0" presId="urn:microsoft.com/office/officeart/2005/8/layout/hierarchy6"/>
    <dgm:cxn modelId="{C0C158C0-4912-4D63-94F8-FF8B9BE0BA24}" type="presParOf" srcId="{534DCB53-8E6C-4F9C-9C30-C8049728BEA2}" destId="{8F34B1A9-1F39-4050-A227-B0A49F8687C6}" srcOrd="0" destOrd="0" presId="urn:microsoft.com/office/officeart/2005/8/layout/hierarchy6"/>
    <dgm:cxn modelId="{F7004D3F-DC07-4C02-B287-0D80C0191B92}" type="presParOf" srcId="{534DCB53-8E6C-4F9C-9C30-C8049728BEA2}" destId="{D6B25F50-2CF8-4CA0-B420-580D27DAAF18}" srcOrd="1" destOrd="0" presId="urn:microsoft.com/office/officeart/2005/8/layout/hierarchy6"/>
    <dgm:cxn modelId="{A1F0A6CC-2948-44E3-964C-20B0498CEAEC}" type="presParOf" srcId="{F026187D-AD5B-42B4-8896-1DAB0C8B4F34}" destId="{6F7D74D9-CE96-4A71-BD4E-A8A442AAF910}" srcOrd="1" destOrd="0" presId="urn:microsoft.com/office/officeart/2005/8/layout/hierarchy6"/>
    <dgm:cxn modelId="{7289BDD5-46E1-4880-A00A-4B0041C7114C}" type="presParOf" srcId="{6F7D74D9-CE96-4A71-BD4E-A8A442AAF910}" destId="{35CA434D-EBF4-46D7-80EE-91206135EEEB}" srcOrd="0" destOrd="0" presId="urn:microsoft.com/office/officeart/2005/8/layout/hierarchy6"/>
    <dgm:cxn modelId="{350D621E-26DE-4870-8E50-E3951F6DF8DA}" type="presParOf" srcId="{F026187D-AD5B-42B4-8896-1DAB0C8B4F34}" destId="{0297AD56-79EF-4307-BD01-EEBE6EF1FE11}" srcOrd="2" destOrd="0" presId="urn:microsoft.com/office/officeart/2005/8/layout/hierarchy6"/>
    <dgm:cxn modelId="{25824CEF-46A0-4297-A2E6-C5756D1EADE9}" type="presParOf" srcId="{0297AD56-79EF-4307-BD01-EEBE6EF1FE11}" destId="{488BF72A-AFB1-44D7-8AFB-3FDD7A181FE9}" srcOrd="0" destOrd="0" presId="urn:microsoft.com/office/officeart/2005/8/layout/hierarchy6"/>
    <dgm:cxn modelId="{AAAD8D33-AAEE-462A-907E-7C003E965AA7}" type="presParOf" srcId="{0297AD56-79EF-4307-BD01-EEBE6EF1FE11}" destId="{E4A81039-8A28-4B26-94A0-9215F552963C}" srcOrd="1" destOrd="0" presId="urn:microsoft.com/office/officeart/2005/8/layout/hierarchy6"/>
    <dgm:cxn modelId="{4C0EC953-6326-49E7-9110-398DB2753510}" type="presParOf" srcId="{F026187D-AD5B-42B4-8896-1DAB0C8B4F34}" destId="{C5359BE9-57DC-4838-A640-058D9D4AFCB1}" srcOrd="3" destOrd="0" presId="urn:microsoft.com/office/officeart/2005/8/layout/hierarchy6"/>
    <dgm:cxn modelId="{42C335CE-0654-4D46-A908-1CAE57ABC3A3}" type="presParOf" srcId="{C5359BE9-57DC-4838-A640-058D9D4AFCB1}" destId="{9DB98C26-22A0-48BC-A317-13B30CD14F49}" srcOrd="0" destOrd="0" presId="urn:microsoft.com/office/officeart/2005/8/layout/hierarchy6"/>
    <dgm:cxn modelId="{D164CED9-BC49-465B-AA46-8F4D5D5F9704}" type="presParOf" srcId="{F026187D-AD5B-42B4-8896-1DAB0C8B4F34}" destId="{47A4D5AF-96D8-4839-A4B2-833F2CE5E6D8}" srcOrd="4" destOrd="0" presId="urn:microsoft.com/office/officeart/2005/8/layout/hierarchy6"/>
    <dgm:cxn modelId="{6AB7D4C6-C981-4FCB-8A7D-48BF481F869B}" type="presParOf" srcId="{47A4D5AF-96D8-4839-A4B2-833F2CE5E6D8}" destId="{6FE533CD-6FC1-4811-A6F5-1FC5CC25453D}" srcOrd="0" destOrd="0" presId="urn:microsoft.com/office/officeart/2005/8/layout/hierarchy6"/>
    <dgm:cxn modelId="{AC262D98-77DF-44E3-A58A-AD722B7D7DB9}" type="presParOf" srcId="{47A4D5AF-96D8-4839-A4B2-833F2CE5E6D8}" destId="{0F047CC4-420C-4844-A0F4-DEACC0BF7115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417CE617-00A0-4407-8C25-E5BD646746D9}" type="doc">
      <dgm:prSet loTypeId="urn:microsoft.com/office/officeart/2008/layout/HorizontalMultiLevelHierarchy" loCatId="hierarchy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8B9CB03-57EB-4182-A079-4F0A5030CC8F}">
      <dgm:prSet phldrT="[Text]" custT="1"/>
      <dgm:spPr/>
      <dgm:t>
        <a:bodyPr/>
        <a:lstStyle/>
        <a:p>
          <a:r>
            <a: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B5E5CC-A96C-4E41-90FD-429F3681598A}" type="parTrans" cxnId="{943024BA-0CC2-4C57-ABA3-EA3C250B1809}">
      <dgm:prSet/>
      <dgm:spPr/>
      <dgm:t>
        <a:bodyPr/>
        <a:lstStyle/>
        <a:p>
          <a:endParaRPr lang="en-US"/>
        </a:p>
      </dgm:t>
    </dgm:pt>
    <dgm:pt modelId="{CEDCAD76-888D-4197-A979-3773D123F107}" type="sibTrans" cxnId="{943024BA-0CC2-4C57-ABA3-EA3C250B1809}">
      <dgm:prSet/>
      <dgm:spPr/>
      <dgm:t>
        <a:bodyPr/>
        <a:lstStyle/>
        <a:p>
          <a:endParaRPr lang="en-US"/>
        </a:p>
      </dgm:t>
    </dgm:pt>
    <dgm:pt modelId="{26319EA3-F93F-4576-B007-A25C7A288AC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D96F781-04FF-4F72-9A6E-2E7B28DBF8DE}" type="parTrans" cxnId="{F1F7FBE5-D03E-4E29-AE76-0D5988AFBF36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A4581B-8A9F-4370-AF01-E7AE8E9A9C2A}" type="sibTrans" cxnId="{F1F7FBE5-D03E-4E29-AE76-0D5988AFBF36}">
      <dgm:prSet/>
      <dgm:spPr/>
      <dgm:t>
        <a:bodyPr/>
        <a:lstStyle/>
        <a:p>
          <a:endParaRPr lang="en-US"/>
        </a:p>
      </dgm:t>
    </dgm:pt>
    <dgm:pt modelId="{72477682-6C4A-46AB-964B-1C8CCC05B5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6C51374-5CB4-4406-A100-2D8E7251324B}" type="parTrans" cxnId="{AA351F50-CA7B-4B8E-A4E4-C8C514FE19CF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311B76-FA27-41AE-83B5-1C1C871A55B8}" type="sibTrans" cxnId="{AA351F50-CA7B-4B8E-A4E4-C8C514FE19CF}">
      <dgm:prSet/>
      <dgm:spPr/>
      <dgm:t>
        <a:bodyPr/>
        <a:lstStyle/>
        <a:p>
          <a:endParaRPr lang="en-US"/>
        </a:p>
      </dgm:t>
    </dgm:pt>
    <dgm:pt modelId="{01EB3DC7-3FC3-4A32-8C0A-E66F59D9499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D3611FD-89DA-42B4-8C70-3A7B771833C1}" type="parTrans" cxnId="{549E8905-BB52-42A6-ABF0-909B436FCDA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FFDF16-9AB1-4C54-88D3-3E365A60A425}" type="sibTrans" cxnId="{549E8905-BB52-42A6-ABF0-909B436FCDA7}">
      <dgm:prSet/>
      <dgm:spPr/>
      <dgm:t>
        <a:bodyPr/>
        <a:lstStyle/>
        <a:p>
          <a:endParaRPr lang="en-US"/>
        </a:p>
      </dgm:t>
    </dgm:pt>
    <dgm:pt modelId="{6253CC7F-2A8F-4AA1-8D86-99352715873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C24CDCD-C397-4269-91B1-98CBF6649ADB}" type="parTrans" cxnId="{8855193C-1D4E-441A-B216-1037428A35B3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1B0BDE-BEFC-4726-8CA9-24E0985FAB40}" type="sibTrans" cxnId="{8855193C-1D4E-441A-B216-1037428A35B3}">
      <dgm:prSet/>
      <dgm:spPr/>
      <dgm:t>
        <a:bodyPr/>
        <a:lstStyle/>
        <a:p>
          <a:endParaRPr lang="en-US"/>
        </a:p>
      </dgm:t>
    </dgm:pt>
    <dgm:pt modelId="{B42EF088-1398-4E78-B1B4-04698D1CEF64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B4D2AD-3610-441D-BC44-C57C3E5ECD38}" type="parTrans" cxnId="{EE0A21A4-437A-4713-B7E5-D98A30F3CA91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C9DA43-66D5-4F8A-A3F2-E295C66CB6C8}" type="sibTrans" cxnId="{EE0A21A4-437A-4713-B7E5-D98A30F3CA91}">
      <dgm:prSet/>
      <dgm:spPr/>
      <dgm:t>
        <a:bodyPr/>
        <a:lstStyle/>
        <a:p>
          <a:endParaRPr lang="en-US"/>
        </a:p>
      </dgm:t>
    </dgm:pt>
    <dgm:pt modelId="{C785E24D-955B-4E20-9E06-BB39B77550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54571B-40F6-4E93-8581-7CBB9631B1BF}" type="parTrans" cxnId="{672AD87B-239C-4B7A-AD93-665FE99C2243}">
      <dgm:prSet/>
      <dgm:spPr/>
      <dgm:t>
        <a:bodyPr/>
        <a:lstStyle/>
        <a:p>
          <a:endParaRPr lang="en-US"/>
        </a:p>
      </dgm:t>
    </dgm:pt>
    <dgm:pt modelId="{FB6621E9-0EDC-4887-97CA-23639FBEE5B5}" type="sibTrans" cxnId="{672AD87B-239C-4B7A-AD93-665FE99C2243}">
      <dgm:prSet/>
      <dgm:spPr/>
      <dgm:t>
        <a:bodyPr/>
        <a:lstStyle/>
        <a:p>
          <a:endParaRPr lang="en-US"/>
        </a:p>
      </dgm:t>
    </dgm:pt>
    <dgm:pt modelId="{99F2A7C6-5A70-4987-AF20-F8B879679BFA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4EA65F-3BE4-4192-A1D3-71D5FDA27F98}" type="parTrans" cxnId="{1337935E-AD67-4C94-B58C-0CB9B5AF4B9E}">
      <dgm:prSet/>
      <dgm:spPr/>
      <dgm:t>
        <a:bodyPr/>
        <a:lstStyle/>
        <a:p>
          <a:endParaRPr lang="en-US"/>
        </a:p>
      </dgm:t>
    </dgm:pt>
    <dgm:pt modelId="{83AC8AF6-BB92-45A0-9042-C7B679B79F58}" type="sibTrans" cxnId="{1337935E-AD67-4C94-B58C-0CB9B5AF4B9E}">
      <dgm:prSet/>
      <dgm:spPr/>
      <dgm:t>
        <a:bodyPr/>
        <a:lstStyle/>
        <a:p>
          <a:endParaRPr lang="en-US"/>
        </a:p>
      </dgm:t>
    </dgm:pt>
    <dgm:pt modelId="{8030C06D-00AD-41D4-A2D4-497AEC55CA03}" type="pres">
      <dgm:prSet presAssocID="{417CE617-00A0-4407-8C25-E5BD646746D9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DB32A4-1C93-4C06-B52B-FF94E1A9FAB8}" type="pres">
      <dgm:prSet presAssocID="{18B9CB03-57EB-4182-A079-4F0A5030CC8F}" presName="root1" presStyleCnt="0"/>
      <dgm:spPr/>
    </dgm:pt>
    <dgm:pt modelId="{2E67F6C3-A528-4B39-8A4E-18A41CCCC1B0}" type="pres">
      <dgm:prSet presAssocID="{18B9CB03-57EB-4182-A079-4F0A5030CC8F}" presName="LevelOneTextNode" presStyleLbl="node0" presStyleIdx="0" presStyleCnt="1">
        <dgm:presLayoutVars>
          <dgm:chPref val="3"/>
        </dgm:presLayoutVars>
      </dgm:prSet>
      <dgm:spPr/>
    </dgm:pt>
    <dgm:pt modelId="{534AF2BE-FF4E-4224-9EB0-151677F0DC5E}" type="pres">
      <dgm:prSet presAssocID="{18B9CB03-57EB-4182-A079-4F0A5030CC8F}" presName="level2hierChild" presStyleCnt="0"/>
      <dgm:spPr/>
    </dgm:pt>
    <dgm:pt modelId="{B743B4BB-AC48-45AC-BFC1-5CC4A88189E1}" type="pres">
      <dgm:prSet presAssocID="{8D96F781-04FF-4F72-9A6E-2E7B28DBF8DE}" presName="conn2-1" presStyleLbl="parChTrans1D2" presStyleIdx="0" presStyleCnt="2"/>
      <dgm:spPr/>
    </dgm:pt>
    <dgm:pt modelId="{0DD2FC86-39E5-423B-85BD-38A14F412DFB}" type="pres">
      <dgm:prSet presAssocID="{8D96F781-04FF-4F72-9A6E-2E7B28DBF8DE}" presName="connTx" presStyleLbl="parChTrans1D2" presStyleIdx="0" presStyleCnt="2"/>
      <dgm:spPr/>
    </dgm:pt>
    <dgm:pt modelId="{BBF5C7CF-7E53-4A4F-BD0D-98BD8E7329E9}" type="pres">
      <dgm:prSet presAssocID="{26319EA3-F93F-4576-B007-A25C7A288AC2}" presName="root2" presStyleCnt="0"/>
      <dgm:spPr/>
    </dgm:pt>
    <dgm:pt modelId="{93B569AE-4ADF-40E5-97AE-A1D89FF80C49}" type="pres">
      <dgm:prSet presAssocID="{26319EA3-F93F-4576-B007-A25C7A288AC2}" presName="LevelTwoTextNode" presStyleLbl="node2" presStyleIdx="0" presStyleCnt="2">
        <dgm:presLayoutVars>
          <dgm:chPref val="3"/>
        </dgm:presLayoutVars>
      </dgm:prSet>
      <dgm:spPr/>
    </dgm:pt>
    <dgm:pt modelId="{375003F4-ED8C-490B-B0A4-53935DBA96FE}" type="pres">
      <dgm:prSet presAssocID="{26319EA3-F93F-4576-B007-A25C7A288AC2}" presName="level3hierChild" presStyleCnt="0"/>
      <dgm:spPr/>
    </dgm:pt>
    <dgm:pt modelId="{7561E927-7224-4259-83CE-E0FCF39C0853}" type="pres">
      <dgm:prSet presAssocID="{B6C51374-5CB4-4406-A100-2D8E7251324B}" presName="conn2-1" presStyleLbl="parChTrans1D3" presStyleIdx="0" presStyleCnt="5"/>
      <dgm:spPr/>
    </dgm:pt>
    <dgm:pt modelId="{3A1947F3-736A-48A6-8790-F9DCC6DCD9E8}" type="pres">
      <dgm:prSet presAssocID="{B6C51374-5CB4-4406-A100-2D8E7251324B}" presName="connTx" presStyleLbl="parChTrans1D3" presStyleIdx="0" presStyleCnt="5"/>
      <dgm:spPr/>
    </dgm:pt>
    <dgm:pt modelId="{1D1772CC-BBE6-42E5-9B48-C1C7B60A7678}" type="pres">
      <dgm:prSet presAssocID="{72477682-6C4A-46AB-964B-1C8CCC05B5FF}" presName="root2" presStyleCnt="0"/>
      <dgm:spPr/>
    </dgm:pt>
    <dgm:pt modelId="{0E184B97-BD54-4D03-B99B-E91C7E3676D9}" type="pres">
      <dgm:prSet presAssocID="{72477682-6C4A-46AB-964B-1C8CCC05B5FF}" presName="LevelTwoTextNode" presStyleLbl="node3" presStyleIdx="0" presStyleCnt="5">
        <dgm:presLayoutVars>
          <dgm:chPref val="3"/>
        </dgm:presLayoutVars>
      </dgm:prSet>
      <dgm:spPr/>
    </dgm:pt>
    <dgm:pt modelId="{44DAC2C6-4FAF-44F2-BAEC-F9A911790EFB}" type="pres">
      <dgm:prSet presAssocID="{72477682-6C4A-46AB-964B-1C8CCC05B5FF}" presName="level3hierChild" presStyleCnt="0"/>
      <dgm:spPr/>
    </dgm:pt>
    <dgm:pt modelId="{C6FF6F2A-CFB4-4493-9AC9-F045CD5DE7B3}" type="pres">
      <dgm:prSet presAssocID="{1D3611FD-89DA-42B4-8C70-3A7B771833C1}" presName="conn2-1" presStyleLbl="parChTrans1D3" presStyleIdx="1" presStyleCnt="5"/>
      <dgm:spPr/>
    </dgm:pt>
    <dgm:pt modelId="{4CC7A729-6083-4BC3-B82C-F2201BD71AD3}" type="pres">
      <dgm:prSet presAssocID="{1D3611FD-89DA-42B4-8C70-3A7B771833C1}" presName="connTx" presStyleLbl="parChTrans1D3" presStyleIdx="1" presStyleCnt="5"/>
      <dgm:spPr/>
    </dgm:pt>
    <dgm:pt modelId="{AAF7006D-5FDA-4942-95AA-BF463D4C0FF8}" type="pres">
      <dgm:prSet presAssocID="{01EB3DC7-3FC3-4A32-8C0A-E66F59D9499F}" presName="root2" presStyleCnt="0"/>
      <dgm:spPr/>
    </dgm:pt>
    <dgm:pt modelId="{C709D626-CBDA-4AF3-BB7A-44F355D43E52}" type="pres">
      <dgm:prSet presAssocID="{01EB3DC7-3FC3-4A32-8C0A-E66F59D9499F}" presName="LevelTwoTextNode" presStyleLbl="node3" presStyleIdx="1" presStyleCnt="5">
        <dgm:presLayoutVars>
          <dgm:chPref val="3"/>
        </dgm:presLayoutVars>
      </dgm:prSet>
      <dgm:spPr/>
    </dgm:pt>
    <dgm:pt modelId="{E75F4DE1-985A-4C30-B8F3-E31A6D41E9CB}" type="pres">
      <dgm:prSet presAssocID="{01EB3DC7-3FC3-4A32-8C0A-E66F59D9499F}" presName="level3hierChild" presStyleCnt="0"/>
      <dgm:spPr/>
    </dgm:pt>
    <dgm:pt modelId="{1FD0C08A-D07B-4E56-BE1F-8A77C1B4EFC9}" type="pres">
      <dgm:prSet presAssocID="{6C24CDCD-C397-4269-91B1-98CBF6649ADB}" presName="conn2-1" presStyleLbl="parChTrans1D2" presStyleIdx="1" presStyleCnt="2"/>
      <dgm:spPr/>
    </dgm:pt>
    <dgm:pt modelId="{22772A17-6927-43FA-9786-0BC71DF61037}" type="pres">
      <dgm:prSet presAssocID="{6C24CDCD-C397-4269-91B1-98CBF6649ADB}" presName="connTx" presStyleLbl="parChTrans1D2" presStyleIdx="1" presStyleCnt="2"/>
      <dgm:spPr/>
    </dgm:pt>
    <dgm:pt modelId="{4BDEEE29-1549-4BC7-8E85-7BA83250EB6D}" type="pres">
      <dgm:prSet presAssocID="{6253CC7F-2A8F-4AA1-8D86-99352715873F}" presName="root2" presStyleCnt="0"/>
      <dgm:spPr/>
    </dgm:pt>
    <dgm:pt modelId="{16F59F6E-7053-481D-A367-5411C201C894}" type="pres">
      <dgm:prSet presAssocID="{6253CC7F-2A8F-4AA1-8D86-99352715873F}" presName="LevelTwoTextNode" presStyleLbl="node2" presStyleIdx="1" presStyleCnt="2">
        <dgm:presLayoutVars>
          <dgm:chPref val="3"/>
        </dgm:presLayoutVars>
      </dgm:prSet>
      <dgm:spPr/>
    </dgm:pt>
    <dgm:pt modelId="{5CD3FD68-2EFC-4B35-8743-490103844E0B}" type="pres">
      <dgm:prSet presAssocID="{6253CC7F-2A8F-4AA1-8D86-99352715873F}" presName="level3hierChild" presStyleCnt="0"/>
      <dgm:spPr/>
    </dgm:pt>
    <dgm:pt modelId="{9FC54932-424F-49E6-A028-CEE2150835F6}" type="pres">
      <dgm:prSet presAssocID="{60B4D2AD-3610-441D-BC44-C57C3E5ECD38}" presName="conn2-1" presStyleLbl="parChTrans1D3" presStyleIdx="2" presStyleCnt="5"/>
      <dgm:spPr/>
    </dgm:pt>
    <dgm:pt modelId="{B0CF21D6-0CBF-4EA8-B526-8450DA376A48}" type="pres">
      <dgm:prSet presAssocID="{60B4D2AD-3610-441D-BC44-C57C3E5ECD38}" presName="connTx" presStyleLbl="parChTrans1D3" presStyleIdx="2" presStyleCnt="5"/>
      <dgm:spPr/>
    </dgm:pt>
    <dgm:pt modelId="{10A3850B-9C59-4FF3-B093-8AD20749157F}" type="pres">
      <dgm:prSet presAssocID="{B42EF088-1398-4E78-B1B4-04698D1CEF64}" presName="root2" presStyleCnt="0"/>
      <dgm:spPr/>
    </dgm:pt>
    <dgm:pt modelId="{D623C5EC-25BE-43EE-9897-2A6E589905E6}" type="pres">
      <dgm:prSet presAssocID="{B42EF088-1398-4E78-B1B4-04698D1CEF64}" presName="LevelTwoTextNode" presStyleLbl="node3" presStyleIdx="2" presStyleCnt="5">
        <dgm:presLayoutVars>
          <dgm:chPref val="3"/>
        </dgm:presLayoutVars>
      </dgm:prSet>
      <dgm:spPr/>
    </dgm:pt>
    <dgm:pt modelId="{4AD8A9B0-3E2D-471C-BD42-EEEDCAF2568C}" type="pres">
      <dgm:prSet presAssocID="{B42EF088-1398-4E78-B1B4-04698D1CEF64}" presName="level3hierChild" presStyleCnt="0"/>
      <dgm:spPr/>
    </dgm:pt>
    <dgm:pt modelId="{E954E0FB-421D-45B5-81A5-AE24F4158E96}" type="pres">
      <dgm:prSet presAssocID="{C154571B-40F6-4E93-8581-7CBB9631B1BF}" presName="conn2-1" presStyleLbl="parChTrans1D3" presStyleIdx="3" presStyleCnt="5"/>
      <dgm:spPr/>
    </dgm:pt>
    <dgm:pt modelId="{15926E5A-2C04-4C5A-8E4E-C93154251B48}" type="pres">
      <dgm:prSet presAssocID="{C154571B-40F6-4E93-8581-7CBB9631B1BF}" presName="connTx" presStyleLbl="parChTrans1D3" presStyleIdx="3" presStyleCnt="5"/>
      <dgm:spPr/>
    </dgm:pt>
    <dgm:pt modelId="{B1CA033A-8194-48C9-89BF-5C12AD7218AA}" type="pres">
      <dgm:prSet presAssocID="{C785E24D-955B-4E20-9E06-BB39B77550FF}" presName="root2" presStyleCnt="0"/>
      <dgm:spPr/>
    </dgm:pt>
    <dgm:pt modelId="{B11938FD-10E2-4C34-8A1F-47FBA2B4F269}" type="pres">
      <dgm:prSet presAssocID="{C785E24D-955B-4E20-9E06-BB39B77550FF}" presName="LevelTwoTextNode" presStyleLbl="node3" presStyleIdx="3" presStyleCnt="5">
        <dgm:presLayoutVars>
          <dgm:chPref val="3"/>
        </dgm:presLayoutVars>
      </dgm:prSet>
      <dgm:spPr/>
    </dgm:pt>
    <dgm:pt modelId="{BD86F4AA-C5F7-4F38-9248-1822EFB2991A}" type="pres">
      <dgm:prSet presAssocID="{C785E24D-955B-4E20-9E06-BB39B77550FF}" presName="level3hierChild" presStyleCnt="0"/>
      <dgm:spPr/>
    </dgm:pt>
    <dgm:pt modelId="{F891D45B-C00E-4CEE-A39E-F903E10B3075}" type="pres">
      <dgm:prSet presAssocID="{3F4EA65F-3BE4-4192-A1D3-71D5FDA27F98}" presName="conn2-1" presStyleLbl="parChTrans1D3" presStyleIdx="4" presStyleCnt="5"/>
      <dgm:spPr/>
    </dgm:pt>
    <dgm:pt modelId="{71C4203C-B6C0-4FAA-89C1-BCC44A53DD92}" type="pres">
      <dgm:prSet presAssocID="{3F4EA65F-3BE4-4192-A1D3-71D5FDA27F98}" presName="connTx" presStyleLbl="parChTrans1D3" presStyleIdx="4" presStyleCnt="5"/>
      <dgm:spPr/>
    </dgm:pt>
    <dgm:pt modelId="{641FF096-88CC-4AC7-B209-4DDEEF753C15}" type="pres">
      <dgm:prSet presAssocID="{99F2A7C6-5A70-4987-AF20-F8B879679BFA}" presName="root2" presStyleCnt="0"/>
      <dgm:spPr/>
    </dgm:pt>
    <dgm:pt modelId="{8C2C7AFC-1C3C-433C-A50B-3DAE96622C35}" type="pres">
      <dgm:prSet presAssocID="{99F2A7C6-5A70-4987-AF20-F8B879679BFA}" presName="LevelTwoTextNode" presStyleLbl="node3" presStyleIdx="4" presStyleCnt="5">
        <dgm:presLayoutVars>
          <dgm:chPref val="3"/>
        </dgm:presLayoutVars>
      </dgm:prSet>
      <dgm:spPr/>
    </dgm:pt>
    <dgm:pt modelId="{08D48525-9FDB-440D-8D76-025712C824F4}" type="pres">
      <dgm:prSet presAssocID="{99F2A7C6-5A70-4987-AF20-F8B879679BFA}" presName="level3hierChild" presStyleCnt="0"/>
      <dgm:spPr/>
    </dgm:pt>
  </dgm:ptLst>
  <dgm:cxnLst>
    <dgm:cxn modelId="{549E8905-BB52-42A6-ABF0-909B436FCDA7}" srcId="{26319EA3-F93F-4576-B007-A25C7A288AC2}" destId="{01EB3DC7-3FC3-4A32-8C0A-E66F59D9499F}" srcOrd="1" destOrd="0" parTransId="{1D3611FD-89DA-42B4-8C70-3A7B771833C1}" sibTransId="{80FFDF16-9AB1-4C54-88D3-3E365A60A425}"/>
    <dgm:cxn modelId="{924F511B-027C-4342-8CC9-10F22F1F7860}" type="presOf" srcId="{1D3611FD-89DA-42B4-8C70-3A7B771833C1}" destId="{4CC7A729-6083-4BC3-B82C-F2201BD71AD3}" srcOrd="1" destOrd="0" presId="urn:microsoft.com/office/officeart/2008/layout/HorizontalMultiLevelHierarchy"/>
    <dgm:cxn modelId="{29E2221D-7EE4-4143-A10D-7C28BFA26B2E}" type="presOf" srcId="{3F4EA65F-3BE4-4192-A1D3-71D5FDA27F98}" destId="{71C4203C-B6C0-4FAA-89C1-BCC44A53DD92}" srcOrd="1" destOrd="0" presId="urn:microsoft.com/office/officeart/2008/layout/HorizontalMultiLevelHierarchy"/>
    <dgm:cxn modelId="{6F254E1D-F209-4AF4-95E0-599C66C4C812}" type="presOf" srcId="{417CE617-00A0-4407-8C25-E5BD646746D9}" destId="{8030C06D-00AD-41D4-A2D4-497AEC55CA03}" srcOrd="0" destOrd="0" presId="urn:microsoft.com/office/officeart/2008/layout/HorizontalMultiLevelHierarchy"/>
    <dgm:cxn modelId="{55F3ED2C-3134-4419-9F29-2B452B263BFD}" type="presOf" srcId="{01EB3DC7-3FC3-4A32-8C0A-E66F59D9499F}" destId="{C709D626-CBDA-4AF3-BB7A-44F355D43E52}" srcOrd="0" destOrd="0" presId="urn:microsoft.com/office/officeart/2008/layout/HorizontalMultiLevelHierarchy"/>
    <dgm:cxn modelId="{8855193C-1D4E-441A-B216-1037428A35B3}" srcId="{18B9CB03-57EB-4182-A079-4F0A5030CC8F}" destId="{6253CC7F-2A8F-4AA1-8D86-99352715873F}" srcOrd="1" destOrd="0" parTransId="{6C24CDCD-C397-4269-91B1-98CBF6649ADB}" sibTransId="{721B0BDE-BEFC-4726-8CA9-24E0985FAB40}"/>
    <dgm:cxn modelId="{1337935E-AD67-4C94-B58C-0CB9B5AF4B9E}" srcId="{6253CC7F-2A8F-4AA1-8D86-99352715873F}" destId="{99F2A7C6-5A70-4987-AF20-F8B879679BFA}" srcOrd="2" destOrd="0" parTransId="{3F4EA65F-3BE4-4192-A1D3-71D5FDA27F98}" sibTransId="{83AC8AF6-BB92-45A0-9042-C7B679B79F58}"/>
    <dgm:cxn modelId="{62290067-9137-459B-842B-8C7DF58C412F}" type="presOf" srcId="{3F4EA65F-3BE4-4192-A1D3-71D5FDA27F98}" destId="{F891D45B-C00E-4CEE-A39E-F903E10B3075}" srcOrd="0" destOrd="0" presId="urn:microsoft.com/office/officeart/2008/layout/HorizontalMultiLevelHierarchy"/>
    <dgm:cxn modelId="{DE1D9068-1421-42C3-AB9C-03E72188F604}" type="presOf" srcId="{6C24CDCD-C397-4269-91B1-98CBF6649ADB}" destId="{1FD0C08A-D07B-4E56-BE1F-8A77C1B4EFC9}" srcOrd="0" destOrd="0" presId="urn:microsoft.com/office/officeart/2008/layout/HorizontalMultiLevelHierarchy"/>
    <dgm:cxn modelId="{08A3446A-CC85-45E0-898C-C1B63509F4AB}" type="presOf" srcId="{B6C51374-5CB4-4406-A100-2D8E7251324B}" destId="{7561E927-7224-4259-83CE-E0FCF39C0853}" srcOrd="0" destOrd="0" presId="urn:microsoft.com/office/officeart/2008/layout/HorizontalMultiLevelHierarchy"/>
    <dgm:cxn modelId="{AA351F50-CA7B-4B8E-A4E4-C8C514FE19CF}" srcId="{26319EA3-F93F-4576-B007-A25C7A288AC2}" destId="{72477682-6C4A-46AB-964B-1C8CCC05B5FF}" srcOrd="0" destOrd="0" parTransId="{B6C51374-5CB4-4406-A100-2D8E7251324B}" sibTransId="{82311B76-FA27-41AE-83B5-1C1C871A55B8}"/>
    <dgm:cxn modelId="{751F9350-12C3-4E12-A211-DA7DDD1CE228}" type="presOf" srcId="{72477682-6C4A-46AB-964B-1C8CCC05B5FF}" destId="{0E184B97-BD54-4D03-B99B-E91C7E3676D9}" srcOrd="0" destOrd="0" presId="urn:microsoft.com/office/officeart/2008/layout/HorizontalMultiLevelHierarchy"/>
    <dgm:cxn modelId="{88E66351-F264-451A-A413-F637D10C428E}" type="presOf" srcId="{C154571B-40F6-4E93-8581-7CBB9631B1BF}" destId="{E954E0FB-421D-45B5-81A5-AE24F4158E96}" srcOrd="0" destOrd="0" presId="urn:microsoft.com/office/officeart/2008/layout/HorizontalMultiLevelHierarchy"/>
    <dgm:cxn modelId="{FD1B5273-AAA8-4C04-B3CE-86B190403CE9}" type="presOf" srcId="{60B4D2AD-3610-441D-BC44-C57C3E5ECD38}" destId="{B0CF21D6-0CBF-4EA8-B526-8450DA376A48}" srcOrd="1" destOrd="0" presId="urn:microsoft.com/office/officeart/2008/layout/HorizontalMultiLevelHierarchy"/>
    <dgm:cxn modelId="{D20DD055-8108-41E8-A482-CF3FC6C8D6C0}" type="presOf" srcId="{6253CC7F-2A8F-4AA1-8D86-99352715873F}" destId="{16F59F6E-7053-481D-A367-5411C201C894}" srcOrd="0" destOrd="0" presId="urn:microsoft.com/office/officeart/2008/layout/HorizontalMultiLevelHierarchy"/>
    <dgm:cxn modelId="{7264E179-A28C-4B0D-8AB0-E539E8CFA10E}" type="presOf" srcId="{C785E24D-955B-4E20-9E06-BB39B77550FF}" destId="{B11938FD-10E2-4C34-8A1F-47FBA2B4F269}" srcOrd="0" destOrd="0" presId="urn:microsoft.com/office/officeart/2008/layout/HorizontalMultiLevelHierarchy"/>
    <dgm:cxn modelId="{672AD87B-239C-4B7A-AD93-665FE99C2243}" srcId="{6253CC7F-2A8F-4AA1-8D86-99352715873F}" destId="{C785E24D-955B-4E20-9E06-BB39B77550FF}" srcOrd="1" destOrd="0" parTransId="{C154571B-40F6-4E93-8581-7CBB9631B1BF}" sibTransId="{FB6621E9-0EDC-4887-97CA-23639FBEE5B5}"/>
    <dgm:cxn modelId="{DA6D927D-C1B9-4215-8F1A-0629D8226296}" type="presOf" srcId="{18B9CB03-57EB-4182-A079-4F0A5030CC8F}" destId="{2E67F6C3-A528-4B39-8A4E-18A41CCCC1B0}" srcOrd="0" destOrd="0" presId="urn:microsoft.com/office/officeart/2008/layout/HorizontalMultiLevelHierarchy"/>
    <dgm:cxn modelId="{0FF9A599-1505-484C-A5E1-8F5BB1D66541}" type="presOf" srcId="{1D3611FD-89DA-42B4-8C70-3A7B771833C1}" destId="{C6FF6F2A-CFB4-4493-9AC9-F045CD5DE7B3}" srcOrd="0" destOrd="0" presId="urn:microsoft.com/office/officeart/2008/layout/HorizontalMultiLevelHierarchy"/>
    <dgm:cxn modelId="{EE0A21A4-437A-4713-B7E5-D98A30F3CA91}" srcId="{6253CC7F-2A8F-4AA1-8D86-99352715873F}" destId="{B42EF088-1398-4E78-B1B4-04698D1CEF64}" srcOrd="0" destOrd="0" parTransId="{60B4D2AD-3610-441D-BC44-C57C3E5ECD38}" sibTransId="{27C9DA43-66D5-4F8A-A3F2-E295C66CB6C8}"/>
    <dgm:cxn modelId="{E2C16FA6-6588-40FA-A2EE-7A567839B160}" type="presOf" srcId="{C154571B-40F6-4E93-8581-7CBB9631B1BF}" destId="{15926E5A-2C04-4C5A-8E4E-C93154251B48}" srcOrd="1" destOrd="0" presId="urn:microsoft.com/office/officeart/2008/layout/HorizontalMultiLevelHierarchy"/>
    <dgm:cxn modelId="{873121B5-7FA3-4573-90BE-1CAD04CA18BA}" type="presOf" srcId="{8D96F781-04FF-4F72-9A6E-2E7B28DBF8DE}" destId="{0DD2FC86-39E5-423B-85BD-38A14F412DFB}" srcOrd="1" destOrd="0" presId="urn:microsoft.com/office/officeart/2008/layout/HorizontalMultiLevelHierarchy"/>
    <dgm:cxn modelId="{4EC5EFB9-C498-482F-92AB-14B95BDB7EF3}" type="presOf" srcId="{6C24CDCD-C397-4269-91B1-98CBF6649ADB}" destId="{22772A17-6927-43FA-9786-0BC71DF61037}" srcOrd="1" destOrd="0" presId="urn:microsoft.com/office/officeart/2008/layout/HorizontalMultiLevelHierarchy"/>
    <dgm:cxn modelId="{943024BA-0CC2-4C57-ABA3-EA3C250B1809}" srcId="{417CE617-00A0-4407-8C25-E5BD646746D9}" destId="{18B9CB03-57EB-4182-A079-4F0A5030CC8F}" srcOrd="0" destOrd="0" parTransId="{70B5E5CC-A96C-4E41-90FD-429F3681598A}" sibTransId="{CEDCAD76-888D-4197-A979-3773D123F107}"/>
    <dgm:cxn modelId="{DE688AD6-1758-4C41-B45F-894099608FA0}" type="presOf" srcId="{99F2A7C6-5A70-4987-AF20-F8B879679BFA}" destId="{8C2C7AFC-1C3C-433C-A50B-3DAE96622C35}" srcOrd="0" destOrd="0" presId="urn:microsoft.com/office/officeart/2008/layout/HorizontalMultiLevelHierarchy"/>
    <dgm:cxn modelId="{174E63D9-BE4A-44B6-8FF5-7D91F9ED496C}" type="presOf" srcId="{B42EF088-1398-4E78-B1B4-04698D1CEF64}" destId="{D623C5EC-25BE-43EE-9897-2A6E589905E6}" srcOrd="0" destOrd="0" presId="urn:microsoft.com/office/officeart/2008/layout/HorizontalMultiLevelHierarchy"/>
    <dgm:cxn modelId="{F1F7FBE5-D03E-4E29-AE76-0D5988AFBF36}" srcId="{18B9CB03-57EB-4182-A079-4F0A5030CC8F}" destId="{26319EA3-F93F-4576-B007-A25C7A288AC2}" srcOrd="0" destOrd="0" parTransId="{8D96F781-04FF-4F72-9A6E-2E7B28DBF8DE}" sibTransId="{C2A4581B-8A9F-4370-AF01-E7AE8E9A9C2A}"/>
    <dgm:cxn modelId="{F93C04E7-B9E4-4D17-99C7-D578685FF780}" type="presOf" srcId="{26319EA3-F93F-4576-B007-A25C7A288AC2}" destId="{93B569AE-4ADF-40E5-97AE-A1D89FF80C49}" srcOrd="0" destOrd="0" presId="urn:microsoft.com/office/officeart/2008/layout/HorizontalMultiLevelHierarchy"/>
    <dgm:cxn modelId="{0C4F03EC-1747-4B10-9E7B-9A0CA164892B}" type="presOf" srcId="{B6C51374-5CB4-4406-A100-2D8E7251324B}" destId="{3A1947F3-736A-48A6-8790-F9DCC6DCD9E8}" srcOrd="1" destOrd="0" presId="urn:microsoft.com/office/officeart/2008/layout/HorizontalMultiLevelHierarchy"/>
    <dgm:cxn modelId="{A8C6DDEF-5B11-4B50-9418-92D26B472C84}" type="presOf" srcId="{60B4D2AD-3610-441D-BC44-C57C3E5ECD38}" destId="{9FC54932-424F-49E6-A028-CEE2150835F6}" srcOrd="0" destOrd="0" presId="urn:microsoft.com/office/officeart/2008/layout/HorizontalMultiLevelHierarchy"/>
    <dgm:cxn modelId="{5FF449FB-4269-4658-BC26-946BA144E1EA}" type="presOf" srcId="{8D96F781-04FF-4F72-9A6E-2E7B28DBF8DE}" destId="{B743B4BB-AC48-45AC-BFC1-5CC4A88189E1}" srcOrd="0" destOrd="0" presId="urn:microsoft.com/office/officeart/2008/layout/HorizontalMultiLevelHierarchy"/>
    <dgm:cxn modelId="{7FC1D82B-A14D-4E8E-B1FB-3677357F0D0D}" type="presParOf" srcId="{8030C06D-00AD-41D4-A2D4-497AEC55CA03}" destId="{C6DB32A4-1C93-4C06-B52B-FF94E1A9FAB8}" srcOrd="0" destOrd="0" presId="urn:microsoft.com/office/officeart/2008/layout/HorizontalMultiLevelHierarchy"/>
    <dgm:cxn modelId="{B413EAD1-8706-41B5-A7C7-E87669EA931C}" type="presParOf" srcId="{C6DB32A4-1C93-4C06-B52B-FF94E1A9FAB8}" destId="{2E67F6C3-A528-4B39-8A4E-18A41CCCC1B0}" srcOrd="0" destOrd="0" presId="urn:microsoft.com/office/officeart/2008/layout/HorizontalMultiLevelHierarchy"/>
    <dgm:cxn modelId="{CEBD0276-67E6-429E-9EA7-95694E64D491}" type="presParOf" srcId="{C6DB32A4-1C93-4C06-B52B-FF94E1A9FAB8}" destId="{534AF2BE-FF4E-4224-9EB0-151677F0DC5E}" srcOrd="1" destOrd="0" presId="urn:microsoft.com/office/officeart/2008/layout/HorizontalMultiLevelHierarchy"/>
    <dgm:cxn modelId="{4CCE80DE-FC83-47AD-8FD5-0402BE31967A}" type="presParOf" srcId="{534AF2BE-FF4E-4224-9EB0-151677F0DC5E}" destId="{B743B4BB-AC48-45AC-BFC1-5CC4A88189E1}" srcOrd="0" destOrd="0" presId="urn:microsoft.com/office/officeart/2008/layout/HorizontalMultiLevelHierarchy"/>
    <dgm:cxn modelId="{39BF1D4A-811A-4891-9F76-E703F151DE79}" type="presParOf" srcId="{B743B4BB-AC48-45AC-BFC1-5CC4A88189E1}" destId="{0DD2FC86-39E5-423B-85BD-38A14F412DFB}" srcOrd="0" destOrd="0" presId="urn:microsoft.com/office/officeart/2008/layout/HorizontalMultiLevelHierarchy"/>
    <dgm:cxn modelId="{C3DCCEBC-861F-4372-A0FE-A29616A72451}" type="presParOf" srcId="{534AF2BE-FF4E-4224-9EB0-151677F0DC5E}" destId="{BBF5C7CF-7E53-4A4F-BD0D-98BD8E7329E9}" srcOrd="1" destOrd="0" presId="urn:microsoft.com/office/officeart/2008/layout/HorizontalMultiLevelHierarchy"/>
    <dgm:cxn modelId="{27E08E26-1DAD-430E-BEDF-DAF84B5A549F}" type="presParOf" srcId="{BBF5C7CF-7E53-4A4F-BD0D-98BD8E7329E9}" destId="{93B569AE-4ADF-40E5-97AE-A1D89FF80C49}" srcOrd="0" destOrd="0" presId="urn:microsoft.com/office/officeart/2008/layout/HorizontalMultiLevelHierarchy"/>
    <dgm:cxn modelId="{FFA5F4B4-A496-4264-BC73-B5640ABFC392}" type="presParOf" srcId="{BBF5C7CF-7E53-4A4F-BD0D-98BD8E7329E9}" destId="{375003F4-ED8C-490B-B0A4-53935DBA96FE}" srcOrd="1" destOrd="0" presId="urn:microsoft.com/office/officeart/2008/layout/HorizontalMultiLevelHierarchy"/>
    <dgm:cxn modelId="{FB12AF07-878A-43E5-B6E8-7819DF2D694B}" type="presParOf" srcId="{375003F4-ED8C-490B-B0A4-53935DBA96FE}" destId="{7561E927-7224-4259-83CE-E0FCF39C0853}" srcOrd="0" destOrd="0" presId="urn:microsoft.com/office/officeart/2008/layout/HorizontalMultiLevelHierarchy"/>
    <dgm:cxn modelId="{E9EB0166-BC97-4AAB-978F-AC8F32D655C7}" type="presParOf" srcId="{7561E927-7224-4259-83CE-E0FCF39C0853}" destId="{3A1947F3-736A-48A6-8790-F9DCC6DCD9E8}" srcOrd="0" destOrd="0" presId="urn:microsoft.com/office/officeart/2008/layout/HorizontalMultiLevelHierarchy"/>
    <dgm:cxn modelId="{F32F92AB-036A-4669-B86B-69ABF111D1EF}" type="presParOf" srcId="{375003F4-ED8C-490B-B0A4-53935DBA96FE}" destId="{1D1772CC-BBE6-42E5-9B48-C1C7B60A7678}" srcOrd="1" destOrd="0" presId="urn:microsoft.com/office/officeart/2008/layout/HorizontalMultiLevelHierarchy"/>
    <dgm:cxn modelId="{45AE221C-F0D1-416F-BDDE-97A1AE235DE4}" type="presParOf" srcId="{1D1772CC-BBE6-42E5-9B48-C1C7B60A7678}" destId="{0E184B97-BD54-4D03-B99B-E91C7E3676D9}" srcOrd="0" destOrd="0" presId="urn:microsoft.com/office/officeart/2008/layout/HorizontalMultiLevelHierarchy"/>
    <dgm:cxn modelId="{40AE3A25-B5A4-4841-9781-365B2435B371}" type="presParOf" srcId="{1D1772CC-BBE6-42E5-9B48-C1C7B60A7678}" destId="{44DAC2C6-4FAF-44F2-BAEC-F9A911790EFB}" srcOrd="1" destOrd="0" presId="urn:microsoft.com/office/officeart/2008/layout/HorizontalMultiLevelHierarchy"/>
    <dgm:cxn modelId="{344589B4-67AB-4758-8C3B-019B5BB604E7}" type="presParOf" srcId="{375003F4-ED8C-490B-B0A4-53935DBA96FE}" destId="{C6FF6F2A-CFB4-4493-9AC9-F045CD5DE7B3}" srcOrd="2" destOrd="0" presId="urn:microsoft.com/office/officeart/2008/layout/HorizontalMultiLevelHierarchy"/>
    <dgm:cxn modelId="{5D20E247-D0D0-48C3-B001-76C4ADD7020C}" type="presParOf" srcId="{C6FF6F2A-CFB4-4493-9AC9-F045CD5DE7B3}" destId="{4CC7A729-6083-4BC3-B82C-F2201BD71AD3}" srcOrd="0" destOrd="0" presId="urn:microsoft.com/office/officeart/2008/layout/HorizontalMultiLevelHierarchy"/>
    <dgm:cxn modelId="{3EEA9A77-468E-490A-87C6-BBE0FC7CA0BD}" type="presParOf" srcId="{375003F4-ED8C-490B-B0A4-53935DBA96FE}" destId="{AAF7006D-5FDA-4942-95AA-BF463D4C0FF8}" srcOrd="3" destOrd="0" presId="urn:microsoft.com/office/officeart/2008/layout/HorizontalMultiLevelHierarchy"/>
    <dgm:cxn modelId="{C6A7932F-9720-4488-A107-63C13E6C1404}" type="presParOf" srcId="{AAF7006D-5FDA-4942-95AA-BF463D4C0FF8}" destId="{C709D626-CBDA-4AF3-BB7A-44F355D43E52}" srcOrd="0" destOrd="0" presId="urn:microsoft.com/office/officeart/2008/layout/HorizontalMultiLevelHierarchy"/>
    <dgm:cxn modelId="{C77AA289-0F63-4057-9767-E2190C9AFE5E}" type="presParOf" srcId="{AAF7006D-5FDA-4942-95AA-BF463D4C0FF8}" destId="{E75F4DE1-985A-4C30-B8F3-E31A6D41E9CB}" srcOrd="1" destOrd="0" presId="urn:microsoft.com/office/officeart/2008/layout/HorizontalMultiLevelHierarchy"/>
    <dgm:cxn modelId="{B9B8F4D7-8F93-45CB-829C-76037EB9DDA8}" type="presParOf" srcId="{534AF2BE-FF4E-4224-9EB0-151677F0DC5E}" destId="{1FD0C08A-D07B-4E56-BE1F-8A77C1B4EFC9}" srcOrd="2" destOrd="0" presId="urn:microsoft.com/office/officeart/2008/layout/HorizontalMultiLevelHierarchy"/>
    <dgm:cxn modelId="{165340F0-311C-4F9D-8E86-44C2E0390D92}" type="presParOf" srcId="{1FD0C08A-D07B-4E56-BE1F-8A77C1B4EFC9}" destId="{22772A17-6927-43FA-9786-0BC71DF61037}" srcOrd="0" destOrd="0" presId="urn:microsoft.com/office/officeart/2008/layout/HorizontalMultiLevelHierarchy"/>
    <dgm:cxn modelId="{CCB844DA-92A1-4A27-A659-198B8204C5EC}" type="presParOf" srcId="{534AF2BE-FF4E-4224-9EB0-151677F0DC5E}" destId="{4BDEEE29-1549-4BC7-8E85-7BA83250EB6D}" srcOrd="3" destOrd="0" presId="urn:microsoft.com/office/officeart/2008/layout/HorizontalMultiLevelHierarchy"/>
    <dgm:cxn modelId="{84D94274-5E58-4D9C-B2FA-07724C485F94}" type="presParOf" srcId="{4BDEEE29-1549-4BC7-8E85-7BA83250EB6D}" destId="{16F59F6E-7053-481D-A367-5411C201C894}" srcOrd="0" destOrd="0" presId="urn:microsoft.com/office/officeart/2008/layout/HorizontalMultiLevelHierarchy"/>
    <dgm:cxn modelId="{73B2D62A-43E7-47BF-8CFD-30DE4CF19018}" type="presParOf" srcId="{4BDEEE29-1549-4BC7-8E85-7BA83250EB6D}" destId="{5CD3FD68-2EFC-4B35-8743-490103844E0B}" srcOrd="1" destOrd="0" presId="urn:microsoft.com/office/officeart/2008/layout/HorizontalMultiLevelHierarchy"/>
    <dgm:cxn modelId="{57A94D03-C425-40ED-AE8E-B958366A5CAE}" type="presParOf" srcId="{5CD3FD68-2EFC-4B35-8743-490103844E0B}" destId="{9FC54932-424F-49E6-A028-CEE2150835F6}" srcOrd="0" destOrd="0" presId="urn:microsoft.com/office/officeart/2008/layout/HorizontalMultiLevelHierarchy"/>
    <dgm:cxn modelId="{02AF4DB6-1E35-4341-82D7-4A6F36EBB285}" type="presParOf" srcId="{9FC54932-424F-49E6-A028-CEE2150835F6}" destId="{B0CF21D6-0CBF-4EA8-B526-8450DA376A48}" srcOrd="0" destOrd="0" presId="urn:microsoft.com/office/officeart/2008/layout/HorizontalMultiLevelHierarchy"/>
    <dgm:cxn modelId="{29E89E8D-D9D2-4303-8603-8F694D95A011}" type="presParOf" srcId="{5CD3FD68-2EFC-4B35-8743-490103844E0B}" destId="{10A3850B-9C59-4FF3-B093-8AD20749157F}" srcOrd="1" destOrd="0" presId="urn:microsoft.com/office/officeart/2008/layout/HorizontalMultiLevelHierarchy"/>
    <dgm:cxn modelId="{E0949E84-3EA9-411F-93CF-8B5B066768B4}" type="presParOf" srcId="{10A3850B-9C59-4FF3-B093-8AD20749157F}" destId="{D623C5EC-25BE-43EE-9897-2A6E589905E6}" srcOrd="0" destOrd="0" presId="urn:microsoft.com/office/officeart/2008/layout/HorizontalMultiLevelHierarchy"/>
    <dgm:cxn modelId="{580CF943-62EF-4B94-95F8-CED0BF6FA91B}" type="presParOf" srcId="{10A3850B-9C59-4FF3-B093-8AD20749157F}" destId="{4AD8A9B0-3E2D-471C-BD42-EEEDCAF2568C}" srcOrd="1" destOrd="0" presId="urn:microsoft.com/office/officeart/2008/layout/HorizontalMultiLevelHierarchy"/>
    <dgm:cxn modelId="{7D6FC183-1210-4FF5-A2BC-2C644BF7EAAC}" type="presParOf" srcId="{5CD3FD68-2EFC-4B35-8743-490103844E0B}" destId="{E954E0FB-421D-45B5-81A5-AE24F4158E96}" srcOrd="2" destOrd="0" presId="urn:microsoft.com/office/officeart/2008/layout/HorizontalMultiLevelHierarchy"/>
    <dgm:cxn modelId="{8C3B2C80-3678-4FF5-A92D-E3787B4A7982}" type="presParOf" srcId="{E954E0FB-421D-45B5-81A5-AE24F4158E96}" destId="{15926E5A-2C04-4C5A-8E4E-C93154251B48}" srcOrd="0" destOrd="0" presId="urn:microsoft.com/office/officeart/2008/layout/HorizontalMultiLevelHierarchy"/>
    <dgm:cxn modelId="{6DD3138A-344F-4A80-ADCE-E4C56D0AFD66}" type="presParOf" srcId="{5CD3FD68-2EFC-4B35-8743-490103844E0B}" destId="{B1CA033A-8194-48C9-89BF-5C12AD7218AA}" srcOrd="3" destOrd="0" presId="urn:microsoft.com/office/officeart/2008/layout/HorizontalMultiLevelHierarchy"/>
    <dgm:cxn modelId="{2B8054CD-BD15-46FA-AD80-19A4FEF6E63E}" type="presParOf" srcId="{B1CA033A-8194-48C9-89BF-5C12AD7218AA}" destId="{B11938FD-10E2-4C34-8A1F-47FBA2B4F269}" srcOrd="0" destOrd="0" presId="urn:microsoft.com/office/officeart/2008/layout/HorizontalMultiLevelHierarchy"/>
    <dgm:cxn modelId="{9B99B32E-39ED-49CE-BB8A-5F4D05C1AD5B}" type="presParOf" srcId="{B1CA033A-8194-48C9-89BF-5C12AD7218AA}" destId="{BD86F4AA-C5F7-4F38-9248-1822EFB2991A}" srcOrd="1" destOrd="0" presId="urn:microsoft.com/office/officeart/2008/layout/HorizontalMultiLevelHierarchy"/>
    <dgm:cxn modelId="{ADA3AF74-82E6-4F89-B44C-FF8495B0AD58}" type="presParOf" srcId="{5CD3FD68-2EFC-4B35-8743-490103844E0B}" destId="{F891D45B-C00E-4CEE-A39E-F903E10B3075}" srcOrd="4" destOrd="0" presId="urn:microsoft.com/office/officeart/2008/layout/HorizontalMultiLevelHierarchy"/>
    <dgm:cxn modelId="{40F3CBB0-0C5E-4F45-A10F-5418F6D95817}" type="presParOf" srcId="{F891D45B-C00E-4CEE-A39E-F903E10B3075}" destId="{71C4203C-B6C0-4FAA-89C1-BCC44A53DD92}" srcOrd="0" destOrd="0" presId="urn:microsoft.com/office/officeart/2008/layout/HorizontalMultiLevelHierarchy"/>
    <dgm:cxn modelId="{73332E05-AD54-4DC1-96C2-290D5030F061}" type="presParOf" srcId="{5CD3FD68-2EFC-4B35-8743-490103844E0B}" destId="{641FF096-88CC-4AC7-B209-4DDEEF753C15}" srcOrd="5" destOrd="0" presId="urn:microsoft.com/office/officeart/2008/layout/HorizontalMultiLevelHierarchy"/>
    <dgm:cxn modelId="{D44DC41A-219D-402E-B288-BC8A55014626}" type="presParOf" srcId="{641FF096-88CC-4AC7-B209-4DDEEF753C15}" destId="{8C2C7AFC-1C3C-433C-A50B-3DAE96622C35}" srcOrd="0" destOrd="0" presId="urn:microsoft.com/office/officeart/2008/layout/HorizontalMultiLevelHierarchy"/>
    <dgm:cxn modelId="{C954CB26-B12D-4C45-9C97-A37BC7E32EAA}" type="presParOf" srcId="{641FF096-88CC-4AC7-B209-4DDEEF753C15}" destId="{08D48525-9FDB-440D-8D76-025712C824F4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1BD58184-9E55-4C05-9B53-4D7EAFE86A7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FAA728B-9B15-4B6C-A5B0-F1DD16CF443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EB7B94-1B04-4A50-9F12-C9F61D417920}" type="par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732AE3E-1791-4BBA-9260-01B92E2FD2F2}" type="sibTrans" cxnId="{0B48FE66-2F9F-4B51-A99D-2B4C5F7F2D7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270A0C-7CD8-4C11-82EE-ECF14A86769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A6A4AD-0F6D-41CE-8685-492C80F13C23}" type="par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211C71-0F03-48E7-8B83-F2C8591FCB62}" type="sibTrans" cxnId="{CBCD27BE-4327-4A2A-845D-F7F193DD15A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C557101-9EA5-483D-B85C-482E0CA0331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E4A8598-CE44-42C0-93BF-086F80426EEB}" type="par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CB895D-C437-4239-A0F0-231711A7129E}" type="sibTrans" cxnId="{6391EB9C-91FE-45EA-86F9-66097A23998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5B6015-4360-410A-BFE0-EB63803D70A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F98E7B-636A-4D38-9F42-7ACB8C1B28DA}" type="par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6AEC2B-74ED-436E-8F78-D49C1EFB1385}" type="sibTrans" cxnId="{FAE4E0F4-7A59-4129-86E0-F1E482020E9C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08338D-8D81-455D-A8CC-0270186837E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ED1CFF-87ED-48CA-A1B7-A8FADE36D9FE}" type="par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85E1484-2250-4F91-9C1A-F1D57E2A07D2}" type="sibTrans" cxnId="{01E6BDC4-C370-4801-8719-531F94B8EA6B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236AB05-A5A5-49BD-9B13-F606BBC4B91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DDE2329-D48B-437C-A71B-566A872F3E41}" type="par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8AD83F-9AC8-477D-8FF9-9FE297DDC58A}" type="sibTrans" cxnId="{8E9BA54E-9E36-4AF7-98AF-4E76550FA499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12EFBE-DBE3-484F-AA4F-17C7F7416AD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295E0D5-8F79-411F-9B31-5C1A65401C0B}" type="par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1EA35E0-7DB2-44B8-AAF1-096FA197ADED}" type="sibTrans" cxnId="{6D2112FB-6313-48DE-A677-1843438810E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0E7150-F45A-43BA-A246-D2F50A826B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E0CEFE9-391A-4F34-8294-A0EF7F79C575}" type="parTrans" cxnId="{0AD62567-E422-4F2C-A3A5-981FE3F2C515}">
      <dgm:prSet/>
      <dgm:spPr/>
      <dgm:t>
        <a:bodyPr/>
        <a:lstStyle/>
        <a:p>
          <a:endParaRPr lang="en-US" sz="1400"/>
        </a:p>
      </dgm:t>
    </dgm:pt>
    <dgm:pt modelId="{927DBCBF-5538-4D40-A528-B1B54F38549A}" type="sibTrans" cxnId="{0AD62567-E422-4F2C-A3A5-981FE3F2C515}">
      <dgm:prSet/>
      <dgm:spPr/>
      <dgm:t>
        <a:bodyPr/>
        <a:lstStyle/>
        <a:p>
          <a:endParaRPr lang="en-US" sz="1400"/>
        </a:p>
      </dgm:t>
    </dgm:pt>
    <dgm:pt modelId="{D2A836EE-8952-494C-B90A-1CAF8E51F2A9}" type="pres">
      <dgm:prSet presAssocID="{1BD58184-9E55-4C05-9B53-4D7EAFE86A7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9C2A57-9DA3-48F7-AF22-8500C993D6C2}" type="pres">
      <dgm:prSet presAssocID="{1FAA728B-9B15-4B6C-A5B0-F1DD16CF4435}" presName="hierRoot1" presStyleCnt="0"/>
      <dgm:spPr/>
    </dgm:pt>
    <dgm:pt modelId="{2B7852FB-D5C6-40A7-A3B0-5613E4CA1A7B}" type="pres">
      <dgm:prSet presAssocID="{1FAA728B-9B15-4B6C-A5B0-F1DD16CF4435}" presName="composite" presStyleCnt="0"/>
      <dgm:spPr/>
    </dgm:pt>
    <dgm:pt modelId="{F92B79AC-C7E5-45E6-8C23-6C9E3AF7B8A8}" type="pres">
      <dgm:prSet presAssocID="{1FAA728B-9B15-4B6C-A5B0-F1DD16CF4435}" presName="background" presStyleLbl="node0" presStyleIdx="0" presStyleCnt="1"/>
      <dgm:spPr/>
    </dgm:pt>
    <dgm:pt modelId="{D392AF7C-A76C-4CA9-BA74-F780F4EB144A}" type="pres">
      <dgm:prSet presAssocID="{1FAA728B-9B15-4B6C-A5B0-F1DD16CF4435}" presName="text" presStyleLbl="fgAcc0" presStyleIdx="0" presStyleCnt="1">
        <dgm:presLayoutVars>
          <dgm:chPref val="3"/>
        </dgm:presLayoutVars>
      </dgm:prSet>
      <dgm:spPr/>
    </dgm:pt>
    <dgm:pt modelId="{665E76B8-5805-427B-984D-FF9C74A3CF9A}" type="pres">
      <dgm:prSet presAssocID="{1FAA728B-9B15-4B6C-A5B0-F1DD16CF4435}" presName="hierChild2" presStyleCnt="0"/>
      <dgm:spPr/>
    </dgm:pt>
    <dgm:pt modelId="{8EA67613-5132-4971-8699-5A1A9FF8B82B}" type="pres">
      <dgm:prSet presAssocID="{A6A6A4AD-0F6D-41CE-8685-492C80F13C23}" presName="Name10" presStyleLbl="parChTrans1D2" presStyleIdx="0" presStyleCnt="3"/>
      <dgm:spPr/>
    </dgm:pt>
    <dgm:pt modelId="{428FE6D5-2B41-48BE-A548-3EEA47DB1F93}" type="pres">
      <dgm:prSet presAssocID="{33270A0C-7CD8-4C11-82EE-ECF14A867693}" presName="hierRoot2" presStyleCnt="0"/>
      <dgm:spPr/>
    </dgm:pt>
    <dgm:pt modelId="{E92ABDA1-CD58-41AB-AE4D-8BC9AC4E4AD3}" type="pres">
      <dgm:prSet presAssocID="{33270A0C-7CD8-4C11-82EE-ECF14A867693}" presName="composite2" presStyleCnt="0"/>
      <dgm:spPr/>
    </dgm:pt>
    <dgm:pt modelId="{C012CF40-E5D1-4EFD-9116-8A19C49243AC}" type="pres">
      <dgm:prSet presAssocID="{33270A0C-7CD8-4C11-82EE-ECF14A867693}" presName="background2" presStyleLbl="node2" presStyleIdx="0" presStyleCnt="3"/>
      <dgm:spPr/>
    </dgm:pt>
    <dgm:pt modelId="{64EE25C0-4A36-494C-A5AE-AF48ABE70FFB}" type="pres">
      <dgm:prSet presAssocID="{33270A0C-7CD8-4C11-82EE-ECF14A867693}" presName="text2" presStyleLbl="fgAcc2" presStyleIdx="0" presStyleCnt="3">
        <dgm:presLayoutVars>
          <dgm:chPref val="3"/>
        </dgm:presLayoutVars>
      </dgm:prSet>
      <dgm:spPr/>
    </dgm:pt>
    <dgm:pt modelId="{19B22A8D-6E04-41B1-923D-C11225C8444A}" type="pres">
      <dgm:prSet presAssocID="{33270A0C-7CD8-4C11-82EE-ECF14A867693}" presName="hierChild3" presStyleCnt="0"/>
      <dgm:spPr/>
    </dgm:pt>
    <dgm:pt modelId="{37146429-C223-42EA-A628-6B4068416552}" type="pres">
      <dgm:prSet presAssocID="{7DDE2329-D48B-437C-A71B-566A872F3E41}" presName="Name17" presStyleLbl="parChTrans1D3" presStyleIdx="0" presStyleCnt="4"/>
      <dgm:spPr/>
    </dgm:pt>
    <dgm:pt modelId="{5847F0F4-98B0-4EF2-BB24-8D510542F4C1}" type="pres">
      <dgm:prSet presAssocID="{7236AB05-A5A5-49BD-9B13-F606BBC4B91E}" presName="hierRoot3" presStyleCnt="0"/>
      <dgm:spPr/>
    </dgm:pt>
    <dgm:pt modelId="{56762CDE-7433-447A-9A67-5323B2460C96}" type="pres">
      <dgm:prSet presAssocID="{7236AB05-A5A5-49BD-9B13-F606BBC4B91E}" presName="composite3" presStyleCnt="0"/>
      <dgm:spPr/>
    </dgm:pt>
    <dgm:pt modelId="{F8A42063-9700-4CCC-87D4-07F8EAD81504}" type="pres">
      <dgm:prSet presAssocID="{7236AB05-A5A5-49BD-9B13-F606BBC4B91E}" presName="background3" presStyleLbl="node3" presStyleIdx="0" presStyleCnt="4"/>
      <dgm:spPr/>
    </dgm:pt>
    <dgm:pt modelId="{63BFA72F-74F1-459C-8FDE-316EDD4B2EFE}" type="pres">
      <dgm:prSet presAssocID="{7236AB05-A5A5-49BD-9B13-F606BBC4B91E}" presName="text3" presStyleLbl="fgAcc3" presStyleIdx="0" presStyleCnt="4">
        <dgm:presLayoutVars>
          <dgm:chPref val="3"/>
        </dgm:presLayoutVars>
      </dgm:prSet>
      <dgm:spPr/>
    </dgm:pt>
    <dgm:pt modelId="{74701438-9E4D-4721-8E39-683047DB34F2}" type="pres">
      <dgm:prSet presAssocID="{7236AB05-A5A5-49BD-9B13-F606BBC4B91E}" presName="hierChild4" presStyleCnt="0"/>
      <dgm:spPr/>
    </dgm:pt>
    <dgm:pt modelId="{7023BAFF-938F-4D37-8FCE-E9CEB19CFDB9}" type="pres">
      <dgm:prSet presAssocID="{7EED1CFF-87ED-48CA-A1B7-A8FADE36D9FE}" presName="Name17" presStyleLbl="parChTrans1D3" presStyleIdx="1" presStyleCnt="4"/>
      <dgm:spPr/>
    </dgm:pt>
    <dgm:pt modelId="{0FA92604-ED26-402D-94E1-78BBFA938DA4}" type="pres">
      <dgm:prSet presAssocID="{9908338D-8D81-455D-A8CC-0270186837E3}" presName="hierRoot3" presStyleCnt="0"/>
      <dgm:spPr/>
    </dgm:pt>
    <dgm:pt modelId="{8D855E37-2E13-446B-BEE0-4F172EF352BB}" type="pres">
      <dgm:prSet presAssocID="{9908338D-8D81-455D-A8CC-0270186837E3}" presName="composite3" presStyleCnt="0"/>
      <dgm:spPr/>
    </dgm:pt>
    <dgm:pt modelId="{230E4865-6896-4E00-BC83-D016A838EEAD}" type="pres">
      <dgm:prSet presAssocID="{9908338D-8D81-455D-A8CC-0270186837E3}" presName="background3" presStyleLbl="node3" presStyleIdx="1" presStyleCnt="4"/>
      <dgm:spPr/>
    </dgm:pt>
    <dgm:pt modelId="{F5E1A6C9-5A50-44C9-9BB2-6F5A9854E1DF}" type="pres">
      <dgm:prSet presAssocID="{9908338D-8D81-455D-A8CC-0270186837E3}" presName="text3" presStyleLbl="fgAcc3" presStyleIdx="1" presStyleCnt="4">
        <dgm:presLayoutVars>
          <dgm:chPref val="3"/>
        </dgm:presLayoutVars>
      </dgm:prSet>
      <dgm:spPr/>
    </dgm:pt>
    <dgm:pt modelId="{4A446729-DDEB-4A79-A73D-ECE1F5C075D6}" type="pres">
      <dgm:prSet presAssocID="{9908338D-8D81-455D-A8CC-0270186837E3}" presName="hierChild4" presStyleCnt="0"/>
      <dgm:spPr/>
    </dgm:pt>
    <dgm:pt modelId="{49DFB2EB-E902-41C3-9AC3-636DAD4D5985}" type="pres">
      <dgm:prSet presAssocID="{0E0CEFE9-391A-4F34-8294-A0EF7F79C575}" presName="Name10" presStyleLbl="parChTrans1D2" presStyleIdx="1" presStyleCnt="3"/>
      <dgm:spPr/>
    </dgm:pt>
    <dgm:pt modelId="{051E16D9-E55E-476B-BF0F-BFE87338DDF6}" type="pres">
      <dgm:prSet presAssocID="{330E7150-F45A-43BA-A246-D2F50A826BE6}" presName="hierRoot2" presStyleCnt="0"/>
      <dgm:spPr/>
    </dgm:pt>
    <dgm:pt modelId="{768CAE87-99E8-4E00-9AF9-DC49A950C617}" type="pres">
      <dgm:prSet presAssocID="{330E7150-F45A-43BA-A246-D2F50A826BE6}" presName="composite2" presStyleCnt="0"/>
      <dgm:spPr/>
    </dgm:pt>
    <dgm:pt modelId="{92B0BD9A-CA59-4BFE-8468-003622EA7D04}" type="pres">
      <dgm:prSet presAssocID="{330E7150-F45A-43BA-A246-D2F50A826BE6}" presName="background2" presStyleLbl="node2" presStyleIdx="1" presStyleCnt="3"/>
      <dgm:spPr/>
    </dgm:pt>
    <dgm:pt modelId="{C559D1C3-26C2-4384-A0A5-584675136CCF}" type="pres">
      <dgm:prSet presAssocID="{330E7150-F45A-43BA-A246-D2F50A826BE6}" presName="text2" presStyleLbl="fgAcc2" presStyleIdx="1" presStyleCnt="3">
        <dgm:presLayoutVars>
          <dgm:chPref val="3"/>
        </dgm:presLayoutVars>
      </dgm:prSet>
      <dgm:spPr/>
    </dgm:pt>
    <dgm:pt modelId="{3F73C28D-1347-466A-8872-E5BA7D496F38}" type="pres">
      <dgm:prSet presAssocID="{330E7150-F45A-43BA-A246-D2F50A826BE6}" presName="hierChild3" presStyleCnt="0"/>
      <dgm:spPr/>
    </dgm:pt>
    <dgm:pt modelId="{45760A9F-1B73-4F84-855E-2D29760C4804}" type="pres">
      <dgm:prSet presAssocID="{4E4A8598-CE44-42C0-93BF-086F80426EEB}" presName="Name10" presStyleLbl="parChTrans1D2" presStyleIdx="2" presStyleCnt="3"/>
      <dgm:spPr/>
    </dgm:pt>
    <dgm:pt modelId="{7F4D9DD1-1EA9-46D8-A4DB-B080D8E027F3}" type="pres">
      <dgm:prSet presAssocID="{8C557101-9EA5-483D-B85C-482E0CA03319}" presName="hierRoot2" presStyleCnt="0"/>
      <dgm:spPr/>
    </dgm:pt>
    <dgm:pt modelId="{3ED049E6-3A13-4D2F-870A-CACB3D04D4BD}" type="pres">
      <dgm:prSet presAssocID="{8C557101-9EA5-483D-B85C-482E0CA03319}" presName="composite2" presStyleCnt="0"/>
      <dgm:spPr/>
    </dgm:pt>
    <dgm:pt modelId="{737D8521-7848-43ED-90A7-FF94DB7735EB}" type="pres">
      <dgm:prSet presAssocID="{8C557101-9EA5-483D-B85C-482E0CA03319}" presName="background2" presStyleLbl="node2" presStyleIdx="2" presStyleCnt="3"/>
      <dgm:spPr/>
    </dgm:pt>
    <dgm:pt modelId="{16753983-AFCD-45C3-8427-F105D6AAEDEA}" type="pres">
      <dgm:prSet presAssocID="{8C557101-9EA5-483D-B85C-482E0CA03319}" presName="text2" presStyleLbl="fgAcc2" presStyleIdx="2" presStyleCnt="3">
        <dgm:presLayoutVars>
          <dgm:chPref val="3"/>
        </dgm:presLayoutVars>
      </dgm:prSet>
      <dgm:spPr/>
    </dgm:pt>
    <dgm:pt modelId="{3B2B5B8D-7E13-40AD-88DF-386E8280F455}" type="pres">
      <dgm:prSet presAssocID="{8C557101-9EA5-483D-B85C-482E0CA03319}" presName="hierChild3" presStyleCnt="0"/>
      <dgm:spPr/>
    </dgm:pt>
    <dgm:pt modelId="{2DDD2107-7638-464A-8762-E3973D3DE37F}" type="pres">
      <dgm:prSet presAssocID="{B295E0D5-8F79-411F-9B31-5C1A65401C0B}" presName="Name17" presStyleLbl="parChTrans1D3" presStyleIdx="2" presStyleCnt="4"/>
      <dgm:spPr/>
    </dgm:pt>
    <dgm:pt modelId="{F05CCCCF-CF81-4615-877E-DAFD0F4B3AA3}" type="pres">
      <dgm:prSet presAssocID="{E212EFBE-DBE3-484F-AA4F-17C7F7416AD9}" presName="hierRoot3" presStyleCnt="0"/>
      <dgm:spPr/>
    </dgm:pt>
    <dgm:pt modelId="{CB983D79-5A6F-49A2-9D18-FEEB549BFE73}" type="pres">
      <dgm:prSet presAssocID="{E212EFBE-DBE3-484F-AA4F-17C7F7416AD9}" presName="composite3" presStyleCnt="0"/>
      <dgm:spPr/>
    </dgm:pt>
    <dgm:pt modelId="{8D720EEE-C133-4306-8A6A-2DCDF0D1B74C}" type="pres">
      <dgm:prSet presAssocID="{E212EFBE-DBE3-484F-AA4F-17C7F7416AD9}" presName="background3" presStyleLbl="node3" presStyleIdx="2" presStyleCnt="4"/>
      <dgm:spPr/>
    </dgm:pt>
    <dgm:pt modelId="{772986FB-F7B6-407F-88D0-63E6BFCF3E81}" type="pres">
      <dgm:prSet presAssocID="{E212EFBE-DBE3-484F-AA4F-17C7F7416AD9}" presName="text3" presStyleLbl="fgAcc3" presStyleIdx="2" presStyleCnt="4">
        <dgm:presLayoutVars>
          <dgm:chPref val="3"/>
        </dgm:presLayoutVars>
      </dgm:prSet>
      <dgm:spPr/>
    </dgm:pt>
    <dgm:pt modelId="{893E36A6-7107-4E6C-944A-C8904A06908A}" type="pres">
      <dgm:prSet presAssocID="{E212EFBE-DBE3-484F-AA4F-17C7F7416AD9}" presName="hierChild4" presStyleCnt="0"/>
      <dgm:spPr/>
    </dgm:pt>
    <dgm:pt modelId="{0792393C-B10E-4472-87EE-4DCE8E9A3EC2}" type="pres">
      <dgm:prSet presAssocID="{67F98E7B-636A-4D38-9F42-7ACB8C1B28DA}" presName="Name17" presStyleLbl="parChTrans1D3" presStyleIdx="3" presStyleCnt="4"/>
      <dgm:spPr/>
    </dgm:pt>
    <dgm:pt modelId="{E74D884F-79DF-4B88-BF9D-ECA8F6772B31}" type="pres">
      <dgm:prSet presAssocID="{855B6015-4360-410A-BFE0-EB63803D70A7}" presName="hierRoot3" presStyleCnt="0"/>
      <dgm:spPr/>
    </dgm:pt>
    <dgm:pt modelId="{4374BA9A-A56E-46DB-884A-0ADDB2992051}" type="pres">
      <dgm:prSet presAssocID="{855B6015-4360-410A-BFE0-EB63803D70A7}" presName="composite3" presStyleCnt="0"/>
      <dgm:spPr/>
    </dgm:pt>
    <dgm:pt modelId="{17136BEB-324A-4E9B-9884-D39EC47A8866}" type="pres">
      <dgm:prSet presAssocID="{855B6015-4360-410A-BFE0-EB63803D70A7}" presName="background3" presStyleLbl="node3" presStyleIdx="3" presStyleCnt="4"/>
      <dgm:spPr/>
    </dgm:pt>
    <dgm:pt modelId="{8EDB1C3F-2DDF-4043-B09B-CE3ECFCA9208}" type="pres">
      <dgm:prSet presAssocID="{855B6015-4360-410A-BFE0-EB63803D70A7}" presName="text3" presStyleLbl="fgAcc3" presStyleIdx="3" presStyleCnt="4">
        <dgm:presLayoutVars>
          <dgm:chPref val="3"/>
        </dgm:presLayoutVars>
      </dgm:prSet>
      <dgm:spPr/>
    </dgm:pt>
    <dgm:pt modelId="{7AEEDC6E-0281-4A87-8239-79F9552A1796}" type="pres">
      <dgm:prSet presAssocID="{855B6015-4360-410A-BFE0-EB63803D70A7}" presName="hierChild4" presStyleCnt="0"/>
      <dgm:spPr/>
    </dgm:pt>
  </dgm:ptLst>
  <dgm:cxnLst>
    <dgm:cxn modelId="{34DC280C-FDDA-4912-B858-DD048052E8F1}" type="presOf" srcId="{67F98E7B-636A-4D38-9F42-7ACB8C1B28DA}" destId="{0792393C-B10E-4472-87EE-4DCE8E9A3EC2}" srcOrd="0" destOrd="0" presId="urn:microsoft.com/office/officeart/2005/8/layout/hierarchy1"/>
    <dgm:cxn modelId="{24797018-451A-4951-9388-0314D6C21F48}" type="presOf" srcId="{B295E0D5-8F79-411F-9B31-5C1A65401C0B}" destId="{2DDD2107-7638-464A-8762-E3973D3DE37F}" srcOrd="0" destOrd="0" presId="urn:microsoft.com/office/officeart/2005/8/layout/hierarchy1"/>
    <dgm:cxn modelId="{49130525-2720-481E-B21D-CDB8EDB7E43A}" type="presOf" srcId="{0E0CEFE9-391A-4F34-8294-A0EF7F79C575}" destId="{49DFB2EB-E902-41C3-9AC3-636DAD4D5985}" srcOrd="0" destOrd="0" presId="urn:microsoft.com/office/officeart/2005/8/layout/hierarchy1"/>
    <dgm:cxn modelId="{94B02D27-0668-4057-B6DC-31B075A1A5EB}" type="presOf" srcId="{7236AB05-A5A5-49BD-9B13-F606BBC4B91E}" destId="{63BFA72F-74F1-459C-8FDE-316EDD4B2EFE}" srcOrd="0" destOrd="0" presId="urn:microsoft.com/office/officeart/2005/8/layout/hierarchy1"/>
    <dgm:cxn modelId="{20C8D52A-B34B-4DEA-BAAC-ECFC78C392A4}" type="presOf" srcId="{A6A6A4AD-0F6D-41CE-8685-492C80F13C23}" destId="{8EA67613-5132-4971-8699-5A1A9FF8B82B}" srcOrd="0" destOrd="0" presId="urn:microsoft.com/office/officeart/2005/8/layout/hierarchy1"/>
    <dgm:cxn modelId="{959BEA35-75F8-467A-B593-D961910AA37A}" type="presOf" srcId="{1BD58184-9E55-4C05-9B53-4D7EAFE86A77}" destId="{D2A836EE-8952-494C-B90A-1CAF8E51F2A9}" srcOrd="0" destOrd="0" presId="urn:microsoft.com/office/officeart/2005/8/layout/hierarchy1"/>
    <dgm:cxn modelId="{AB37675C-F81B-4B72-9EEF-4A7C93464991}" type="presOf" srcId="{1FAA728B-9B15-4B6C-A5B0-F1DD16CF4435}" destId="{D392AF7C-A76C-4CA9-BA74-F780F4EB144A}" srcOrd="0" destOrd="0" presId="urn:microsoft.com/office/officeart/2005/8/layout/hierarchy1"/>
    <dgm:cxn modelId="{6D089462-1519-4788-9F4C-143D80BD1212}" type="presOf" srcId="{7EED1CFF-87ED-48CA-A1B7-A8FADE36D9FE}" destId="{7023BAFF-938F-4D37-8FCE-E9CEB19CFDB9}" srcOrd="0" destOrd="0" presId="urn:microsoft.com/office/officeart/2005/8/layout/hierarchy1"/>
    <dgm:cxn modelId="{0B48FE66-2F9F-4B51-A99D-2B4C5F7F2D74}" srcId="{1BD58184-9E55-4C05-9B53-4D7EAFE86A77}" destId="{1FAA728B-9B15-4B6C-A5B0-F1DD16CF4435}" srcOrd="0" destOrd="0" parTransId="{17EB7B94-1B04-4A50-9F12-C9F61D417920}" sibTransId="{A732AE3E-1791-4BBA-9260-01B92E2FD2F2}"/>
    <dgm:cxn modelId="{0AD62567-E422-4F2C-A3A5-981FE3F2C515}" srcId="{1FAA728B-9B15-4B6C-A5B0-F1DD16CF4435}" destId="{330E7150-F45A-43BA-A246-D2F50A826BE6}" srcOrd="1" destOrd="0" parTransId="{0E0CEFE9-391A-4F34-8294-A0EF7F79C575}" sibTransId="{927DBCBF-5538-4D40-A528-B1B54F38549A}"/>
    <dgm:cxn modelId="{8159776B-F47E-4826-A5B7-67E8A5ABF317}" type="presOf" srcId="{330E7150-F45A-43BA-A246-D2F50A826BE6}" destId="{C559D1C3-26C2-4384-A0A5-584675136CCF}" srcOrd="0" destOrd="0" presId="urn:microsoft.com/office/officeart/2005/8/layout/hierarchy1"/>
    <dgm:cxn modelId="{8E9BA54E-9E36-4AF7-98AF-4E76550FA499}" srcId="{33270A0C-7CD8-4C11-82EE-ECF14A867693}" destId="{7236AB05-A5A5-49BD-9B13-F606BBC4B91E}" srcOrd="0" destOrd="0" parTransId="{7DDE2329-D48B-437C-A71B-566A872F3E41}" sibTransId="{EA8AD83F-9AC8-477D-8FF9-9FE297DDC58A}"/>
    <dgm:cxn modelId="{EDBA5D7D-AF16-4ED5-8F9D-B16120657EC8}" type="presOf" srcId="{E212EFBE-DBE3-484F-AA4F-17C7F7416AD9}" destId="{772986FB-F7B6-407F-88D0-63E6BFCF3E81}" srcOrd="0" destOrd="0" presId="urn:microsoft.com/office/officeart/2005/8/layout/hierarchy1"/>
    <dgm:cxn modelId="{E12F7287-17F4-4893-91AA-4971624BBE97}" type="presOf" srcId="{8C557101-9EA5-483D-B85C-482E0CA03319}" destId="{16753983-AFCD-45C3-8427-F105D6AAEDEA}" srcOrd="0" destOrd="0" presId="urn:microsoft.com/office/officeart/2005/8/layout/hierarchy1"/>
    <dgm:cxn modelId="{D347C291-4313-400F-BBB6-22CA3A1C1029}" type="presOf" srcId="{33270A0C-7CD8-4C11-82EE-ECF14A867693}" destId="{64EE25C0-4A36-494C-A5AE-AF48ABE70FFB}" srcOrd="0" destOrd="0" presId="urn:microsoft.com/office/officeart/2005/8/layout/hierarchy1"/>
    <dgm:cxn modelId="{6391EB9C-91FE-45EA-86F9-66097A23998E}" srcId="{1FAA728B-9B15-4B6C-A5B0-F1DD16CF4435}" destId="{8C557101-9EA5-483D-B85C-482E0CA03319}" srcOrd="2" destOrd="0" parTransId="{4E4A8598-CE44-42C0-93BF-086F80426EEB}" sibTransId="{B2CB895D-C437-4239-A0F0-231711A7129E}"/>
    <dgm:cxn modelId="{CBCD27BE-4327-4A2A-845D-F7F193DD15AE}" srcId="{1FAA728B-9B15-4B6C-A5B0-F1DD16CF4435}" destId="{33270A0C-7CD8-4C11-82EE-ECF14A867693}" srcOrd="0" destOrd="0" parTransId="{A6A6A4AD-0F6D-41CE-8685-492C80F13C23}" sibTransId="{F0211C71-0F03-48E7-8B83-F2C8591FCB62}"/>
    <dgm:cxn modelId="{3765FFC3-BF52-4C37-87DD-E23BC4D53688}" type="presOf" srcId="{4E4A8598-CE44-42C0-93BF-086F80426EEB}" destId="{45760A9F-1B73-4F84-855E-2D29760C4804}" srcOrd="0" destOrd="0" presId="urn:microsoft.com/office/officeart/2005/8/layout/hierarchy1"/>
    <dgm:cxn modelId="{01E6BDC4-C370-4801-8719-531F94B8EA6B}" srcId="{33270A0C-7CD8-4C11-82EE-ECF14A867693}" destId="{9908338D-8D81-455D-A8CC-0270186837E3}" srcOrd="1" destOrd="0" parTransId="{7EED1CFF-87ED-48CA-A1B7-A8FADE36D9FE}" sibTransId="{E85E1484-2250-4F91-9C1A-F1D57E2A07D2}"/>
    <dgm:cxn modelId="{400955D3-CA95-4B57-B6FA-05948675E838}" type="presOf" srcId="{7DDE2329-D48B-437C-A71B-566A872F3E41}" destId="{37146429-C223-42EA-A628-6B4068416552}" srcOrd="0" destOrd="0" presId="urn:microsoft.com/office/officeart/2005/8/layout/hierarchy1"/>
    <dgm:cxn modelId="{BE7C04DD-17F7-4D86-850E-66ED066A4053}" type="presOf" srcId="{9908338D-8D81-455D-A8CC-0270186837E3}" destId="{F5E1A6C9-5A50-44C9-9BB2-6F5A9854E1DF}" srcOrd="0" destOrd="0" presId="urn:microsoft.com/office/officeart/2005/8/layout/hierarchy1"/>
    <dgm:cxn modelId="{7541C2EF-1566-40C7-B0BF-5912F6CE4D97}" type="presOf" srcId="{855B6015-4360-410A-BFE0-EB63803D70A7}" destId="{8EDB1C3F-2DDF-4043-B09B-CE3ECFCA9208}" srcOrd="0" destOrd="0" presId="urn:microsoft.com/office/officeart/2005/8/layout/hierarchy1"/>
    <dgm:cxn modelId="{FAE4E0F4-7A59-4129-86E0-F1E482020E9C}" srcId="{8C557101-9EA5-483D-B85C-482E0CA03319}" destId="{855B6015-4360-410A-BFE0-EB63803D70A7}" srcOrd="1" destOrd="0" parTransId="{67F98E7B-636A-4D38-9F42-7ACB8C1B28DA}" sibTransId="{EE6AEC2B-74ED-436E-8F78-D49C1EFB1385}"/>
    <dgm:cxn modelId="{6D2112FB-6313-48DE-A677-1843438810E8}" srcId="{8C557101-9EA5-483D-B85C-482E0CA03319}" destId="{E212EFBE-DBE3-484F-AA4F-17C7F7416AD9}" srcOrd="0" destOrd="0" parTransId="{B295E0D5-8F79-411F-9B31-5C1A65401C0B}" sibTransId="{B1EA35E0-7DB2-44B8-AAF1-096FA197ADED}"/>
    <dgm:cxn modelId="{E712C9CD-15DD-45F4-8A4C-1F59E9F5C1DB}" type="presParOf" srcId="{D2A836EE-8952-494C-B90A-1CAF8E51F2A9}" destId="{419C2A57-9DA3-48F7-AF22-8500C993D6C2}" srcOrd="0" destOrd="0" presId="urn:microsoft.com/office/officeart/2005/8/layout/hierarchy1"/>
    <dgm:cxn modelId="{9E0B77D7-A425-4032-ADD6-EADEED81DDEE}" type="presParOf" srcId="{419C2A57-9DA3-48F7-AF22-8500C993D6C2}" destId="{2B7852FB-D5C6-40A7-A3B0-5613E4CA1A7B}" srcOrd="0" destOrd="0" presId="urn:microsoft.com/office/officeart/2005/8/layout/hierarchy1"/>
    <dgm:cxn modelId="{CEE33D62-B94D-47EE-B125-11B68355E039}" type="presParOf" srcId="{2B7852FB-D5C6-40A7-A3B0-5613E4CA1A7B}" destId="{F92B79AC-C7E5-45E6-8C23-6C9E3AF7B8A8}" srcOrd="0" destOrd="0" presId="urn:microsoft.com/office/officeart/2005/8/layout/hierarchy1"/>
    <dgm:cxn modelId="{F60622C6-3E4B-4BD6-9F6F-025A359CE43A}" type="presParOf" srcId="{2B7852FB-D5C6-40A7-A3B0-5613E4CA1A7B}" destId="{D392AF7C-A76C-4CA9-BA74-F780F4EB144A}" srcOrd="1" destOrd="0" presId="urn:microsoft.com/office/officeart/2005/8/layout/hierarchy1"/>
    <dgm:cxn modelId="{71FDEB80-4FCF-423B-8447-223F2269418C}" type="presParOf" srcId="{419C2A57-9DA3-48F7-AF22-8500C993D6C2}" destId="{665E76B8-5805-427B-984D-FF9C74A3CF9A}" srcOrd="1" destOrd="0" presId="urn:microsoft.com/office/officeart/2005/8/layout/hierarchy1"/>
    <dgm:cxn modelId="{EC594461-A121-4EC6-B80B-2210883E3617}" type="presParOf" srcId="{665E76B8-5805-427B-984D-FF9C74A3CF9A}" destId="{8EA67613-5132-4971-8699-5A1A9FF8B82B}" srcOrd="0" destOrd="0" presId="urn:microsoft.com/office/officeart/2005/8/layout/hierarchy1"/>
    <dgm:cxn modelId="{23B66EDD-25C2-4D92-A105-F73465126A06}" type="presParOf" srcId="{665E76B8-5805-427B-984D-FF9C74A3CF9A}" destId="{428FE6D5-2B41-48BE-A548-3EEA47DB1F93}" srcOrd="1" destOrd="0" presId="urn:microsoft.com/office/officeart/2005/8/layout/hierarchy1"/>
    <dgm:cxn modelId="{98180012-75B5-46B7-B45E-D24C7B41D0DC}" type="presParOf" srcId="{428FE6D5-2B41-48BE-A548-3EEA47DB1F93}" destId="{E92ABDA1-CD58-41AB-AE4D-8BC9AC4E4AD3}" srcOrd="0" destOrd="0" presId="urn:microsoft.com/office/officeart/2005/8/layout/hierarchy1"/>
    <dgm:cxn modelId="{4370F645-BAC2-4CA1-AE72-EB27B7D0CFCB}" type="presParOf" srcId="{E92ABDA1-CD58-41AB-AE4D-8BC9AC4E4AD3}" destId="{C012CF40-E5D1-4EFD-9116-8A19C49243AC}" srcOrd="0" destOrd="0" presId="urn:microsoft.com/office/officeart/2005/8/layout/hierarchy1"/>
    <dgm:cxn modelId="{29FAE2AD-C451-44FE-9A87-0584002201CB}" type="presParOf" srcId="{E92ABDA1-CD58-41AB-AE4D-8BC9AC4E4AD3}" destId="{64EE25C0-4A36-494C-A5AE-AF48ABE70FFB}" srcOrd="1" destOrd="0" presId="urn:microsoft.com/office/officeart/2005/8/layout/hierarchy1"/>
    <dgm:cxn modelId="{F00E045A-3765-4EAD-9970-E9176B0E213F}" type="presParOf" srcId="{428FE6D5-2B41-48BE-A548-3EEA47DB1F93}" destId="{19B22A8D-6E04-41B1-923D-C11225C8444A}" srcOrd="1" destOrd="0" presId="urn:microsoft.com/office/officeart/2005/8/layout/hierarchy1"/>
    <dgm:cxn modelId="{5AB9B6AD-CDA4-4AD8-A46C-FE51798AC5B6}" type="presParOf" srcId="{19B22A8D-6E04-41B1-923D-C11225C8444A}" destId="{37146429-C223-42EA-A628-6B4068416552}" srcOrd="0" destOrd="0" presId="urn:microsoft.com/office/officeart/2005/8/layout/hierarchy1"/>
    <dgm:cxn modelId="{89F94386-E37F-498F-A84A-C2742F2C02F2}" type="presParOf" srcId="{19B22A8D-6E04-41B1-923D-C11225C8444A}" destId="{5847F0F4-98B0-4EF2-BB24-8D510542F4C1}" srcOrd="1" destOrd="0" presId="urn:microsoft.com/office/officeart/2005/8/layout/hierarchy1"/>
    <dgm:cxn modelId="{14165E66-A0E9-4F17-A732-F41CF2A8407A}" type="presParOf" srcId="{5847F0F4-98B0-4EF2-BB24-8D510542F4C1}" destId="{56762CDE-7433-447A-9A67-5323B2460C96}" srcOrd="0" destOrd="0" presId="urn:microsoft.com/office/officeart/2005/8/layout/hierarchy1"/>
    <dgm:cxn modelId="{794EF674-7063-4F5F-9291-42AF51813239}" type="presParOf" srcId="{56762CDE-7433-447A-9A67-5323B2460C96}" destId="{F8A42063-9700-4CCC-87D4-07F8EAD81504}" srcOrd="0" destOrd="0" presId="urn:microsoft.com/office/officeart/2005/8/layout/hierarchy1"/>
    <dgm:cxn modelId="{79D6B120-99A9-4C52-8B7E-EA9CD2BF599C}" type="presParOf" srcId="{56762CDE-7433-447A-9A67-5323B2460C96}" destId="{63BFA72F-74F1-459C-8FDE-316EDD4B2EFE}" srcOrd="1" destOrd="0" presId="urn:microsoft.com/office/officeart/2005/8/layout/hierarchy1"/>
    <dgm:cxn modelId="{47C822C1-BD38-452C-83F3-33C251A5537D}" type="presParOf" srcId="{5847F0F4-98B0-4EF2-BB24-8D510542F4C1}" destId="{74701438-9E4D-4721-8E39-683047DB34F2}" srcOrd="1" destOrd="0" presId="urn:microsoft.com/office/officeart/2005/8/layout/hierarchy1"/>
    <dgm:cxn modelId="{D778D7A4-A13A-4568-AA6C-BE0F2A280BC7}" type="presParOf" srcId="{19B22A8D-6E04-41B1-923D-C11225C8444A}" destId="{7023BAFF-938F-4D37-8FCE-E9CEB19CFDB9}" srcOrd="2" destOrd="0" presId="urn:microsoft.com/office/officeart/2005/8/layout/hierarchy1"/>
    <dgm:cxn modelId="{DC2BC9CB-AA77-419D-A6E1-57C8620257CB}" type="presParOf" srcId="{19B22A8D-6E04-41B1-923D-C11225C8444A}" destId="{0FA92604-ED26-402D-94E1-78BBFA938DA4}" srcOrd="3" destOrd="0" presId="urn:microsoft.com/office/officeart/2005/8/layout/hierarchy1"/>
    <dgm:cxn modelId="{B3AF14B0-5A7F-4595-BC1E-8A7DA0A2E7BD}" type="presParOf" srcId="{0FA92604-ED26-402D-94E1-78BBFA938DA4}" destId="{8D855E37-2E13-446B-BEE0-4F172EF352BB}" srcOrd="0" destOrd="0" presId="urn:microsoft.com/office/officeart/2005/8/layout/hierarchy1"/>
    <dgm:cxn modelId="{E71AF7DB-4443-4FC8-9D8C-E2D3E34D2DF9}" type="presParOf" srcId="{8D855E37-2E13-446B-BEE0-4F172EF352BB}" destId="{230E4865-6896-4E00-BC83-D016A838EEAD}" srcOrd="0" destOrd="0" presId="urn:microsoft.com/office/officeart/2005/8/layout/hierarchy1"/>
    <dgm:cxn modelId="{BE0ECAC5-7726-4E55-BB9E-A8BE94EE82DB}" type="presParOf" srcId="{8D855E37-2E13-446B-BEE0-4F172EF352BB}" destId="{F5E1A6C9-5A50-44C9-9BB2-6F5A9854E1DF}" srcOrd="1" destOrd="0" presId="urn:microsoft.com/office/officeart/2005/8/layout/hierarchy1"/>
    <dgm:cxn modelId="{002B8742-58A2-4464-8201-5F63097C7761}" type="presParOf" srcId="{0FA92604-ED26-402D-94E1-78BBFA938DA4}" destId="{4A446729-DDEB-4A79-A73D-ECE1F5C075D6}" srcOrd="1" destOrd="0" presId="urn:microsoft.com/office/officeart/2005/8/layout/hierarchy1"/>
    <dgm:cxn modelId="{F4B6A1CA-D726-4C4D-B0AA-5A45D60FCDDC}" type="presParOf" srcId="{665E76B8-5805-427B-984D-FF9C74A3CF9A}" destId="{49DFB2EB-E902-41C3-9AC3-636DAD4D5985}" srcOrd="2" destOrd="0" presId="urn:microsoft.com/office/officeart/2005/8/layout/hierarchy1"/>
    <dgm:cxn modelId="{5308DBD3-FA95-44C7-AD0F-CF75B76A580F}" type="presParOf" srcId="{665E76B8-5805-427B-984D-FF9C74A3CF9A}" destId="{051E16D9-E55E-476B-BF0F-BFE87338DDF6}" srcOrd="3" destOrd="0" presId="urn:microsoft.com/office/officeart/2005/8/layout/hierarchy1"/>
    <dgm:cxn modelId="{3D0DF14B-35B1-4510-88FF-4335ED9D97BA}" type="presParOf" srcId="{051E16D9-E55E-476B-BF0F-BFE87338DDF6}" destId="{768CAE87-99E8-4E00-9AF9-DC49A950C617}" srcOrd="0" destOrd="0" presId="urn:microsoft.com/office/officeart/2005/8/layout/hierarchy1"/>
    <dgm:cxn modelId="{CF206642-4337-466A-A8E1-139E47359FC6}" type="presParOf" srcId="{768CAE87-99E8-4E00-9AF9-DC49A950C617}" destId="{92B0BD9A-CA59-4BFE-8468-003622EA7D04}" srcOrd="0" destOrd="0" presId="urn:microsoft.com/office/officeart/2005/8/layout/hierarchy1"/>
    <dgm:cxn modelId="{6DC5223D-5BE3-4268-9DAF-EBAA06D79B7F}" type="presParOf" srcId="{768CAE87-99E8-4E00-9AF9-DC49A950C617}" destId="{C559D1C3-26C2-4384-A0A5-584675136CCF}" srcOrd="1" destOrd="0" presId="urn:microsoft.com/office/officeart/2005/8/layout/hierarchy1"/>
    <dgm:cxn modelId="{9FAD220B-52BF-4EAD-AC0A-2BE13EE5BC9E}" type="presParOf" srcId="{051E16D9-E55E-476B-BF0F-BFE87338DDF6}" destId="{3F73C28D-1347-466A-8872-E5BA7D496F38}" srcOrd="1" destOrd="0" presId="urn:microsoft.com/office/officeart/2005/8/layout/hierarchy1"/>
    <dgm:cxn modelId="{6F7A1FCA-4B6E-4EE8-BA88-7CFD85286F1F}" type="presParOf" srcId="{665E76B8-5805-427B-984D-FF9C74A3CF9A}" destId="{45760A9F-1B73-4F84-855E-2D29760C4804}" srcOrd="4" destOrd="0" presId="urn:microsoft.com/office/officeart/2005/8/layout/hierarchy1"/>
    <dgm:cxn modelId="{13232519-D254-4AC4-A07A-DB26F314DFB2}" type="presParOf" srcId="{665E76B8-5805-427B-984D-FF9C74A3CF9A}" destId="{7F4D9DD1-1EA9-46D8-A4DB-B080D8E027F3}" srcOrd="5" destOrd="0" presId="urn:microsoft.com/office/officeart/2005/8/layout/hierarchy1"/>
    <dgm:cxn modelId="{206B0923-EA66-426F-B572-0058CC46C2D1}" type="presParOf" srcId="{7F4D9DD1-1EA9-46D8-A4DB-B080D8E027F3}" destId="{3ED049E6-3A13-4D2F-870A-CACB3D04D4BD}" srcOrd="0" destOrd="0" presId="urn:microsoft.com/office/officeart/2005/8/layout/hierarchy1"/>
    <dgm:cxn modelId="{BBF2C78D-EEE9-4121-A701-42557AF9CECE}" type="presParOf" srcId="{3ED049E6-3A13-4D2F-870A-CACB3D04D4BD}" destId="{737D8521-7848-43ED-90A7-FF94DB7735EB}" srcOrd="0" destOrd="0" presId="urn:microsoft.com/office/officeart/2005/8/layout/hierarchy1"/>
    <dgm:cxn modelId="{E7A5F0F6-F9F8-47C9-833D-4415FE608FF2}" type="presParOf" srcId="{3ED049E6-3A13-4D2F-870A-CACB3D04D4BD}" destId="{16753983-AFCD-45C3-8427-F105D6AAEDEA}" srcOrd="1" destOrd="0" presId="urn:microsoft.com/office/officeart/2005/8/layout/hierarchy1"/>
    <dgm:cxn modelId="{1D36CA8F-9696-430F-A7EC-C1CB03CF28C3}" type="presParOf" srcId="{7F4D9DD1-1EA9-46D8-A4DB-B080D8E027F3}" destId="{3B2B5B8D-7E13-40AD-88DF-386E8280F455}" srcOrd="1" destOrd="0" presId="urn:microsoft.com/office/officeart/2005/8/layout/hierarchy1"/>
    <dgm:cxn modelId="{4DCB1440-7E6A-413D-9DFB-995E1173C4FA}" type="presParOf" srcId="{3B2B5B8D-7E13-40AD-88DF-386E8280F455}" destId="{2DDD2107-7638-464A-8762-E3973D3DE37F}" srcOrd="0" destOrd="0" presId="urn:microsoft.com/office/officeart/2005/8/layout/hierarchy1"/>
    <dgm:cxn modelId="{A7AEC374-CEE1-4159-BB31-D40D4E0CC295}" type="presParOf" srcId="{3B2B5B8D-7E13-40AD-88DF-386E8280F455}" destId="{F05CCCCF-CF81-4615-877E-DAFD0F4B3AA3}" srcOrd="1" destOrd="0" presId="urn:microsoft.com/office/officeart/2005/8/layout/hierarchy1"/>
    <dgm:cxn modelId="{3348B645-5ECE-443B-9340-AA4F16A15F0C}" type="presParOf" srcId="{F05CCCCF-CF81-4615-877E-DAFD0F4B3AA3}" destId="{CB983D79-5A6F-49A2-9D18-FEEB549BFE73}" srcOrd="0" destOrd="0" presId="urn:microsoft.com/office/officeart/2005/8/layout/hierarchy1"/>
    <dgm:cxn modelId="{81F162ED-5080-4657-99AC-3DAA56F0630D}" type="presParOf" srcId="{CB983D79-5A6F-49A2-9D18-FEEB549BFE73}" destId="{8D720EEE-C133-4306-8A6A-2DCDF0D1B74C}" srcOrd="0" destOrd="0" presId="urn:microsoft.com/office/officeart/2005/8/layout/hierarchy1"/>
    <dgm:cxn modelId="{FE9D2001-9761-46D7-B4B4-CE3FA3A3F581}" type="presParOf" srcId="{CB983D79-5A6F-49A2-9D18-FEEB549BFE73}" destId="{772986FB-F7B6-407F-88D0-63E6BFCF3E81}" srcOrd="1" destOrd="0" presId="urn:microsoft.com/office/officeart/2005/8/layout/hierarchy1"/>
    <dgm:cxn modelId="{5C74299E-54ED-4B79-8FC1-90B4554685C7}" type="presParOf" srcId="{F05CCCCF-CF81-4615-877E-DAFD0F4B3AA3}" destId="{893E36A6-7107-4E6C-944A-C8904A06908A}" srcOrd="1" destOrd="0" presId="urn:microsoft.com/office/officeart/2005/8/layout/hierarchy1"/>
    <dgm:cxn modelId="{3F7EC660-1FDA-4638-8851-A639C66F56D3}" type="presParOf" srcId="{3B2B5B8D-7E13-40AD-88DF-386E8280F455}" destId="{0792393C-B10E-4472-87EE-4DCE8E9A3EC2}" srcOrd="2" destOrd="0" presId="urn:microsoft.com/office/officeart/2005/8/layout/hierarchy1"/>
    <dgm:cxn modelId="{5D6A3E7F-7A7A-449A-BBEF-6531BABE4B20}" type="presParOf" srcId="{3B2B5B8D-7E13-40AD-88DF-386E8280F455}" destId="{E74D884F-79DF-4B88-BF9D-ECA8F6772B31}" srcOrd="3" destOrd="0" presId="urn:microsoft.com/office/officeart/2005/8/layout/hierarchy1"/>
    <dgm:cxn modelId="{1E84B600-402B-4441-8384-959F0B6870EB}" type="presParOf" srcId="{E74D884F-79DF-4B88-BF9D-ECA8F6772B31}" destId="{4374BA9A-A56E-46DB-884A-0ADDB2992051}" srcOrd="0" destOrd="0" presId="urn:microsoft.com/office/officeart/2005/8/layout/hierarchy1"/>
    <dgm:cxn modelId="{EBF8F672-700B-4F10-A587-88C41C6B60C3}" type="presParOf" srcId="{4374BA9A-A56E-46DB-884A-0ADDB2992051}" destId="{17136BEB-324A-4E9B-9884-D39EC47A8866}" srcOrd="0" destOrd="0" presId="urn:microsoft.com/office/officeart/2005/8/layout/hierarchy1"/>
    <dgm:cxn modelId="{292A1D8A-974B-47D0-A5E9-CCF3DDA1936F}" type="presParOf" srcId="{4374BA9A-A56E-46DB-884A-0ADDB2992051}" destId="{8EDB1C3F-2DDF-4043-B09B-CE3ECFCA9208}" srcOrd="1" destOrd="0" presId="urn:microsoft.com/office/officeart/2005/8/layout/hierarchy1"/>
    <dgm:cxn modelId="{06CDC4A1-6496-4FF1-BB9E-74126460B848}" type="presParOf" srcId="{E74D884F-79DF-4B88-BF9D-ECA8F6772B31}" destId="{7AEEDC6E-0281-4A87-8239-79F9552A17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F37F08B-9B21-43AC-9F27-A89823A798D2}" type="doc">
      <dgm:prSet loTypeId="urn:microsoft.com/office/officeart/2005/8/layout/venn2" loCatId="relationship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7ED3087-7000-478C-A4BB-A692ACD6D862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B3AF8A-AF5D-42CD-9F4E-EF6AEA5A0F4C}" type="par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AD733A-FDDA-4307-B4C4-9E799F30FCFE}" type="sibTrans" cxnId="{3191F9D1-AD9D-4B4A-B79D-AFE1DD715EE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9BA7E79-91CD-44A1-88E1-DA3A213D92D1}">
      <dgm:prSet phldrT="[Text]" custT="1"/>
      <dgm:spPr/>
      <dgm:t>
        <a:bodyPr anchor="t"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E0134A-B409-4953-93AF-1118D009205F}" type="par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5BC78A9-5798-4005-B99B-121AD04B2D46}" type="sibTrans" cxnId="{E8F629D5-D839-45B4-BEF6-37531AD6947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6448F5-19EC-4C57-B4C9-A87CAE6D7B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gm:t>
    </dgm:pt>
    <dgm:pt modelId="{3888213D-D0C6-42C6-984F-EEB21CA61EA4}" type="par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D69028-9308-4BA5-907D-0BCC4C8F0F48}" type="sibTrans" cxnId="{1F8D23BD-BECE-443A-8A6B-371E4FAD6D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EF6C1EC-62B9-4E9F-B191-5E83DA6429A7}" type="pres">
      <dgm:prSet presAssocID="{FF37F08B-9B21-43AC-9F27-A89823A798D2}" presName="Name0" presStyleCnt="0">
        <dgm:presLayoutVars>
          <dgm:chMax val="7"/>
          <dgm:resizeHandles val="exact"/>
        </dgm:presLayoutVars>
      </dgm:prSet>
      <dgm:spPr/>
    </dgm:pt>
    <dgm:pt modelId="{B3CDA498-14F1-4809-AA36-24C3B8B95EBA}" type="pres">
      <dgm:prSet presAssocID="{FF37F08B-9B21-43AC-9F27-A89823A798D2}" presName="comp1" presStyleCnt="0"/>
      <dgm:spPr/>
    </dgm:pt>
    <dgm:pt modelId="{18A72D59-39DE-43B6-B057-C713AB70C64C}" type="pres">
      <dgm:prSet presAssocID="{FF37F08B-9B21-43AC-9F27-A89823A798D2}" presName="circle1" presStyleLbl="node1" presStyleIdx="0" presStyleCnt="3"/>
      <dgm:spPr/>
    </dgm:pt>
    <dgm:pt modelId="{DF14713C-CC6C-4F59-B1B5-9777DA7437D6}" type="pres">
      <dgm:prSet presAssocID="{FF37F08B-9B21-43AC-9F27-A89823A798D2}" presName="c1text" presStyleLbl="node1" presStyleIdx="0" presStyleCnt="3">
        <dgm:presLayoutVars>
          <dgm:bulletEnabled val="1"/>
        </dgm:presLayoutVars>
      </dgm:prSet>
      <dgm:spPr/>
    </dgm:pt>
    <dgm:pt modelId="{0439E304-F4E9-4687-A90A-F54D498B8621}" type="pres">
      <dgm:prSet presAssocID="{FF37F08B-9B21-43AC-9F27-A89823A798D2}" presName="comp2" presStyleCnt="0"/>
      <dgm:spPr/>
    </dgm:pt>
    <dgm:pt modelId="{D60BAD03-F281-4852-815E-37FA2F3A5A84}" type="pres">
      <dgm:prSet presAssocID="{FF37F08B-9B21-43AC-9F27-A89823A798D2}" presName="circle2" presStyleLbl="node1" presStyleIdx="1" presStyleCnt="3" custScaleX="75042" custScaleY="75306" custLinFactNeighborX="-28469" custLinFactNeighborY="-15621"/>
      <dgm:spPr/>
    </dgm:pt>
    <dgm:pt modelId="{6DFC9D18-D53B-46E2-8D0C-8A9A74F4B899}" type="pres">
      <dgm:prSet presAssocID="{FF37F08B-9B21-43AC-9F27-A89823A798D2}" presName="c2text" presStyleLbl="node1" presStyleIdx="1" presStyleCnt="3">
        <dgm:presLayoutVars>
          <dgm:bulletEnabled val="1"/>
        </dgm:presLayoutVars>
      </dgm:prSet>
      <dgm:spPr/>
    </dgm:pt>
    <dgm:pt modelId="{5114E20D-0B3D-465E-863B-657A324226AA}" type="pres">
      <dgm:prSet presAssocID="{FF37F08B-9B21-43AC-9F27-A89823A798D2}" presName="comp3" presStyleCnt="0"/>
      <dgm:spPr/>
    </dgm:pt>
    <dgm:pt modelId="{A5CCAFF8-DB56-49C1-86D6-08546BB82487}" type="pres">
      <dgm:prSet presAssocID="{FF37F08B-9B21-43AC-9F27-A89823A798D2}" presName="circle3" presStyleLbl="node1" presStyleIdx="2" presStyleCnt="3" custLinFactNeighborX="37516" custLinFactNeighborY="-20840"/>
      <dgm:spPr/>
    </dgm:pt>
    <dgm:pt modelId="{036323C7-3099-489A-92E5-04F03453143C}" type="pres">
      <dgm:prSet presAssocID="{FF37F08B-9B21-43AC-9F27-A89823A798D2}" presName="c3text" presStyleLbl="node1" presStyleIdx="2" presStyleCnt="3">
        <dgm:presLayoutVars>
          <dgm:bulletEnabled val="1"/>
        </dgm:presLayoutVars>
      </dgm:prSet>
      <dgm:spPr/>
    </dgm:pt>
  </dgm:ptLst>
  <dgm:cxnLst>
    <dgm:cxn modelId="{EF31A40A-AC81-4460-953A-6591BCC75BFC}" type="presOf" srcId="{C9BA7E79-91CD-44A1-88E1-DA3A213D92D1}" destId="{6DFC9D18-D53B-46E2-8D0C-8A9A74F4B899}" srcOrd="1" destOrd="0" presId="urn:microsoft.com/office/officeart/2005/8/layout/venn2"/>
    <dgm:cxn modelId="{3B2FAB0B-FB70-4843-A6B6-03A57F4E2B58}" type="presOf" srcId="{C9BA7E79-91CD-44A1-88E1-DA3A213D92D1}" destId="{D60BAD03-F281-4852-815E-37FA2F3A5A84}" srcOrd="0" destOrd="0" presId="urn:microsoft.com/office/officeart/2005/8/layout/venn2"/>
    <dgm:cxn modelId="{DF035772-92FE-4E7C-969C-C9CF49644CCF}" type="presOf" srcId="{336448F5-19EC-4C57-B4C9-A87CAE6D7B55}" destId="{A5CCAFF8-DB56-49C1-86D6-08546BB82487}" srcOrd="0" destOrd="0" presId="urn:microsoft.com/office/officeart/2005/8/layout/venn2"/>
    <dgm:cxn modelId="{2D7C3E8D-9417-415D-96B6-E51DA42554E2}" type="presOf" srcId="{17ED3087-7000-478C-A4BB-A692ACD6D862}" destId="{DF14713C-CC6C-4F59-B1B5-9777DA7437D6}" srcOrd="1" destOrd="0" presId="urn:microsoft.com/office/officeart/2005/8/layout/venn2"/>
    <dgm:cxn modelId="{61B3C6B7-770D-492D-B3B5-6196F71154AF}" type="presOf" srcId="{336448F5-19EC-4C57-B4C9-A87CAE6D7B55}" destId="{036323C7-3099-489A-92E5-04F03453143C}" srcOrd="1" destOrd="0" presId="urn:microsoft.com/office/officeart/2005/8/layout/venn2"/>
    <dgm:cxn modelId="{1F8D23BD-BECE-443A-8A6B-371E4FAD6D82}" srcId="{FF37F08B-9B21-43AC-9F27-A89823A798D2}" destId="{336448F5-19EC-4C57-B4C9-A87CAE6D7B55}" srcOrd="2" destOrd="0" parTransId="{3888213D-D0C6-42C6-984F-EEB21CA61EA4}" sibTransId="{6BD69028-9308-4BA5-907D-0BCC4C8F0F48}"/>
    <dgm:cxn modelId="{28498BC6-3489-4F71-B22B-FA7530392185}" type="presOf" srcId="{17ED3087-7000-478C-A4BB-A692ACD6D862}" destId="{18A72D59-39DE-43B6-B057-C713AB70C64C}" srcOrd="0" destOrd="0" presId="urn:microsoft.com/office/officeart/2005/8/layout/venn2"/>
    <dgm:cxn modelId="{3191F9D1-AD9D-4B4A-B79D-AFE1DD715EE4}" srcId="{FF37F08B-9B21-43AC-9F27-A89823A798D2}" destId="{17ED3087-7000-478C-A4BB-A692ACD6D862}" srcOrd="0" destOrd="0" parTransId="{DFB3AF8A-AF5D-42CD-9F4E-EF6AEA5A0F4C}" sibTransId="{55AD733A-FDDA-4307-B4C4-9E799F30FCFE}"/>
    <dgm:cxn modelId="{DFA51ED3-E459-43BA-BFFB-15299C2050DC}" type="presOf" srcId="{FF37F08B-9B21-43AC-9F27-A89823A798D2}" destId="{5EF6C1EC-62B9-4E9F-B191-5E83DA6429A7}" srcOrd="0" destOrd="0" presId="urn:microsoft.com/office/officeart/2005/8/layout/venn2"/>
    <dgm:cxn modelId="{E8F629D5-D839-45B4-BEF6-37531AD6947E}" srcId="{FF37F08B-9B21-43AC-9F27-A89823A798D2}" destId="{C9BA7E79-91CD-44A1-88E1-DA3A213D92D1}" srcOrd="1" destOrd="0" parTransId="{50E0134A-B409-4953-93AF-1118D009205F}" sibTransId="{D5BC78A9-5798-4005-B99B-121AD04B2D46}"/>
    <dgm:cxn modelId="{E0725292-5F8E-4AB9-98EF-0DF5C037A09F}" type="presParOf" srcId="{5EF6C1EC-62B9-4E9F-B191-5E83DA6429A7}" destId="{B3CDA498-14F1-4809-AA36-24C3B8B95EBA}" srcOrd="0" destOrd="0" presId="urn:microsoft.com/office/officeart/2005/8/layout/venn2"/>
    <dgm:cxn modelId="{993DA45B-779A-49B2-99FB-AE950E5C0E1C}" type="presParOf" srcId="{B3CDA498-14F1-4809-AA36-24C3B8B95EBA}" destId="{18A72D59-39DE-43B6-B057-C713AB70C64C}" srcOrd="0" destOrd="0" presId="urn:microsoft.com/office/officeart/2005/8/layout/venn2"/>
    <dgm:cxn modelId="{E0F03D20-B220-4D01-AF71-A290EA7BC6C2}" type="presParOf" srcId="{B3CDA498-14F1-4809-AA36-24C3B8B95EBA}" destId="{DF14713C-CC6C-4F59-B1B5-9777DA7437D6}" srcOrd="1" destOrd="0" presId="urn:microsoft.com/office/officeart/2005/8/layout/venn2"/>
    <dgm:cxn modelId="{71122073-29A3-46B7-8B41-C64D62E6ABC9}" type="presParOf" srcId="{5EF6C1EC-62B9-4E9F-B191-5E83DA6429A7}" destId="{0439E304-F4E9-4687-A90A-F54D498B8621}" srcOrd="1" destOrd="0" presId="urn:microsoft.com/office/officeart/2005/8/layout/venn2"/>
    <dgm:cxn modelId="{5F826E17-2ADD-478E-9695-00DF208BE067}" type="presParOf" srcId="{0439E304-F4E9-4687-A90A-F54D498B8621}" destId="{D60BAD03-F281-4852-815E-37FA2F3A5A84}" srcOrd="0" destOrd="0" presId="urn:microsoft.com/office/officeart/2005/8/layout/venn2"/>
    <dgm:cxn modelId="{019242F7-A14D-4D54-8043-94F7B357A7C6}" type="presParOf" srcId="{0439E304-F4E9-4687-A90A-F54D498B8621}" destId="{6DFC9D18-D53B-46E2-8D0C-8A9A74F4B899}" srcOrd="1" destOrd="0" presId="urn:microsoft.com/office/officeart/2005/8/layout/venn2"/>
    <dgm:cxn modelId="{CE3BA594-123A-49BA-8444-6851FB481CA7}" type="presParOf" srcId="{5EF6C1EC-62B9-4E9F-B191-5E83DA6429A7}" destId="{5114E20D-0B3D-465E-863B-657A324226AA}" srcOrd="2" destOrd="0" presId="urn:microsoft.com/office/officeart/2005/8/layout/venn2"/>
    <dgm:cxn modelId="{EDBBD01A-BB83-4579-9322-5BB8C099DE99}" type="presParOf" srcId="{5114E20D-0B3D-465E-863B-657A324226AA}" destId="{A5CCAFF8-DB56-49C1-86D6-08546BB82487}" srcOrd="0" destOrd="0" presId="urn:microsoft.com/office/officeart/2005/8/layout/venn2"/>
    <dgm:cxn modelId="{F22CF143-2704-41D8-BE8C-AAAC214908EB}" type="presParOf" srcId="{5114E20D-0B3D-465E-863B-657A324226AA}" destId="{036323C7-3099-489A-92E5-04F03453143C}" srcOrd="1" destOrd="0" presId="urn:microsoft.com/office/officeart/2005/8/layout/ven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6693119D-210F-4302-84B3-4E8E11658795}" type="doc">
      <dgm:prSet loTypeId="urn:microsoft.com/office/officeart/2005/8/layout/hierarchy6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0EE405-DEB5-44CB-AC01-2FE4806FB72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F74B95-412D-4A53-A9DE-D6D1EF679543}" type="par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B3EF73E-ADDD-4F8B-ABFD-6047F5D1084C}" type="sibTrans" cxnId="{B39A1BD7-4651-4D5E-B16A-8D910E54DCD8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C66295-B287-46E7-A2DC-CC0C4A1FA63C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3C4251-9C25-42C3-A6E1-9114DB92223A}" type="par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490E9F1-A0B0-4A6C-8250-A6CB5DBAA152}" type="sibTrans" cxnId="{154B3C55-D904-4427-937B-52F3A80A9E8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223DDC2-FCBE-428C-9A26-988CEFA48A89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F5D50C1-8E0F-4A31-888B-25ECF5CCC890}" type="par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010C600-6B9E-48D1-85A4-27B58A307BCB}" type="sibTrans" cxnId="{BEB1A4FC-6D35-44A6-806C-E581E1D778F1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7DBE8BD-CEB6-47BF-898A-106D0EE3A862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971B860-E628-4588-BE13-04A4D6A2770B}" type="par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DF594E-C204-4DB7-BC52-1FEA465BDFC3}" type="sibTrans" cxnId="{961DC0E0-498A-42B6-868F-DECF622AD4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9064E6A-ABDC-4D29-AC3B-8A96F41336F8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F9805F7-2E76-4636-A438-103257228706}" type="par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BF8CC62-AF18-4784-B10C-A9619F7E02D7}" type="sibTrans" cxnId="{8D1E33D0-342F-4394-8022-FCFED6BF3CEE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09E96A2-FEB5-4CA3-8831-9B9214B87B5F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42A7110-3341-437D-B41F-464AA8FEA9BA}" type="par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89EEA28-D770-48E1-B157-370A6012A654}" type="sibTrans" cxnId="{7C404B9D-18A7-4CC1-B85C-4F2CBDD0D202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B8A58E0-4F86-4318-85C9-CDFF2CE4297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62070BE-6C23-4FCD-986E-1940045DBA75}" type="sib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C056B3F-D75B-4738-9CFB-D7227D51DE23}" type="parTrans" cxnId="{E538AB59-61C0-4D4E-96C6-E14D6C29F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47100C2-008A-4973-BF76-05F984C6CF36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0AB77CD-7F22-4752-9529-5F11312D6F7D}" type="sib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2D9DED-DB8B-4244-9C63-76C4BEC8EF5D}" type="parTrans" cxnId="{81B005DD-93D9-475A-BEBC-F1568446E047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BFA1236-4C49-4240-9095-07722E1FF7C7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7E0A50-DB43-43E1-8137-41DB4BA9D201}" type="sib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C7A101E-92E3-4EBC-8CEC-11C743F774A0}" type="parTrans" cxnId="{82C682EC-BEE7-4BD5-A6AB-361EDA9DB4E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CDA165-3ACF-4EEF-B15D-690108879F3E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7A35FF-5407-4928-B01B-371AAF06DDD0}" type="sibTrans" cxnId="{44141784-AB3B-46D6-B4DD-50A39B4D5E08}">
      <dgm:prSet/>
      <dgm:spPr/>
      <dgm:t>
        <a:bodyPr/>
        <a:lstStyle/>
        <a:p>
          <a:endParaRPr lang="en-US" sz="1400"/>
        </a:p>
      </dgm:t>
    </dgm:pt>
    <dgm:pt modelId="{6FEAD5A2-9928-4ED4-B4B8-1951077CC312}" type="parTrans" cxnId="{44141784-AB3B-46D6-B4DD-50A39B4D5E08}">
      <dgm:prSet/>
      <dgm:spPr/>
      <dgm:t>
        <a:bodyPr/>
        <a:lstStyle/>
        <a:p>
          <a:endParaRPr lang="en-US" sz="1400"/>
        </a:p>
      </dgm:t>
    </dgm:pt>
    <dgm:pt modelId="{7E73CFF0-023E-4FCF-B8FF-73A49AA28645}" type="pres">
      <dgm:prSet presAssocID="{6693119D-210F-4302-84B3-4E8E1165879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0293858-07FA-4EC4-83B8-55C86988775C}" type="pres">
      <dgm:prSet presAssocID="{6693119D-210F-4302-84B3-4E8E11658795}" presName="hierFlow" presStyleCnt="0"/>
      <dgm:spPr/>
    </dgm:pt>
    <dgm:pt modelId="{4790BAF7-01EE-4ADF-BA54-76E60F8531EA}" type="pres">
      <dgm:prSet presAssocID="{6693119D-210F-4302-84B3-4E8E11658795}" presName="firstBuf" presStyleCnt="0"/>
      <dgm:spPr/>
    </dgm:pt>
    <dgm:pt modelId="{6F8B2A6F-D670-4F9B-B624-A0A7D690FB4C}" type="pres">
      <dgm:prSet presAssocID="{6693119D-210F-4302-84B3-4E8E1165879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63C5B28-CB7A-4975-92E7-265B9C9BD0C3}" type="pres">
      <dgm:prSet presAssocID="{8A0EE405-DEB5-44CB-AC01-2FE4806FB727}" presName="Name14" presStyleCnt="0"/>
      <dgm:spPr/>
    </dgm:pt>
    <dgm:pt modelId="{F703EC7A-C342-4CF0-94BF-F8E234C41653}" type="pres">
      <dgm:prSet presAssocID="{8A0EE405-DEB5-44CB-AC01-2FE4806FB727}" presName="level1Shape" presStyleLbl="node0" presStyleIdx="0" presStyleCnt="1">
        <dgm:presLayoutVars>
          <dgm:chPref val="3"/>
        </dgm:presLayoutVars>
      </dgm:prSet>
      <dgm:spPr/>
    </dgm:pt>
    <dgm:pt modelId="{0B374B90-4F35-46FE-859C-7142E15DACA4}" type="pres">
      <dgm:prSet presAssocID="{8A0EE405-DEB5-44CB-AC01-2FE4806FB727}" presName="hierChild2" presStyleCnt="0"/>
      <dgm:spPr/>
    </dgm:pt>
    <dgm:pt modelId="{411710FD-ECE7-44D6-9017-F272547710C7}" type="pres">
      <dgm:prSet presAssocID="{223C4251-9C25-42C3-A6E1-9114DB92223A}" presName="Name19" presStyleLbl="parChTrans1D2" presStyleIdx="0" presStyleCnt="2"/>
      <dgm:spPr/>
    </dgm:pt>
    <dgm:pt modelId="{8C337569-B281-4285-89C7-C0D18EF42F34}" type="pres">
      <dgm:prSet presAssocID="{EFC66295-B287-46E7-A2DC-CC0C4A1FA63C}" presName="Name21" presStyleCnt="0"/>
      <dgm:spPr/>
    </dgm:pt>
    <dgm:pt modelId="{B9E76A91-C8DC-4104-A2FE-6B66C597462A}" type="pres">
      <dgm:prSet presAssocID="{EFC66295-B287-46E7-A2DC-CC0C4A1FA63C}" presName="level2Shape" presStyleLbl="node2" presStyleIdx="0" presStyleCnt="2" custScaleX="119292"/>
      <dgm:spPr/>
    </dgm:pt>
    <dgm:pt modelId="{1BA882D9-0363-4A4F-8611-67C08EC88F8C}" type="pres">
      <dgm:prSet presAssocID="{EFC66295-B287-46E7-A2DC-CC0C4A1FA63C}" presName="hierChild3" presStyleCnt="0"/>
      <dgm:spPr/>
    </dgm:pt>
    <dgm:pt modelId="{2FA6AC46-07C0-4B55-B49F-B6B39211C340}" type="pres">
      <dgm:prSet presAssocID="{EF5D50C1-8E0F-4A31-888B-25ECF5CCC890}" presName="Name19" presStyleLbl="parChTrans1D3" presStyleIdx="0" presStyleCnt="4"/>
      <dgm:spPr/>
    </dgm:pt>
    <dgm:pt modelId="{23C9C983-97D9-4C43-B071-DDBF697954AD}" type="pres">
      <dgm:prSet presAssocID="{8223DDC2-FCBE-428C-9A26-988CEFA48A89}" presName="Name21" presStyleCnt="0"/>
      <dgm:spPr/>
    </dgm:pt>
    <dgm:pt modelId="{774912BE-9004-4481-8215-5CD358F2A4D4}" type="pres">
      <dgm:prSet presAssocID="{8223DDC2-FCBE-428C-9A26-988CEFA48A89}" presName="level2Shape" presStyleLbl="node3" presStyleIdx="0" presStyleCnt="4"/>
      <dgm:spPr/>
    </dgm:pt>
    <dgm:pt modelId="{06A87029-48EE-455C-9CE4-1ED3775BD985}" type="pres">
      <dgm:prSet presAssocID="{8223DDC2-FCBE-428C-9A26-988CEFA48A89}" presName="hierChild3" presStyleCnt="0"/>
      <dgm:spPr/>
    </dgm:pt>
    <dgm:pt modelId="{26490CFA-0A24-4937-97F4-BEDD336AB613}" type="pres">
      <dgm:prSet presAssocID="{FC7A101E-92E3-4EBC-8CEC-11C743F774A0}" presName="Name19" presStyleLbl="parChTrans1D3" presStyleIdx="1" presStyleCnt="4"/>
      <dgm:spPr/>
    </dgm:pt>
    <dgm:pt modelId="{1D89C53C-F58D-4488-9CF6-C0A13F95305B}" type="pres">
      <dgm:prSet presAssocID="{6BFA1236-4C49-4240-9095-07722E1FF7C7}" presName="Name21" presStyleCnt="0"/>
      <dgm:spPr/>
    </dgm:pt>
    <dgm:pt modelId="{81605E57-5FBE-4CDD-8EF9-4DC757AEA476}" type="pres">
      <dgm:prSet presAssocID="{6BFA1236-4C49-4240-9095-07722E1FF7C7}" presName="level2Shape" presStyleLbl="node3" presStyleIdx="1" presStyleCnt="4"/>
      <dgm:spPr/>
    </dgm:pt>
    <dgm:pt modelId="{2B6D0FD2-D79F-4939-A569-BC6C80C2A12E}" type="pres">
      <dgm:prSet presAssocID="{6BFA1236-4C49-4240-9095-07722E1FF7C7}" presName="hierChild3" presStyleCnt="0"/>
      <dgm:spPr/>
    </dgm:pt>
    <dgm:pt modelId="{053F8143-3E2B-4AE7-8ABE-C8D40D0AF695}" type="pres">
      <dgm:prSet presAssocID="{3C056B3F-D75B-4738-9CFB-D7227D51DE23}" presName="Name19" presStyleLbl="parChTrans1D2" presStyleIdx="1" presStyleCnt="2"/>
      <dgm:spPr/>
    </dgm:pt>
    <dgm:pt modelId="{FD5FE6F4-DD62-4C99-BDB8-A9CBB5942801}" type="pres">
      <dgm:prSet presAssocID="{9B8A58E0-4F86-4318-85C9-CDFF2CE4297B}" presName="Name21" presStyleCnt="0"/>
      <dgm:spPr/>
    </dgm:pt>
    <dgm:pt modelId="{D2113F06-3EE3-41F0-A4A3-EC9731256798}" type="pres">
      <dgm:prSet presAssocID="{9B8A58E0-4F86-4318-85C9-CDFF2CE4297B}" presName="level2Shape" presStyleLbl="node2" presStyleIdx="1" presStyleCnt="2" custScaleX="119292"/>
      <dgm:spPr/>
    </dgm:pt>
    <dgm:pt modelId="{5B847E87-B47D-4707-B9C0-15D516B72169}" type="pres">
      <dgm:prSet presAssocID="{9B8A58E0-4F86-4318-85C9-CDFF2CE4297B}" presName="hierChild3" presStyleCnt="0"/>
      <dgm:spPr/>
    </dgm:pt>
    <dgm:pt modelId="{BD676BAF-3620-40BF-95C6-26643E1748FD}" type="pres">
      <dgm:prSet presAssocID="{3971B860-E628-4588-BE13-04A4D6A2770B}" presName="Name19" presStyleLbl="parChTrans1D3" presStyleIdx="2" presStyleCnt="4"/>
      <dgm:spPr/>
    </dgm:pt>
    <dgm:pt modelId="{7040C7B4-FE0E-4A65-91B7-2B8C08903778}" type="pres">
      <dgm:prSet presAssocID="{97DBE8BD-CEB6-47BF-898A-106D0EE3A862}" presName="Name21" presStyleCnt="0"/>
      <dgm:spPr/>
    </dgm:pt>
    <dgm:pt modelId="{D3A96537-4FEB-4C37-A234-4798F3B8FB7A}" type="pres">
      <dgm:prSet presAssocID="{97DBE8BD-CEB6-47BF-898A-106D0EE3A862}" presName="level2Shape" presStyleLbl="node3" presStyleIdx="2" presStyleCnt="4"/>
      <dgm:spPr/>
    </dgm:pt>
    <dgm:pt modelId="{D577CAF0-4879-47AB-8EE2-3254249344DC}" type="pres">
      <dgm:prSet presAssocID="{97DBE8BD-CEB6-47BF-898A-106D0EE3A862}" presName="hierChild3" presStyleCnt="0"/>
      <dgm:spPr/>
    </dgm:pt>
    <dgm:pt modelId="{066ED6C7-C487-4685-9082-793614E56615}" type="pres">
      <dgm:prSet presAssocID="{6FEAD5A2-9928-4ED4-B4B8-1951077CC312}" presName="Name19" presStyleLbl="parChTrans1D3" presStyleIdx="3" presStyleCnt="4"/>
      <dgm:spPr/>
    </dgm:pt>
    <dgm:pt modelId="{3B4E561D-E0F2-4812-8720-619E5B838296}" type="pres">
      <dgm:prSet presAssocID="{CBCDA165-3ACF-4EEF-B15D-690108879F3E}" presName="Name21" presStyleCnt="0"/>
      <dgm:spPr/>
    </dgm:pt>
    <dgm:pt modelId="{2ED95FF7-7D11-45B9-A07D-F48606424217}" type="pres">
      <dgm:prSet presAssocID="{CBCDA165-3ACF-4EEF-B15D-690108879F3E}" presName="level2Shape" presStyleLbl="node3" presStyleIdx="3" presStyleCnt="4"/>
      <dgm:spPr/>
    </dgm:pt>
    <dgm:pt modelId="{526A27DA-550A-4126-9BE9-9BD2CBC8DBBB}" type="pres">
      <dgm:prSet presAssocID="{CBCDA165-3ACF-4EEF-B15D-690108879F3E}" presName="hierChild3" presStyleCnt="0"/>
      <dgm:spPr/>
    </dgm:pt>
    <dgm:pt modelId="{4EB13CC0-F659-4F05-AF1D-CF7551CE7303}" type="pres">
      <dgm:prSet presAssocID="{6693119D-210F-4302-84B3-4E8E11658795}" presName="bgShapesFlow" presStyleCnt="0"/>
      <dgm:spPr/>
    </dgm:pt>
    <dgm:pt modelId="{80BE0D3D-A83B-4294-A030-5CDF168545D4}" type="pres">
      <dgm:prSet presAssocID="{C47100C2-008A-4973-BF76-05F984C6CF36}" presName="rectComp" presStyleCnt="0"/>
      <dgm:spPr/>
    </dgm:pt>
    <dgm:pt modelId="{62FAF586-70B0-48A5-AB3B-2981CF86F02A}" type="pres">
      <dgm:prSet presAssocID="{C47100C2-008A-4973-BF76-05F984C6CF36}" presName="bgRect" presStyleLbl="bgShp" presStyleIdx="0" presStyleCnt="3"/>
      <dgm:spPr/>
    </dgm:pt>
    <dgm:pt modelId="{3BD70722-1B5A-4E32-AB20-7F10D57FE9FA}" type="pres">
      <dgm:prSet presAssocID="{C47100C2-008A-4973-BF76-05F984C6CF36}" presName="bgRectTx" presStyleLbl="bgShp" presStyleIdx="0" presStyleCnt="3">
        <dgm:presLayoutVars>
          <dgm:bulletEnabled val="1"/>
        </dgm:presLayoutVars>
      </dgm:prSet>
      <dgm:spPr/>
    </dgm:pt>
    <dgm:pt modelId="{780659D7-C804-4652-A845-D864CCAEAEC0}" type="pres">
      <dgm:prSet presAssocID="{C47100C2-008A-4973-BF76-05F984C6CF36}" presName="spComp" presStyleCnt="0"/>
      <dgm:spPr/>
    </dgm:pt>
    <dgm:pt modelId="{BFEAEE6A-DDA8-4DAA-A7A8-75D24ECB82F0}" type="pres">
      <dgm:prSet presAssocID="{C47100C2-008A-4973-BF76-05F984C6CF36}" presName="vSp" presStyleCnt="0"/>
      <dgm:spPr/>
    </dgm:pt>
    <dgm:pt modelId="{A1995B61-024F-4350-B319-18C43E8F9B41}" type="pres">
      <dgm:prSet presAssocID="{F9064E6A-ABDC-4D29-AC3B-8A96F41336F8}" presName="rectComp" presStyleCnt="0"/>
      <dgm:spPr/>
    </dgm:pt>
    <dgm:pt modelId="{1073CD61-D0DB-476B-959E-9FA18B85F8E7}" type="pres">
      <dgm:prSet presAssocID="{F9064E6A-ABDC-4D29-AC3B-8A96F41336F8}" presName="bgRect" presStyleLbl="bgShp" presStyleIdx="1" presStyleCnt="3"/>
      <dgm:spPr/>
    </dgm:pt>
    <dgm:pt modelId="{DFB72A20-9F4F-4444-8187-914AEE25E88D}" type="pres">
      <dgm:prSet presAssocID="{F9064E6A-ABDC-4D29-AC3B-8A96F41336F8}" presName="bgRectTx" presStyleLbl="bgShp" presStyleIdx="1" presStyleCnt="3">
        <dgm:presLayoutVars>
          <dgm:bulletEnabled val="1"/>
        </dgm:presLayoutVars>
      </dgm:prSet>
      <dgm:spPr/>
    </dgm:pt>
    <dgm:pt modelId="{99C3F54B-798A-4CD4-B483-557BF2B3D9DA}" type="pres">
      <dgm:prSet presAssocID="{F9064E6A-ABDC-4D29-AC3B-8A96F41336F8}" presName="spComp" presStyleCnt="0"/>
      <dgm:spPr/>
    </dgm:pt>
    <dgm:pt modelId="{52F06C89-6EB5-489B-A8C4-BD62E7FA162C}" type="pres">
      <dgm:prSet presAssocID="{F9064E6A-ABDC-4D29-AC3B-8A96F41336F8}" presName="vSp" presStyleCnt="0"/>
      <dgm:spPr/>
    </dgm:pt>
    <dgm:pt modelId="{00755B67-B304-4084-8114-DC48AE171EDA}" type="pres">
      <dgm:prSet presAssocID="{609E96A2-FEB5-4CA3-8831-9B9214B87B5F}" presName="rectComp" presStyleCnt="0"/>
      <dgm:spPr/>
    </dgm:pt>
    <dgm:pt modelId="{3870D588-3274-46AD-8C4F-09B860F26E3D}" type="pres">
      <dgm:prSet presAssocID="{609E96A2-FEB5-4CA3-8831-9B9214B87B5F}" presName="bgRect" presStyleLbl="bgShp" presStyleIdx="2" presStyleCnt="3"/>
      <dgm:spPr/>
    </dgm:pt>
    <dgm:pt modelId="{BE46C6AF-1BCC-45D0-8F69-F085A90F3DE9}" type="pres">
      <dgm:prSet presAssocID="{609E96A2-FEB5-4CA3-8831-9B9214B87B5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11687600-3EE2-4307-BD50-EA40260E30E1}" type="presOf" srcId="{97DBE8BD-CEB6-47BF-898A-106D0EE3A862}" destId="{D3A96537-4FEB-4C37-A234-4798F3B8FB7A}" srcOrd="0" destOrd="0" presId="urn:microsoft.com/office/officeart/2005/8/layout/hierarchy6"/>
    <dgm:cxn modelId="{5BFE7817-050A-490A-84F0-2590293B47FD}" type="presOf" srcId="{223C4251-9C25-42C3-A6E1-9114DB92223A}" destId="{411710FD-ECE7-44D6-9017-F272547710C7}" srcOrd="0" destOrd="0" presId="urn:microsoft.com/office/officeart/2005/8/layout/hierarchy6"/>
    <dgm:cxn modelId="{DB27472E-894A-4C21-82FE-EDA92CA5E156}" type="presOf" srcId="{C47100C2-008A-4973-BF76-05F984C6CF36}" destId="{3BD70722-1B5A-4E32-AB20-7F10D57FE9FA}" srcOrd="1" destOrd="0" presId="urn:microsoft.com/office/officeart/2005/8/layout/hierarchy6"/>
    <dgm:cxn modelId="{E4763933-E1E6-4492-995B-3E0F111C649C}" type="presOf" srcId="{EF5D50C1-8E0F-4A31-888B-25ECF5CCC890}" destId="{2FA6AC46-07C0-4B55-B49F-B6B39211C340}" srcOrd="0" destOrd="0" presId="urn:microsoft.com/office/officeart/2005/8/layout/hierarchy6"/>
    <dgm:cxn modelId="{61D86540-A1FF-4B1D-A6DB-7F58115FB3BC}" type="presOf" srcId="{6FEAD5A2-9928-4ED4-B4B8-1951077CC312}" destId="{066ED6C7-C487-4685-9082-793614E56615}" srcOrd="0" destOrd="0" presId="urn:microsoft.com/office/officeart/2005/8/layout/hierarchy6"/>
    <dgm:cxn modelId="{7629525C-82F1-46D0-AC40-99BD3F29AB55}" type="presOf" srcId="{8223DDC2-FCBE-428C-9A26-988CEFA48A89}" destId="{774912BE-9004-4481-8215-5CD358F2A4D4}" srcOrd="0" destOrd="0" presId="urn:microsoft.com/office/officeart/2005/8/layout/hierarchy6"/>
    <dgm:cxn modelId="{A50AC949-69A5-437C-A601-44636525CF85}" type="presOf" srcId="{8A0EE405-DEB5-44CB-AC01-2FE4806FB727}" destId="{F703EC7A-C342-4CF0-94BF-F8E234C41653}" srcOrd="0" destOrd="0" presId="urn:microsoft.com/office/officeart/2005/8/layout/hierarchy6"/>
    <dgm:cxn modelId="{ED5BC46D-B9D4-4BB4-B73C-F3D3E8C54029}" type="presOf" srcId="{609E96A2-FEB5-4CA3-8831-9B9214B87B5F}" destId="{BE46C6AF-1BCC-45D0-8F69-F085A90F3DE9}" srcOrd="1" destOrd="0" presId="urn:microsoft.com/office/officeart/2005/8/layout/hierarchy6"/>
    <dgm:cxn modelId="{76DA1B71-01A1-48A2-88F8-4441B993CDFA}" type="presOf" srcId="{3C056B3F-D75B-4738-9CFB-D7227D51DE23}" destId="{053F8143-3E2B-4AE7-8ABE-C8D40D0AF695}" srcOrd="0" destOrd="0" presId="urn:microsoft.com/office/officeart/2005/8/layout/hierarchy6"/>
    <dgm:cxn modelId="{154B3C55-D904-4427-937B-52F3A80A9E82}" srcId="{8A0EE405-DEB5-44CB-AC01-2FE4806FB727}" destId="{EFC66295-B287-46E7-A2DC-CC0C4A1FA63C}" srcOrd="0" destOrd="0" parTransId="{223C4251-9C25-42C3-A6E1-9114DB92223A}" sibTransId="{E490E9F1-A0B0-4A6C-8250-A6CB5DBAA152}"/>
    <dgm:cxn modelId="{E538AB59-61C0-4D4E-96C6-E14D6C29FBB4}" srcId="{8A0EE405-DEB5-44CB-AC01-2FE4806FB727}" destId="{9B8A58E0-4F86-4318-85C9-CDFF2CE4297B}" srcOrd="1" destOrd="0" parTransId="{3C056B3F-D75B-4738-9CFB-D7227D51DE23}" sibTransId="{362070BE-6C23-4FCD-986E-1940045DBA75}"/>
    <dgm:cxn modelId="{1C99967A-84B6-4A71-8F42-DE3946050D17}" type="presOf" srcId="{C47100C2-008A-4973-BF76-05F984C6CF36}" destId="{62FAF586-70B0-48A5-AB3B-2981CF86F02A}" srcOrd="0" destOrd="0" presId="urn:microsoft.com/office/officeart/2005/8/layout/hierarchy6"/>
    <dgm:cxn modelId="{44141784-AB3B-46D6-B4DD-50A39B4D5E08}" srcId="{9B8A58E0-4F86-4318-85C9-CDFF2CE4297B}" destId="{CBCDA165-3ACF-4EEF-B15D-690108879F3E}" srcOrd="1" destOrd="0" parTransId="{6FEAD5A2-9928-4ED4-B4B8-1951077CC312}" sibTransId="{237A35FF-5407-4928-B01B-371AAF06DDD0}"/>
    <dgm:cxn modelId="{2F640088-CEE7-4C04-B1E8-D94A809777D9}" type="presOf" srcId="{F9064E6A-ABDC-4D29-AC3B-8A96F41336F8}" destId="{1073CD61-D0DB-476B-959E-9FA18B85F8E7}" srcOrd="0" destOrd="0" presId="urn:microsoft.com/office/officeart/2005/8/layout/hierarchy6"/>
    <dgm:cxn modelId="{7C404B9D-18A7-4CC1-B85C-4F2CBDD0D202}" srcId="{6693119D-210F-4302-84B3-4E8E11658795}" destId="{609E96A2-FEB5-4CA3-8831-9B9214B87B5F}" srcOrd="3" destOrd="0" parTransId="{742A7110-3341-437D-B41F-464AA8FEA9BA}" sibTransId="{089EEA28-D770-48E1-B157-370A6012A654}"/>
    <dgm:cxn modelId="{05FE829D-56B9-436D-A15C-699946C30CE5}" type="presOf" srcId="{CBCDA165-3ACF-4EEF-B15D-690108879F3E}" destId="{2ED95FF7-7D11-45B9-A07D-F48606424217}" srcOrd="0" destOrd="0" presId="urn:microsoft.com/office/officeart/2005/8/layout/hierarchy6"/>
    <dgm:cxn modelId="{F0439BA4-F698-40CF-9D99-80037F40AEAD}" type="presOf" srcId="{FC7A101E-92E3-4EBC-8CEC-11C743F774A0}" destId="{26490CFA-0A24-4937-97F4-BEDD336AB613}" srcOrd="0" destOrd="0" presId="urn:microsoft.com/office/officeart/2005/8/layout/hierarchy6"/>
    <dgm:cxn modelId="{B3B1C0B0-E81D-47FC-A4F4-720262495DC7}" type="presOf" srcId="{609E96A2-FEB5-4CA3-8831-9B9214B87B5F}" destId="{3870D588-3274-46AD-8C4F-09B860F26E3D}" srcOrd="0" destOrd="0" presId="urn:microsoft.com/office/officeart/2005/8/layout/hierarchy6"/>
    <dgm:cxn modelId="{EAE509C5-D884-439B-9978-4485F1810B5A}" type="presOf" srcId="{EFC66295-B287-46E7-A2DC-CC0C4A1FA63C}" destId="{B9E76A91-C8DC-4104-A2FE-6B66C597462A}" srcOrd="0" destOrd="0" presId="urn:microsoft.com/office/officeart/2005/8/layout/hierarchy6"/>
    <dgm:cxn modelId="{C831B6CE-3B72-4F50-8468-A150FCAA8C5E}" type="presOf" srcId="{3971B860-E628-4588-BE13-04A4D6A2770B}" destId="{BD676BAF-3620-40BF-95C6-26643E1748FD}" srcOrd="0" destOrd="0" presId="urn:microsoft.com/office/officeart/2005/8/layout/hierarchy6"/>
    <dgm:cxn modelId="{8D1E33D0-342F-4394-8022-FCFED6BF3CEE}" srcId="{6693119D-210F-4302-84B3-4E8E11658795}" destId="{F9064E6A-ABDC-4D29-AC3B-8A96F41336F8}" srcOrd="2" destOrd="0" parTransId="{3F9805F7-2E76-4636-A438-103257228706}" sibTransId="{8BF8CC62-AF18-4784-B10C-A9619F7E02D7}"/>
    <dgm:cxn modelId="{2091C1D1-EA0F-4227-B8B8-6356BE1CC506}" type="presOf" srcId="{6BFA1236-4C49-4240-9095-07722E1FF7C7}" destId="{81605E57-5FBE-4CDD-8EF9-4DC757AEA476}" srcOrd="0" destOrd="0" presId="urn:microsoft.com/office/officeart/2005/8/layout/hierarchy6"/>
    <dgm:cxn modelId="{B39A1BD7-4651-4D5E-B16A-8D910E54DCD8}" srcId="{6693119D-210F-4302-84B3-4E8E11658795}" destId="{8A0EE405-DEB5-44CB-AC01-2FE4806FB727}" srcOrd="0" destOrd="0" parTransId="{DFF74B95-412D-4A53-A9DE-D6D1EF679543}" sibTransId="{BB3EF73E-ADDD-4F8B-ABFD-6047F5D1084C}"/>
    <dgm:cxn modelId="{A61686DA-5F3C-4CC0-B6AA-A6FA5CC34227}" type="presOf" srcId="{F9064E6A-ABDC-4D29-AC3B-8A96F41336F8}" destId="{DFB72A20-9F4F-4444-8187-914AEE25E88D}" srcOrd="1" destOrd="0" presId="urn:microsoft.com/office/officeart/2005/8/layout/hierarchy6"/>
    <dgm:cxn modelId="{48D9DDDB-097C-4C01-92E0-9F9B4174D904}" type="presOf" srcId="{6693119D-210F-4302-84B3-4E8E11658795}" destId="{7E73CFF0-023E-4FCF-B8FF-73A49AA28645}" srcOrd="0" destOrd="0" presId="urn:microsoft.com/office/officeart/2005/8/layout/hierarchy6"/>
    <dgm:cxn modelId="{81B005DD-93D9-475A-BEBC-F1568446E047}" srcId="{6693119D-210F-4302-84B3-4E8E11658795}" destId="{C47100C2-008A-4973-BF76-05F984C6CF36}" srcOrd="1" destOrd="0" parTransId="{5D2D9DED-DB8B-4244-9C63-76C4BEC8EF5D}" sibTransId="{70AB77CD-7F22-4752-9529-5F11312D6F7D}"/>
    <dgm:cxn modelId="{961DC0E0-498A-42B6-868F-DECF622AD463}" srcId="{9B8A58E0-4F86-4318-85C9-CDFF2CE4297B}" destId="{97DBE8BD-CEB6-47BF-898A-106D0EE3A862}" srcOrd="0" destOrd="0" parTransId="{3971B860-E628-4588-BE13-04A4D6A2770B}" sibTransId="{80DF594E-C204-4DB7-BC52-1FEA465BDFC3}"/>
    <dgm:cxn modelId="{82C682EC-BEE7-4BD5-A6AB-361EDA9DB4E3}" srcId="{EFC66295-B287-46E7-A2DC-CC0C4A1FA63C}" destId="{6BFA1236-4C49-4240-9095-07722E1FF7C7}" srcOrd="1" destOrd="0" parTransId="{FC7A101E-92E3-4EBC-8CEC-11C743F774A0}" sibTransId="{567E0A50-DB43-43E1-8137-41DB4BA9D201}"/>
    <dgm:cxn modelId="{BEB1A4FC-6D35-44A6-806C-E581E1D778F1}" srcId="{EFC66295-B287-46E7-A2DC-CC0C4A1FA63C}" destId="{8223DDC2-FCBE-428C-9A26-988CEFA48A89}" srcOrd="0" destOrd="0" parTransId="{EF5D50C1-8E0F-4A31-888B-25ECF5CCC890}" sibTransId="{F010C600-6B9E-48D1-85A4-27B58A307BCB}"/>
    <dgm:cxn modelId="{74B1E7FF-86F2-4934-A346-F8377B41E907}" type="presOf" srcId="{9B8A58E0-4F86-4318-85C9-CDFF2CE4297B}" destId="{D2113F06-3EE3-41F0-A4A3-EC9731256798}" srcOrd="0" destOrd="0" presId="urn:microsoft.com/office/officeart/2005/8/layout/hierarchy6"/>
    <dgm:cxn modelId="{58DE4A34-CCF1-400D-A4DA-5D3C1B750106}" type="presParOf" srcId="{7E73CFF0-023E-4FCF-B8FF-73A49AA28645}" destId="{20293858-07FA-4EC4-83B8-55C86988775C}" srcOrd="0" destOrd="0" presId="urn:microsoft.com/office/officeart/2005/8/layout/hierarchy6"/>
    <dgm:cxn modelId="{30DA3671-C41A-458F-8D04-7B985550CC59}" type="presParOf" srcId="{20293858-07FA-4EC4-83B8-55C86988775C}" destId="{4790BAF7-01EE-4ADF-BA54-76E60F8531EA}" srcOrd="0" destOrd="0" presId="urn:microsoft.com/office/officeart/2005/8/layout/hierarchy6"/>
    <dgm:cxn modelId="{945CD62E-55D2-48F2-9D79-3214C655DF04}" type="presParOf" srcId="{20293858-07FA-4EC4-83B8-55C86988775C}" destId="{6F8B2A6F-D670-4F9B-B624-A0A7D690FB4C}" srcOrd="1" destOrd="0" presId="urn:microsoft.com/office/officeart/2005/8/layout/hierarchy6"/>
    <dgm:cxn modelId="{DE30CC25-F282-4B45-8C88-FD8DBBA295E5}" type="presParOf" srcId="{6F8B2A6F-D670-4F9B-B624-A0A7D690FB4C}" destId="{063C5B28-CB7A-4975-92E7-265B9C9BD0C3}" srcOrd="0" destOrd="0" presId="urn:microsoft.com/office/officeart/2005/8/layout/hierarchy6"/>
    <dgm:cxn modelId="{BDABDC49-1BBF-4635-96CC-807DE82DB575}" type="presParOf" srcId="{063C5B28-CB7A-4975-92E7-265B9C9BD0C3}" destId="{F703EC7A-C342-4CF0-94BF-F8E234C41653}" srcOrd="0" destOrd="0" presId="urn:microsoft.com/office/officeart/2005/8/layout/hierarchy6"/>
    <dgm:cxn modelId="{85CBE228-1199-4DC7-9652-80E9C99333DA}" type="presParOf" srcId="{063C5B28-CB7A-4975-92E7-265B9C9BD0C3}" destId="{0B374B90-4F35-46FE-859C-7142E15DACA4}" srcOrd="1" destOrd="0" presId="urn:microsoft.com/office/officeart/2005/8/layout/hierarchy6"/>
    <dgm:cxn modelId="{DB12275F-600E-4DC7-94D2-944E26FE439E}" type="presParOf" srcId="{0B374B90-4F35-46FE-859C-7142E15DACA4}" destId="{411710FD-ECE7-44D6-9017-F272547710C7}" srcOrd="0" destOrd="0" presId="urn:microsoft.com/office/officeart/2005/8/layout/hierarchy6"/>
    <dgm:cxn modelId="{613B51E3-98C1-4FE3-B142-4FAEFE3D76A9}" type="presParOf" srcId="{0B374B90-4F35-46FE-859C-7142E15DACA4}" destId="{8C337569-B281-4285-89C7-C0D18EF42F34}" srcOrd="1" destOrd="0" presId="urn:microsoft.com/office/officeart/2005/8/layout/hierarchy6"/>
    <dgm:cxn modelId="{A1B943F9-31E3-4183-A779-8F32B4D662CB}" type="presParOf" srcId="{8C337569-B281-4285-89C7-C0D18EF42F34}" destId="{B9E76A91-C8DC-4104-A2FE-6B66C597462A}" srcOrd="0" destOrd="0" presId="urn:microsoft.com/office/officeart/2005/8/layout/hierarchy6"/>
    <dgm:cxn modelId="{DD5EAE8A-E497-436B-B351-63A95C4EBE90}" type="presParOf" srcId="{8C337569-B281-4285-89C7-C0D18EF42F34}" destId="{1BA882D9-0363-4A4F-8611-67C08EC88F8C}" srcOrd="1" destOrd="0" presId="urn:microsoft.com/office/officeart/2005/8/layout/hierarchy6"/>
    <dgm:cxn modelId="{BE5D3742-6C5A-474C-9BEB-8A9B9AF328CE}" type="presParOf" srcId="{1BA882D9-0363-4A4F-8611-67C08EC88F8C}" destId="{2FA6AC46-07C0-4B55-B49F-B6B39211C340}" srcOrd="0" destOrd="0" presId="urn:microsoft.com/office/officeart/2005/8/layout/hierarchy6"/>
    <dgm:cxn modelId="{3CB3443A-56AF-4DC8-B994-7156E48669D8}" type="presParOf" srcId="{1BA882D9-0363-4A4F-8611-67C08EC88F8C}" destId="{23C9C983-97D9-4C43-B071-DDBF697954AD}" srcOrd="1" destOrd="0" presId="urn:microsoft.com/office/officeart/2005/8/layout/hierarchy6"/>
    <dgm:cxn modelId="{A4ACD904-6EB6-4807-A3E0-F3E92955A1F8}" type="presParOf" srcId="{23C9C983-97D9-4C43-B071-DDBF697954AD}" destId="{774912BE-9004-4481-8215-5CD358F2A4D4}" srcOrd="0" destOrd="0" presId="urn:microsoft.com/office/officeart/2005/8/layout/hierarchy6"/>
    <dgm:cxn modelId="{FE55D41E-398F-4280-8E3A-C635F0E90F85}" type="presParOf" srcId="{23C9C983-97D9-4C43-B071-DDBF697954AD}" destId="{06A87029-48EE-455C-9CE4-1ED3775BD985}" srcOrd="1" destOrd="0" presId="urn:microsoft.com/office/officeart/2005/8/layout/hierarchy6"/>
    <dgm:cxn modelId="{39ADA1F5-D6B0-4EEA-AD34-5091A331B7CF}" type="presParOf" srcId="{1BA882D9-0363-4A4F-8611-67C08EC88F8C}" destId="{26490CFA-0A24-4937-97F4-BEDD336AB613}" srcOrd="2" destOrd="0" presId="urn:microsoft.com/office/officeart/2005/8/layout/hierarchy6"/>
    <dgm:cxn modelId="{504BFF67-04EC-4D98-AEE1-863E99757460}" type="presParOf" srcId="{1BA882D9-0363-4A4F-8611-67C08EC88F8C}" destId="{1D89C53C-F58D-4488-9CF6-C0A13F95305B}" srcOrd="3" destOrd="0" presId="urn:microsoft.com/office/officeart/2005/8/layout/hierarchy6"/>
    <dgm:cxn modelId="{B757AFF8-C8F2-4359-A6BF-9843DDC64E4A}" type="presParOf" srcId="{1D89C53C-F58D-4488-9CF6-C0A13F95305B}" destId="{81605E57-5FBE-4CDD-8EF9-4DC757AEA476}" srcOrd="0" destOrd="0" presId="urn:microsoft.com/office/officeart/2005/8/layout/hierarchy6"/>
    <dgm:cxn modelId="{2F2657E6-8ABC-416C-8AA0-6D02D4A61DEB}" type="presParOf" srcId="{1D89C53C-F58D-4488-9CF6-C0A13F95305B}" destId="{2B6D0FD2-D79F-4939-A569-BC6C80C2A12E}" srcOrd="1" destOrd="0" presId="urn:microsoft.com/office/officeart/2005/8/layout/hierarchy6"/>
    <dgm:cxn modelId="{B7A06DC7-2842-4DA8-8FAB-05BCEE9E521A}" type="presParOf" srcId="{0B374B90-4F35-46FE-859C-7142E15DACA4}" destId="{053F8143-3E2B-4AE7-8ABE-C8D40D0AF695}" srcOrd="2" destOrd="0" presId="urn:microsoft.com/office/officeart/2005/8/layout/hierarchy6"/>
    <dgm:cxn modelId="{6403D3D6-FD56-42B2-AD68-73AA036DE049}" type="presParOf" srcId="{0B374B90-4F35-46FE-859C-7142E15DACA4}" destId="{FD5FE6F4-DD62-4C99-BDB8-A9CBB5942801}" srcOrd="3" destOrd="0" presId="urn:microsoft.com/office/officeart/2005/8/layout/hierarchy6"/>
    <dgm:cxn modelId="{8D71E170-98C3-491D-AD39-5F688EBE5E55}" type="presParOf" srcId="{FD5FE6F4-DD62-4C99-BDB8-A9CBB5942801}" destId="{D2113F06-3EE3-41F0-A4A3-EC9731256798}" srcOrd="0" destOrd="0" presId="urn:microsoft.com/office/officeart/2005/8/layout/hierarchy6"/>
    <dgm:cxn modelId="{8E2F6F56-92DC-445C-BE0F-57873C92E94B}" type="presParOf" srcId="{FD5FE6F4-DD62-4C99-BDB8-A9CBB5942801}" destId="{5B847E87-B47D-4707-B9C0-15D516B72169}" srcOrd="1" destOrd="0" presId="urn:microsoft.com/office/officeart/2005/8/layout/hierarchy6"/>
    <dgm:cxn modelId="{2539351A-1EC1-462A-9F5C-8D3D0BBEA902}" type="presParOf" srcId="{5B847E87-B47D-4707-B9C0-15D516B72169}" destId="{BD676BAF-3620-40BF-95C6-26643E1748FD}" srcOrd="0" destOrd="0" presId="urn:microsoft.com/office/officeart/2005/8/layout/hierarchy6"/>
    <dgm:cxn modelId="{6F64C558-2FA5-4716-B38D-EFE2D9034ED3}" type="presParOf" srcId="{5B847E87-B47D-4707-B9C0-15D516B72169}" destId="{7040C7B4-FE0E-4A65-91B7-2B8C08903778}" srcOrd="1" destOrd="0" presId="urn:microsoft.com/office/officeart/2005/8/layout/hierarchy6"/>
    <dgm:cxn modelId="{CF3727B9-6F10-439F-8745-2B4FE76107B6}" type="presParOf" srcId="{7040C7B4-FE0E-4A65-91B7-2B8C08903778}" destId="{D3A96537-4FEB-4C37-A234-4798F3B8FB7A}" srcOrd="0" destOrd="0" presId="urn:microsoft.com/office/officeart/2005/8/layout/hierarchy6"/>
    <dgm:cxn modelId="{6FCDBE7E-1196-4006-979F-09B5271430D2}" type="presParOf" srcId="{7040C7B4-FE0E-4A65-91B7-2B8C08903778}" destId="{D577CAF0-4879-47AB-8EE2-3254249344DC}" srcOrd="1" destOrd="0" presId="urn:microsoft.com/office/officeart/2005/8/layout/hierarchy6"/>
    <dgm:cxn modelId="{9FF5A1EF-40A9-4BB1-AB46-26CF29795309}" type="presParOf" srcId="{5B847E87-B47D-4707-B9C0-15D516B72169}" destId="{066ED6C7-C487-4685-9082-793614E56615}" srcOrd="2" destOrd="0" presId="urn:microsoft.com/office/officeart/2005/8/layout/hierarchy6"/>
    <dgm:cxn modelId="{F0953B76-A4A8-46B7-836A-CA53B5DE5D04}" type="presParOf" srcId="{5B847E87-B47D-4707-B9C0-15D516B72169}" destId="{3B4E561D-E0F2-4812-8720-619E5B838296}" srcOrd="3" destOrd="0" presId="urn:microsoft.com/office/officeart/2005/8/layout/hierarchy6"/>
    <dgm:cxn modelId="{610BC085-41BF-4939-973B-B1CFBAD1568A}" type="presParOf" srcId="{3B4E561D-E0F2-4812-8720-619E5B838296}" destId="{2ED95FF7-7D11-45B9-A07D-F48606424217}" srcOrd="0" destOrd="0" presId="urn:microsoft.com/office/officeart/2005/8/layout/hierarchy6"/>
    <dgm:cxn modelId="{750A39A8-0782-4CD2-A941-E6DE15E55D07}" type="presParOf" srcId="{3B4E561D-E0F2-4812-8720-619E5B838296}" destId="{526A27DA-550A-4126-9BE9-9BD2CBC8DBBB}" srcOrd="1" destOrd="0" presId="urn:microsoft.com/office/officeart/2005/8/layout/hierarchy6"/>
    <dgm:cxn modelId="{C54F425C-1C10-40BB-AE62-0DD97DB1E274}" type="presParOf" srcId="{7E73CFF0-023E-4FCF-B8FF-73A49AA28645}" destId="{4EB13CC0-F659-4F05-AF1D-CF7551CE7303}" srcOrd="1" destOrd="0" presId="urn:microsoft.com/office/officeart/2005/8/layout/hierarchy6"/>
    <dgm:cxn modelId="{31143DCE-E02B-4251-B8C2-F9BAE5D6F3AE}" type="presParOf" srcId="{4EB13CC0-F659-4F05-AF1D-CF7551CE7303}" destId="{80BE0D3D-A83B-4294-A030-5CDF168545D4}" srcOrd="0" destOrd="0" presId="urn:microsoft.com/office/officeart/2005/8/layout/hierarchy6"/>
    <dgm:cxn modelId="{C34DC7CB-6E8C-4068-BADB-4C7B935CC158}" type="presParOf" srcId="{80BE0D3D-A83B-4294-A030-5CDF168545D4}" destId="{62FAF586-70B0-48A5-AB3B-2981CF86F02A}" srcOrd="0" destOrd="0" presId="urn:microsoft.com/office/officeart/2005/8/layout/hierarchy6"/>
    <dgm:cxn modelId="{5394C3E2-4BC1-41DD-B708-727E5D0E271C}" type="presParOf" srcId="{80BE0D3D-A83B-4294-A030-5CDF168545D4}" destId="{3BD70722-1B5A-4E32-AB20-7F10D57FE9FA}" srcOrd="1" destOrd="0" presId="urn:microsoft.com/office/officeart/2005/8/layout/hierarchy6"/>
    <dgm:cxn modelId="{5B0CE816-C65D-4A90-B255-E7D7884587A2}" type="presParOf" srcId="{4EB13CC0-F659-4F05-AF1D-CF7551CE7303}" destId="{780659D7-C804-4652-A845-D864CCAEAEC0}" srcOrd="1" destOrd="0" presId="urn:microsoft.com/office/officeart/2005/8/layout/hierarchy6"/>
    <dgm:cxn modelId="{5D6EF2DD-8109-4775-9D11-855B10138BD0}" type="presParOf" srcId="{780659D7-C804-4652-A845-D864CCAEAEC0}" destId="{BFEAEE6A-DDA8-4DAA-A7A8-75D24ECB82F0}" srcOrd="0" destOrd="0" presId="urn:microsoft.com/office/officeart/2005/8/layout/hierarchy6"/>
    <dgm:cxn modelId="{89E98A79-EF0C-4E4E-B91E-15DE1EAEFC87}" type="presParOf" srcId="{4EB13CC0-F659-4F05-AF1D-CF7551CE7303}" destId="{A1995B61-024F-4350-B319-18C43E8F9B41}" srcOrd="2" destOrd="0" presId="urn:microsoft.com/office/officeart/2005/8/layout/hierarchy6"/>
    <dgm:cxn modelId="{C5C7E2CE-2659-407D-BA07-9868C8BAEA15}" type="presParOf" srcId="{A1995B61-024F-4350-B319-18C43E8F9B41}" destId="{1073CD61-D0DB-476B-959E-9FA18B85F8E7}" srcOrd="0" destOrd="0" presId="urn:microsoft.com/office/officeart/2005/8/layout/hierarchy6"/>
    <dgm:cxn modelId="{67BFA6AF-0165-4FB2-A987-ACBB01AF6B28}" type="presParOf" srcId="{A1995B61-024F-4350-B319-18C43E8F9B41}" destId="{DFB72A20-9F4F-4444-8187-914AEE25E88D}" srcOrd="1" destOrd="0" presId="urn:microsoft.com/office/officeart/2005/8/layout/hierarchy6"/>
    <dgm:cxn modelId="{67BDA02F-9FBE-4CC9-99BE-E7292852DAC3}" type="presParOf" srcId="{4EB13CC0-F659-4F05-AF1D-CF7551CE7303}" destId="{99C3F54B-798A-4CD4-B483-557BF2B3D9DA}" srcOrd="3" destOrd="0" presId="urn:microsoft.com/office/officeart/2005/8/layout/hierarchy6"/>
    <dgm:cxn modelId="{77F99673-BB94-4103-BD07-F5FDF64A8670}" type="presParOf" srcId="{99C3F54B-798A-4CD4-B483-557BF2B3D9DA}" destId="{52F06C89-6EB5-489B-A8C4-BD62E7FA162C}" srcOrd="0" destOrd="0" presId="urn:microsoft.com/office/officeart/2005/8/layout/hierarchy6"/>
    <dgm:cxn modelId="{B1441331-9315-450D-AE78-9555F390CD0B}" type="presParOf" srcId="{4EB13CC0-F659-4F05-AF1D-CF7551CE7303}" destId="{00755B67-B304-4084-8114-DC48AE171EDA}" srcOrd="4" destOrd="0" presId="urn:microsoft.com/office/officeart/2005/8/layout/hierarchy6"/>
    <dgm:cxn modelId="{3990C4B4-045F-4B5A-BA29-8AE6EE605960}" type="presParOf" srcId="{00755B67-B304-4084-8114-DC48AE171EDA}" destId="{3870D588-3274-46AD-8C4F-09B860F26E3D}" srcOrd="0" destOrd="0" presId="urn:microsoft.com/office/officeart/2005/8/layout/hierarchy6"/>
    <dgm:cxn modelId="{3613DF87-7F37-4F29-B106-A95446B5E8F7}" type="presParOf" srcId="{00755B67-B304-4084-8114-DC48AE171EDA}" destId="{BE46C6AF-1BCC-45D0-8F69-F085A90F3DE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0790FB-78CA-4610-A34C-B0DBDBB7717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E0EB35-9B35-47F4-9A05-F41D0D631B6D}" type="par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71C0D27-2545-41C2-9585-E13BAB2DF7A7}" type="sibTrans" cxnId="{0F832DEE-CCD8-4B86-BBF2-5CB61E798F63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84F103-DE21-4138-B79D-D594FF5894F7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7386909-B158-45F9-BFDE-34961A8EFF29}" type="par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3FF3289-14CB-43CA-A336-48C9C4FBAB1F}" type="sibTrans" cxnId="{F23A30FE-AFF6-402D-B56C-D1C51F04354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9E51019-E846-49EC-B6E4-D436C8375C8E}" type="presOf" srcId="{A60790FB-78CA-4610-A34C-B0DBDBB7717D}" destId="{E6C8ED1B-F489-4F82-B62E-A2EC04837180}" srcOrd="0" destOrd="1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2FD4D52A-1E11-426F-A466-12054FC17F44}" type="presOf" srcId="{0984F103-DE21-4138-B79D-D594FF5894F7}" destId="{B93F041E-C4D0-4CF5-96D3-926ED5D8FB04}" srcOrd="1" destOrd="1" presId="urn:microsoft.com/office/officeart/2005/8/layout/hProcess4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A23A2974-B56D-4313-8A52-C60C45304826}" type="presOf" srcId="{A60790FB-78CA-4610-A34C-B0DBDBB7717D}" destId="{9720A359-6AEE-4CD5-93C0-AF9B5DF160CA}" srcOrd="1" destOrd="1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1D2D96DD-D3F6-4E80-BF99-9261937D6EF4}" type="presOf" srcId="{0984F103-DE21-4138-B79D-D594FF5894F7}" destId="{13AE18EB-CBCA-4A2A-B8E8-7DF055777385}" srcOrd="0" destOrd="1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0F832DEE-CCD8-4B86-BBF2-5CB61E798F63}" srcId="{4E88D643-2DAA-447A-B3BE-7DA12FEDAA05}" destId="{A60790FB-78CA-4610-A34C-B0DBDBB7717D}" srcOrd="1" destOrd="0" parTransId="{22E0EB35-9B35-47F4-9A05-F41D0D631B6D}" sibTransId="{771C0D27-2545-41C2-9585-E13BAB2DF7A7}"/>
    <dgm:cxn modelId="{F23A30FE-AFF6-402D-B56C-D1C51F04354A}" srcId="{AAAE7958-7108-48A3-8A59-B0492CA0B2C3}" destId="{0984F103-DE21-4138-B79D-D594FF5894F7}" srcOrd="1" destOrd="0" parTransId="{67386909-B158-45F9-BFDE-34961A8EFF29}" sibTransId="{33FF3289-14CB-43CA-A336-48C9C4FBAB1F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D3D2B9C9-2815-4655-9CDE-D885EF961ECD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E88D643-2DAA-447A-B3BE-7DA12FEDAA0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AD7B308-4141-428D-BAB3-A9283D24FF0B}" type="par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7148E7-7D80-450E-82E7-2DD96A16DFF0}" type="sibTrans" cxnId="{EA809FDF-2C0B-4423-95A3-1142B749D17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F1ED74-6629-4840-ABCC-F61CD6E8EE95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5C1999-7BCA-4093-BD95-3EBBFB46DAF9}" type="par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5446CC3-803E-413A-B9C8-C1EFFFF4A3AC}" type="sibTrans" cxnId="{48AA7025-749F-429D-B01C-B420D8325BB4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AE7958-7108-48A3-8A59-B0492CA0B2C3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0F5B65B-A765-49A8-B295-C225DFDB56E8}" type="par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7B39CB2-099E-4BDB-815B-5D3D7AF6AACA}" type="sibTrans" cxnId="{91CEFCCF-E86F-447B-B8D2-15CC3F5A36EA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90ED15-C1E7-4159-8864-99C1D09E226D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zh-CN" altLang="en-US" sz="14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3DE0132-9C5A-4F17-9A74-80973008A997}" type="par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A5BCA87-6E3A-4FBE-A760-7ABE0EA8E284}" type="sibTrans" cxnId="{AC1A983B-1FE6-45DE-AAC9-A5E54189E896}">
      <dgm:prSet/>
      <dgm:spPr/>
      <dgm:t>
        <a:bodyPr/>
        <a:lstStyle/>
        <a:p>
          <a:endParaRPr lang="en-US" sz="14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DE913F-B140-4E13-9242-E532ED42532E}" type="pres">
      <dgm:prSet presAssocID="{D3D2B9C9-2815-4655-9CDE-D885EF961ECD}" presName="Name0" presStyleCnt="0">
        <dgm:presLayoutVars>
          <dgm:dir/>
          <dgm:animLvl val="lvl"/>
          <dgm:resizeHandles val="exact"/>
        </dgm:presLayoutVars>
      </dgm:prSet>
      <dgm:spPr/>
    </dgm:pt>
    <dgm:pt modelId="{0EE668A4-A975-4292-852F-39622849AE47}" type="pres">
      <dgm:prSet presAssocID="{D3D2B9C9-2815-4655-9CDE-D885EF961ECD}" presName="tSp" presStyleCnt="0"/>
      <dgm:spPr/>
    </dgm:pt>
    <dgm:pt modelId="{D64DF755-B7AF-43BA-BB39-05077E010636}" type="pres">
      <dgm:prSet presAssocID="{D3D2B9C9-2815-4655-9CDE-D885EF961ECD}" presName="bSp" presStyleCnt="0"/>
      <dgm:spPr/>
    </dgm:pt>
    <dgm:pt modelId="{05159835-7139-471C-8BFB-933E73EFD99A}" type="pres">
      <dgm:prSet presAssocID="{D3D2B9C9-2815-4655-9CDE-D885EF961ECD}" presName="process" presStyleCnt="0"/>
      <dgm:spPr/>
    </dgm:pt>
    <dgm:pt modelId="{5132E73D-2A8A-4B58-8943-57C2DD6759B3}" type="pres">
      <dgm:prSet presAssocID="{4E88D643-2DAA-447A-B3BE-7DA12FEDAA05}" presName="composite1" presStyleCnt="0"/>
      <dgm:spPr/>
    </dgm:pt>
    <dgm:pt modelId="{8B3443F0-F760-4A3A-AC0F-EBADC97C00E5}" type="pres">
      <dgm:prSet presAssocID="{4E88D643-2DAA-447A-B3BE-7DA12FEDAA05}" presName="dummyNode1" presStyleLbl="node1" presStyleIdx="0" presStyleCnt="2"/>
      <dgm:spPr/>
    </dgm:pt>
    <dgm:pt modelId="{E6C8ED1B-F489-4F82-B62E-A2EC04837180}" type="pres">
      <dgm:prSet presAssocID="{4E88D643-2DAA-447A-B3BE-7DA12FEDAA05}" presName="childNode1" presStyleLbl="bgAcc1" presStyleIdx="0" presStyleCnt="2">
        <dgm:presLayoutVars>
          <dgm:bulletEnabled val="1"/>
        </dgm:presLayoutVars>
      </dgm:prSet>
      <dgm:spPr/>
    </dgm:pt>
    <dgm:pt modelId="{9720A359-6AEE-4CD5-93C0-AF9B5DF160CA}" type="pres">
      <dgm:prSet presAssocID="{4E88D643-2DAA-447A-B3BE-7DA12FEDAA05}" presName="childNode1tx" presStyleLbl="bgAcc1" presStyleIdx="0" presStyleCnt="2">
        <dgm:presLayoutVars>
          <dgm:bulletEnabled val="1"/>
        </dgm:presLayoutVars>
      </dgm:prSet>
      <dgm:spPr/>
    </dgm:pt>
    <dgm:pt modelId="{58C49D33-C4C2-45E1-82BE-9BFE946A50B0}" type="pres">
      <dgm:prSet presAssocID="{4E88D643-2DAA-447A-B3BE-7DA12FEDAA05}" presName="parentNode1" presStyleLbl="node1" presStyleIdx="0" presStyleCnt="2">
        <dgm:presLayoutVars>
          <dgm:chMax val="1"/>
          <dgm:bulletEnabled val="1"/>
        </dgm:presLayoutVars>
      </dgm:prSet>
      <dgm:spPr/>
    </dgm:pt>
    <dgm:pt modelId="{F53D3687-92F7-4A5A-AD96-09E1AB8ED23D}" type="pres">
      <dgm:prSet presAssocID="{4E88D643-2DAA-447A-B3BE-7DA12FEDAA05}" presName="connSite1" presStyleCnt="0"/>
      <dgm:spPr/>
    </dgm:pt>
    <dgm:pt modelId="{566E816D-4C5B-4063-9B5D-BC0DFA46E99E}" type="pres">
      <dgm:prSet presAssocID="{E97148E7-7D80-450E-82E7-2DD96A16DFF0}" presName="Name9" presStyleLbl="sibTrans2D1" presStyleIdx="0" presStyleCnt="1" custScaleY="45987" custLinFactNeighborX="4358" custLinFactNeighborY="30078"/>
      <dgm:spPr>
        <a:prstGeom prst="curvedUpArrow">
          <a:avLst/>
        </a:prstGeom>
      </dgm:spPr>
    </dgm:pt>
    <dgm:pt modelId="{D867E6F2-FB06-4D9E-A0F8-E1D964DFD3AA}" type="pres">
      <dgm:prSet presAssocID="{AAAE7958-7108-48A3-8A59-B0492CA0B2C3}" presName="composite2" presStyleCnt="0"/>
      <dgm:spPr/>
    </dgm:pt>
    <dgm:pt modelId="{724DE08F-F617-4317-BDCE-54A01FF5F441}" type="pres">
      <dgm:prSet presAssocID="{AAAE7958-7108-48A3-8A59-B0492CA0B2C3}" presName="dummyNode2" presStyleLbl="node1" presStyleIdx="0" presStyleCnt="2"/>
      <dgm:spPr/>
    </dgm:pt>
    <dgm:pt modelId="{13AE18EB-CBCA-4A2A-B8E8-7DF055777385}" type="pres">
      <dgm:prSet presAssocID="{AAAE7958-7108-48A3-8A59-B0492CA0B2C3}" presName="childNode2" presStyleLbl="bgAcc1" presStyleIdx="1" presStyleCnt="2">
        <dgm:presLayoutVars>
          <dgm:bulletEnabled val="1"/>
        </dgm:presLayoutVars>
      </dgm:prSet>
      <dgm:spPr/>
    </dgm:pt>
    <dgm:pt modelId="{B93F041E-C4D0-4CF5-96D3-926ED5D8FB04}" type="pres">
      <dgm:prSet presAssocID="{AAAE7958-7108-48A3-8A59-B0492CA0B2C3}" presName="childNode2tx" presStyleLbl="bgAcc1" presStyleIdx="1" presStyleCnt="2">
        <dgm:presLayoutVars>
          <dgm:bulletEnabled val="1"/>
        </dgm:presLayoutVars>
      </dgm:prSet>
      <dgm:spPr/>
    </dgm:pt>
    <dgm:pt modelId="{05892EEE-B1A9-4C95-94D3-D6F88B56046C}" type="pres">
      <dgm:prSet presAssocID="{AAAE7958-7108-48A3-8A59-B0492CA0B2C3}" presName="parentNode2" presStyleLbl="node1" presStyleIdx="1" presStyleCnt="2">
        <dgm:presLayoutVars>
          <dgm:chMax val="0"/>
          <dgm:bulletEnabled val="1"/>
        </dgm:presLayoutVars>
      </dgm:prSet>
      <dgm:spPr/>
    </dgm:pt>
    <dgm:pt modelId="{748B9F00-660F-4E9E-8135-A1F00FE0D4D4}" type="pres">
      <dgm:prSet presAssocID="{AAAE7958-7108-48A3-8A59-B0492CA0B2C3}" presName="connSite2" presStyleCnt="0"/>
      <dgm:spPr/>
    </dgm:pt>
  </dgm:ptLst>
  <dgm:cxnLst>
    <dgm:cxn modelId="{8BDBEA0C-12CD-494B-8E65-D2A68B577B85}" type="presOf" srcId="{54F1ED74-6629-4840-ABCC-F61CD6E8EE95}" destId="{E6C8ED1B-F489-4F82-B62E-A2EC04837180}" srcOrd="0" destOrd="0" presId="urn:microsoft.com/office/officeart/2005/8/layout/hProcess4"/>
    <dgm:cxn modelId="{48AA7025-749F-429D-B01C-B420D8325BB4}" srcId="{4E88D643-2DAA-447A-B3BE-7DA12FEDAA05}" destId="{54F1ED74-6629-4840-ABCC-F61CD6E8EE95}" srcOrd="0" destOrd="0" parTransId="{095C1999-7BCA-4093-BD95-3EBBFB46DAF9}" sibTransId="{75446CC3-803E-413A-B9C8-C1EFFFF4A3AC}"/>
    <dgm:cxn modelId="{AC1A983B-1FE6-45DE-AAC9-A5E54189E896}" srcId="{AAAE7958-7108-48A3-8A59-B0492CA0B2C3}" destId="{9390ED15-C1E7-4159-8864-99C1D09E226D}" srcOrd="0" destOrd="0" parTransId="{23DE0132-9C5A-4F17-9A74-80973008A997}" sibTransId="{8A5BCA87-6E3A-4FBE-A760-7ABE0EA8E284}"/>
    <dgm:cxn modelId="{69240054-64F6-4C7E-96D3-CD75E7CCE408}" type="presOf" srcId="{D3D2B9C9-2815-4655-9CDE-D885EF961ECD}" destId="{61DE913F-B140-4E13-9242-E532ED42532E}" srcOrd="0" destOrd="0" presId="urn:microsoft.com/office/officeart/2005/8/layout/hProcess4"/>
    <dgm:cxn modelId="{C5C30574-29D1-4570-B7A2-A3CC5E12935F}" type="presOf" srcId="{E97148E7-7D80-450E-82E7-2DD96A16DFF0}" destId="{566E816D-4C5B-4063-9B5D-BC0DFA46E99E}" srcOrd="0" destOrd="0" presId="urn:microsoft.com/office/officeart/2005/8/layout/hProcess4"/>
    <dgm:cxn modelId="{F2611357-A28A-4380-8CC4-A086AD286E99}" type="presOf" srcId="{9390ED15-C1E7-4159-8864-99C1D09E226D}" destId="{B93F041E-C4D0-4CF5-96D3-926ED5D8FB04}" srcOrd="1" destOrd="0" presId="urn:microsoft.com/office/officeart/2005/8/layout/hProcess4"/>
    <dgm:cxn modelId="{441E0B9C-7680-48DC-8CB7-E3C7A03BB218}" type="presOf" srcId="{54F1ED74-6629-4840-ABCC-F61CD6E8EE95}" destId="{9720A359-6AEE-4CD5-93C0-AF9B5DF160CA}" srcOrd="1" destOrd="0" presId="urn:microsoft.com/office/officeart/2005/8/layout/hProcess4"/>
    <dgm:cxn modelId="{DF15C1AA-DC3E-43DE-A977-7A0FEC564EAC}" type="presOf" srcId="{4E88D643-2DAA-447A-B3BE-7DA12FEDAA05}" destId="{58C49D33-C4C2-45E1-82BE-9BFE946A50B0}" srcOrd="0" destOrd="0" presId="urn:microsoft.com/office/officeart/2005/8/layout/hProcess4"/>
    <dgm:cxn modelId="{91CEFCCF-E86F-447B-B8D2-15CC3F5A36EA}" srcId="{D3D2B9C9-2815-4655-9CDE-D885EF961ECD}" destId="{AAAE7958-7108-48A3-8A59-B0492CA0B2C3}" srcOrd="1" destOrd="0" parTransId="{50F5B65B-A765-49A8-B295-C225DFDB56E8}" sibTransId="{D7B39CB2-099E-4BDB-815B-5D3D7AF6AACA}"/>
    <dgm:cxn modelId="{D73874D1-A962-4586-B40B-CE9D045787DC}" type="presOf" srcId="{9390ED15-C1E7-4159-8864-99C1D09E226D}" destId="{13AE18EB-CBCA-4A2A-B8E8-7DF055777385}" srcOrd="0" destOrd="0" presId="urn:microsoft.com/office/officeart/2005/8/layout/hProcess4"/>
    <dgm:cxn modelId="{D8370FDA-7ECE-41EF-90A3-11C4F93ADE26}" type="presOf" srcId="{AAAE7958-7108-48A3-8A59-B0492CA0B2C3}" destId="{05892EEE-B1A9-4C95-94D3-D6F88B56046C}" srcOrd="0" destOrd="0" presId="urn:microsoft.com/office/officeart/2005/8/layout/hProcess4"/>
    <dgm:cxn modelId="{EA809FDF-2C0B-4423-95A3-1142B749D176}" srcId="{D3D2B9C9-2815-4655-9CDE-D885EF961ECD}" destId="{4E88D643-2DAA-447A-B3BE-7DA12FEDAA05}" srcOrd="0" destOrd="0" parTransId="{CAD7B308-4141-428D-BAB3-A9283D24FF0B}" sibTransId="{E97148E7-7D80-450E-82E7-2DD96A16DFF0}"/>
    <dgm:cxn modelId="{98EF6E55-9309-4B4F-8EC4-D81FB3D4D328}" type="presParOf" srcId="{61DE913F-B140-4E13-9242-E532ED42532E}" destId="{0EE668A4-A975-4292-852F-39622849AE47}" srcOrd="0" destOrd="0" presId="urn:microsoft.com/office/officeart/2005/8/layout/hProcess4"/>
    <dgm:cxn modelId="{CA03A634-C3AF-47DE-9F29-D75613257AE2}" type="presParOf" srcId="{61DE913F-B140-4E13-9242-E532ED42532E}" destId="{D64DF755-B7AF-43BA-BB39-05077E010636}" srcOrd="1" destOrd="0" presId="urn:microsoft.com/office/officeart/2005/8/layout/hProcess4"/>
    <dgm:cxn modelId="{2ED35E83-CDF6-4BD7-B4C3-420AF462FEF4}" type="presParOf" srcId="{61DE913F-B140-4E13-9242-E532ED42532E}" destId="{05159835-7139-471C-8BFB-933E73EFD99A}" srcOrd="2" destOrd="0" presId="urn:microsoft.com/office/officeart/2005/8/layout/hProcess4"/>
    <dgm:cxn modelId="{6B1A85A7-F05E-48F5-B3D3-C10E6B2A25FB}" type="presParOf" srcId="{05159835-7139-471C-8BFB-933E73EFD99A}" destId="{5132E73D-2A8A-4B58-8943-57C2DD6759B3}" srcOrd="0" destOrd="0" presId="urn:microsoft.com/office/officeart/2005/8/layout/hProcess4"/>
    <dgm:cxn modelId="{B8E33CDF-F737-4EF1-8AE7-780F461F411D}" type="presParOf" srcId="{5132E73D-2A8A-4B58-8943-57C2DD6759B3}" destId="{8B3443F0-F760-4A3A-AC0F-EBADC97C00E5}" srcOrd="0" destOrd="0" presId="urn:microsoft.com/office/officeart/2005/8/layout/hProcess4"/>
    <dgm:cxn modelId="{24059D3D-E057-4D18-80C2-53753504F4DB}" type="presParOf" srcId="{5132E73D-2A8A-4B58-8943-57C2DD6759B3}" destId="{E6C8ED1B-F489-4F82-B62E-A2EC04837180}" srcOrd="1" destOrd="0" presId="urn:microsoft.com/office/officeart/2005/8/layout/hProcess4"/>
    <dgm:cxn modelId="{FA00DE7C-9DC7-4D71-BDF4-A1D8404A1E0D}" type="presParOf" srcId="{5132E73D-2A8A-4B58-8943-57C2DD6759B3}" destId="{9720A359-6AEE-4CD5-93C0-AF9B5DF160CA}" srcOrd="2" destOrd="0" presId="urn:microsoft.com/office/officeart/2005/8/layout/hProcess4"/>
    <dgm:cxn modelId="{841FA3D6-45C2-41FA-BE5C-7CB89A759609}" type="presParOf" srcId="{5132E73D-2A8A-4B58-8943-57C2DD6759B3}" destId="{58C49D33-C4C2-45E1-82BE-9BFE946A50B0}" srcOrd="3" destOrd="0" presId="urn:microsoft.com/office/officeart/2005/8/layout/hProcess4"/>
    <dgm:cxn modelId="{CDCA9F0C-9B56-4A9B-8E8B-C851BA8CB731}" type="presParOf" srcId="{5132E73D-2A8A-4B58-8943-57C2DD6759B3}" destId="{F53D3687-92F7-4A5A-AD96-09E1AB8ED23D}" srcOrd="4" destOrd="0" presId="urn:microsoft.com/office/officeart/2005/8/layout/hProcess4"/>
    <dgm:cxn modelId="{844530FF-82BB-4CC9-BA2B-82135CD841EE}" type="presParOf" srcId="{05159835-7139-471C-8BFB-933E73EFD99A}" destId="{566E816D-4C5B-4063-9B5D-BC0DFA46E99E}" srcOrd="1" destOrd="0" presId="urn:microsoft.com/office/officeart/2005/8/layout/hProcess4"/>
    <dgm:cxn modelId="{1BDBBDBD-7D82-452D-86BF-1B8EDA197145}" type="presParOf" srcId="{05159835-7139-471C-8BFB-933E73EFD99A}" destId="{D867E6F2-FB06-4D9E-A0F8-E1D964DFD3AA}" srcOrd="2" destOrd="0" presId="urn:microsoft.com/office/officeart/2005/8/layout/hProcess4"/>
    <dgm:cxn modelId="{0455D2E6-9BE3-474E-B286-E9B13B40AD3E}" type="presParOf" srcId="{D867E6F2-FB06-4D9E-A0F8-E1D964DFD3AA}" destId="{724DE08F-F617-4317-BDCE-54A01FF5F441}" srcOrd="0" destOrd="0" presId="urn:microsoft.com/office/officeart/2005/8/layout/hProcess4"/>
    <dgm:cxn modelId="{6FFCB8C5-FA92-48FE-B8DC-D9CCFA13A0C7}" type="presParOf" srcId="{D867E6F2-FB06-4D9E-A0F8-E1D964DFD3AA}" destId="{13AE18EB-CBCA-4A2A-B8E8-7DF055777385}" srcOrd="1" destOrd="0" presId="urn:microsoft.com/office/officeart/2005/8/layout/hProcess4"/>
    <dgm:cxn modelId="{4EE6AA07-02F7-43A7-BF0E-62B62601B6DB}" type="presParOf" srcId="{D867E6F2-FB06-4D9E-A0F8-E1D964DFD3AA}" destId="{B93F041E-C4D0-4CF5-96D3-926ED5D8FB04}" srcOrd="2" destOrd="0" presId="urn:microsoft.com/office/officeart/2005/8/layout/hProcess4"/>
    <dgm:cxn modelId="{90AF3501-ABB6-47D8-B0EC-53E6045BA18D}" type="presParOf" srcId="{D867E6F2-FB06-4D9E-A0F8-E1D964DFD3AA}" destId="{05892EEE-B1A9-4C95-94D3-D6F88B56046C}" srcOrd="3" destOrd="0" presId="urn:microsoft.com/office/officeart/2005/8/layout/hProcess4"/>
    <dgm:cxn modelId="{1E4F31EF-8347-4BFF-B315-D39655098DA3}" type="presParOf" srcId="{D867E6F2-FB06-4D9E-A0F8-E1D964DFD3AA}" destId="{748B9F00-660F-4E9E-8135-A1F00FE0D4D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43B7192E-E05D-44CC-A622-85C9FC6B0F75}" type="doc">
      <dgm:prSet loTypeId="urn:microsoft.com/office/officeart/2005/8/layout/radial4" loCatId="relationship" qsTypeId="urn:microsoft.com/office/officeart/2005/8/quickstyle/simple3" qsCatId="simple" csTypeId="urn:microsoft.com/office/officeart/2005/8/colors/accent1_2" csCatId="accent1" phldr="1"/>
      <dgm:spPr/>
    </dgm:pt>
    <dgm:pt modelId="{409DB103-194E-4A42-B282-44A11B426AD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12B0F4C-5A53-404C-80C9-9F245B3BA729}" type="parTrans" cxnId="{C12FBA1E-5313-4BF0-9342-18D1D5DAB1D4}">
      <dgm:prSet/>
      <dgm:spPr/>
      <dgm:t>
        <a:bodyPr/>
        <a:lstStyle/>
        <a:p>
          <a:endParaRPr lang="en-US" sz="5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B7AAF11-11F9-4384-8054-716016CD4331}" type="sibTrans" cxnId="{C12FBA1E-5313-4BF0-9342-18D1D5DAB1D4}">
      <dgm:prSet custT="1"/>
      <dgm:spPr/>
      <dgm:t>
        <a:bodyPr/>
        <a:lstStyle/>
        <a:p>
          <a:endParaRPr lang="en-US"/>
        </a:p>
      </dgm:t>
    </dgm:pt>
    <dgm:pt modelId="{71BD26AF-2CFF-47B1-A80F-6222B6A0ED6A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A1DCC4C-47A0-4379-B1DB-C275EEC6454F}" type="parTrans" cxnId="{3AA456FA-47D3-4D0C-9E52-D08D0C9939D4}">
      <dgm:prSet/>
      <dgm:spPr/>
      <dgm:t>
        <a:bodyPr/>
        <a:lstStyle/>
        <a:p>
          <a:endParaRPr lang="en-US"/>
        </a:p>
      </dgm:t>
    </dgm:pt>
    <dgm:pt modelId="{C24BD641-FBFF-48C3-906F-09596ACBBEC3}" type="sibTrans" cxnId="{3AA456FA-47D3-4D0C-9E52-D08D0C9939D4}">
      <dgm:prSet/>
      <dgm:spPr/>
      <dgm:t>
        <a:bodyPr/>
        <a:lstStyle/>
        <a:p>
          <a:endParaRPr lang="en-US"/>
        </a:p>
      </dgm:t>
    </dgm:pt>
    <dgm:pt modelId="{5E442232-8827-40A9-A0D9-57681F597781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E6EE003-D0FC-4DA3-8909-8F380A3BD63E}" type="parTrans" cxnId="{0B3D345D-E0C2-419A-9106-596C49F240D0}">
      <dgm:prSet/>
      <dgm:spPr/>
      <dgm:t>
        <a:bodyPr/>
        <a:lstStyle/>
        <a:p>
          <a:endParaRPr lang="en-US"/>
        </a:p>
      </dgm:t>
    </dgm:pt>
    <dgm:pt modelId="{0FA18480-0AF4-4991-94EC-429B1F9C7687}" type="sibTrans" cxnId="{0B3D345D-E0C2-419A-9106-596C49F240D0}">
      <dgm:prSet/>
      <dgm:spPr/>
      <dgm:t>
        <a:bodyPr/>
        <a:lstStyle/>
        <a:p>
          <a:endParaRPr lang="en-US"/>
        </a:p>
      </dgm:t>
    </dgm:pt>
    <dgm:pt modelId="{F208EBB4-4A9A-4FBB-A93B-EB955162ABD4}" type="pres">
      <dgm:prSet presAssocID="{43B7192E-E05D-44CC-A622-85C9FC6B0F75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A236FD4-2498-449A-8B50-4F09B6E03618}" type="pres">
      <dgm:prSet presAssocID="{409DB103-194E-4A42-B282-44A11B426AD1}" presName="centerShape" presStyleLbl="node0" presStyleIdx="0" presStyleCnt="1"/>
      <dgm:spPr/>
    </dgm:pt>
    <dgm:pt modelId="{C3A7DF1F-1BF4-45E7-82BE-354FF64C4CDD}" type="pres">
      <dgm:prSet presAssocID="{2E6EE003-D0FC-4DA3-8909-8F380A3BD63E}" presName="parTrans" presStyleLbl="bgSibTrans2D1" presStyleIdx="0" presStyleCnt="2"/>
      <dgm:spPr/>
    </dgm:pt>
    <dgm:pt modelId="{0517C5BC-F197-4DE2-89E2-5D6840C92242}" type="pres">
      <dgm:prSet presAssocID="{5E442232-8827-40A9-A0D9-57681F597781}" presName="node" presStyleLbl="node1" presStyleIdx="0" presStyleCnt="2">
        <dgm:presLayoutVars>
          <dgm:bulletEnabled val="1"/>
        </dgm:presLayoutVars>
      </dgm:prSet>
      <dgm:spPr/>
    </dgm:pt>
    <dgm:pt modelId="{E07CAD93-8E04-4468-B52D-F4202331BD06}" type="pres">
      <dgm:prSet presAssocID="{EA1DCC4C-47A0-4379-B1DB-C275EEC6454F}" presName="parTrans" presStyleLbl="bgSibTrans2D1" presStyleIdx="1" presStyleCnt="2"/>
      <dgm:spPr/>
    </dgm:pt>
    <dgm:pt modelId="{76D27828-FBE8-4520-909F-87F472FE5E9D}" type="pres">
      <dgm:prSet presAssocID="{71BD26AF-2CFF-47B1-A80F-6222B6A0ED6A}" presName="node" presStyleLbl="node1" presStyleIdx="1" presStyleCnt="2">
        <dgm:presLayoutVars>
          <dgm:bulletEnabled val="1"/>
        </dgm:presLayoutVars>
      </dgm:prSet>
      <dgm:spPr/>
    </dgm:pt>
  </dgm:ptLst>
  <dgm:cxnLst>
    <dgm:cxn modelId="{C12FBA1E-5313-4BF0-9342-18D1D5DAB1D4}" srcId="{43B7192E-E05D-44CC-A622-85C9FC6B0F75}" destId="{409DB103-194E-4A42-B282-44A11B426AD1}" srcOrd="0" destOrd="0" parTransId="{112B0F4C-5A53-404C-80C9-9F245B3BA729}" sibTransId="{FB7AAF11-11F9-4384-8054-716016CD4331}"/>
    <dgm:cxn modelId="{BBF5192F-D729-4C74-87FF-F0AFABEFCDB8}" type="presOf" srcId="{43B7192E-E05D-44CC-A622-85C9FC6B0F75}" destId="{F208EBB4-4A9A-4FBB-A93B-EB955162ABD4}" srcOrd="0" destOrd="0" presId="urn:microsoft.com/office/officeart/2005/8/layout/radial4"/>
    <dgm:cxn modelId="{0B3D345D-E0C2-419A-9106-596C49F240D0}" srcId="{409DB103-194E-4A42-B282-44A11B426AD1}" destId="{5E442232-8827-40A9-A0D9-57681F597781}" srcOrd="0" destOrd="0" parTransId="{2E6EE003-D0FC-4DA3-8909-8F380A3BD63E}" sibTransId="{0FA18480-0AF4-4991-94EC-429B1F9C7687}"/>
    <dgm:cxn modelId="{26AF604E-BA16-4144-982A-99CB73852F8E}" type="presOf" srcId="{71BD26AF-2CFF-47B1-A80F-6222B6A0ED6A}" destId="{76D27828-FBE8-4520-909F-87F472FE5E9D}" srcOrd="0" destOrd="0" presId="urn:microsoft.com/office/officeart/2005/8/layout/radial4"/>
    <dgm:cxn modelId="{020B687F-174F-4C4A-8AE3-359DADE0B822}" type="presOf" srcId="{5E442232-8827-40A9-A0D9-57681F597781}" destId="{0517C5BC-F197-4DE2-89E2-5D6840C92242}" srcOrd="0" destOrd="0" presId="urn:microsoft.com/office/officeart/2005/8/layout/radial4"/>
    <dgm:cxn modelId="{C0549888-5EE5-478F-8818-AB5934E0172F}" type="presOf" srcId="{2E6EE003-D0FC-4DA3-8909-8F380A3BD63E}" destId="{C3A7DF1F-1BF4-45E7-82BE-354FF64C4CDD}" srcOrd="0" destOrd="0" presId="urn:microsoft.com/office/officeart/2005/8/layout/radial4"/>
    <dgm:cxn modelId="{B2A42BB0-3614-4BEF-8524-E3A83B2E305A}" type="presOf" srcId="{EA1DCC4C-47A0-4379-B1DB-C275EEC6454F}" destId="{E07CAD93-8E04-4468-B52D-F4202331BD06}" srcOrd="0" destOrd="0" presId="urn:microsoft.com/office/officeart/2005/8/layout/radial4"/>
    <dgm:cxn modelId="{3AA456FA-47D3-4D0C-9E52-D08D0C9939D4}" srcId="{409DB103-194E-4A42-B282-44A11B426AD1}" destId="{71BD26AF-2CFF-47B1-A80F-6222B6A0ED6A}" srcOrd="1" destOrd="0" parTransId="{EA1DCC4C-47A0-4379-B1DB-C275EEC6454F}" sibTransId="{C24BD641-FBFF-48C3-906F-09596ACBBEC3}"/>
    <dgm:cxn modelId="{5E3B42FD-96D2-41AB-9E6B-E42647E93487}" type="presOf" srcId="{409DB103-194E-4A42-B282-44A11B426AD1}" destId="{FA236FD4-2498-449A-8B50-4F09B6E03618}" srcOrd="0" destOrd="0" presId="urn:microsoft.com/office/officeart/2005/8/layout/radial4"/>
    <dgm:cxn modelId="{47A7F20E-563E-434D-BA33-9A35D0C08CFF}" type="presParOf" srcId="{F208EBB4-4A9A-4FBB-A93B-EB955162ABD4}" destId="{FA236FD4-2498-449A-8B50-4F09B6E03618}" srcOrd="0" destOrd="0" presId="urn:microsoft.com/office/officeart/2005/8/layout/radial4"/>
    <dgm:cxn modelId="{05C44AA4-2DB4-4A4A-85FC-BEE8EE877436}" type="presParOf" srcId="{F208EBB4-4A9A-4FBB-A93B-EB955162ABD4}" destId="{C3A7DF1F-1BF4-45E7-82BE-354FF64C4CDD}" srcOrd="1" destOrd="0" presId="urn:microsoft.com/office/officeart/2005/8/layout/radial4"/>
    <dgm:cxn modelId="{BC057B51-B375-44E6-88F7-6A049E97E386}" type="presParOf" srcId="{F208EBB4-4A9A-4FBB-A93B-EB955162ABD4}" destId="{0517C5BC-F197-4DE2-89E2-5D6840C92242}" srcOrd="2" destOrd="0" presId="urn:microsoft.com/office/officeart/2005/8/layout/radial4"/>
    <dgm:cxn modelId="{4F3A70BE-F9B9-4CBA-A294-B07BA421644D}" type="presParOf" srcId="{F208EBB4-4A9A-4FBB-A93B-EB955162ABD4}" destId="{E07CAD93-8E04-4468-B52D-F4202331BD06}" srcOrd="3" destOrd="0" presId="urn:microsoft.com/office/officeart/2005/8/layout/radial4"/>
    <dgm:cxn modelId="{634A815A-A703-42E9-9FC5-ED2C3DB06678}" type="presParOf" srcId="{F208EBB4-4A9A-4FBB-A93B-EB955162ABD4}" destId="{76D27828-FBE8-4520-909F-87F472FE5E9D}" srcOrd="4" destOrd="0" presId="urn:microsoft.com/office/officeart/2005/8/layout/radial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833BCA5-2306-4101-A9EB-04285BB03DC5}" type="doc">
      <dgm:prSet loTypeId="urn:microsoft.com/office/officeart/2005/8/layout/hierarchy2" loCatId="hierarchy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80742-257C-452A-9564-1741282E7AB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73AC43-0089-40B9-931C-5B1326D1F642}" type="par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DAE0C8-89F6-4F64-BE14-304C02126524}" type="sibTrans" cxnId="{0E38F7AA-081F-41B6-BA50-94E965B9BAA5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8892D-8E4C-448D-B49A-34536F7003A9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888FA4B-A2BC-4C80-BB96-4D9995A339D6}" type="parTrans" cxnId="{A4055F59-285A-448C-9B64-8D01AFD5F277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7194EDB-111A-4713-9814-66E70C6BFE1F}" type="sibTrans" cxnId="{A4055F59-285A-448C-9B64-8D01AFD5F277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07E095-999F-4B23-9A9D-30799BFD505D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21E6EF0-1076-43F9-ADF2-56A44119F1D3}" type="parTrans" cxnId="{9574C8C9-9D50-44C9-8307-1580A05354AD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6EF6EE-EB96-4EED-B3C2-B7B2483B0368}" type="sibTrans" cxnId="{9574C8C9-9D50-44C9-8307-1580A05354AD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EC87C87-933E-4D6A-A699-3B899B1ED77B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EB23CF-FCAF-4498-AEA6-7A50C37F1F50}" type="parTrans" cxnId="{67AF790D-4A41-4B31-8D9F-14379E57FD6C}">
      <dgm:prSet custT="1"/>
      <dgm:spPr/>
      <dgm:t>
        <a:bodyPr/>
        <a:lstStyle/>
        <a:p>
          <a:endParaRPr lang="en-US" sz="1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EB6FEA-5DB9-4D1E-A03E-8FDE123A870D}" type="sibTrans" cxnId="{67AF790D-4A41-4B31-8D9F-14379E57FD6C}">
      <dgm:prSet/>
      <dgm:spPr/>
      <dgm:t>
        <a:bodyPr/>
        <a:lstStyle/>
        <a:p>
          <a:endParaRPr lang="en-US" sz="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EDDB38-1108-48D2-8BE6-EC2384C02D9C}">
      <dgm:prSet phldrT="[Text]" custT="1"/>
      <dgm:spPr/>
      <dgm:t>
        <a:bodyPr/>
        <a:lstStyle/>
        <a:p>
          <a:r>
            <a: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8BD3CFF-62C1-4277-9548-B77616CB82FE}" type="parTrans" cxnId="{78CF3BB9-D030-43BB-B4BF-82DAC9BEC410}">
      <dgm:prSet/>
      <dgm:spPr/>
      <dgm:t>
        <a:bodyPr/>
        <a:lstStyle/>
        <a:p>
          <a:endParaRPr lang="en-US"/>
        </a:p>
      </dgm:t>
    </dgm:pt>
    <dgm:pt modelId="{32F6E79F-EDF5-4FC1-A4CC-2FA04A7238EF}" type="sibTrans" cxnId="{78CF3BB9-D030-43BB-B4BF-82DAC9BEC410}">
      <dgm:prSet/>
      <dgm:spPr/>
      <dgm:t>
        <a:bodyPr/>
        <a:lstStyle/>
        <a:p>
          <a:endParaRPr lang="en-US"/>
        </a:p>
      </dgm:t>
    </dgm:pt>
    <dgm:pt modelId="{423381CB-0B2B-4D00-9FDB-9C6EFE0D08B6}" type="pres">
      <dgm:prSet presAssocID="{D833BCA5-2306-4101-A9EB-04285BB03DC5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B1B14056-F7BC-4672-973F-030031C794A7}" type="pres">
      <dgm:prSet presAssocID="{CBEDDB38-1108-48D2-8BE6-EC2384C02D9C}" presName="root1" presStyleCnt="0"/>
      <dgm:spPr/>
    </dgm:pt>
    <dgm:pt modelId="{7192CEDB-E237-4969-A2C9-4E55D4159384}" type="pres">
      <dgm:prSet presAssocID="{CBEDDB38-1108-48D2-8BE6-EC2384C02D9C}" presName="LevelOneTextNode" presStyleLbl="node0" presStyleIdx="0" presStyleCnt="1">
        <dgm:presLayoutVars>
          <dgm:chPref val="3"/>
        </dgm:presLayoutVars>
      </dgm:prSet>
      <dgm:spPr/>
    </dgm:pt>
    <dgm:pt modelId="{9F5FC81A-6F93-4C16-AE44-C511710E8680}" type="pres">
      <dgm:prSet presAssocID="{CBEDDB38-1108-48D2-8BE6-EC2384C02D9C}" presName="level2hierChild" presStyleCnt="0"/>
      <dgm:spPr/>
    </dgm:pt>
    <dgm:pt modelId="{8C854ACF-835F-4AE3-8DC9-8B542F6EA2C5}" type="pres">
      <dgm:prSet presAssocID="{0373AC43-0089-40B9-931C-5B1326D1F642}" presName="conn2-1" presStyleLbl="parChTrans1D2" presStyleIdx="0" presStyleCnt="1"/>
      <dgm:spPr/>
    </dgm:pt>
    <dgm:pt modelId="{4856EF0D-1D99-4D36-A7E6-FAD7A25920E6}" type="pres">
      <dgm:prSet presAssocID="{0373AC43-0089-40B9-931C-5B1326D1F642}" presName="connTx" presStyleLbl="parChTrans1D2" presStyleIdx="0" presStyleCnt="1"/>
      <dgm:spPr/>
    </dgm:pt>
    <dgm:pt modelId="{A9726E12-EBFC-471F-9E5A-43EEAA1BABCA}" type="pres">
      <dgm:prSet presAssocID="{53880742-257C-452A-9564-1741282E7ABC}" presName="root2" presStyleCnt="0"/>
      <dgm:spPr/>
    </dgm:pt>
    <dgm:pt modelId="{510CBD0E-2B74-48A5-A068-69B5D50D497D}" type="pres">
      <dgm:prSet presAssocID="{53880742-257C-452A-9564-1741282E7ABC}" presName="LevelTwoTextNode" presStyleLbl="node2" presStyleIdx="0" presStyleCnt="1">
        <dgm:presLayoutVars>
          <dgm:chPref val="3"/>
        </dgm:presLayoutVars>
      </dgm:prSet>
      <dgm:spPr/>
    </dgm:pt>
    <dgm:pt modelId="{C7C5AA64-5DEA-4C35-8562-5EF363EF632E}" type="pres">
      <dgm:prSet presAssocID="{53880742-257C-452A-9564-1741282E7ABC}" presName="level3hierChild" presStyleCnt="0"/>
      <dgm:spPr/>
    </dgm:pt>
    <dgm:pt modelId="{54821F47-EBFF-4C5F-ACB1-0365BEDDE0F5}" type="pres">
      <dgm:prSet presAssocID="{A21E6EF0-1076-43F9-ADF2-56A44119F1D3}" presName="conn2-1" presStyleLbl="parChTrans1D3" presStyleIdx="0" presStyleCnt="3"/>
      <dgm:spPr/>
    </dgm:pt>
    <dgm:pt modelId="{F5D1131D-721C-4B56-9783-CB84348F42F0}" type="pres">
      <dgm:prSet presAssocID="{A21E6EF0-1076-43F9-ADF2-56A44119F1D3}" presName="connTx" presStyleLbl="parChTrans1D3" presStyleIdx="0" presStyleCnt="3"/>
      <dgm:spPr/>
    </dgm:pt>
    <dgm:pt modelId="{D8B6E86D-1753-4098-A83B-5E8BD27C40AC}" type="pres">
      <dgm:prSet presAssocID="{2A07E095-999F-4B23-9A9D-30799BFD505D}" presName="root2" presStyleCnt="0"/>
      <dgm:spPr/>
    </dgm:pt>
    <dgm:pt modelId="{374DAA3C-6759-4E27-B664-F6D275ECF374}" type="pres">
      <dgm:prSet presAssocID="{2A07E095-999F-4B23-9A9D-30799BFD505D}" presName="LevelTwoTextNode" presStyleLbl="node3" presStyleIdx="0" presStyleCnt="3">
        <dgm:presLayoutVars>
          <dgm:chPref val="3"/>
        </dgm:presLayoutVars>
      </dgm:prSet>
      <dgm:spPr/>
    </dgm:pt>
    <dgm:pt modelId="{4A9A1B2B-FCAA-4953-B8F5-0EC7AA05BBF0}" type="pres">
      <dgm:prSet presAssocID="{2A07E095-999F-4B23-9A9D-30799BFD505D}" presName="level3hierChild" presStyleCnt="0"/>
      <dgm:spPr/>
    </dgm:pt>
    <dgm:pt modelId="{892A3F96-E7F7-47DA-BC95-7FFC246465E3}" type="pres">
      <dgm:prSet presAssocID="{3888FA4B-A2BC-4C80-BB96-4D9995A339D6}" presName="conn2-1" presStyleLbl="parChTrans1D3" presStyleIdx="1" presStyleCnt="3"/>
      <dgm:spPr/>
    </dgm:pt>
    <dgm:pt modelId="{E7BCA5EE-059D-4A23-85CC-3AF84964EBDA}" type="pres">
      <dgm:prSet presAssocID="{3888FA4B-A2BC-4C80-BB96-4D9995A339D6}" presName="connTx" presStyleLbl="parChTrans1D3" presStyleIdx="1" presStyleCnt="3"/>
      <dgm:spPr/>
    </dgm:pt>
    <dgm:pt modelId="{E4DEA03C-C2BB-4AEB-8F5E-620893641C97}" type="pres">
      <dgm:prSet presAssocID="{93D8892D-8E4C-448D-B49A-34536F7003A9}" presName="root2" presStyleCnt="0"/>
      <dgm:spPr/>
    </dgm:pt>
    <dgm:pt modelId="{F39A9753-5BC7-44CF-989F-F7150E9EDB51}" type="pres">
      <dgm:prSet presAssocID="{93D8892D-8E4C-448D-B49A-34536F7003A9}" presName="LevelTwoTextNode" presStyleLbl="node3" presStyleIdx="1" presStyleCnt="3">
        <dgm:presLayoutVars>
          <dgm:chPref val="3"/>
        </dgm:presLayoutVars>
      </dgm:prSet>
      <dgm:spPr/>
    </dgm:pt>
    <dgm:pt modelId="{33DF5E8E-D683-4919-9AEE-23CF72D21BC7}" type="pres">
      <dgm:prSet presAssocID="{93D8892D-8E4C-448D-B49A-34536F7003A9}" presName="level3hierChild" presStyleCnt="0"/>
      <dgm:spPr/>
    </dgm:pt>
    <dgm:pt modelId="{85A10939-7951-4B5F-86FA-E88F34A95265}" type="pres">
      <dgm:prSet presAssocID="{E5EB23CF-FCAF-4498-AEA6-7A50C37F1F50}" presName="conn2-1" presStyleLbl="parChTrans1D3" presStyleIdx="2" presStyleCnt="3"/>
      <dgm:spPr/>
    </dgm:pt>
    <dgm:pt modelId="{B2C00E21-DE9E-4D97-B709-2D5BA47F7919}" type="pres">
      <dgm:prSet presAssocID="{E5EB23CF-FCAF-4498-AEA6-7A50C37F1F50}" presName="connTx" presStyleLbl="parChTrans1D3" presStyleIdx="2" presStyleCnt="3"/>
      <dgm:spPr/>
    </dgm:pt>
    <dgm:pt modelId="{A0DF64A2-9B36-40FA-8E7D-5D185429FBC6}" type="pres">
      <dgm:prSet presAssocID="{7EC87C87-933E-4D6A-A699-3B899B1ED77B}" presName="root2" presStyleCnt="0"/>
      <dgm:spPr/>
    </dgm:pt>
    <dgm:pt modelId="{CEB89AC8-08AC-41E6-977D-52B0D04E91EC}" type="pres">
      <dgm:prSet presAssocID="{7EC87C87-933E-4D6A-A699-3B899B1ED77B}" presName="LevelTwoTextNode" presStyleLbl="node3" presStyleIdx="2" presStyleCnt="3">
        <dgm:presLayoutVars>
          <dgm:chPref val="3"/>
        </dgm:presLayoutVars>
      </dgm:prSet>
      <dgm:spPr/>
    </dgm:pt>
    <dgm:pt modelId="{BB73166A-53AE-4772-9661-6E8363ECB5DE}" type="pres">
      <dgm:prSet presAssocID="{7EC87C87-933E-4D6A-A699-3B899B1ED77B}" presName="level3hierChild" presStyleCnt="0"/>
      <dgm:spPr/>
    </dgm:pt>
  </dgm:ptLst>
  <dgm:cxnLst>
    <dgm:cxn modelId="{67AF790D-4A41-4B31-8D9F-14379E57FD6C}" srcId="{53880742-257C-452A-9564-1741282E7ABC}" destId="{7EC87C87-933E-4D6A-A699-3B899B1ED77B}" srcOrd="2" destOrd="0" parTransId="{E5EB23CF-FCAF-4498-AEA6-7A50C37F1F50}" sibTransId="{61EB6FEA-5DB9-4D1E-A03E-8FDE123A870D}"/>
    <dgm:cxn modelId="{00B28C1F-B80D-453B-9B0B-70BA0D9B5396}" type="presOf" srcId="{E5EB23CF-FCAF-4498-AEA6-7A50C37F1F50}" destId="{85A10939-7951-4B5F-86FA-E88F34A95265}" srcOrd="0" destOrd="0" presId="urn:microsoft.com/office/officeart/2005/8/layout/hierarchy2"/>
    <dgm:cxn modelId="{33BE1A24-57F4-4388-A734-FA13E2A93338}" type="presOf" srcId="{E5EB23CF-FCAF-4498-AEA6-7A50C37F1F50}" destId="{B2C00E21-DE9E-4D97-B709-2D5BA47F7919}" srcOrd="1" destOrd="0" presId="urn:microsoft.com/office/officeart/2005/8/layout/hierarchy2"/>
    <dgm:cxn modelId="{4BBA9F38-F2CE-4876-886A-D01E5C9CE6EB}" type="presOf" srcId="{CBEDDB38-1108-48D2-8BE6-EC2384C02D9C}" destId="{7192CEDB-E237-4969-A2C9-4E55D4159384}" srcOrd="0" destOrd="0" presId="urn:microsoft.com/office/officeart/2005/8/layout/hierarchy2"/>
    <dgm:cxn modelId="{B5C9466A-C273-47C9-B474-A6383FCE0D4F}" type="presOf" srcId="{0373AC43-0089-40B9-931C-5B1326D1F642}" destId="{4856EF0D-1D99-4D36-A7E6-FAD7A25920E6}" srcOrd="1" destOrd="0" presId="urn:microsoft.com/office/officeart/2005/8/layout/hierarchy2"/>
    <dgm:cxn modelId="{C3ABA64C-271E-4D15-A1C9-F6F41A0FF92F}" type="presOf" srcId="{3888FA4B-A2BC-4C80-BB96-4D9995A339D6}" destId="{E7BCA5EE-059D-4A23-85CC-3AF84964EBDA}" srcOrd="1" destOrd="0" presId="urn:microsoft.com/office/officeart/2005/8/layout/hierarchy2"/>
    <dgm:cxn modelId="{E9ACA752-A390-4EFA-B6F9-EC524A325719}" type="presOf" srcId="{D833BCA5-2306-4101-A9EB-04285BB03DC5}" destId="{423381CB-0B2B-4D00-9FDB-9C6EFE0D08B6}" srcOrd="0" destOrd="0" presId="urn:microsoft.com/office/officeart/2005/8/layout/hierarchy2"/>
    <dgm:cxn modelId="{A4055F59-285A-448C-9B64-8D01AFD5F277}" srcId="{53880742-257C-452A-9564-1741282E7ABC}" destId="{93D8892D-8E4C-448D-B49A-34536F7003A9}" srcOrd="1" destOrd="0" parTransId="{3888FA4B-A2BC-4C80-BB96-4D9995A339D6}" sibTransId="{17194EDB-111A-4713-9814-66E70C6BFE1F}"/>
    <dgm:cxn modelId="{3A4F03A4-73C6-4EC3-ACB5-46330F6DE657}" type="presOf" srcId="{3888FA4B-A2BC-4C80-BB96-4D9995A339D6}" destId="{892A3F96-E7F7-47DA-BC95-7FFC246465E3}" srcOrd="0" destOrd="0" presId="urn:microsoft.com/office/officeart/2005/8/layout/hierarchy2"/>
    <dgm:cxn modelId="{872031A4-EE83-4267-91E5-9AB22B4F7799}" type="presOf" srcId="{A21E6EF0-1076-43F9-ADF2-56A44119F1D3}" destId="{F5D1131D-721C-4B56-9783-CB84348F42F0}" srcOrd="1" destOrd="0" presId="urn:microsoft.com/office/officeart/2005/8/layout/hierarchy2"/>
    <dgm:cxn modelId="{0E38F7AA-081F-41B6-BA50-94E965B9BAA5}" srcId="{CBEDDB38-1108-48D2-8BE6-EC2384C02D9C}" destId="{53880742-257C-452A-9564-1741282E7ABC}" srcOrd="0" destOrd="0" parTransId="{0373AC43-0089-40B9-931C-5B1326D1F642}" sibTransId="{7EDAE0C8-89F6-4F64-BE14-304C02126524}"/>
    <dgm:cxn modelId="{78CF3BB9-D030-43BB-B4BF-82DAC9BEC410}" srcId="{D833BCA5-2306-4101-A9EB-04285BB03DC5}" destId="{CBEDDB38-1108-48D2-8BE6-EC2384C02D9C}" srcOrd="0" destOrd="0" parTransId="{78BD3CFF-62C1-4277-9548-B77616CB82FE}" sibTransId="{32F6E79F-EDF5-4FC1-A4CC-2FA04A7238EF}"/>
    <dgm:cxn modelId="{15F2A1BD-3295-4E0F-8A64-4CA017730F11}" type="presOf" srcId="{53880742-257C-452A-9564-1741282E7ABC}" destId="{510CBD0E-2B74-48A5-A068-69B5D50D497D}" srcOrd="0" destOrd="0" presId="urn:microsoft.com/office/officeart/2005/8/layout/hierarchy2"/>
    <dgm:cxn modelId="{419731C3-D894-4375-B43D-E7FE5DC337CE}" type="presOf" srcId="{7EC87C87-933E-4D6A-A699-3B899B1ED77B}" destId="{CEB89AC8-08AC-41E6-977D-52B0D04E91EC}" srcOrd="0" destOrd="0" presId="urn:microsoft.com/office/officeart/2005/8/layout/hierarchy2"/>
    <dgm:cxn modelId="{9574C8C9-9D50-44C9-8307-1580A05354AD}" srcId="{53880742-257C-452A-9564-1741282E7ABC}" destId="{2A07E095-999F-4B23-9A9D-30799BFD505D}" srcOrd="0" destOrd="0" parTransId="{A21E6EF0-1076-43F9-ADF2-56A44119F1D3}" sibTransId="{E26EF6EE-EB96-4EED-B3C2-B7B2483B0368}"/>
    <dgm:cxn modelId="{4CB212CA-A65F-4C90-B0AB-80F12DC7F1E9}" type="presOf" srcId="{93D8892D-8E4C-448D-B49A-34536F7003A9}" destId="{F39A9753-5BC7-44CF-989F-F7150E9EDB51}" srcOrd="0" destOrd="0" presId="urn:microsoft.com/office/officeart/2005/8/layout/hierarchy2"/>
    <dgm:cxn modelId="{2C30BAF5-CAAC-4371-992B-7241C37F0682}" type="presOf" srcId="{A21E6EF0-1076-43F9-ADF2-56A44119F1D3}" destId="{54821F47-EBFF-4C5F-ACB1-0365BEDDE0F5}" srcOrd="0" destOrd="0" presId="urn:microsoft.com/office/officeart/2005/8/layout/hierarchy2"/>
    <dgm:cxn modelId="{17AFBEFA-A587-465C-BE9D-8A795BAB2933}" type="presOf" srcId="{0373AC43-0089-40B9-931C-5B1326D1F642}" destId="{8C854ACF-835F-4AE3-8DC9-8B542F6EA2C5}" srcOrd="0" destOrd="0" presId="urn:microsoft.com/office/officeart/2005/8/layout/hierarchy2"/>
    <dgm:cxn modelId="{CC5582FE-9F16-4CE5-A454-785751234898}" type="presOf" srcId="{2A07E095-999F-4B23-9A9D-30799BFD505D}" destId="{374DAA3C-6759-4E27-B664-F6D275ECF374}" srcOrd="0" destOrd="0" presId="urn:microsoft.com/office/officeart/2005/8/layout/hierarchy2"/>
    <dgm:cxn modelId="{9EB3737B-0E68-4A07-9ABE-FF88979D7004}" type="presParOf" srcId="{423381CB-0B2B-4D00-9FDB-9C6EFE0D08B6}" destId="{B1B14056-F7BC-4672-973F-030031C794A7}" srcOrd="0" destOrd="0" presId="urn:microsoft.com/office/officeart/2005/8/layout/hierarchy2"/>
    <dgm:cxn modelId="{D4FC55DF-634F-4657-B5DC-E4EE13B5C3B7}" type="presParOf" srcId="{B1B14056-F7BC-4672-973F-030031C794A7}" destId="{7192CEDB-E237-4969-A2C9-4E55D4159384}" srcOrd="0" destOrd="0" presId="urn:microsoft.com/office/officeart/2005/8/layout/hierarchy2"/>
    <dgm:cxn modelId="{C9366C1F-C2E4-4DC4-A8E5-8D14DCAE1867}" type="presParOf" srcId="{B1B14056-F7BC-4672-973F-030031C794A7}" destId="{9F5FC81A-6F93-4C16-AE44-C511710E8680}" srcOrd="1" destOrd="0" presId="urn:microsoft.com/office/officeart/2005/8/layout/hierarchy2"/>
    <dgm:cxn modelId="{F2C24699-AE56-40F6-9A36-C5B764F90938}" type="presParOf" srcId="{9F5FC81A-6F93-4C16-AE44-C511710E8680}" destId="{8C854ACF-835F-4AE3-8DC9-8B542F6EA2C5}" srcOrd="0" destOrd="0" presId="urn:microsoft.com/office/officeart/2005/8/layout/hierarchy2"/>
    <dgm:cxn modelId="{788FCC32-39EA-49DC-A1EA-4EED913DEF0F}" type="presParOf" srcId="{8C854ACF-835F-4AE3-8DC9-8B542F6EA2C5}" destId="{4856EF0D-1D99-4D36-A7E6-FAD7A25920E6}" srcOrd="0" destOrd="0" presId="urn:microsoft.com/office/officeart/2005/8/layout/hierarchy2"/>
    <dgm:cxn modelId="{058C78EE-48FE-4C97-B3C6-85FBDFCC7B0E}" type="presParOf" srcId="{9F5FC81A-6F93-4C16-AE44-C511710E8680}" destId="{A9726E12-EBFC-471F-9E5A-43EEAA1BABCA}" srcOrd="1" destOrd="0" presId="urn:microsoft.com/office/officeart/2005/8/layout/hierarchy2"/>
    <dgm:cxn modelId="{CF4A853C-BAD0-487F-AB2F-1AD7364286DB}" type="presParOf" srcId="{A9726E12-EBFC-471F-9E5A-43EEAA1BABCA}" destId="{510CBD0E-2B74-48A5-A068-69B5D50D497D}" srcOrd="0" destOrd="0" presId="urn:microsoft.com/office/officeart/2005/8/layout/hierarchy2"/>
    <dgm:cxn modelId="{EF09F2B2-86F8-4EA4-9FF1-17A4AB9D3EFC}" type="presParOf" srcId="{A9726E12-EBFC-471F-9E5A-43EEAA1BABCA}" destId="{C7C5AA64-5DEA-4C35-8562-5EF363EF632E}" srcOrd="1" destOrd="0" presId="urn:microsoft.com/office/officeart/2005/8/layout/hierarchy2"/>
    <dgm:cxn modelId="{3A42140B-A20F-4CAB-9D4F-39F4B5742482}" type="presParOf" srcId="{C7C5AA64-5DEA-4C35-8562-5EF363EF632E}" destId="{54821F47-EBFF-4C5F-ACB1-0365BEDDE0F5}" srcOrd="0" destOrd="0" presId="urn:microsoft.com/office/officeart/2005/8/layout/hierarchy2"/>
    <dgm:cxn modelId="{3E5B14E4-1E36-44A9-8212-1A099B582AFE}" type="presParOf" srcId="{54821F47-EBFF-4C5F-ACB1-0365BEDDE0F5}" destId="{F5D1131D-721C-4B56-9783-CB84348F42F0}" srcOrd="0" destOrd="0" presId="urn:microsoft.com/office/officeart/2005/8/layout/hierarchy2"/>
    <dgm:cxn modelId="{EFBE257A-2F04-4B39-8396-D3C33D0575B5}" type="presParOf" srcId="{C7C5AA64-5DEA-4C35-8562-5EF363EF632E}" destId="{D8B6E86D-1753-4098-A83B-5E8BD27C40AC}" srcOrd="1" destOrd="0" presId="urn:microsoft.com/office/officeart/2005/8/layout/hierarchy2"/>
    <dgm:cxn modelId="{24C48F2F-34DC-4874-9EAE-FAB1038232D1}" type="presParOf" srcId="{D8B6E86D-1753-4098-A83B-5E8BD27C40AC}" destId="{374DAA3C-6759-4E27-B664-F6D275ECF374}" srcOrd="0" destOrd="0" presId="urn:microsoft.com/office/officeart/2005/8/layout/hierarchy2"/>
    <dgm:cxn modelId="{CC2CBF65-7B2A-49E6-984E-7D706C66B3B1}" type="presParOf" srcId="{D8B6E86D-1753-4098-A83B-5E8BD27C40AC}" destId="{4A9A1B2B-FCAA-4953-B8F5-0EC7AA05BBF0}" srcOrd="1" destOrd="0" presId="urn:microsoft.com/office/officeart/2005/8/layout/hierarchy2"/>
    <dgm:cxn modelId="{00328A25-AB87-492C-AB38-BD9A38281AB9}" type="presParOf" srcId="{C7C5AA64-5DEA-4C35-8562-5EF363EF632E}" destId="{892A3F96-E7F7-47DA-BC95-7FFC246465E3}" srcOrd="2" destOrd="0" presId="urn:microsoft.com/office/officeart/2005/8/layout/hierarchy2"/>
    <dgm:cxn modelId="{B87D85C0-EE9E-4A26-975C-F09FFE153BD7}" type="presParOf" srcId="{892A3F96-E7F7-47DA-BC95-7FFC246465E3}" destId="{E7BCA5EE-059D-4A23-85CC-3AF84964EBDA}" srcOrd="0" destOrd="0" presId="urn:microsoft.com/office/officeart/2005/8/layout/hierarchy2"/>
    <dgm:cxn modelId="{E45EF628-6D7A-4319-99EF-766DB2C52000}" type="presParOf" srcId="{C7C5AA64-5DEA-4C35-8562-5EF363EF632E}" destId="{E4DEA03C-C2BB-4AEB-8F5E-620893641C97}" srcOrd="3" destOrd="0" presId="urn:microsoft.com/office/officeart/2005/8/layout/hierarchy2"/>
    <dgm:cxn modelId="{44B8C141-B2B1-4991-8AB4-1A2EB1B3EF5E}" type="presParOf" srcId="{E4DEA03C-C2BB-4AEB-8F5E-620893641C97}" destId="{F39A9753-5BC7-44CF-989F-F7150E9EDB51}" srcOrd="0" destOrd="0" presId="urn:microsoft.com/office/officeart/2005/8/layout/hierarchy2"/>
    <dgm:cxn modelId="{9B6CDBE8-A90B-4979-BC63-71572F08D1E8}" type="presParOf" srcId="{E4DEA03C-C2BB-4AEB-8F5E-620893641C97}" destId="{33DF5E8E-D683-4919-9AEE-23CF72D21BC7}" srcOrd="1" destOrd="0" presId="urn:microsoft.com/office/officeart/2005/8/layout/hierarchy2"/>
    <dgm:cxn modelId="{D60F4736-C339-409B-A96A-94A2E79D99CE}" type="presParOf" srcId="{C7C5AA64-5DEA-4C35-8562-5EF363EF632E}" destId="{85A10939-7951-4B5F-86FA-E88F34A95265}" srcOrd="4" destOrd="0" presId="urn:microsoft.com/office/officeart/2005/8/layout/hierarchy2"/>
    <dgm:cxn modelId="{A5D8E9CF-E609-4040-8F0D-2EAEC87C50AD}" type="presParOf" srcId="{85A10939-7951-4B5F-86FA-E88F34A95265}" destId="{B2C00E21-DE9E-4D97-B709-2D5BA47F7919}" srcOrd="0" destOrd="0" presId="urn:microsoft.com/office/officeart/2005/8/layout/hierarchy2"/>
    <dgm:cxn modelId="{7C55F76A-01C6-4928-B8EA-77275030B517}" type="presParOf" srcId="{C7C5AA64-5DEA-4C35-8562-5EF363EF632E}" destId="{A0DF64A2-9B36-40FA-8E7D-5D185429FBC6}" srcOrd="5" destOrd="0" presId="urn:microsoft.com/office/officeart/2005/8/layout/hierarchy2"/>
    <dgm:cxn modelId="{F710DB7D-515D-4398-85B6-DA0AE642D548}" type="presParOf" srcId="{A0DF64A2-9B36-40FA-8E7D-5D185429FBC6}" destId="{CEB89AC8-08AC-41E6-977D-52B0D04E91EC}" srcOrd="0" destOrd="0" presId="urn:microsoft.com/office/officeart/2005/8/layout/hierarchy2"/>
    <dgm:cxn modelId="{E07A3EEB-D025-41AC-AB1F-8BE1639FE564}" type="presParOf" srcId="{A0DF64A2-9B36-40FA-8E7D-5D185429FBC6}" destId="{BB73166A-53AE-4772-9661-6E8363ECB5DE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969E76-5355-4405-BDED-0B87E71C83BE}" type="doc">
      <dgm:prSet loTypeId="urn:microsoft.com/office/officeart/2005/8/layout/radial5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475B8B-1F03-4132-BD1E-FA3968AF2241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gm:t>
    </dgm:pt>
    <dgm:pt modelId="{B08807B6-A8A2-439E-977B-185391F82231}" type="par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51B5EE3-6F77-4EC8-A55E-EB919B5A9B33}" type="sibTrans" cxnId="{716ADFB0-0ABE-4A7C-9B1F-3F929F65357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DC373DC-7157-490C-BDB8-36CDE08ED43F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gm:t>
    </dgm:pt>
    <dgm:pt modelId="{3DDBE545-E937-4DE4-9631-60C296FDA124}" type="par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FCA5E24-E1C7-430A-8ABC-79449327449F}" type="sibTrans" cxnId="{767903A9-AD2C-404A-A97B-1BF9E4800B17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DDF789C-608F-4623-8E3D-D63CF75B6834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CAF234-C6B8-45C2-A86E-E69D18856DB5}" type="par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B4E48E9-8F16-487A-9E92-DB2A294FCD9A}" type="sibTrans" cxnId="{AB23B506-1D2F-4FB9-891F-0F86BB9DC2B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2FEF4C4-FBAD-4583-BB69-92D489C9AD6D}">
      <dgm:prSet phldrT="[Text]"/>
      <dgm:spPr/>
      <dgm:t>
        <a:bodyPr/>
        <a:lstStyle/>
        <a:p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gm:t>
    </dgm:pt>
    <dgm:pt modelId="{6F1936AB-7035-49AE-8E75-4D5CFB8B4B03}" type="par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880D8DA-AA76-4ADD-A86C-102A4A68E454}" type="sibTrans" cxnId="{F29A999A-CF38-4D1D-B117-D3D9421706C8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03A958A-DD70-43F5-8D2F-B7A20B8C8D87}">
      <dgm:prSet phldrT="[Text]"/>
      <dgm:spPr/>
      <dgm:t>
        <a:bodyPr/>
        <a:lstStyle/>
        <a:p>
          <a:r>
            <a:rPr lang="en-US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gm:t>
    </dgm:pt>
    <dgm:pt modelId="{2A487F3D-288C-4D4D-B21B-21C63780225A}" type="par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DA257A0-82CA-4CFC-B7B9-426BAD44B28A}" type="sibTrans" cxnId="{B36FAAA9-A825-49E9-BC2C-3BE25CCFC9D0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657D187-D1DF-4595-A6B2-D3C7608AECCE}" type="pres">
      <dgm:prSet presAssocID="{6A969E76-5355-4405-BDED-0B87E71C83B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7BE31580-36F1-42C8-9E57-845C709ED3CC}" type="pres">
      <dgm:prSet presAssocID="{6F475B8B-1F03-4132-BD1E-FA3968AF2241}" presName="centerShape" presStyleLbl="node0" presStyleIdx="0" presStyleCnt="1"/>
      <dgm:spPr/>
    </dgm:pt>
    <dgm:pt modelId="{995CC852-D064-453E-B55F-4F5D99661AB6}" type="pres">
      <dgm:prSet presAssocID="{3DDBE545-E937-4DE4-9631-60C296FDA124}" presName="parTrans" presStyleLbl="sibTrans2D1" presStyleIdx="0" presStyleCnt="4"/>
      <dgm:spPr/>
    </dgm:pt>
    <dgm:pt modelId="{7310DE30-C093-48A8-AFAE-94C197356022}" type="pres">
      <dgm:prSet presAssocID="{3DDBE545-E937-4DE4-9631-60C296FDA124}" presName="connectorText" presStyleLbl="sibTrans2D1" presStyleIdx="0" presStyleCnt="4"/>
      <dgm:spPr/>
    </dgm:pt>
    <dgm:pt modelId="{F13B9279-4D20-4C63-BD8E-8FF21C28D26C}" type="pres">
      <dgm:prSet presAssocID="{FDC373DC-7157-490C-BDB8-36CDE08ED43F}" presName="node" presStyleLbl="node1" presStyleIdx="0" presStyleCnt="4">
        <dgm:presLayoutVars>
          <dgm:bulletEnabled val="1"/>
        </dgm:presLayoutVars>
      </dgm:prSet>
      <dgm:spPr/>
    </dgm:pt>
    <dgm:pt modelId="{5A4D13B5-DCAA-4600-87DA-6A35B14CC8DF}" type="pres">
      <dgm:prSet presAssocID="{F6CAF234-C6B8-45C2-A86E-E69D18856DB5}" presName="parTrans" presStyleLbl="sibTrans2D1" presStyleIdx="1" presStyleCnt="4"/>
      <dgm:spPr/>
    </dgm:pt>
    <dgm:pt modelId="{66E49219-D113-4DC2-9A9F-35FF9705A809}" type="pres">
      <dgm:prSet presAssocID="{F6CAF234-C6B8-45C2-A86E-E69D18856DB5}" presName="connectorText" presStyleLbl="sibTrans2D1" presStyleIdx="1" presStyleCnt="4"/>
      <dgm:spPr/>
    </dgm:pt>
    <dgm:pt modelId="{DB515EB8-7228-4CF2-9755-83B51B874FC7}" type="pres">
      <dgm:prSet presAssocID="{9DDF789C-608F-4623-8E3D-D63CF75B6834}" presName="node" presStyleLbl="node1" presStyleIdx="1" presStyleCnt="4">
        <dgm:presLayoutVars>
          <dgm:bulletEnabled val="1"/>
        </dgm:presLayoutVars>
      </dgm:prSet>
      <dgm:spPr/>
    </dgm:pt>
    <dgm:pt modelId="{8BB25B4C-C511-4C59-A07D-74BDD700E10F}" type="pres">
      <dgm:prSet presAssocID="{2A487F3D-288C-4D4D-B21B-21C63780225A}" presName="parTrans" presStyleLbl="sibTrans2D1" presStyleIdx="2" presStyleCnt="4"/>
      <dgm:spPr/>
    </dgm:pt>
    <dgm:pt modelId="{C99DCE59-972D-432E-9051-BF02B5B73A9E}" type="pres">
      <dgm:prSet presAssocID="{2A487F3D-288C-4D4D-B21B-21C63780225A}" presName="connectorText" presStyleLbl="sibTrans2D1" presStyleIdx="2" presStyleCnt="4"/>
      <dgm:spPr/>
    </dgm:pt>
    <dgm:pt modelId="{D2454FAC-7D9D-4545-BD4B-513B814EEF02}" type="pres">
      <dgm:prSet presAssocID="{D03A958A-DD70-43F5-8D2F-B7A20B8C8D87}" presName="node" presStyleLbl="node1" presStyleIdx="2" presStyleCnt="4">
        <dgm:presLayoutVars>
          <dgm:bulletEnabled val="1"/>
        </dgm:presLayoutVars>
      </dgm:prSet>
      <dgm:spPr/>
    </dgm:pt>
    <dgm:pt modelId="{CE934320-C79B-4FEA-B6E4-74714B804A8C}" type="pres">
      <dgm:prSet presAssocID="{6F1936AB-7035-49AE-8E75-4D5CFB8B4B03}" presName="parTrans" presStyleLbl="sibTrans2D1" presStyleIdx="3" presStyleCnt="4"/>
      <dgm:spPr/>
    </dgm:pt>
    <dgm:pt modelId="{9AC3293B-B5D7-46B9-B170-399D9A865E24}" type="pres">
      <dgm:prSet presAssocID="{6F1936AB-7035-49AE-8E75-4D5CFB8B4B03}" presName="connectorText" presStyleLbl="sibTrans2D1" presStyleIdx="3" presStyleCnt="4"/>
      <dgm:spPr/>
    </dgm:pt>
    <dgm:pt modelId="{EBFDEB1D-4DC2-41B8-8DEF-B1BFA93B877F}" type="pres">
      <dgm:prSet presAssocID="{F2FEF4C4-FBAD-4583-BB69-92D489C9AD6D}" presName="node" presStyleLbl="node1" presStyleIdx="3" presStyleCnt="4">
        <dgm:presLayoutVars>
          <dgm:bulletEnabled val="1"/>
        </dgm:presLayoutVars>
      </dgm:prSet>
      <dgm:spPr/>
    </dgm:pt>
  </dgm:ptLst>
  <dgm:cxnLst>
    <dgm:cxn modelId="{2D139306-B458-47BE-B84C-3AC1F28C9ACD}" type="presOf" srcId="{F2FEF4C4-FBAD-4583-BB69-92D489C9AD6D}" destId="{EBFDEB1D-4DC2-41B8-8DEF-B1BFA93B877F}" srcOrd="0" destOrd="0" presId="urn:microsoft.com/office/officeart/2005/8/layout/radial5"/>
    <dgm:cxn modelId="{AB23B506-1D2F-4FB9-891F-0F86BB9DC2BB}" srcId="{6F475B8B-1F03-4132-BD1E-FA3968AF2241}" destId="{9DDF789C-608F-4623-8E3D-D63CF75B6834}" srcOrd="1" destOrd="0" parTransId="{F6CAF234-C6B8-45C2-A86E-E69D18856DB5}" sibTransId="{5B4E48E9-8F16-487A-9E92-DB2A294FCD9A}"/>
    <dgm:cxn modelId="{03B38414-EE8C-4D20-99A5-661DDFD76A4F}" type="presOf" srcId="{F6CAF234-C6B8-45C2-A86E-E69D18856DB5}" destId="{5A4D13B5-DCAA-4600-87DA-6A35B14CC8DF}" srcOrd="0" destOrd="0" presId="urn:microsoft.com/office/officeart/2005/8/layout/radial5"/>
    <dgm:cxn modelId="{894FEE34-B0F0-42C0-AC07-27989C79A238}" type="presOf" srcId="{9DDF789C-608F-4623-8E3D-D63CF75B6834}" destId="{DB515EB8-7228-4CF2-9755-83B51B874FC7}" srcOrd="0" destOrd="0" presId="urn:microsoft.com/office/officeart/2005/8/layout/radial5"/>
    <dgm:cxn modelId="{577BD338-A163-44C5-AB63-099758267E58}" type="presOf" srcId="{F6CAF234-C6B8-45C2-A86E-E69D18856DB5}" destId="{66E49219-D113-4DC2-9A9F-35FF9705A809}" srcOrd="1" destOrd="0" presId="urn:microsoft.com/office/officeart/2005/8/layout/radial5"/>
    <dgm:cxn modelId="{F852F95E-4411-44AA-B427-B132BFFFD546}" type="presOf" srcId="{FDC373DC-7157-490C-BDB8-36CDE08ED43F}" destId="{F13B9279-4D20-4C63-BD8E-8FF21C28D26C}" srcOrd="0" destOrd="0" presId="urn:microsoft.com/office/officeart/2005/8/layout/radial5"/>
    <dgm:cxn modelId="{CEE0C768-23E9-4551-ACED-045CC7017877}" type="presOf" srcId="{2A487F3D-288C-4D4D-B21B-21C63780225A}" destId="{8BB25B4C-C511-4C59-A07D-74BDD700E10F}" srcOrd="0" destOrd="0" presId="urn:microsoft.com/office/officeart/2005/8/layout/radial5"/>
    <dgm:cxn modelId="{03A08A69-DD70-4033-B77B-BBF9839D42C8}" type="presOf" srcId="{6A969E76-5355-4405-BDED-0B87E71C83BE}" destId="{2657D187-D1DF-4595-A6B2-D3C7608AECCE}" srcOrd="0" destOrd="0" presId="urn:microsoft.com/office/officeart/2005/8/layout/radial5"/>
    <dgm:cxn modelId="{2FA0BB4A-39C7-4F15-BBEC-89BAF1237F43}" type="presOf" srcId="{D03A958A-DD70-43F5-8D2F-B7A20B8C8D87}" destId="{D2454FAC-7D9D-4545-BD4B-513B814EEF02}" srcOrd="0" destOrd="0" presId="urn:microsoft.com/office/officeart/2005/8/layout/radial5"/>
    <dgm:cxn modelId="{D8AB448A-7CA6-443F-B3AA-312C2C33AEF4}" type="presOf" srcId="{6F475B8B-1F03-4132-BD1E-FA3968AF2241}" destId="{7BE31580-36F1-42C8-9E57-845C709ED3CC}" srcOrd="0" destOrd="0" presId="urn:microsoft.com/office/officeart/2005/8/layout/radial5"/>
    <dgm:cxn modelId="{0D653791-7064-4CDA-86E6-8746C5632312}" type="presOf" srcId="{3DDBE545-E937-4DE4-9631-60C296FDA124}" destId="{995CC852-D064-453E-B55F-4F5D99661AB6}" srcOrd="0" destOrd="0" presId="urn:microsoft.com/office/officeart/2005/8/layout/radial5"/>
    <dgm:cxn modelId="{CCCE2A93-5A1B-489F-B55A-87C54A34DD53}" type="presOf" srcId="{2A487F3D-288C-4D4D-B21B-21C63780225A}" destId="{C99DCE59-972D-432E-9051-BF02B5B73A9E}" srcOrd="1" destOrd="0" presId="urn:microsoft.com/office/officeart/2005/8/layout/radial5"/>
    <dgm:cxn modelId="{F29A999A-CF38-4D1D-B117-D3D9421706C8}" srcId="{6F475B8B-1F03-4132-BD1E-FA3968AF2241}" destId="{F2FEF4C4-FBAD-4583-BB69-92D489C9AD6D}" srcOrd="3" destOrd="0" parTransId="{6F1936AB-7035-49AE-8E75-4D5CFB8B4B03}" sibTransId="{5880D8DA-AA76-4ADD-A86C-102A4A68E454}"/>
    <dgm:cxn modelId="{767903A9-AD2C-404A-A97B-1BF9E4800B17}" srcId="{6F475B8B-1F03-4132-BD1E-FA3968AF2241}" destId="{FDC373DC-7157-490C-BDB8-36CDE08ED43F}" srcOrd="0" destOrd="0" parTransId="{3DDBE545-E937-4DE4-9631-60C296FDA124}" sibTransId="{CFCA5E24-E1C7-430A-8ABC-79449327449F}"/>
    <dgm:cxn modelId="{B36FAAA9-A825-49E9-BC2C-3BE25CCFC9D0}" srcId="{6F475B8B-1F03-4132-BD1E-FA3968AF2241}" destId="{D03A958A-DD70-43F5-8D2F-B7A20B8C8D87}" srcOrd="2" destOrd="0" parTransId="{2A487F3D-288C-4D4D-B21B-21C63780225A}" sibTransId="{ADA257A0-82CA-4CFC-B7B9-426BAD44B28A}"/>
    <dgm:cxn modelId="{716ADFB0-0ABE-4A7C-9B1F-3F929F65357E}" srcId="{6A969E76-5355-4405-BDED-0B87E71C83BE}" destId="{6F475B8B-1F03-4132-BD1E-FA3968AF2241}" srcOrd="0" destOrd="0" parTransId="{B08807B6-A8A2-439E-977B-185391F82231}" sibTransId="{B51B5EE3-6F77-4EC8-A55E-EB919B5A9B33}"/>
    <dgm:cxn modelId="{F1D5FFB5-D6B5-42A1-9A59-3B154CD6DFB3}" type="presOf" srcId="{6F1936AB-7035-49AE-8E75-4D5CFB8B4B03}" destId="{CE934320-C79B-4FEA-B6E4-74714B804A8C}" srcOrd="0" destOrd="0" presId="urn:microsoft.com/office/officeart/2005/8/layout/radial5"/>
    <dgm:cxn modelId="{DA0DF2B9-BC16-49E2-9A6E-A435BE45A4F6}" type="presOf" srcId="{3DDBE545-E937-4DE4-9631-60C296FDA124}" destId="{7310DE30-C093-48A8-AFAE-94C197356022}" srcOrd="1" destOrd="0" presId="urn:microsoft.com/office/officeart/2005/8/layout/radial5"/>
    <dgm:cxn modelId="{5F4454E6-E0DF-4BF5-89D2-C6B9E38115E8}" type="presOf" srcId="{6F1936AB-7035-49AE-8E75-4D5CFB8B4B03}" destId="{9AC3293B-B5D7-46B9-B170-399D9A865E24}" srcOrd="1" destOrd="0" presId="urn:microsoft.com/office/officeart/2005/8/layout/radial5"/>
    <dgm:cxn modelId="{8F373EF7-745E-4882-B80C-7007740367D2}" type="presParOf" srcId="{2657D187-D1DF-4595-A6B2-D3C7608AECCE}" destId="{7BE31580-36F1-42C8-9E57-845C709ED3CC}" srcOrd="0" destOrd="0" presId="urn:microsoft.com/office/officeart/2005/8/layout/radial5"/>
    <dgm:cxn modelId="{90FEB7CA-BB03-48D4-B099-E490CC1B3DD3}" type="presParOf" srcId="{2657D187-D1DF-4595-A6B2-D3C7608AECCE}" destId="{995CC852-D064-453E-B55F-4F5D99661AB6}" srcOrd="1" destOrd="0" presId="urn:microsoft.com/office/officeart/2005/8/layout/radial5"/>
    <dgm:cxn modelId="{CB89E3CD-7596-4389-94F8-7035F6B57F18}" type="presParOf" srcId="{995CC852-D064-453E-B55F-4F5D99661AB6}" destId="{7310DE30-C093-48A8-AFAE-94C197356022}" srcOrd="0" destOrd="0" presId="urn:microsoft.com/office/officeart/2005/8/layout/radial5"/>
    <dgm:cxn modelId="{0DFC7A58-8501-455B-AF54-19E832E229A5}" type="presParOf" srcId="{2657D187-D1DF-4595-A6B2-D3C7608AECCE}" destId="{F13B9279-4D20-4C63-BD8E-8FF21C28D26C}" srcOrd="2" destOrd="0" presId="urn:microsoft.com/office/officeart/2005/8/layout/radial5"/>
    <dgm:cxn modelId="{2D6E7F98-3A01-47B0-94E2-41B4B08971B6}" type="presParOf" srcId="{2657D187-D1DF-4595-A6B2-D3C7608AECCE}" destId="{5A4D13B5-DCAA-4600-87DA-6A35B14CC8DF}" srcOrd="3" destOrd="0" presId="urn:microsoft.com/office/officeart/2005/8/layout/radial5"/>
    <dgm:cxn modelId="{BD4273A3-FBA5-4578-B3DC-B98B2632ED85}" type="presParOf" srcId="{5A4D13B5-DCAA-4600-87DA-6A35B14CC8DF}" destId="{66E49219-D113-4DC2-9A9F-35FF9705A809}" srcOrd="0" destOrd="0" presId="urn:microsoft.com/office/officeart/2005/8/layout/radial5"/>
    <dgm:cxn modelId="{3FB843B1-6E32-4975-A0FB-BBD5C6409890}" type="presParOf" srcId="{2657D187-D1DF-4595-A6B2-D3C7608AECCE}" destId="{DB515EB8-7228-4CF2-9755-83B51B874FC7}" srcOrd="4" destOrd="0" presId="urn:microsoft.com/office/officeart/2005/8/layout/radial5"/>
    <dgm:cxn modelId="{A8BE8EFE-B822-44A6-BB08-FBE0581591E2}" type="presParOf" srcId="{2657D187-D1DF-4595-A6B2-D3C7608AECCE}" destId="{8BB25B4C-C511-4C59-A07D-74BDD700E10F}" srcOrd="5" destOrd="0" presId="urn:microsoft.com/office/officeart/2005/8/layout/radial5"/>
    <dgm:cxn modelId="{2FB306A3-CAAD-4D95-8DA0-F016A6A2A45C}" type="presParOf" srcId="{8BB25B4C-C511-4C59-A07D-74BDD700E10F}" destId="{C99DCE59-972D-432E-9051-BF02B5B73A9E}" srcOrd="0" destOrd="0" presId="urn:microsoft.com/office/officeart/2005/8/layout/radial5"/>
    <dgm:cxn modelId="{0502FA3E-0A51-4334-880E-7A26AACCD532}" type="presParOf" srcId="{2657D187-D1DF-4595-A6B2-D3C7608AECCE}" destId="{D2454FAC-7D9D-4545-BD4B-513B814EEF02}" srcOrd="6" destOrd="0" presId="urn:microsoft.com/office/officeart/2005/8/layout/radial5"/>
    <dgm:cxn modelId="{1B0FDA13-C278-4CFC-99A9-5EF5ADB7055E}" type="presParOf" srcId="{2657D187-D1DF-4595-A6B2-D3C7608AECCE}" destId="{CE934320-C79B-4FEA-B6E4-74714B804A8C}" srcOrd="7" destOrd="0" presId="urn:microsoft.com/office/officeart/2005/8/layout/radial5"/>
    <dgm:cxn modelId="{AE356FE6-7A41-45D6-9915-4F799A3D9C37}" type="presParOf" srcId="{CE934320-C79B-4FEA-B6E4-74714B804A8C}" destId="{9AC3293B-B5D7-46B9-B170-399D9A865E24}" srcOrd="0" destOrd="0" presId="urn:microsoft.com/office/officeart/2005/8/layout/radial5"/>
    <dgm:cxn modelId="{91088D09-1A93-476B-8189-1D5BDAF7DE4D}" type="presParOf" srcId="{2657D187-D1DF-4595-A6B2-D3C7608AECCE}" destId="{EBFDEB1D-4DC2-41B8-8DEF-B1BFA93B877F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1ACC9FA6-D036-4380-B205-E2884B08BEE4}" type="doc">
      <dgm:prSet loTypeId="urn:microsoft.com/office/officeart/2005/8/layout/pictureOrgChart+Icon" loCatId="hierarchy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D0310913-C86C-45F3-AD66-0EA8BC2176A3}">
      <dgm:prSet phldrT="[Text]" custT="1">
        <dgm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zh-CN" altLang="en-US" sz="1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4DCCBEA-20D8-4216-A58E-D3BA43DF9398}" type="par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E475587-5C9A-4F25-8357-7C16CF332722}" type="sibTrans" cxnId="{F689B085-D292-44AA-ACCD-CAEBD930E8BB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72E476-77B4-498B-A822-C2BC8D1FBD81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59635AE-F4DF-49A9-BF4A-E96ACB8573B2}" type="par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D8241C8-3D4A-40F1-AC36-24D9254E9022}" type="sibTrans" cxnId="{9EC49627-EC6B-44E0-B20E-216BB42994B0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4EA6AFA-2F74-4E7C-B078-81AAE588389A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9CF19AE-2616-4B9A-A8E1-19C21287FCBA}" type="par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791F731C-FC11-4EE2-9AC5-E6D5F17698D7}" type="sibTrans" cxnId="{3206979D-67E9-462C-B8DD-D6D9D2E3CA0D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8EBBC5-EB00-413E-A252-01673BCB5BA0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ECAFEE-7E96-46EF-8678-E00F11BD9EEB}" type="par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95548E-33B8-4FFA-8581-C754E35BABF6}" type="sibTrans" cxnId="{0BFB7837-5121-4737-9A6C-5E2A411758C8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A43539D-A925-4280-9F96-7FA4058F741F}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7EFD4A1-7FBB-4955-835A-0A86012E23C8}" type="par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3DB8DD0-BB87-4CBF-B6ED-4C5B6ACA1EBD}" type="sibTrans" cxnId="{B7ACD191-C937-4BD8-99DF-3FB9DA85EF4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1287A82-C367-4788-B60F-91047FB994C8}" type="asst">
      <dgm:prSet phldrT="[Text]" custT="1"/>
      <dgm:spPr/>
      <dgm:t>
        <a:bodyPr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1F1BF27-45B2-44AC-AC06-EF6BD0F938E9}" type="parTrans" cxnId="{4C552F70-5CB7-4F5E-B418-F97506387956}">
      <dgm:prSet/>
      <dgm:spPr/>
      <dgm:t>
        <a:bodyPr/>
        <a:lstStyle/>
        <a:p>
          <a:endParaRPr lang="en-US" sz="1600"/>
        </a:p>
      </dgm:t>
    </dgm:pt>
    <dgm:pt modelId="{B9C31125-69B7-468D-B2C0-EA5B24DD0D55}" type="sibTrans" cxnId="{4C552F70-5CB7-4F5E-B418-F97506387956}">
      <dgm:prSet/>
      <dgm:spPr/>
      <dgm:t>
        <a:bodyPr/>
        <a:lstStyle/>
        <a:p>
          <a:endParaRPr lang="en-US" sz="1600"/>
        </a:p>
      </dgm:t>
    </dgm:pt>
    <dgm:pt modelId="{DF8B1471-7B18-47E1-860E-D2E8236C3507}" type="asst">
      <dgm:prSet phldrT="[Text]"/>
      <dgm:spPr/>
      <dgm:t>
        <a:bodyPr/>
        <a:lstStyle/>
        <a:p>
          <a:r>
            <a:rPr lang="zh-CN" altLang="en-US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262FA09-57A4-4D10-BA58-BC219E19ADC6}" type="parTrans" cxnId="{1A68931B-8176-49A8-9328-41C579DA50A4}">
      <dgm:prSet/>
      <dgm:spPr/>
      <dgm:t>
        <a:bodyPr/>
        <a:lstStyle/>
        <a:p>
          <a:endParaRPr lang="en-US"/>
        </a:p>
      </dgm:t>
    </dgm:pt>
    <dgm:pt modelId="{74196049-1668-4811-A6F2-C6643C01B6A0}" type="sibTrans" cxnId="{1A68931B-8176-49A8-9328-41C579DA50A4}">
      <dgm:prSet/>
      <dgm:spPr/>
      <dgm:t>
        <a:bodyPr/>
        <a:lstStyle/>
        <a:p>
          <a:endParaRPr lang="en-US"/>
        </a:p>
      </dgm:t>
    </dgm:pt>
    <dgm:pt modelId="{1A090FCD-577D-4D69-8447-AF15C0FC5E5B}" type="asst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2E38E84-E207-4AA2-8663-CC521F656071}" type="parTrans" cxnId="{7EB86406-119E-4B02-8E48-6137B15C0D0E}">
      <dgm:prSet/>
      <dgm:spPr/>
      <dgm:t>
        <a:bodyPr/>
        <a:lstStyle/>
        <a:p>
          <a:endParaRPr lang="en-US"/>
        </a:p>
      </dgm:t>
    </dgm:pt>
    <dgm:pt modelId="{C4325A83-E665-4C9C-84D1-7A4D0538DD14}" type="sibTrans" cxnId="{7EB86406-119E-4B02-8E48-6137B15C0D0E}">
      <dgm:prSet/>
      <dgm:spPr/>
      <dgm:t>
        <a:bodyPr/>
        <a:lstStyle/>
        <a:p>
          <a:endParaRPr lang="en-US"/>
        </a:p>
      </dgm:t>
    </dgm:pt>
    <dgm:pt modelId="{4B8A8322-9790-42B1-847A-E82C342C1EFC}" type="pres">
      <dgm:prSet presAssocID="{1ACC9FA6-D036-4380-B205-E2884B08BEE4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31D0F3A-0FE2-45BD-9AE0-138AE999D2AF}" type="pres">
      <dgm:prSet presAssocID="{D0310913-C86C-45F3-AD66-0EA8BC2176A3}" presName="hierRoot1" presStyleCnt="0">
        <dgm:presLayoutVars>
          <dgm:hierBranch val="init"/>
        </dgm:presLayoutVars>
      </dgm:prSet>
      <dgm:spPr/>
    </dgm:pt>
    <dgm:pt modelId="{22E679DE-047C-41CC-ADF5-D307CE69C484}" type="pres">
      <dgm:prSet presAssocID="{D0310913-C86C-45F3-AD66-0EA8BC2176A3}" presName="rootComposite1" presStyleCnt="0"/>
      <dgm:spPr/>
    </dgm:pt>
    <dgm:pt modelId="{D5729C52-8E17-4A08-A476-3D885E7E4E01}" type="pres">
      <dgm:prSet presAssocID="{D0310913-C86C-45F3-AD66-0EA8BC2176A3}" presName="rootText1" presStyleLbl="node0" presStyleIdx="0" presStyleCnt="1">
        <dgm:presLayoutVars>
          <dgm:chPref val="3"/>
        </dgm:presLayoutVars>
      </dgm:prSet>
      <dgm:spPr/>
    </dgm:pt>
    <dgm:pt modelId="{38E06205-DEEF-4FE8-91E9-8E678FEACDA7}" type="pres">
      <dgm:prSet presAssocID="{D0310913-C86C-45F3-AD66-0EA8BC2176A3}" presName="rootPict1" presStyleLbl="alignImgPlace1" presStyleIdx="0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CDA990B3-66C0-490E-A3B8-3E8556F4CF4D}" type="pres">
      <dgm:prSet presAssocID="{D0310913-C86C-45F3-AD66-0EA8BC2176A3}" presName="rootConnector1" presStyleLbl="node1" presStyleIdx="0" presStyleCnt="0"/>
      <dgm:spPr/>
    </dgm:pt>
    <dgm:pt modelId="{3A0EAF19-5696-41D2-8857-95FE4CF8DA86}" type="pres">
      <dgm:prSet presAssocID="{D0310913-C86C-45F3-AD66-0EA8BC2176A3}" presName="hierChild2" presStyleCnt="0"/>
      <dgm:spPr/>
    </dgm:pt>
    <dgm:pt modelId="{1C470C5D-36E8-40B4-B2E1-1660BC825000}" type="pres">
      <dgm:prSet presAssocID="{E9CF19AE-2616-4B9A-A8E1-19C21287FCBA}" presName="Name37" presStyleLbl="parChTrans1D2" presStyleIdx="0" presStyleCnt="7"/>
      <dgm:spPr/>
    </dgm:pt>
    <dgm:pt modelId="{4D0530CC-AA26-4ED8-AF22-9F5EFF5765EE}" type="pres">
      <dgm:prSet presAssocID="{54EA6AFA-2F74-4E7C-B078-81AAE588389A}" presName="hierRoot2" presStyleCnt="0">
        <dgm:presLayoutVars>
          <dgm:hierBranch val="init"/>
        </dgm:presLayoutVars>
      </dgm:prSet>
      <dgm:spPr/>
    </dgm:pt>
    <dgm:pt modelId="{2BD681DD-600C-43F5-85DB-B0EDC26DF247}" type="pres">
      <dgm:prSet presAssocID="{54EA6AFA-2F74-4E7C-B078-81AAE588389A}" presName="rootComposite" presStyleCnt="0"/>
      <dgm:spPr/>
    </dgm:pt>
    <dgm:pt modelId="{DF624E46-8A45-4F96-B42B-C7C717107B07}" type="pres">
      <dgm:prSet presAssocID="{54EA6AFA-2F74-4E7C-B078-81AAE588389A}" presName="rootText" presStyleLbl="node2" presStyleIdx="0" presStyleCnt="3">
        <dgm:presLayoutVars>
          <dgm:chPref val="3"/>
        </dgm:presLayoutVars>
      </dgm:prSet>
      <dgm:spPr/>
    </dgm:pt>
    <dgm:pt modelId="{3F341B6D-7BF2-40D0-9488-BC3363D1DBF4}" type="pres">
      <dgm:prSet presAssocID="{54EA6AFA-2F74-4E7C-B078-81AAE588389A}" presName="rootPict" presStyleLbl="alignImgPlace1" presStyleIdx="1" presStyleCnt="8"/>
      <dgm:spPr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</dgm:spPr>
    </dgm:pt>
    <dgm:pt modelId="{2E755DFB-D7A3-4F6A-89B0-365083064D10}" type="pres">
      <dgm:prSet presAssocID="{54EA6AFA-2F74-4E7C-B078-81AAE588389A}" presName="rootConnector" presStyleLbl="node2" presStyleIdx="0" presStyleCnt="3"/>
      <dgm:spPr/>
    </dgm:pt>
    <dgm:pt modelId="{EB46C858-6354-42FF-80BD-A88AB7FB1666}" type="pres">
      <dgm:prSet presAssocID="{54EA6AFA-2F74-4E7C-B078-81AAE588389A}" presName="hierChild4" presStyleCnt="0"/>
      <dgm:spPr/>
    </dgm:pt>
    <dgm:pt modelId="{45261372-EA26-434B-9A9B-733140AFD823}" type="pres">
      <dgm:prSet presAssocID="{54EA6AFA-2F74-4E7C-B078-81AAE588389A}" presName="hierChild5" presStyleCnt="0"/>
      <dgm:spPr/>
    </dgm:pt>
    <dgm:pt modelId="{0DED4DB8-4878-49FD-81E5-311FA7589568}" type="pres">
      <dgm:prSet presAssocID="{0CECAFEE-7E96-46EF-8678-E00F11BD9EEB}" presName="Name37" presStyleLbl="parChTrans1D2" presStyleIdx="1" presStyleCnt="7"/>
      <dgm:spPr/>
    </dgm:pt>
    <dgm:pt modelId="{7077D79E-D594-4485-BDF8-093AEC87816F}" type="pres">
      <dgm:prSet presAssocID="{5C8EBBC5-EB00-413E-A252-01673BCB5BA0}" presName="hierRoot2" presStyleCnt="0">
        <dgm:presLayoutVars>
          <dgm:hierBranch val="init"/>
        </dgm:presLayoutVars>
      </dgm:prSet>
      <dgm:spPr/>
    </dgm:pt>
    <dgm:pt modelId="{5F6247A8-279D-49E7-A25D-30BFF52BC2D0}" type="pres">
      <dgm:prSet presAssocID="{5C8EBBC5-EB00-413E-A252-01673BCB5BA0}" presName="rootComposite" presStyleCnt="0"/>
      <dgm:spPr/>
    </dgm:pt>
    <dgm:pt modelId="{62AD157D-B96A-4807-B420-B6CEC41ACBAE}" type="pres">
      <dgm:prSet presAssocID="{5C8EBBC5-EB00-413E-A252-01673BCB5BA0}" presName="rootText" presStyleLbl="node2" presStyleIdx="1" presStyleCnt="3">
        <dgm:presLayoutVars>
          <dgm:chPref val="3"/>
        </dgm:presLayoutVars>
      </dgm:prSet>
      <dgm:spPr/>
    </dgm:pt>
    <dgm:pt modelId="{1F561D68-4BF8-4EE0-B2F4-05F28597DFD7}" type="pres">
      <dgm:prSet presAssocID="{5C8EBBC5-EB00-413E-A252-01673BCB5BA0}" presName="rootPict" presStyleLbl="alignImgPlace1" presStyleIdx="2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704605E-101B-41BB-83B7-EECE4EBC369C}" type="pres">
      <dgm:prSet presAssocID="{5C8EBBC5-EB00-413E-A252-01673BCB5BA0}" presName="rootConnector" presStyleLbl="node2" presStyleIdx="1" presStyleCnt="3"/>
      <dgm:spPr/>
    </dgm:pt>
    <dgm:pt modelId="{C6E639E7-1F80-4D1D-8AB1-F73437004A32}" type="pres">
      <dgm:prSet presAssocID="{5C8EBBC5-EB00-413E-A252-01673BCB5BA0}" presName="hierChild4" presStyleCnt="0"/>
      <dgm:spPr/>
    </dgm:pt>
    <dgm:pt modelId="{FD53DAA1-3F5D-4CF8-9C1E-57B68948F99D}" type="pres">
      <dgm:prSet presAssocID="{5C8EBBC5-EB00-413E-A252-01673BCB5BA0}" presName="hierChild5" presStyleCnt="0"/>
      <dgm:spPr/>
    </dgm:pt>
    <dgm:pt modelId="{24438C0B-8C64-483B-88C9-BEC8B7446EB5}" type="pres">
      <dgm:prSet presAssocID="{F7EFD4A1-7FBB-4955-835A-0A86012E23C8}" presName="Name37" presStyleLbl="parChTrans1D2" presStyleIdx="2" presStyleCnt="7"/>
      <dgm:spPr/>
    </dgm:pt>
    <dgm:pt modelId="{8D1BF29E-ABF1-4DFD-8270-D4E5003F6DBF}" type="pres">
      <dgm:prSet presAssocID="{FA43539D-A925-4280-9F96-7FA4058F741F}" presName="hierRoot2" presStyleCnt="0">
        <dgm:presLayoutVars>
          <dgm:hierBranch val="init"/>
        </dgm:presLayoutVars>
      </dgm:prSet>
      <dgm:spPr/>
    </dgm:pt>
    <dgm:pt modelId="{DF7A263B-846F-4625-B92B-A5CC22DEBF38}" type="pres">
      <dgm:prSet presAssocID="{FA43539D-A925-4280-9F96-7FA4058F741F}" presName="rootComposite" presStyleCnt="0"/>
      <dgm:spPr/>
    </dgm:pt>
    <dgm:pt modelId="{B7EBEDA9-E315-4FE3-AEE5-99E74B235354}" type="pres">
      <dgm:prSet presAssocID="{FA43539D-A925-4280-9F96-7FA4058F741F}" presName="rootText" presStyleLbl="node2" presStyleIdx="2" presStyleCnt="3">
        <dgm:presLayoutVars>
          <dgm:chPref val="3"/>
        </dgm:presLayoutVars>
      </dgm:prSet>
      <dgm:spPr/>
    </dgm:pt>
    <dgm:pt modelId="{3A374F2C-7E65-40CA-BF42-1AD12F84A2F8}" type="pres">
      <dgm:prSet presAssocID="{FA43539D-A925-4280-9F96-7FA4058F741F}" presName="rootPict" presStyleLbl="alignImgPlace1" presStyleIdx="3" presStyleCnt="8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28CEDC6-7488-4FB2-95D6-E06741B1B14B}" type="pres">
      <dgm:prSet presAssocID="{FA43539D-A925-4280-9F96-7FA4058F741F}" presName="rootConnector" presStyleLbl="node2" presStyleIdx="2" presStyleCnt="3"/>
      <dgm:spPr/>
    </dgm:pt>
    <dgm:pt modelId="{F6C085A7-E086-438F-B321-FC266ECE1C4A}" type="pres">
      <dgm:prSet presAssocID="{FA43539D-A925-4280-9F96-7FA4058F741F}" presName="hierChild4" presStyleCnt="0"/>
      <dgm:spPr/>
    </dgm:pt>
    <dgm:pt modelId="{3E868A48-3E9E-41E7-9084-72253ABA54F3}" type="pres">
      <dgm:prSet presAssocID="{FA43539D-A925-4280-9F96-7FA4058F741F}" presName="hierChild5" presStyleCnt="0"/>
      <dgm:spPr/>
    </dgm:pt>
    <dgm:pt modelId="{0427ECD8-F661-4920-ABE0-7D89EFB5EADE}" type="pres">
      <dgm:prSet presAssocID="{D0310913-C86C-45F3-AD66-0EA8BC2176A3}" presName="hierChild3" presStyleCnt="0"/>
      <dgm:spPr/>
    </dgm:pt>
    <dgm:pt modelId="{9872C40D-0476-46E9-85B3-EC65CCB70BDA}" type="pres">
      <dgm:prSet presAssocID="{C59635AE-F4DF-49A9-BF4A-E96ACB8573B2}" presName="Name111" presStyleLbl="parChTrans1D2" presStyleIdx="3" presStyleCnt="7"/>
      <dgm:spPr/>
    </dgm:pt>
    <dgm:pt modelId="{85898399-363D-4B92-8489-E31BA1AE965B}" type="pres">
      <dgm:prSet presAssocID="{0672E476-77B4-498B-A822-C2BC8D1FBD81}" presName="hierRoot3" presStyleCnt="0">
        <dgm:presLayoutVars>
          <dgm:hierBranch val="init"/>
        </dgm:presLayoutVars>
      </dgm:prSet>
      <dgm:spPr/>
    </dgm:pt>
    <dgm:pt modelId="{4B4B7305-4C4A-4973-9DF5-74C6D063B9A2}" type="pres">
      <dgm:prSet presAssocID="{0672E476-77B4-498B-A822-C2BC8D1FBD81}" presName="rootComposite3" presStyleCnt="0"/>
      <dgm:spPr/>
    </dgm:pt>
    <dgm:pt modelId="{8AAF56D4-F938-44EC-BE93-315FB33FDB7A}" type="pres">
      <dgm:prSet presAssocID="{0672E476-77B4-498B-A822-C2BC8D1FBD81}" presName="rootText3" presStyleLbl="asst1" presStyleIdx="0" presStyleCnt="4">
        <dgm:presLayoutVars>
          <dgm:chPref val="3"/>
        </dgm:presLayoutVars>
      </dgm:prSet>
      <dgm:spPr/>
    </dgm:pt>
    <dgm:pt modelId="{FFAB9A44-59EF-4860-8768-6E0967FC3437}" type="pres">
      <dgm:prSet presAssocID="{0672E476-77B4-498B-A822-C2BC8D1FBD81}" presName="rootPict3" presStyleLbl="alignImgPlace1" presStyleIdx="4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41D5410C-1A46-4E1E-8F25-59C86B272520}" type="pres">
      <dgm:prSet presAssocID="{0672E476-77B4-498B-A822-C2BC8D1FBD81}" presName="rootConnector3" presStyleLbl="asst1" presStyleIdx="0" presStyleCnt="4"/>
      <dgm:spPr/>
    </dgm:pt>
    <dgm:pt modelId="{8604C95B-1B2B-44A5-9F71-7D87CF054295}" type="pres">
      <dgm:prSet presAssocID="{0672E476-77B4-498B-A822-C2BC8D1FBD81}" presName="hierChild6" presStyleCnt="0"/>
      <dgm:spPr/>
    </dgm:pt>
    <dgm:pt modelId="{8ADBD17D-EDFA-46C4-84BB-1B8FFDE19767}" type="pres">
      <dgm:prSet presAssocID="{0672E476-77B4-498B-A822-C2BC8D1FBD81}" presName="hierChild7" presStyleCnt="0"/>
      <dgm:spPr/>
    </dgm:pt>
    <dgm:pt modelId="{A35C0ED5-257B-4EBB-B91B-65A30BD1C3E1}" type="pres">
      <dgm:prSet presAssocID="{61F1BF27-45B2-44AC-AC06-EF6BD0F938E9}" presName="Name111" presStyleLbl="parChTrans1D2" presStyleIdx="4" presStyleCnt="7"/>
      <dgm:spPr/>
    </dgm:pt>
    <dgm:pt modelId="{FAAAB57F-6B5A-48C0-8197-E33A8E74EC15}" type="pres">
      <dgm:prSet presAssocID="{C1287A82-C367-4788-B60F-91047FB994C8}" presName="hierRoot3" presStyleCnt="0">
        <dgm:presLayoutVars>
          <dgm:hierBranch val="init"/>
        </dgm:presLayoutVars>
      </dgm:prSet>
      <dgm:spPr/>
    </dgm:pt>
    <dgm:pt modelId="{77FD7954-98B4-45F7-898D-6A984737F9A4}" type="pres">
      <dgm:prSet presAssocID="{C1287A82-C367-4788-B60F-91047FB994C8}" presName="rootComposite3" presStyleCnt="0"/>
      <dgm:spPr/>
    </dgm:pt>
    <dgm:pt modelId="{FE7DFB52-9AFC-4839-A961-D5B9C8CF8BAB}" type="pres">
      <dgm:prSet presAssocID="{C1287A82-C367-4788-B60F-91047FB994C8}" presName="rootText3" presStyleLbl="asst1" presStyleIdx="1" presStyleCnt="4">
        <dgm:presLayoutVars>
          <dgm:chPref val="3"/>
        </dgm:presLayoutVars>
      </dgm:prSet>
      <dgm:spPr/>
    </dgm:pt>
    <dgm:pt modelId="{4FB7617C-C401-4A28-9A7E-9412E35B45CD}" type="pres">
      <dgm:prSet presAssocID="{C1287A82-C367-4788-B60F-91047FB994C8}" presName="rootPict3" presStyleLbl="alignImgPlace1" presStyleIdx="5" presStyleCnt="8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</dgm:spPr>
    </dgm:pt>
    <dgm:pt modelId="{CD27CA28-A653-416B-809F-EB4C4E8D8F79}" type="pres">
      <dgm:prSet presAssocID="{C1287A82-C367-4788-B60F-91047FB994C8}" presName="rootConnector3" presStyleLbl="asst1" presStyleIdx="1" presStyleCnt="4"/>
      <dgm:spPr/>
    </dgm:pt>
    <dgm:pt modelId="{C2AEAFDD-5391-4712-BAEA-54C8B769D125}" type="pres">
      <dgm:prSet presAssocID="{C1287A82-C367-4788-B60F-91047FB994C8}" presName="hierChild6" presStyleCnt="0"/>
      <dgm:spPr/>
    </dgm:pt>
    <dgm:pt modelId="{C22ED4B4-B573-4925-81E2-D881675D7729}" type="pres">
      <dgm:prSet presAssocID="{C1287A82-C367-4788-B60F-91047FB994C8}" presName="hierChild7" presStyleCnt="0"/>
      <dgm:spPr/>
    </dgm:pt>
    <dgm:pt modelId="{426C3194-CC6C-42F1-BCF2-88936F56E0C4}" type="pres">
      <dgm:prSet presAssocID="{C262FA09-57A4-4D10-BA58-BC219E19ADC6}" presName="Name111" presStyleLbl="parChTrans1D2" presStyleIdx="5" presStyleCnt="7"/>
      <dgm:spPr/>
    </dgm:pt>
    <dgm:pt modelId="{7B84DDDB-7652-4AA6-A444-451AE9F292EE}" type="pres">
      <dgm:prSet presAssocID="{DF8B1471-7B18-47E1-860E-D2E8236C3507}" presName="hierRoot3" presStyleCnt="0">
        <dgm:presLayoutVars>
          <dgm:hierBranch val="init"/>
        </dgm:presLayoutVars>
      </dgm:prSet>
      <dgm:spPr/>
    </dgm:pt>
    <dgm:pt modelId="{371CA696-7E2B-45B6-B38E-E01E2A52C8F9}" type="pres">
      <dgm:prSet presAssocID="{DF8B1471-7B18-47E1-860E-D2E8236C3507}" presName="rootComposite3" presStyleCnt="0"/>
      <dgm:spPr/>
    </dgm:pt>
    <dgm:pt modelId="{CDA1017D-D1F6-442B-8C36-8A799970DA31}" type="pres">
      <dgm:prSet presAssocID="{DF8B1471-7B18-47E1-860E-D2E8236C3507}" presName="rootText3" presStyleLbl="asst1" presStyleIdx="2" presStyleCnt="4">
        <dgm:presLayoutVars>
          <dgm:chPref val="3"/>
        </dgm:presLayoutVars>
      </dgm:prSet>
      <dgm:spPr/>
    </dgm:pt>
    <dgm:pt modelId="{68603C10-892E-49FD-A395-C1E2D106A0E8}" type="pres">
      <dgm:prSet presAssocID="{DF8B1471-7B18-47E1-860E-D2E8236C3507}" presName="rootPict3" presStyleLbl="alignImgPlace1" presStyleIdx="6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3F31A5C2-54B9-43CA-898F-16F6FABD64D1}" type="pres">
      <dgm:prSet presAssocID="{DF8B1471-7B18-47E1-860E-D2E8236C3507}" presName="rootConnector3" presStyleLbl="asst1" presStyleIdx="2" presStyleCnt="4"/>
      <dgm:spPr/>
    </dgm:pt>
    <dgm:pt modelId="{029F9345-14AD-421A-81C6-0F9576FE6786}" type="pres">
      <dgm:prSet presAssocID="{DF8B1471-7B18-47E1-860E-D2E8236C3507}" presName="hierChild6" presStyleCnt="0"/>
      <dgm:spPr/>
    </dgm:pt>
    <dgm:pt modelId="{31F772AF-430D-4FFE-BD17-7E5048F4A773}" type="pres">
      <dgm:prSet presAssocID="{DF8B1471-7B18-47E1-860E-D2E8236C3507}" presName="hierChild7" presStyleCnt="0"/>
      <dgm:spPr/>
    </dgm:pt>
    <dgm:pt modelId="{425E4FBF-7D4A-4732-BBF5-C5E142B79487}" type="pres">
      <dgm:prSet presAssocID="{E2E38E84-E207-4AA2-8663-CC521F656071}" presName="Name111" presStyleLbl="parChTrans1D2" presStyleIdx="6" presStyleCnt="7"/>
      <dgm:spPr/>
    </dgm:pt>
    <dgm:pt modelId="{16F27C0B-E05E-4FD5-BAEA-4BC4F5FAA04F}" type="pres">
      <dgm:prSet presAssocID="{1A090FCD-577D-4D69-8447-AF15C0FC5E5B}" presName="hierRoot3" presStyleCnt="0">
        <dgm:presLayoutVars>
          <dgm:hierBranch val="init"/>
        </dgm:presLayoutVars>
      </dgm:prSet>
      <dgm:spPr/>
    </dgm:pt>
    <dgm:pt modelId="{D01BF501-B920-4CDD-B560-9918D8B8B3F5}" type="pres">
      <dgm:prSet presAssocID="{1A090FCD-577D-4D69-8447-AF15C0FC5E5B}" presName="rootComposite3" presStyleCnt="0"/>
      <dgm:spPr/>
    </dgm:pt>
    <dgm:pt modelId="{4468244C-8348-4C4A-A819-CD99EFF2896A}" type="pres">
      <dgm:prSet presAssocID="{1A090FCD-577D-4D69-8447-AF15C0FC5E5B}" presName="rootText3" presStyleLbl="asst1" presStyleIdx="3" presStyleCnt="4">
        <dgm:presLayoutVars>
          <dgm:chPref val="3"/>
        </dgm:presLayoutVars>
      </dgm:prSet>
      <dgm:spPr/>
    </dgm:pt>
    <dgm:pt modelId="{85A86ECA-F663-4822-8D7A-1607ADF810EE}" type="pres">
      <dgm:prSet presAssocID="{1A090FCD-577D-4D69-8447-AF15C0FC5E5B}" presName="rootPict3" presStyleLbl="alignImgPlace1" presStyleIdx="7" presStyleCnt="8"/>
      <dgm:spPr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</dgm:spPr>
      <dgm:extLst>
        <a:ext uri="{E40237B7-FDA0-4F09-8148-C483321AD2D9}">
          <dgm14:cNvPr xmlns:dgm14="http://schemas.microsoft.com/office/drawing/2010/diagram" id="0" name="" descr="Printer"/>
        </a:ext>
      </dgm:extLst>
    </dgm:pt>
    <dgm:pt modelId="{25FC019D-9DF6-457E-80FA-B9E89295D781}" type="pres">
      <dgm:prSet presAssocID="{1A090FCD-577D-4D69-8447-AF15C0FC5E5B}" presName="rootConnector3" presStyleLbl="asst1" presStyleIdx="3" presStyleCnt="4"/>
      <dgm:spPr/>
    </dgm:pt>
    <dgm:pt modelId="{2A846B9C-4FCA-4FCC-9821-D77688C4ED97}" type="pres">
      <dgm:prSet presAssocID="{1A090FCD-577D-4D69-8447-AF15C0FC5E5B}" presName="hierChild6" presStyleCnt="0"/>
      <dgm:spPr/>
    </dgm:pt>
    <dgm:pt modelId="{38A5A3E1-9F92-408B-B180-CB519CD28127}" type="pres">
      <dgm:prSet presAssocID="{1A090FCD-577D-4D69-8447-AF15C0FC5E5B}" presName="hierChild7" presStyleCnt="0"/>
      <dgm:spPr/>
    </dgm:pt>
  </dgm:ptLst>
  <dgm:cxnLst>
    <dgm:cxn modelId="{7EB86406-119E-4B02-8E48-6137B15C0D0E}" srcId="{D0310913-C86C-45F3-AD66-0EA8BC2176A3}" destId="{1A090FCD-577D-4D69-8447-AF15C0FC5E5B}" srcOrd="3" destOrd="0" parTransId="{E2E38E84-E207-4AA2-8663-CC521F656071}" sibTransId="{C4325A83-E665-4C9C-84D1-7A4D0538DD14}"/>
    <dgm:cxn modelId="{365F260C-AC98-43FC-B4C1-C284313AA394}" type="presOf" srcId="{61F1BF27-45B2-44AC-AC06-EF6BD0F938E9}" destId="{A35C0ED5-257B-4EBB-B91B-65A30BD1C3E1}" srcOrd="0" destOrd="0" presId="urn:microsoft.com/office/officeart/2005/8/layout/pictureOrgChart+Icon"/>
    <dgm:cxn modelId="{27C2E414-6CF5-43B3-9652-E37150FB02F4}" type="presOf" srcId="{54EA6AFA-2F74-4E7C-B078-81AAE588389A}" destId="{2E755DFB-D7A3-4F6A-89B0-365083064D10}" srcOrd="1" destOrd="0" presId="urn:microsoft.com/office/officeart/2005/8/layout/pictureOrgChart+Icon"/>
    <dgm:cxn modelId="{50A17F17-2212-4D9B-8379-8CDB4AEB08D5}" type="presOf" srcId="{0672E476-77B4-498B-A822-C2BC8D1FBD81}" destId="{8AAF56D4-F938-44EC-BE93-315FB33FDB7A}" srcOrd="0" destOrd="0" presId="urn:microsoft.com/office/officeart/2005/8/layout/pictureOrgChart+Icon"/>
    <dgm:cxn modelId="{1A68931B-8176-49A8-9328-41C579DA50A4}" srcId="{D0310913-C86C-45F3-AD66-0EA8BC2176A3}" destId="{DF8B1471-7B18-47E1-860E-D2E8236C3507}" srcOrd="2" destOrd="0" parTransId="{C262FA09-57A4-4D10-BA58-BC219E19ADC6}" sibTransId="{74196049-1668-4811-A6F2-C6643C01B6A0}"/>
    <dgm:cxn modelId="{8448061C-3F28-4F3B-B111-95CF35C1B8F7}" type="presOf" srcId="{E2E38E84-E207-4AA2-8663-CC521F656071}" destId="{425E4FBF-7D4A-4732-BBF5-C5E142B79487}" srcOrd="0" destOrd="0" presId="urn:microsoft.com/office/officeart/2005/8/layout/pictureOrgChart+Icon"/>
    <dgm:cxn modelId="{AD40F01E-ECCA-484B-A89F-71D8B01A3947}" type="presOf" srcId="{D0310913-C86C-45F3-AD66-0EA8BC2176A3}" destId="{D5729C52-8E17-4A08-A476-3D885E7E4E01}" srcOrd="0" destOrd="0" presId="urn:microsoft.com/office/officeart/2005/8/layout/pictureOrgChart+Icon"/>
    <dgm:cxn modelId="{6F4EDB24-0B7C-4D3A-B1DB-472E2A3C4ED4}" type="presOf" srcId="{E9CF19AE-2616-4B9A-A8E1-19C21287FCBA}" destId="{1C470C5D-36E8-40B4-B2E1-1660BC825000}" srcOrd="0" destOrd="0" presId="urn:microsoft.com/office/officeart/2005/8/layout/pictureOrgChart+Icon"/>
    <dgm:cxn modelId="{9EC49627-EC6B-44E0-B20E-216BB42994B0}" srcId="{D0310913-C86C-45F3-AD66-0EA8BC2176A3}" destId="{0672E476-77B4-498B-A822-C2BC8D1FBD81}" srcOrd="0" destOrd="0" parTransId="{C59635AE-F4DF-49A9-BF4A-E96ACB8573B2}" sibTransId="{6D8241C8-3D4A-40F1-AC36-24D9254E9022}"/>
    <dgm:cxn modelId="{0BFB7837-5121-4737-9A6C-5E2A411758C8}" srcId="{D0310913-C86C-45F3-AD66-0EA8BC2176A3}" destId="{5C8EBBC5-EB00-413E-A252-01673BCB5BA0}" srcOrd="5" destOrd="0" parTransId="{0CECAFEE-7E96-46EF-8678-E00F11BD9EEB}" sibTransId="{F595548E-33B8-4FFA-8581-C754E35BABF6}"/>
    <dgm:cxn modelId="{5733B338-1D3F-494A-8888-CA589B979D20}" type="presOf" srcId="{1ACC9FA6-D036-4380-B205-E2884B08BEE4}" destId="{4B8A8322-9790-42B1-847A-E82C342C1EFC}" srcOrd="0" destOrd="0" presId="urn:microsoft.com/office/officeart/2005/8/layout/pictureOrgChart+Icon"/>
    <dgm:cxn modelId="{01E72965-8E5B-49D7-A736-EF756884ABB4}" type="presOf" srcId="{C1287A82-C367-4788-B60F-91047FB994C8}" destId="{CD27CA28-A653-416B-809F-EB4C4E8D8F79}" srcOrd="1" destOrd="0" presId="urn:microsoft.com/office/officeart/2005/8/layout/pictureOrgChart+Icon"/>
    <dgm:cxn modelId="{A5442F47-D5EA-4D32-B79D-923DC8072E3E}" type="presOf" srcId="{FA43539D-A925-4280-9F96-7FA4058F741F}" destId="{028CEDC6-7488-4FB2-95D6-E06741B1B14B}" srcOrd="1" destOrd="0" presId="urn:microsoft.com/office/officeart/2005/8/layout/pictureOrgChart+Icon"/>
    <dgm:cxn modelId="{4C552F70-5CB7-4F5E-B418-F97506387956}" srcId="{D0310913-C86C-45F3-AD66-0EA8BC2176A3}" destId="{C1287A82-C367-4788-B60F-91047FB994C8}" srcOrd="1" destOrd="0" parTransId="{61F1BF27-45B2-44AC-AC06-EF6BD0F938E9}" sibTransId="{B9C31125-69B7-468D-B2C0-EA5B24DD0D55}"/>
    <dgm:cxn modelId="{C344297A-3F26-424A-91BC-939EF970AA71}" type="presOf" srcId="{D0310913-C86C-45F3-AD66-0EA8BC2176A3}" destId="{CDA990B3-66C0-490E-A3B8-3E8556F4CF4D}" srcOrd="1" destOrd="0" presId="urn:microsoft.com/office/officeart/2005/8/layout/pictureOrgChart+Icon"/>
    <dgm:cxn modelId="{49275483-3B5C-42C4-B044-9DC572D85D89}" type="presOf" srcId="{0672E476-77B4-498B-A822-C2BC8D1FBD81}" destId="{41D5410C-1A46-4E1E-8F25-59C86B272520}" srcOrd="1" destOrd="0" presId="urn:microsoft.com/office/officeart/2005/8/layout/pictureOrgChart+Icon"/>
    <dgm:cxn modelId="{F689B085-D292-44AA-ACCD-CAEBD930E8BB}" srcId="{1ACC9FA6-D036-4380-B205-E2884B08BEE4}" destId="{D0310913-C86C-45F3-AD66-0EA8BC2176A3}" srcOrd="0" destOrd="0" parTransId="{A4DCCBEA-20D8-4216-A58E-D3BA43DF9398}" sibTransId="{FE475587-5C9A-4F25-8357-7C16CF332722}"/>
    <dgm:cxn modelId="{B7ACD191-C937-4BD8-99DF-3FB9DA85EF41}" srcId="{D0310913-C86C-45F3-AD66-0EA8BC2176A3}" destId="{FA43539D-A925-4280-9F96-7FA4058F741F}" srcOrd="6" destOrd="0" parTransId="{F7EFD4A1-7FBB-4955-835A-0A86012E23C8}" sibTransId="{D3DB8DD0-BB87-4CBF-B6ED-4C5B6ACA1EBD}"/>
    <dgm:cxn modelId="{3206979D-67E9-462C-B8DD-D6D9D2E3CA0D}" srcId="{D0310913-C86C-45F3-AD66-0EA8BC2176A3}" destId="{54EA6AFA-2F74-4E7C-B078-81AAE588389A}" srcOrd="4" destOrd="0" parTransId="{E9CF19AE-2616-4B9A-A8E1-19C21287FCBA}" sibTransId="{791F731C-FC11-4EE2-9AC5-E6D5F17698D7}"/>
    <dgm:cxn modelId="{E62117BE-6B11-4908-B46A-91B567B0E676}" type="presOf" srcId="{C262FA09-57A4-4D10-BA58-BC219E19ADC6}" destId="{426C3194-CC6C-42F1-BCF2-88936F56E0C4}" srcOrd="0" destOrd="0" presId="urn:microsoft.com/office/officeart/2005/8/layout/pictureOrgChart+Icon"/>
    <dgm:cxn modelId="{3FBA11CB-67C8-4CF2-B918-28A41DA7C317}" type="presOf" srcId="{54EA6AFA-2F74-4E7C-B078-81AAE588389A}" destId="{DF624E46-8A45-4F96-B42B-C7C717107B07}" srcOrd="0" destOrd="0" presId="urn:microsoft.com/office/officeart/2005/8/layout/pictureOrgChart+Icon"/>
    <dgm:cxn modelId="{7193F2CB-F47A-4971-BA9D-7EE4F58D696D}" type="presOf" srcId="{F7EFD4A1-7FBB-4955-835A-0A86012E23C8}" destId="{24438C0B-8C64-483B-88C9-BEC8B7446EB5}" srcOrd="0" destOrd="0" presId="urn:microsoft.com/office/officeart/2005/8/layout/pictureOrgChart+Icon"/>
    <dgm:cxn modelId="{4B2BBCD1-482F-4020-9147-A95CCA75C3C9}" type="presOf" srcId="{C59635AE-F4DF-49A9-BF4A-E96ACB8573B2}" destId="{9872C40D-0476-46E9-85B3-EC65CCB70BDA}" srcOrd="0" destOrd="0" presId="urn:microsoft.com/office/officeart/2005/8/layout/pictureOrgChart+Icon"/>
    <dgm:cxn modelId="{300194DC-B3F4-4C5D-9D9F-04536DE932E4}" type="presOf" srcId="{5C8EBBC5-EB00-413E-A252-01673BCB5BA0}" destId="{5704605E-101B-41BB-83B7-EECE4EBC369C}" srcOrd="1" destOrd="0" presId="urn:microsoft.com/office/officeart/2005/8/layout/pictureOrgChart+Icon"/>
    <dgm:cxn modelId="{1A6A9ADF-1658-4F24-A62D-1B826B2EFD26}" type="presOf" srcId="{C1287A82-C367-4788-B60F-91047FB994C8}" destId="{FE7DFB52-9AFC-4839-A961-D5B9C8CF8BAB}" srcOrd="0" destOrd="0" presId="urn:microsoft.com/office/officeart/2005/8/layout/pictureOrgChart+Icon"/>
    <dgm:cxn modelId="{2CD9A2EB-F3B4-4831-9B3C-075581B500B5}" type="presOf" srcId="{0CECAFEE-7E96-46EF-8678-E00F11BD9EEB}" destId="{0DED4DB8-4878-49FD-81E5-311FA7589568}" srcOrd="0" destOrd="0" presId="urn:microsoft.com/office/officeart/2005/8/layout/pictureOrgChart+Icon"/>
    <dgm:cxn modelId="{67B2B1F0-0A48-4629-911B-96DAFF405CB7}" type="presOf" srcId="{DF8B1471-7B18-47E1-860E-D2E8236C3507}" destId="{3F31A5C2-54B9-43CA-898F-16F6FABD64D1}" srcOrd="1" destOrd="0" presId="urn:microsoft.com/office/officeart/2005/8/layout/pictureOrgChart+Icon"/>
    <dgm:cxn modelId="{C2A808F2-F3DD-478C-BDC2-0C43A886BDC4}" type="presOf" srcId="{DF8B1471-7B18-47E1-860E-D2E8236C3507}" destId="{CDA1017D-D1F6-442B-8C36-8A799970DA31}" srcOrd="0" destOrd="0" presId="urn:microsoft.com/office/officeart/2005/8/layout/pictureOrgChart+Icon"/>
    <dgm:cxn modelId="{92FC1DF4-7F04-4C5C-B479-DC9149FD66F3}" type="presOf" srcId="{1A090FCD-577D-4D69-8447-AF15C0FC5E5B}" destId="{25FC019D-9DF6-457E-80FA-B9E89295D781}" srcOrd="1" destOrd="0" presId="urn:microsoft.com/office/officeart/2005/8/layout/pictureOrgChart+Icon"/>
    <dgm:cxn modelId="{A3460BF6-0A44-4363-AA85-DB2BA8E66523}" type="presOf" srcId="{1A090FCD-577D-4D69-8447-AF15C0FC5E5B}" destId="{4468244C-8348-4C4A-A819-CD99EFF2896A}" srcOrd="0" destOrd="0" presId="urn:microsoft.com/office/officeart/2005/8/layout/pictureOrgChart+Icon"/>
    <dgm:cxn modelId="{5E8595FA-E7C3-43FE-A873-9098BAFAED3F}" type="presOf" srcId="{5C8EBBC5-EB00-413E-A252-01673BCB5BA0}" destId="{62AD157D-B96A-4807-B420-B6CEC41ACBAE}" srcOrd="0" destOrd="0" presId="urn:microsoft.com/office/officeart/2005/8/layout/pictureOrgChart+Icon"/>
    <dgm:cxn modelId="{A345EEFD-8D0C-4012-B883-913DF0001D82}" type="presOf" srcId="{FA43539D-A925-4280-9F96-7FA4058F741F}" destId="{B7EBEDA9-E315-4FE3-AEE5-99E74B235354}" srcOrd="0" destOrd="0" presId="urn:microsoft.com/office/officeart/2005/8/layout/pictureOrgChart+Icon"/>
    <dgm:cxn modelId="{5251A60C-3689-4561-8268-D3AD388460C0}" type="presParOf" srcId="{4B8A8322-9790-42B1-847A-E82C342C1EFC}" destId="{531D0F3A-0FE2-45BD-9AE0-138AE999D2AF}" srcOrd="0" destOrd="0" presId="urn:microsoft.com/office/officeart/2005/8/layout/pictureOrgChart+Icon"/>
    <dgm:cxn modelId="{4D7890E0-AAEB-42CF-976F-FC05127954BA}" type="presParOf" srcId="{531D0F3A-0FE2-45BD-9AE0-138AE999D2AF}" destId="{22E679DE-047C-41CC-ADF5-D307CE69C484}" srcOrd="0" destOrd="0" presId="urn:microsoft.com/office/officeart/2005/8/layout/pictureOrgChart+Icon"/>
    <dgm:cxn modelId="{0EE5B5BD-856F-413B-A04C-E01D5D4DFDE7}" type="presParOf" srcId="{22E679DE-047C-41CC-ADF5-D307CE69C484}" destId="{D5729C52-8E17-4A08-A476-3D885E7E4E01}" srcOrd="0" destOrd="0" presId="urn:microsoft.com/office/officeart/2005/8/layout/pictureOrgChart+Icon"/>
    <dgm:cxn modelId="{12B072D0-ED01-4CDC-AF10-23FB5127CA75}" type="presParOf" srcId="{22E679DE-047C-41CC-ADF5-D307CE69C484}" destId="{38E06205-DEEF-4FE8-91E9-8E678FEACDA7}" srcOrd="1" destOrd="0" presId="urn:microsoft.com/office/officeart/2005/8/layout/pictureOrgChart+Icon"/>
    <dgm:cxn modelId="{0F928874-B7C0-4731-88C5-3300F88AF43A}" type="presParOf" srcId="{22E679DE-047C-41CC-ADF5-D307CE69C484}" destId="{CDA990B3-66C0-490E-A3B8-3E8556F4CF4D}" srcOrd="2" destOrd="0" presId="urn:microsoft.com/office/officeart/2005/8/layout/pictureOrgChart+Icon"/>
    <dgm:cxn modelId="{392F67CB-690A-43F2-8276-77872FC5B1F8}" type="presParOf" srcId="{531D0F3A-0FE2-45BD-9AE0-138AE999D2AF}" destId="{3A0EAF19-5696-41D2-8857-95FE4CF8DA86}" srcOrd="1" destOrd="0" presId="urn:microsoft.com/office/officeart/2005/8/layout/pictureOrgChart+Icon"/>
    <dgm:cxn modelId="{4B715430-F852-4ACF-BEE7-F460B63B5BD6}" type="presParOf" srcId="{3A0EAF19-5696-41D2-8857-95FE4CF8DA86}" destId="{1C470C5D-36E8-40B4-B2E1-1660BC825000}" srcOrd="0" destOrd="0" presId="urn:microsoft.com/office/officeart/2005/8/layout/pictureOrgChart+Icon"/>
    <dgm:cxn modelId="{133C43A8-35DE-4ECF-915F-A35A29451C98}" type="presParOf" srcId="{3A0EAF19-5696-41D2-8857-95FE4CF8DA86}" destId="{4D0530CC-AA26-4ED8-AF22-9F5EFF5765EE}" srcOrd="1" destOrd="0" presId="urn:microsoft.com/office/officeart/2005/8/layout/pictureOrgChart+Icon"/>
    <dgm:cxn modelId="{83241D6F-191A-4EFE-BFE7-5E7F85EC5973}" type="presParOf" srcId="{4D0530CC-AA26-4ED8-AF22-9F5EFF5765EE}" destId="{2BD681DD-600C-43F5-85DB-B0EDC26DF247}" srcOrd="0" destOrd="0" presId="urn:microsoft.com/office/officeart/2005/8/layout/pictureOrgChart+Icon"/>
    <dgm:cxn modelId="{699141DF-4A71-4DB2-A0A6-9BDC627B508E}" type="presParOf" srcId="{2BD681DD-600C-43F5-85DB-B0EDC26DF247}" destId="{DF624E46-8A45-4F96-B42B-C7C717107B07}" srcOrd="0" destOrd="0" presId="urn:microsoft.com/office/officeart/2005/8/layout/pictureOrgChart+Icon"/>
    <dgm:cxn modelId="{9E66AB07-E3CA-4131-B832-EAFA844236C3}" type="presParOf" srcId="{2BD681DD-600C-43F5-85DB-B0EDC26DF247}" destId="{3F341B6D-7BF2-40D0-9488-BC3363D1DBF4}" srcOrd="1" destOrd="0" presId="urn:microsoft.com/office/officeart/2005/8/layout/pictureOrgChart+Icon"/>
    <dgm:cxn modelId="{CC0ACD41-436E-4EF5-A031-D66D80706C13}" type="presParOf" srcId="{2BD681DD-600C-43F5-85DB-B0EDC26DF247}" destId="{2E755DFB-D7A3-4F6A-89B0-365083064D10}" srcOrd="2" destOrd="0" presId="urn:microsoft.com/office/officeart/2005/8/layout/pictureOrgChart+Icon"/>
    <dgm:cxn modelId="{BF7A4122-5705-439C-A285-B934799C2262}" type="presParOf" srcId="{4D0530CC-AA26-4ED8-AF22-9F5EFF5765EE}" destId="{EB46C858-6354-42FF-80BD-A88AB7FB1666}" srcOrd="1" destOrd="0" presId="urn:microsoft.com/office/officeart/2005/8/layout/pictureOrgChart+Icon"/>
    <dgm:cxn modelId="{610473A9-68F8-4E01-B7E7-8848AB646C03}" type="presParOf" srcId="{4D0530CC-AA26-4ED8-AF22-9F5EFF5765EE}" destId="{45261372-EA26-434B-9A9B-733140AFD823}" srcOrd="2" destOrd="0" presId="urn:microsoft.com/office/officeart/2005/8/layout/pictureOrgChart+Icon"/>
    <dgm:cxn modelId="{EE4F9700-E227-4AB2-9370-577E2B0C7712}" type="presParOf" srcId="{3A0EAF19-5696-41D2-8857-95FE4CF8DA86}" destId="{0DED4DB8-4878-49FD-81E5-311FA7589568}" srcOrd="2" destOrd="0" presId="urn:microsoft.com/office/officeart/2005/8/layout/pictureOrgChart+Icon"/>
    <dgm:cxn modelId="{81381F3F-08C1-4666-AFD7-D779158D1859}" type="presParOf" srcId="{3A0EAF19-5696-41D2-8857-95FE4CF8DA86}" destId="{7077D79E-D594-4485-BDF8-093AEC87816F}" srcOrd="3" destOrd="0" presId="urn:microsoft.com/office/officeart/2005/8/layout/pictureOrgChart+Icon"/>
    <dgm:cxn modelId="{82588150-7B19-4BBF-A60F-4B670C7703E3}" type="presParOf" srcId="{7077D79E-D594-4485-BDF8-093AEC87816F}" destId="{5F6247A8-279D-49E7-A25D-30BFF52BC2D0}" srcOrd="0" destOrd="0" presId="urn:microsoft.com/office/officeart/2005/8/layout/pictureOrgChart+Icon"/>
    <dgm:cxn modelId="{D5491F75-0893-4011-A2A1-51E5EEFDCC80}" type="presParOf" srcId="{5F6247A8-279D-49E7-A25D-30BFF52BC2D0}" destId="{62AD157D-B96A-4807-B420-B6CEC41ACBAE}" srcOrd="0" destOrd="0" presId="urn:microsoft.com/office/officeart/2005/8/layout/pictureOrgChart+Icon"/>
    <dgm:cxn modelId="{85CBE442-61A6-4EA6-96BB-AEA21C25CC0B}" type="presParOf" srcId="{5F6247A8-279D-49E7-A25D-30BFF52BC2D0}" destId="{1F561D68-4BF8-4EE0-B2F4-05F28597DFD7}" srcOrd="1" destOrd="0" presId="urn:microsoft.com/office/officeart/2005/8/layout/pictureOrgChart+Icon"/>
    <dgm:cxn modelId="{8F71C746-119A-47FE-8D2E-2335FFC335DD}" type="presParOf" srcId="{5F6247A8-279D-49E7-A25D-30BFF52BC2D0}" destId="{5704605E-101B-41BB-83B7-EECE4EBC369C}" srcOrd="2" destOrd="0" presId="urn:microsoft.com/office/officeart/2005/8/layout/pictureOrgChart+Icon"/>
    <dgm:cxn modelId="{B87B9793-CD59-4854-AA9C-0EF74DE36142}" type="presParOf" srcId="{7077D79E-D594-4485-BDF8-093AEC87816F}" destId="{C6E639E7-1F80-4D1D-8AB1-F73437004A32}" srcOrd="1" destOrd="0" presId="urn:microsoft.com/office/officeart/2005/8/layout/pictureOrgChart+Icon"/>
    <dgm:cxn modelId="{EDE9EC59-02C1-49EE-A3E7-C733DBD2F62E}" type="presParOf" srcId="{7077D79E-D594-4485-BDF8-093AEC87816F}" destId="{FD53DAA1-3F5D-4CF8-9C1E-57B68948F99D}" srcOrd="2" destOrd="0" presId="urn:microsoft.com/office/officeart/2005/8/layout/pictureOrgChart+Icon"/>
    <dgm:cxn modelId="{9965FC79-5E51-438A-9C13-DB0671CC81C4}" type="presParOf" srcId="{3A0EAF19-5696-41D2-8857-95FE4CF8DA86}" destId="{24438C0B-8C64-483B-88C9-BEC8B7446EB5}" srcOrd="4" destOrd="0" presId="urn:microsoft.com/office/officeart/2005/8/layout/pictureOrgChart+Icon"/>
    <dgm:cxn modelId="{FAC81F75-5EA3-411C-A440-7DE14B1C8958}" type="presParOf" srcId="{3A0EAF19-5696-41D2-8857-95FE4CF8DA86}" destId="{8D1BF29E-ABF1-4DFD-8270-D4E5003F6DBF}" srcOrd="5" destOrd="0" presId="urn:microsoft.com/office/officeart/2005/8/layout/pictureOrgChart+Icon"/>
    <dgm:cxn modelId="{D191CB32-A9DD-435F-8639-2C47996C6725}" type="presParOf" srcId="{8D1BF29E-ABF1-4DFD-8270-D4E5003F6DBF}" destId="{DF7A263B-846F-4625-B92B-A5CC22DEBF38}" srcOrd="0" destOrd="0" presId="urn:microsoft.com/office/officeart/2005/8/layout/pictureOrgChart+Icon"/>
    <dgm:cxn modelId="{4AABD687-876F-474F-A086-E5EC10744CC6}" type="presParOf" srcId="{DF7A263B-846F-4625-B92B-A5CC22DEBF38}" destId="{B7EBEDA9-E315-4FE3-AEE5-99E74B235354}" srcOrd="0" destOrd="0" presId="urn:microsoft.com/office/officeart/2005/8/layout/pictureOrgChart+Icon"/>
    <dgm:cxn modelId="{4F033100-5B09-4307-8DA3-C7DC023C1D9A}" type="presParOf" srcId="{DF7A263B-846F-4625-B92B-A5CC22DEBF38}" destId="{3A374F2C-7E65-40CA-BF42-1AD12F84A2F8}" srcOrd="1" destOrd="0" presId="urn:microsoft.com/office/officeart/2005/8/layout/pictureOrgChart+Icon"/>
    <dgm:cxn modelId="{F212459C-8863-4E61-A55B-4451A8089254}" type="presParOf" srcId="{DF7A263B-846F-4625-B92B-A5CC22DEBF38}" destId="{028CEDC6-7488-4FB2-95D6-E06741B1B14B}" srcOrd="2" destOrd="0" presId="urn:microsoft.com/office/officeart/2005/8/layout/pictureOrgChart+Icon"/>
    <dgm:cxn modelId="{2CEC7305-28B2-41F3-9245-FD57DFF42DDD}" type="presParOf" srcId="{8D1BF29E-ABF1-4DFD-8270-D4E5003F6DBF}" destId="{F6C085A7-E086-438F-B321-FC266ECE1C4A}" srcOrd="1" destOrd="0" presId="urn:microsoft.com/office/officeart/2005/8/layout/pictureOrgChart+Icon"/>
    <dgm:cxn modelId="{33E0CF96-F24C-444C-83E6-FE328987A6C4}" type="presParOf" srcId="{8D1BF29E-ABF1-4DFD-8270-D4E5003F6DBF}" destId="{3E868A48-3E9E-41E7-9084-72253ABA54F3}" srcOrd="2" destOrd="0" presId="urn:microsoft.com/office/officeart/2005/8/layout/pictureOrgChart+Icon"/>
    <dgm:cxn modelId="{0B0A3A83-B6A1-4FE8-8FA3-DE629E903523}" type="presParOf" srcId="{531D0F3A-0FE2-45BD-9AE0-138AE999D2AF}" destId="{0427ECD8-F661-4920-ABE0-7D89EFB5EADE}" srcOrd="2" destOrd="0" presId="urn:microsoft.com/office/officeart/2005/8/layout/pictureOrgChart+Icon"/>
    <dgm:cxn modelId="{2CE7EF13-39D3-46F2-AF39-E401339B720C}" type="presParOf" srcId="{0427ECD8-F661-4920-ABE0-7D89EFB5EADE}" destId="{9872C40D-0476-46E9-85B3-EC65CCB70BDA}" srcOrd="0" destOrd="0" presId="urn:microsoft.com/office/officeart/2005/8/layout/pictureOrgChart+Icon"/>
    <dgm:cxn modelId="{B9442F4A-E73C-4EFA-8D1A-AC7AC66E84F7}" type="presParOf" srcId="{0427ECD8-F661-4920-ABE0-7D89EFB5EADE}" destId="{85898399-363D-4B92-8489-E31BA1AE965B}" srcOrd="1" destOrd="0" presId="urn:microsoft.com/office/officeart/2005/8/layout/pictureOrgChart+Icon"/>
    <dgm:cxn modelId="{1A9369CB-1FC0-4970-92B9-4DBD288AD3A8}" type="presParOf" srcId="{85898399-363D-4B92-8489-E31BA1AE965B}" destId="{4B4B7305-4C4A-4973-9DF5-74C6D063B9A2}" srcOrd="0" destOrd="0" presId="urn:microsoft.com/office/officeart/2005/8/layout/pictureOrgChart+Icon"/>
    <dgm:cxn modelId="{A401A761-8D6F-4452-90D6-576F6F7DD9A3}" type="presParOf" srcId="{4B4B7305-4C4A-4973-9DF5-74C6D063B9A2}" destId="{8AAF56D4-F938-44EC-BE93-315FB33FDB7A}" srcOrd="0" destOrd="0" presId="urn:microsoft.com/office/officeart/2005/8/layout/pictureOrgChart+Icon"/>
    <dgm:cxn modelId="{0C853615-FF2F-404C-B01C-A0D354DA033F}" type="presParOf" srcId="{4B4B7305-4C4A-4973-9DF5-74C6D063B9A2}" destId="{FFAB9A44-59EF-4860-8768-6E0967FC3437}" srcOrd="1" destOrd="0" presId="urn:microsoft.com/office/officeart/2005/8/layout/pictureOrgChart+Icon"/>
    <dgm:cxn modelId="{6B910D7D-AD92-4977-92F6-A2203E1D1091}" type="presParOf" srcId="{4B4B7305-4C4A-4973-9DF5-74C6D063B9A2}" destId="{41D5410C-1A46-4E1E-8F25-59C86B272520}" srcOrd="2" destOrd="0" presId="urn:microsoft.com/office/officeart/2005/8/layout/pictureOrgChart+Icon"/>
    <dgm:cxn modelId="{74ADCD96-E1F2-439D-8FED-C22EDEB07C9D}" type="presParOf" srcId="{85898399-363D-4B92-8489-E31BA1AE965B}" destId="{8604C95B-1B2B-44A5-9F71-7D87CF054295}" srcOrd="1" destOrd="0" presId="urn:microsoft.com/office/officeart/2005/8/layout/pictureOrgChart+Icon"/>
    <dgm:cxn modelId="{47DD01BA-4B9B-4149-96AF-4B1A6E5EC040}" type="presParOf" srcId="{85898399-363D-4B92-8489-E31BA1AE965B}" destId="{8ADBD17D-EDFA-46C4-84BB-1B8FFDE19767}" srcOrd="2" destOrd="0" presId="urn:microsoft.com/office/officeart/2005/8/layout/pictureOrgChart+Icon"/>
    <dgm:cxn modelId="{1660BE8E-9E52-4068-AA22-58AB95B84E8E}" type="presParOf" srcId="{0427ECD8-F661-4920-ABE0-7D89EFB5EADE}" destId="{A35C0ED5-257B-4EBB-B91B-65A30BD1C3E1}" srcOrd="2" destOrd="0" presId="urn:microsoft.com/office/officeart/2005/8/layout/pictureOrgChart+Icon"/>
    <dgm:cxn modelId="{F69CDD4C-2B09-4842-B910-DB5A157077C2}" type="presParOf" srcId="{0427ECD8-F661-4920-ABE0-7D89EFB5EADE}" destId="{FAAAB57F-6B5A-48C0-8197-E33A8E74EC15}" srcOrd="3" destOrd="0" presId="urn:microsoft.com/office/officeart/2005/8/layout/pictureOrgChart+Icon"/>
    <dgm:cxn modelId="{A949939C-3683-4B81-8932-C24C0737DDF4}" type="presParOf" srcId="{FAAAB57F-6B5A-48C0-8197-E33A8E74EC15}" destId="{77FD7954-98B4-45F7-898D-6A984737F9A4}" srcOrd="0" destOrd="0" presId="urn:microsoft.com/office/officeart/2005/8/layout/pictureOrgChart+Icon"/>
    <dgm:cxn modelId="{27B7265A-0EC4-44B5-99FF-67052BAA2C00}" type="presParOf" srcId="{77FD7954-98B4-45F7-898D-6A984737F9A4}" destId="{FE7DFB52-9AFC-4839-A961-D5B9C8CF8BAB}" srcOrd="0" destOrd="0" presId="urn:microsoft.com/office/officeart/2005/8/layout/pictureOrgChart+Icon"/>
    <dgm:cxn modelId="{6A2D65DF-A2D4-4C1A-9868-C9A043533355}" type="presParOf" srcId="{77FD7954-98B4-45F7-898D-6A984737F9A4}" destId="{4FB7617C-C401-4A28-9A7E-9412E35B45CD}" srcOrd="1" destOrd="0" presId="urn:microsoft.com/office/officeart/2005/8/layout/pictureOrgChart+Icon"/>
    <dgm:cxn modelId="{EEE8023B-569B-4494-A327-BC6179C3A997}" type="presParOf" srcId="{77FD7954-98B4-45F7-898D-6A984737F9A4}" destId="{CD27CA28-A653-416B-809F-EB4C4E8D8F79}" srcOrd="2" destOrd="0" presId="urn:microsoft.com/office/officeart/2005/8/layout/pictureOrgChart+Icon"/>
    <dgm:cxn modelId="{F3792456-4262-4A99-A1FC-7A509BD1DAEB}" type="presParOf" srcId="{FAAAB57F-6B5A-48C0-8197-E33A8E74EC15}" destId="{C2AEAFDD-5391-4712-BAEA-54C8B769D125}" srcOrd="1" destOrd="0" presId="urn:microsoft.com/office/officeart/2005/8/layout/pictureOrgChart+Icon"/>
    <dgm:cxn modelId="{C3F3EABB-865F-47BC-8901-B91E7FC5134B}" type="presParOf" srcId="{FAAAB57F-6B5A-48C0-8197-E33A8E74EC15}" destId="{C22ED4B4-B573-4925-81E2-D881675D7729}" srcOrd="2" destOrd="0" presId="urn:microsoft.com/office/officeart/2005/8/layout/pictureOrgChart+Icon"/>
    <dgm:cxn modelId="{E9A806E1-A7D9-40D7-98DF-993FC7892C2E}" type="presParOf" srcId="{0427ECD8-F661-4920-ABE0-7D89EFB5EADE}" destId="{426C3194-CC6C-42F1-BCF2-88936F56E0C4}" srcOrd="4" destOrd="0" presId="urn:microsoft.com/office/officeart/2005/8/layout/pictureOrgChart+Icon"/>
    <dgm:cxn modelId="{43C3E0D3-7ADD-47D3-8CD9-7F6E390670DB}" type="presParOf" srcId="{0427ECD8-F661-4920-ABE0-7D89EFB5EADE}" destId="{7B84DDDB-7652-4AA6-A444-451AE9F292EE}" srcOrd="5" destOrd="0" presId="urn:microsoft.com/office/officeart/2005/8/layout/pictureOrgChart+Icon"/>
    <dgm:cxn modelId="{E98BA964-8E73-405C-B966-5D1C244508DD}" type="presParOf" srcId="{7B84DDDB-7652-4AA6-A444-451AE9F292EE}" destId="{371CA696-7E2B-45B6-B38E-E01E2A52C8F9}" srcOrd="0" destOrd="0" presId="urn:microsoft.com/office/officeart/2005/8/layout/pictureOrgChart+Icon"/>
    <dgm:cxn modelId="{8D2A1579-491E-4B25-8DE0-C85564496DB3}" type="presParOf" srcId="{371CA696-7E2B-45B6-B38E-E01E2A52C8F9}" destId="{CDA1017D-D1F6-442B-8C36-8A799970DA31}" srcOrd="0" destOrd="0" presId="urn:microsoft.com/office/officeart/2005/8/layout/pictureOrgChart+Icon"/>
    <dgm:cxn modelId="{2DA62053-62A3-4669-B1C8-842812DC49FB}" type="presParOf" srcId="{371CA696-7E2B-45B6-B38E-E01E2A52C8F9}" destId="{68603C10-892E-49FD-A395-C1E2D106A0E8}" srcOrd="1" destOrd="0" presId="urn:microsoft.com/office/officeart/2005/8/layout/pictureOrgChart+Icon"/>
    <dgm:cxn modelId="{621F749E-FED5-4C4F-BFF8-A145A2362628}" type="presParOf" srcId="{371CA696-7E2B-45B6-B38E-E01E2A52C8F9}" destId="{3F31A5C2-54B9-43CA-898F-16F6FABD64D1}" srcOrd="2" destOrd="0" presId="urn:microsoft.com/office/officeart/2005/8/layout/pictureOrgChart+Icon"/>
    <dgm:cxn modelId="{E4FB5916-9EDC-43B5-BC23-18E1B2E2B976}" type="presParOf" srcId="{7B84DDDB-7652-4AA6-A444-451AE9F292EE}" destId="{029F9345-14AD-421A-81C6-0F9576FE6786}" srcOrd="1" destOrd="0" presId="urn:microsoft.com/office/officeart/2005/8/layout/pictureOrgChart+Icon"/>
    <dgm:cxn modelId="{6FF604A0-6790-4DE2-9503-64A8DC7DD141}" type="presParOf" srcId="{7B84DDDB-7652-4AA6-A444-451AE9F292EE}" destId="{31F772AF-430D-4FFE-BD17-7E5048F4A773}" srcOrd="2" destOrd="0" presId="urn:microsoft.com/office/officeart/2005/8/layout/pictureOrgChart+Icon"/>
    <dgm:cxn modelId="{BFFBA685-1F72-4999-ADC3-3A390D42CDDD}" type="presParOf" srcId="{0427ECD8-F661-4920-ABE0-7D89EFB5EADE}" destId="{425E4FBF-7D4A-4732-BBF5-C5E142B79487}" srcOrd="6" destOrd="0" presId="urn:microsoft.com/office/officeart/2005/8/layout/pictureOrgChart+Icon"/>
    <dgm:cxn modelId="{55924503-5F1B-4957-B667-DF5EE4D956BD}" type="presParOf" srcId="{0427ECD8-F661-4920-ABE0-7D89EFB5EADE}" destId="{16F27C0B-E05E-4FD5-BAEA-4BC4F5FAA04F}" srcOrd="7" destOrd="0" presId="urn:microsoft.com/office/officeart/2005/8/layout/pictureOrgChart+Icon"/>
    <dgm:cxn modelId="{98213230-862F-4631-B320-86B8AA85D9F6}" type="presParOf" srcId="{16F27C0B-E05E-4FD5-BAEA-4BC4F5FAA04F}" destId="{D01BF501-B920-4CDD-B560-9918D8B8B3F5}" srcOrd="0" destOrd="0" presId="urn:microsoft.com/office/officeart/2005/8/layout/pictureOrgChart+Icon"/>
    <dgm:cxn modelId="{A1FD868C-6B6D-4C98-BC7E-98CA5EBC83EB}" type="presParOf" srcId="{D01BF501-B920-4CDD-B560-9918D8B8B3F5}" destId="{4468244C-8348-4C4A-A819-CD99EFF2896A}" srcOrd="0" destOrd="0" presId="urn:microsoft.com/office/officeart/2005/8/layout/pictureOrgChart+Icon"/>
    <dgm:cxn modelId="{E685C308-1A96-4144-AEA6-1ED8337F67B0}" type="presParOf" srcId="{D01BF501-B920-4CDD-B560-9918D8B8B3F5}" destId="{85A86ECA-F663-4822-8D7A-1607ADF810EE}" srcOrd="1" destOrd="0" presId="urn:microsoft.com/office/officeart/2005/8/layout/pictureOrgChart+Icon"/>
    <dgm:cxn modelId="{8E961B01-599C-461A-8930-468C49CC00A9}" type="presParOf" srcId="{D01BF501-B920-4CDD-B560-9918D8B8B3F5}" destId="{25FC019D-9DF6-457E-80FA-B9E89295D781}" srcOrd="2" destOrd="0" presId="urn:microsoft.com/office/officeart/2005/8/layout/pictureOrgChart+Icon"/>
    <dgm:cxn modelId="{D7673FFB-778E-4E90-B74A-38332E4256A5}" type="presParOf" srcId="{16F27C0B-E05E-4FD5-BAEA-4BC4F5FAA04F}" destId="{2A846B9C-4FCA-4FCC-9821-D77688C4ED97}" srcOrd="1" destOrd="0" presId="urn:microsoft.com/office/officeart/2005/8/layout/pictureOrgChart+Icon"/>
    <dgm:cxn modelId="{3B835516-2451-475F-8421-996561627FAB}" type="presParOf" srcId="{16F27C0B-E05E-4FD5-BAEA-4BC4F5FAA04F}" destId="{38A5A3E1-9F92-408B-B180-CB519CD28127}" srcOrd="2" destOrd="0" presId="urn:microsoft.com/office/officeart/2005/8/layout/pictureOrgChar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B4340B-D979-40B0-97CB-EEDBED034EB7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B8CE0C5-3D2E-4C63-B5CC-AD2D613EA9C0}" type="par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81994-ECF4-40C5-8607-67F3E5CEA8E9}" type="sibTrans" cxnId="{CFE55338-8694-4AC9-A554-CA1539AE495F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30FEABA-6B31-427C-B27A-146B583476E6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8E2FF6-6106-444C-8039-31A377F6207C}" type="parTrans" cxnId="{6160B694-ECBF-4FC7-8AD0-9CA736B29BF9}">
      <dgm:prSet/>
      <dgm:spPr/>
      <dgm:t>
        <a:bodyPr/>
        <a:lstStyle/>
        <a:p>
          <a:endParaRPr lang="en-US"/>
        </a:p>
      </dgm:t>
    </dgm:pt>
    <dgm:pt modelId="{ACD27D83-5262-4C00-9F06-C9DD9FCC7E17}" type="sibTrans" cxnId="{6160B694-ECBF-4FC7-8AD0-9CA736B29BF9}">
      <dgm:prSet/>
      <dgm:spPr/>
      <dgm:t>
        <a:bodyPr/>
        <a:lstStyle/>
        <a:p>
          <a:endParaRPr lang="en-US"/>
        </a:p>
      </dgm:t>
    </dgm:pt>
    <dgm:pt modelId="{8358F4BB-EE30-4B7C-B648-77574E855255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947299D-E0BB-4F3C-AFAA-97643CFD6547}" type="parTrans" cxnId="{E2ACC7A4-ED59-423C-BC91-B002B9C8CCF3}">
      <dgm:prSet/>
      <dgm:spPr/>
      <dgm:t>
        <a:bodyPr/>
        <a:lstStyle/>
        <a:p>
          <a:endParaRPr lang="en-US"/>
        </a:p>
      </dgm:t>
    </dgm:pt>
    <dgm:pt modelId="{32F79DD1-0671-44BA-97E3-F9F83A3F45FF}" type="sibTrans" cxnId="{E2ACC7A4-ED59-423C-BC91-B002B9C8CCF3}">
      <dgm:prSet/>
      <dgm:spPr/>
      <dgm:t>
        <a:bodyPr/>
        <a:lstStyle/>
        <a:p>
          <a:endParaRPr lang="en-US"/>
        </a:p>
      </dgm:t>
    </dgm:pt>
    <dgm:pt modelId="{09829235-B97E-4AC9-857A-14B5D0B06714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9E4F873-02B1-49A7-B2FF-206F6316A0BA}" type="parTrans" cxnId="{BBBEDF18-20AD-4827-B5AC-7FD02BD69E5D}">
      <dgm:prSet/>
      <dgm:spPr/>
      <dgm:t>
        <a:bodyPr/>
        <a:lstStyle/>
        <a:p>
          <a:endParaRPr lang="en-US"/>
        </a:p>
      </dgm:t>
    </dgm:pt>
    <dgm:pt modelId="{36958E20-205A-46DA-8FB6-61C38793E29B}" type="sibTrans" cxnId="{BBBEDF18-20AD-4827-B5AC-7FD02BD69E5D}">
      <dgm:prSet/>
      <dgm:spPr/>
      <dgm:t>
        <a:bodyPr/>
        <a:lstStyle/>
        <a:p>
          <a:endParaRPr lang="en-US"/>
        </a:p>
      </dgm:t>
    </dgm:pt>
    <dgm:pt modelId="{EB1338F4-B64C-431F-A4B0-ED84FD0F35CB}">
      <dgm:prSet phldrT="[Text]" custT="1"/>
      <dgm:spPr/>
      <dgm:t>
        <a:bodyPr/>
        <a:lstStyle/>
        <a:p>
          <a:r>
            <a: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4B3C80-6F3C-49BB-A72D-A49010DABB03}" type="parTrans" cxnId="{5464381A-09F3-4C91-A54C-FCC0F64E4989}">
      <dgm:prSet/>
      <dgm:spPr/>
      <dgm:t>
        <a:bodyPr/>
        <a:lstStyle/>
        <a:p>
          <a:endParaRPr lang="en-US"/>
        </a:p>
      </dgm:t>
    </dgm:pt>
    <dgm:pt modelId="{9B5A11B0-9504-47E4-94D6-5B669367A2F2}" type="sibTrans" cxnId="{5464381A-09F3-4C91-A54C-FCC0F64E4989}">
      <dgm:prSet/>
      <dgm:spPr/>
      <dgm:t>
        <a:bodyPr/>
        <a:lstStyle/>
        <a:p>
          <a:endParaRPr lang="en-US"/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3"/>
      <dgm:spPr/>
    </dgm:pt>
    <dgm:pt modelId="{150409F7-4E55-4A5A-A6AB-1156D7A798E0}" type="pres">
      <dgm:prSet presAssocID="{405BE692-A9C4-49C5-B941-A9A8F3D8D6CA}" presName="childNode1" presStyleLbl="bgAcc1" presStyleIdx="0" presStyleCnt="3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3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2"/>
      <dgm:spPr/>
    </dgm:pt>
    <dgm:pt modelId="{0DF7C3A7-738B-49F7-9084-E7E46DCCD6AE}" type="pres">
      <dgm:prSet presAssocID="{99B4340B-D979-40B0-97CB-EEDBED034EB7}" presName="composite2" presStyleCnt="0"/>
      <dgm:spPr/>
    </dgm:pt>
    <dgm:pt modelId="{D3FA6B8F-B0CB-480A-A9E8-8F42285EF4EC}" type="pres">
      <dgm:prSet presAssocID="{99B4340B-D979-40B0-97CB-EEDBED034EB7}" presName="dummyNode2" presStyleLbl="node1" presStyleIdx="0" presStyleCnt="3"/>
      <dgm:spPr/>
    </dgm:pt>
    <dgm:pt modelId="{99203F4A-25B9-4280-A445-14B0626E20E1}" type="pres">
      <dgm:prSet presAssocID="{99B4340B-D979-40B0-97CB-EEDBED034EB7}" presName="childNode2" presStyleLbl="bgAcc1" presStyleIdx="1" presStyleCnt="3">
        <dgm:presLayoutVars>
          <dgm:bulletEnabled val="1"/>
        </dgm:presLayoutVars>
      </dgm:prSet>
      <dgm:spPr/>
    </dgm:pt>
    <dgm:pt modelId="{9232EFF3-7FA5-408B-BCFB-0A1C342E3FB4}" type="pres">
      <dgm:prSet presAssocID="{99B4340B-D979-40B0-97CB-EEDBED034EB7}" presName="childNode2tx" presStyleLbl="bgAcc1" presStyleIdx="1" presStyleCnt="3">
        <dgm:presLayoutVars>
          <dgm:bulletEnabled val="1"/>
        </dgm:presLayoutVars>
      </dgm:prSet>
      <dgm:spPr/>
    </dgm:pt>
    <dgm:pt modelId="{0F8264BD-7A46-421C-9AF1-36E063825AE5}" type="pres">
      <dgm:prSet presAssocID="{99B4340B-D979-40B0-97CB-EEDBED034EB7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B51C785E-ADAA-4CD0-8297-78A200B9B182}" type="pres">
      <dgm:prSet presAssocID="{99B4340B-D979-40B0-97CB-EEDBED034EB7}" presName="connSite2" presStyleCnt="0"/>
      <dgm:spPr/>
    </dgm:pt>
    <dgm:pt modelId="{91E6A2E2-654A-497B-8AEF-EB6DF9E12A66}" type="pres">
      <dgm:prSet presAssocID="{A1081994-ECF4-40C5-8607-67F3E5CEA8E9}" presName="Name18" presStyleLbl="sibTrans2D1" presStyleIdx="1" presStyleCnt="2"/>
      <dgm:spPr/>
    </dgm:pt>
    <dgm:pt modelId="{F602EC91-0D4F-40D7-921A-D13888D34CE2}" type="pres">
      <dgm:prSet presAssocID="{F64E0F38-6A36-4542-A9A4-5C69B77D261D}" presName="composite1" presStyleCnt="0"/>
      <dgm:spPr/>
    </dgm:pt>
    <dgm:pt modelId="{44764A9E-5F37-49B1-AA53-FE7F5B547427}" type="pres">
      <dgm:prSet presAssocID="{F64E0F38-6A36-4542-A9A4-5C69B77D261D}" presName="dummyNode1" presStyleLbl="node1" presStyleIdx="1" presStyleCnt="3"/>
      <dgm:spPr/>
    </dgm:pt>
    <dgm:pt modelId="{C505C855-E5D0-4C40-9F11-78D09372F3DB}" type="pres">
      <dgm:prSet presAssocID="{F64E0F38-6A36-4542-A9A4-5C69B77D261D}" presName="childNode1" presStyleLbl="bgAcc1" presStyleIdx="2" presStyleCnt="3">
        <dgm:presLayoutVars>
          <dgm:bulletEnabled val="1"/>
        </dgm:presLayoutVars>
      </dgm:prSet>
      <dgm:spPr/>
    </dgm:pt>
    <dgm:pt modelId="{D0373108-4AEC-430F-B5CD-6C9405A28590}" type="pres">
      <dgm:prSet presAssocID="{F64E0F38-6A36-4542-A9A4-5C69B77D261D}" presName="childNode1tx" presStyleLbl="bgAcc1" presStyleIdx="2" presStyleCnt="3">
        <dgm:presLayoutVars>
          <dgm:bulletEnabled val="1"/>
        </dgm:presLayoutVars>
      </dgm:prSet>
      <dgm:spPr/>
    </dgm:pt>
    <dgm:pt modelId="{2BB42104-56BE-422F-A7B1-7F3F8E3C0142}" type="pres">
      <dgm:prSet presAssocID="{F64E0F38-6A36-4542-A9A4-5C69B77D261D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5D5FA8C6-935D-429D-AE2E-FC17AF089502}" type="pres">
      <dgm:prSet presAssocID="{F64E0F38-6A36-4542-A9A4-5C69B77D261D}" presName="connSite1" presStyleCnt="0"/>
      <dgm:spPr/>
    </dgm:pt>
  </dgm:ptLst>
  <dgm:cxnLst>
    <dgm:cxn modelId="{39CBD50D-C119-4337-96A1-6D3D300D587E}" type="presOf" srcId="{09829235-B97E-4AC9-857A-14B5D0B06714}" destId="{150409F7-4E55-4A5A-A6AB-1156D7A798E0}" srcOrd="0" destOrd="1" presId="urn:microsoft.com/office/officeart/2005/8/layout/hProcess4"/>
    <dgm:cxn modelId="{C5CF1E13-AC9A-4C8C-94FD-E406903FC45D}" type="presOf" srcId="{A1081994-ECF4-40C5-8607-67F3E5CEA8E9}" destId="{91E6A2E2-654A-497B-8AEF-EB6DF9E12A66}" srcOrd="0" destOrd="0" presId="urn:microsoft.com/office/officeart/2005/8/layout/hProcess4"/>
    <dgm:cxn modelId="{BBBEDF18-20AD-4827-B5AC-7FD02BD69E5D}" srcId="{405BE692-A9C4-49C5-B941-A9A8F3D8D6CA}" destId="{09829235-B97E-4AC9-857A-14B5D0B06714}" srcOrd="1" destOrd="0" parTransId="{09E4F873-02B1-49A7-B2FF-206F6316A0BA}" sibTransId="{36958E20-205A-46DA-8FB6-61C38793E29B}"/>
    <dgm:cxn modelId="{5464381A-09F3-4C91-A54C-FCC0F64E4989}" srcId="{99B4340B-D979-40B0-97CB-EEDBED034EB7}" destId="{EB1338F4-B64C-431F-A4B0-ED84FD0F35CB}" srcOrd="1" destOrd="0" parTransId="{144B3C80-6F3C-49BB-A72D-A49010DABB03}" sibTransId="{9B5A11B0-9504-47E4-94D6-5B669367A2F2}"/>
    <dgm:cxn modelId="{46E72632-BBD7-4E22-A0E3-A20BC2E83096}" srcId="{8040085C-340B-4CC0-8C1E-1003306DB933}" destId="{F64E0F38-6A36-4542-A9A4-5C69B77D261D}" srcOrd="2" destOrd="0" parTransId="{6927515C-CA63-4CFD-A065-CEB6BB47ABB3}" sibTransId="{220B3895-9549-440A-9413-DC8032A8D533}"/>
    <dgm:cxn modelId="{B074FC33-7098-4862-AB7B-AD46163927CE}" type="presOf" srcId="{030FEABA-6B31-427C-B27A-146B583476E6}" destId="{9232EFF3-7FA5-408B-BCFB-0A1C342E3FB4}" srcOrd="1" destOrd="0" presId="urn:microsoft.com/office/officeart/2005/8/layout/hProcess4"/>
    <dgm:cxn modelId="{CFE55338-8694-4AC9-A554-CA1539AE495F}" srcId="{8040085C-340B-4CC0-8C1E-1003306DB933}" destId="{99B4340B-D979-40B0-97CB-EEDBED034EB7}" srcOrd="1" destOrd="0" parTransId="{CB8CE0C5-3D2E-4C63-B5CC-AD2D613EA9C0}" sibTransId="{A1081994-ECF4-40C5-8607-67F3E5CEA8E9}"/>
    <dgm:cxn modelId="{6ED3FA58-917B-47DE-9078-AC78382AD079}" type="presOf" srcId="{030FEABA-6B31-427C-B27A-146B583476E6}" destId="{99203F4A-25B9-4280-A445-14B0626E20E1}" srcOrd="0" destOrd="0" presId="urn:microsoft.com/office/officeart/2005/8/layout/hProcess4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CF0C828D-D007-4BED-B77A-A7398D902871}" type="presOf" srcId="{EB1338F4-B64C-431F-A4B0-ED84FD0F35CB}" destId="{9232EFF3-7FA5-408B-BCFB-0A1C342E3FB4}" srcOrd="1" destOrd="1" presId="urn:microsoft.com/office/officeart/2005/8/layout/hProcess4"/>
    <dgm:cxn modelId="{1C46D791-8CB9-48E1-859E-D23AE7C70762}" type="presOf" srcId="{09829235-B97E-4AC9-857A-14B5D0B06714}" destId="{19896CF8-68B2-458E-90C1-E6027303054F}" srcOrd="1" destOrd="1" presId="urn:microsoft.com/office/officeart/2005/8/layout/hProcess4"/>
    <dgm:cxn modelId="{E23E8D92-E104-40C9-A71E-E0F72852BEE4}" type="presOf" srcId="{8358F4BB-EE30-4B7C-B648-77574E855255}" destId="{150409F7-4E55-4A5A-A6AB-1156D7A798E0}" srcOrd="0" destOrd="0" presId="urn:microsoft.com/office/officeart/2005/8/layout/hProcess4"/>
    <dgm:cxn modelId="{6160B694-ECBF-4FC7-8AD0-9CA736B29BF9}" srcId="{99B4340B-D979-40B0-97CB-EEDBED034EB7}" destId="{030FEABA-6B31-427C-B27A-146B583476E6}" srcOrd="0" destOrd="0" parTransId="{DF8E2FF6-6106-444C-8039-31A377F6207C}" sibTransId="{ACD27D83-5262-4C00-9F06-C9DD9FCC7E17}"/>
    <dgm:cxn modelId="{6AA9B2A2-D1E4-4D11-92EE-A02F60874D63}" type="presOf" srcId="{8358F4BB-EE30-4B7C-B648-77574E855255}" destId="{19896CF8-68B2-458E-90C1-E6027303054F}" srcOrd="1" destOrd="0" presId="urn:microsoft.com/office/officeart/2005/8/layout/hProcess4"/>
    <dgm:cxn modelId="{E2ACC7A4-ED59-423C-BC91-B002B9C8CCF3}" srcId="{405BE692-A9C4-49C5-B941-A9A8F3D8D6CA}" destId="{8358F4BB-EE30-4B7C-B648-77574E855255}" srcOrd="0" destOrd="0" parTransId="{D947299D-E0BB-4F3C-AFAA-97643CFD6547}" sibTransId="{32F79DD1-0671-44BA-97E3-F9F83A3F45FF}"/>
    <dgm:cxn modelId="{4F6AEAA4-FBA1-40E9-BD6C-B6AFBF0A9BE2}" type="presOf" srcId="{99B4340B-D979-40B0-97CB-EEDBED034EB7}" destId="{0F8264BD-7A46-421C-9AF1-36E063825AE5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8391FD3-658F-4C02-B49F-0572CF26AE4F}" type="presOf" srcId="{F64E0F38-6A36-4542-A9A4-5C69B77D261D}" destId="{2BB42104-56BE-422F-A7B1-7F3F8E3C0142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A6E852EC-7422-465F-8486-A0F2AF3A8ADA}" type="presOf" srcId="{EB1338F4-B64C-431F-A4B0-ED84FD0F35CB}" destId="{99203F4A-25B9-4280-A445-14B0626E20E1}" srcOrd="0" destOrd="1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193BB23-4DA5-4B82-9CE8-CE8B4D3ABDA9}" type="presParOf" srcId="{DCCF39AD-A645-4341-98F3-9645DE916F31}" destId="{0DF7C3A7-738B-49F7-9084-E7E46DCCD6AE}" srcOrd="2" destOrd="0" presId="urn:microsoft.com/office/officeart/2005/8/layout/hProcess4"/>
    <dgm:cxn modelId="{F449FC32-4881-47D2-B47F-A4A23801D6E6}" type="presParOf" srcId="{0DF7C3A7-738B-49F7-9084-E7E46DCCD6AE}" destId="{D3FA6B8F-B0CB-480A-A9E8-8F42285EF4EC}" srcOrd="0" destOrd="0" presId="urn:microsoft.com/office/officeart/2005/8/layout/hProcess4"/>
    <dgm:cxn modelId="{842EB1EA-07D7-4055-B707-4653A4DE973E}" type="presParOf" srcId="{0DF7C3A7-738B-49F7-9084-E7E46DCCD6AE}" destId="{99203F4A-25B9-4280-A445-14B0626E20E1}" srcOrd="1" destOrd="0" presId="urn:microsoft.com/office/officeart/2005/8/layout/hProcess4"/>
    <dgm:cxn modelId="{7F03EC27-48FD-40B8-B988-714B8FAE3304}" type="presParOf" srcId="{0DF7C3A7-738B-49F7-9084-E7E46DCCD6AE}" destId="{9232EFF3-7FA5-408B-BCFB-0A1C342E3FB4}" srcOrd="2" destOrd="0" presId="urn:microsoft.com/office/officeart/2005/8/layout/hProcess4"/>
    <dgm:cxn modelId="{C4C6A934-A8AF-4C2D-9164-53BB67BF1538}" type="presParOf" srcId="{0DF7C3A7-738B-49F7-9084-E7E46DCCD6AE}" destId="{0F8264BD-7A46-421C-9AF1-36E063825AE5}" srcOrd="3" destOrd="0" presId="urn:microsoft.com/office/officeart/2005/8/layout/hProcess4"/>
    <dgm:cxn modelId="{E6C49D9B-83F1-48B4-BF9A-23B00CD2EF24}" type="presParOf" srcId="{0DF7C3A7-738B-49F7-9084-E7E46DCCD6AE}" destId="{B51C785E-ADAA-4CD0-8297-78A200B9B182}" srcOrd="4" destOrd="0" presId="urn:microsoft.com/office/officeart/2005/8/layout/hProcess4"/>
    <dgm:cxn modelId="{0C7BE828-D6DD-4F04-BD99-CD5200CAF049}" type="presParOf" srcId="{DCCF39AD-A645-4341-98F3-9645DE916F31}" destId="{91E6A2E2-654A-497B-8AEF-EB6DF9E12A66}" srcOrd="3" destOrd="0" presId="urn:microsoft.com/office/officeart/2005/8/layout/hProcess4"/>
    <dgm:cxn modelId="{912ABB14-506F-4C33-BCD8-80945CBB3AEA}" type="presParOf" srcId="{DCCF39AD-A645-4341-98F3-9645DE916F31}" destId="{F602EC91-0D4F-40D7-921A-D13888D34CE2}" srcOrd="4" destOrd="0" presId="urn:microsoft.com/office/officeart/2005/8/layout/hProcess4"/>
    <dgm:cxn modelId="{52451955-1822-4FE8-A64B-83CDBABE79FE}" type="presParOf" srcId="{F602EC91-0D4F-40D7-921A-D13888D34CE2}" destId="{44764A9E-5F37-49B1-AA53-FE7F5B547427}" srcOrd="0" destOrd="0" presId="urn:microsoft.com/office/officeart/2005/8/layout/hProcess4"/>
    <dgm:cxn modelId="{2C00E52E-8576-405D-B904-C726F19E2078}" type="presParOf" srcId="{F602EC91-0D4F-40D7-921A-D13888D34CE2}" destId="{C505C855-E5D0-4C40-9F11-78D09372F3DB}" srcOrd="1" destOrd="0" presId="urn:microsoft.com/office/officeart/2005/8/layout/hProcess4"/>
    <dgm:cxn modelId="{722D7F30-2308-4C9D-8C9A-3CC5878FACF5}" type="presParOf" srcId="{F602EC91-0D4F-40D7-921A-D13888D34CE2}" destId="{D0373108-4AEC-430F-B5CD-6C9405A28590}" srcOrd="2" destOrd="0" presId="urn:microsoft.com/office/officeart/2005/8/layout/hProcess4"/>
    <dgm:cxn modelId="{5B1B89AF-3F75-4009-94C9-B072ADDAD1E8}" type="presParOf" srcId="{F602EC91-0D4F-40D7-921A-D13888D34CE2}" destId="{2BB42104-56BE-422F-A7B1-7F3F8E3C0142}" srcOrd="3" destOrd="0" presId="urn:microsoft.com/office/officeart/2005/8/layout/hProcess4"/>
    <dgm:cxn modelId="{255A2E34-80B1-48B6-9330-1137AE2FC628}" type="presParOf" srcId="{F602EC91-0D4F-40D7-921A-D13888D34CE2}" destId="{5D5FA8C6-935D-429D-AE2E-FC17AF089502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51187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0669FB-3AFE-4034-9A73-AD5921B4CEB7}" type="doc">
      <dgm:prSet loTypeId="urn:microsoft.com/office/officeart/2005/8/layout/cycle2" loCatId="cycle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1AFB2D-82B1-4D8D-AE32-8E4F00F89372}">
      <dgm:prSet phldrT="[Text]" custT="1"/>
      <dgm:spPr/>
      <dgm:t>
        <a:bodyPr anchor="t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3DD7BC1-2F00-455F-85F8-EF283B58BFAB}" type="parTrans" cxnId="{4C3AA69B-AC67-45EC-B8C8-53E1445B1A15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BD91BD1-734C-4D11-98CD-3BEFA6A55647}" type="sibTrans" cxnId="{4C3AA69B-AC67-45EC-B8C8-53E1445B1A15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3F429BD-11D2-48DF-950E-EA5FD053F8F6}">
      <dgm:prSet phldrT="[Text]" custT="1"/>
      <dgm:spPr/>
      <dgm:t>
        <a:bodyPr anchor="ctr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8BB157D-F724-4F97-890F-0435BF3AF352}" type="parTrans" cxnId="{4A2EF2C7-C121-4B4C-9F7F-BB518FAC60C9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5A1EB51-25C6-4C5A-83E7-440A676E49B5}" type="sibTrans" cxnId="{4A2EF2C7-C121-4B4C-9F7F-BB518FAC60C9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24BD084-8A91-40D4-87F7-A970366762B8}">
      <dgm:prSet phldrT="[Text]" custT="1"/>
      <dgm:spPr/>
      <dgm:t>
        <a:bodyPr anchor="b"/>
        <a:lstStyle/>
        <a:p>
          <a:r>
            <a: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F0C41A7-4D25-49A7-9F17-F9D8BC8EB2CD}" type="parTrans" cxnId="{6B25C98F-8782-4091-A36F-35C1036F64A1}">
      <dgm:prSet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7E8BA1-5125-4CDD-83FB-F6A81E613DF1}" type="sibTrans" cxnId="{6B25C98F-8782-4091-A36F-35C1036F64A1}">
      <dgm:prSet custT="1"/>
      <dgm:spPr/>
      <dgm:t>
        <a:bodyPr/>
        <a:lstStyle/>
        <a:p>
          <a:endParaRPr lang="en-US" sz="16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01D628-0784-4A99-A4CD-408A9DB5A023}" type="pres">
      <dgm:prSet presAssocID="{A70669FB-3AFE-4034-9A73-AD5921B4CEB7}" presName="cycle" presStyleCnt="0">
        <dgm:presLayoutVars>
          <dgm:dir/>
          <dgm:resizeHandles val="exact"/>
        </dgm:presLayoutVars>
      </dgm:prSet>
      <dgm:spPr/>
    </dgm:pt>
    <dgm:pt modelId="{5159AECC-5D46-440F-8194-4BB733D2F57D}" type="pres">
      <dgm:prSet presAssocID="{551AFB2D-82B1-4D8D-AE32-8E4F00F89372}" presName="node" presStyleLbl="node1" presStyleIdx="0" presStyleCnt="3">
        <dgm:presLayoutVars>
          <dgm:bulletEnabled val="1"/>
        </dgm:presLayoutVars>
      </dgm:prSet>
      <dgm:spPr/>
    </dgm:pt>
    <dgm:pt modelId="{4CBD46F2-5D27-4930-9F4E-AEC3AB361AF0}" type="pres">
      <dgm:prSet presAssocID="{2BD91BD1-734C-4D11-98CD-3BEFA6A55647}" presName="sibTrans" presStyleLbl="sibTrans2D1" presStyleIdx="0" presStyleCnt="3"/>
      <dgm:spPr/>
    </dgm:pt>
    <dgm:pt modelId="{1EEEF031-C206-4671-803D-75FE49B0B5C7}" type="pres">
      <dgm:prSet presAssocID="{2BD91BD1-734C-4D11-98CD-3BEFA6A55647}" presName="connectorText" presStyleLbl="sibTrans2D1" presStyleIdx="0" presStyleCnt="3"/>
      <dgm:spPr/>
    </dgm:pt>
    <dgm:pt modelId="{5D9EDD51-4D73-4133-B16F-EDA892D60367}" type="pres">
      <dgm:prSet presAssocID="{13F429BD-11D2-48DF-950E-EA5FD053F8F6}" presName="node" presStyleLbl="node1" presStyleIdx="1" presStyleCnt="3">
        <dgm:presLayoutVars>
          <dgm:bulletEnabled val="1"/>
        </dgm:presLayoutVars>
      </dgm:prSet>
      <dgm:spPr/>
    </dgm:pt>
    <dgm:pt modelId="{A36D8D8C-F2BE-459D-8DD5-DE9774D76D63}" type="pres">
      <dgm:prSet presAssocID="{65A1EB51-25C6-4C5A-83E7-440A676E49B5}" presName="sibTrans" presStyleLbl="sibTrans2D1" presStyleIdx="1" presStyleCnt="3"/>
      <dgm:spPr/>
    </dgm:pt>
    <dgm:pt modelId="{A329FD4D-7337-4B35-B2DB-54FBDAB36282}" type="pres">
      <dgm:prSet presAssocID="{65A1EB51-25C6-4C5A-83E7-440A676E49B5}" presName="connectorText" presStyleLbl="sibTrans2D1" presStyleIdx="1" presStyleCnt="3"/>
      <dgm:spPr/>
    </dgm:pt>
    <dgm:pt modelId="{1C77328C-01EF-4A18-9552-44DE0492D09D}" type="pres">
      <dgm:prSet presAssocID="{324BD084-8A91-40D4-87F7-A970366762B8}" presName="node" presStyleLbl="node1" presStyleIdx="2" presStyleCnt="3">
        <dgm:presLayoutVars>
          <dgm:bulletEnabled val="1"/>
        </dgm:presLayoutVars>
      </dgm:prSet>
      <dgm:spPr/>
    </dgm:pt>
    <dgm:pt modelId="{7A5703DB-85B0-4E9B-9DC1-8B487584F39A}" type="pres">
      <dgm:prSet presAssocID="{0B7E8BA1-5125-4CDD-83FB-F6A81E613DF1}" presName="sibTrans" presStyleLbl="sibTrans2D1" presStyleIdx="2" presStyleCnt="3"/>
      <dgm:spPr/>
    </dgm:pt>
    <dgm:pt modelId="{2B5F0938-11BA-4580-8FC4-013D6B92888D}" type="pres">
      <dgm:prSet presAssocID="{0B7E8BA1-5125-4CDD-83FB-F6A81E613DF1}" presName="connectorText" presStyleLbl="sibTrans2D1" presStyleIdx="2" presStyleCnt="3"/>
      <dgm:spPr/>
    </dgm:pt>
  </dgm:ptLst>
  <dgm:cxnLst>
    <dgm:cxn modelId="{3BD10169-3189-484E-BD8C-D10014D19D90}" type="presOf" srcId="{0B7E8BA1-5125-4CDD-83FB-F6A81E613DF1}" destId="{7A5703DB-85B0-4E9B-9DC1-8B487584F39A}" srcOrd="0" destOrd="0" presId="urn:microsoft.com/office/officeart/2005/8/layout/cycle2"/>
    <dgm:cxn modelId="{FF487077-A172-40E3-92E1-8E11F745F041}" type="presOf" srcId="{A70669FB-3AFE-4034-9A73-AD5921B4CEB7}" destId="{4201D628-0784-4A99-A4CD-408A9DB5A023}" srcOrd="0" destOrd="0" presId="urn:microsoft.com/office/officeart/2005/8/layout/cycle2"/>
    <dgm:cxn modelId="{6B25C98F-8782-4091-A36F-35C1036F64A1}" srcId="{A70669FB-3AFE-4034-9A73-AD5921B4CEB7}" destId="{324BD084-8A91-40D4-87F7-A970366762B8}" srcOrd="2" destOrd="0" parTransId="{9F0C41A7-4D25-49A7-9F17-F9D8BC8EB2CD}" sibTransId="{0B7E8BA1-5125-4CDD-83FB-F6A81E613DF1}"/>
    <dgm:cxn modelId="{4C3AA69B-AC67-45EC-B8C8-53E1445B1A15}" srcId="{A70669FB-3AFE-4034-9A73-AD5921B4CEB7}" destId="{551AFB2D-82B1-4D8D-AE32-8E4F00F89372}" srcOrd="0" destOrd="0" parTransId="{93DD7BC1-2F00-455F-85F8-EF283B58BFAB}" sibTransId="{2BD91BD1-734C-4D11-98CD-3BEFA6A55647}"/>
    <dgm:cxn modelId="{474CD39E-6F55-44B0-84CD-8607BF08724F}" type="presOf" srcId="{551AFB2D-82B1-4D8D-AE32-8E4F00F89372}" destId="{5159AECC-5D46-440F-8194-4BB733D2F57D}" srcOrd="0" destOrd="0" presId="urn:microsoft.com/office/officeart/2005/8/layout/cycle2"/>
    <dgm:cxn modelId="{A7F1DFA4-0058-4304-BCA7-747D0E3F2EEE}" type="presOf" srcId="{65A1EB51-25C6-4C5A-83E7-440A676E49B5}" destId="{A36D8D8C-F2BE-459D-8DD5-DE9774D76D63}" srcOrd="0" destOrd="0" presId="urn:microsoft.com/office/officeart/2005/8/layout/cycle2"/>
    <dgm:cxn modelId="{0E5396A7-0FA5-4596-8A15-AE4C744CFE1C}" type="presOf" srcId="{65A1EB51-25C6-4C5A-83E7-440A676E49B5}" destId="{A329FD4D-7337-4B35-B2DB-54FBDAB36282}" srcOrd="1" destOrd="0" presId="urn:microsoft.com/office/officeart/2005/8/layout/cycle2"/>
    <dgm:cxn modelId="{805B7AB0-4216-45CD-B36E-0F253C6BBF42}" type="presOf" srcId="{2BD91BD1-734C-4D11-98CD-3BEFA6A55647}" destId="{4CBD46F2-5D27-4930-9F4E-AEC3AB361AF0}" srcOrd="0" destOrd="0" presId="urn:microsoft.com/office/officeart/2005/8/layout/cycle2"/>
    <dgm:cxn modelId="{E2CE4EB4-5089-4E01-929E-ACE15DE33F7C}" type="presOf" srcId="{2BD91BD1-734C-4D11-98CD-3BEFA6A55647}" destId="{1EEEF031-C206-4671-803D-75FE49B0B5C7}" srcOrd="1" destOrd="0" presId="urn:microsoft.com/office/officeart/2005/8/layout/cycle2"/>
    <dgm:cxn modelId="{4A2EF2C7-C121-4B4C-9F7F-BB518FAC60C9}" srcId="{A70669FB-3AFE-4034-9A73-AD5921B4CEB7}" destId="{13F429BD-11D2-48DF-950E-EA5FD053F8F6}" srcOrd="1" destOrd="0" parTransId="{68BB157D-F724-4F97-890F-0435BF3AF352}" sibTransId="{65A1EB51-25C6-4C5A-83E7-440A676E49B5}"/>
    <dgm:cxn modelId="{27CBC6CD-650F-4854-9076-050B12DEACE0}" type="presOf" srcId="{324BD084-8A91-40D4-87F7-A970366762B8}" destId="{1C77328C-01EF-4A18-9552-44DE0492D09D}" srcOrd="0" destOrd="0" presId="urn:microsoft.com/office/officeart/2005/8/layout/cycle2"/>
    <dgm:cxn modelId="{BF330BE4-2F00-45B9-A2AC-051B3A0DA0A8}" type="presOf" srcId="{0B7E8BA1-5125-4CDD-83FB-F6A81E613DF1}" destId="{2B5F0938-11BA-4580-8FC4-013D6B92888D}" srcOrd="1" destOrd="0" presId="urn:microsoft.com/office/officeart/2005/8/layout/cycle2"/>
    <dgm:cxn modelId="{A8BD01F1-8B0C-47C0-87BA-0AF8E38AD1F7}" type="presOf" srcId="{13F429BD-11D2-48DF-950E-EA5FD053F8F6}" destId="{5D9EDD51-4D73-4133-B16F-EDA892D60367}" srcOrd="0" destOrd="0" presId="urn:microsoft.com/office/officeart/2005/8/layout/cycle2"/>
    <dgm:cxn modelId="{B57A50AA-49FE-413C-99F4-164C7496BF5F}" type="presParOf" srcId="{4201D628-0784-4A99-A4CD-408A9DB5A023}" destId="{5159AECC-5D46-440F-8194-4BB733D2F57D}" srcOrd="0" destOrd="0" presId="urn:microsoft.com/office/officeart/2005/8/layout/cycle2"/>
    <dgm:cxn modelId="{E174A7DC-473D-49B7-AD63-2280E138C347}" type="presParOf" srcId="{4201D628-0784-4A99-A4CD-408A9DB5A023}" destId="{4CBD46F2-5D27-4930-9F4E-AEC3AB361AF0}" srcOrd="1" destOrd="0" presId="urn:microsoft.com/office/officeart/2005/8/layout/cycle2"/>
    <dgm:cxn modelId="{82DC77C2-44DB-47D1-B7D5-1CB7EF2B788A}" type="presParOf" srcId="{4CBD46F2-5D27-4930-9F4E-AEC3AB361AF0}" destId="{1EEEF031-C206-4671-803D-75FE49B0B5C7}" srcOrd="0" destOrd="0" presId="urn:microsoft.com/office/officeart/2005/8/layout/cycle2"/>
    <dgm:cxn modelId="{73F2A2DD-A465-416D-8A5F-CFC01F69608F}" type="presParOf" srcId="{4201D628-0784-4A99-A4CD-408A9DB5A023}" destId="{5D9EDD51-4D73-4133-B16F-EDA892D60367}" srcOrd="2" destOrd="0" presId="urn:microsoft.com/office/officeart/2005/8/layout/cycle2"/>
    <dgm:cxn modelId="{F8FC10B7-D3F2-4F5E-9D55-C778E2FD4521}" type="presParOf" srcId="{4201D628-0784-4A99-A4CD-408A9DB5A023}" destId="{A36D8D8C-F2BE-459D-8DD5-DE9774D76D63}" srcOrd="3" destOrd="0" presId="urn:microsoft.com/office/officeart/2005/8/layout/cycle2"/>
    <dgm:cxn modelId="{9C6CB9F8-C684-4D28-A070-A37DB0C6E63C}" type="presParOf" srcId="{A36D8D8C-F2BE-459D-8DD5-DE9774D76D63}" destId="{A329FD4D-7337-4B35-B2DB-54FBDAB36282}" srcOrd="0" destOrd="0" presId="urn:microsoft.com/office/officeart/2005/8/layout/cycle2"/>
    <dgm:cxn modelId="{0C2E08C0-E6B1-4E59-8B0E-1D84B004FA37}" type="presParOf" srcId="{4201D628-0784-4A99-A4CD-408A9DB5A023}" destId="{1C77328C-01EF-4A18-9552-44DE0492D09D}" srcOrd="4" destOrd="0" presId="urn:microsoft.com/office/officeart/2005/8/layout/cycle2"/>
    <dgm:cxn modelId="{AB185940-3F8B-4871-A44D-C7A220B1582B}" type="presParOf" srcId="{4201D628-0784-4A99-A4CD-408A9DB5A023}" destId="{7A5703DB-85B0-4E9B-9DC1-8B487584F39A}" srcOrd="5" destOrd="0" presId="urn:microsoft.com/office/officeart/2005/8/layout/cycle2"/>
    <dgm:cxn modelId="{924F82E2-C710-428D-B2EC-2EF61E0D8E5C}" type="presParOf" srcId="{7A5703DB-85B0-4E9B-9DC1-8B487584F39A}" destId="{2B5F0938-11BA-4580-8FC4-013D6B92888D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40085C-340B-4CC0-8C1E-1003306DB933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05BE692-A9C4-49C5-B941-A9A8F3D8D6CA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FA361D3-8E7B-4E53-86DB-3D40892726A0}" type="par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B9D4F311-8CDF-48E7-9217-EEC52226BC9A}" type="sibTrans" cxnId="{6E237DFD-C401-4176-A760-8E910322903B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64E0F38-6A36-4542-A9A4-5C69B77D261D}">
      <dgm:prSet phldrT="[Text]" custT="1"/>
      <dgm:spPr/>
      <dgm:t>
        <a:bodyPr/>
        <a:lstStyle/>
        <a:p>
          <a:r>
            <a: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6927515C-CA63-4CFD-A065-CEB6BB47ABB3}" type="par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20B3895-9549-440A-9413-DC8032A8D533}" type="sibTrans" cxnId="{46E72632-BBD7-4E22-A0E3-A20BC2E83096}">
      <dgm:prSet/>
      <dgm:spPr/>
      <dgm:t>
        <a:bodyPr/>
        <a:lstStyle/>
        <a:p>
          <a:endParaRPr lang="en-US" sz="180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C6FB067-195B-482B-966C-8C7E1CAE67F9}" type="pres">
      <dgm:prSet presAssocID="{8040085C-340B-4CC0-8C1E-1003306DB933}" presName="Name0" presStyleCnt="0">
        <dgm:presLayoutVars>
          <dgm:dir/>
          <dgm:animLvl val="lvl"/>
          <dgm:resizeHandles val="exact"/>
        </dgm:presLayoutVars>
      </dgm:prSet>
      <dgm:spPr/>
    </dgm:pt>
    <dgm:pt modelId="{388DB4B7-F5E8-4502-A3D3-B0AFDF3239D2}" type="pres">
      <dgm:prSet presAssocID="{8040085C-340B-4CC0-8C1E-1003306DB933}" presName="tSp" presStyleCnt="0"/>
      <dgm:spPr/>
    </dgm:pt>
    <dgm:pt modelId="{86871299-E41F-40F8-B360-DC39CC4AD310}" type="pres">
      <dgm:prSet presAssocID="{8040085C-340B-4CC0-8C1E-1003306DB933}" presName="bSp" presStyleCnt="0"/>
      <dgm:spPr/>
    </dgm:pt>
    <dgm:pt modelId="{DCCF39AD-A645-4341-98F3-9645DE916F31}" type="pres">
      <dgm:prSet presAssocID="{8040085C-340B-4CC0-8C1E-1003306DB933}" presName="process" presStyleCnt="0"/>
      <dgm:spPr/>
    </dgm:pt>
    <dgm:pt modelId="{A43A580F-22EE-49D4-97E3-095281605229}" type="pres">
      <dgm:prSet presAssocID="{405BE692-A9C4-49C5-B941-A9A8F3D8D6CA}" presName="composite1" presStyleCnt="0"/>
      <dgm:spPr/>
    </dgm:pt>
    <dgm:pt modelId="{0265E6AB-73F5-4803-B8CC-63FE2B74681C}" type="pres">
      <dgm:prSet presAssocID="{405BE692-A9C4-49C5-B941-A9A8F3D8D6CA}" presName="dummyNode1" presStyleLbl="node1" presStyleIdx="0" presStyleCnt="2"/>
      <dgm:spPr/>
    </dgm:pt>
    <dgm:pt modelId="{150409F7-4E55-4A5A-A6AB-1156D7A798E0}" type="pres">
      <dgm:prSet presAssocID="{405BE692-A9C4-49C5-B941-A9A8F3D8D6CA}" presName="childNode1" presStyleLbl="bgAcc1" presStyleIdx="0" presStyleCnt="2" custScaleX="248268" custScaleY="140431">
        <dgm:presLayoutVars>
          <dgm:bulletEnabled val="1"/>
        </dgm:presLayoutVars>
      </dgm:prSet>
      <dgm:spPr/>
    </dgm:pt>
    <dgm:pt modelId="{19896CF8-68B2-458E-90C1-E6027303054F}" type="pres">
      <dgm:prSet presAssocID="{405BE692-A9C4-49C5-B941-A9A8F3D8D6CA}" presName="childNode1tx" presStyleLbl="bgAcc1" presStyleIdx="0" presStyleCnt="2">
        <dgm:presLayoutVars>
          <dgm:bulletEnabled val="1"/>
        </dgm:presLayoutVars>
      </dgm:prSet>
      <dgm:spPr/>
    </dgm:pt>
    <dgm:pt modelId="{73FCE1B3-676C-4E6E-AA12-C687E40705B7}" type="pres">
      <dgm:prSet presAssocID="{405BE692-A9C4-49C5-B941-A9A8F3D8D6CA}" presName="parentNode1" presStyleLbl="node1" presStyleIdx="0" presStyleCnt="2" custLinFactNeighborY="29116">
        <dgm:presLayoutVars>
          <dgm:chMax val="1"/>
          <dgm:bulletEnabled val="1"/>
        </dgm:presLayoutVars>
      </dgm:prSet>
      <dgm:spPr/>
    </dgm:pt>
    <dgm:pt modelId="{D9828E93-6D20-4FED-AA71-0A563B0CF8AE}" type="pres">
      <dgm:prSet presAssocID="{405BE692-A9C4-49C5-B941-A9A8F3D8D6CA}" presName="connSite1" presStyleCnt="0"/>
      <dgm:spPr/>
    </dgm:pt>
    <dgm:pt modelId="{32973EAC-D7E9-454A-B6E9-9DCEFC674E8C}" type="pres">
      <dgm:prSet presAssocID="{B9D4F311-8CDF-48E7-9217-EEC52226BC9A}" presName="Name9" presStyleLbl="sibTrans2D1" presStyleIdx="0" presStyleCnt="1"/>
      <dgm:spPr/>
    </dgm:pt>
    <dgm:pt modelId="{F80979DF-E0DC-4C98-97DB-7857D52397F0}" type="pres">
      <dgm:prSet presAssocID="{F64E0F38-6A36-4542-A9A4-5C69B77D261D}" presName="composite2" presStyleCnt="0"/>
      <dgm:spPr/>
    </dgm:pt>
    <dgm:pt modelId="{4A0F753C-502D-4C3D-BE34-6B46263CB11A}" type="pres">
      <dgm:prSet presAssocID="{F64E0F38-6A36-4542-A9A4-5C69B77D261D}" presName="dummyNode2" presStyleLbl="node1" presStyleIdx="0" presStyleCnt="2"/>
      <dgm:spPr/>
    </dgm:pt>
    <dgm:pt modelId="{CCE0CB4D-3279-43C0-9D87-9D307B807F74}" type="pres">
      <dgm:prSet presAssocID="{F64E0F38-6A36-4542-A9A4-5C69B77D261D}" presName="childNode2" presStyleLbl="bgAcc1" presStyleIdx="1" presStyleCnt="2" custScaleX="67684" custScaleY="140431">
        <dgm:presLayoutVars>
          <dgm:bulletEnabled val="1"/>
        </dgm:presLayoutVars>
      </dgm:prSet>
      <dgm:spPr/>
    </dgm:pt>
    <dgm:pt modelId="{4F488F43-B643-4575-BF2B-C78D66020C73}" type="pres">
      <dgm:prSet presAssocID="{F64E0F38-6A36-4542-A9A4-5C69B77D261D}" presName="childNode2tx" presStyleLbl="bgAcc1" presStyleIdx="1" presStyleCnt="2">
        <dgm:presLayoutVars>
          <dgm:bulletEnabled val="1"/>
        </dgm:presLayoutVars>
      </dgm:prSet>
      <dgm:spPr/>
    </dgm:pt>
    <dgm:pt modelId="{19D0FC79-52BC-4FB3-A555-061C60B325A2}" type="pres">
      <dgm:prSet presAssocID="{F64E0F38-6A36-4542-A9A4-5C69B77D261D}" presName="parentNode2" presStyleLbl="node1" presStyleIdx="1" presStyleCnt="2" custScaleX="58842" custLinFactNeighborY="-27415">
        <dgm:presLayoutVars>
          <dgm:chMax val="0"/>
          <dgm:bulletEnabled val="1"/>
        </dgm:presLayoutVars>
      </dgm:prSet>
      <dgm:spPr/>
    </dgm:pt>
    <dgm:pt modelId="{492AACE5-DAAC-4CF8-9A7F-1122936F4D1B}" type="pres">
      <dgm:prSet presAssocID="{F64E0F38-6A36-4542-A9A4-5C69B77D261D}" presName="connSite2" presStyleCnt="0"/>
      <dgm:spPr/>
    </dgm:pt>
  </dgm:ptLst>
  <dgm:cxnLst>
    <dgm:cxn modelId="{6DCF4E18-1900-4B14-B080-FA5D2BBB082A}" type="presOf" srcId="{F64E0F38-6A36-4542-A9A4-5C69B77D261D}" destId="{19D0FC79-52BC-4FB3-A555-061C60B325A2}" srcOrd="0" destOrd="0" presId="urn:microsoft.com/office/officeart/2005/8/layout/hProcess4"/>
    <dgm:cxn modelId="{46E72632-BBD7-4E22-A0E3-A20BC2E83096}" srcId="{8040085C-340B-4CC0-8C1E-1003306DB933}" destId="{F64E0F38-6A36-4542-A9A4-5C69B77D261D}" srcOrd="1" destOrd="0" parTransId="{6927515C-CA63-4CFD-A065-CEB6BB47ABB3}" sibTransId="{220B3895-9549-440A-9413-DC8032A8D533}"/>
    <dgm:cxn modelId="{0AD26C89-1994-413F-8F0B-679C6AEEAA42}" type="presOf" srcId="{8040085C-340B-4CC0-8C1E-1003306DB933}" destId="{0C6FB067-195B-482B-966C-8C7E1CAE67F9}" srcOrd="0" destOrd="0" presId="urn:microsoft.com/office/officeart/2005/8/layout/hProcess4"/>
    <dgm:cxn modelId="{F0999EC9-98DB-40FB-8A4D-2E6726564F56}" type="presOf" srcId="{B9D4F311-8CDF-48E7-9217-EEC52226BC9A}" destId="{32973EAC-D7E9-454A-B6E9-9DCEFC674E8C}" srcOrd="0" destOrd="0" presId="urn:microsoft.com/office/officeart/2005/8/layout/hProcess4"/>
    <dgm:cxn modelId="{034E1EDD-CE3D-4B72-864F-6ED7BB9BEE79}" type="presOf" srcId="{405BE692-A9C4-49C5-B941-A9A8F3D8D6CA}" destId="{73FCE1B3-676C-4E6E-AA12-C687E40705B7}" srcOrd="0" destOrd="0" presId="urn:microsoft.com/office/officeart/2005/8/layout/hProcess4"/>
    <dgm:cxn modelId="{6E237DFD-C401-4176-A760-8E910322903B}" srcId="{8040085C-340B-4CC0-8C1E-1003306DB933}" destId="{405BE692-A9C4-49C5-B941-A9A8F3D8D6CA}" srcOrd="0" destOrd="0" parTransId="{DFA361D3-8E7B-4E53-86DB-3D40892726A0}" sibTransId="{B9D4F311-8CDF-48E7-9217-EEC52226BC9A}"/>
    <dgm:cxn modelId="{79AEB24D-6CFE-46F9-827E-AEB5EF8C7149}" type="presParOf" srcId="{0C6FB067-195B-482B-966C-8C7E1CAE67F9}" destId="{388DB4B7-F5E8-4502-A3D3-B0AFDF3239D2}" srcOrd="0" destOrd="0" presId="urn:microsoft.com/office/officeart/2005/8/layout/hProcess4"/>
    <dgm:cxn modelId="{FC20FB0F-FDF4-44A1-82F8-70BCBCAF2ACC}" type="presParOf" srcId="{0C6FB067-195B-482B-966C-8C7E1CAE67F9}" destId="{86871299-E41F-40F8-B360-DC39CC4AD310}" srcOrd="1" destOrd="0" presId="urn:microsoft.com/office/officeart/2005/8/layout/hProcess4"/>
    <dgm:cxn modelId="{33447A5F-1D1B-4AFE-AE72-6FA572F40C97}" type="presParOf" srcId="{0C6FB067-195B-482B-966C-8C7E1CAE67F9}" destId="{DCCF39AD-A645-4341-98F3-9645DE916F31}" srcOrd="2" destOrd="0" presId="urn:microsoft.com/office/officeart/2005/8/layout/hProcess4"/>
    <dgm:cxn modelId="{25CE1565-2132-4468-ABFC-AFC1E94A3E9A}" type="presParOf" srcId="{DCCF39AD-A645-4341-98F3-9645DE916F31}" destId="{A43A580F-22EE-49D4-97E3-095281605229}" srcOrd="0" destOrd="0" presId="urn:microsoft.com/office/officeart/2005/8/layout/hProcess4"/>
    <dgm:cxn modelId="{F476FE57-835D-482A-A6F9-4ADB951DAE1B}" type="presParOf" srcId="{A43A580F-22EE-49D4-97E3-095281605229}" destId="{0265E6AB-73F5-4803-B8CC-63FE2B74681C}" srcOrd="0" destOrd="0" presId="urn:microsoft.com/office/officeart/2005/8/layout/hProcess4"/>
    <dgm:cxn modelId="{F0245F83-F1B3-4B19-8CEB-41597EABDD13}" type="presParOf" srcId="{A43A580F-22EE-49D4-97E3-095281605229}" destId="{150409F7-4E55-4A5A-A6AB-1156D7A798E0}" srcOrd="1" destOrd="0" presId="urn:microsoft.com/office/officeart/2005/8/layout/hProcess4"/>
    <dgm:cxn modelId="{4B3B1619-A327-45EC-9C68-3458E507FAFE}" type="presParOf" srcId="{A43A580F-22EE-49D4-97E3-095281605229}" destId="{19896CF8-68B2-458E-90C1-E6027303054F}" srcOrd="2" destOrd="0" presId="urn:microsoft.com/office/officeart/2005/8/layout/hProcess4"/>
    <dgm:cxn modelId="{9AA91929-563E-4EB4-88CC-85A54D9BF91F}" type="presParOf" srcId="{A43A580F-22EE-49D4-97E3-095281605229}" destId="{73FCE1B3-676C-4E6E-AA12-C687E40705B7}" srcOrd="3" destOrd="0" presId="urn:microsoft.com/office/officeart/2005/8/layout/hProcess4"/>
    <dgm:cxn modelId="{683A8C6C-8F9C-4D09-A7DC-0DC31C9782B7}" type="presParOf" srcId="{A43A580F-22EE-49D4-97E3-095281605229}" destId="{D9828E93-6D20-4FED-AA71-0A563B0CF8AE}" srcOrd="4" destOrd="0" presId="urn:microsoft.com/office/officeart/2005/8/layout/hProcess4"/>
    <dgm:cxn modelId="{705A38B3-12D6-4337-B4B0-1AA7EDEF6BE3}" type="presParOf" srcId="{DCCF39AD-A645-4341-98F3-9645DE916F31}" destId="{32973EAC-D7E9-454A-B6E9-9DCEFC674E8C}" srcOrd="1" destOrd="0" presId="urn:microsoft.com/office/officeart/2005/8/layout/hProcess4"/>
    <dgm:cxn modelId="{37D0C15F-9F4C-4C57-936D-18F5D55AB326}" type="presParOf" srcId="{DCCF39AD-A645-4341-98F3-9645DE916F31}" destId="{F80979DF-E0DC-4C98-97DB-7857D52397F0}" srcOrd="2" destOrd="0" presId="urn:microsoft.com/office/officeart/2005/8/layout/hProcess4"/>
    <dgm:cxn modelId="{78971991-9A32-456E-B708-BDC9D4C36E69}" type="presParOf" srcId="{F80979DF-E0DC-4C98-97DB-7857D52397F0}" destId="{4A0F753C-502D-4C3D-BE34-6B46263CB11A}" srcOrd="0" destOrd="0" presId="urn:microsoft.com/office/officeart/2005/8/layout/hProcess4"/>
    <dgm:cxn modelId="{1D037F7F-428A-4F39-A4DA-38D47D33B107}" type="presParOf" srcId="{F80979DF-E0DC-4C98-97DB-7857D52397F0}" destId="{CCE0CB4D-3279-43C0-9D87-9D307B807F74}" srcOrd="1" destOrd="0" presId="urn:microsoft.com/office/officeart/2005/8/layout/hProcess4"/>
    <dgm:cxn modelId="{65099470-8932-46F3-8721-6C5F578E686C}" type="presParOf" srcId="{F80979DF-E0DC-4C98-97DB-7857D52397F0}" destId="{4F488F43-B643-4575-BF2B-C78D66020C73}" srcOrd="2" destOrd="0" presId="urn:microsoft.com/office/officeart/2005/8/layout/hProcess4"/>
    <dgm:cxn modelId="{02FC7288-690C-4680-8C1C-395C6A71B850}" type="presParOf" srcId="{F80979DF-E0DC-4C98-97DB-7857D52397F0}" destId="{19D0FC79-52BC-4FB3-A555-061C60B325A2}" srcOrd="3" destOrd="0" presId="urn:microsoft.com/office/officeart/2005/8/layout/hProcess4"/>
    <dgm:cxn modelId="{F2BFFD99-E34A-4059-A1E9-B29144C40CA2}" type="presParOf" srcId="{F80979DF-E0DC-4C98-97DB-7857D52397F0}" destId="{492AACE5-DAAC-4CF8-9A7F-1122936F4D1B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7DFD228A-B67E-4A8A-A05E-1FC5D58DB6DC}">
      <dgm:prSet phldrT="[Text]"/>
      <dgm:spPr>
        <a:ln>
          <a:solidFill>
            <a:schemeClr val="accent1"/>
          </a:solidFill>
        </a:ln>
      </dgm:spPr>
      <dgm:t>
        <a:bodyPr/>
        <a:lstStyle/>
        <a:p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70DB378-C6C5-4938-A690-CBFF7EC62682}" type="sibTrans" cxnId="{EC1D1393-B68B-4935-8C3A-ED75A3457F43}">
      <dgm:prSet/>
      <dgm:spPr/>
      <dgm:t>
        <a:bodyPr/>
        <a:lstStyle/>
        <a:p>
          <a:endParaRPr lang="en-US"/>
        </a:p>
      </dgm:t>
    </dgm:pt>
    <dgm:pt modelId="{0F5E173C-6A00-452E-A0A6-234BED33CDB0}" type="parTrans" cxnId="{EC1D1393-B68B-4935-8C3A-ED75A3457F43}">
      <dgm:prSet/>
      <dgm:spPr/>
      <dgm:t>
        <a:bodyPr/>
        <a:lstStyle/>
        <a:p>
          <a:endParaRPr lang="en-US"/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3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3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0" presStyleCnt="4">
        <dgm:presLayoutVars>
          <dgm:bulletEnabled val="1"/>
        </dgm:presLayoutVars>
      </dgm:prSet>
      <dgm:spPr/>
    </dgm:pt>
    <dgm:pt modelId="{342BA150-2F54-4597-A5DB-70573581922E}" type="pres">
      <dgm:prSet presAssocID="{99BF889B-11D4-4801-A53B-4029A419F7FE}" presName="centerBox" presStyleCnt="0"/>
      <dgm:spPr/>
    </dgm:pt>
    <dgm:pt modelId="{1AC6F350-A162-4670-A0BD-5F24B733D682}" type="pres">
      <dgm:prSet presAssocID="{99BF889B-11D4-4801-A53B-4029A419F7FE}" presName="centerBoxParent" presStyleLbl="node1" presStyleIdx="2" presStyleCnt="3"/>
      <dgm:spPr/>
    </dgm:pt>
    <dgm:pt modelId="{1066287A-2B1D-4991-9211-ACBA40D4AB17}" type="pres">
      <dgm:prSet presAssocID="{99BF889B-11D4-4801-A53B-4029A419F7FE}" presName="centerBoxChildren" presStyleCnt="0"/>
      <dgm:spPr/>
    </dgm:pt>
    <dgm:pt modelId="{984A4014-C974-4DA2-B9AE-26BFE4330EA9}" type="pres">
      <dgm:prSet presAssocID="{83DE62B6-3FED-4622-844B-A6A4A79EBD32}" presName="cChild" presStyleLbl="fgAcc1" presStyleIdx="1" presStyleCnt="4" custScaleY="145395" custLinFactNeighborY="-6544">
        <dgm:presLayoutVars>
          <dgm:bulletEnabled val="1"/>
        </dgm:presLayoutVars>
      </dgm:prSet>
      <dgm:spPr/>
    </dgm:pt>
    <dgm:pt modelId="{F84EEB3D-0A26-42DB-A003-A71C2D9E0A11}" type="pres">
      <dgm:prSet presAssocID="{D88EAB82-60C0-4D87-8F64-610B438F420C}" presName="centerSibTrans" presStyleCnt="0"/>
      <dgm:spPr/>
    </dgm:pt>
    <dgm:pt modelId="{384811B6-17B1-4485-9430-A1144E6DF291}" type="pres">
      <dgm:prSet presAssocID="{55879FE1-1D08-415E-9781-F1BB8C50BDA7}" presName="cChild" presStyleLbl="fgAcc1" presStyleIdx="2" presStyleCnt="4" custScaleY="145395" custLinFactNeighborY="-6544">
        <dgm:presLayoutVars>
          <dgm:bulletEnabled val="1"/>
        </dgm:presLayoutVars>
      </dgm:prSet>
      <dgm:spPr/>
    </dgm:pt>
    <dgm:pt modelId="{CEE57DDC-5173-46CA-A73D-5B63B3867D29}" type="pres">
      <dgm:prSet presAssocID="{95439480-6F7D-4F9D-8B36-A199429ED7B3}" presName="centerSibTrans" presStyleCnt="0"/>
      <dgm:spPr/>
    </dgm:pt>
    <dgm:pt modelId="{B64DA0B6-F508-4408-A3BC-75623B94409D}" type="pres">
      <dgm:prSet presAssocID="{25E7BC7D-38AE-44B2-9DF3-3788FDB839FF}" presName="cChild" presStyleLbl="fgAcc1" presStyleIdx="3" presStyleCnt="4" custScaleY="145395" custLinFactNeighborY="-6544">
        <dgm:presLayoutVars>
          <dgm:bulletEnabled val="1"/>
        </dgm:presLayoutVars>
      </dgm:prSet>
      <dgm:spPr/>
    </dgm:pt>
  </dgm:ptLst>
  <dgm:cxnLst>
    <dgm:cxn modelId="{1DDD1010-62F5-430B-8A6C-0DD5F765DC7B}" srcId="{7DFD228A-B67E-4A8A-A05E-1FC5D58DB6DC}" destId="{55879FE1-1D08-415E-9781-F1BB8C50BDA7}" srcOrd="1" destOrd="0" parTransId="{A6FCBDF4-C2AE-4F7C-9135-ABC1BABA3FD2}" sibTransId="{95439480-6F7D-4F9D-8B36-A199429ED7B3}"/>
    <dgm:cxn modelId="{24DADE10-F59C-41EC-95A3-18B2BC78634F}" type="presOf" srcId="{25E7BC7D-38AE-44B2-9DF3-3788FDB839FF}" destId="{B64DA0B6-F508-4408-A3BC-75623B94409D}" srcOrd="0" destOrd="0" presId="urn:microsoft.com/office/officeart/2005/8/layout/target2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773FB422-87F1-4F48-B949-43E92DBF59E4}" type="presOf" srcId="{55879FE1-1D08-415E-9781-F1BB8C50BDA7}" destId="{384811B6-17B1-4485-9430-A1144E6DF291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23D05D8F-48C4-4623-AF84-48D62B6BBB6E}" type="presOf" srcId="{7DFD228A-B67E-4A8A-A05E-1FC5D58DB6DC}" destId="{1AC6F350-A162-4670-A0BD-5F24B733D682}" srcOrd="0" destOrd="0" presId="urn:microsoft.com/office/officeart/2005/8/layout/target2"/>
    <dgm:cxn modelId="{EC1D1393-B68B-4935-8C3A-ED75A3457F43}" srcId="{99BF889B-11D4-4801-A53B-4029A419F7FE}" destId="{7DFD228A-B67E-4A8A-A05E-1FC5D58DB6DC}" srcOrd="2" destOrd="0" parTransId="{0F5E173C-6A00-452E-A0A6-234BED33CDB0}" sibTransId="{270DB378-C6C5-4938-A690-CBFF7EC62682}"/>
    <dgm:cxn modelId="{0F3B0C95-FC27-4730-823B-6C320B0B435F}" srcId="{7DFD228A-B67E-4A8A-A05E-1FC5D58DB6DC}" destId="{25E7BC7D-38AE-44B2-9DF3-3788FDB839FF}" srcOrd="2" destOrd="0" parTransId="{AADE8B03-42AC-4B0F-BF5D-2D159B3AD393}" sibTransId="{39467CCD-692F-4DE9-B83C-A7406BD9818F}"/>
    <dgm:cxn modelId="{3DC8109B-92D4-4CB2-A8A2-8CEE038E2D8B}" srcId="{7DFD228A-B67E-4A8A-A05E-1FC5D58DB6DC}" destId="{83DE62B6-3FED-4622-844B-A6A4A79EBD32}" srcOrd="0" destOrd="0" parTransId="{2A7B025B-9916-41BF-85A3-69540F463ADC}" sibTransId="{D88EAB82-60C0-4D87-8F64-610B438F420C}"/>
    <dgm:cxn modelId="{06B6DDA0-43C3-4741-85D3-6CF49E3A5F02}" type="presOf" srcId="{83DE62B6-3FED-4622-844B-A6A4A79EBD32}" destId="{984A4014-C974-4DA2-B9AE-26BFE4330EA9}" srcOrd="0" destOrd="0" presId="urn:microsoft.com/office/officeart/2005/8/layout/target2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B9F70D5E-1A61-4F45-B952-D85E4993CD20}" type="presParOf" srcId="{56CC640D-B0BC-4076-A2B5-DCD45A3DA705}" destId="{342BA150-2F54-4597-A5DB-70573581922E}" srcOrd="2" destOrd="0" presId="urn:microsoft.com/office/officeart/2005/8/layout/target2"/>
    <dgm:cxn modelId="{5D2C590D-7A66-4E1C-972B-7B34341207BC}" type="presParOf" srcId="{342BA150-2F54-4597-A5DB-70573581922E}" destId="{1AC6F350-A162-4670-A0BD-5F24B733D682}" srcOrd="0" destOrd="0" presId="urn:microsoft.com/office/officeart/2005/8/layout/target2"/>
    <dgm:cxn modelId="{0B94B63B-883F-46B0-8B6B-BA6C7ED8A5CC}" type="presParOf" srcId="{342BA150-2F54-4597-A5DB-70573581922E}" destId="{1066287A-2B1D-4991-9211-ACBA40D4AB17}" srcOrd="1" destOrd="0" presId="urn:microsoft.com/office/officeart/2005/8/layout/target2"/>
    <dgm:cxn modelId="{2515E62F-DCDF-4AAD-9749-0C96AB537934}" type="presParOf" srcId="{1066287A-2B1D-4991-9211-ACBA40D4AB17}" destId="{984A4014-C974-4DA2-B9AE-26BFE4330EA9}" srcOrd="0" destOrd="0" presId="urn:microsoft.com/office/officeart/2005/8/layout/target2"/>
    <dgm:cxn modelId="{604F6958-AE20-4B52-BABC-53D6554E50A1}" type="presParOf" srcId="{1066287A-2B1D-4991-9211-ACBA40D4AB17}" destId="{F84EEB3D-0A26-42DB-A003-A71C2D9E0A11}" srcOrd="1" destOrd="0" presId="urn:microsoft.com/office/officeart/2005/8/layout/target2"/>
    <dgm:cxn modelId="{0BAF96C3-3F12-4B3E-BD69-4EA4A02BB305}" type="presParOf" srcId="{1066287A-2B1D-4991-9211-ACBA40D4AB17}" destId="{384811B6-17B1-4485-9430-A1144E6DF291}" srcOrd="2" destOrd="0" presId="urn:microsoft.com/office/officeart/2005/8/layout/target2"/>
    <dgm:cxn modelId="{5477D26C-4258-4A39-80D1-4526B2AA95CC}" type="presParOf" srcId="{1066287A-2B1D-4991-9211-ACBA40D4AB17}" destId="{CEE57DDC-5173-46CA-A73D-5B63B3867D29}" srcOrd="3" destOrd="0" presId="urn:microsoft.com/office/officeart/2005/8/layout/target2"/>
    <dgm:cxn modelId="{DDAD3DC6-1BB9-4BD4-AF0C-7EE7CD017169}" type="presParOf" srcId="{1066287A-2B1D-4991-9211-ACBA40D4AB17}" destId="{B64DA0B6-F508-4408-A3BC-75623B94409D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9BF889B-11D4-4801-A53B-4029A419F7FE}" type="doc">
      <dgm:prSet loTypeId="urn:microsoft.com/office/officeart/2005/8/layout/target2" loCatId="relationship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B44323-5B5F-4882-A9B4-0202029DB587}">
      <dgm:prSet phldrT="[Text]"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844987-9F28-41CA-BBBB-7657AAA5765C}" type="par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35FD907B-43D7-4D7E-A676-29CFB747D007}" type="sibTrans" cxnId="{B3E2CB1D-B7B6-4C0E-9CAA-031170A2F63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5A7C0F3-6EC0-4D69-8C2D-85D2970FDFBC}">
      <dgm:prSet phldrT="[Text]"/>
      <dgm:spPr/>
      <dgm:t>
        <a:bodyPr/>
        <a:lstStyle/>
        <a:p>
          <a:r>
            <a:rPr lang="zh-CN" altLang="en-US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0A41E1D-4BC2-4507-B9B4-5F1BAD1F0A13}" type="par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9597B29-BC25-4E91-A93B-73BEF8DAFC9D}" type="sibTrans" cxnId="{068314B9-96C6-43ED-9046-0D674FB1D16C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9E1B29D-2156-490E-808F-A3C49D868FBE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F5A396D4-3C3A-4DA9-8589-B1E550935B06}" type="par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42FFF431-12DA-4EC4-8355-0C1F0985AF98}" type="sibTrans" cxnId="{0B694C34-90D6-4CCF-B89A-B93DD55F0F9E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3DE62B6-3FED-4622-844B-A6A4A79EBD32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7B025B-9916-41BF-85A3-69540F463ADC}" type="par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8EAB82-60C0-4D87-8F64-610B438F420C}" type="sibTrans" cxnId="{3DC8109B-92D4-4CB2-A8A2-8CEE038E2D8B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5879FE1-1D08-415E-9781-F1BB8C50BDA7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6FCBDF4-C2AE-4F7C-9135-ABC1BABA3FD2}" type="parTrans" cxnId="{1DDD1010-62F5-430B-8A6C-0DD5F765DC7B}">
      <dgm:prSet/>
      <dgm:spPr/>
      <dgm:t>
        <a:bodyPr/>
        <a:lstStyle/>
        <a:p>
          <a:endParaRPr lang="en-US"/>
        </a:p>
      </dgm:t>
    </dgm:pt>
    <dgm:pt modelId="{95439480-6F7D-4F9D-8B36-A199429ED7B3}" type="sibTrans" cxnId="{1DDD1010-62F5-430B-8A6C-0DD5F765DC7B}">
      <dgm:prSet/>
      <dgm:spPr/>
      <dgm:t>
        <a:bodyPr/>
        <a:lstStyle/>
        <a:p>
          <a:endParaRPr lang="en-US"/>
        </a:p>
      </dgm:t>
    </dgm:pt>
    <dgm:pt modelId="{25E7BC7D-38AE-44B2-9DF3-3788FDB839FF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ADE8B03-42AC-4B0F-BF5D-2D159B3AD393}" type="parTrans" cxnId="{0F3B0C95-FC27-4730-823B-6C320B0B435F}">
      <dgm:prSet/>
      <dgm:spPr/>
      <dgm:t>
        <a:bodyPr/>
        <a:lstStyle/>
        <a:p>
          <a:endParaRPr lang="en-US"/>
        </a:p>
      </dgm:t>
    </dgm:pt>
    <dgm:pt modelId="{39467CCD-692F-4DE9-B83C-A7406BD9818F}" type="sibTrans" cxnId="{0F3B0C95-FC27-4730-823B-6C320B0B435F}">
      <dgm:prSet/>
      <dgm:spPr/>
      <dgm:t>
        <a:bodyPr/>
        <a:lstStyle/>
        <a:p>
          <a:endParaRPr lang="en-US"/>
        </a:p>
      </dgm:t>
    </dgm:pt>
    <dgm:pt modelId="{34E82010-1A5E-4B1C-82AC-4B5B23564218}">
      <dgm:prSet phldrT="[Text]" custT="1"/>
      <dgm:spPr/>
      <dgm:t>
        <a:bodyPr/>
        <a:lstStyle/>
        <a:p>
          <a:r>
            <a: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DAEF56F-B612-47A9-9410-F2A63EFEFA41}" type="sib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BEF0E18-F9BA-4D09-8E0D-B335153EDDA3}" type="parTrans" cxnId="{7F5812D6-7DB3-42A8-9D25-9498FAB5D8C4}">
      <dgm:prSet/>
      <dgm:spPr/>
      <dgm:t>
        <a:bodyPr/>
        <a:lstStyle/>
        <a:p>
          <a:endParaRPr lang="en-US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6CC640D-B0BC-4076-A2B5-DCD45A3DA705}" type="pres">
      <dgm:prSet presAssocID="{99BF889B-11D4-4801-A53B-4029A419F7F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07E3B3F0-41DD-49AD-83C6-F9FB555CD252}" type="pres">
      <dgm:prSet presAssocID="{99BF889B-11D4-4801-A53B-4029A419F7FE}" presName="outerBox" presStyleCnt="0"/>
      <dgm:spPr/>
    </dgm:pt>
    <dgm:pt modelId="{C81631F0-28F7-4332-B074-393AB19B2287}" type="pres">
      <dgm:prSet presAssocID="{99BF889B-11D4-4801-A53B-4029A419F7FE}" presName="outerBoxParent" presStyleLbl="node1" presStyleIdx="0" presStyleCnt="2"/>
      <dgm:spPr/>
    </dgm:pt>
    <dgm:pt modelId="{6DFAC341-0024-4C10-9E53-ED0CA3BD8FBE}" type="pres">
      <dgm:prSet presAssocID="{99BF889B-11D4-4801-A53B-4029A419F7FE}" presName="outerBoxChildren" presStyleCnt="0"/>
      <dgm:spPr/>
    </dgm:pt>
    <dgm:pt modelId="{6F8F9D31-6406-418A-B2E0-98B0048B38F5}" type="pres">
      <dgm:prSet presAssocID="{E5A7C0F3-6EC0-4D69-8C2D-85D2970FDFBC}" presName="oChild" presStyleLbl="fgAcc1" presStyleIdx="0" presStyleCnt="5" custLinFactNeighborX="-3959" custLinFactNeighborY="1290">
        <dgm:presLayoutVars>
          <dgm:bulletEnabled val="1"/>
        </dgm:presLayoutVars>
      </dgm:prSet>
      <dgm:spPr/>
    </dgm:pt>
    <dgm:pt modelId="{AE8CC8B9-7C87-4D56-8CCD-6935D39465FD}" type="pres">
      <dgm:prSet presAssocID="{99BF889B-11D4-4801-A53B-4029A419F7FE}" presName="middleBox" presStyleCnt="0"/>
      <dgm:spPr/>
    </dgm:pt>
    <dgm:pt modelId="{15B9BCE0-8417-444C-A7D7-D171AF2D53F2}" type="pres">
      <dgm:prSet presAssocID="{99BF889B-11D4-4801-A53B-4029A419F7FE}" presName="middleBoxParent" presStyleLbl="node1" presStyleIdx="1" presStyleCnt="2"/>
      <dgm:spPr/>
    </dgm:pt>
    <dgm:pt modelId="{3C830BDD-69DF-4018-B0EC-95EE0F82E8E8}" type="pres">
      <dgm:prSet presAssocID="{99BF889B-11D4-4801-A53B-4029A419F7FE}" presName="middleBoxChildren" presStyleCnt="0"/>
      <dgm:spPr/>
    </dgm:pt>
    <dgm:pt modelId="{3D8BAE51-33CF-4E42-9CED-8DCEE7EFA5DF}" type="pres">
      <dgm:prSet presAssocID="{99E1B29D-2156-490E-808F-A3C49D868FBE}" presName="mChild" presStyleLbl="fgAcc1" presStyleIdx="1" presStyleCnt="5" custScaleY="79813" custLinFactNeighborY="3740">
        <dgm:presLayoutVars>
          <dgm:bulletEnabled val="1"/>
        </dgm:presLayoutVars>
      </dgm:prSet>
      <dgm:spPr/>
    </dgm:pt>
    <dgm:pt modelId="{63B7503D-0276-4491-A63F-A72E483B0F9C}" type="pres">
      <dgm:prSet presAssocID="{42FFF431-12DA-4EC4-8355-0C1F0985AF98}" presName="middleSibTrans" presStyleCnt="0"/>
      <dgm:spPr/>
    </dgm:pt>
    <dgm:pt modelId="{B579E7EC-289A-4C3F-A8E2-66FA80DBF7BA}" type="pres">
      <dgm:prSet presAssocID="{83DE62B6-3FED-4622-844B-A6A4A79EBD32}" presName="mChild" presStyleLbl="fgAcc1" presStyleIdx="2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119288FF-727B-4C35-BD91-6794C6EE2170}" type="pres">
      <dgm:prSet presAssocID="{D88EAB82-60C0-4D87-8F64-610B438F420C}" presName="middleSibTrans" presStyleCnt="0"/>
      <dgm:spPr/>
    </dgm:pt>
    <dgm:pt modelId="{E3A91650-0843-40DC-83E9-D885E8EF33CA}" type="pres">
      <dgm:prSet presAssocID="{55879FE1-1D08-415E-9781-F1BB8C50BDA7}" presName="mChild" presStyleLbl="fgAcc1" presStyleIdx="3" presStyleCnt="5" custScaleY="79813" custLinFactX="807" custLinFactNeighborX="100000" custLinFactNeighborY="2943">
        <dgm:presLayoutVars>
          <dgm:bulletEnabled val="1"/>
        </dgm:presLayoutVars>
      </dgm:prSet>
      <dgm:spPr/>
    </dgm:pt>
    <dgm:pt modelId="{59E97D19-AE6E-46E5-BC51-E5C3332A3A03}" type="pres">
      <dgm:prSet presAssocID="{95439480-6F7D-4F9D-8B36-A199429ED7B3}" presName="middleSibTrans" presStyleCnt="0"/>
      <dgm:spPr/>
    </dgm:pt>
    <dgm:pt modelId="{262A8C7D-7AC3-4B36-BF44-28A4E9063F11}" type="pres">
      <dgm:prSet presAssocID="{25E7BC7D-38AE-44B2-9DF3-3788FDB839FF}" presName="mChild" presStyleLbl="fgAcc1" presStyleIdx="4" presStyleCnt="5" custScaleY="79813" custLinFactX="807" custLinFactNeighborX="100000" custLinFactNeighborY="2943">
        <dgm:presLayoutVars>
          <dgm:bulletEnabled val="1"/>
        </dgm:presLayoutVars>
      </dgm:prSet>
      <dgm:spPr/>
    </dgm:pt>
  </dgm:ptLst>
  <dgm:cxnLst>
    <dgm:cxn modelId="{1DDD1010-62F5-430B-8A6C-0DD5F765DC7B}" srcId="{34E82010-1A5E-4B1C-82AC-4B5B23564218}" destId="{55879FE1-1D08-415E-9781-F1BB8C50BDA7}" srcOrd="2" destOrd="0" parTransId="{A6FCBDF4-C2AE-4F7C-9135-ABC1BABA3FD2}" sibTransId="{95439480-6F7D-4F9D-8B36-A199429ED7B3}"/>
    <dgm:cxn modelId="{B3E2CB1D-B7B6-4C0E-9CAA-031170A2F63B}" srcId="{99BF889B-11D4-4801-A53B-4029A419F7FE}" destId="{05B44323-5B5F-4882-A9B4-0202029DB587}" srcOrd="0" destOrd="0" parTransId="{AA844987-9F28-41CA-BBBB-7657AAA5765C}" sibTransId="{35FD907B-43D7-4D7E-A676-29CFB747D007}"/>
    <dgm:cxn modelId="{2F0C4320-EE7D-41A6-82C5-9AC76C9A0E4D}" type="presOf" srcId="{55879FE1-1D08-415E-9781-F1BB8C50BDA7}" destId="{E3A91650-0843-40DC-83E9-D885E8EF33CA}" srcOrd="0" destOrd="0" presId="urn:microsoft.com/office/officeart/2005/8/layout/target2"/>
    <dgm:cxn modelId="{94E6CC33-C7D7-40B9-B256-E394BFFF118D}" type="presOf" srcId="{E5A7C0F3-6EC0-4D69-8C2D-85D2970FDFBC}" destId="{6F8F9D31-6406-418A-B2E0-98B0048B38F5}" srcOrd="0" destOrd="0" presId="urn:microsoft.com/office/officeart/2005/8/layout/target2"/>
    <dgm:cxn modelId="{0B694C34-90D6-4CCF-B89A-B93DD55F0F9E}" srcId="{34E82010-1A5E-4B1C-82AC-4B5B23564218}" destId="{99E1B29D-2156-490E-808F-A3C49D868FBE}" srcOrd="0" destOrd="0" parTransId="{F5A396D4-3C3A-4DA9-8589-B1E550935B06}" sibTransId="{42FFF431-12DA-4EC4-8355-0C1F0985AF98}"/>
    <dgm:cxn modelId="{C5A9DD75-19A1-4987-8C8B-A016B78B14D6}" type="presOf" srcId="{25E7BC7D-38AE-44B2-9DF3-3788FDB839FF}" destId="{262A8C7D-7AC3-4B36-BF44-28A4E9063F11}" srcOrd="0" destOrd="0" presId="urn:microsoft.com/office/officeart/2005/8/layout/target2"/>
    <dgm:cxn modelId="{821AD187-8C0B-4B42-B484-F34CD199EFD5}" type="presOf" srcId="{99E1B29D-2156-490E-808F-A3C49D868FBE}" destId="{3D8BAE51-33CF-4E42-9CED-8DCEE7EFA5DF}" srcOrd="0" destOrd="0" presId="urn:microsoft.com/office/officeart/2005/8/layout/target2"/>
    <dgm:cxn modelId="{428E108A-BEF4-408C-8299-22DCD50B27A0}" type="presOf" srcId="{05B44323-5B5F-4882-A9B4-0202029DB587}" destId="{C81631F0-28F7-4332-B074-393AB19B2287}" srcOrd="0" destOrd="0" presId="urn:microsoft.com/office/officeart/2005/8/layout/target2"/>
    <dgm:cxn modelId="{0F3B0C95-FC27-4730-823B-6C320B0B435F}" srcId="{34E82010-1A5E-4B1C-82AC-4B5B23564218}" destId="{25E7BC7D-38AE-44B2-9DF3-3788FDB839FF}" srcOrd="3" destOrd="0" parTransId="{AADE8B03-42AC-4B0F-BF5D-2D159B3AD393}" sibTransId="{39467CCD-692F-4DE9-B83C-A7406BD9818F}"/>
    <dgm:cxn modelId="{F25EF295-0A2B-4F4B-A05D-1246CD15FF2E}" type="presOf" srcId="{83DE62B6-3FED-4622-844B-A6A4A79EBD32}" destId="{B579E7EC-289A-4C3F-A8E2-66FA80DBF7BA}" srcOrd="0" destOrd="0" presId="urn:microsoft.com/office/officeart/2005/8/layout/target2"/>
    <dgm:cxn modelId="{3DC8109B-92D4-4CB2-A8A2-8CEE038E2D8B}" srcId="{34E82010-1A5E-4B1C-82AC-4B5B23564218}" destId="{83DE62B6-3FED-4622-844B-A6A4A79EBD32}" srcOrd="1" destOrd="0" parTransId="{2A7B025B-9916-41BF-85A3-69540F463ADC}" sibTransId="{D88EAB82-60C0-4D87-8F64-610B438F420C}"/>
    <dgm:cxn modelId="{068314B9-96C6-43ED-9046-0D674FB1D16C}" srcId="{05B44323-5B5F-4882-A9B4-0202029DB587}" destId="{E5A7C0F3-6EC0-4D69-8C2D-85D2970FDFBC}" srcOrd="0" destOrd="0" parTransId="{80A41E1D-4BC2-4507-B9B4-5F1BAD1F0A13}" sibTransId="{49597B29-BC25-4E91-A93B-73BEF8DAFC9D}"/>
    <dgm:cxn modelId="{7F5812D6-7DB3-42A8-9D25-9498FAB5D8C4}" srcId="{99BF889B-11D4-4801-A53B-4029A419F7FE}" destId="{34E82010-1A5E-4B1C-82AC-4B5B23564218}" srcOrd="1" destOrd="0" parTransId="{ABEF0E18-F9BA-4D09-8E0D-B335153EDDA3}" sibTransId="{CDAEF56F-B612-47A9-9410-F2A63EFEFA41}"/>
    <dgm:cxn modelId="{7F0DE3E6-101A-4A8B-949E-696A11AC1607}" type="presOf" srcId="{34E82010-1A5E-4B1C-82AC-4B5B23564218}" destId="{15B9BCE0-8417-444C-A7D7-D171AF2D53F2}" srcOrd="0" destOrd="0" presId="urn:microsoft.com/office/officeart/2005/8/layout/target2"/>
    <dgm:cxn modelId="{B0B424F4-3C60-43C2-82E9-3715FC4DB0B5}" type="presOf" srcId="{99BF889B-11D4-4801-A53B-4029A419F7FE}" destId="{56CC640D-B0BC-4076-A2B5-DCD45A3DA705}" srcOrd="0" destOrd="0" presId="urn:microsoft.com/office/officeart/2005/8/layout/target2"/>
    <dgm:cxn modelId="{AAE7ED02-1449-45C7-B658-0E64A3456928}" type="presParOf" srcId="{56CC640D-B0BC-4076-A2B5-DCD45A3DA705}" destId="{07E3B3F0-41DD-49AD-83C6-F9FB555CD252}" srcOrd="0" destOrd="0" presId="urn:microsoft.com/office/officeart/2005/8/layout/target2"/>
    <dgm:cxn modelId="{F56E3508-1AA5-4298-85C9-1894621C1DD5}" type="presParOf" srcId="{07E3B3F0-41DD-49AD-83C6-F9FB555CD252}" destId="{C81631F0-28F7-4332-B074-393AB19B2287}" srcOrd="0" destOrd="0" presId="urn:microsoft.com/office/officeart/2005/8/layout/target2"/>
    <dgm:cxn modelId="{86BC3553-7C1F-43DC-95D5-AF509A0B2D04}" type="presParOf" srcId="{07E3B3F0-41DD-49AD-83C6-F9FB555CD252}" destId="{6DFAC341-0024-4C10-9E53-ED0CA3BD8FBE}" srcOrd="1" destOrd="0" presId="urn:microsoft.com/office/officeart/2005/8/layout/target2"/>
    <dgm:cxn modelId="{CB0859C2-43FC-41E2-B4C5-253101FF8D81}" type="presParOf" srcId="{6DFAC341-0024-4C10-9E53-ED0CA3BD8FBE}" destId="{6F8F9D31-6406-418A-B2E0-98B0048B38F5}" srcOrd="0" destOrd="0" presId="urn:microsoft.com/office/officeart/2005/8/layout/target2"/>
    <dgm:cxn modelId="{8CE5CB78-8EA1-415D-ADDD-F87CAD1985FD}" type="presParOf" srcId="{56CC640D-B0BC-4076-A2B5-DCD45A3DA705}" destId="{AE8CC8B9-7C87-4D56-8CCD-6935D39465FD}" srcOrd="1" destOrd="0" presId="urn:microsoft.com/office/officeart/2005/8/layout/target2"/>
    <dgm:cxn modelId="{F2A58F22-FD23-44D0-8D4A-8A03BD54F918}" type="presParOf" srcId="{AE8CC8B9-7C87-4D56-8CCD-6935D39465FD}" destId="{15B9BCE0-8417-444C-A7D7-D171AF2D53F2}" srcOrd="0" destOrd="0" presId="urn:microsoft.com/office/officeart/2005/8/layout/target2"/>
    <dgm:cxn modelId="{C5D23F47-7112-49F4-8DCD-24E6A206367F}" type="presParOf" srcId="{AE8CC8B9-7C87-4D56-8CCD-6935D39465FD}" destId="{3C830BDD-69DF-4018-B0EC-95EE0F82E8E8}" srcOrd="1" destOrd="0" presId="urn:microsoft.com/office/officeart/2005/8/layout/target2"/>
    <dgm:cxn modelId="{CB72400A-6F09-4B68-98EF-9D64B562E6BC}" type="presParOf" srcId="{3C830BDD-69DF-4018-B0EC-95EE0F82E8E8}" destId="{3D8BAE51-33CF-4E42-9CED-8DCEE7EFA5DF}" srcOrd="0" destOrd="0" presId="urn:microsoft.com/office/officeart/2005/8/layout/target2"/>
    <dgm:cxn modelId="{2DF0B32D-7FC7-44E7-BEF1-C5A23469AD2E}" type="presParOf" srcId="{3C830BDD-69DF-4018-B0EC-95EE0F82E8E8}" destId="{63B7503D-0276-4491-A63F-A72E483B0F9C}" srcOrd="1" destOrd="0" presId="urn:microsoft.com/office/officeart/2005/8/layout/target2"/>
    <dgm:cxn modelId="{3C911FDA-CB36-4A46-BB46-F4CB57E4CC1F}" type="presParOf" srcId="{3C830BDD-69DF-4018-B0EC-95EE0F82E8E8}" destId="{B579E7EC-289A-4C3F-A8E2-66FA80DBF7BA}" srcOrd="2" destOrd="0" presId="urn:microsoft.com/office/officeart/2005/8/layout/target2"/>
    <dgm:cxn modelId="{1A568ACC-4782-4592-8748-AC223B3FCABE}" type="presParOf" srcId="{3C830BDD-69DF-4018-B0EC-95EE0F82E8E8}" destId="{119288FF-727B-4C35-BD91-6794C6EE2170}" srcOrd="3" destOrd="0" presId="urn:microsoft.com/office/officeart/2005/8/layout/target2"/>
    <dgm:cxn modelId="{7351F5AC-9E47-4B4A-AAC7-A0E1D98AB6B5}" type="presParOf" srcId="{3C830BDD-69DF-4018-B0EC-95EE0F82E8E8}" destId="{E3A91650-0843-40DC-83E9-D885E8EF33CA}" srcOrd="4" destOrd="0" presId="urn:microsoft.com/office/officeart/2005/8/layout/target2"/>
    <dgm:cxn modelId="{15AC1541-AAF5-4355-B0FF-C3390DA9640D}" type="presParOf" srcId="{3C830BDD-69DF-4018-B0EC-95EE0F82E8E8}" destId="{59E97D19-AE6E-46E5-BC51-E5C3332A3A03}" srcOrd="5" destOrd="0" presId="urn:microsoft.com/office/officeart/2005/8/layout/target2"/>
    <dgm:cxn modelId="{1D102587-348A-4F73-80D1-53A8A975AE92}" type="presParOf" srcId="{3C830BDD-69DF-4018-B0EC-95EE0F82E8E8}" destId="{262A8C7D-7AC3-4B36-BF44-28A4E9063F11}" srcOrd="6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DFE56-65F3-4277-A502-CB83D9F405C4}">
      <dsp:nvSpPr>
        <dsp:cNvPr id="0" name=""/>
        <dsp:cNvSpPr/>
      </dsp:nvSpPr>
      <dsp:spPr>
        <a:xfrm>
          <a:off x="1823882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城乡碳交易平台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620051"/>
        <a:ext cx="782622" cy="782622"/>
      </dsp:txXfrm>
    </dsp:sp>
    <dsp:sp modelId="{84467507-565C-4D7D-BFA4-46B4D5F20BE7}">
      <dsp:nvSpPr>
        <dsp:cNvPr id="0" name=""/>
        <dsp:cNvSpPr/>
      </dsp:nvSpPr>
      <dsp:spPr>
        <a:xfrm rot="16200000">
          <a:off x="2209914" y="1269647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1282229"/>
        <a:ext cx="16736" cy="16736"/>
      </dsp:txXfrm>
    </dsp:sp>
    <dsp:sp modelId="{D29D6F29-EDE8-4000-BB71-15D0FE06233B}">
      <dsp:nvSpPr>
        <dsp:cNvPr id="0" name=""/>
        <dsp:cNvSpPr/>
      </dsp:nvSpPr>
      <dsp:spPr>
        <a:xfrm>
          <a:off x="1823882" y="16435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</a:t>
          </a:r>
          <a:r>
            <a:rPr lang="zh-CN" altLang="en-US" sz="1400" b="0" kern="1200">
              <a:latin typeface="微软雅黑" panose="020B0503020204020204" pitchFamily="34" charset="-122"/>
              <a:ea typeface="微软雅黑" panose="020B0503020204020204" pitchFamily="34" charset="-122"/>
            </a:rPr>
            <a:t>节点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178522"/>
        <a:ext cx="782622" cy="782622"/>
      </dsp:txXfrm>
    </dsp:sp>
    <dsp:sp modelId="{5D835E9D-CE63-4CEA-B7D9-7AFA96F430BB}">
      <dsp:nvSpPr>
        <dsp:cNvPr id="0" name=""/>
        <dsp:cNvSpPr/>
      </dsp:nvSpPr>
      <dsp:spPr>
        <a:xfrm>
          <a:off x="2930679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89677" y="2002994"/>
        <a:ext cx="16736" cy="16736"/>
      </dsp:txXfrm>
    </dsp:sp>
    <dsp:sp modelId="{65783DD5-65B6-435E-B472-80E2F88D8FD1}">
      <dsp:nvSpPr>
        <dsp:cNvPr id="0" name=""/>
        <dsp:cNvSpPr/>
      </dsp:nvSpPr>
      <dsp:spPr>
        <a:xfrm>
          <a:off x="3265411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中惠农通河南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7498" y="1620051"/>
        <a:ext cx="782622" cy="782622"/>
      </dsp:txXfrm>
    </dsp:sp>
    <dsp:sp modelId="{F61CFA4B-8BA6-44C9-8853-EEAFF13DADCF}">
      <dsp:nvSpPr>
        <dsp:cNvPr id="0" name=""/>
        <dsp:cNvSpPr/>
      </dsp:nvSpPr>
      <dsp:spPr>
        <a:xfrm rot="5400000">
          <a:off x="2209914" y="2711176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68912" y="2723758"/>
        <a:ext cx="16736" cy="16736"/>
      </dsp:txXfrm>
    </dsp:sp>
    <dsp:sp modelId="{42A1925E-4BDD-49A2-BE55-790F435F9D36}">
      <dsp:nvSpPr>
        <dsp:cNvPr id="0" name=""/>
        <dsp:cNvSpPr/>
      </dsp:nvSpPr>
      <dsp:spPr>
        <a:xfrm>
          <a:off x="1823882" y="2899493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城乡新能源物流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85969" y="3061580"/>
        <a:ext cx="782622" cy="782622"/>
      </dsp:txXfrm>
    </dsp:sp>
    <dsp:sp modelId="{75DFF5C5-B6C7-4EFE-A5DD-2F6DF766275B}">
      <dsp:nvSpPr>
        <dsp:cNvPr id="0" name=""/>
        <dsp:cNvSpPr/>
      </dsp:nvSpPr>
      <dsp:spPr>
        <a:xfrm rot="10800000">
          <a:off x="1489150" y="1990411"/>
          <a:ext cx="334732" cy="41901"/>
        </a:xfrm>
        <a:custGeom>
          <a:avLst/>
          <a:gdLst/>
          <a:ahLst/>
          <a:cxnLst/>
          <a:rect l="0" t="0" r="0" b="0"/>
          <a:pathLst>
            <a:path>
              <a:moveTo>
                <a:pt x="0" y="20950"/>
              </a:moveTo>
              <a:lnTo>
                <a:pt x="334732" y="209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48148" y="2002994"/>
        <a:ext cx="16736" cy="16736"/>
      </dsp:txXfrm>
    </dsp:sp>
    <dsp:sp modelId="{EDE933B6-E827-4F0C-9DD3-3F092D6365BC}">
      <dsp:nvSpPr>
        <dsp:cNvPr id="0" name=""/>
        <dsp:cNvSpPr/>
      </dsp:nvSpPr>
      <dsp:spPr>
        <a:xfrm>
          <a:off x="382353" y="1457964"/>
          <a:ext cx="1106796" cy="11067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中惠农通江西</a:t>
          </a:r>
          <a:endParaRPr lang="en-US" sz="14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4440" y="1620051"/>
        <a:ext cx="782622" cy="78262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消费者为文旅休闲和休养人群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项目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消费者为中青年上班族白领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中心仓厨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36700" y="2290845"/>
        <a:ext cx="985643" cy="564507"/>
      </dsp:txXfrm>
    </dsp:sp>
    <dsp:sp modelId="{384811B6-17B1-4485-9430-A1144E6DF291}">
      <dsp:nvSpPr>
        <dsp:cNvPr id="0" name=""/>
        <dsp:cNvSpPr/>
      </dsp:nvSpPr>
      <dsp:spPr>
        <a:xfrm>
          <a:off x="236424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82741" y="2290845"/>
        <a:ext cx="985643" cy="564507"/>
      </dsp:txXfrm>
    </dsp:sp>
    <dsp:sp modelId="{B64DA0B6-F508-4408-A3BC-75623B94409D}">
      <dsp:nvSpPr>
        <dsp:cNvPr id="0" name=""/>
        <dsp:cNvSpPr/>
      </dsp:nvSpPr>
      <dsp:spPr>
        <a:xfrm>
          <a:off x="3410283" y="2272347"/>
          <a:ext cx="1022639" cy="601503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服务点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28781" y="2290845"/>
        <a:ext cx="985643" cy="56450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B5F83-FBED-40C7-A7C9-F12BDFE7E752}">
      <dsp:nvSpPr>
        <dsp:cNvPr id="0" name=""/>
        <dsp:cNvSpPr/>
      </dsp:nvSpPr>
      <dsp:spPr>
        <a:xfrm>
          <a:off x="0" y="3126724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连接设备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126724"/>
        <a:ext cx="2916078" cy="892289"/>
      </dsp:txXfrm>
    </dsp:sp>
    <dsp:sp modelId="{BAF65991-9CE4-4754-977C-9C8F63F02D54}">
      <dsp:nvSpPr>
        <dsp:cNvPr id="0" name=""/>
        <dsp:cNvSpPr/>
      </dsp:nvSpPr>
      <dsp:spPr>
        <a:xfrm>
          <a:off x="0" y="2085719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085719"/>
        <a:ext cx="2916078" cy="892289"/>
      </dsp:txXfrm>
    </dsp:sp>
    <dsp:sp modelId="{9ECBCF7B-1C23-482E-BFF3-6E284686C6E8}">
      <dsp:nvSpPr>
        <dsp:cNvPr id="0" name=""/>
        <dsp:cNvSpPr/>
      </dsp:nvSpPr>
      <dsp:spPr>
        <a:xfrm>
          <a:off x="0" y="1044715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云服务器</a:t>
          </a: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044715"/>
        <a:ext cx="2916078" cy="892289"/>
      </dsp:txXfrm>
    </dsp:sp>
    <dsp:sp modelId="{B54CC3AA-B839-4548-9702-4B6C71B39595}">
      <dsp:nvSpPr>
        <dsp:cNvPr id="0" name=""/>
        <dsp:cNvSpPr/>
      </dsp:nvSpPr>
      <dsp:spPr>
        <a:xfrm>
          <a:off x="0" y="3710"/>
          <a:ext cx="9720262" cy="8922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3710"/>
        <a:ext cx="2916078" cy="892289"/>
      </dsp:txXfrm>
    </dsp:sp>
    <dsp:sp modelId="{3A43D483-88E2-4A15-87CA-BCF620F2DCD1}">
      <dsp:nvSpPr>
        <dsp:cNvPr id="0" name=""/>
        <dsp:cNvSpPr/>
      </dsp:nvSpPr>
      <dsp:spPr>
        <a:xfrm>
          <a:off x="5663286" y="78068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应用服务器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85065" y="99847"/>
        <a:ext cx="1071804" cy="700016"/>
      </dsp:txXfrm>
    </dsp:sp>
    <dsp:sp modelId="{EEC13D5B-CD33-4589-BFA5-7BA6B0C1BB15}">
      <dsp:nvSpPr>
        <dsp:cNvPr id="0" name=""/>
        <dsp:cNvSpPr/>
      </dsp:nvSpPr>
      <dsp:spPr>
        <a:xfrm>
          <a:off x="4770996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1449970" y="0"/>
              </a:moveTo>
              <a:lnTo>
                <a:pt x="1449970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A3EB5-A7DC-4D7F-945C-ECB90E9F8E2C}">
      <dsp:nvSpPr>
        <dsp:cNvPr id="0" name=""/>
        <dsp:cNvSpPr/>
      </dsp:nvSpPr>
      <dsp:spPr>
        <a:xfrm>
          <a:off x="4213315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235094" y="1140851"/>
        <a:ext cx="1071804" cy="700016"/>
      </dsp:txXfrm>
    </dsp:sp>
    <dsp:sp modelId="{C24F2270-8ED7-47D2-9F85-234A07C97831}">
      <dsp:nvSpPr>
        <dsp:cNvPr id="0" name=""/>
        <dsp:cNvSpPr/>
      </dsp:nvSpPr>
      <dsp:spPr>
        <a:xfrm>
          <a:off x="4046011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D9FCDA-FCE5-4594-9F0D-6ED17669EFE4}">
      <dsp:nvSpPr>
        <dsp:cNvPr id="0" name=""/>
        <dsp:cNvSpPr/>
      </dsp:nvSpPr>
      <dsp:spPr>
        <a:xfrm>
          <a:off x="3488330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10109" y="2181856"/>
        <a:ext cx="1071804" cy="700016"/>
      </dsp:txXfrm>
    </dsp:sp>
    <dsp:sp modelId="{3F94E4CE-4E29-4E50-8DF2-69E0BFA0D2E9}">
      <dsp:nvSpPr>
        <dsp:cNvPr id="0" name=""/>
        <dsp:cNvSpPr/>
      </dsp:nvSpPr>
      <dsp:spPr>
        <a:xfrm>
          <a:off x="4770996" y="1862647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851014-0CE5-421F-931A-D12EBF98F29B}">
      <dsp:nvSpPr>
        <dsp:cNvPr id="0" name=""/>
        <dsp:cNvSpPr/>
      </dsp:nvSpPr>
      <dsp:spPr>
        <a:xfrm>
          <a:off x="4938301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移动端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960080" y="2181856"/>
        <a:ext cx="1071804" cy="700016"/>
      </dsp:txXfrm>
    </dsp:sp>
    <dsp:sp modelId="{52EA4D95-5BE7-4CC4-8FE9-B74D67CBF6F1}">
      <dsp:nvSpPr>
        <dsp:cNvPr id="0" name=""/>
        <dsp:cNvSpPr/>
      </dsp:nvSpPr>
      <dsp:spPr>
        <a:xfrm>
          <a:off x="6220967" y="821642"/>
          <a:ext cx="1449970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1449970" y="148714"/>
              </a:lnTo>
              <a:lnTo>
                <a:pt x="1449970" y="297429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4B2887-D899-43BE-87CD-913F6AA2DE78}">
      <dsp:nvSpPr>
        <dsp:cNvPr id="0" name=""/>
        <dsp:cNvSpPr/>
      </dsp:nvSpPr>
      <dsp:spPr>
        <a:xfrm>
          <a:off x="7113257" y="111907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代理服务器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1140851"/>
        <a:ext cx="1071804" cy="700016"/>
      </dsp:txXfrm>
    </dsp:sp>
    <dsp:sp modelId="{C8D27CAE-61B0-4387-9463-7D3212052A0E}">
      <dsp:nvSpPr>
        <dsp:cNvPr id="0" name=""/>
        <dsp:cNvSpPr/>
      </dsp:nvSpPr>
      <dsp:spPr>
        <a:xfrm>
          <a:off x="7625218" y="1862647"/>
          <a:ext cx="91440" cy="2974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9A25B-D71B-4850-B8CC-D8E3D2E00B87}">
      <dsp:nvSpPr>
        <dsp:cNvPr id="0" name=""/>
        <dsp:cNvSpPr/>
      </dsp:nvSpPr>
      <dsp:spPr>
        <a:xfrm>
          <a:off x="7113257" y="2160077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智能客户端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35036" y="2181856"/>
        <a:ext cx="1071804" cy="700016"/>
      </dsp:txXfrm>
    </dsp:sp>
    <dsp:sp modelId="{DB51306D-7587-4C58-8C34-559ED0BF1010}">
      <dsp:nvSpPr>
        <dsp:cNvPr id="0" name=""/>
        <dsp:cNvSpPr/>
      </dsp:nvSpPr>
      <dsp:spPr>
        <a:xfrm>
          <a:off x="6945953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724985" y="0"/>
              </a:moveTo>
              <a:lnTo>
                <a:pt x="724985" y="148714"/>
              </a:lnTo>
              <a:lnTo>
                <a:pt x="0" y="148714"/>
              </a:lnTo>
              <a:lnTo>
                <a:pt x="0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862826-CE85-4504-ACBF-2EB8E03591B5}">
      <dsp:nvSpPr>
        <dsp:cNvPr id="0" name=""/>
        <dsp:cNvSpPr/>
      </dsp:nvSpPr>
      <dsp:spPr>
        <a:xfrm>
          <a:off x="6388271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功能设备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10050" y="3222861"/>
        <a:ext cx="1071804" cy="700016"/>
      </dsp:txXfrm>
    </dsp:sp>
    <dsp:sp modelId="{257F7053-CD3E-4495-BB09-6C977AFDF0C3}">
      <dsp:nvSpPr>
        <dsp:cNvPr id="0" name=""/>
        <dsp:cNvSpPr/>
      </dsp:nvSpPr>
      <dsp:spPr>
        <a:xfrm>
          <a:off x="7670938" y="2903652"/>
          <a:ext cx="724985" cy="2974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4"/>
              </a:lnTo>
              <a:lnTo>
                <a:pt x="724985" y="148714"/>
              </a:lnTo>
              <a:lnTo>
                <a:pt x="724985" y="297429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7AB202E-ED7B-4E0C-842F-40D099B3630C}">
      <dsp:nvSpPr>
        <dsp:cNvPr id="0" name=""/>
        <dsp:cNvSpPr/>
      </dsp:nvSpPr>
      <dsp:spPr>
        <a:xfrm>
          <a:off x="7838242" y="3201082"/>
          <a:ext cx="1115362" cy="7435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传感器</a:t>
          </a:r>
          <a:endParaRPr lang="en-US" sz="15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860021" y="3222861"/>
        <a:ext cx="1071804" cy="70001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086854" y="392873"/>
          <a:ext cx="2580853" cy="137120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云服务器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</a:b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127015" y="433034"/>
        <a:ext cx="2500531" cy="1290885"/>
      </dsp:txXfrm>
    </dsp:sp>
    <dsp:sp modelId="{D4778B37-0FA3-43CA-AD11-95B34F90FB9D}">
      <dsp:nvSpPr>
        <dsp:cNvPr id="0" name=""/>
        <dsp:cNvSpPr/>
      </dsp:nvSpPr>
      <dsp:spPr>
        <a:xfrm>
          <a:off x="2331561" y="1764081"/>
          <a:ext cx="91440" cy="6882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8822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5A84FECA-3563-478F-A1D9-B1A80D5342E4}">
      <dsp:nvSpPr>
        <dsp:cNvPr id="0" name=""/>
        <dsp:cNvSpPr/>
      </dsp:nvSpPr>
      <dsp:spPr>
        <a:xfrm rot="10800000" flipV="1">
          <a:off x="1086854" y="2452308"/>
          <a:ext cx="2580853" cy="49650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b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研发工作站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 rot="-10800000">
        <a:off x="1101396" y="2466850"/>
        <a:ext cx="2551769" cy="46742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8AECD-5F2F-434A-AF79-CD5AB53B06FE}">
      <dsp:nvSpPr>
        <dsp:cNvPr id="0" name=""/>
        <dsp:cNvSpPr/>
      </dsp:nvSpPr>
      <dsp:spPr>
        <a:xfrm>
          <a:off x="1344185" y="498548"/>
          <a:ext cx="2066191" cy="137746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云应用服务器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84529" y="538892"/>
        <a:ext cx="1985503" cy="1296772"/>
      </dsp:txXfrm>
    </dsp:sp>
    <dsp:sp modelId="{D4778B37-0FA3-43CA-AD11-95B34F90FB9D}">
      <dsp:nvSpPr>
        <dsp:cNvPr id="0" name=""/>
        <dsp:cNvSpPr/>
      </dsp:nvSpPr>
      <dsp:spPr>
        <a:xfrm>
          <a:off x="1034256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1343024" y="0"/>
              </a:moveTo>
              <a:lnTo>
                <a:pt x="1343024" y="275492"/>
              </a:lnTo>
              <a:lnTo>
                <a:pt x="0" y="275492"/>
              </a:lnTo>
              <a:lnTo>
                <a:pt x="0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84FECA-3563-478F-A1D9-B1A80D5342E4}">
      <dsp:nvSpPr>
        <dsp:cNvPr id="0" name=""/>
        <dsp:cNvSpPr/>
      </dsp:nvSpPr>
      <dsp:spPr>
        <a:xfrm>
          <a:off x="1160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3348" y="2439181"/>
        <a:ext cx="2041815" cy="391768"/>
      </dsp:txXfrm>
    </dsp:sp>
    <dsp:sp modelId="{A81FB302-8E47-4227-8B14-CB66FE4C5992}">
      <dsp:nvSpPr>
        <dsp:cNvPr id="0" name=""/>
        <dsp:cNvSpPr/>
      </dsp:nvSpPr>
      <dsp:spPr>
        <a:xfrm>
          <a:off x="2377281" y="1876009"/>
          <a:ext cx="1343024" cy="5509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5492"/>
              </a:lnTo>
              <a:lnTo>
                <a:pt x="1343024" y="275492"/>
              </a:lnTo>
              <a:lnTo>
                <a:pt x="1343024" y="550984"/>
              </a:lnTo>
            </a:path>
          </a:pathLst>
        </a:custGeom>
        <a:noFill/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1047CB-F194-4024-A6ED-9B4DC2413227}">
      <dsp:nvSpPr>
        <dsp:cNvPr id="0" name=""/>
        <dsp:cNvSpPr/>
      </dsp:nvSpPr>
      <dsp:spPr>
        <a:xfrm>
          <a:off x="2687209" y="2426993"/>
          <a:ext cx="2066191" cy="41614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1">
              <a:shade val="35000"/>
              <a:satMod val="160000"/>
            </a:schemeClr>
          </a:contourClr>
        </a:sp3d>
      </dsp:spPr>
      <dsp:style>
        <a:lnRef idx="0">
          <a:schemeClr val="accent1"/>
        </a:lnRef>
        <a:fillRef idx="3">
          <a:schemeClr val="accent1"/>
        </a:fillRef>
        <a:effectRef idx="3">
          <a:schemeClr val="accent1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99397" y="2439181"/>
        <a:ext cx="2041815" cy="391768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5C3547-BD31-415C-9B6C-39CCDDD7B4F8}">
      <dsp:nvSpPr>
        <dsp:cNvPr id="0" name=""/>
        <dsp:cNvSpPr/>
      </dsp:nvSpPr>
      <dsp:spPr>
        <a:xfrm>
          <a:off x="1245380" y="233387"/>
          <a:ext cx="2263801" cy="1098670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裸金属应用服务器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1277559" y="265566"/>
        <a:ext cx="2199443" cy="1034312"/>
      </dsp:txXfrm>
    </dsp:sp>
    <dsp:sp modelId="{68A23010-16B5-4E17-BF27-D7B4A3E89475}">
      <dsp:nvSpPr>
        <dsp:cNvPr id="0" name=""/>
        <dsp:cNvSpPr/>
      </dsp:nvSpPr>
      <dsp:spPr>
        <a:xfrm>
          <a:off x="1222008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1155272" y="0"/>
              </a:moveTo>
              <a:lnTo>
                <a:pt x="1155272" y="145238"/>
              </a:lnTo>
              <a:lnTo>
                <a:pt x="0" y="145238"/>
              </a:lnTo>
              <a:lnTo>
                <a:pt x="0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893AED3B-7104-4539-A90B-FF439CC4DC13}">
      <dsp:nvSpPr>
        <dsp:cNvPr id="0" name=""/>
        <dsp:cNvSpPr/>
      </dsp:nvSpPr>
      <dsp:spPr>
        <a:xfrm>
          <a:off x="333336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www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7062" y="1636261"/>
        <a:ext cx="1749890" cy="441174"/>
      </dsp:txXfrm>
    </dsp:sp>
    <dsp:sp modelId="{551FF506-6A3B-407C-8BC8-FEBC15270130}">
      <dsp:nvSpPr>
        <dsp:cNvPr id="0" name=""/>
        <dsp:cNvSpPr/>
      </dsp:nvSpPr>
      <dsp:spPr>
        <a:xfrm>
          <a:off x="1176288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49DB317F-2875-40D8-AB30-641B32187EB6}">
      <dsp:nvSpPr>
        <dsp:cNvPr id="0" name=""/>
        <dsp:cNvSpPr/>
      </dsp:nvSpPr>
      <dsp:spPr>
        <a:xfrm>
          <a:off x="333336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345434" y="2796683"/>
        <a:ext cx="1753146" cy="388846"/>
      </dsp:txXfrm>
    </dsp:sp>
    <dsp:sp modelId="{CD744A3D-1808-405B-BCDD-57F5F7F6B862}">
      <dsp:nvSpPr>
        <dsp:cNvPr id="0" name=""/>
        <dsp:cNvSpPr/>
      </dsp:nvSpPr>
      <dsp:spPr>
        <a:xfrm>
          <a:off x="2377281" y="1332058"/>
          <a:ext cx="1155272" cy="2904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238"/>
              </a:lnTo>
              <a:lnTo>
                <a:pt x="1155272" y="145238"/>
              </a:lnTo>
              <a:lnTo>
                <a:pt x="1155272" y="290477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354C4613-639E-4B38-A2E7-F8DC7EE56F34}">
      <dsp:nvSpPr>
        <dsp:cNvPr id="0" name=""/>
        <dsp:cNvSpPr/>
      </dsp:nvSpPr>
      <dsp:spPr>
        <a:xfrm>
          <a:off x="2643882" y="1622535"/>
          <a:ext cx="1777342" cy="468626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2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2">
              <a:shade val="35000"/>
              <a:satMod val="160000"/>
            </a:schemeClr>
          </a:contourClr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代理服务器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mgt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7608" y="1636261"/>
        <a:ext cx="1749890" cy="441174"/>
      </dsp:txXfrm>
    </dsp:sp>
    <dsp:sp modelId="{C5A1D5AA-58B6-4625-8B19-D6F738B2624B}">
      <dsp:nvSpPr>
        <dsp:cNvPr id="0" name=""/>
        <dsp:cNvSpPr/>
      </dsp:nvSpPr>
      <dsp:spPr>
        <a:xfrm>
          <a:off x="3486833" y="2091161"/>
          <a:ext cx="91440" cy="6934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93424"/>
              </a:lnTo>
            </a:path>
          </a:pathLst>
        </a:custGeom>
        <a:noFill/>
        <a:ln w="19050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dsp:style>
    </dsp:sp>
    <dsp:sp modelId="{BAD50B9B-ADA6-45BB-B8F3-EAA3DBBEF1D5}">
      <dsp:nvSpPr>
        <dsp:cNvPr id="0" name=""/>
        <dsp:cNvSpPr/>
      </dsp:nvSpPr>
      <dsp:spPr>
        <a:xfrm>
          <a:off x="2643882" y="2784585"/>
          <a:ext cx="1777342" cy="41304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3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76200" dist="25400" dir="5400000" algn="ct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flat" dir="t">
            <a:rot lat="0" lon="0" rev="3600000"/>
          </a:lightRig>
        </a:scene3d>
        <a:sp3d contourW="12700" prstMaterial="flat">
          <a:bevelT w="38100" h="44450" prst="angle"/>
          <a:contourClr>
            <a:schemeClr val="accent3">
              <a:shade val="35000"/>
              <a:satMod val="160000"/>
            </a:schemeClr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rPr>
            <a:t>客户端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  <a:cs typeface="+mn-cs"/>
          </a:endParaRPr>
        </a:p>
      </dsp:txBody>
      <dsp:txXfrm>
        <a:off x="2655980" y="2796683"/>
        <a:ext cx="1753146" cy="38884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B0E3D1-E170-4683-9532-93CB0FCD5EEE}">
      <dsp:nvSpPr>
        <dsp:cNvPr id="0" name=""/>
        <dsp:cNvSpPr/>
      </dsp:nvSpPr>
      <dsp:spPr>
        <a:xfrm>
          <a:off x="4417631" y="1085532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zhnt-x.com</a:t>
          </a:r>
        </a:p>
      </dsp:txBody>
      <dsp:txXfrm>
        <a:off x="4431903" y="1099804"/>
        <a:ext cx="1960730" cy="458734"/>
      </dsp:txXfrm>
    </dsp:sp>
    <dsp:sp modelId="{7B854312-9C48-47EE-88BC-0465F9981BCB}">
      <dsp:nvSpPr>
        <dsp:cNvPr id="0" name=""/>
        <dsp:cNvSpPr/>
      </dsp:nvSpPr>
      <dsp:spPr>
        <a:xfrm>
          <a:off x="2099444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3312824" y="0"/>
              </a:moveTo>
              <a:lnTo>
                <a:pt x="331282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45287C-E6C4-4B6E-8FC2-7D7DF73A750C}">
      <dsp:nvSpPr>
        <dsp:cNvPr id="0" name=""/>
        <dsp:cNvSpPr/>
      </dsp:nvSpPr>
      <dsp:spPr>
        <a:xfrm>
          <a:off x="11048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119078" y="1781995"/>
        <a:ext cx="1960730" cy="458734"/>
      </dsp:txXfrm>
    </dsp:sp>
    <dsp:sp modelId="{7C03D348-8AC6-4D9D-825B-A90BC70C1A04}">
      <dsp:nvSpPr>
        <dsp:cNvPr id="0" name=""/>
        <dsp:cNvSpPr/>
      </dsp:nvSpPr>
      <dsp:spPr>
        <a:xfrm>
          <a:off x="995169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7209F2-E51F-4251-80F1-AF1AB8625EE9}">
      <dsp:nvSpPr>
        <dsp:cNvPr id="0" name=""/>
        <dsp:cNvSpPr/>
      </dsp:nvSpPr>
      <dsp:spPr>
        <a:xfrm>
          <a:off x="532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jx.zhnt-x.com</a:t>
          </a:r>
        </a:p>
      </dsp:txBody>
      <dsp:txXfrm>
        <a:off x="14804" y="2464185"/>
        <a:ext cx="1960730" cy="458734"/>
      </dsp:txXfrm>
    </dsp:sp>
    <dsp:sp modelId="{44B64A98-C1F8-4568-BF20-B76FF865C8F5}">
      <dsp:nvSpPr>
        <dsp:cNvPr id="0" name=""/>
        <dsp:cNvSpPr/>
      </dsp:nvSpPr>
      <dsp:spPr>
        <a:xfrm>
          <a:off x="2099444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C28601-8162-418D-8F0B-60DA875FC846}">
      <dsp:nvSpPr>
        <dsp:cNvPr id="0" name=""/>
        <dsp:cNvSpPr/>
      </dsp:nvSpPr>
      <dsp:spPr>
        <a:xfrm>
          <a:off x="220908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jxmgt.zhnt-x.com</a:t>
          </a:r>
        </a:p>
      </dsp:txBody>
      <dsp:txXfrm>
        <a:off x="2223353" y="2464185"/>
        <a:ext cx="1960730" cy="458734"/>
      </dsp:txXfrm>
    </dsp:sp>
    <dsp:sp modelId="{EB40A2E3-47FC-4CB7-A980-01507429C00D}">
      <dsp:nvSpPr>
        <dsp:cNvPr id="0" name=""/>
        <dsp:cNvSpPr/>
      </dsp:nvSpPr>
      <dsp:spPr>
        <a:xfrm>
          <a:off x="5412268" y="157281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8710CE-0D80-4C83-8CC8-CF1B26B26643}">
      <dsp:nvSpPr>
        <dsp:cNvPr id="0" name=""/>
        <dsp:cNvSpPr/>
      </dsp:nvSpPr>
      <dsp:spPr>
        <a:xfrm>
          <a:off x="5521906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5536178" y="1781995"/>
        <a:ext cx="1960730" cy="458734"/>
      </dsp:txXfrm>
    </dsp:sp>
    <dsp:sp modelId="{17EA487E-25B3-4017-B29E-B2AA34D7C56A}">
      <dsp:nvSpPr>
        <dsp:cNvPr id="0" name=""/>
        <dsp:cNvSpPr/>
      </dsp:nvSpPr>
      <dsp:spPr>
        <a:xfrm>
          <a:off x="5412268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1104274" y="0"/>
              </a:moveTo>
              <a:lnTo>
                <a:pt x="1104274" y="97455"/>
              </a:lnTo>
              <a:lnTo>
                <a:pt x="0" y="97455"/>
              </a:lnTo>
              <a:lnTo>
                <a:pt x="0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0E1CED-28ED-476C-810C-EE1C89005875}">
      <dsp:nvSpPr>
        <dsp:cNvPr id="0" name=""/>
        <dsp:cNvSpPr/>
      </dsp:nvSpPr>
      <dsp:spPr>
        <a:xfrm>
          <a:off x="4417631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fj.zhnt-x.com</a:t>
          </a:r>
        </a:p>
      </dsp:txBody>
      <dsp:txXfrm>
        <a:off x="4431903" y="2464185"/>
        <a:ext cx="1960730" cy="458734"/>
      </dsp:txXfrm>
    </dsp:sp>
    <dsp:sp modelId="{09AC1CDD-2131-487C-AB70-18F236EBA2AB}">
      <dsp:nvSpPr>
        <dsp:cNvPr id="0" name=""/>
        <dsp:cNvSpPr/>
      </dsp:nvSpPr>
      <dsp:spPr>
        <a:xfrm>
          <a:off x="6516543" y="2255001"/>
          <a:ext cx="110427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1104274" y="97455"/>
              </a:lnTo>
              <a:lnTo>
                <a:pt x="1104274" y="194911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D962D8-A49C-4A33-9E65-3EEF8D423C3C}">
      <dsp:nvSpPr>
        <dsp:cNvPr id="0" name=""/>
        <dsp:cNvSpPr/>
      </dsp:nvSpPr>
      <dsp:spPr>
        <a:xfrm>
          <a:off x="6626180" y="244991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fjmgt.zhnt-x.com</a:t>
          </a:r>
        </a:p>
      </dsp:txBody>
      <dsp:txXfrm>
        <a:off x="6640452" y="2464185"/>
        <a:ext cx="1960730" cy="458734"/>
      </dsp:txXfrm>
    </dsp:sp>
    <dsp:sp modelId="{88E334D8-BB22-4232-A4AE-29B280B42309}">
      <dsp:nvSpPr>
        <dsp:cNvPr id="0" name=""/>
        <dsp:cNvSpPr/>
      </dsp:nvSpPr>
      <dsp:spPr>
        <a:xfrm>
          <a:off x="5412268" y="1572811"/>
          <a:ext cx="3312824" cy="1949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7455"/>
              </a:lnTo>
              <a:lnTo>
                <a:pt x="3312824" y="97455"/>
              </a:lnTo>
              <a:lnTo>
                <a:pt x="3312824" y="194911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3BF531-2326-49A7-AD3B-0FB5D1E3A03B}">
      <dsp:nvSpPr>
        <dsp:cNvPr id="0" name=""/>
        <dsp:cNvSpPr/>
      </dsp:nvSpPr>
      <dsp:spPr>
        <a:xfrm>
          <a:off x="7730455" y="1767723"/>
          <a:ext cx="1989274" cy="4872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Consolas" panose="020B0609020204030204" pitchFamily="49" charset="0"/>
            </a:rPr>
            <a:t>……</a:t>
          </a:r>
        </a:p>
      </dsp:txBody>
      <dsp:txXfrm>
        <a:off x="7744727" y="1781995"/>
        <a:ext cx="1960730" cy="45873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895AF8-DA66-43E2-92F5-55F4E1471E9D}">
      <dsp:nvSpPr>
        <dsp:cNvPr id="0" name=""/>
        <dsp:cNvSpPr/>
      </dsp:nvSpPr>
      <dsp:spPr>
        <a:xfrm>
          <a:off x="1626951" y="2121636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账户</a:t>
          </a:r>
          <a:br>
            <a:rPr lang="en-US" altLang="zh-CN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工商主体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2341402"/>
        <a:ext cx="1061126" cy="1061126"/>
      </dsp:txXfrm>
    </dsp:sp>
    <dsp:sp modelId="{62630D5C-A74F-4714-B3CB-F004A71F36EB}">
      <dsp:nvSpPr>
        <dsp:cNvPr id="0" name=""/>
        <dsp:cNvSpPr/>
      </dsp:nvSpPr>
      <dsp:spPr>
        <a:xfrm rot="12855108">
          <a:off x="509653" y="1828168"/>
          <a:ext cx="1297518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91F883-F8D0-4876-921C-1378F817F99E}">
      <dsp:nvSpPr>
        <dsp:cNvPr id="0" name=""/>
        <dsp:cNvSpPr/>
      </dsp:nvSpPr>
      <dsp:spPr>
        <a:xfrm>
          <a:off x="183872" y="1236796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2245" y="1365691"/>
        <a:ext cx="619842" cy="622357"/>
      </dsp:txXfrm>
    </dsp:sp>
    <dsp:sp modelId="{48CCB4A3-614F-4702-8A6B-EA89924CA91F}">
      <dsp:nvSpPr>
        <dsp:cNvPr id="0" name=""/>
        <dsp:cNvSpPr/>
      </dsp:nvSpPr>
      <dsp:spPr>
        <a:xfrm rot="16200000">
          <a:off x="1771945" y="1231994"/>
          <a:ext cx="1210670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92A120D-995E-4C98-8F76-3EAB1961BD7D}">
      <dsp:nvSpPr>
        <dsp:cNvPr id="0" name=""/>
        <dsp:cNvSpPr/>
      </dsp:nvSpPr>
      <dsp:spPr>
        <a:xfrm>
          <a:off x="1938986" y="400430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67359" y="529325"/>
        <a:ext cx="619842" cy="622357"/>
      </dsp:txXfrm>
    </dsp:sp>
    <dsp:sp modelId="{97DFAB0F-80B0-4208-A820-A9E5AEFFDEA2}">
      <dsp:nvSpPr>
        <dsp:cNvPr id="0" name=""/>
        <dsp:cNvSpPr/>
      </dsp:nvSpPr>
      <dsp:spPr>
        <a:xfrm rot="19499352">
          <a:off x="2937919" y="1824298"/>
          <a:ext cx="1259412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E795E9-1A12-4FBA-ADD2-D2E61CD49E3E}">
      <dsp:nvSpPr>
        <dsp:cNvPr id="0" name=""/>
        <dsp:cNvSpPr/>
      </dsp:nvSpPr>
      <dsp:spPr>
        <a:xfrm>
          <a:off x="3645088" y="1236787"/>
          <a:ext cx="876588" cy="88014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账号</a:t>
          </a:r>
          <a:b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1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用户个人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3461" y="1365682"/>
        <a:ext cx="619842" cy="62235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15124-2D5C-4C74-8672-76E1AF24321A}">
      <dsp:nvSpPr>
        <dsp:cNvPr id="0" name=""/>
        <dsp:cNvSpPr/>
      </dsp:nvSpPr>
      <dsp:spPr>
        <a:xfrm>
          <a:off x="4066325" y="38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31388"/>
        <a:ext cx="1525611" cy="996407"/>
      </dsp:txXfrm>
    </dsp:sp>
    <dsp:sp modelId="{F0092090-392A-4778-986A-FE3180C5A579}">
      <dsp:nvSpPr>
        <dsp:cNvPr id="0" name=""/>
        <dsp:cNvSpPr/>
      </dsp:nvSpPr>
      <dsp:spPr>
        <a:xfrm>
          <a:off x="2796236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2063894" y="0"/>
              </a:moveTo>
              <a:lnTo>
                <a:pt x="2063894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25D3C-A9AE-4B49-8316-E690D71F373D}">
      <dsp:nvSpPr>
        <dsp:cNvPr id="0" name=""/>
        <dsp:cNvSpPr/>
      </dsp:nvSpPr>
      <dsp:spPr>
        <a:xfrm>
          <a:off x="2002430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33430" y="1513158"/>
        <a:ext cx="1525611" cy="996407"/>
      </dsp:txXfrm>
    </dsp:sp>
    <dsp:sp modelId="{1516C217-FBA0-4946-8D0F-971802A524E7}">
      <dsp:nvSpPr>
        <dsp:cNvPr id="0" name=""/>
        <dsp:cNvSpPr/>
      </dsp:nvSpPr>
      <dsp:spPr>
        <a:xfrm>
          <a:off x="1764289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536376-CA53-45C2-AAE3-E2300FE22F3B}">
      <dsp:nvSpPr>
        <dsp:cNvPr id="0" name=""/>
        <dsp:cNvSpPr/>
      </dsp:nvSpPr>
      <dsp:spPr>
        <a:xfrm>
          <a:off x="970483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01483" y="2994929"/>
        <a:ext cx="1525611" cy="996407"/>
      </dsp:txXfrm>
    </dsp:sp>
    <dsp:sp modelId="{385CD425-0B08-4F57-8BAB-3A1A52C84067}">
      <dsp:nvSpPr>
        <dsp:cNvPr id="0" name=""/>
        <dsp:cNvSpPr/>
      </dsp:nvSpPr>
      <dsp:spPr>
        <a:xfrm>
          <a:off x="2796236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B0F2E2-7E6A-4B07-9D62-91B4802E20E8}">
      <dsp:nvSpPr>
        <dsp:cNvPr id="0" name=""/>
        <dsp:cNvSpPr/>
      </dsp:nvSpPr>
      <dsp:spPr>
        <a:xfrm>
          <a:off x="3034378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商</a:t>
          </a: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户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65378" y="2994929"/>
        <a:ext cx="1525611" cy="996407"/>
      </dsp:txXfrm>
    </dsp:sp>
    <dsp:sp modelId="{7C71EFC4-F670-4E94-8F43-EAA7C6E7834B}">
      <dsp:nvSpPr>
        <dsp:cNvPr id="0" name=""/>
        <dsp:cNvSpPr/>
      </dsp:nvSpPr>
      <dsp:spPr>
        <a:xfrm>
          <a:off x="4814411" y="1058795"/>
          <a:ext cx="91440" cy="4233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A0D7B-4C7B-4AD9-8D16-712447E00F93}">
      <dsp:nvSpPr>
        <dsp:cNvPr id="0" name=""/>
        <dsp:cNvSpPr/>
      </dsp:nvSpPr>
      <dsp:spPr>
        <a:xfrm>
          <a:off x="4066325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品控中心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097325" y="1513158"/>
        <a:ext cx="1525611" cy="996407"/>
      </dsp:txXfrm>
    </dsp:sp>
    <dsp:sp modelId="{CF0D0C56-C3E5-416F-80B1-3F3CDA082F2B}">
      <dsp:nvSpPr>
        <dsp:cNvPr id="0" name=""/>
        <dsp:cNvSpPr/>
      </dsp:nvSpPr>
      <dsp:spPr>
        <a:xfrm>
          <a:off x="4860131" y="1058795"/>
          <a:ext cx="2063894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2063894" y="211681"/>
              </a:lnTo>
              <a:lnTo>
                <a:pt x="2063894" y="423362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63807A-DE8D-4B33-9E76-BE0E132D88D0}">
      <dsp:nvSpPr>
        <dsp:cNvPr id="0" name=""/>
        <dsp:cNvSpPr/>
      </dsp:nvSpPr>
      <dsp:spPr>
        <a:xfrm>
          <a:off x="6130219" y="1482158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161219" y="1513158"/>
        <a:ext cx="1525611" cy="996407"/>
      </dsp:txXfrm>
    </dsp:sp>
    <dsp:sp modelId="{0E4DCFDB-D18F-4628-A5AB-4A639BABB9A8}">
      <dsp:nvSpPr>
        <dsp:cNvPr id="0" name=""/>
        <dsp:cNvSpPr/>
      </dsp:nvSpPr>
      <dsp:spPr>
        <a:xfrm>
          <a:off x="5892078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1031947" y="0"/>
              </a:moveTo>
              <a:lnTo>
                <a:pt x="1031947" y="211681"/>
              </a:lnTo>
              <a:lnTo>
                <a:pt x="0" y="211681"/>
              </a:lnTo>
              <a:lnTo>
                <a:pt x="0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48D92-989C-4DF1-9CD3-73249F64382D}">
      <dsp:nvSpPr>
        <dsp:cNvPr id="0" name=""/>
        <dsp:cNvSpPr/>
      </dsp:nvSpPr>
      <dsp:spPr>
        <a:xfrm>
          <a:off x="5098272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29272" y="2994929"/>
        <a:ext cx="1525611" cy="996407"/>
      </dsp:txXfrm>
    </dsp:sp>
    <dsp:sp modelId="{4028DB92-E1F5-47D6-8DF6-8850AD276C37}">
      <dsp:nvSpPr>
        <dsp:cNvPr id="0" name=""/>
        <dsp:cNvSpPr/>
      </dsp:nvSpPr>
      <dsp:spPr>
        <a:xfrm>
          <a:off x="6924025" y="2540566"/>
          <a:ext cx="1031947" cy="4233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681"/>
              </a:lnTo>
              <a:lnTo>
                <a:pt x="1031947" y="211681"/>
              </a:lnTo>
              <a:lnTo>
                <a:pt x="1031947" y="423362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197867-97C8-43FE-8333-D718B1E9058E}">
      <dsp:nvSpPr>
        <dsp:cNvPr id="0" name=""/>
        <dsp:cNvSpPr/>
      </dsp:nvSpPr>
      <dsp:spPr>
        <a:xfrm>
          <a:off x="7162167" y="2963929"/>
          <a:ext cx="1587611" cy="10584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3167" y="2994929"/>
        <a:ext cx="1525611" cy="99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47E6CE-5551-4448-B32A-5AA8351FDE37}">
      <dsp:nvSpPr>
        <dsp:cNvPr id="0" name=""/>
        <dsp:cNvSpPr/>
      </dsp:nvSpPr>
      <dsp:spPr>
        <a:xfrm>
          <a:off x="580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7E2CDA-D169-436E-AFE5-8F9FDC68FEDB}">
      <dsp:nvSpPr>
        <dsp:cNvPr id="0" name=""/>
        <dsp:cNvSpPr/>
      </dsp:nvSpPr>
      <dsp:spPr>
        <a:xfrm>
          <a:off x="1463722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487164" y="691605"/>
        <a:ext cx="753498" cy="786156"/>
      </dsp:txXfrm>
    </dsp:sp>
    <dsp:sp modelId="{A116A749-4B90-4743-A222-9CE2189A78FB}">
      <dsp:nvSpPr>
        <dsp:cNvPr id="0" name=""/>
        <dsp:cNvSpPr/>
      </dsp:nvSpPr>
      <dsp:spPr>
        <a:xfrm>
          <a:off x="580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580" y="195330"/>
        <a:ext cx="1687910" cy="246267"/>
      </dsp:txXfrm>
    </dsp:sp>
    <dsp:sp modelId="{9F8C9E4D-D251-487F-A372-CC75C6590941}">
      <dsp:nvSpPr>
        <dsp:cNvPr id="0" name=""/>
        <dsp:cNvSpPr/>
      </dsp:nvSpPr>
      <dsp:spPr>
        <a:xfrm>
          <a:off x="2490457" y="468030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FB4137-A936-4659-9BF4-79E5BCD7C6DE}">
      <dsp:nvSpPr>
        <dsp:cNvPr id="0" name=""/>
        <dsp:cNvSpPr/>
      </dsp:nvSpPr>
      <dsp:spPr>
        <a:xfrm>
          <a:off x="3953599" y="668163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3977041" y="691605"/>
        <a:ext cx="753498" cy="786156"/>
      </dsp:txXfrm>
    </dsp:sp>
    <dsp:sp modelId="{5C774F3F-7F0B-4AA6-A1DB-BBFE24DA9906}">
      <dsp:nvSpPr>
        <dsp:cNvPr id="0" name=""/>
        <dsp:cNvSpPr/>
      </dsp:nvSpPr>
      <dsp:spPr>
        <a:xfrm>
          <a:off x="2490457" y="195330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490457" y="195330"/>
        <a:ext cx="1687910" cy="246267"/>
      </dsp:txXfrm>
    </dsp:sp>
    <dsp:sp modelId="{9D81210E-08B0-4D9F-8ECB-33C26C5A2D7F}">
      <dsp:nvSpPr>
        <dsp:cNvPr id="0" name=""/>
        <dsp:cNvSpPr/>
      </dsp:nvSpPr>
      <dsp:spPr>
        <a:xfrm>
          <a:off x="1245518" y="2397238"/>
          <a:ext cx="1687910" cy="14301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9000" b="-9000"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603471-177F-4331-90EE-F78739A7D2A5}">
      <dsp:nvSpPr>
        <dsp:cNvPr id="0" name=""/>
        <dsp:cNvSpPr/>
      </dsp:nvSpPr>
      <dsp:spPr>
        <a:xfrm>
          <a:off x="2708660" y="2597371"/>
          <a:ext cx="800382" cy="8330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2732102" y="2620813"/>
        <a:ext cx="753498" cy="786156"/>
      </dsp:txXfrm>
    </dsp:sp>
    <dsp:sp modelId="{5BD4509E-23EC-4EA4-9D33-0DAE4AFA72F3}">
      <dsp:nvSpPr>
        <dsp:cNvPr id="0" name=""/>
        <dsp:cNvSpPr/>
      </dsp:nvSpPr>
      <dsp:spPr>
        <a:xfrm>
          <a:off x="1245518" y="2124538"/>
          <a:ext cx="1687910" cy="24626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245518" y="2124538"/>
        <a:ext cx="1687910" cy="24626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533CD-6FC1-4811-A6F5-1FC5CC25453D}">
      <dsp:nvSpPr>
        <dsp:cNvPr id="0" name=""/>
        <dsp:cNvSpPr/>
      </dsp:nvSpPr>
      <dsp:spPr>
        <a:xfrm>
          <a:off x="0" y="2579643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派生层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579643"/>
        <a:ext cx="2916078" cy="852421"/>
      </dsp:txXfrm>
    </dsp:sp>
    <dsp:sp modelId="{488BF72A-AFB1-44D7-8AFB-3FDD7A181FE9}">
      <dsp:nvSpPr>
        <dsp:cNvPr id="0" name=""/>
        <dsp:cNvSpPr/>
      </dsp:nvSpPr>
      <dsp:spPr>
        <a:xfrm>
          <a:off x="0" y="1585151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具象层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585151"/>
        <a:ext cx="2916078" cy="852421"/>
      </dsp:txXfrm>
    </dsp:sp>
    <dsp:sp modelId="{8F34B1A9-1F39-4050-A227-B0A49F8687C6}">
      <dsp:nvSpPr>
        <dsp:cNvPr id="0" name=""/>
        <dsp:cNvSpPr/>
      </dsp:nvSpPr>
      <dsp:spPr>
        <a:xfrm>
          <a:off x="0" y="590660"/>
          <a:ext cx="9720262" cy="8524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抽象层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590660"/>
        <a:ext cx="2916078" cy="852421"/>
      </dsp:txXfrm>
    </dsp:sp>
    <dsp:sp modelId="{6BD198C0-5B82-4BEA-89C0-22609D65B284}">
      <dsp:nvSpPr>
        <dsp:cNvPr id="0" name=""/>
        <dsp:cNvSpPr/>
      </dsp:nvSpPr>
      <dsp:spPr>
        <a:xfrm>
          <a:off x="5688204" y="661695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Entity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（事物）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682500"/>
        <a:ext cx="1023916" cy="668741"/>
      </dsp:txXfrm>
    </dsp:sp>
    <dsp:sp modelId="{69E66291-C50C-4EDF-AE1E-BAEF9DC37C14}">
      <dsp:nvSpPr>
        <dsp:cNvPr id="0" name=""/>
        <dsp:cNvSpPr/>
      </dsp:nvSpPr>
      <dsp:spPr>
        <a:xfrm>
          <a:off x="3450598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2770369" y="0"/>
              </a:moveTo>
              <a:lnTo>
                <a:pt x="2770369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E6EC14-7D41-43D1-8EE6-D478B3712415}">
      <dsp:nvSpPr>
        <dsp:cNvPr id="0" name=""/>
        <dsp:cNvSpPr/>
      </dsp:nvSpPr>
      <dsp:spPr>
        <a:xfrm>
          <a:off x="291783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Org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38639" y="1676991"/>
        <a:ext cx="1023916" cy="668741"/>
      </dsp:txXfrm>
    </dsp:sp>
    <dsp:sp modelId="{7E50D4AD-C44C-481B-9D5F-5BC8CC5BFD04}">
      <dsp:nvSpPr>
        <dsp:cNvPr id="0" name=""/>
        <dsp:cNvSpPr/>
      </dsp:nvSpPr>
      <dsp:spPr>
        <a:xfrm>
          <a:off x="4835782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1385184" y="0"/>
              </a:moveTo>
              <a:lnTo>
                <a:pt x="1385184" y="142070"/>
              </a:lnTo>
              <a:lnTo>
                <a:pt x="0" y="142070"/>
              </a:lnTo>
              <a:lnTo>
                <a:pt x="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386098-FB83-46DD-B152-372ABA7B13CD}">
      <dsp:nvSpPr>
        <dsp:cNvPr id="0" name=""/>
        <dsp:cNvSpPr/>
      </dsp:nvSpPr>
      <dsp:spPr>
        <a:xfrm>
          <a:off x="430301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Item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323824" y="1676991"/>
        <a:ext cx="1023916" cy="668741"/>
      </dsp:txXfrm>
    </dsp:sp>
    <dsp:sp modelId="{5738B40C-746D-4340-96CC-3A81785812C4}">
      <dsp:nvSpPr>
        <dsp:cNvPr id="0" name=""/>
        <dsp:cNvSpPr/>
      </dsp:nvSpPr>
      <dsp:spPr>
        <a:xfrm>
          <a:off x="6175247" y="1372046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A78253-5383-410C-A393-47C3986E5B5B}">
      <dsp:nvSpPr>
        <dsp:cNvPr id="0" name=""/>
        <dsp:cNvSpPr/>
      </dsp:nvSpPr>
      <dsp:spPr>
        <a:xfrm>
          <a:off x="5688204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User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709009" y="1676991"/>
        <a:ext cx="1023916" cy="668741"/>
      </dsp:txXfrm>
    </dsp:sp>
    <dsp:sp modelId="{936A1E7A-91E1-4C4B-8046-19ECD4AFF856}">
      <dsp:nvSpPr>
        <dsp:cNvPr id="0" name=""/>
        <dsp:cNvSpPr/>
      </dsp:nvSpPr>
      <dsp:spPr>
        <a:xfrm>
          <a:off x="6220967" y="1372046"/>
          <a:ext cx="1385184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1385184" y="142070"/>
              </a:lnTo>
              <a:lnTo>
                <a:pt x="1385184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60B15A-138A-4BCA-BB2D-C4C0CE4C24AD}">
      <dsp:nvSpPr>
        <dsp:cNvPr id="0" name=""/>
        <dsp:cNvSpPr/>
      </dsp:nvSpPr>
      <dsp:spPr>
        <a:xfrm>
          <a:off x="7073389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Lot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094194" y="1676991"/>
        <a:ext cx="1023916" cy="668741"/>
      </dsp:txXfrm>
    </dsp:sp>
    <dsp:sp modelId="{F04D7043-6785-4210-9D24-1D141177DEDC}">
      <dsp:nvSpPr>
        <dsp:cNvPr id="0" name=""/>
        <dsp:cNvSpPr/>
      </dsp:nvSpPr>
      <dsp:spPr>
        <a:xfrm>
          <a:off x="7560432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01BC7-EF68-4746-9AC7-E32EE1C00B7D}">
      <dsp:nvSpPr>
        <dsp:cNvPr id="0" name=""/>
        <dsp:cNvSpPr/>
      </dsp:nvSpPr>
      <dsp:spPr>
        <a:xfrm>
          <a:off x="7073389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Book</a:t>
          </a:r>
        </a:p>
      </dsp:txBody>
      <dsp:txXfrm>
        <a:off x="7094194" y="2671483"/>
        <a:ext cx="1023916" cy="668741"/>
      </dsp:txXfrm>
    </dsp:sp>
    <dsp:sp modelId="{2F345789-EB2F-4873-AAD7-03E59CF70572}">
      <dsp:nvSpPr>
        <dsp:cNvPr id="0" name=""/>
        <dsp:cNvSpPr/>
      </dsp:nvSpPr>
      <dsp:spPr>
        <a:xfrm>
          <a:off x="6220967" y="1372046"/>
          <a:ext cx="2770369" cy="2841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2070"/>
              </a:lnTo>
              <a:lnTo>
                <a:pt x="2770369" y="142070"/>
              </a:lnTo>
              <a:lnTo>
                <a:pt x="2770369" y="28414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B98C03-2C17-48E6-810C-2A0C6862C080}">
      <dsp:nvSpPr>
        <dsp:cNvPr id="0" name=""/>
        <dsp:cNvSpPr/>
      </dsp:nvSpPr>
      <dsp:spPr>
        <a:xfrm>
          <a:off x="8458573" y="1656186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Ware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79378" y="1676991"/>
        <a:ext cx="1023916" cy="668741"/>
      </dsp:txXfrm>
    </dsp:sp>
    <dsp:sp modelId="{35295417-8BC0-443F-AC53-7B037A517A34}">
      <dsp:nvSpPr>
        <dsp:cNvPr id="0" name=""/>
        <dsp:cNvSpPr/>
      </dsp:nvSpPr>
      <dsp:spPr>
        <a:xfrm>
          <a:off x="8945617" y="2366538"/>
          <a:ext cx="91440" cy="28414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414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5675-AF26-4126-ADC1-E62E05EB223E}">
      <dsp:nvSpPr>
        <dsp:cNvPr id="0" name=""/>
        <dsp:cNvSpPr/>
      </dsp:nvSpPr>
      <dsp:spPr>
        <a:xfrm>
          <a:off x="8458573" y="2650678"/>
          <a:ext cx="1065526" cy="7103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Buy</a:t>
          </a:r>
        </a:p>
      </dsp:txBody>
      <dsp:txXfrm>
        <a:off x="8479378" y="2671483"/>
        <a:ext cx="1023916" cy="668741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1D45B-C00E-4CEE-A39E-F903E10B3075}">
      <dsp:nvSpPr>
        <dsp:cNvPr id="0" name=""/>
        <dsp:cNvSpPr/>
      </dsp:nvSpPr>
      <dsp:spPr>
        <a:xfrm>
          <a:off x="5195266" y="2849201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837838"/>
              </a:lnTo>
              <a:lnTo>
                <a:pt x="439697" y="837838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91460" y="3244465"/>
        <a:ext cx="47310" cy="47310"/>
      </dsp:txXfrm>
    </dsp:sp>
    <dsp:sp modelId="{E954E0FB-421D-45B5-81A5-AE24F4158E96}">
      <dsp:nvSpPr>
        <dsp:cNvPr id="0" name=""/>
        <dsp:cNvSpPr/>
      </dsp:nvSpPr>
      <dsp:spPr>
        <a:xfrm>
          <a:off x="5195266" y="2803481"/>
          <a:ext cx="4396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39697" y="4572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404122" y="2838208"/>
        <a:ext cx="21984" cy="21984"/>
      </dsp:txXfrm>
    </dsp:sp>
    <dsp:sp modelId="{9FC54932-424F-49E6-A028-CEE2150835F6}">
      <dsp:nvSpPr>
        <dsp:cNvPr id="0" name=""/>
        <dsp:cNvSpPr/>
      </dsp:nvSpPr>
      <dsp:spPr>
        <a:xfrm>
          <a:off x="5195266" y="2011362"/>
          <a:ext cx="439697" cy="837838"/>
        </a:xfrm>
        <a:custGeom>
          <a:avLst/>
          <a:gdLst/>
          <a:ahLst/>
          <a:cxnLst/>
          <a:rect l="0" t="0" r="0" b="0"/>
          <a:pathLst>
            <a:path>
              <a:moveTo>
                <a:pt x="0" y="837838"/>
              </a:moveTo>
              <a:lnTo>
                <a:pt x="219848" y="83783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1460" y="2406626"/>
        <a:ext cx="47310" cy="47310"/>
      </dsp:txXfrm>
    </dsp:sp>
    <dsp:sp modelId="{1FD0C08A-D07B-4E56-BE1F-8A77C1B4EFC9}">
      <dsp:nvSpPr>
        <dsp:cNvPr id="0" name=""/>
        <dsp:cNvSpPr/>
      </dsp:nvSpPr>
      <dsp:spPr>
        <a:xfrm>
          <a:off x="2557080" y="1801902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1047298"/>
              </a:lnTo>
              <a:lnTo>
                <a:pt x="439697" y="1047298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2297155"/>
        <a:ext cx="56792" cy="56792"/>
      </dsp:txXfrm>
    </dsp:sp>
    <dsp:sp modelId="{C6FF6F2A-CFB4-4493-9AC9-F045CD5DE7B3}">
      <dsp:nvSpPr>
        <dsp:cNvPr id="0" name=""/>
        <dsp:cNvSpPr/>
      </dsp:nvSpPr>
      <dsp:spPr>
        <a:xfrm>
          <a:off x="5195266" y="754604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9848" y="0"/>
              </a:lnTo>
              <a:lnTo>
                <a:pt x="219848" y="418919"/>
              </a:lnTo>
              <a:lnTo>
                <a:pt x="439697" y="418919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948881"/>
        <a:ext cx="30365" cy="30365"/>
      </dsp:txXfrm>
    </dsp:sp>
    <dsp:sp modelId="{7561E927-7224-4259-83CE-E0FCF39C0853}">
      <dsp:nvSpPr>
        <dsp:cNvPr id="0" name=""/>
        <dsp:cNvSpPr/>
      </dsp:nvSpPr>
      <dsp:spPr>
        <a:xfrm>
          <a:off x="5195266" y="335685"/>
          <a:ext cx="439697" cy="418919"/>
        </a:xfrm>
        <a:custGeom>
          <a:avLst/>
          <a:gdLst/>
          <a:ahLst/>
          <a:cxnLst/>
          <a:rect l="0" t="0" r="0" b="0"/>
          <a:pathLst>
            <a:path>
              <a:moveTo>
                <a:pt x="0" y="418919"/>
              </a:moveTo>
              <a:lnTo>
                <a:pt x="219848" y="418919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399932" y="529962"/>
        <a:ext cx="30365" cy="30365"/>
      </dsp:txXfrm>
    </dsp:sp>
    <dsp:sp modelId="{B743B4BB-AC48-45AC-BFC1-5CC4A88189E1}">
      <dsp:nvSpPr>
        <dsp:cNvPr id="0" name=""/>
        <dsp:cNvSpPr/>
      </dsp:nvSpPr>
      <dsp:spPr>
        <a:xfrm>
          <a:off x="2557080" y="754604"/>
          <a:ext cx="439697" cy="1047298"/>
        </a:xfrm>
        <a:custGeom>
          <a:avLst/>
          <a:gdLst/>
          <a:ahLst/>
          <a:cxnLst/>
          <a:rect l="0" t="0" r="0" b="0"/>
          <a:pathLst>
            <a:path>
              <a:moveTo>
                <a:pt x="0" y="1047298"/>
              </a:moveTo>
              <a:lnTo>
                <a:pt x="219848" y="1047298"/>
              </a:lnTo>
              <a:lnTo>
                <a:pt x="219848" y="0"/>
              </a:lnTo>
              <a:lnTo>
                <a:pt x="439697" y="0"/>
              </a:lnTo>
            </a:path>
          </a:pathLst>
        </a:custGeom>
        <a:noFill/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748532" y="1249857"/>
        <a:ext cx="56792" cy="56792"/>
      </dsp:txXfrm>
    </dsp:sp>
    <dsp:sp modelId="{2E67F6C3-A528-4B39-8A4E-18A41CCCC1B0}">
      <dsp:nvSpPr>
        <dsp:cNvPr id="0" name=""/>
        <dsp:cNvSpPr/>
      </dsp:nvSpPr>
      <dsp:spPr>
        <a:xfrm rot="16200000">
          <a:off x="458074" y="1466767"/>
          <a:ext cx="3527741" cy="67027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批发价／批发收入 </a:t>
          </a:r>
          <a:r>
            <a:rPr lang="en-US" altLang="zh-CN" sz="2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100%</a:t>
          </a:r>
          <a:endParaRPr lang="en-US" sz="2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58074" y="1466767"/>
        <a:ext cx="3527741" cy="670270"/>
      </dsp:txXfrm>
    </dsp:sp>
    <dsp:sp modelId="{93B569AE-4ADF-40E5-97AE-A1D89FF80C49}">
      <dsp:nvSpPr>
        <dsp:cNvPr id="0" name=""/>
        <dsp:cNvSpPr/>
      </dsp:nvSpPr>
      <dsp:spPr>
        <a:xfrm>
          <a:off x="2996778" y="419469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产供收入 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90%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419469"/>
        <a:ext cx="2198488" cy="670270"/>
      </dsp:txXfrm>
    </dsp:sp>
    <dsp:sp modelId="{0E184B97-BD54-4D03-B99B-E91C7E3676D9}">
      <dsp:nvSpPr>
        <dsp:cNvPr id="0" name=""/>
        <dsp:cNvSpPr/>
      </dsp:nvSpPr>
      <dsp:spPr>
        <a:xfrm>
          <a:off x="5634964" y="549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产源生产所得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549"/>
        <a:ext cx="2198488" cy="670270"/>
      </dsp:txXfrm>
    </dsp:sp>
    <dsp:sp modelId="{C709D626-CBDA-4AF3-BB7A-44F355D43E52}">
      <dsp:nvSpPr>
        <dsp:cNvPr id="0" name=""/>
        <dsp:cNvSpPr/>
      </dsp:nvSpPr>
      <dsp:spPr>
        <a:xfrm>
          <a:off x="5634964" y="838388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供应方的包销服务费用及到控配中心的运费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838388"/>
        <a:ext cx="2198488" cy="670270"/>
      </dsp:txXfrm>
    </dsp:sp>
    <dsp:sp modelId="{16F59F6E-7053-481D-A367-5411C201C894}">
      <dsp:nvSpPr>
        <dsp:cNvPr id="0" name=""/>
        <dsp:cNvSpPr/>
      </dsp:nvSpPr>
      <dsp:spPr>
        <a:xfrm>
          <a:off x="2996778" y="2514065"/>
          <a:ext cx="2198488" cy="67027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平台收入</a:t>
          </a:r>
          <a:r>
            <a:rPr lang="en-US" altLang="zh-CN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 10%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96778" y="2514065"/>
        <a:ext cx="2198488" cy="670270"/>
      </dsp:txXfrm>
    </dsp:sp>
    <dsp:sp modelId="{D623C5EC-25BE-43EE-9897-2A6E589905E6}">
      <dsp:nvSpPr>
        <dsp:cNvPr id="0" name=""/>
        <dsp:cNvSpPr/>
      </dsp:nvSpPr>
      <dsp:spPr>
        <a:xfrm>
          <a:off x="5634964" y="1676227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信息服务及支付费用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1676227"/>
        <a:ext cx="2198488" cy="670270"/>
      </dsp:txXfrm>
    </dsp:sp>
    <dsp:sp modelId="{B11938FD-10E2-4C34-8A1F-47FBA2B4F269}">
      <dsp:nvSpPr>
        <dsp:cNvPr id="0" name=""/>
        <dsp:cNvSpPr/>
      </dsp:nvSpPr>
      <dsp:spPr>
        <a:xfrm>
          <a:off x="5634964" y="2514065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控配中心的品控及配送到市场的费用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2514065"/>
        <a:ext cx="2198488" cy="670270"/>
      </dsp:txXfrm>
    </dsp:sp>
    <dsp:sp modelId="{8C2C7AFC-1C3C-433C-A50B-3DAE96622C35}">
      <dsp:nvSpPr>
        <dsp:cNvPr id="0" name=""/>
        <dsp:cNvSpPr/>
      </dsp:nvSpPr>
      <dsp:spPr>
        <a:xfrm>
          <a:off x="5634964" y="3351904"/>
          <a:ext cx="2198488" cy="67027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其它配套费用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634964" y="3351904"/>
        <a:ext cx="2198488" cy="670270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2393C-B10E-4472-87EE-4DCE8E9A3EC2}">
      <dsp:nvSpPr>
        <dsp:cNvPr id="0" name=""/>
        <dsp:cNvSpPr/>
      </dsp:nvSpPr>
      <dsp:spPr>
        <a:xfrm>
          <a:off x="3537598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DD2107-7638-464A-8762-E3973D3DE37F}">
      <dsp:nvSpPr>
        <dsp:cNvPr id="0" name=""/>
        <dsp:cNvSpPr/>
      </dsp:nvSpPr>
      <dsp:spPr>
        <a:xfrm>
          <a:off x="2929813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60A9F-1B73-4F84-855E-2D29760C4804}">
      <dsp:nvSpPr>
        <dsp:cNvPr id="0" name=""/>
        <dsp:cNvSpPr/>
      </dsp:nvSpPr>
      <dsp:spPr>
        <a:xfrm>
          <a:off x="232202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1215570" y="197115"/>
              </a:lnTo>
              <a:lnTo>
                <a:pt x="121557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9DFB2EB-E902-41C3-9AC3-636DAD4D5985}">
      <dsp:nvSpPr>
        <dsp:cNvPr id="0" name=""/>
        <dsp:cNvSpPr/>
      </dsp:nvSpPr>
      <dsp:spPr>
        <a:xfrm>
          <a:off x="2276307" y="1013330"/>
          <a:ext cx="91440" cy="2892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23BAFF-938F-4D37-8FCE-E9CEB19CFDB9}">
      <dsp:nvSpPr>
        <dsp:cNvPr id="0" name=""/>
        <dsp:cNvSpPr/>
      </dsp:nvSpPr>
      <dsp:spPr>
        <a:xfrm>
          <a:off x="1106457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7115"/>
              </a:lnTo>
              <a:lnTo>
                <a:pt x="607785" y="197115"/>
              </a:lnTo>
              <a:lnTo>
                <a:pt x="607785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146429-C223-42EA-A628-6B4068416552}">
      <dsp:nvSpPr>
        <dsp:cNvPr id="0" name=""/>
        <dsp:cNvSpPr/>
      </dsp:nvSpPr>
      <dsp:spPr>
        <a:xfrm>
          <a:off x="498671" y="1934125"/>
          <a:ext cx="607785" cy="289250"/>
        </a:xfrm>
        <a:custGeom>
          <a:avLst/>
          <a:gdLst/>
          <a:ahLst/>
          <a:cxnLst/>
          <a:rect l="0" t="0" r="0" b="0"/>
          <a:pathLst>
            <a:path>
              <a:moveTo>
                <a:pt x="607785" y="0"/>
              </a:moveTo>
              <a:lnTo>
                <a:pt x="607785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A67613-5132-4971-8699-5A1A9FF8B82B}">
      <dsp:nvSpPr>
        <dsp:cNvPr id="0" name=""/>
        <dsp:cNvSpPr/>
      </dsp:nvSpPr>
      <dsp:spPr>
        <a:xfrm>
          <a:off x="1106457" y="1013330"/>
          <a:ext cx="1215570" cy="289250"/>
        </a:xfrm>
        <a:custGeom>
          <a:avLst/>
          <a:gdLst/>
          <a:ahLst/>
          <a:cxnLst/>
          <a:rect l="0" t="0" r="0" b="0"/>
          <a:pathLst>
            <a:path>
              <a:moveTo>
                <a:pt x="1215570" y="0"/>
              </a:moveTo>
              <a:lnTo>
                <a:pt x="1215570" y="197115"/>
              </a:lnTo>
              <a:lnTo>
                <a:pt x="0" y="197115"/>
              </a:lnTo>
              <a:lnTo>
                <a:pt x="0" y="289250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2B79AC-C7E5-45E6-8C23-6C9E3AF7B8A8}">
      <dsp:nvSpPr>
        <dsp:cNvPr id="0" name=""/>
        <dsp:cNvSpPr/>
      </dsp:nvSpPr>
      <dsp:spPr>
        <a:xfrm>
          <a:off x="1824748" y="381786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2AF7C-A76C-4CA9-BA74-F780F4EB144A}">
      <dsp:nvSpPr>
        <dsp:cNvPr id="0" name=""/>
        <dsp:cNvSpPr/>
      </dsp:nvSpPr>
      <dsp:spPr>
        <a:xfrm>
          <a:off x="1935255" y="486767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505264"/>
        <a:ext cx="957563" cy="594550"/>
      </dsp:txXfrm>
    </dsp:sp>
    <dsp:sp modelId="{C012CF40-E5D1-4EFD-9116-8A19C49243AC}">
      <dsp:nvSpPr>
        <dsp:cNvPr id="0" name=""/>
        <dsp:cNvSpPr/>
      </dsp:nvSpPr>
      <dsp:spPr>
        <a:xfrm>
          <a:off x="60917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EE25C0-4A36-494C-A5AE-AF48ABE70FFB}">
      <dsp:nvSpPr>
        <dsp:cNvPr id="0" name=""/>
        <dsp:cNvSpPr/>
      </dsp:nvSpPr>
      <dsp:spPr>
        <a:xfrm>
          <a:off x="719684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38181" y="1426058"/>
        <a:ext cx="957563" cy="594550"/>
      </dsp:txXfrm>
    </dsp:sp>
    <dsp:sp modelId="{F8A42063-9700-4CCC-87D4-07F8EAD81504}">
      <dsp:nvSpPr>
        <dsp:cNvPr id="0" name=""/>
        <dsp:cNvSpPr/>
      </dsp:nvSpPr>
      <dsp:spPr>
        <a:xfrm>
          <a:off x="1392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BFA72F-74F1-459C-8FDE-316EDD4B2EFE}">
      <dsp:nvSpPr>
        <dsp:cNvPr id="0" name=""/>
        <dsp:cNvSpPr/>
      </dsp:nvSpPr>
      <dsp:spPr>
        <a:xfrm>
          <a:off x="11189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0396" y="2346853"/>
        <a:ext cx="957563" cy="594550"/>
      </dsp:txXfrm>
    </dsp:sp>
    <dsp:sp modelId="{230E4865-6896-4E00-BC83-D016A838EEAD}">
      <dsp:nvSpPr>
        <dsp:cNvPr id="0" name=""/>
        <dsp:cNvSpPr/>
      </dsp:nvSpPr>
      <dsp:spPr>
        <a:xfrm>
          <a:off x="1216963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E1A6C9-5A50-44C9-9BB2-6F5A9854E1DF}">
      <dsp:nvSpPr>
        <dsp:cNvPr id="0" name=""/>
        <dsp:cNvSpPr/>
      </dsp:nvSpPr>
      <dsp:spPr>
        <a:xfrm>
          <a:off x="1327469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966" y="2346853"/>
        <a:ext cx="957563" cy="594550"/>
      </dsp:txXfrm>
    </dsp:sp>
    <dsp:sp modelId="{92B0BD9A-CA59-4BFE-8468-003622EA7D04}">
      <dsp:nvSpPr>
        <dsp:cNvPr id="0" name=""/>
        <dsp:cNvSpPr/>
      </dsp:nvSpPr>
      <dsp:spPr>
        <a:xfrm>
          <a:off x="1824748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59D1C3-26C2-4384-A0A5-584675136CCF}">
      <dsp:nvSpPr>
        <dsp:cNvPr id="0" name=""/>
        <dsp:cNvSpPr/>
      </dsp:nvSpPr>
      <dsp:spPr>
        <a:xfrm>
          <a:off x="193525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品控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53752" y="1426058"/>
        <a:ext cx="957563" cy="594550"/>
      </dsp:txXfrm>
    </dsp:sp>
    <dsp:sp modelId="{737D8521-7848-43ED-90A7-FF94DB7735EB}">
      <dsp:nvSpPr>
        <dsp:cNvPr id="0" name=""/>
        <dsp:cNvSpPr/>
      </dsp:nvSpPr>
      <dsp:spPr>
        <a:xfrm>
          <a:off x="3040319" y="1302580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53983-AFCD-45C3-8427-F105D6AAEDEA}">
      <dsp:nvSpPr>
        <dsp:cNvPr id="0" name=""/>
        <dsp:cNvSpPr/>
      </dsp:nvSpPr>
      <dsp:spPr>
        <a:xfrm>
          <a:off x="3150825" y="1407561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供区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69322" y="1426058"/>
        <a:ext cx="957563" cy="594550"/>
      </dsp:txXfrm>
    </dsp:sp>
    <dsp:sp modelId="{8D720EEE-C133-4306-8A6A-2DCDF0D1B74C}">
      <dsp:nvSpPr>
        <dsp:cNvPr id="0" name=""/>
        <dsp:cNvSpPr/>
      </dsp:nvSpPr>
      <dsp:spPr>
        <a:xfrm>
          <a:off x="243253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986FB-F7B6-407F-88D0-63E6BFCF3E81}">
      <dsp:nvSpPr>
        <dsp:cNvPr id="0" name=""/>
        <dsp:cNvSpPr/>
      </dsp:nvSpPr>
      <dsp:spPr>
        <a:xfrm>
          <a:off x="2543040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61537" y="2346853"/>
        <a:ext cx="957563" cy="594550"/>
      </dsp:txXfrm>
    </dsp:sp>
    <dsp:sp modelId="{17136BEB-324A-4E9B-9884-D39EC47A8866}">
      <dsp:nvSpPr>
        <dsp:cNvPr id="0" name=""/>
        <dsp:cNvSpPr/>
      </dsp:nvSpPr>
      <dsp:spPr>
        <a:xfrm>
          <a:off x="3648104" y="2223375"/>
          <a:ext cx="994557" cy="631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B1C3F-2DDF-4043-B09B-CE3ECFCA9208}">
      <dsp:nvSpPr>
        <dsp:cNvPr id="0" name=""/>
        <dsp:cNvSpPr/>
      </dsp:nvSpPr>
      <dsp:spPr>
        <a:xfrm>
          <a:off x="3758611" y="2328356"/>
          <a:ext cx="994557" cy="631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产源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77108" y="2346853"/>
        <a:ext cx="957563" cy="594550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1124148" y="835421"/>
          <a:ext cx="2506265" cy="2506265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stock</a:t>
          </a:r>
        </a:p>
      </dsp:txBody>
      <dsp:txXfrm>
        <a:off x="1793321" y="992063"/>
        <a:ext cx="1167919" cy="469924"/>
      </dsp:txXfrm>
    </dsp:sp>
    <dsp:sp modelId="{A5CCAFF8-DB56-49C1-86D6-08546BB82487}">
      <dsp:nvSpPr>
        <dsp:cNvPr id="0" name=""/>
        <dsp:cNvSpPr/>
      </dsp:nvSpPr>
      <dsp:spPr>
        <a:xfrm>
          <a:off x="1541859" y="1670843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86548" y="2088554"/>
        <a:ext cx="1181464" cy="835421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A72D59-39DE-43B6-B057-C713AB70C64C}">
      <dsp:nvSpPr>
        <dsp:cNvPr id="0" name=""/>
        <dsp:cNvSpPr/>
      </dsp:nvSpPr>
      <dsp:spPr>
        <a:xfrm>
          <a:off x="706437" y="0"/>
          <a:ext cx="3341687" cy="334168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批次总量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cap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93321" y="167084"/>
        <a:ext cx="1167919" cy="501253"/>
      </dsp:txXfrm>
    </dsp:sp>
    <dsp:sp modelId="{D60BAD03-F281-4852-815E-37FA2F3A5A84}">
      <dsp:nvSpPr>
        <dsp:cNvPr id="0" name=""/>
        <dsp:cNvSpPr/>
      </dsp:nvSpPr>
      <dsp:spPr>
        <a:xfrm>
          <a:off x="723396" y="753366"/>
          <a:ext cx="1880751" cy="188736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可分配量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avail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25557" y="871327"/>
        <a:ext cx="876430" cy="353881"/>
      </dsp:txXfrm>
    </dsp:sp>
    <dsp:sp modelId="{A5CCAFF8-DB56-49C1-86D6-08546BB82487}">
      <dsp:nvSpPr>
        <dsp:cNvPr id="0" name=""/>
        <dsp:cNvSpPr/>
      </dsp:nvSpPr>
      <dsp:spPr>
        <a:xfrm>
          <a:off x="2168692" y="1322639"/>
          <a:ext cx="1670843" cy="1670843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库存量 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s</a:t>
          </a: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tock</a:t>
          </a:r>
        </a:p>
      </dsp:txBody>
      <dsp:txXfrm>
        <a:off x="2413382" y="1740350"/>
        <a:ext cx="1181464" cy="835421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70D588-3274-46AD-8C4F-09B860F26E3D}">
      <dsp:nvSpPr>
        <dsp:cNvPr id="0" name=""/>
        <dsp:cNvSpPr/>
      </dsp:nvSpPr>
      <dsp:spPr>
        <a:xfrm>
          <a:off x="0" y="273025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供销层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730256"/>
        <a:ext cx="2916078" cy="1078341"/>
      </dsp:txXfrm>
    </dsp:sp>
    <dsp:sp modelId="{1073CD61-D0DB-476B-959E-9FA18B85F8E7}">
      <dsp:nvSpPr>
        <dsp:cNvPr id="0" name=""/>
        <dsp:cNvSpPr/>
      </dsp:nvSpPr>
      <dsp:spPr>
        <a:xfrm>
          <a:off x="0" y="1472191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组织层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1472191"/>
        <a:ext cx="2916078" cy="1078341"/>
      </dsp:txXfrm>
    </dsp:sp>
    <dsp:sp modelId="{62FAF586-70B0-48A5-AB3B-2981CF86F02A}">
      <dsp:nvSpPr>
        <dsp:cNvPr id="0" name=""/>
        <dsp:cNvSpPr/>
      </dsp:nvSpPr>
      <dsp:spPr>
        <a:xfrm>
          <a:off x="0" y="214126"/>
          <a:ext cx="9720262" cy="107834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平台层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0" y="214126"/>
        <a:ext cx="2916078" cy="1078341"/>
      </dsp:txXfrm>
    </dsp:sp>
    <dsp:sp modelId="{F703EC7A-C342-4CF0-94BF-F8E234C41653}">
      <dsp:nvSpPr>
        <dsp:cNvPr id="0" name=""/>
        <dsp:cNvSpPr/>
      </dsp:nvSpPr>
      <dsp:spPr>
        <a:xfrm>
          <a:off x="5547004" y="30398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省级平台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573324" y="330308"/>
        <a:ext cx="1295286" cy="845977"/>
      </dsp:txXfrm>
    </dsp:sp>
    <dsp:sp modelId="{411710FD-ECE7-44D6-9017-F272547710C7}">
      <dsp:nvSpPr>
        <dsp:cNvPr id="0" name=""/>
        <dsp:cNvSpPr/>
      </dsp:nvSpPr>
      <dsp:spPr>
        <a:xfrm>
          <a:off x="4468662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1752305" y="0"/>
              </a:moveTo>
              <a:lnTo>
                <a:pt x="1752305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76A91-C8DC-4104-A2FE-6B66C597462A}">
      <dsp:nvSpPr>
        <dsp:cNvPr id="0" name=""/>
        <dsp:cNvSpPr/>
      </dsp:nvSpPr>
      <dsp:spPr>
        <a:xfrm>
          <a:off x="366467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县城农贸综合体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60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690998" y="1588373"/>
        <a:ext cx="1555329" cy="845977"/>
      </dsp:txXfrm>
    </dsp:sp>
    <dsp:sp modelId="{2FA6AC46-07C0-4B55-B49F-B6B39211C340}">
      <dsp:nvSpPr>
        <dsp:cNvPr id="0" name=""/>
        <dsp:cNvSpPr/>
      </dsp:nvSpPr>
      <dsp:spPr>
        <a:xfrm>
          <a:off x="359251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4912BE-9004-4481-8215-5CD358F2A4D4}">
      <dsp:nvSpPr>
        <dsp:cNvPr id="0" name=""/>
        <dsp:cNvSpPr/>
      </dsp:nvSpPr>
      <dsp:spPr>
        <a:xfrm>
          <a:off x="291854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自营市场商户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100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44866" y="2846438"/>
        <a:ext cx="1295286" cy="845977"/>
      </dsp:txXfrm>
    </dsp:sp>
    <dsp:sp modelId="{26490CFA-0A24-4937-97F4-BEDD336AB613}">
      <dsp:nvSpPr>
        <dsp:cNvPr id="0" name=""/>
        <dsp:cNvSpPr/>
      </dsp:nvSpPr>
      <dsp:spPr>
        <a:xfrm>
          <a:off x="446866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605E57-5FBE-4CDD-8EF9-4DC757AEA476}">
      <dsp:nvSpPr>
        <dsp:cNvPr id="0" name=""/>
        <dsp:cNvSpPr/>
      </dsp:nvSpPr>
      <dsp:spPr>
        <a:xfrm>
          <a:off x="467085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合作市场商户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（每市场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50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697171" y="2846438"/>
        <a:ext cx="1295286" cy="845977"/>
      </dsp:txXfrm>
    </dsp:sp>
    <dsp:sp modelId="{053F8143-3E2B-4AE7-8ABE-C8D40D0AF695}">
      <dsp:nvSpPr>
        <dsp:cNvPr id="0" name=""/>
        <dsp:cNvSpPr/>
      </dsp:nvSpPr>
      <dsp:spPr>
        <a:xfrm>
          <a:off x="6220967" y="1202606"/>
          <a:ext cx="1752305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1752305" y="179723"/>
              </a:lnTo>
              <a:lnTo>
                <a:pt x="1752305" y="359447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113F06-3EE3-41F0-A4A3-EC9731256798}">
      <dsp:nvSpPr>
        <dsp:cNvPr id="0" name=""/>
        <dsp:cNvSpPr/>
      </dsp:nvSpPr>
      <dsp:spPr>
        <a:xfrm>
          <a:off x="7169288" y="1562053"/>
          <a:ext cx="1607969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地区供应品控中心</a:t>
          </a:r>
          <a:b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（全省</a:t>
          </a:r>
          <a:r>
            <a:rPr lang="en-US" altLang="zh-CN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7</a:t>
          </a: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个）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95608" y="1588373"/>
        <a:ext cx="1555329" cy="845977"/>
      </dsp:txXfrm>
    </dsp:sp>
    <dsp:sp modelId="{BD676BAF-3620-40BF-95C6-26643E1748FD}">
      <dsp:nvSpPr>
        <dsp:cNvPr id="0" name=""/>
        <dsp:cNvSpPr/>
      </dsp:nvSpPr>
      <dsp:spPr>
        <a:xfrm>
          <a:off x="7097120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876152" y="0"/>
              </a:moveTo>
              <a:lnTo>
                <a:pt x="876152" y="179723"/>
              </a:lnTo>
              <a:lnTo>
                <a:pt x="0" y="179723"/>
              </a:lnTo>
              <a:lnTo>
                <a:pt x="0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96537-4FEB-4C37-A234-4798F3B8FB7A}">
      <dsp:nvSpPr>
        <dsp:cNvPr id="0" name=""/>
        <dsp:cNvSpPr/>
      </dsp:nvSpPr>
      <dsp:spPr>
        <a:xfrm>
          <a:off x="6423156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通货供应商户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6449476" y="2846438"/>
        <a:ext cx="1295286" cy="845977"/>
      </dsp:txXfrm>
    </dsp:sp>
    <dsp:sp modelId="{066ED6C7-C487-4685-9082-793614E56615}">
      <dsp:nvSpPr>
        <dsp:cNvPr id="0" name=""/>
        <dsp:cNvSpPr/>
      </dsp:nvSpPr>
      <dsp:spPr>
        <a:xfrm>
          <a:off x="7973272" y="2460671"/>
          <a:ext cx="876152" cy="35944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723"/>
              </a:lnTo>
              <a:lnTo>
                <a:pt x="876152" y="179723"/>
              </a:lnTo>
              <a:lnTo>
                <a:pt x="876152" y="359447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D95FF7-7D11-45B9-A07D-F48606424217}">
      <dsp:nvSpPr>
        <dsp:cNvPr id="0" name=""/>
        <dsp:cNvSpPr/>
      </dsp:nvSpPr>
      <dsp:spPr>
        <a:xfrm>
          <a:off x="8175461" y="2820118"/>
          <a:ext cx="1347926" cy="8986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特品供应商户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201781" y="2846438"/>
        <a:ext cx="1295286" cy="84597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线上购物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现场购物 扫码或现金支付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现场零售 扫码支付部分等待平台分账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C8ED1B-F489-4F82-B62E-A2EC04837180}">
      <dsp:nvSpPr>
        <dsp:cNvPr id="0" name=""/>
        <dsp:cNvSpPr/>
      </dsp:nvSpPr>
      <dsp:spPr>
        <a:xfrm>
          <a:off x="52569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线上采购 线上选品、支付、下单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0251" y="889812"/>
        <a:ext cx="1909898" cy="1211185"/>
      </dsp:txXfrm>
    </dsp:sp>
    <dsp:sp modelId="{566E816D-4C5B-4063-9B5D-BC0DFA46E99E}">
      <dsp:nvSpPr>
        <dsp:cNvPr id="0" name=""/>
        <dsp:cNvSpPr/>
      </dsp:nvSpPr>
      <dsp:spPr>
        <a:xfrm>
          <a:off x="1284841" y="2507423"/>
          <a:ext cx="2043108" cy="939564"/>
        </a:xfrm>
        <a:prstGeom prst="curvedUpArrow">
          <a:avLst/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58C49D33-C4C2-45E1-82BE-9BFE946A50B0}">
      <dsp:nvSpPr>
        <dsp:cNvPr id="0" name=""/>
        <dsp:cNvSpPr/>
      </dsp:nvSpPr>
      <dsp:spPr>
        <a:xfrm>
          <a:off x="493738" y="2138679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14292" y="2159233"/>
        <a:ext cx="1723570" cy="660646"/>
      </dsp:txXfrm>
    </dsp:sp>
    <dsp:sp modelId="{13AE18EB-CBCA-4A2A-B8E8-7DF055777385}">
      <dsp:nvSpPr>
        <dsp:cNvPr id="0" name=""/>
        <dsp:cNvSpPr/>
      </dsp:nvSpPr>
      <dsp:spPr>
        <a:xfrm>
          <a:off x="2496145" y="852130"/>
          <a:ext cx="1985262" cy="1637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+mj-lt"/>
            <a:buAutoNum type="arabicPeriod"/>
          </a:pPr>
          <a:r>
            <a:rPr lang="zh-CN" altLang="en-US" sz="1400" kern="1200">
              <a:latin typeface="微软雅黑" panose="020B0503020204020204" pitchFamily="34" charset="-122"/>
              <a:ea typeface="微软雅黑" panose="020B0503020204020204" pitchFamily="34" charset="-122"/>
            </a:rPr>
            <a:t>线上收单 发货后等待平台分账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33827" y="1240689"/>
        <a:ext cx="1909898" cy="1211185"/>
      </dsp:txXfrm>
    </dsp:sp>
    <dsp:sp modelId="{05892EEE-B1A9-4C95-94D3-D6F88B56046C}">
      <dsp:nvSpPr>
        <dsp:cNvPr id="0" name=""/>
        <dsp:cNvSpPr/>
      </dsp:nvSpPr>
      <dsp:spPr>
        <a:xfrm>
          <a:off x="2937314" y="501253"/>
          <a:ext cx="1764678" cy="7017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57868" y="521807"/>
        <a:ext cx="1723570" cy="66064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236FD4-2498-449A-8B50-4F09B6E03618}">
      <dsp:nvSpPr>
        <dsp:cNvPr id="0" name=""/>
        <dsp:cNvSpPr/>
      </dsp:nvSpPr>
      <dsp:spPr>
        <a:xfrm>
          <a:off x="1626951" y="1410951"/>
          <a:ext cx="1500658" cy="150065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银行支付平台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846717" y="1630717"/>
        <a:ext cx="1061126" cy="1061126"/>
      </dsp:txXfrm>
    </dsp:sp>
    <dsp:sp modelId="{C3A7DF1F-1BF4-45E7-82BE-354FF64C4CDD}">
      <dsp:nvSpPr>
        <dsp:cNvPr id="0" name=""/>
        <dsp:cNvSpPr/>
      </dsp:nvSpPr>
      <dsp:spPr>
        <a:xfrm rot="12900000">
          <a:off x="610424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0517C5BC-F197-4DE2-89E2-5D6840C92242}">
      <dsp:nvSpPr>
        <dsp:cNvPr id="0" name=""/>
        <dsp:cNvSpPr/>
      </dsp:nvSpPr>
      <dsp:spPr>
        <a:xfrm>
          <a:off x="6453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消费者在平台下单，发起支付到平台的公账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9857" y="463480"/>
        <a:ext cx="1358817" cy="1073692"/>
      </dsp:txXfrm>
    </dsp:sp>
    <dsp:sp modelId="{E07CAD93-8E04-4468-B52D-F4202331BD06}">
      <dsp:nvSpPr>
        <dsp:cNvPr id="0" name=""/>
        <dsp:cNvSpPr/>
      </dsp:nvSpPr>
      <dsp:spPr>
        <a:xfrm rot="19500000">
          <a:off x="2940459" y="1131683"/>
          <a:ext cx="1203677" cy="427687"/>
        </a:xfrm>
        <a:prstGeom prst="lef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76D27828-FBE8-4520-909F-87F472FE5E9D}">
      <dsp:nvSpPr>
        <dsp:cNvPr id="0" name=""/>
        <dsp:cNvSpPr/>
      </dsp:nvSpPr>
      <dsp:spPr>
        <a:xfrm>
          <a:off x="3322482" y="430076"/>
          <a:ext cx="1425625" cy="114050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现场购物，扫码支付，到所属市场的代收款公账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55886" y="463480"/>
        <a:ext cx="1358817" cy="1073692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92CEDB-E237-4969-A2C9-4E55D4159384}">
      <dsp:nvSpPr>
        <dsp:cNvPr id="0" name=""/>
        <dsp:cNvSpPr/>
      </dsp:nvSpPr>
      <dsp:spPr>
        <a:xfrm>
          <a:off x="2529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平台收款公账（两个账户）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0833" y="1376680"/>
        <a:ext cx="1213261" cy="588326"/>
      </dsp:txXfrm>
    </dsp:sp>
    <dsp:sp modelId="{8C854ACF-835F-4AE3-8DC9-8B542F6EA2C5}">
      <dsp:nvSpPr>
        <dsp:cNvPr id="0" name=""/>
        <dsp:cNvSpPr/>
      </dsp:nvSpPr>
      <dsp:spPr>
        <a:xfrm>
          <a:off x="1252398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489873" y="1658344"/>
        <a:ext cx="24997" cy="24997"/>
      </dsp:txXfrm>
    </dsp:sp>
    <dsp:sp modelId="{510CBD0E-2B74-48A5-A068-69B5D50D497D}">
      <dsp:nvSpPr>
        <dsp:cNvPr id="0" name=""/>
        <dsp:cNvSpPr/>
      </dsp:nvSpPr>
      <dsp:spPr>
        <a:xfrm>
          <a:off x="1752346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每个</a:t>
          </a:r>
          <a:r>
            <a:rPr lang="zh-CN" altLang="en-US" sz="1200" kern="1200">
              <a:latin typeface="微软雅黑" panose="020B0503020204020204" pitchFamily="34" charset="-122"/>
              <a:ea typeface="微软雅黑" panose="020B0503020204020204" pitchFamily="34" charset="-122"/>
            </a:rPr>
            <a:t>市场一个</a:t>
          </a:r>
          <a:br>
            <a:rPr lang="en-US" altLang="zh-CN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</a:b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代收款公账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70650" y="1376680"/>
        <a:ext cx="1213261" cy="588326"/>
      </dsp:txXfrm>
    </dsp:sp>
    <dsp:sp modelId="{54821F47-EBFF-4C5F-ACB1-0365BEDDE0F5}">
      <dsp:nvSpPr>
        <dsp:cNvPr id="0" name=""/>
        <dsp:cNvSpPr/>
      </dsp:nvSpPr>
      <dsp:spPr>
        <a:xfrm rot="18289469">
          <a:off x="2814456" y="1294675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1289619"/>
        <a:ext cx="43773" cy="43773"/>
      </dsp:txXfrm>
    </dsp:sp>
    <dsp:sp modelId="{374DAA3C-6759-4E27-B664-F6D275ECF374}">
      <dsp:nvSpPr>
        <dsp:cNvPr id="0" name=""/>
        <dsp:cNvSpPr/>
      </dsp:nvSpPr>
      <dsp:spPr>
        <a:xfrm>
          <a:off x="3502163" y="63970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658005"/>
        <a:ext cx="1213261" cy="588326"/>
      </dsp:txXfrm>
    </dsp:sp>
    <dsp:sp modelId="{892A3F96-E7F7-47DA-BC95-7FFC246465E3}">
      <dsp:nvSpPr>
        <dsp:cNvPr id="0" name=""/>
        <dsp:cNvSpPr/>
      </dsp:nvSpPr>
      <dsp:spPr>
        <a:xfrm>
          <a:off x="3002215" y="1654012"/>
          <a:ext cx="499947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499947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9690" y="1658344"/>
        <a:ext cx="24997" cy="24997"/>
      </dsp:txXfrm>
    </dsp:sp>
    <dsp:sp modelId="{F39A9753-5BC7-44CF-989F-F7150E9EDB51}">
      <dsp:nvSpPr>
        <dsp:cNvPr id="0" name=""/>
        <dsp:cNvSpPr/>
      </dsp:nvSpPr>
      <dsp:spPr>
        <a:xfrm>
          <a:off x="3502163" y="1358376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商户个人卡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1376680"/>
        <a:ext cx="1213261" cy="588326"/>
      </dsp:txXfrm>
    </dsp:sp>
    <dsp:sp modelId="{85A10939-7951-4B5F-86FA-E88F34A95265}">
      <dsp:nvSpPr>
        <dsp:cNvPr id="0" name=""/>
        <dsp:cNvSpPr/>
      </dsp:nvSpPr>
      <dsp:spPr>
        <a:xfrm rot="3310531">
          <a:off x="2814456" y="2013349"/>
          <a:ext cx="875466" cy="33662"/>
        </a:xfrm>
        <a:custGeom>
          <a:avLst/>
          <a:gdLst/>
          <a:ahLst/>
          <a:cxnLst/>
          <a:rect l="0" t="0" r="0" b="0"/>
          <a:pathLst>
            <a:path>
              <a:moveTo>
                <a:pt x="0" y="16831"/>
              </a:moveTo>
              <a:lnTo>
                <a:pt x="875466" y="16831"/>
              </a:lnTo>
            </a:path>
          </a:pathLst>
        </a:custGeom>
        <a:noFill/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4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230302" y="2008294"/>
        <a:ext cx="43773" cy="43773"/>
      </dsp:txXfrm>
    </dsp:sp>
    <dsp:sp modelId="{CEB89AC8-08AC-41E6-977D-52B0D04E91EC}">
      <dsp:nvSpPr>
        <dsp:cNvPr id="0" name=""/>
        <dsp:cNvSpPr/>
      </dsp:nvSpPr>
      <dsp:spPr>
        <a:xfrm>
          <a:off x="3502163" y="2077051"/>
          <a:ext cx="1249869" cy="6249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商户公账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20467" y="2095355"/>
        <a:ext cx="1213261" cy="5883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E31580-36F1-42C8-9E57-845C709ED3CC}">
      <dsp:nvSpPr>
        <dsp:cNvPr id="0" name=""/>
        <dsp:cNvSpPr/>
      </dsp:nvSpPr>
      <dsp:spPr>
        <a:xfrm>
          <a:off x="1910217" y="1544299"/>
          <a:ext cx="934126" cy="93412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history</a:t>
          </a:r>
        </a:p>
      </dsp:txBody>
      <dsp:txXfrm>
        <a:off x="2047017" y="1681099"/>
        <a:ext cx="660526" cy="660526"/>
      </dsp:txXfrm>
    </dsp:sp>
    <dsp:sp modelId="{995CC852-D064-453E-B55F-4F5D99661AB6}">
      <dsp:nvSpPr>
        <dsp:cNvPr id="0" name=""/>
        <dsp:cNvSpPr/>
      </dsp:nvSpPr>
      <dsp:spPr>
        <a:xfrm rot="16200000">
          <a:off x="2278189" y="1206259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1298660"/>
        <a:ext cx="138728" cy="188018"/>
      </dsp:txXfrm>
    </dsp:sp>
    <dsp:sp modelId="{F13B9279-4D20-4C63-BD8E-8FF21C28D26C}">
      <dsp:nvSpPr>
        <dsp:cNvPr id="0" name=""/>
        <dsp:cNvSpPr/>
      </dsp:nvSpPr>
      <dsp:spPr>
        <a:xfrm>
          <a:off x="1793451" y="2709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BACK BUTTON</a:t>
          </a:r>
        </a:p>
      </dsp:txBody>
      <dsp:txXfrm>
        <a:off x="1964451" y="173709"/>
        <a:ext cx="825658" cy="825658"/>
      </dsp:txXfrm>
    </dsp:sp>
    <dsp:sp modelId="{5A4D13B5-DCAA-4600-87DA-6A35B14CC8DF}">
      <dsp:nvSpPr>
        <dsp:cNvPr id="0" name=""/>
        <dsp:cNvSpPr/>
      </dsp:nvSpPr>
      <dsp:spPr>
        <a:xfrm>
          <a:off x="2926609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926609" y="1917353"/>
        <a:ext cx="138728" cy="188018"/>
      </dsp:txXfrm>
    </dsp:sp>
    <dsp:sp modelId="{DB515EB8-7228-4CF2-9755-83B51B874FC7}">
      <dsp:nvSpPr>
        <dsp:cNvPr id="0" name=""/>
        <dsp:cNvSpPr/>
      </dsp:nvSpPr>
      <dsp:spPr>
        <a:xfrm>
          <a:off x="3218276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popstate</a:t>
          </a:r>
          <a:endParaRPr lang="en-US" sz="12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89276" y="1598533"/>
        <a:ext cx="825658" cy="825658"/>
      </dsp:txXfrm>
    </dsp:sp>
    <dsp:sp modelId="{8BB25B4C-C511-4C59-A07D-74BDD700E10F}">
      <dsp:nvSpPr>
        <dsp:cNvPr id="0" name=""/>
        <dsp:cNvSpPr/>
      </dsp:nvSpPr>
      <dsp:spPr>
        <a:xfrm rot="5400000">
          <a:off x="2278189" y="250310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07917" y="2536046"/>
        <a:ext cx="138728" cy="188018"/>
      </dsp:txXfrm>
    </dsp:sp>
    <dsp:sp modelId="{D2454FAC-7D9D-4545-BD4B-513B814EEF02}">
      <dsp:nvSpPr>
        <dsp:cNvPr id="0" name=""/>
        <dsp:cNvSpPr/>
      </dsp:nvSpPr>
      <dsp:spPr>
        <a:xfrm>
          <a:off x="1793451" y="2852357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closeLup</a:t>
          </a: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()</a:t>
          </a:r>
        </a:p>
      </dsp:txBody>
      <dsp:txXfrm>
        <a:off x="1964451" y="3023357"/>
        <a:ext cx="825658" cy="825658"/>
      </dsp:txXfrm>
    </dsp:sp>
    <dsp:sp modelId="{CE934320-C79B-4FEA-B6E4-74714B804A8C}">
      <dsp:nvSpPr>
        <dsp:cNvPr id="0" name=""/>
        <dsp:cNvSpPr/>
      </dsp:nvSpPr>
      <dsp:spPr>
        <a:xfrm rot="10800000">
          <a:off x="1629768" y="1854680"/>
          <a:ext cx="198183" cy="3133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1689223" y="1917353"/>
        <a:ext cx="138728" cy="188018"/>
      </dsp:txXfrm>
    </dsp:sp>
    <dsp:sp modelId="{EBFDEB1D-4DC2-41B8-8DEF-B1BFA93B877F}">
      <dsp:nvSpPr>
        <dsp:cNvPr id="0" name=""/>
        <dsp:cNvSpPr/>
      </dsp:nvSpPr>
      <dsp:spPr>
        <a:xfrm>
          <a:off x="368627" y="1427533"/>
          <a:ext cx="1167658" cy="116765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dialog</a:t>
          </a:r>
        </a:p>
      </dsp:txBody>
      <dsp:txXfrm>
        <a:off x="539627" y="1598533"/>
        <a:ext cx="825658" cy="825658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5E4FBF-7D4A-4732-BBF5-C5E142B79487}">
      <dsp:nvSpPr>
        <dsp:cNvPr id="0" name=""/>
        <dsp:cNvSpPr/>
      </dsp:nvSpPr>
      <dsp:spPr>
        <a:xfrm>
          <a:off x="2377281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26342"/>
              </a:lnTo>
              <a:lnTo>
                <a:pt x="145953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6C3194-CC6C-42F1-BCF2-88936F56E0C4}">
      <dsp:nvSpPr>
        <dsp:cNvPr id="0" name=""/>
        <dsp:cNvSpPr/>
      </dsp:nvSpPr>
      <dsp:spPr>
        <a:xfrm>
          <a:off x="2231327" y="878483"/>
          <a:ext cx="145953" cy="1626342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1626342"/>
              </a:lnTo>
              <a:lnTo>
                <a:pt x="0" y="1626342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C0ED5-257B-4EBB-B91B-65A30BD1C3E1}">
      <dsp:nvSpPr>
        <dsp:cNvPr id="0" name=""/>
        <dsp:cNvSpPr/>
      </dsp:nvSpPr>
      <dsp:spPr>
        <a:xfrm>
          <a:off x="2377281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9416"/>
              </a:lnTo>
              <a:lnTo>
                <a:pt x="145953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2C40D-0476-46E9-85B3-EC65CCB70BDA}">
      <dsp:nvSpPr>
        <dsp:cNvPr id="0" name=""/>
        <dsp:cNvSpPr/>
      </dsp:nvSpPr>
      <dsp:spPr>
        <a:xfrm>
          <a:off x="2231327" y="878483"/>
          <a:ext cx="145953" cy="639416"/>
        </a:xfrm>
        <a:custGeom>
          <a:avLst/>
          <a:gdLst/>
          <a:ahLst/>
          <a:cxnLst/>
          <a:rect l="0" t="0" r="0" b="0"/>
          <a:pathLst>
            <a:path>
              <a:moveTo>
                <a:pt x="145953" y="0"/>
              </a:moveTo>
              <a:lnTo>
                <a:pt x="145953" y="639416"/>
              </a:lnTo>
              <a:lnTo>
                <a:pt x="0" y="639416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4438C0B-8C64-483B-88C9-BEC8B7446EB5}">
      <dsp:nvSpPr>
        <dsp:cNvPr id="0" name=""/>
        <dsp:cNvSpPr/>
      </dsp:nvSpPr>
      <dsp:spPr>
        <a:xfrm>
          <a:off x="2377281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19805"/>
              </a:lnTo>
              <a:lnTo>
                <a:pt x="1681943" y="2119805"/>
              </a:lnTo>
              <a:lnTo>
                <a:pt x="1681943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ED4DB8-4878-49FD-81E5-311FA7589568}">
      <dsp:nvSpPr>
        <dsp:cNvPr id="0" name=""/>
        <dsp:cNvSpPr/>
      </dsp:nvSpPr>
      <dsp:spPr>
        <a:xfrm>
          <a:off x="2331561" y="878483"/>
          <a:ext cx="91440" cy="226575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470C5D-36E8-40B4-B2E1-1660BC825000}">
      <dsp:nvSpPr>
        <dsp:cNvPr id="0" name=""/>
        <dsp:cNvSpPr/>
      </dsp:nvSpPr>
      <dsp:spPr>
        <a:xfrm>
          <a:off x="695337" y="878483"/>
          <a:ext cx="1681943" cy="2265758"/>
        </a:xfrm>
        <a:custGeom>
          <a:avLst/>
          <a:gdLst/>
          <a:ahLst/>
          <a:cxnLst/>
          <a:rect l="0" t="0" r="0" b="0"/>
          <a:pathLst>
            <a:path>
              <a:moveTo>
                <a:pt x="1681943" y="0"/>
              </a:moveTo>
              <a:lnTo>
                <a:pt x="1681943" y="2119805"/>
              </a:lnTo>
              <a:lnTo>
                <a:pt x="0" y="2119805"/>
              </a:lnTo>
              <a:lnTo>
                <a:pt x="0" y="2265758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29C52-8E17-4A08-A476-3D885E7E4E01}">
      <dsp:nvSpPr>
        <dsp:cNvPr id="0" name=""/>
        <dsp:cNvSpPr/>
      </dsp:nvSpPr>
      <dsp:spPr>
        <a:xfrm>
          <a:off x="1682262" y="183464"/>
          <a:ext cx="1390036" cy="695018"/>
        </a:xfrm>
        <a:prstGeom prst="rect">
          <a:avLst/>
        </a:prstGeom>
        <a:gradFill rotWithShape="1">
          <a:gsLst>
            <a:gs pos="0">
              <a:schemeClr val="accent1">
                <a:tint val="100000"/>
                <a:shade val="85000"/>
                <a:satMod val="100000"/>
                <a:lumMod val="100000"/>
              </a:schemeClr>
            </a:gs>
            <a:gs pos="100000">
              <a:schemeClr val="accent1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 w="9525" cap="flat" cmpd="sng" algn="ctr">
          <a:solidFill>
            <a:schemeClr val="accent1"/>
          </a:solidFill>
          <a:prstDash val="solid"/>
        </a:ln>
        <a:effectLst>
          <a:outerShdw blurRad="50800" dist="12700" dir="5400000" algn="ctr" rotWithShape="0">
            <a:srgbClr val="000000">
              <a:alpha val="50000"/>
            </a:srgbClr>
          </a:outerShdw>
        </a:effectLst>
      </dsp:spPr>
      <dsp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600" kern="1200" dirty="0">
            <a:solidFill>
              <a:schemeClr val="bg1"/>
            </a:solidFill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183464"/>
        <a:ext cx="1390036" cy="695018"/>
      </dsp:txXfrm>
    </dsp:sp>
    <dsp:sp modelId="{38E06205-DEEF-4FE8-91E9-8E678FEACDA7}">
      <dsp:nvSpPr>
        <dsp:cNvPr id="0" name=""/>
        <dsp:cNvSpPr/>
      </dsp:nvSpPr>
      <dsp:spPr>
        <a:xfrm>
          <a:off x="1751764" y="252966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DF624E46-8A45-4F96-B42B-C7C717107B07}">
      <dsp:nvSpPr>
        <dsp:cNvPr id="0" name=""/>
        <dsp:cNvSpPr/>
      </dsp:nvSpPr>
      <dsp:spPr>
        <a:xfrm>
          <a:off x="319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9" y="3144241"/>
        <a:ext cx="1390036" cy="695018"/>
      </dsp:txXfrm>
    </dsp:sp>
    <dsp:sp modelId="{3F341B6D-7BF2-40D0-9488-BC3363D1DBF4}">
      <dsp:nvSpPr>
        <dsp:cNvPr id="0" name=""/>
        <dsp:cNvSpPr/>
      </dsp:nvSpPr>
      <dsp:spPr>
        <a:xfrm>
          <a:off x="69821" y="3213743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7000" r="-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62AD157D-B96A-4807-B420-B6CEC41ACBAE}">
      <dsp:nvSpPr>
        <dsp:cNvPr id="0" name=""/>
        <dsp:cNvSpPr/>
      </dsp:nvSpPr>
      <dsp:spPr>
        <a:xfrm>
          <a:off x="1682262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82262" y="3144241"/>
        <a:ext cx="1390036" cy="695018"/>
      </dsp:txXfrm>
    </dsp:sp>
    <dsp:sp modelId="{1F561D68-4BF8-4EE0-B2F4-05F28597DFD7}">
      <dsp:nvSpPr>
        <dsp:cNvPr id="0" name=""/>
        <dsp:cNvSpPr/>
      </dsp:nvSpPr>
      <dsp:spPr>
        <a:xfrm>
          <a:off x="1751764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B7EBEDA9-E315-4FE3-AEE5-99E74B235354}">
      <dsp:nvSpPr>
        <dsp:cNvPr id="0" name=""/>
        <dsp:cNvSpPr/>
      </dsp:nvSpPr>
      <dsp:spPr>
        <a:xfrm>
          <a:off x="3364206" y="3144241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摊铺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364206" y="3144241"/>
        <a:ext cx="1390036" cy="695018"/>
      </dsp:txXfrm>
    </dsp:sp>
    <dsp:sp modelId="{3A374F2C-7E65-40CA-BF42-1AD12F84A2F8}">
      <dsp:nvSpPr>
        <dsp:cNvPr id="0" name=""/>
        <dsp:cNvSpPr/>
      </dsp:nvSpPr>
      <dsp:spPr>
        <a:xfrm>
          <a:off x="3433708" y="3213743"/>
          <a:ext cx="417010" cy="556014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AAF56D4-F938-44EC-BE93-315FB33FDB7A}">
      <dsp:nvSpPr>
        <dsp:cNvPr id="0" name=""/>
        <dsp:cNvSpPr/>
      </dsp:nvSpPr>
      <dsp:spPr>
        <a:xfrm>
          <a:off x="841291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信息发布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1170390"/>
        <a:ext cx="1390036" cy="695018"/>
      </dsp:txXfrm>
    </dsp:sp>
    <dsp:sp modelId="{FFAB9A44-59EF-4860-8768-6E0967FC3437}">
      <dsp:nvSpPr>
        <dsp:cNvPr id="0" name=""/>
        <dsp:cNvSpPr/>
      </dsp:nvSpPr>
      <dsp:spPr>
        <a:xfrm>
          <a:off x="910792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E7DFB52-9AFC-4839-A961-D5B9C8CF8BAB}">
      <dsp:nvSpPr>
        <dsp:cNvPr id="0" name=""/>
        <dsp:cNvSpPr/>
      </dsp:nvSpPr>
      <dsp:spPr>
        <a:xfrm>
          <a:off x="2523234" y="1170390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视频广告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1170390"/>
        <a:ext cx="1390036" cy="695018"/>
      </dsp:txXfrm>
    </dsp:sp>
    <dsp:sp modelId="{4FB7617C-C401-4A28-9A7E-9412E35B45CD}">
      <dsp:nvSpPr>
        <dsp:cNvPr id="0" name=""/>
        <dsp:cNvSpPr/>
      </dsp:nvSpPr>
      <dsp:spPr>
        <a:xfrm>
          <a:off x="2592736" y="1239892"/>
          <a:ext cx="417010" cy="556014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CDA1017D-D1F6-442B-8C36-8A799970DA31}">
      <dsp:nvSpPr>
        <dsp:cNvPr id="0" name=""/>
        <dsp:cNvSpPr/>
      </dsp:nvSpPr>
      <dsp:spPr>
        <a:xfrm>
          <a:off x="841291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>
              <a:latin typeface="微软雅黑" panose="020B0503020204020204" pitchFamily="34" charset="-122"/>
              <a:ea typeface="微软雅黑" panose="020B0503020204020204" pitchFamily="34" charset="-122"/>
            </a:rPr>
            <a:t>共</a:t>
          </a: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享设备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41291" y="2157316"/>
        <a:ext cx="1390036" cy="695018"/>
      </dsp:txXfrm>
    </dsp:sp>
    <dsp:sp modelId="{68603C10-892E-49FD-A395-C1E2D106A0E8}">
      <dsp:nvSpPr>
        <dsp:cNvPr id="0" name=""/>
        <dsp:cNvSpPr/>
      </dsp:nvSpPr>
      <dsp:spPr>
        <a:xfrm>
          <a:off x="910792" y="2226818"/>
          <a:ext cx="417010" cy="5560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4468244C-8348-4C4A-A819-CD99EFF2896A}">
      <dsp:nvSpPr>
        <dsp:cNvPr id="0" name=""/>
        <dsp:cNvSpPr/>
      </dsp:nvSpPr>
      <dsp:spPr>
        <a:xfrm>
          <a:off x="2523234" y="2157316"/>
          <a:ext cx="1390036" cy="69501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14893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管理人员</a:t>
          </a:r>
          <a:endParaRPr lang="en-US" sz="17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23234" y="2157316"/>
        <a:ext cx="1390036" cy="695018"/>
      </dsp:txXfrm>
    </dsp:sp>
    <dsp:sp modelId="{85A86ECA-F663-4822-8D7A-1607ADF810EE}">
      <dsp:nvSpPr>
        <dsp:cNvPr id="0" name=""/>
        <dsp:cNvSpPr/>
      </dsp:nvSpPr>
      <dsp:spPr>
        <a:xfrm>
          <a:off x="2592736" y="2226818"/>
          <a:ext cx="417010" cy="556014"/>
        </a:xfrm>
        <a:prstGeom prst="rect">
          <a:avLst/>
        </a:prstGeom>
        <a:blipFill rotWithShape="1"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 l="-17000" r="-17000"/>
          </a:stretch>
        </a:blip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06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控配中心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80" y="1482496"/>
        <a:ext cx="1293264" cy="820139"/>
      </dsp:txXfrm>
    </dsp:sp>
    <dsp:sp modelId="{32973EAC-D7E9-454A-B6E9-9DCEFC674E8C}">
      <dsp:nvSpPr>
        <dsp:cNvPr id="0" name=""/>
        <dsp:cNvSpPr/>
      </dsp:nvSpPr>
      <dsp:spPr>
        <a:xfrm>
          <a:off x="785435" y="1817706"/>
          <a:ext cx="1339725" cy="1339725"/>
        </a:xfrm>
        <a:prstGeom prst="leftCircularArrow">
          <a:avLst>
            <a:gd name="adj1" fmla="val 2096"/>
            <a:gd name="adj2" fmla="val 251676"/>
            <a:gd name="adj3" fmla="val 2027187"/>
            <a:gd name="adj4" fmla="val 9024489"/>
            <a:gd name="adj5" fmla="val 244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30179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15715" y="2342070"/>
        <a:ext cx="1167094" cy="447348"/>
      </dsp:txXfrm>
    </dsp:sp>
    <dsp:sp modelId="{99203F4A-25B9-4280-A445-14B0626E20E1}">
      <dsp:nvSpPr>
        <dsp:cNvPr id="0" name=""/>
        <dsp:cNvSpPr/>
      </dsp:nvSpPr>
      <dsp:spPr>
        <a:xfrm>
          <a:off x="1630449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4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14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655965" y="1720088"/>
        <a:ext cx="1293264" cy="820139"/>
      </dsp:txXfrm>
    </dsp:sp>
    <dsp:sp modelId="{91E6A2E2-654A-497B-8AEF-EB6DF9E12A66}">
      <dsp:nvSpPr>
        <dsp:cNvPr id="0" name=""/>
        <dsp:cNvSpPr/>
      </dsp:nvSpPr>
      <dsp:spPr>
        <a:xfrm>
          <a:off x="2401617" y="821819"/>
          <a:ext cx="1511496" cy="1511496"/>
        </a:xfrm>
        <a:prstGeom prst="circularArrow">
          <a:avLst>
            <a:gd name="adj1" fmla="val 1858"/>
            <a:gd name="adj2" fmla="val 221864"/>
            <a:gd name="adj3" fmla="val 19602625"/>
            <a:gd name="adj4" fmla="val 12575511"/>
            <a:gd name="adj5" fmla="val 2168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8264BD-7A46-421C-9AF1-36E063825AE5}">
      <dsp:nvSpPr>
        <dsp:cNvPr id="0" name=""/>
        <dsp:cNvSpPr/>
      </dsp:nvSpPr>
      <dsp:spPr>
        <a:xfrm>
          <a:off x="1929182" y="1219388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43100" y="1233306"/>
        <a:ext cx="1167094" cy="447348"/>
      </dsp:txXfrm>
    </dsp:sp>
    <dsp:sp modelId="{C505C855-E5D0-4C40-9F11-78D09372F3DB}">
      <dsp:nvSpPr>
        <dsp:cNvPr id="0" name=""/>
        <dsp:cNvSpPr/>
      </dsp:nvSpPr>
      <dsp:spPr>
        <a:xfrm>
          <a:off x="3257834" y="1456980"/>
          <a:ext cx="1344296" cy="110876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B42104-56BE-422F-A7B1-7F3F8E3C0142}">
      <dsp:nvSpPr>
        <dsp:cNvPr id="0" name=""/>
        <dsp:cNvSpPr/>
      </dsp:nvSpPr>
      <dsp:spPr>
        <a:xfrm>
          <a:off x="3556567" y="2328152"/>
          <a:ext cx="1194930" cy="4751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570485" y="2342070"/>
        <a:ext cx="1167094" cy="44734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160166" y="308322"/>
          <a:ext cx="4541031" cy="4541031"/>
        </a:xfrm>
        <a:prstGeom prst="leftCircularArrow">
          <a:avLst>
            <a:gd name="adj1" fmla="val 2248"/>
            <a:gd name="adj2" fmla="val 270806"/>
            <a:gd name="adj3" fmla="val 1649709"/>
            <a:gd name="adj4" fmla="val 8627881"/>
            <a:gd name="adj5" fmla="val 2622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3009803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供应产源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3034546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59AECC-5D46-440F-8194-4BB733D2F57D}">
      <dsp:nvSpPr>
        <dsp:cNvPr id="0" name=""/>
        <dsp:cNvSpPr/>
      </dsp:nvSpPr>
      <dsp:spPr>
        <a:xfrm>
          <a:off x="1503212" y="270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版块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759221" y="256279"/>
        <a:ext cx="1236119" cy="1236119"/>
      </dsp:txXfrm>
    </dsp:sp>
    <dsp:sp modelId="{4CBD46F2-5D27-4930-9F4E-AEC3AB361AF0}">
      <dsp:nvSpPr>
        <dsp:cNvPr id="0" name=""/>
        <dsp:cNvSpPr/>
      </dsp:nvSpPr>
      <dsp:spPr>
        <a:xfrm rot="3600000">
          <a:off x="2794566" y="1704962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29455" y="1762532"/>
        <a:ext cx="325629" cy="353998"/>
      </dsp:txXfrm>
    </dsp:sp>
    <dsp:sp modelId="{5D9EDD51-4D73-4133-B16F-EDA892D60367}">
      <dsp:nvSpPr>
        <dsp:cNvPr id="0" name=""/>
        <dsp:cNvSpPr/>
      </dsp:nvSpPr>
      <dsp:spPr>
        <a:xfrm>
          <a:off x="2816134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中枢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072143" y="2530326"/>
        <a:ext cx="1236119" cy="1236119"/>
      </dsp:txXfrm>
    </dsp:sp>
    <dsp:sp modelId="{A36D8D8C-F2BE-459D-8DD5-DE9774D76D63}">
      <dsp:nvSpPr>
        <dsp:cNvPr id="0" name=""/>
        <dsp:cNvSpPr/>
      </dsp:nvSpPr>
      <dsp:spPr>
        <a:xfrm rot="10800000">
          <a:off x="2157854" y="2853387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 rot="10800000">
        <a:off x="2297409" y="2971386"/>
        <a:ext cx="325629" cy="353998"/>
      </dsp:txXfrm>
    </dsp:sp>
    <dsp:sp modelId="{1C77328C-01EF-4A18-9552-44DE0492D09D}">
      <dsp:nvSpPr>
        <dsp:cNvPr id="0" name=""/>
        <dsp:cNvSpPr/>
      </dsp:nvSpPr>
      <dsp:spPr>
        <a:xfrm>
          <a:off x="190290" y="2274317"/>
          <a:ext cx="1748137" cy="1748137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0320" tIns="20320" rIns="20320" bIns="20320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1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46299" y="2530326"/>
        <a:ext cx="1236119" cy="1236119"/>
      </dsp:txXfrm>
    </dsp:sp>
    <dsp:sp modelId="{7A5703DB-85B0-4E9B-9DC1-8B487584F39A}">
      <dsp:nvSpPr>
        <dsp:cNvPr id="0" name=""/>
        <dsp:cNvSpPr/>
      </dsp:nvSpPr>
      <dsp:spPr>
        <a:xfrm rot="18000000">
          <a:off x="1481645" y="1727766"/>
          <a:ext cx="465184" cy="589996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83000"/>
                <a:satMod val="100000"/>
                <a:lumMod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516534" y="1906194"/>
        <a:ext cx="325629" cy="3539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0409F7-4E55-4A5A-A6AB-1156D7A798E0}">
      <dsp:nvSpPr>
        <dsp:cNvPr id="0" name=""/>
        <dsp:cNvSpPr/>
      </dsp:nvSpPr>
      <dsp:spPr>
        <a:xfrm>
          <a:off x="322794" y="630166"/>
          <a:ext cx="5933259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73EAC-D7E9-454A-B6E9-9DCEFC674E8C}">
      <dsp:nvSpPr>
        <dsp:cNvPr id="0" name=""/>
        <dsp:cNvSpPr/>
      </dsp:nvSpPr>
      <dsp:spPr>
        <a:xfrm>
          <a:off x="3222810" y="224799"/>
          <a:ext cx="4521627" cy="4521627"/>
        </a:xfrm>
        <a:prstGeom prst="leftCircularArrow">
          <a:avLst>
            <a:gd name="adj1" fmla="val 2257"/>
            <a:gd name="adj2" fmla="val 272029"/>
            <a:gd name="adj3" fmla="val 1821264"/>
            <a:gd name="adj4" fmla="val 8798213"/>
            <a:gd name="adj5" fmla="val 263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CE1B3-676C-4E6E-AA12-C687E40705B7}">
      <dsp:nvSpPr>
        <dsp:cNvPr id="0" name=""/>
        <dsp:cNvSpPr/>
      </dsp:nvSpPr>
      <dsp:spPr>
        <a:xfrm>
          <a:off x="2625573" y="2823354"/>
          <a:ext cx="2124320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市场商户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650316" y="2848097"/>
        <a:ext cx="2074834" cy="795286"/>
      </dsp:txXfrm>
    </dsp:sp>
    <dsp:sp modelId="{CCE0CB4D-3279-43C0-9D87-9D307B807F74}">
      <dsp:nvSpPr>
        <dsp:cNvPr id="0" name=""/>
        <dsp:cNvSpPr/>
      </dsp:nvSpPr>
      <dsp:spPr>
        <a:xfrm>
          <a:off x="7128220" y="624473"/>
          <a:ext cx="1617553" cy="27680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0FC79-52BC-4FB3-A555-061C60B325A2}">
      <dsp:nvSpPr>
        <dsp:cNvPr id="0" name=""/>
        <dsp:cNvSpPr/>
      </dsp:nvSpPr>
      <dsp:spPr>
        <a:xfrm>
          <a:off x="7710310" y="368968"/>
          <a:ext cx="1249992" cy="8447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</a:t>
          </a:r>
          <a:endParaRPr 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735053" y="393711"/>
        <a:ext cx="1200506" cy="7952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消费者为县城居民和商业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15B9BCE0-8417-444C-A7D7-D171AF2D53F2}">
      <dsp:nvSpPr>
        <dsp:cNvPr id="0" name=""/>
        <dsp:cNvSpPr/>
      </dsp:nvSpPr>
      <dsp:spPr>
        <a:xfrm>
          <a:off x="118864" y="835421"/>
          <a:ext cx="4516833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0802" y="907359"/>
        <a:ext cx="4372957" cy="2195304"/>
      </dsp:txXfrm>
    </dsp:sp>
    <dsp:sp modelId="{3D8BAE51-33CF-4E42-9CED-8DCEE7EFA5DF}">
      <dsp:nvSpPr>
        <dsp:cNvPr id="0" name=""/>
        <dsp:cNvSpPr/>
      </dsp:nvSpPr>
      <dsp:spPr>
        <a:xfrm>
          <a:off x="231784" y="1654135"/>
          <a:ext cx="903366" cy="1345029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59566" y="1681917"/>
        <a:ext cx="847802" cy="1289465"/>
      </dsp:txXfrm>
    </dsp:sp>
    <dsp:sp modelId="{1AC6F350-A162-4670-A0BD-5F24B733D682}">
      <dsp:nvSpPr>
        <dsp:cNvPr id="0" name=""/>
        <dsp:cNvSpPr/>
      </dsp:nvSpPr>
      <dsp:spPr>
        <a:xfrm>
          <a:off x="1236186" y="1670843"/>
          <a:ext cx="3280647" cy="1336674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/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54479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277293" y="1711950"/>
        <a:ext cx="3198433" cy="1254460"/>
      </dsp:txXfrm>
    </dsp:sp>
    <dsp:sp modelId="{984A4014-C974-4DA2-B9AE-26BFE4330EA9}">
      <dsp:nvSpPr>
        <dsp:cNvPr id="0" name=""/>
        <dsp:cNvSpPr/>
      </dsp:nvSpPr>
      <dsp:spPr>
        <a:xfrm>
          <a:off x="1318202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345098" y="2123354"/>
        <a:ext cx="968847" cy="820764"/>
      </dsp:txXfrm>
    </dsp:sp>
    <dsp:sp modelId="{384811B6-17B1-4485-9430-A1144E6DF291}">
      <dsp:nvSpPr>
        <dsp:cNvPr id="0" name=""/>
        <dsp:cNvSpPr/>
      </dsp:nvSpPr>
      <dsp:spPr>
        <a:xfrm>
          <a:off x="236424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91139" y="2123354"/>
        <a:ext cx="968847" cy="820764"/>
      </dsp:txXfrm>
    </dsp:sp>
    <dsp:sp modelId="{B64DA0B6-F508-4408-A3BC-75623B94409D}">
      <dsp:nvSpPr>
        <dsp:cNvPr id="0" name=""/>
        <dsp:cNvSpPr/>
      </dsp:nvSpPr>
      <dsp:spPr>
        <a:xfrm>
          <a:off x="3410283" y="2096458"/>
          <a:ext cx="1022639" cy="87455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437179" y="2123354"/>
        <a:ext cx="968847" cy="8207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631F0-28F7-4332-B074-393AB19B2287}">
      <dsp:nvSpPr>
        <dsp:cNvPr id="0" name=""/>
        <dsp:cNvSpPr/>
      </dsp:nvSpPr>
      <dsp:spPr>
        <a:xfrm>
          <a:off x="0" y="0"/>
          <a:ext cx="4754562" cy="3341687"/>
        </a:xfrm>
        <a:prstGeom prst="roundRect">
          <a:avLst>
            <a:gd name="adj" fmla="val 8500"/>
          </a:avLst>
        </a:prstGeom>
        <a:solidFill>
          <a:schemeClr val="lt1"/>
        </a:solidFill>
        <a:ln w="15875" cap="flat" cmpd="sng" algn="ctr">
          <a:solidFill>
            <a:schemeClr val="accent1"/>
          </a:solidFill>
          <a:prstDash val="solid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76200" tIns="76200" rIns="76200" bIns="259352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消费者为大城市居民和商业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83193" y="83193"/>
        <a:ext cx="4588176" cy="3175301"/>
      </dsp:txXfrm>
    </dsp:sp>
    <dsp:sp modelId="{6F8F9D31-6406-418A-B2E0-98B0048B38F5}">
      <dsp:nvSpPr>
        <dsp:cNvPr id="0" name=""/>
        <dsp:cNvSpPr/>
      </dsp:nvSpPr>
      <dsp:spPr>
        <a:xfrm>
          <a:off x="90629" y="865597"/>
          <a:ext cx="713184" cy="233918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体验中心</a:t>
          </a:r>
          <a:endParaRPr lang="en-US" sz="26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12562" y="887530"/>
        <a:ext cx="669318" cy="2295314"/>
      </dsp:txXfrm>
    </dsp:sp>
    <dsp:sp modelId="{15B9BCE0-8417-444C-A7D7-D171AF2D53F2}">
      <dsp:nvSpPr>
        <dsp:cNvPr id="0" name=""/>
        <dsp:cNvSpPr/>
      </dsp:nvSpPr>
      <dsp:spPr>
        <a:xfrm>
          <a:off x="950912" y="835421"/>
          <a:ext cx="3684785" cy="2339180"/>
        </a:xfrm>
        <a:prstGeom prst="roundRect">
          <a:avLst>
            <a:gd name="adj" fmla="val 105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48538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市场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22850" y="907359"/>
        <a:ext cx="3540909" cy="2195304"/>
      </dsp:txXfrm>
    </dsp:sp>
    <dsp:sp modelId="{3D8BAE51-33CF-4E42-9CED-8DCEE7EFA5DF}">
      <dsp:nvSpPr>
        <dsp:cNvPr id="0" name=""/>
        <dsp:cNvSpPr/>
      </dsp:nvSpPr>
      <dsp:spPr>
        <a:xfrm>
          <a:off x="1043032" y="2033668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068869" y="2059505"/>
        <a:ext cx="809788" cy="788462"/>
      </dsp:txXfrm>
    </dsp:sp>
    <dsp:sp modelId="{B579E7EC-289A-4C3F-A8E2-66FA80DBF7BA}">
      <dsp:nvSpPr>
        <dsp:cNvPr id="0" name=""/>
        <dsp:cNvSpPr/>
      </dsp:nvSpPr>
      <dsp:spPr>
        <a:xfrm>
          <a:off x="1946548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1972385" y="2051116"/>
        <a:ext cx="809788" cy="788462"/>
      </dsp:txXfrm>
    </dsp:sp>
    <dsp:sp modelId="{E3A91650-0843-40DC-83E9-D885E8EF33CA}">
      <dsp:nvSpPr>
        <dsp:cNvPr id="0" name=""/>
        <dsp:cNvSpPr/>
      </dsp:nvSpPr>
      <dsp:spPr>
        <a:xfrm>
          <a:off x="2825562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851399" y="2051116"/>
        <a:ext cx="809788" cy="788462"/>
      </dsp:txXfrm>
    </dsp:sp>
    <dsp:sp modelId="{262A8C7D-7AC3-4B36-BF44-28A4E9063F11}">
      <dsp:nvSpPr>
        <dsp:cNvPr id="0" name=""/>
        <dsp:cNvSpPr/>
      </dsp:nvSpPr>
      <dsp:spPr>
        <a:xfrm>
          <a:off x="3704575" y="2025279"/>
          <a:ext cx="861462" cy="84013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商户</a:t>
          </a:r>
          <a:endParaRPr lang="en-US" sz="20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3730412" y="2051116"/>
        <a:ext cx="809788" cy="788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TitledPictureBlocks">
  <dgm:title val=""/>
  <dgm:desc val=""/>
  <dgm:catLst>
    <dgm:cat type="picture" pri="10000"/>
    <dgm:cat type="pictureconvert" pri="10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  <dgm:cxn modelId="90" srcId="0" destId="40" srcOrd="3" destOrd="0"/>
        <dgm:cxn modelId="42" srcId="40" destId="41" srcOrd="0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off" val="ctr"/>
          <dgm:param type="grDir" val="tL"/>
        </dgm:alg>
      </dgm:if>
      <dgm:else name="Name2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op="equ"/>
      <dgm:constr type="primFontSz" for="des" forName="ChildText" op="equ"/>
      <dgm:constr type="w" for="ch" forName="composite" refType="w"/>
      <dgm:constr type="h" for="ch" forName="composite" refType="h"/>
      <dgm:constr type="sp" refType="w" refFor="ch" refForName="composite" op="equ" fact="0.1"/>
      <dgm:constr type="w" for="ch" forName="sibTrans" refType="w" refFor="ch" refForName="composite" op="equ" fact="0.1"/>
      <dgm:constr type="h" for="ch" forName="sibTrans" refType="w" refFor="ch" refForName="sibTrans" op="equ"/>
    </dgm:constrLst>
    <dgm:forEach name="nodesForEach" axis="ch" ptType="node">
      <dgm:layoutNode name="composite">
        <dgm:alg type="composite">
          <dgm:param type="ar" val="1.3787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ParentText" refType="w" fact="0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"/>
              <dgm:constr type="t" for="ch" forName="Image" refType="h" fact="0.1661"/>
              <dgm:constr type="w" for="ch" forName="Image" refType="w" fact="0.7457"/>
              <dgm:constr type="h" for="ch" forName="Image" refType="h" fact="0.8711"/>
              <dgm:constr type="l" for="ch" forName="ChildText" refType="w" fact="0.6464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if>
          <dgm:else name="Name5">
            <dgm:constrLst>
              <dgm:constr type="l" for="ch" forName="ParentText" refType="w" fact="0.26"/>
              <dgm:constr type="t" for="ch" forName="ParentText" refType="h" fact="0"/>
              <dgm:constr type="w" for="ch" forName="ParentText" refType="w" fact="0.7457"/>
              <dgm:constr type="h" for="ch" forName="ParentText" refType="h" fact="0.15"/>
              <dgm:constr type="l" for="ch" forName="Image" refType="w" fact="0.26"/>
              <dgm:constr type="t" for="ch" forName="Image" refType="h" fact="0.1661"/>
              <dgm:constr type="w" for="ch" forName="Image" refType="w" fact="0.7446"/>
              <dgm:constr type="h" for="ch" forName="Image" refType="h" fact="0.8711"/>
              <dgm:constr type="l" for="ch" forName="ChildText" refType="w" fact="0"/>
              <dgm:constr type="t" for="ch" forName="ChildText" refType="h" fact="0.288"/>
              <dgm:constr type="w" for="ch" forName="ChildText" refType="w" fact="0.3536"/>
              <dgm:constr type="h" for="ch" forName="ChildText" refType="h" fact="0.5074"/>
            </dgm:constrLst>
          </dgm:else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ect" r:blip="" zOrderOff="10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Image" styleLbl="b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  <dgm:layoutNode name="ChildText" styleLbl="fgAcc1">
          <dgm:varLst>
            <dgm:chMax val="0"/>
            <dgm:chPref val="0"/>
            <dgm:bulletEnabled val="1"/>
          </dgm:varLst>
          <dgm:choose name="Name6">
            <dgm:if name="Name7" axis="des" ptType="node" func="cnt" op="equ" val="1">
              <dgm:alg type="tx">
                <dgm:param type="stBulletLvl" val="2"/>
                <dgm:param type="txAnchorVertCh" val="mid"/>
                <dgm:param type="parTxLTRAlign" val="l"/>
              </dgm:alg>
            </dgm:if>
            <dgm:else name="Name8">
              <dgm:alg type="tx">
                <dgm:param type="stBulletLvl" val="1"/>
                <dgm:param type="txAnchorVertCh" val="mid"/>
              </dgm:alg>
            </dgm:else>
          </dgm:choose>
          <dgm:choose name="Name9">
            <dgm:if name="Name10" axis="ch" ptType="node" func="cnt" op="gte" val="1"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</dgm:if>
            <dgm:else name="Name11"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2">
  <dgm:title val=""/>
  <dgm:desc val=""/>
  <dgm:catLst>
    <dgm:cat type="relationship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1">
      <dgm:if name="Name2" axis="ch" ptType="node" func="cnt" op="lte" val="3">
        <dgm:constrLst>
          <dgm:constr type="w" for="ch" forName="comp1" refType="w"/>
          <dgm:constr type="h" for="ch" forName="comp1" refType="w" refFor="ch" refForName="comp1"/>
          <dgm:constr type="w" for="ch" forName="comp2" refType="w" fact="0.7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5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primFontSz" for="des" ptType="node" op="equ" val="65"/>
        </dgm:constrLst>
      </dgm:if>
      <dgm:if name="Name3" axis="ch" ptType="node" func="cnt" op="equ" val="4">
        <dgm:constrLst>
          <dgm:constr type="w" for="ch" forName="comp1" refType="w"/>
          <dgm:constr type="h" for="ch" forName="comp1" refType="w" refFor="ch" refForName="comp1"/>
          <dgm:constr type="w" for="ch" forName="comp2" refType="w" fact="0.8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6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4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primFontSz" for="des" ptType="node" op="equ" val="65"/>
        </dgm:constrLst>
      </dgm:if>
      <dgm:else name="Name4">
        <dgm:constrLst>
          <dgm:constr type="w" for="ch" forName="comp1" refType="w"/>
          <dgm:constr type="h" for="ch" forName="comp1" refType="w" refFor="ch" refForName="comp1"/>
          <dgm:constr type="w" for="ch" forName="comp2" refType="w" fact="0.85"/>
          <dgm:constr type="h" for="ch" forName="comp2" refType="w" refFor="ch" refForName="comp2"/>
          <dgm:constr type="ctrX" for="ch" forName="comp2" refType="ctrX" refFor="ch" refForName="comp1"/>
          <dgm:constr type="b" for="ch" forName="comp2" refType="b" refFor="ch" refForName="comp1"/>
          <dgm:constr type="w" for="ch" forName="comp3" refType="w" fact="0.7"/>
          <dgm:constr type="h" for="ch" forName="comp3" refType="w" refFor="ch" refForName="comp3"/>
          <dgm:constr type="ctrX" for="ch" forName="comp3" refType="ctrX" refFor="ch" refForName="comp1"/>
          <dgm:constr type="b" for="ch" forName="comp3" refType="b" refFor="ch" refForName="comp1"/>
          <dgm:constr type="w" for="ch" forName="comp4" refType="w" fact="0.55"/>
          <dgm:constr type="h" for="ch" forName="comp4" refType="w" refFor="ch" refForName="comp4"/>
          <dgm:constr type="ctrX" for="ch" forName="comp4" refType="ctrX" refFor="ch" refForName="comp1"/>
          <dgm:constr type="b" for="ch" forName="comp4" refType="b" refFor="ch" refForName="comp1"/>
          <dgm:constr type="w" for="ch" forName="comp5" refType="w" fact="0.4"/>
          <dgm:constr type="h" for="ch" forName="comp5" refType="w" refFor="ch" refForName="comp5"/>
          <dgm:constr type="ctrX" for="ch" forName="comp5" refType="ctrX" refFor="ch" refForName="comp1"/>
          <dgm:constr type="b" for="ch" forName="comp5" refType="b" refFor="ch" refForName="comp1"/>
          <dgm:constr type="w" for="ch" forName="comp6" refType="w" fact="0.25"/>
          <dgm:constr type="h" for="ch" forName="comp6" refType="w" refFor="ch" refForName="comp6"/>
          <dgm:constr type="ctrX" for="ch" forName="comp6" refType="ctrX" refFor="ch" refForName="comp1"/>
          <dgm:constr type="b" for="ch" forName="comp6" refType="b" refFor="ch" refForName="comp1"/>
          <dgm:constr type="w" for="ch" forName="comp7" refType="w" fact="0.15"/>
          <dgm:constr type="h" for="ch" forName="comp7" refType="w" refFor="ch" refForName="comp7"/>
          <dgm:constr type="ctrX" for="ch" forName="comp7" refType="ctrX" refFor="ch" refForName="comp1"/>
          <dgm:constr type="b" for="ch" forName="comp7" refType="b" refFor="ch" refForName="comp1"/>
          <dgm:constr type="primFontSz" for="des" ptType="node" op="equ" val="65"/>
        </dgm:constrLst>
      </dgm:else>
    </dgm:choose>
    <dgm:ruleLst/>
    <dgm:choose name="Name5">
      <dgm:if name="Name6" axis="ch" ptType="node" func="cnt" op="gte" val="1">
        <dgm:layoutNode name="comp1">
          <dgm:alg type="composite"/>
          <dgm:shape xmlns:r="http://schemas.openxmlformats.org/officeDocument/2006/relationships" r:blip="">
            <dgm:adjLst/>
          </dgm:shape>
          <dgm:presOf/>
          <dgm:choose name="Name7">
            <dgm:if name="Name8" axis="ch" ptType="node" func="cnt" op="equ" val="1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5"/>
                <dgm:constr type="w" for="ch" forName="c1text" refType="w" refFor="ch" refForName="circle1" fact="0.70711"/>
                <dgm:constr type="h" for="ch" forName="c1text" refType="h" refFor="ch" refForName="circle1" fact="0.5"/>
              </dgm:constrLst>
            </dgm:if>
            <dgm:if name="Name9" axis="ch" ptType="node" func="cnt" op="equ" val="2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6"/>
                <dgm:constr type="w" for="ch" forName="c1text" refType="w" refFor="ch" refForName="circle1" fact="0.525"/>
                <dgm:constr type="h" for="ch" forName="c1text" refType="h" refFor="ch" refForName="circle1" fact="0.17"/>
              </dgm:constrLst>
            </dgm:if>
            <dgm:if name="Name10" axis="ch" ptType="node" func="cnt" op="equ" val="3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3495"/>
                <dgm:constr type="h" for="ch" forName="c1text" refType="h" refFor="ch" refForName="circle1" fact="0.15"/>
              </dgm:constrLst>
            </dgm:if>
            <dgm:if name="Name11" axis="ch" ptType="node" func="cnt" op="equ" val="4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25"/>
                <dgm:constr type="w" for="ch" forName="c1text" refType="w" refFor="ch" refForName="circle1" fact="0.2796"/>
                <dgm:constr type="h" for="ch" forName="c1text" refType="h" refFor="ch" refForName="circle1" fact="0.15"/>
              </dgm:constrLst>
            </dgm:if>
            <dgm:if name="Name12" axis="ch" ptType="node" func="cnt" op="gte" val="5">
              <dgm:constrLst>
                <dgm:constr type="w" for="ch" forName="circle1" refType="w"/>
                <dgm:constr type="h" for="ch" forName="circle1" refType="h"/>
                <dgm:constr type="ctrX" for="ch" forName="circle1" refType="w" fact="0.5"/>
                <dgm:constr type="ctrY" for="ch" forName="circle1" refType="h" fact="0.5"/>
                <dgm:constr type="ctrX" for="ch" forName="c1text" refType="w" fact="0.5"/>
                <dgm:constr type="ctrY" for="ch" forName="c1text" refType="h" fact="0.1"/>
                <dgm:constr type="w" for="ch" forName="c1text" refType="w" refFor="ch" refForName="circle1" fact="0.375"/>
                <dgm:constr type="h" for="ch" forName="c1text" refType="h" refFor="ch" refForName="circle1" fact="0.1"/>
              </dgm:constrLst>
            </dgm:if>
            <dgm:else name="Name13"/>
          </dgm:choose>
          <dgm:ruleLst/>
          <dgm:layoutNode name="circle1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1 1" cnt="1 0"/>
            <dgm:constrLst>
              <dgm:constr type="h" refType="w"/>
            </dgm:constrLst>
            <dgm:ruleLst/>
          </dgm:layoutNode>
          <dgm:layoutNode name="c1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1 1" cnt="1 0"/>
            <dgm:constrLst/>
            <dgm:ruleLst>
              <dgm:rule type="primFontSz" val="5" fact="NaN" max="NaN"/>
            </dgm:ruleLst>
          </dgm:layoutNode>
        </dgm:layoutNode>
      </dgm:if>
      <dgm:else name="Name14"/>
    </dgm:choose>
    <dgm:choose name="Name15">
      <dgm:if name="Name16" axis="ch" ptType="node" func="cnt" op="gte" val="2">
        <dgm:layoutNode name="comp2">
          <dgm:alg type="composite"/>
          <dgm:shape xmlns:r="http://schemas.openxmlformats.org/officeDocument/2006/relationships" r:blip="">
            <dgm:adjLst/>
          </dgm:shape>
          <dgm:presOf/>
          <dgm:choose name="Name17">
            <dgm:if name="Name18" axis="ch" ptType="node" func="cnt" op="equ" val="2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5"/>
                <dgm:constr type="w" for="ch" forName="c2text" refType="w" refFor="ch" refForName="circle2" fact="0.70711"/>
                <dgm:constr type="h" for="ch" forName="c2text" refType="h" refFor="ch" refForName="circle2" fact="0.5"/>
              </dgm:constrLst>
            </dgm:if>
            <dgm:if name="Name19" axis="ch" ptType="node" func="cnt" op="equ" val="3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625"/>
                <dgm:constr type="w" for="ch" forName="c2text" refType="w" refFor="ch" refForName="circle2" fact="0.466"/>
                <dgm:constr type="h" for="ch" forName="c2text" refType="h" refFor="ch" refForName="circle2" fact="0.1875"/>
              </dgm:constrLst>
            </dgm:if>
            <dgm:if name="Name20" axis="ch" ptType="node" func="cnt" op="equ" val="4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5"/>
                <dgm:constr type="w" for="ch" forName="c2text" refType="w" refFor="ch" refForName="circle2" fact="0.3495"/>
                <dgm:constr type="h" for="ch" forName="c2text" refType="h" refFor="ch" refForName="circle2" fact="0.18"/>
              </dgm:constrLst>
            </dgm:if>
            <dgm:if name="Name21" axis="ch" ptType="node" func="cnt" op="gte" val="5">
              <dgm:constrLst>
                <dgm:constr type="w" for="ch" forName="circle2" refType="w"/>
                <dgm:constr type="h" for="ch" forName="circle2" refType="h"/>
                <dgm:constr type="ctrX" for="ch" forName="circle2" refType="w" fact="0.5"/>
                <dgm:constr type="ctrY" for="ch" forName="circle2" refType="h" fact="0.5"/>
                <dgm:constr type="ctrX" for="ch" forName="c2text" refType="w" fact="0.5"/>
                <dgm:constr type="ctrY" for="ch" forName="c2text" refType="h" fact="0.115"/>
                <dgm:constr type="w" for="ch" forName="c2text" refType="w" refFor="ch" refForName="circle2" fact="0.43125"/>
                <dgm:constr type="h" for="ch" forName="c2text" refType="h" refFor="ch" refForName="circle2" fact="0.115"/>
              </dgm:constrLst>
            </dgm:if>
            <dgm:else name="Name22"/>
          </dgm:choose>
          <dgm:ruleLst/>
          <dgm:layoutNode name="circle2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2 1" cnt="1 0"/>
            <dgm:constrLst>
              <dgm:constr type="h" refType="w"/>
            </dgm:constrLst>
            <dgm:ruleLst/>
          </dgm:layoutNode>
          <dgm:layoutNode name="c2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2 1" cnt="1 0"/>
            <dgm:constrLst/>
            <dgm:ruleLst>
              <dgm:rule type="primFontSz" val="5" fact="NaN" max="NaN"/>
            </dgm:ruleLst>
          </dgm:layoutNode>
        </dgm:layoutNode>
      </dgm:if>
      <dgm:else name="Name23"/>
    </dgm:choose>
    <dgm:choose name="Name24">
      <dgm:if name="Name25" axis="ch" ptType="node" func="cnt" op="gte" val="3">
        <dgm:layoutNode name="comp3">
          <dgm:alg type="composite"/>
          <dgm:shape xmlns:r="http://schemas.openxmlformats.org/officeDocument/2006/relationships" r:blip="">
            <dgm:adjLst/>
          </dgm:shape>
          <dgm:presOf/>
          <dgm:choose name="Name26">
            <dgm:if name="Name27" axis="ch" ptType="node" func="cnt" op="equ" val="3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5"/>
                <dgm:constr type="w" for="ch" forName="c3text" refType="w" refFor="ch" refForName="circle3" fact="0.70711"/>
                <dgm:constr type="h" for="ch" forName="c3text" refType="h" refFor="ch" refForName="circle3" fact="0.5"/>
              </dgm:constrLst>
            </dgm:if>
            <dgm:if name="Name28" axis="ch" ptType="node" func="cnt" op="equ" val="4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875"/>
                <dgm:constr type="w" for="ch" forName="c3text" refType="w" refFor="ch" refForName="circle3" fact="0.466"/>
                <dgm:constr type="h" for="ch" forName="c3text" refType="h" refFor="ch" refForName="circle3" fact="0.225"/>
              </dgm:constrLst>
            </dgm:if>
            <dgm:if name="Name29" axis="ch" ptType="node" func="cnt" op="gte" val="5">
              <dgm:constrLst>
                <dgm:constr type="w" for="ch" forName="circle3" refType="w"/>
                <dgm:constr type="h" for="ch" forName="circle3" refType="h"/>
                <dgm:constr type="ctrX" for="ch" forName="circle3" refType="w" fact="0.5"/>
                <dgm:constr type="ctrY" for="ch" forName="circle3" refType="h" fact="0.5"/>
                <dgm:constr type="ctrX" for="ch" forName="c3text" refType="w" fact="0.5"/>
                <dgm:constr type="ctrY" for="ch" forName="c3text" refType="h" fact="0.138"/>
                <dgm:constr type="w" for="ch" forName="c3text" refType="w" refFor="ch" refForName="circle3" fact="0.5175"/>
                <dgm:constr type="h" for="ch" forName="c3text" refType="h" refFor="ch" refForName="circle3" fact="0.138"/>
              </dgm:constrLst>
            </dgm:if>
            <dgm:else name="Name30"/>
          </dgm:choose>
          <dgm:ruleLst/>
          <dgm:layoutNode name="circle3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3 1" cnt="1 0"/>
            <dgm:constrLst>
              <dgm:constr type="h" refType="w"/>
            </dgm:constrLst>
            <dgm:ruleLst/>
          </dgm:layoutNode>
          <dgm:layoutNode name="c3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3 1" cnt="1 0"/>
            <dgm:constrLst/>
            <dgm:ruleLst>
              <dgm:rule type="primFontSz" val="5" fact="NaN" max="NaN"/>
            </dgm:ruleLst>
          </dgm:layoutNode>
        </dgm:layoutNode>
      </dgm:if>
      <dgm:else name="Name31"/>
    </dgm:choose>
    <dgm:choose name="Name32">
      <dgm:if name="Name33" axis="ch" ptType="node" func="cnt" op="gte" val="4">
        <dgm:layoutNode name="comp4">
          <dgm:alg type="composite"/>
          <dgm:shape xmlns:r="http://schemas.openxmlformats.org/officeDocument/2006/relationships" r:blip="">
            <dgm:adjLst/>
          </dgm:shape>
          <dgm:presOf/>
          <dgm:choose name="Name34">
            <dgm:if name="Name35" axis="ch" ptType="node" func="cnt" op="equ" val="4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5"/>
                <dgm:constr type="w" for="ch" forName="c4text" refType="w" refFor="ch" refForName="circle4" fact="0.70711"/>
                <dgm:constr type="h" for="ch" forName="c4text" refType="h" refFor="ch" refForName="circle4" fact="0.5"/>
              </dgm:constrLst>
            </dgm:if>
            <dgm:if name="Name36" axis="ch" ptType="node" func="cnt" op="gte" val="5">
              <dgm:constrLst>
                <dgm:constr type="w" for="ch" forName="circle4" refType="w"/>
                <dgm:constr type="h" for="ch" forName="circle4" refType="h"/>
                <dgm:constr type="ctrX" for="ch" forName="circle4" refType="w" fact="0.5"/>
                <dgm:constr type="ctrY" for="ch" forName="circle4" refType="h" fact="0.5"/>
                <dgm:constr type="ctrX" for="ch" forName="c4text" refType="w" fact="0.5"/>
                <dgm:constr type="ctrY" for="ch" forName="c4text" refType="h" fact="0.18"/>
                <dgm:constr type="w" for="ch" forName="c4text" refType="w" refFor="ch" refForName="circle4" fact="0.54"/>
                <dgm:constr type="h" for="ch" forName="c4text" refType="h" refFor="ch" refForName="circle4" fact="0.18"/>
              </dgm:constrLst>
            </dgm:if>
            <dgm:else name="Name37"/>
          </dgm:choose>
          <dgm:ruleLst/>
          <dgm:layoutNode name="circle4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4 1" cnt="1 0"/>
            <dgm:constrLst>
              <dgm:constr type="h" refType="w"/>
            </dgm:constrLst>
            <dgm:ruleLst/>
          </dgm:layoutNode>
          <dgm:layoutNode name="c4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4 1" cnt="1 0"/>
            <dgm:constrLst/>
            <dgm:ruleLst>
              <dgm:rule type="primFontSz" val="5" fact="NaN" max="NaN"/>
            </dgm:ruleLst>
          </dgm:layoutNode>
        </dgm:layoutNode>
      </dgm:if>
      <dgm:else name="Name38"/>
    </dgm:choose>
    <dgm:choose name="Name39">
      <dgm:if name="Name40" axis="ch" ptType="node" func="cnt" op="gte" val="5">
        <dgm:layoutNode name="comp5">
          <dgm:alg type="composite"/>
          <dgm:shape xmlns:r="http://schemas.openxmlformats.org/officeDocument/2006/relationships" r:blip="">
            <dgm:adjLst/>
          </dgm:shape>
          <dgm:presOf/>
          <dgm:choose name="Name41">
            <dgm:if name="Name42" axis="ch" ptType="node" func="cnt" op="equ" val="5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5"/>
                <dgm:constr type="w" for="ch" forName="c5text" refType="w" refFor="ch" refForName="circle5" fact="0.70711"/>
                <dgm:constr type="h" for="ch" forName="c5text" refType="h" refFor="ch" refForName="circle5" fact="0.5"/>
              </dgm:constrLst>
            </dgm:if>
            <dgm:if name="Name43" axis="ch" ptType="node" func="cnt" op="gte" val="6">
              <dgm:constrLst>
                <dgm:constr type="w" for="ch" forName="circle5" refType="w"/>
                <dgm:constr type="h" for="ch" forName="circle5" refType="h"/>
                <dgm:constr type="ctrX" for="ch" forName="circle5" refType="w" fact="0.5"/>
                <dgm:constr type="ctrY" for="ch" forName="circle5" refType="h" fact="0.5"/>
                <dgm:constr type="ctrX" for="ch" forName="c5text" refType="w" fact="0.5"/>
                <dgm:constr type="ctrY" for="ch" forName="c5text" refType="h" fact="0.25"/>
                <dgm:constr type="w" for="ch" forName="c5text" refType="w" refFor="ch" refForName="circle5" fact="0.65"/>
                <dgm:constr type="h" for="ch" forName="c5text" refType="h" refFor="ch" refForName="circle5" fact="0.25"/>
              </dgm:constrLst>
            </dgm:if>
            <dgm:else name="Name44"/>
          </dgm:choose>
          <dgm:ruleLst/>
          <dgm:layoutNode name="circle5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5 1" cnt="1 0"/>
            <dgm:constrLst>
              <dgm:constr type="h" refType="w"/>
            </dgm:constrLst>
            <dgm:ruleLst/>
          </dgm:layoutNode>
          <dgm:layoutNode name="c5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5 1" cnt="1 0"/>
            <dgm:constrLst/>
            <dgm:ruleLst>
              <dgm:rule type="primFontSz" val="5" fact="NaN" max="NaN"/>
            </dgm:ruleLst>
          </dgm:layoutNode>
        </dgm:layoutNode>
      </dgm:if>
      <dgm:else name="Name45"/>
    </dgm:choose>
    <dgm:choose name="Name46">
      <dgm:if name="Name47" axis="ch" ptType="node" func="cnt" op="gte" val="6">
        <dgm:layoutNode name="comp6">
          <dgm:alg type="composite"/>
          <dgm:shape xmlns:r="http://schemas.openxmlformats.org/officeDocument/2006/relationships" r:blip="">
            <dgm:adjLst/>
          </dgm:shape>
          <dgm:presOf/>
          <dgm:choose name="Name48">
            <dgm:if name="Name49" axis="ch" ptType="node" func="cnt" op="equ" val="6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5"/>
                <dgm:constr type="w" for="ch" forName="c6text" refType="w" refFor="ch" refForName="circle6" fact="0.70711"/>
                <dgm:constr type="h" for="ch" forName="c6text" refType="h" refFor="ch" refForName="circle6" fact="0.5"/>
              </dgm:constrLst>
            </dgm:if>
            <dgm:if name="Name50" axis="ch" ptType="node" func="cnt" op="gte" val="7">
              <dgm:constrLst>
                <dgm:constr type="w" for="ch" forName="circle6" refType="w"/>
                <dgm:constr type="h" for="ch" forName="circle6" refType="h"/>
                <dgm:constr type="ctrX" for="ch" forName="circle6" refType="w" fact="0.5"/>
                <dgm:constr type="ctrY" for="ch" forName="circle6" refType="h" fact="0.5"/>
                <dgm:constr type="ctrX" for="ch" forName="c6text" refType="w" fact="0.5"/>
                <dgm:constr type="ctrY" for="ch" forName="c6text" refType="h" fact="0.27"/>
                <dgm:constr type="w" for="ch" forName="c6text" refType="w" refFor="ch" refForName="circle6" fact="0.68"/>
                <dgm:constr type="h" for="ch" forName="c6text" refType="h" refFor="ch" refForName="circle6" fact="0.241"/>
              </dgm:constrLst>
            </dgm:if>
            <dgm:else name="Name51"/>
          </dgm:choose>
          <dgm:ruleLst/>
          <dgm:layoutNode name="circle6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6 1" cnt="1 0"/>
            <dgm:constrLst>
              <dgm:constr type="h" refType="w"/>
            </dgm:constrLst>
            <dgm:ruleLst/>
          </dgm:layoutNode>
          <dgm:layoutNode name="c6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6 1" cnt="1 0"/>
            <dgm:constrLst/>
            <dgm:ruleLst>
              <dgm:rule type="primFontSz" val="5" fact="NaN" max="NaN"/>
            </dgm:ruleLst>
          </dgm:layoutNode>
        </dgm:layoutNode>
      </dgm:if>
      <dgm:else name="Name52"/>
    </dgm:choose>
    <dgm:choose name="Name53">
      <dgm:if name="Name54" axis="ch" ptType="node" func="cnt" op="gte" val="7">
        <dgm:layoutNode name="comp7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circle7" refType="w"/>
            <dgm:constr type="h" for="ch" forName="circle7" refType="h"/>
            <dgm:constr type="ctrX" for="ch" forName="circle7" refType="w" fact="0.5"/>
            <dgm:constr type="ctrY" for="ch" forName="circle7" refType="h" fact="0.5"/>
            <dgm:constr type="ctrX" for="ch" forName="c7text" refType="w" fact="0.5"/>
            <dgm:constr type="ctrY" for="ch" forName="c7text" refType="h" fact="0.5"/>
            <dgm:constr type="w" for="ch" forName="c7text" refType="w" refFor="ch" refForName="circle7" fact="0.70711"/>
            <dgm:constr type="h" for="ch" forName="c7text" refType="h" refFor="ch" refForName="circle7" fact="0.5"/>
          </dgm:constrLst>
          <dgm:ruleLst/>
          <dgm:layoutNode name="circle7" styleLbl="node1">
            <dgm:alg type="sp"/>
            <dgm:shape xmlns:r="http://schemas.openxmlformats.org/officeDocument/2006/relationships" type="ellipse" r:blip="">
              <dgm:adjLst/>
            </dgm:shape>
            <dgm:presOf axis="ch desOrSelf" ptType="node node" st="7 1" cnt="1 0"/>
            <dgm:constrLst>
              <dgm:constr type="h" refType="w"/>
            </dgm:constrLst>
            <dgm:ruleLst/>
          </dgm:layoutNode>
          <dgm:layoutNode name="c7text">
            <dgm:varLst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ch desOrSelf" ptType="node node" st="7 1" cnt="1 0"/>
            <dgm:constrLst/>
            <dgm:ruleLst>
              <dgm:rule type="primFontSz" val="5" fact="NaN" max="NaN"/>
            </dgm:ruleLst>
          </dgm:layoutNode>
        </dgm:layoutNode>
      </dgm:if>
      <dgm:else name="Name55"/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radial4">
  <dgm:title val=""/>
  <dgm:desc val=""/>
  <dgm:catLst>
    <dgm:cat type="relationship" pri="1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5" srcId="1" destId="11" srcOrd="0" destOrd="0"/>
        <dgm:cxn modelId="16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0"/>
              <dgm:param type="spanAng" val="360"/>
              <dgm:param type="ctrShpMap" val="fNode"/>
            </dgm:alg>
          </dgm:if>
          <dgm:else name="Name4">
            <dgm:choose name="Name5">
              <dgm:if name="Name6" axis="ch ch" ptType="node node" st="1 1" cnt="1 0" func="cnt" op="lte" val="3">
                <dgm:alg type="cycle">
                  <dgm:param type="stAng" val="-55"/>
                  <dgm:param type="spanAng" val="110"/>
                  <dgm:param type="ctrShpMap" val="fNode"/>
                </dgm:alg>
              </dgm:if>
              <dgm:else name="Name7">
                <dgm:choose name="Name8">
                  <dgm:if name="Name9" axis="ch ch" ptType="node node" st="1 1" cnt="1 0" func="cnt" op="equ" val="4">
                    <dgm:alg type="cycle">
                      <dgm:param type="stAng" val="-75"/>
                      <dgm:param type="spanAng" val="150"/>
                      <dgm:param type="ctrShpMap" val="fNode"/>
                    </dgm:alg>
                  </dgm:if>
                  <dgm:else name="Name10">
                    <dgm:alg type="cycle">
                      <dgm:param type="stAng" val="-90"/>
                      <dgm:param type="spanAng" val="180"/>
                      <dgm:param type="ctrShpMap" val="fNode"/>
                    </dgm:alg>
                  </dgm:else>
                </dgm:choose>
              </dgm:else>
            </dgm:choose>
          </dgm:else>
        </dgm:choose>
      </dgm:if>
      <dgm:else name="Name11">
        <dgm:choose name="Name12">
          <dgm:if name="Name13" axis="ch ch" ptType="node node" st="1 1" cnt="1 0" func="cnt" op="lte" val="1">
            <dgm:alg type="cycle">
              <dgm:param type="stAng" val="0"/>
              <dgm:param type="spanAng" val="-360"/>
              <dgm:param type="ctrShpMap" val="fNode"/>
            </dgm:alg>
          </dgm:if>
          <dgm:else name="Name14">
            <dgm:choose name="Name15">
              <dgm:if name="Name16" axis="ch ch" ptType="node node" st="1 1" cnt="1 0" func="cnt" op="lte" val="3">
                <dgm:alg type="cycle">
                  <dgm:param type="stAng" val="55"/>
                  <dgm:param type="spanAng" val="-110"/>
                  <dgm:param type="ctrShpMap" val="fNode"/>
                </dgm:alg>
              </dgm:if>
              <dgm:else name="Name17">
                <dgm:choose name="Name18">
                  <dgm:if name="Name19" axis="ch ch" ptType="node node" st="1 1" cnt="1 0" func="cnt" op="equ" val="4">
                    <dgm:alg type="cycle">
                      <dgm:param type="stAng" val="75"/>
                      <dgm:param type="spanAng" val="-150"/>
                      <dgm:param type="ctrShpMap" val="fNode"/>
                    </dgm:alg>
                  </dgm:if>
                  <dgm:else name="Name20">
                    <dgm:alg type="cycle">
                      <dgm:param type="stAng" val="90"/>
                      <dgm:param type="spanAng" val="-180"/>
                      <dgm:param type="ctrShpMap" val="fNode"/>
                    </dgm:alg>
                  </dgm:else>
                </dgm:choose>
              </dgm:else>
            </dgm:choose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fact="0.95"/>
      <dgm:constr type="h" for="ch" forName="parTrans" refType="w" refFor="ch" refForName="centerShape" fact="0.285"/>
      <dgm:constr type="sp" refType="w" refFor="ch" refForName="centerShape" op="equ" fact="0.23"/>
      <dgm:constr type="sibSp" refType="w" refFor="ch" refForName="node" fact="0.1"/>
      <dgm:constr type="primFontSz" for="ch" forName="node" op="equ"/>
    </dgm:constrLst>
    <dgm:choose name="Name21">
      <dgm:if name="Name22" axis="ch ch" ptType="node node" st="1 1" cnt="1 0" func="cnt" op="lte" val="5">
        <dgm:ruleLst>
          <dgm:rule type="w" for="ch" forName="centerShape" val="NaN" fact="0.27" max="NaN"/>
        </dgm:ruleLst>
      </dgm:if>
      <dgm:else name="Name23">
        <dgm:ruleLst>
          <dgm:rule type="w" for="ch" forName="centerShape" val="NaN" fact="0.27" max="NaN"/>
          <dgm:rule type="w" for="ch" forName="node" val="NaN" fact="0.7" max="NaN"/>
        </dgm:ruleLst>
      </dgm:else>
    </dgm:choose>
    <dgm:forEach name="Name24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  <dgm:constr type="primFontSz" val="65"/>
          <dgm:constr type="h" refType="w"/>
        </dgm:constrLst>
        <dgm:ruleLst>
          <dgm:rule type="primFontSz" val="5" fact="NaN" max="NaN"/>
        </dgm:ruleLst>
      </dgm:layoutNode>
      <dgm:forEach name="Name25" axis="ch">
        <dgm:forEach name="Name26" axis="self" ptType="parTrans">
          <dgm:layoutNode name="parTrans" styleLbl="bgSibTrans2D1">
            <dgm:alg type="conn">
              <dgm:param type="begPts" val="auto"/>
              <dgm:param type="endPts" val="ctr"/>
              <dgm:param type="endSty" val="noArr"/>
              <dgm:param type="begSty" val="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begPad" refType="connDist" fact="0.055"/>
              <dgm:constr type="endPad"/>
            </dgm:constrLst>
            <dgm:ruleLst/>
          </dgm:layoutNode>
        </dgm:forEach>
        <dgm:forEach name="Name27" axis="self" ptType="node">
          <dgm:layoutNode name="node" styleLbl="node1">
            <dgm:varLst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>
              <dgm:constr type="primFontSz" val="65"/>
              <dgm:constr type="h" refType="w" fact="0.8"/>
              <dgm:constr type="tMarg" refType="primFontSz" fact="0.15"/>
              <dgm:constr type="bMarg" refType="primFontSz" fact="0.15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pictureOrgChart+Icon">
  <dgm:title val="Picture Organization Chart"/>
  <dgm:desc val="Use to show hierarchical information or reporting relationships in an organization, with corresponding pictures. The assistant shape and the Org Chart hanging layouts are available with this layout."/>
  <dgm:catLst>
    <dgm:cat type="hierarchy" pri="1050"/>
    <dgm:cat type="officeonline" pri="1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Marg" for="ch" forName="rootText1" refType="w" fact="1.05"/>
                  <dgm:constr type="l" for="ch" forName="rootPict1" refType="w" refFor="ch" refForName="rootText1" op="equ" fact="0.05"/>
                  <dgm:constr type="t" for="ch" forName="rootPict1" refType="h" refFor="ch" refForName="rootText1" op="equ" fact="0.1"/>
                  <dgm:constr type="w" for="ch" forName="rootPict1" refType="w" refFor="ch" refForName="rootText1" op="equ" fact="0.3"/>
                  <dgm:constr type="h" for="ch" forName="rootPict1" refType="h" refFor="ch" refForName="rootText1" op="equ" fact="0.8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Pict1" styleLbl="alignImgPlace1">
              <dgm:alg type="sp"/>
              <dgm:shape xmlns:r="http://schemas.openxmlformats.org/officeDocument/2006/relationships" type="rect" r:blip="" blipPhldr="1">
                <dgm:adjLst/>
              </dgm:shape>
              <dgm:presOf/>
              <dgm:constrLst/>
              <dgm:ruleLst/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Marg" for="ch" forName="rootText" refType="w" fact="1.05"/>
                        <dgm:constr type="l" for="ch" forName="rootPict" refType="w" fact="0.05"/>
                        <dgm:constr type="t" for="ch" forName="rootPict" refType="h" refFor="ch" refForName="rootText" fact="0.1"/>
                        <dgm:constr type="w" for="ch" forName="rootPict" refType="w" fact="0.3"/>
                        <dgm:constr type="h" for="ch" forName="rootPict" refType="h" refFor="ch" refForName="rootText" fact="0.8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Marg" for="ch" forName="rootText3" refType="w" fact="1.05"/>
                        <dgm:constr type="l" for="ch" forName="rootPict3" refType="w" fact="0.05"/>
                        <dgm:constr type="t" for="ch" forName="rootPict3" refType="h" refFor="ch" refForName="rootText3" fact="0.1"/>
                        <dgm:constr type="w" for="ch" forName="rootPict3" refType="w" fact="0.3"/>
                        <dgm:constr type="h" for="ch" forName="rootPict3" refType="h" refFor="ch" refForName="rootText3" fact="0.8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Pict3" styleLbl="alignImgPlace1">
                    <dgm:alg type="sp"/>
                    <dgm:shape xmlns:r="http://schemas.openxmlformats.org/officeDocument/2006/relationships" type="rect" r:blip="" blipPhldr="1">
                      <dgm:adjLst/>
                    </dgm:shape>
                    <dgm:presOf/>
                    <dgm:constrLst/>
                    <dgm:ruleLst/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C35576-6FDA-470A-9C8F-80FFCEE5CAB0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9625B-F1EF-46D0-98AB-9A43F006A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121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12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87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0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8729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90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717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709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2">
                    <a:lumMod val="75000"/>
                  </a:schemeClr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 lIns="45720" rIns="4572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3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74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4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4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2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89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1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8" y="6470704"/>
            <a:ext cx="215414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5125969-3250-4E5B-81CC-462B45257FB2}" type="datetimeFigureOut">
              <a:rPr lang="en-US" smtClean="0"/>
              <a:t>3/18/2023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8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4" y="6470704"/>
            <a:ext cx="973666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32E7442F-014D-4F0C-8B33-C4F101E501E2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00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886" r:id="rId1"/>
    <p:sldLayoutId id="2147484887" r:id="rId2"/>
    <p:sldLayoutId id="2147484888" r:id="rId3"/>
    <p:sldLayoutId id="2147484889" r:id="rId4"/>
    <p:sldLayoutId id="2147484890" r:id="rId5"/>
    <p:sldLayoutId id="2147484891" r:id="rId6"/>
    <p:sldLayoutId id="2147484892" r:id="rId7"/>
    <p:sldLayoutId id="2147484893" r:id="rId8"/>
    <p:sldLayoutId id="2147484894" r:id="rId9"/>
    <p:sldLayoutId id="2147484895" r:id="rId10"/>
    <p:sldLayoutId id="21474848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9.xml"/><Relationship Id="rId13" Type="http://schemas.openxmlformats.org/officeDocument/2006/relationships/image" Target="../media/image6.svg"/><Relationship Id="rId3" Type="http://schemas.openxmlformats.org/officeDocument/2006/relationships/diagramLayout" Target="../diagrams/layout8.xml"/><Relationship Id="rId7" Type="http://schemas.openxmlformats.org/officeDocument/2006/relationships/diagramData" Target="../diagrams/data9.xml"/><Relationship Id="rId12" Type="http://schemas.openxmlformats.org/officeDocument/2006/relationships/image" Target="../media/image5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11" Type="http://schemas.microsoft.com/office/2007/relationships/diagramDrawing" Target="../diagrams/drawing9.xml"/><Relationship Id="rId5" Type="http://schemas.openxmlformats.org/officeDocument/2006/relationships/diagramColors" Target="../diagrams/colors8.xml"/><Relationship Id="rId10" Type="http://schemas.openxmlformats.org/officeDocument/2006/relationships/diagramColors" Target="../diagrams/colors9.xml"/><Relationship Id="rId4" Type="http://schemas.openxmlformats.org/officeDocument/2006/relationships/diagramQuickStyle" Target="../diagrams/quickStyle8.xml"/><Relationship Id="rId9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13" Type="http://schemas.openxmlformats.org/officeDocument/2006/relationships/image" Target="../media/image8.svg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12" Type="http://schemas.openxmlformats.org/officeDocument/2006/relationships/image" Target="../media/image7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5" Type="http://schemas.openxmlformats.org/officeDocument/2006/relationships/image" Target="../media/image10.svg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3" Type="http://schemas.openxmlformats.org/officeDocument/2006/relationships/diagramLayout" Target="../diagrams/layout13.xml"/><Relationship Id="rId7" Type="http://schemas.openxmlformats.org/officeDocument/2006/relationships/diagramData" Target="../diagrams/data14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5" Type="http://schemas.openxmlformats.org/officeDocument/2006/relationships/diagramColors" Target="../diagrams/colors13.xml"/><Relationship Id="rId10" Type="http://schemas.openxmlformats.org/officeDocument/2006/relationships/diagramColors" Target="../diagrams/colors14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6.xml"/><Relationship Id="rId3" Type="http://schemas.openxmlformats.org/officeDocument/2006/relationships/diagramLayout" Target="../diagrams/layout15.xml"/><Relationship Id="rId7" Type="http://schemas.openxmlformats.org/officeDocument/2006/relationships/diagramData" Target="../diagrams/data16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5.xml"/><Relationship Id="rId11" Type="http://schemas.microsoft.com/office/2007/relationships/diagramDrawing" Target="../diagrams/drawing16.xml"/><Relationship Id="rId5" Type="http://schemas.openxmlformats.org/officeDocument/2006/relationships/diagramColors" Target="../diagrams/colors15.xml"/><Relationship Id="rId10" Type="http://schemas.openxmlformats.org/officeDocument/2006/relationships/diagramColors" Target="../diagrams/colors16.xml"/><Relationship Id="rId4" Type="http://schemas.openxmlformats.org/officeDocument/2006/relationships/diagramQuickStyle" Target="../diagrams/quickStyle15.xml"/><Relationship Id="rId9" Type="http://schemas.openxmlformats.org/officeDocument/2006/relationships/diagramQuickStyle" Target="../diagrams/quickStyl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4.xml"/><Relationship Id="rId3" Type="http://schemas.openxmlformats.org/officeDocument/2006/relationships/diagramLayout" Target="../diagrams/layout23.xml"/><Relationship Id="rId7" Type="http://schemas.openxmlformats.org/officeDocument/2006/relationships/diagramData" Target="../diagrams/data24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3.xml"/><Relationship Id="rId11" Type="http://schemas.microsoft.com/office/2007/relationships/diagramDrawing" Target="../diagrams/drawing24.xml"/><Relationship Id="rId5" Type="http://schemas.openxmlformats.org/officeDocument/2006/relationships/diagramColors" Target="../diagrams/colors23.xml"/><Relationship Id="rId10" Type="http://schemas.openxmlformats.org/officeDocument/2006/relationships/diagramColors" Target="../diagrams/colors24.xml"/><Relationship Id="rId4" Type="http://schemas.openxmlformats.org/officeDocument/2006/relationships/diagramQuickStyle" Target="../diagrams/quickStyle23.xml"/><Relationship Id="rId9" Type="http://schemas.openxmlformats.org/officeDocument/2006/relationships/diagramQuickStyle" Target="../diagrams/quickStyl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9.xml"/><Relationship Id="rId3" Type="http://schemas.openxmlformats.org/officeDocument/2006/relationships/diagramLayout" Target="../diagrams/layout28.xml"/><Relationship Id="rId7" Type="http://schemas.openxmlformats.org/officeDocument/2006/relationships/diagramData" Target="../diagrams/data29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8.xml"/><Relationship Id="rId11" Type="http://schemas.microsoft.com/office/2007/relationships/diagramDrawing" Target="../diagrams/drawing29.xml"/><Relationship Id="rId5" Type="http://schemas.openxmlformats.org/officeDocument/2006/relationships/diagramColors" Target="../diagrams/colors28.xml"/><Relationship Id="rId10" Type="http://schemas.openxmlformats.org/officeDocument/2006/relationships/diagramColors" Target="../diagrams/colors29.xml"/><Relationship Id="rId4" Type="http://schemas.openxmlformats.org/officeDocument/2006/relationships/diagramQuickStyle" Target="../diagrams/quickStyle28.xml"/><Relationship Id="rId9" Type="http://schemas.openxmlformats.org/officeDocument/2006/relationships/diagramQuickStyle" Target="../diagrams/quickStyle2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A935-4B59-8C3F-0CB2-EA046DE0D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品链供销平台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D013B-ABD0-5A93-FD84-43D229F5E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业务和架构设计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97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供应流程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/>
              <a:t>产源（或版块）是</a:t>
            </a:r>
            <a:r>
              <a:rPr lang="zh-CN" altLang="en-US" dirty="0"/>
              <a:t>根据信息发起物流，按目标日期、产品、目标中枢三个因素排程</a:t>
            </a:r>
            <a:endParaRPr lang="en-US" altLang="zh-CN" dirty="0"/>
          </a:p>
          <a:p>
            <a:r>
              <a:rPr lang="zh-CN" altLang="en-US" dirty="0"/>
              <a:t>中枢是对照信息处理物流，按来源版块，产品两个关键因素来排程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F1259AD-3613-18E1-B009-9D871CD0DB8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50360703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4A5DE6CD-17A2-DEE8-BCFD-807700FDAD01}"/>
              </a:ext>
            </a:extLst>
          </p:cNvPr>
          <p:cNvSpPr/>
          <p:nvPr/>
        </p:nvSpPr>
        <p:spPr>
          <a:xfrm>
            <a:off x="6749592" y="4590853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33B3A2B-285F-B016-DC68-2FF999029F27}"/>
              </a:ext>
            </a:extLst>
          </p:cNvPr>
          <p:cNvSpPr/>
          <p:nvPr/>
        </p:nvSpPr>
        <p:spPr>
          <a:xfrm>
            <a:off x="7961320" y="2808684"/>
            <a:ext cx="763571" cy="37707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1084A5-FB8D-B55F-0B4C-EB8C65C48465}"/>
              </a:ext>
            </a:extLst>
          </p:cNvPr>
          <p:cNvCxnSpPr>
            <a:endCxn id="14" idx="4"/>
          </p:cNvCxnSpPr>
          <p:nvPr/>
        </p:nvCxnSpPr>
        <p:spPr>
          <a:xfrm flipV="1">
            <a:off x="7131377" y="3185756"/>
            <a:ext cx="1211729" cy="14050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FF2601B-A09E-CF2E-6B70-CF71757EE959}"/>
              </a:ext>
            </a:extLst>
          </p:cNvPr>
          <p:cNvSpPr txBox="1"/>
          <p:nvPr/>
        </p:nvSpPr>
        <p:spPr>
          <a:xfrm>
            <a:off x="7289553" y="2616587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paid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C7A73D-FBC1-1A1C-B5DA-F7FC83779AAB}"/>
              </a:ext>
            </a:extLst>
          </p:cNvPr>
          <p:cNvSpPr txBox="1"/>
          <p:nvPr/>
        </p:nvSpPr>
        <p:spPr>
          <a:xfrm>
            <a:off x="8720930" y="3064542"/>
            <a:ext cx="763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C4D94D-4B63-08B9-2787-3FD96227032C}"/>
              </a:ext>
            </a:extLst>
          </p:cNvPr>
          <p:cNvSpPr txBox="1"/>
          <p:nvPr/>
        </p:nvSpPr>
        <p:spPr>
          <a:xfrm>
            <a:off x="9462620" y="4183439"/>
            <a:ext cx="14300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received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D15E61-D8C5-8F8A-54B1-8282ED912B43}"/>
              </a:ext>
            </a:extLst>
          </p:cNvPr>
          <p:cNvSpPr txBox="1"/>
          <p:nvPr/>
        </p:nvSpPr>
        <p:spPr>
          <a:xfrm>
            <a:off x="8611049" y="5318705"/>
            <a:ext cx="15793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distribute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DCC3FA-16A0-2529-4330-60ADA1120499}"/>
              </a:ext>
            </a:extLst>
          </p:cNvPr>
          <p:cNvSpPr txBox="1"/>
          <p:nvPr/>
        </p:nvSpPr>
        <p:spPr>
          <a:xfrm>
            <a:off x="7513163" y="4987455"/>
            <a:ext cx="12665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D86521-0643-BC18-A6C0-E994E097E0C1}"/>
              </a:ext>
            </a:extLst>
          </p:cNvPr>
          <p:cNvSpPr txBox="1"/>
          <p:nvPr/>
        </p:nvSpPr>
        <p:spPr>
          <a:xfrm>
            <a:off x="6270756" y="4051722"/>
            <a:ext cx="1049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refund</a:t>
            </a:r>
          </a:p>
        </p:txBody>
      </p:sp>
    </p:spTree>
    <p:extLst>
      <p:ext uri="{BB962C8B-B14F-4D97-AF65-F5344CB8AC3E}">
        <p14:creationId xmlns:p14="http://schemas.microsoft.com/office/powerpoint/2010/main" val="2985535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DA9D1B7-08C3-4D1F-A4CA-5548F4DC9746}"/>
              </a:ext>
            </a:extLst>
          </p:cNvPr>
          <p:cNvSpPr/>
          <p:nvPr/>
        </p:nvSpPr>
        <p:spPr>
          <a:xfrm>
            <a:off x="8443382" y="2373454"/>
            <a:ext cx="1514780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8877A06-4803-4411-9003-883381E48C4C}"/>
              </a:ext>
            </a:extLst>
          </p:cNvPr>
          <p:cNvSpPr/>
          <p:nvPr/>
        </p:nvSpPr>
        <p:spPr>
          <a:xfrm>
            <a:off x="1987822" y="2373455"/>
            <a:ext cx="5556283" cy="2592211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7475460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238807" y="5826646"/>
            <a:ext cx="1177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1F2AF3-8C6B-4481-896A-E30500627955}"/>
              </a:ext>
            </a:extLst>
          </p:cNvPr>
          <p:cNvSpPr/>
          <p:nvPr/>
        </p:nvSpPr>
        <p:spPr>
          <a:xfrm>
            <a:off x="3799511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837A1B2-9E75-4F83-99CC-F9BA2124B21F}"/>
              </a:ext>
            </a:extLst>
          </p:cNvPr>
          <p:cNvSpPr/>
          <p:nvPr/>
        </p:nvSpPr>
        <p:spPr>
          <a:xfrm>
            <a:off x="262983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2A3F81D-ED4D-4D5C-B222-48E78F75D055}"/>
              </a:ext>
            </a:extLst>
          </p:cNvPr>
          <p:cNvSpPr/>
          <p:nvPr/>
        </p:nvSpPr>
        <p:spPr>
          <a:xfrm>
            <a:off x="3206637" y="356208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D3EC01A-122C-48FD-82D6-527DB450B7E2}"/>
              </a:ext>
            </a:extLst>
          </p:cNvPr>
          <p:cNvGrpSpPr/>
          <p:nvPr/>
        </p:nvGrpSpPr>
        <p:grpSpPr>
          <a:xfrm>
            <a:off x="5594559" y="3429000"/>
            <a:ext cx="1080561" cy="795770"/>
            <a:chOff x="5594559" y="3429000"/>
            <a:chExt cx="1080561" cy="795770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0EB9C5-6380-4EF8-880E-AC2B90E2C682}"/>
                </a:ext>
              </a:extLst>
            </p:cNvPr>
            <p:cNvSpPr/>
            <p:nvPr/>
          </p:nvSpPr>
          <p:spPr>
            <a:xfrm>
              <a:off x="5802494" y="3429000"/>
              <a:ext cx="872626" cy="79577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r"/>
              <a:r>
                <a:rPr lang="zh-CN" alt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体验中心</a:t>
              </a:r>
              <a:endParaRPr 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1A0C462-BC2D-427D-A849-4CDD17BDCE78}"/>
                </a:ext>
              </a:extLst>
            </p:cNvPr>
            <p:cNvSpPr/>
            <p:nvPr/>
          </p:nvSpPr>
          <p:spPr>
            <a:xfrm>
              <a:off x="5594559" y="3563165"/>
              <a:ext cx="490052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商户</a:t>
              </a:r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0A620ED-0780-4047-8DB4-DDA362144CAB}"/>
              </a:ext>
            </a:extLst>
          </p:cNvPr>
          <p:cNvSpPr/>
          <p:nvPr/>
        </p:nvSpPr>
        <p:spPr>
          <a:xfrm>
            <a:off x="4915504" y="3561994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E677F85-DB22-4253-9294-140D6F8B96EC}"/>
              </a:ext>
            </a:extLst>
          </p:cNvPr>
          <p:cNvSpPr/>
          <p:nvPr/>
        </p:nvSpPr>
        <p:spPr>
          <a:xfrm>
            <a:off x="4350379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1C43CA-9B07-48A3-A4ED-EEC16158D7B2}"/>
              </a:ext>
            </a:extLst>
          </p:cNvPr>
          <p:cNvSpPr txBox="1"/>
          <p:nvPr/>
        </p:nvSpPr>
        <p:spPr>
          <a:xfrm>
            <a:off x="6178422" y="2805821"/>
            <a:ext cx="20448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体验中心负责质量检测，供应链收货，零售电商发货。体验中心本身也是商户</a:t>
            </a:r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5237960-425A-46AD-B34B-E79A621085FE}"/>
              </a:ext>
            </a:extLst>
          </p:cNvPr>
          <p:cNvSpPr/>
          <p:nvPr/>
        </p:nvSpPr>
        <p:spPr>
          <a:xfrm>
            <a:off x="2035820" y="3560921"/>
            <a:ext cx="490052" cy="484414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</a:t>
            </a:r>
            <a:endParaRPr 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Callout: Bent Line 34">
            <a:extLst>
              <a:ext uri="{FF2B5EF4-FFF2-40B4-BE49-F238E27FC236}">
                <a16:creationId xmlns:a16="http://schemas.microsoft.com/office/drawing/2014/main" id="{AB7F6499-2187-4400-A2C5-2D1C601ABA5D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商户在线上和线下接收消费者的下单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095F148-A0C1-4DC9-A148-9242C05CE342}"/>
              </a:ext>
            </a:extLst>
          </p:cNvPr>
          <p:cNvCxnSpPr>
            <a:cxnSpLocks/>
          </p:cNvCxnSpPr>
          <p:nvPr/>
        </p:nvCxnSpPr>
        <p:spPr>
          <a:xfrm>
            <a:off x="6821714" y="2157731"/>
            <a:ext cx="1621668" cy="461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1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一、自营的农贸综合体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7623324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二、合作的农贸市场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1E1BC82-0D12-9CAD-1710-EA0CF1D9114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1750385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E78BE24-52F3-EE0A-D55D-3C48EA5ED41A}"/>
              </a:ext>
            </a:extLst>
          </p:cNvPr>
          <p:cNvSpPr txBox="1"/>
          <p:nvPr/>
        </p:nvSpPr>
        <p:spPr>
          <a:xfrm>
            <a:off x="867266" y="5945336"/>
            <a:ext cx="44139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来自供应链的各类产品、以及本地农副产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88824C-8EB8-A5E7-3EC2-FE64DD08C3EA}"/>
              </a:ext>
            </a:extLst>
          </p:cNvPr>
          <p:cNvSpPr txBox="1"/>
          <p:nvPr/>
        </p:nvSpPr>
        <p:spPr>
          <a:xfrm>
            <a:off x="7284086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来自供应链的各类产品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28" name="Graphic 27" descr="Shopping cart">
            <a:extLst>
              <a:ext uri="{FF2B5EF4-FFF2-40B4-BE49-F238E27FC236}">
                <a16:creationId xmlns:a16="http://schemas.microsoft.com/office/drawing/2014/main" id="{F9438C1E-7BB4-D223-65F8-DC33451F3D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841053" y="3636934"/>
            <a:ext cx="914400" cy="914400"/>
          </a:xfrm>
          <a:prstGeom prst="rect">
            <a:avLst/>
          </a:prstGeom>
        </p:spPr>
      </p:pic>
      <p:pic>
        <p:nvPicPr>
          <p:cNvPr id="33" name="Graphic 32" descr="Shopping cart">
            <a:extLst>
              <a:ext uri="{FF2B5EF4-FFF2-40B4-BE49-F238E27FC236}">
                <a16:creationId xmlns:a16="http://schemas.microsoft.com/office/drawing/2014/main" id="{7CF60358-E433-DCAC-CB8C-4E34FE9F470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339137" y="3636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007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市场端场景（续）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1EA88C-B5CE-D6F7-4493-7CB95B999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三、乡村生态农业文旅康养</a:t>
            </a:r>
            <a:endParaRPr lang="en-US" dirty="0"/>
          </a:p>
        </p:txBody>
      </p:sp>
      <p:graphicFrame>
        <p:nvGraphicFramePr>
          <p:cNvPr id="23" name="Content Placeholder 10">
            <a:extLst>
              <a:ext uri="{FF2B5EF4-FFF2-40B4-BE49-F238E27FC236}">
                <a16:creationId xmlns:a16="http://schemas.microsoft.com/office/drawing/2014/main" id="{DCA31FEE-9E9C-6699-CF1A-AB4DF848059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0914104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9CC0B-E598-2AEE-2ECD-CDD78C0AC9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四、大城市写字楼群</a:t>
            </a:r>
            <a:endParaRPr lang="en-US" dirty="0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5C04731A-BA73-B5DE-9860-B2D16A889B96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2451614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pic>
        <p:nvPicPr>
          <p:cNvPr id="9" name="Graphic 8" descr="City">
            <a:extLst>
              <a:ext uri="{FF2B5EF4-FFF2-40B4-BE49-F238E27FC236}">
                <a16:creationId xmlns:a16="http://schemas.microsoft.com/office/drawing/2014/main" id="{B66FE821-CE46-6FF7-187B-CF008926BB4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528431" y="2848138"/>
            <a:ext cx="2661944" cy="2498103"/>
          </a:xfrm>
          <a:prstGeom prst="rect">
            <a:avLst/>
          </a:prstGeom>
        </p:spPr>
      </p:pic>
      <p:pic>
        <p:nvPicPr>
          <p:cNvPr id="12" name="Graphic 11" descr="Hill scene">
            <a:extLst>
              <a:ext uri="{FF2B5EF4-FFF2-40B4-BE49-F238E27FC236}">
                <a16:creationId xmlns:a16="http://schemas.microsoft.com/office/drawing/2014/main" id="{A00AD3F0-E37A-AF52-33AD-F5DBB3AE0DC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526383" y="3330580"/>
            <a:ext cx="2035637" cy="17280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AFE6A9-72FF-60B8-635B-4816B84EFD3C}"/>
              </a:ext>
            </a:extLst>
          </p:cNvPr>
          <p:cNvSpPr txBox="1"/>
          <p:nvPr/>
        </p:nvSpPr>
        <p:spPr>
          <a:xfrm>
            <a:off x="7159969" y="5945336"/>
            <a:ext cx="23583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调养餐和整理预制品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5AFDE-E5A0-41FC-D654-B73DA04B239A}"/>
              </a:ext>
            </a:extLst>
          </p:cNvPr>
          <p:cNvSpPr txBox="1"/>
          <p:nvPr/>
        </p:nvSpPr>
        <p:spPr>
          <a:xfrm>
            <a:off x="1901384" y="5945336"/>
            <a:ext cx="2660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网上预订各类项目服务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0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FA4FB-6350-414E-BBD8-432829E24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架构特殊性</a:t>
            </a:r>
            <a:endParaRPr lang="en-US" dirty="0"/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494EA8EC-4E14-47B8-9808-50459F9538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01392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348022">
                  <a:extLst>
                    <a:ext uri="{9D8B030D-6E8A-4147-A177-3AD203B41FA5}">
                      <a16:colId xmlns:a16="http://schemas.microsoft.com/office/drawing/2014/main" val="2497146374"/>
                    </a:ext>
                  </a:extLst>
                </a:gridCol>
                <a:gridCol w="3726853">
                  <a:extLst>
                    <a:ext uri="{9D8B030D-6E8A-4147-A177-3AD203B41FA5}">
                      <a16:colId xmlns:a16="http://schemas.microsoft.com/office/drawing/2014/main" val="2849478722"/>
                    </a:ext>
                  </a:extLst>
                </a:gridCol>
                <a:gridCol w="3645388">
                  <a:extLst>
                    <a:ext uri="{9D8B030D-6E8A-4147-A177-3AD203B41FA5}">
                      <a16:colId xmlns:a16="http://schemas.microsoft.com/office/drawing/2014/main" val="2272350178"/>
                    </a:ext>
                  </a:extLst>
                </a:gridCol>
              </a:tblGrid>
              <a:tr h="66222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一般互联网平台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品链供销平台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/>
                </a:tc>
                <a:extLst>
                  <a:ext uri="{0D108BD9-81ED-4DB2-BD59-A6C34878D82A}">
                    <a16:rowId xmlns:a16="http://schemas.microsoft.com/office/drawing/2014/main" val="527266177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业务特征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简单流程环节，业务扁平松散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多重流程环节，业务垂直环环相扣，多机构，多权限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86177043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覆盖性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全国唯一网上平台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各省独立平台，平台间可联盟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942498168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主要技术难点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高并发量，极致用户体验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简化操作，最大化单体能力，降低运维门槛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349214969"/>
                  </a:ext>
                </a:extLst>
              </a:tr>
              <a:tr h="907354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信息化手段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自建数据中心，复杂云计算架构，专业运维团队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第三方云计算，最简云架构，最简运维团队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2669066997"/>
                  </a:ext>
                </a:extLst>
              </a:tr>
              <a:tr h="820132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资本依赖性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信息化成本高，以规模取胜，依赖资本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民生要求和市场规律并重，以产品和服务取胜，不能依赖资本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512809620"/>
                  </a:ext>
                </a:extLst>
              </a:tr>
              <a:tr h="662227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复制搬迁能力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难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易，一日内可创建新平台</a:t>
                      </a:r>
                      <a:endParaRPr 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89040" marR="89040"/>
                </a:tc>
                <a:extLst>
                  <a:ext uri="{0D108BD9-81ED-4DB2-BD59-A6C34878D82A}">
                    <a16:rowId xmlns:a16="http://schemas.microsoft.com/office/drawing/2014/main" val="1797011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020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平台运行架构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C206BAF-F1C8-4DCF-9A01-77E8783E9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31994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640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部署方案（研发及初期）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33A94-04B6-4B08-9B0F-D20692D50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一：研发环境（工作站）</a:t>
            </a:r>
            <a:endParaRPr lang="en-US" dirty="0"/>
          </a:p>
        </p:txBody>
      </p:sp>
      <p:graphicFrame>
        <p:nvGraphicFramePr>
          <p:cNvPr id="70" name="Content Placeholder 8">
            <a:extLst>
              <a:ext uri="{FF2B5EF4-FFF2-40B4-BE49-F238E27FC236}">
                <a16:creationId xmlns:a16="http://schemas.microsoft.com/office/drawing/2014/main" id="{39EA2430-6EB1-4F40-9B8F-267B193BD6A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64967761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41BE61-4B56-4C61-BE6F-E65CB36E68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二：初期部署（</a:t>
            </a:r>
            <a:r>
              <a:rPr lang="en-US" altLang="zh-CN" dirty="0"/>
              <a:t>1-5 </a:t>
            </a:r>
            <a:r>
              <a:rPr lang="zh-CN" altLang="en-US" dirty="0"/>
              <a:t>个市场）</a:t>
            </a:r>
            <a:endParaRPr lang="en-US" dirty="0"/>
          </a:p>
        </p:txBody>
      </p:sp>
      <p:graphicFrame>
        <p:nvGraphicFramePr>
          <p:cNvPr id="29" name="Content Placeholder 8">
            <a:extLst>
              <a:ext uri="{FF2B5EF4-FFF2-40B4-BE49-F238E27FC236}">
                <a16:creationId xmlns:a16="http://schemas.microsoft.com/office/drawing/2014/main" id="{1EFACC24-815F-4374-99D5-3EF2B15E66A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342859621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6575284" y="6006718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2,000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11A5AC-BA19-4F6B-9BA0-B396E5292C01}"/>
              </a:ext>
            </a:extLst>
          </p:cNvPr>
          <p:cNvCxnSpPr/>
          <p:nvPr/>
        </p:nvCxnSpPr>
        <p:spPr>
          <a:xfrm>
            <a:off x="9436435" y="3480175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B14C78-0299-4526-8294-33FA898B8C5B}"/>
              </a:ext>
            </a:extLst>
          </p:cNvPr>
          <p:cNvCxnSpPr>
            <a:cxnSpLocks/>
          </p:cNvCxnSpPr>
          <p:nvPr/>
        </p:nvCxnSpPr>
        <p:spPr>
          <a:xfrm flipH="1">
            <a:off x="6380142" y="3508456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6E1CEAC-9295-41C1-995D-D23A56DCAC86}"/>
              </a:ext>
            </a:extLst>
          </p:cNvPr>
          <p:cNvSpPr txBox="1"/>
          <p:nvPr/>
        </p:nvSpPr>
        <p:spPr>
          <a:xfrm>
            <a:off x="6539585" y="314176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Cylinder 33">
            <a:extLst>
              <a:ext uri="{FF2B5EF4-FFF2-40B4-BE49-F238E27FC236}">
                <a16:creationId xmlns:a16="http://schemas.microsoft.com/office/drawing/2014/main" id="{AF1BF7D7-E1D3-44F3-B0D0-AF730CB96247}"/>
              </a:ext>
            </a:extLst>
          </p:cNvPr>
          <p:cNvSpPr/>
          <p:nvPr/>
        </p:nvSpPr>
        <p:spPr>
          <a:xfrm>
            <a:off x="7672188" y="363671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95C88B-2188-413F-94BC-3FA5D3A7D837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7808743" y="4792373"/>
            <a:ext cx="14479" cy="3892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55BB17D6-1CD5-43F1-BC6B-25C9AF0AD95D}"/>
              </a:ext>
            </a:extLst>
          </p:cNvPr>
          <p:cNvSpPr/>
          <p:nvPr/>
        </p:nvSpPr>
        <p:spPr>
          <a:xfrm>
            <a:off x="7427872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2297A5-4C1B-47D6-AF50-C97C1CC1E1F2}"/>
              </a:ext>
            </a:extLst>
          </p:cNvPr>
          <p:cNvSpPr/>
          <p:nvPr/>
        </p:nvSpPr>
        <p:spPr>
          <a:xfrm>
            <a:off x="8552074" y="4423040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2DEA041-419C-41B7-B083-FDE71F045478}"/>
              </a:ext>
            </a:extLst>
          </p:cNvPr>
          <p:cNvSpPr txBox="1"/>
          <p:nvPr/>
        </p:nvSpPr>
        <p:spPr>
          <a:xfrm>
            <a:off x="9408328" y="309734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45D2060-1325-4737-BF5E-9882D9968B93}"/>
              </a:ext>
            </a:extLst>
          </p:cNvPr>
          <p:cNvCxnSpPr>
            <a:cxnSpLocks/>
          </p:cNvCxnSpPr>
          <p:nvPr/>
        </p:nvCxnSpPr>
        <p:spPr>
          <a:xfrm flipV="1">
            <a:off x="8947425" y="4795308"/>
            <a:ext cx="0" cy="3862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D48BBFE6-CBD5-4358-90C5-FBA833E260B6}"/>
              </a:ext>
            </a:extLst>
          </p:cNvPr>
          <p:cNvSpPr/>
          <p:nvPr/>
        </p:nvSpPr>
        <p:spPr>
          <a:xfrm>
            <a:off x="2001307" y="4855787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C525BBE-3714-4AF3-A6CE-E93BEE09AF91}"/>
              </a:ext>
            </a:extLst>
          </p:cNvPr>
          <p:cNvSpPr/>
          <p:nvPr/>
        </p:nvSpPr>
        <p:spPr>
          <a:xfrm>
            <a:off x="3144668" y="4835918"/>
            <a:ext cx="836161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74" name="Cylinder 73">
            <a:extLst>
              <a:ext uri="{FF2B5EF4-FFF2-40B4-BE49-F238E27FC236}">
                <a16:creationId xmlns:a16="http://schemas.microsoft.com/office/drawing/2014/main" id="{2AA6C831-2DD0-411A-830D-F069C3F870F2}"/>
              </a:ext>
            </a:extLst>
          </p:cNvPr>
          <p:cNvSpPr/>
          <p:nvPr/>
        </p:nvSpPr>
        <p:spPr>
          <a:xfrm>
            <a:off x="2341363" y="3669135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B87E51D-2951-F37E-5313-36046111751C}"/>
              </a:ext>
            </a:extLst>
          </p:cNvPr>
          <p:cNvSpPr/>
          <p:nvPr/>
        </p:nvSpPr>
        <p:spPr>
          <a:xfrm>
            <a:off x="9943378" y="1901995"/>
            <a:ext cx="1333898" cy="1024066"/>
          </a:xfrm>
          <a:prstGeom prst="wedgeRectCallout">
            <a:avLst>
              <a:gd name="adj1" fmla="val -142388"/>
              <a:gd name="adj2" fmla="val 1232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三个表空间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三个数据盘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A9F7B7-6EE0-21DB-855E-09EA218D13C4}"/>
              </a:ext>
            </a:extLst>
          </p:cNvPr>
          <p:cNvSpPr txBox="1"/>
          <p:nvPr/>
        </p:nvSpPr>
        <p:spPr>
          <a:xfrm>
            <a:off x="1450275" y="5993650"/>
            <a:ext cx="2975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一台云实例，月租 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 400</a:t>
            </a: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</a:t>
            </a:r>
            <a:endParaRPr lang="en-US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225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部署方案（成长期）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9398-4FBE-284A-A003-336E376B69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5-20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47" name="Content Placeholder 8">
            <a:extLst>
              <a:ext uri="{FF2B5EF4-FFF2-40B4-BE49-F238E27FC236}">
                <a16:creationId xmlns:a16="http://schemas.microsoft.com/office/drawing/2014/main" id="{387D10F9-9F0A-4C12-BDB6-CB1B56A4E4E0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65002262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BF5FAE-7523-0C28-8EA3-567BD8226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三：</a:t>
            </a:r>
            <a:r>
              <a:rPr lang="en-US" altLang="zh-CN" dirty="0"/>
              <a:t>20-60 </a:t>
            </a:r>
            <a:r>
              <a:rPr lang="zh-CN" altLang="en-US" dirty="0"/>
              <a:t>个市场</a:t>
            </a:r>
            <a:endParaRPr lang="en-US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846224DF-B5C3-326B-F398-3B3A84454468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526576587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AAC15225-F749-48BF-A8F4-ABA301680A21}"/>
              </a:ext>
            </a:extLst>
          </p:cNvPr>
          <p:cNvSpPr txBox="1"/>
          <p:nvPr/>
        </p:nvSpPr>
        <p:spPr>
          <a:xfrm>
            <a:off x="7315695" y="5968956"/>
            <a:ext cx="1846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50,000</a:t>
            </a:r>
            <a:r>
              <a:rPr lang="zh-CN" altLang="en-US" dirty="0"/>
              <a:t>元</a:t>
            </a:r>
            <a:endParaRPr lang="en-US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561E672-477E-4321-B01C-3EABDF7667E2}"/>
              </a:ext>
            </a:extLst>
          </p:cNvPr>
          <p:cNvCxnSpPr/>
          <p:nvPr/>
        </p:nvCxnSpPr>
        <p:spPr>
          <a:xfrm>
            <a:off x="4144434" y="3583954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7F334F7-A6B7-4B38-89D3-3EA0D38F1B66}"/>
              </a:ext>
            </a:extLst>
          </p:cNvPr>
          <p:cNvCxnSpPr>
            <a:cxnSpLocks/>
          </p:cNvCxnSpPr>
          <p:nvPr/>
        </p:nvCxnSpPr>
        <p:spPr>
          <a:xfrm flipH="1">
            <a:off x="979477" y="3585957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7363FA9-FB91-4F7E-96D7-EAC9FEE2ABED}"/>
              </a:ext>
            </a:extLst>
          </p:cNvPr>
          <p:cNvSpPr txBox="1"/>
          <p:nvPr/>
        </p:nvSpPr>
        <p:spPr>
          <a:xfrm>
            <a:off x="1197786" y="32197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Cylinder 50">
            <a:extLst>
              <a:ext uri="{FF2B5EF4-FFF2-40B4-BE49-F238E27FC236}">
                <a16:creationId xmlns:a16="http://schemas.microsoft.com/office/drawing/2014/main" id="{6DE5ADD8-8EE2-4C03-8DE1-C7391941FDAB}"/>
              </a:ext>
            </a:extLst>
          </p:cNvPr>
          <p:cNvSpPr/>
          <p:nvPr/>
        </p:nvSpPr>
        <p:spPr>
          <a:xfrm>
            <a:off x="2356685" y="3400627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0D216-93D6-400E-AAB7-49E5271DFB12}"/>
              </a:ext>
            </a:extLst>
          </p:cNvPr>
          <p:cNvSpPr txBox="1"/>
          <p:nvPr/>
        </p:nvSpPr>
        <p:spPr>
          <a:xfrm>
            <a:off x="4172244" y="320591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96BB7A-7ACC-BD54-383C-206728E9C213}"/>
              </a:ext>
            </a:extLst>
          </p:cNvPr>
          <p:cNvSpPr/>
          <p:nvPr/>
        </p:nvSpPr>
        <p:spPr>
          <a:xfrm>
            <a:off x="2088902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3D7DFA-CECC-8E4A-DF3D-0FABBEEE6D26}"/>
              </a:ext>
            </a:extLst>
          </p:cNvPr>
          <p:cNvSpPr/>
          <p:nvPr/>
        </p:nvSpPr>
        <p:spPr>
          <a:xfrm>
            <a:off x="3213104" y="3857075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9090C-854E-A35D-FF7C-8D957D40F989}"/>
              </a:ext>
            </a:extLst>
          </p:cNvPr>
          <p:cNvCxnSpPr/>
          <p:nvPr/>
        </p:nvCxnSpPr>
        <p:spPr>
          <a:xfrm>
            <a:off x="9456226" y="3589090"/>
            <a:ext cx="90497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8D2318-3261-00A6-B605-19F54E4421E4}"/>
              </a:ext>
            </a:extLst>
          </p:cNvPr>
          <p:cNvCxnSpPr>
            <a:cxnSpLocks/>
          </p:cNvCxnSpPr>
          <p:nvPr/>
        </p:nvCxnSpPr>
        <p:spPr>
          <a:xfrm flipH="1">
            <a:off x="6291269" y="3591093"/>
            <a:ext cx="89554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C19615E-4889-50C9-7E3E-E9F5F28A1ABC}"/>
              </a:ext>
            </a:extLst>
          </p:cNvPr>
          <p:cNvSpPr txBox="1"/>
          <p:nvPr/>
        </p:nvSpPr>
        <p:spPr>
          <a:xfrm>
            <a:off x="6509578" y="323361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0E1F2497-CC55-6D5A-53AF-8721564B45C1}"/>
              </a:ext>
            </a:extLst>
          </p:cNvPr>
          <p:cNvSpPr/>
          <p:nvPr/>
        </p:nvSpPr>
        <p:spPr>
          <a:xfrm>
            <a:off x="7668477" y="3405763"/>
            <a:ext cx="1333898" cy="369332"/>
          </a:xfrm>
          <a:prstGeom prst="ca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269C6A-B8C1-7D6D-3A2C-3CB057EFC1EE}"/>
              </a:ext>
            </a:extLst>
          </p:cNvPr>
          <p:cNvSpPr txBox="1"/>
          <p:nvPr/>
        </p:nvSpPr>
        <p:spPr>
          <a:xfrm>
            <a:off x="9484036" y="321975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D5A229-5DD4-9588-EEE3-815874B412AC}"/>
              </a:ext>
            </a:extLst>
          </p:cNvPr>
          <p:cNvSpPr/>
          <p:nvPr/>
        </p:nvSpPr>
        <p:spPr>
          <a:xfrm>
            <a:off x="7400694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www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08FCEE-E79B-C957-42DF-B9C3255739FF}"/>
              </a:ext>
            </a:extLst>
          </p:cNvPr>
          <p:cNvSpPr/>
          <p:nvPr/>
        </p:nvSpPr>
        <p:spPr>
          <a:xfrm>
            <a:off x="8524896" y="3862211"/>
            <a:ext cx="790700" cy="369333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mgt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243A32-639A-62FE-1F19-AE5DE4B569AC}"/>
              </a:ext>
            </a:extLst>
          </p:cNvPr>
          <p:cNvSpPr txBox="1"/>
          <p:nvPr/>
        </p:nvSpPr>
        <p:spPr>
          <a:xfrm>
            <a:off x="2036262" y="5985796"/>
            <a:ext cx="1739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月租 </a:t>
            </a:r>
            <a:r>
              <a:rPr lang="en-US" altLang="zh-CN" dirty="0"/>
              <a:t>&lt;</a:t>
            </a:r>
            <a:r>
              <a:rPr lang="zh-CN" altLang="en-US" dirty="0"/>
              <a:t> </a:t>
            </a:r>
            <a:r>
              <a:rPr lang="en-US" altLang="zh-CN" dirty="0"/>
              <a:t>20,000</a:t>
            </a:r>
            <a:r>
              <a:rPr lang="zh-CN" altLang="en-US" dirty="0"/>
              <a:t>元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127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936D14E-F5A9-47EF-AF54-18BBDEAD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域名资源分配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D519704-517F-4CE5-814B-38544A1620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65461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B08F4C-F5F5-4922-84BC-0D2894622B2D}"/>
              </a:ext>
            </a:extLst>
          </p:cNvPr>
          <p:cNvSpPr txBox="1"/>
          <p:nvPr/>
        </p:nvSpPr>
        <p:spPr>
          <a:xfrm>
            <a:off x="3203805" y="1961291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一个域名备案，多个省域平台使用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54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账号与账户的关联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F2391B3-A342-4758-A4D3-1F3C6F14654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36650454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88F7211-D9C0-05E6-B636-D1CA5BF0C2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B1AE2F-970A-4584-B9AF-B48F1FC048A9}"/>
              </a:ext>
            </a:extLst>
          </p:cNvPr>
          <p:cNvSpPr txBox="1"/>
          <p:nvPr/>
        </p:nvSpPr>
        <p:spPr>
          <a:xfrm>
            <a:off x="3525625" y="420435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7F3B40-80D6-48BE-B7F2-A681A85B746D}"/>
              </a:ext>
            </a:extLst>
          </p:cNvPr>
          <p:cNvSpPr txBox="1"/>
          <p:nvPr/>
        </p:nvSpPr>
        <p:spPr>
          <a:xfrm>
            <a:off x="4818669" y="31337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404471-0318-499C-9D20-4FA641577CE6}"/>
              </a:ext>
            </a:extLst>
          </p:cNvPr>
          <p:cNvSpPr txBox="1"/>
          <p:nvPr/>
        </p:nvSpPr>
        <p:spPr>
          <a:xfrm>
            <a:off x="7558380" y="412894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操作权限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327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城乡元宇宙构成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FBB1C717-D65A-B9FA-0439-E8BBADD92867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61183049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0C530-28BA-418D-7660-EF029C6453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元宇宙由多个节点构成</a:t>
            </a:r>
            <a:endParaRPr lang="en-US" altLang="zh-CN" dirty="0"/>
          </a:p>
          <a:p>
            <a:r>
              <a:rPr lang="zh-CN" altLang="en-US" dirty="0"/>
              <a:t>每个节点独立运营，边界完全清晰</a:t>
            </a:r>
            <a:endParaRPr lang="en-US" altLang="zh-CN" dirty="0"/>
          </a:p>
          <a:p>
            <a:r>
              <a:rPr lang="zh-CN" altLang="en-US" dirty="0"/>
              <a:t>所有节点可集中部署、统一管理，也可分开</a:t>
            </a:r>
            <a:endParaRPr lang="en-US" altLang="zh-CN" dirty="0"/>
          </a:p>
          <a:p>
            <a:r>
              <a:rPr lang="zh-CN" altLang="en-US" dirty="0"/>
              <a:t>每个节点都基于品链框架（内建区块链），架构极简化，性能优化，成本优化</a:t>
            </a:r>
            <a:endParaRPr lang="en-US" altLang="zh-CN" dirty="0"/>
          </a:p>
          <a:p>
            <a:r>
              <a:rPr lang="zh-CN" altLang="en-US" dirty="0"/>
              <a:t>每个节点的总用户数小于</a:t>
            </a:r>
            <a:r>
              <a:rPr lang="en-US" altLang="zh-CN" dirty="0"/>
              <a:t>500</a:t>
            </a:r>
            <a:r>
              <a:rPr lang="zh-CN" altLang="en-US" dirty="0"/>
              <a:t>万，在线用户数小于</a:t>
            </a:r>
            <a:r>
              <a:rPr lang="en-US" altLang="zh-CN" dirty="0"/>
              <a:t>30</a:t>
            </a:r>
            <a:r>
              <a:rPr lang="zh-CN" altLang="en-US" dirty="0"/>
              <a:t>万</a:t>
            </a:r>
            <a:endParaRPr lang="en-US" altLang="zh-CN" dirty="0"/>
          </a:p>
          <a:p>
            <a:r>
              <a:rPr lang="zh-CN" altLang="en-US" dirty="0"/>
              <a:t>节点之间以碳交易平台为中心，形成分布式碳积分账本；碳交易平台与其它第三方商业平台合作互通</a:t>
            </a:r>
            <a:endParaRPr lang="en-US" altLang="zh-C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DB6CE0-2167-4A16-1957-3098D26791B7}"/>
              </a:ext>
            </a:extLst>
          </p:cNvPr>
          <p:cNvSpPr txBox="1"/>
          <p:nvPr/>
        </p:nvSpPr>
        <p:spPr>
          <a:xfrm>
            <a:off x="960120" y="2303463"/>
            <a:ext cx="8975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bg2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元宇宙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8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账户层级关系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499C7F2-5326-471A-B305-F7689D9717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183970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3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抽象对象模型</a:t>
            </a:r>
            <a:endParaRPr lang="en-US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B72ACD6-BDE6-4179-BC54-9827ECEFAC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2458356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7192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供应链收入分配和费用构成</a:t>
            </a:r>
            <a:endParaRPr lang="en-US" dirty="0"/>
          </a:p>
        </p:txBody>
      </p:sp>
      <p:graphicFrame>
        <p:nvGraphicFramePr>
          <p:cNvPr id="27" name="Content Placeholder 26">
            <a:extLst>
              <a:ext uri="{FF2B5EF4-FFF2-40B4-BE49-F238E27FC236}">
                <a16:creationId xmlns:a16="http://schemas.microsoft.com/office/drawing/2014/main" id="{A0B08278-2E49-49CF-8C72-7418F596B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3641275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91333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972AC-2F56-4467-82AE-B6E417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操作权限和层级协作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8AE1E5-2263-44F9-6FD6-D10F403078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732ACF0A-AEBE-FDE7-A79F-BA5D8C5C369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每个单元有五种抽象权限（未必都使用），其中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涵盖了其他三种；</a:t>
            </a:r>
            <a:r>
              <a:rPr lang="zh-CN" altLang="en-US" sz="16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审核</a:t>
            </a: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只给上级单元映射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上级单元的权限自动映射到下级单元（代ＸＸ）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如果下级拒绝委托代办，则上级的管理权限自动拥有下级的审核权限</a:t>
            </a:r>
            <a:endParaRPr lang="en-US" altLang="zh-CN" sz="1600" dirty="0">
              <a:solidFill>
                <a:schemeClr val="tx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eriod"/>
            </a:pPr>
            <a:r>
              <a:rPr lang="zh-CN" altLang="en-US" sz="1600" dirty="0">
                <a:solidFill>
                  <a:schemeClr val="tx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否则委托代办，上级的各种权限自动带到下级（代管理包含审核）</a:t>
            </a:r>
          </a:p>
          <a:p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7D50DE6-A6FA-935B-3F98-2604F9EBD6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既能动又严格，避免过度程序化</a:t>
            </a:r>
            <a:endParaRPr lang="en-US" dirty="0"/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E44B3506-9E0B-5BD7-7B9A-9BF721B06D63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443874114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Arrow: Down 19">
            <a:extLst>
              <a:ext uri="{FF2B5EF4-FFF2-40B4-BE49-F238E27FC236}">
                <a16:creationId xmlns:a16="http://schemas.microsoft.com/office/drawing/2014/main" id="{E95AC18B-B6F0-2D88-6CBE-D530EF64BC04}"/>
              </a:ext>
            </a:extLst>
          </p:cNvPr>
          <p:cNvSpPr/>
          <p:nvPr/>
        </p:nvSpPr>
        <p:spPr>
          <a:xfrm>
            <a:off x="9045574" y="2997201"/>
            <a:ext cx="592667" cy="43179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D88C7DA-A359-B019-F9D8-DC6FB7E8B67A}"/>
              </a:ext>
            </a:extLst>
          </p:cNvPr>
          <p:cNvSpPr/>
          <p:nvPr/>
        </p:nvSpPr>
        <p:spPr>
          <a:xfrm>
            <a:off x="10081683" y="3936999"/>
            <a:ext cx="592667" cy="4487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品控库存状态模型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FCF5E1-B01B-8A66-A1E1-18120D5DB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现货产品批次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979527-7A4E-E1DB-CFF2-81477226E56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86060044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FBCE5-43A9-CC86-E4F0-932055AB8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预售产品批次</a:t>
            </a:r>
            <a:endParaRPr lang="en-US" dirty="0"/>
          </a:p>
        </p:txBody>
      </p: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2EC0EC47-870E-3F39-8436-EBB98315A29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4289451452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83692BB-9274-97CD-7127-11E387B0B5D9}"/>
              </a:ext>
            </a:extLst>
          </p:cNvPr>
          <p:cNvSpPr txBox="1"/>
          <p:nvPr/>
        </p:nvSpPr>
        <p:spPr>
          <a:xfrm>
            <a:off x="492653" y="3097400"/>
            <a:ext cx="2311507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0AAA7E-1A3D-41CB-5E23-790EDCE6076E}"/>
              </a:ext>
            </a:extLst>
          </p:cNvPr>
          <p:cNvSpPr txBox="1"/>
          <p:nvPr/>
        </p:nvSpPr>
        <p:spPr>
          <a:xfrm>
            <a:off x="1023430" y="4068722"/>
            <a:ext cx="1984945" cy="53923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80C3AF-4AF6-9F06-D575-16A957BCAE96}"/>
              </a:ext>
            </a:extLst>
          </p:cNvPr>
          <p:cNvSpPr txBox="1"/>
          <p:nvPr/>
        </p:nvSpPr>
        <p:spPr>
          <a:xfrm>
            <a:off x="1767840" y="5318677"/>
            <a:ext cx="1288868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是尚未销售或分配的库存量，入库则加，销售或分配则减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6EC0E4-F636-7E3F-DC24-E6AC544910D5}"/>
              </a:ext>
            </a:extLst>
          </p:cNvPr>
          <p:cNvSpPr txBox="1"/>
          <p:nvPr/>
        </p:nvSpPr>
        <p:spPr>
          <a:xfrm>
            <a:off x="8813250" y="3375095"/>
            <a:ext cx="2055053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用于溯源码的发放，每一批次可一次或多次运输、入品控库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68DBF1-2724-32EA-2F31-BD687FFDA825}"/>
              </a:ext>
            </a:extLst>
          </p:cNvPr>
          <p:cNvSpPr txBox="1"/>
          <p:nvPr/>
        </p:nvSpPr>
        <p:spPr>
          <a:xfrm>
            <a:off x="8591618" y="5381917"/>
            <a:ext cx="2111218" cy="5232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反映当前实际库存数量，入库则加，出库则减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725C84-F430-D5B0-E7A3-CF0267B0023B}"/>
              </a:ext>
            </a:extLst>
          </p:cNvPr>
          <p:cNvSpPr txBox="1"/>
          <p:nvPr/>
        </p:nvSpPr>
        <p:spPr>
          <a:xfrm>
            <a:off x="6436265" y="4480703"/>
            <a:ext cx="1494382" cy="9541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</a:rPr>
              <a:t>尚未销售或分配的量，初始等于批次总量，预售或预分配则减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1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中惠农通平台架构（省级）</a:t>
            </a:r>
            <a:endParaRPr lang="en-US" dirty="0"/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2803D47-C8F8-D63D-E4FC-3614E8DCB7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80135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094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业务支付模型（两部分）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D57F6C-FB0D-B84D-5E0D-D8052F7480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一、市场批零业务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A44150C3-4C39-2893-D79B-CBE6229DA0E3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89112065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BD99D5-9642-29E0-EAC2-8730A95A8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二、供应批发业务</a:t>
            </a:r>
            <a:endParaRPr lang="en-US" dirty="0"/>
          </a:p>
        </p:txBody>
      </p:sp>
      <p:graphicFrame>
        <p:nvGraphicFramePr>
          <p:cNvPr id="14" name="Content Placeholder 8">
            <a:extLst>
              <a:ext uri="{FF2B5EF4-FFF2-40B4-BE49-F238E27FC236}">
                <a16:creationId xmlns:a16="http://schemas.microsoft.com/office/drawing/2014/main" id="{CDBAD176-8606-764C-C518-1C63D4EDCE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067069009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F5FA558-D70D-0778-D65F-AF73C0104229}"/>
              </a:ext>
            </a:extLst>
          </p:cNvPr>
          <p:cNvSpPr txBox="1"/>
          <p:nvPr/>
        </p:nvSpPr>
        <p:spPr>
          <a:xfrm>
            <a:off x="3143670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00382A-ADD2-CF46-09E7-0E4D5B4B2B72}"/>
              </a:ext>
            </a:extLst>
          </p:cNvPr>
          <p:cNvSpPr txBox="1"/>
          <p:nvPr/>
        </p:nvSpPr>
        <p:spPr>
          <a:xfrm>
            <a:off x="8181584" y="5736067"/>
            <a:ext cx="740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支付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479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支付和分账功能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9F7C485-30D2-853F-5465-27D424419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一、两种支付（代商户收款）</a:t>
            </a:r>
            <a:endParaRPr lang="en-US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3BCB9D4F-98A8-8D87-6FAE-B632BE5E70B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97616348"/>
              </p:ext>
            </p:extLst>
          </p:nvPr>
        </p:nvGraphicFramePr>
        <p:xfrm>
          <a:off x="10239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A42E3-972B-D375-3A5D-172306F687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zh-CN" altLang="en-US" dirty="0"/>
              <a:t>二、两级分账（周期为两天）</a:t>
            </a:r>
            <a:endParaRPr lang="en-US" dirty="0"/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15EE99FA-FC5D-0E91-3C94-EA2BBE18834F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801198056"/>
              </p:ext>
            </p:extLst>
          </p:nvPr>
        </p:nvGraphicFramePr>
        <p:xfrm>
          <a:off x="5989638" y="2967038"/>
          <a:ext cx="4754562" cy="3341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1AA0A4-DF7C-EEA3-08D9-9092ADC0D310}"/>
              </a:ext>
            </a:extLst>
          </p:cNvPr>
          <p:cNvSpPr txBox="1"/>
          <p:nvPr/>
        </p:nvSpPr>
        <p:spPr>
          <a:xfrm>
            <a:off x="7211143" y="3963163"/>
            <a:ext cx="24807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065636-0F9F-0B82-8494-23BCC1F3662E}"/>
              </a:ext>
            </a:extLst>
          </p:cNvPr>
          <p:cNvSpPr txBox="1"/>
          <p:nvPr/>
        </p:nvSpPr>
        <p:spPr>
          <a:xfrm>
            <a:off x="1469955" y="4637881"/>
            <a:ext cx="39092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①                                   ②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FE771-9164-9D22-6C6C-7C1ECCECC8F0}"/>
              </a:ext>
            </a:extLst>
          </p:cNvPr>
          <p:cNvSpPr txBox="1"/>
          <p:nvPr/>
        </p:nvSpPr>
        <p:spPr>
          <a:xfrm>
            <a:off x="7711499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账户主体一般为当地城投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C9FEA5-2C7A-216C-B966-083CD44BDF25}"/>
              </a:ext>
            </a:extLst>
          </p:cNvPr>
          <p:cNvSpPr txBox="1"/>
          <p:nvPr/>
        </p:nvSpPr>
        <p:spPr>
          <a:xfrm>
            <a:off x="6009485" y="4969711"/>
            <a:ext cx="13232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账户主体一般为臻琪农业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44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3958797-A132-5962-0289-B54D4FE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市场内部应用网络</a:t>
            </a:r>
            <a:endParaRPr lang="en-US" dirty="0"/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21D0DBC8-C6F0-10CB-C23F-60E2E05381A8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54006512"/>
              </p:ext>
            </p:extLst>
          </p:nvPr>
        </p:nvGraphicFramePr>
        <p:xfrm>
          <a:off x="10239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70B7BAA-05A1-DAC1-A189-D4CF0A9138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体验中心的终端同时兼带市场服务器的功能，称为中心机。它内置的程序既是收银程序，又是一个服务器程序（品链框架）</a:t>
            </a:r>
            <a:endParaRPr lang="en-US" altLang="zh-CN" dirty="0"/>
          </a:p>
          <a:p>
            <a:r>
              <a:rPr lang="zh-CN" altLang="en-US" dirty="0"/>
              <a:t>整个市场网络部署为一个可通达的网络，通过</a:t>
            </a:r>
            <a:r>
              <a:rPr lang="en-US" altLang="zh-CN" dirty="0"/>
              <a:t>IP</a:t>
            </a:r>
            <a:r>
              <a:rPr lang="zh-CN" altLang="en-US" dirty="0"/>
              <a:t>地址访问中心机</a:t>
            </a:r>
            <a:endParaRPr lang="en-US" altLang="zh-CN" dirty="0"/>
          </a:p>
          <a:p>
            <a:r>
              <a:rPr lang="zh-CN" altLang="en-US" dirty="0"/>
              <a:t>其它客户端机器包括：手机，收银终端，智能电视，等等；执行视频广告、信息显示播报、以及其它管理功能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49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对象模型</a:t>
            </a:r>
            <a:endParaRPr lang="en-US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C3DA4DE-A553-C7C3-A740-CE10C68D66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888DD9B-6823-D263-FE6E-CE3EEF9E614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739497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E05A-2BDE-47A1-AAB6-E66B0C76A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功能模型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12A4BF-C0B0-7066-BEBE-6848140F4A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7BB10F4-9C89-5BFB-62BC-9EC47C477A8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66D7B2-A289-1A46-6C96-71B5AEB93832}"/>
              </a:ext>
            </a:extLst>
          </p:cNvPr>
          <p:cNvSpPr/>
          <p:nvPr/>
        </p:nvSpPr>
        <p:spPr>
          <a:xfrm>
            <a:off x="7106685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Item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2D765-E6EC-4F07-B17C-7762E24FA3F1}"/>
              </a:ext>
            </a:extLst>
          </p:cNvPr>
          <p:cNvSpPr/>
          <p:nvPr/>
        </p:nvSpPr>
        <p:spPr>
          <a:xfrm>
            <a:off x="5602119" y="3275441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826CE2-C868-42DD-0733-E9674448B63C}"/>
              </a:ext>
            </a:extLst>
          </p:cNvPr>
          <p:cNvSpPr/>
          <p:nvPr/>
        </p:nvSpPr>
        <p:spPr>
          <a:xfrm>
            <a:off x="8552173" y="3268664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Stock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05564B-5A9B-09BA-D5F4-741186DB2BCA}"/>
              </a:ext>
            </a:extLst>
          </p:cNvPr>
          <p:cNvSpPr/>
          <p:nvPr/>
        </p:nvSpPr>
        <p:spPr>
          <a:xfrm>
            <a:off x="4007900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Org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370E20C-E758-D1DB-15F8-308BD3F8205F}"/>
              </a:ext>
            </a:extLst>
          </p:cNvPr>
          <p:cNvSpPr/>
          <p:nvPr/>
        </p:nvSpPr>
        <p:spPr>
          <a:xfrm>
            <a:off x="2470242" y="3267759"/>
            <a:ext cx="1084084" cy="99924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User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885F8D-47A8-186E-1C07-37C7E61E5427}"/>
              </a:ext>
            </a:extLst>
          </p:cNvPr>
          <p:cNvSpPr/>
          <p:nvPr/>
        </p:nvSpPr>
        <p:spPr>
          <a:xfrm>
            <a:off x="5602119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Book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4738AA2-72D1-AEC5-9711-172F3F537C03}"/>
              </a:ext>
            </a:extLst>
          </p:cNvPr>
          <p:cNvSpPr/>
          <p:nvPr/>
        </p:nvSpPr>
        <p:spPr>
          <a:xfrm>
            <a:off x="8552173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Buy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22226E4-B6ED-8604-3365-D2842B6518EF}"/>
              </a:ext>
            </a:extLst>
          </p:cNvPr>
          <p:cNvSpPr/>
          <p:nvPr/>
        </p:nvSpPr>
        <p:spPr>
          <a:xfrm>
            <a:off x="7109871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Cat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FD61F7-3A0B-A2A2-BFBD-D93B3156E3AA}"/>
              </a:ext>
            </a:extLst>
          </p:cNvPr>
          <p:cNvSpPr/>
          <p:nvPr/>
        </p:nvSpPr>
        <p:spPr>
          <a:xfrm>
            <a:off x="4007900" y="1863284"/>
            <a:ext cx="1084084" cy="999240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Reg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F79957-F0C6-2689-6EB0-4BD7124926A9}"/>
              </a:ext>
            </a:extLst>
          </p:cNvPr>
          <p:cNvCxnSpPr>
            <a:stCxn id="13" idx="4"/>
          </p:cNvCxnSpPr>
          <p:nvPr/>
        </p:nvCxnSpPr>
        <p:spPr>
          <a:xfrm>
            <a:off x="4549942" y="2862524"/>
            <a:ext cx="0" cy="4839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A2F5848-29F4-2FBE-7A85-5B5D5ED82A66}"/>
              </a:ext>
            </a:extLst>
          </p:cNvPr>
          <p:cNvCxnSpPr>
            <a:cxnSpLocks/>
            <a:stCxn id="3" idx="0"/>
            <a:endCxn id="12" idx="4"/>
          </p:cNvCxnSpPr>
          <p:nvPr/>
        </p:nvCxnSpPr>
        <p:spPr>
          <a:xfrm flipV="1">
            <a:off x="7648727" y="2862524"/>
            <a:ext cx="3186" cy="4129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82A5CDB-A003-A977-88E3-06A2E94E2C69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 flipV="1">
            <a:off x="8190769" y="3768284"/>
            <a:ext cx="361404" cy="6777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F751FED-7E43-C69B-522F-84A1FA2AB0AB}"/>
              </a:ext>
            </a:extLst>
          </p:cNvPr>
          <p:cNvCxnSpPr>
            <a:cxnSpLocks/>
            <a:stCxn id="12" idx="3"/>
            <a:endCxn id="4" idx="7"/>
          </p:cNvCxnSpPr>
          <p:nvPr/>
        </p:nvCxnSpPr>
        <p:spPr>
          <a:xfrm flipH="1">
            <a:off x="6527443" y="2716189"/>
            <a:ext cx="741188" cy="7055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26BD8C3-C9A6-429F-BF4C-7ECEFFFE8AB2}"/>
              </a:ext>
            </a:extLst>
          </p:cNvPr>
          <p:cNvCxnSpPr>
            <a:cxnSpLocks/>
            <a:stCxn id="12" idx="5"/>
            <a:endCxn id="5" idx="1"/>
          </p:cNvCxnSpPr>
          <p:nvPr/>
        </p:nvCxnSpPr>
        <p:spPr>
          <a:xfrm>
            <a:off x="8035195" y="2716189"/>
            <a:ext cx="675738" cy="698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1FA354-04E7-589C-3CAF-349BA11B9E8B}"/>
              </a:ext>
            </a:extLst>
          </p:cNvPr>
          <p:cNvCxnSpPr>
            <a:cxnSpLocks/>
            <a:stCxn id="4" idx="6"/>
            <a:endCxn id="3" idx="2"/>
          </p:cNvCxnSpPr>
          <p:nvPr/>
        </p:nvCxnSpPr>
        <p:spPr>
          <a:xfrm>
            <a:off x="6686203" y="3775061"/>
            <a:ext cx="420482" cy="0"/>
          </a:xfrm>
          <a:prstGeom prst="lin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A32B4F0-8665-5A78-1C31-9493CB1095B9}"/>
              </a:ext>
            </a:extLst>
          </p:cNvPr>
          <p:cNvCxnSpPr>
            <a:cxnSpLocks/>
            <a:stCxn id="10" idx="0"/>
            <a:endCxn id="4" idx="4"/>
          </p:cNvCxnSpPr>
          <p:nvPr/>
        </p:nvCxnSpPr>
        <p:spPr>
          <a:xfrm flipV="1">
            <a:off x="6144161" y="4274681"/>
            <a:ext cx="0" cy="43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2CB0BD7-0761-2A3C-0A6C-1FD3FEFD4899}"/>
              </a:ext>
            </a:extLst>
          </p:cNvPr>
          <p:cNvCxnSpPr>
            <a:cxnSpLocks/>
            <a:stCxn id="5" idx="4"/>
            <a:endCxn id="11" idx="0"/>
          </p:cNvCxnSpPr>
          <p:nvPr/>
        </p:nvCxnSpPr>
        <p:spPr>
          <a:xfrm>
            <a:off x="9094215" y="4267904"/>
            <a:ext cx="0" cy="441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4064F604-5E9C-23FF-1BD7-DB86E57DB39B}"/>
              </a:ext>
            </a:extLst>
          </p:cNvPr>
          <p:cNvSpPr/>
          <p:nvPr/>
        </p:nvSpPr>
        <p:spPr>
          <a:xfrm>
            <a:off x="7077146" y="4709239"/>
            <a:ext cx="1084084" cy="99924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419200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手机上操作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13F495-C516-5CA7-528A-33C542414FF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2667900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2247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窗体时序和回退机制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所有的业务操作都可以在手机上方便操作</a:t>
            </a:r>
            <a:endParaRPr lang="en-US" altLang="zh-CN" dirty="0"/>
          </a:p>
          <a:p>
            <a:r>
              <a:rPr lang="zh-CN" altLang="en-US" dirty="0"/>
              <a:t>通过微信公众号引流接入</a:t>
            </a:r>
            <a:endParaRPr lang="en-US" altLang="zh-CN" dirty="0"/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F86B063B-13C1-1CD9-C12E-B6AAE0B205AA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57430516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CD1BB807-9C7D-BF9E-4F31-6663B808FFBC}"/>
              </a:ext>
            </a:extLst>
          </p:cNvPr>
          <p:cNvSpPr/>
          <p:nvPr/>
        </p:nvSpPr>
        <p:spPr>
          <a:xfrm>
            <a:off x="6705600" y="31242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show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48DB39-97CF-07D8-9BE5-495F3BB73212}"/>
              </a:ext>
            </a:extLst>
          </p:cNvPr>
          <p:cNvSpPr/>
          <p:nvPr/>
        </p:nvSpPr>
        <p:spPr>
          <a:xfrm>
            <a:off x="6705600" y="4292600"/>
            <a:ext cx="957943" cy="3048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hidden</a:t>
            </a:r>
          </a:p>
        </p:txBody>
      </p:sp>
    </p:spTree>
    <p:extLst>
      <p:ext uri="{BB962C8B-B14F-4D97-AF65-F5344CB8AC3E}">
        <p14:creationId xmlns:p14="http://schemas.microsoft.com/office/powerpoint/2010/main" val="1801365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私章、记号笔、登记簿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尽量免除对信息系统的极端依赖，很多作业场景在离线状态可以正常进行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FFF95D9-EE2D-66AF-DCEF-D22A928F63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41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两个环节相扣（供应业务＋市场业务）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C83EF8-8511-409C-97C1-E382F50B78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在供应链业务中，版块是组织、管理和呈现多个产源的机构；控配中心（中枢库）是负责货物品控、分拣、配运的关键点（一个品控中心本身可以是一个完整的供应链）</a:t>
            </a:r>
            <a:endParaRPr lang="en-US" altLang="zh-CN" dirty="0"/>
          </a:p>
          <a:p>
            <a:r>
              <a:rPr lang="zh-CN" altLang="en-US" dirty="0"/>
              <a:t>在零售业务中，体验中心是管理多个商户的机构，是负责供应链收货，零售电商收货发货，市场端产品检测清洗的关键点</a:t>
            </a:r>
            <a:endParaRPr lang="en-US" dirty="0"/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31CCF15-4FF1-4B6B-AF66-357D2F27D60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9611238"/>
              </p:ext>
            </p:extLst>
          </p:nvPr>
        </p:nvGraphicFramePr>
        <p:xfrm>
          <a:off x="5989638" y="2286000"/>
          <a:ext cx="47545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7044180" y="4919949"/>
            <a:ext cx="14846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供应链业务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41F62D-0F30-4669-9458-FB46D5FD8CB5}"/>
              </a:ext>
            </a:extLst>
          </p:cNvPr>
          <p:cNvSpPr txBox="1"/>
          <p:nvPr/>
        </p:nvSpPr>
        <p:spPr>
          <a:xfrm>
            <a:off x="8761430" y="2385710"/>
            <a:ext cx="1175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零售业务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41687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49241-4D7D-423A-BCA0-6555C4C62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供应业务</a:t>
            </a:r>
            <a:endParaRPr lang="en-US" dirty="0"/>
          </a:p>
        </p:txBody>
      </p:sp>
      <p:graphicFrame>
        <p:nvGraphicFramePr>
          <p:cNvPr id="9" name="Content Placeholder 9">
            <a:extLst>
              <a:ext uri="{FF2B5EF4-FFF2-40B4-BE49-F238E27FC236}">
                <a16:creationId xmlns:a16="http://schemas.microsoft.com/office/drawing/2014/main" id="{B33BEB2E-0638-427E-A7A2-3C5635536E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547339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98489B0-291D-4F88-B70A-CE4928A3B94F}"/>
              </a:ext>
            </a:extLst>
          </p:cNvPr>
          <p:cNvSpPr txBox="1"/>
          <p:nvPr/>
        </p:nvSpPr>
        <p:spPr>
          <a:xfrm>
            <a:off x="6308889" y="5778500"/>
            <a:ext cx="1427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供应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链业务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72CCD78-8175-4456-AD26-437E4A0D9048}"/>
              </a:ext>
            </a:extLst>
          </p:cNvPr>
          <p:cNvSpPr txBox="1"/>
          <p:nvPr/>
        </p:nvSpPr>
        <p:spPr>
          <a:xfrm>
            <a:off x="5988187" y="3485424"/>
            <a:ext cx="2110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品控中心负责品质检测，收货仓储，市场发货。品控中心同时又是一个产源版块</a:t>
            </a:r>
            <a:endParaRPr lang="en-US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E74F9C-3A71-4B3C-A8C2-0F52A14FD629}"/>
              </a:ext>
            </a:extLst>
          </p:cNvPr>
          <p:cNvSpPr txBox="1"/>
          <p:nvPr/>
        </p:nvSpPr>
        <p:spPr>
          <a:xfrm>
            <a:off x="2276153" y="4025757"/>
            <a:ext cx="20283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BF010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一个版块含有若干产源，负责品质监督，销售服务。版块本身也是一个产源</a:t>
            </a:r>
            <a:endParaRPr lang="en-US" altLang="zh-CN" sz="1200" dirty="0">
              <a:solidFill>
                <a:srgbClr val="BF010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Callout: Bent Line 48">
            <a:extLst>
              <a:ext uri="{FF2B5EF4-FFF2-40B4-BE49-F238E27FC236}">
                <a16:creationId xmlns:a16="http://schemas.microsoft.com/office/drawing/2014/main" id="{EE7DADE8-8099-4B8C-AC80-6564498327A0}"/>
              </a:ext>
            </a:extLst>
          </p:cNvPr>
          <p:cNvSpPr/>
          <p:nvPr/>
        </p:nvSpPr>
        <p:spPr>
          <a:xfrm>
            <a:off x="4149623" y="1758010"/>
            <a:ext cx="2541463" cy="64633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82046"/>
              <a:gd name="adj6" fmla="val -3724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dirty="0"/>
              <a:t>产源直接接收市场商户的订货</a:t>
            </a:r>
            <a:endParaRPr lang="en-US" sz="14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2A7387-4EBB-4F23-8571-F120CC4A6A32}"/>
              </a:ext>
            </a:extLst>
          </p:cNvPr>
          <p:cNvCxnSpPr/>
          <p:nvPr/>
        </p:nvCxnSpPr>
        <p:spPr>
          <a:xfrm>
            <a:off x="6821714" y="2157731"/>
            <a:ext cx="1828800" cy="1364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A023D0A-86E7-45D4-BBAC-07D0BE5AF933}"/>
              </a:ext>
            </a:extLst>
          </p:cNvPr>
          <p:cNvGrpSpPr/>
          <p:nvPr/>
        </p:nvGrpSpPr>
        <p:grpSpPr>
          <a:xfrm>
            <a:off x="2783134" y="3524979"/>
            <a:ext cx="699831" cy="484414"/>
            <a:chOff x="2783134" y="3524979"/>
            <a:chExt cx="699831" cy="484414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D2D02C8-DC0F-417A-BF43-B209194F9C99}"/>
                </a:ext>
              </a:extLst>
            </p:cNvPr>
            <p:cNvSpPr/>
            <p:nvPr/>
          </p:nvSpPr>
          <p:spPr>
            <a:xfrm>
              <a:off x="2830175" y="3524979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739FB36-E597-4180-9D0D-3B329798F08D}"/>
                </a:ext>
              </a:extLst>
            </p:cNvPr>
            <p:cNvSpPr/>
            <p:nvPr/>
          </p:nvSpPr>
          <p:spPr>
            <a:xfrm>
              <a:off x="2783134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C3DD03A-D254-479E-BC76-D60482EED282}"/>
              </a:ext>
            </a:extLst>
          </p:cNvPr>
          <p:cNvGrpSpPr/>
          <p:nvPr/>
        </p:nvGrpSpPr>
        <p:grpSpPr>
          <a:xfrm>
            <a:off x="1905059" y="3522555"/>
            <a:ext cx="720499" cy="484414"/>
            <a:chOff x="1905059" y="3522555"/>
            <a:chExt cx="720499" cy="484414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DE14B9B-DF27-4B89-9CC2-4B960A279F71}"/>
                </a:ext>
              </a:extLst>
            </p:cNvPr>
            <p:cNvSpPr/>
            <p:nvPr/>
          </p:nvSpPr>
          <p:spPr>
            <a:xfrm>
              <a:off x="1972768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7E30CBD-D373-45F3-BFB8-6B99518D1793}"/>
                </a:ext>
              </a:extLst>
            </p:cNvPr>
            <p:cNvSpPr/>
            <p:nvPr/>
          </p:nvSpPr>
          <p:spPr>
            <a:xfrm>
              <a:off x="190505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FC78557-0815-4C0C-BCCF-80FB845DBC4A}"/>
              </a:ext>
            </a:extLst>
          </p:cNvPr>
          <p:cNvGrpSpPr/>
          <p:nvPr/>
        </p:nvGrpSpPr>
        <p:grpSpPr>
          <a:xfrm>
            <a:off x="3603562" y="3536940"/>
            <a:ext cx="700947" cy="484414"/>
            <a:chOff x="3603562" y="3536940"/>
            <a:chExt cx="700947" cy="484414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FCBDB34-84E3-4904-AB19-76182FE13C57}"/>
                </a:ext>
              </a:extLst>
            </p:cNvPr>
            <p:cNvSpPr/>
            <p:nvPr/>
          </p:nvSpPr>
          <p:spPr>
            <a:xfrm>
              <a:off x="3651719" y="3536940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15E3C75-4259-48D7-B281-04593B4B6964}"/>
                </a:ext>
              </a:extLst>
            </p:cNvPr>
            <p:cNvSpPr/>
            <p:nvPr/>
          </p:nvSpPr>
          <p:spPr>
            <a:xfrm>
              <a:off x="3603562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C102CA4-6788-4D94-9621-4E3BBDED89E9}"/>
              </a:ext>
            </a:extLst>
          </p:cNvPr>
          <p:cNvGrpSpPr/>
          <p:nvPr/>
        </p:nvGrpSpPr>
        <p:grpSpPr>
          <a:xfrm>
            <a:off x="4406489" y="3522555"/>
            <a:ext cx="719564" cy="484414"/>
            <a:chOff x="4406489" y="3522555"/>
            <a:chExt cx="719564" cy="484414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3EC5AA3-68A5-4F7D-80AD-C950E297A10F}"/>
                </a:ext>
              </a:extLst>
            </p:cNvPr>
            <p:cNvSpPr/>
            <p:nvPr/>
          </p:nvSpPr>
          <p:spPr>
            <a:xfrm>
              <a:off x="4473263" y="3522555"/>
              <a:ext cx="652790" cy="48441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产源版块</a:t>
              </a:r>
              <a:endParaRPr lang="en-US" sz="10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A701A8B-4BBF-49D1-8B7D-CC8D54EDB571}"/>
                </a:ext>
              </a:extLst>
            </p:cNvPr>
            <p:cNvSpPr/>
            <p:nvPr/>
          </p:nvSpPr>
          <p:spPr>
            <a:xfrm>
              <a:off x="4406489" y="354447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5E472189-652F-463B-9513-AC10F3D1E34A}"/>
              </a:ext>
            </a:extLst>
          </p:cNvPr>
          <p:cNvGrpSpPr/>
          <p:nvPr/>
        </p:nvGrpSpPr>
        <p:grpSpPr>
          <a:xfrm>
            <a:off x="5075694" y="2819701"/>
            <a:ext cx="1181181" cy="795770"/>
            <a:chOff x="5075694" y="2819701"/>
            <a:chExt cx="1181181" cy="7957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02B6F7F-E514-447E-A73A-AA8F0AEDF388}"/>
                </a:ext>
              </a:extLst>
            </p:cNvPr>
            <p:cNvGrpSpPr/>
            <p:nvPr/>
          </p:nvGrpSpPr>
          <p:grpSpPr>
            <a:xfrm>
              <a:off x="5176314" y="2819701"/>
              <a:ext cx="1080561" cy="795770"/>
              <a:chOff x="5594559" y="3429000"/>
              <a:chExt cx="1080561" cy="795770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C95C26FB-0EC8-4EFA-87BE-8BB112DB30BB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45572CB-1DC9-413F-AC36-4F5176293A8E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13012EA-1E45-4430-A970-E3B585624F30}"/>
                </a:ext>
              </a:extLst>
            </p:cNvPr>
            <p:cNvSpPr/>
            <p:nvPr/>
          </p:nvSpPr>
          <p:spPr>
            <a:xfrm>
              <a:off x="5075694" y="3022302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75F20FA-76F1-49A5-B709-8A5898CBA706}"/>
              </a:ext>
            </a:extLst>
          </p:cNvPr>
          <p:cNvGrpSpPr/>
          <p:nvPr/>
        </p:nvGrpSpPr>
        <p:grpSpPr>
          <a:xfrm>
            <a:off x="5075693" y="4009393"/>
            <a:ext cx="1181182" cy="795770"/>
            <a:chOff x="5075693" y="4009393"/>
            <a:chExt cx="1181182" cy="79577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89EA9401-E22D-45F9-A39F-E9BEA9D28AB3}"/>
                </a:ext>
              </a:extLst>
            </p:cNvPr>
            <p:cNvGrpSpPr/>
            <p:nvPr/>
          </p:nvGrpSpPr>
          <p:grpSpPr>
            <a:xfrm>
              <a:off x="5176314" y="4009393"/>
              <a:ext cx="1080561" cy="795770"/>
              <a:chOff x="5594559" y="3429000"/>
              <a:chExt cx="1080561" cy="795770"/>
            </a:xfrm>
          </p:grpSpPr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D2C42F2-252E-4A16-B91E-2BAA539819A7}"/>
                  </a:ext>
                </a:extLst>
              </p:cNvPr>
              <p:cNvSpPr/>
              <p:nvPr/>
            </p:nvSpPr>
            <p:spPr>
              <a:xfrm>
                <a:off x="5802494" y="3429000"/>
                <a:ext cx="872626" cy="795770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r"/>
                <a:r>
                  <a:rPr lang="zh-CN" altLang="en-US" sz="12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品控中心</a:t>
                </a:r>
                <a:endParaRPr lang="en-US" sz="12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A006138-0EBE-4C91-A093-12CE6DFDEE20}"/>
                  </a:ext>
                </a:extLst>
              </p:cNvPr>
              <p:cNvSpPr/>
              <p:nvPr/>
            </p:nvSpPr>
            <p:spPr>
              <a:xfrm>
                <a:off x="5594559" y="3563165"/>
                <a:ext cx="490052" cy="48441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1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版块</a:t>
                </a:r>
                <a:endParaRPr 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F2B0226-437C-4B75-A9B8-FE3BD330B8BF}"/>
                </a:ext>
              </a:extLst>
            </p:cNvPr>
            <p:cNvSpPr/>
            <p:nvPr/>
          </p:nvSpPr>
          <p:spPr>
            <a:xfrm>
              <a:off x="5075693" y="4218664"/>
              <a:ext cx="201239" cy="157473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5420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10623</TotalTime>
  <Words>2620</Words>
  <Application>Microsoft Office PowerPoint</Application>
  <PresentationFormat>Widescreen</PresentationFormat>
  <Paragraphs>346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微软雅黑</vt:lpstr>
      <vt:lpstr>Arial</vt:lpstr>
      <vt:lpstr>Calibri</vt:lpstr>
      <vt:lpstr>Consolas</vt:lpstr>
      <vt:lpstr>Tw Cen MT</vt:lpstr>
      <vt:lpstr>Tw Cen MT Condensed</vt:lpstr>
      <vt:lpstr>Wingdings</vt:lpstr>
      <vt:lpstr>Wingdings 3</vt:lpstr>
      <vt:lpstr>Integral</vt:lpstr>
      <vt:lpstr>品链供销平台</vt:lpstr>
      <vt:lpstr>城乡元宇宙构成</vt:lpstr>
      <vt:lpstr>对象模型</vt:lpstr>
      <vt:lpstr>功能模型</vt:lpstr>
      <vt:lpstr>手机上操作</vt:lpstr>
      <vt:lpstr>窗体时序和回退机制</vt:lpstr>
      <vt:lpstr>私章、记号笔、登记簿</vt:lpstr>
      <vt:lpstr>两个环节相扣（供应业务＋市场业务）</vt:lpstr>
      <vt:lpstr>供应业务</vt:lpstr>
      <vt:lpstr>供应流程</vt:lpstr>
      <vt:lpstr>市场业务</vt:lpstr>
      <vt:lpstr>市场端场景</vt:lpstr>
      <vt:lpstr>市场端场景（续）</vt:lpstr>
      <vt:lpstr>架构特殊性</vt:lpstr>
      <vt:lpstr>平台运行架构</vt:lpstr>
      <vt:lpstr>部署方案（研发及初期）</vt:lpstr>
      <vt:lpstr>部署方案（成长期）</vt:lpstr>
      <vt:lpstr>域名资源分配</vt:lpstr>
      <vt:lpstr>账号与账户的关联</vt:lpstr>
      <vt:lpstr>账户层级关系</vt:lpstr>
      <vt:lpstr>抽象对象模型</vt:lpstr>
      <vt:lpstr>供应链收入分配和费用构成</vt:lpstr>
      <vt:lpstr>操作权限和层级协作</vt:lpstr>
      <vt:lpstr>品控库存状态模型</vt:lpstr>
      <vt:lpstr>中惠农通平台架构（省级）</vt:lpstr>
      <vt:lpstr>业务支付模型（两部分）</vt:lpstr>
      <vt:lpstr>支付和分账功能</vt:lpstr>
      <vt:lpstr>市场内部应用网络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穹苍家园 服务社区解决方案</dc:title>
  <dc:creator>Huang Michael</dc:creator>
  <cp:lastModifiedBy>Huang Michael</cp:lastModifiedBy>
  <cp:revision>1427</cp:revision>
  <dcterms:created xsi:type="dcterms:W3CDTF">2021-05-31T06:14:10Z</dcterms:created>
  <dcterms:modified xsi:type="dcterms:W3CDTF">2023-03-18T05:30:07Z</dcterms:modified>
</cp:coreProperties>
</file>