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5" r:id="rId1"/>
  </p:sldMasterIdLst>
  <p:notesMasterIdLst>
    <p:notesMasterId r:id="rId34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348" r:id="rId17"/>
    <p:sldId id="349" r:id="rId18"/>
    <p:sldId id="350" r:id="rId19"/>
    <p:sldId id="288" r:id="rId20"/>
    <p:sldId id="325" r:id="rId21"/>
    <p:sldId id="326" r:id="rId22"/>
    <p:sldId id="317" r:id="rId23"/>
    <p:sldId id="316" r:id="rId24"/>
    <p:sldId id="287" r:id="rId25"/>
    <p:sldId id="347" r:id="rId26"/>
    <p:sldId id="322" r:id="rId27"/>
    <p:sldId id="304" r:id="rId28"/>
    <p:sldId id="346" r:id="rId29"/>
    <p:sldId id="344" r:id="rId30"/>
    <p:sldId id="345" r:id="rId31"/>
    <p:sldId id="340" r:id="rId32"/>
    <p:sldId id="33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9D4D9B1-BD12-47DF-B916-4BE842F88E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607373-D500-4920-8D3C-687D10A40F86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F85F7A30-7181-4DD9-B412-4BE48B165A6B}" type="parTrans" cxnId="{8CDF0FEF-C793-4F3D-984C-1246E980B22F}">
      <dgm:prSet/>
      <dgm:spPr/>
      <dgm:t>
        <a:bodyPr/>
        <a:lstStyle/>
        <a:p>
          <a:endParaRPr lang="en-US"/>
        </a:p>
      </dgm:t>
    </dgm:pt>
    <dgm:pt modelId="{8F300499-A50B-4D6B-B4C2-941923C733DC}" type="sibTrans" cxnId="{8CDF0FEF-C793-4F3D-984C-1246E980B22F}">
      <dgm:prSet/>
      <dgm:spPr/>
      <dgm:t>
        <a:bodyPr/>
        <a:lstStyle/>
        <a:p>
          <a:endParaRPr lang="en-US"/>
        </a:p>
      </dgm:t>
    </dgm:pt>
    <dgm:pt modelId="{5B03DDD9-5572-4194-816D-4260F53FB2D8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AF8E88EC-3143-48B1-AA29-128A4733AD63}" type="parTrans" cxnId="{907F17C2-D932-48D2-8AE4-95A1CF9F0127}">
      <dgm:prSet/>
      <dgm:spPr/>
      <dgm:t>
        <a:bodyPr/>
        <a:lstStyle/>
        <a:p>
          <a:endParaRPr lang="en-US"/>
        </a:p>
      </dgm:t>
    </dgm:pt>
    <dgm:pt modelId="{70767621-A30F-4990-B21C-537B418A8559}" type="sibTrans" cxnId="{907F17C2-D932-48D2-8AE4-95A1CF9F0127}">
      <dgm:prSet/>
      <dgm:spPr/>
      <dgm:t>
        <a:bodyPr/>
        <a:lstStyle/>
        <a:p>
          <a:endParaRPr lang="en-US"/>
        </a:p>
      </dgm:t>
    </dgm:pt>
    <dgm:pt modelId="{752FA7A3-044D-4514-9BD6-264D8F8FAE6E}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51EA60C0-B6BD-4411-979A-D425D555A788}" type="parTrans" cxnId="{987E1EFD-4025-4CAA-A4F3-9E0FC9A961FD}">
      <dgm:prSet/>
      <dgm:spPr/>
      <dgm:t>
        <a:bodyPr/>
        <a:lstStyle/>
        <a:p>
          <a:endParaRPr lang="en-US"/>
        </a:p>
      </dgm:t>
    </dgm:pt>
    <dgm:pt modelId="{3EA26367-C45A-40DD-8BD5-96590F2E1733}" type="sibTrans" cxnId="{987E1EFD-4025-4CAA-A4F3-9E0FC9A961FD}">
      <dgm:prSet/>
      <dgm:spPr/>
      <dgm:t>
        <a:bodyPr/>
        <a:lstStyle/>
        <a:p>
          <a:endParaRPr lang="en-US"/>
        </a:p>
      </dgm:t>
    </dgm:pt>
    <dgm:pt modelId="{E60D7DF4-BC0C-4D66-8E9A-6657FD843A9B}" type="pres">
      <dgm:prSet presAssocID="{C9D4D9B1-BD12-47DF-B916-4BE842F88EE9}" presName="Name0" presStyleCnt="0">
        <dgm:presLayoutVars>
          <dgm:dir/>
          <dgm:animLvl val="lvl"/>
          <dgm:resizeHandles val="exact"/>
        </dgm:presLayoutVars>
      </dgm:prSet>
      <dgm:spPr/>
    </dgm:pt>
    <dgm:pt modelId="{B16BC8B6-7814-4334-99BB-55D503CF228D}" type="pres">
      <dgm:prSet presAssocID="{23607373-D500-4920-8D3C-687D10A40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1A8ACE-B7C9-48AB-9721-A525F9DB6BD1}" type="pres">
      <dgm:prSet presAssocID="{8F300499-A50B-4D6B-B4C2-941923C733DC}" presName="parTxOnlySpace" presStyleCnt="0"/>
      <dgm:spPr/>
    </dgm:pt>
    <dgm:pt modelId="{8A90CC20-A8CE-46B7-B9FC-30DC5B4861A4}" type="pres">
      <dgm:prSet presAssocID="{5B03DDD9-5572-4194-816D-4260F53FB2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FB36EA-BFB9-4C23-9F79-E81F3300CA58}" type="pres">
      <dgm:prSet presAssocID="{70767621-A30F-4990-B21C-537B418A8559}" presName="parTxOnlySpace" presStyleCnt="0"/>
      <dgm:spPr/>
    </dgm:pt>
    <dgm:pt modelId="{5F7445EE-A941-4222-A9B6-2BF94D7FB52A}" type="pres">
      <dgm:prSet presAssocID="{752FA7A3-044D-4514-9BD6-264D8F8FAE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A6B23F-538F-484C-B3EA-F06D4DE5411C}" type="presOf" srcId="{23607373-D500-4920-8D3C-687D10A40F86}" destId="{B16BC8B6-7814-4334-99BB-55D503CF228D}" srcOrd="0" destOrd="0" presId="urn:microsoft.com/office/officeart/2005/8/layout/chevron1"/>
    <dgm:cxn modelId="{9166895E-0F23-483E-94BE-7AA70C38758F}" type="presOf" srcId="{5B03DDD9-5572-4194-816D-4260F53FB2D8}" destId="{8A90CC20-A8CE-46B7-B9FC-30DC5B4861A4}" srcOrd="0" destOrd="0" presId="urn:microsoft.com/office/officeart/2005/8/layout/chevron1"/>
    <dgm:cxn modelId="{BBBA9EA2-5A07-47A2-898B-2BDBC3D42A67}" type="presOf" srcId="{C9D4D9B1-BD12-47DF-B916-4BE842F88EE9}" destId="{E60D7DF4-BC0C-4D66-8E9A-6657FD843A9B}" srcOrd="0" destOrd="0" presId="urn:microsoft.com/office/officeart/2005/8/layout/chevron1"/>
    <dgm:cxn modelId="{907F17C2-D932-48D2-8AE4-95A1CF9F0127}" srcId="{C9D4D9B1-BD12-47DF-B916-4BE842F88EE9}" destId="{5B03DDD9-5572-4194-816D-4260F53FB2D8}" srcOrd="1" destOrd="0" parTransId="{AF8E88EC-3143-48B1-AA29-128A4733AD63}" sibTransId="{70767621-A30F-4990-B21C-537B418A8559}"/>
    <dgm:cxn modelId="{C58D57CD-1440-4B93-9041-113FAB286446}" type="presOf" srcId="{752FA7A3-044D-4514-9BD6-264D8F8FAE6E}" destId="{5F7445EE-A941-4222-A9B6-2BF94D7FB52A}" srcOrd="0" destOrd="0" presId="urn:microsoft.com/office/officeart/2005/8/layout/chevron1"/>
    <dgm:cxn modelId="{8CDF0FEF-C793-4F3D-984C-1246E980B22F}" srcId="{C9D4D9B1-BD12-47DF-B916-4BE842F88EE9}" destId="{23607373-D500-4920-8D3C-687D10A40F86}" srcOrd="0" destOrd="0" parTransId="{F85F7A30-7181-4DD9-B412-4BE48B165A6B}" sibTransId="{8F300499-A50B-4D6B-B4C2-941923C733DC}"/>
    <dgm:cxn modelId="{987E1EFD-4025-4CAA-A4F3-9E0FC9A961FD}" srcId="{C9D4D9B1-BD12-47DF-B916-4BE842F88EE9}" destId="{752FA7A3-044D-4514-9BD6-264D8F8FAE6E}" srcOrd="2" destOrd="0" parTransId="{51EA60C0-B6BD-4411-979A-D425D555A788}" sibTransId="{3EA26367-C45A-40DD-8BD5-96590F2E1733}"/>
    <dgm:cxn modelId="{263C48CF-FFD4-40AB-897A-2528E67A19B1}" type="presParOf" srcId="{E60D7DF4-BC0C-4D66-8E9A-6657FD843A9B}" destId="{B16BC8B6-7814-4334-99BB-55D503CF228D}" srcOrd="0" destOrd="0" presId="urn:microsoft.com/office/officeart/2005/8/layout/chevron1"/>
    <dgm:cxn modelId="{126A1499-76A4-4227-A614-0AA90A70A1E6}" type="presParOf" srcId="{E60D7DF4-BC0C-4D66-8E9A-6657FD843A9B}" destId="{5C1A8ACE-B7C9-48AB-9721-A525F9DB6BD1}" srcOrd="1" destOrd="0" presId="urn:microsoft.com/office/officeart/2005/8/layout/chevron1"/>
    <dgm:cxn modelId="{80228CC8-7B06-46DD-8487-EC8C10744B95}" type="presParOf" srcId="{E60D7DF4-BC0C-4D66-8E9A-6657FD843A9B}" destId="{8A90CC20-A8CE-46B7-B9FC-30DC5B4861A4}" srcOrd="2" destOrd="0" presId="urn:microsoft.com/office/officeart/2005/8/layout/chevron1"/>
    <dgm:cxn modelId="{3ED39986-BF5D-4EDF-9591-58A18ABDD13A}" type="presParOf" srcId="{E60D7DF4-BC0C-4D66-8E9A-6657FD843A9B}" destId="{34FB36EA-BFB9-4C23-9F79-E81F3300CA58}" srcOrd="3" destOrd="0" presId="urn:microsoft.com/office/officeart/2005/8/layout/chevron1"/>
    <dgm:cxn modelId="{3775A79A-B054-4E75-8548-4281CF1D6B30}" type="presParOf" srcId="{E60D7DF4-BC0C-4D66-8E9A-6657FD843A9B}" destId="{5F7445EE-A941-4222-A9B6-2BF94D7FB5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2800" dirty="0"/>
            <a:t>云服务器</a:t>
          </a:r>
          <a:endParaRPr lang="en-US" sz="2800" dirty="0"/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600"/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600"/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2800" dirty="0"/>
            <a:t>研发工作站</a:t>
          </a:r>
          <a:endParaRPr lang="en-US" sz="2800" dirty="0"/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6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6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2800" dirty="0"/>
            <a:t>云服务器</a:t>
          </a:r>
          <a:endParaRPr lang="en-US" sz="2800" dirty="0"/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/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/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2800" dirty="0"/>
            <a:t>客户端</a:t>
          </a:r>
          <a:endParaRPr lang="en-US" sz="2800" dirty="0"/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2800"/>
            <a:t>客户端</a:t>
          </a:r>
          <a:endParaRPr lang="en-US" sz="2800" dirty="0"/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400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/>
        <a:lstStyle/>
        <a:p>
          <a:r>
            <a:rPr lang="zh-CN" altLang="en-US" sz="2400" dirty="0"/>
            <a:t>应用服务器</a:t>
          </a:r>
          <a:endParaRPr lang="en-US" sz="2400" dirty="0"/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/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/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2400" dirty="0"/>
            <a:t>代理服务器 </a:t>
          </a:r>
          <a:r>
            <a:rPr lang="en-US" altLang="zh-CN" sz="2400" dirty="0"/>
            <a:t>www</a:t>
          </a:r>
          <a:endParaRPr lang="en-US" sz="2400" dirty="0"/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/>
        </a:p>
      </dgm:t>
    </dgm:pt>
    <dgm:pt modelId="{949AEDB6-EC9F-4D0A-978A-4E283CC2C952}">
      <dgm:prSet phldrT="[Text]" custT="1"/>
      <dgm:spPr/>
      <dgm:t>
        <a:bodyPr vert="horz"/>
        <a:lstStyle/>
        <a:p>
          <a:r>
            <a:rPr lang="zh-CN" altLang="en-US" sz="2400" dirty="0"/>
            <a:t>客户端</a:t>
          </a:r>
          <a:endParaRPr lang="en-US" sz="2400" dirty="0"/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/>
      <dgm:spPr/>
      <dgm:t>
        <a:bodyPr vert="horz"/>
        <a:lstStyle/>
        <a:p>
          <a:r>
            <a:rPr lang="zh-CN" altLang="en-US" sz="2400" dirty="0"/>
            <a:t>客户端</a:t>
          </a:r>
          <a:endParaRPr lang="en-US" sz="2400" dirty="0"/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/>
      <dgm:spPr/>
      <dgm:t>
        <a:bodyPr vert="horz"/>
        <a:lstStyle/>
        <a:p>
          <a:r>
            <a:rPr lang="zh-CN" altLang="en-US" sz="2400" dirty="0"/>
            <a:t>代理服务器 </a:t>
          </a:r>
          <a:r>
            <a:rPr lang="en-US" altLang="zh-CN" sz="2400" dirty="0"/>
            <a:t>mgt</a:t>
          </a:r>
          <a:endParaRPr lang="en-US" sz="2400" dirty="0"/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72414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X="17241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X="172414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X="17241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X="172414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35836-4E81-4A59-8482-BC43DD4FB51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7131C316-58DC-460B-A1B1-71A82F11FFE7}" type="parTrans" cxnId="{420DD537-CD7E-4DA5-B9F4-A2F5872B0CE2}">
      <dgm:prSet/>
      <dgm:spPr/>
    </dgm:pt>
    <dgm:pt modelId="{6E13EEE7-F751-45DF-BD88-2F46F0E4D381}" type="sibTrans" cxnId="{420DD537-CD7E-4DA5-B9F4-A2F5872B0CE2}">
      <dgm:prSet/>
      <dgm:spPr/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4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4" custLinFactNeighborX="-1770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4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4"/>
      <dgm:spPr/>
    </dgm:pt>
    <dgm:pt modelId="{520428F5-329F-48FC-871B-707394F3B18F}" type="pres">
      <dgm:prSet presAssocID="{DD37BAAA-F2EA-4BBD-86AB-18054AD25077}" presName="hierChild3" presStyleCnt="0"/>
      <dgm:spPr/>
    </dgm:pt>
    <dgm:pt modelId="{ABBEDFA9-4E30-4156-A3A8-727FDA8872AB}" type="pres">
      <dgm:prSet presAssocID="{7131C316-58DC-460B-A1B1-71A82F11FFE7}" presName="Name19" presStyleLbl="parChTrans1D3" presStyleIdx="0" presStyleCnt="2"/>
      <dgm:spPr/>
    </dgm:pt>
    <dgm:pt modelId="{795802BC-4627-4742-A03C-C8A921D70BDB}" type="pres">
      <dgm:prSet presAssocID="{33D35836-4E81-4A59-8482-BC43DD4FB513}" presName="Name21" presStyleCnt="0"/>
      <dgm:spPr/>
    </dgm:pt>
    <dgm:pt modelId="{56618F17-7C37-457F-A066-DF43DA0336A8}" type="pres">
      <dgm:prSet presAssocID="{33D35836-4E81-4A59-8482-BC43DD4FB513}" presName="level2Shape" presStyleLbl="node3" presStyleIdx="0" presStyleCnt="2"/>
      <dgm:spPr/>
    </dgm:pt>
    <dgm:pt modelId="{46A5100F-3EDB-4BF2-B77B-D0A9A839A91C}" type="pres">
      <dgm:prSet presAssocID="{33D35836-4E81-4A59-8482-BC43DD4FB513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4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4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4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4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1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1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420DD537-CD7E-4DA5-B9F4-A2F5872B0CE2}" srcId="{DD37BAAA-F2EA-4BBD-86AB-18054AD25077}" destId="{33D35836-4E81-4A59-8482-BC43DD4FB513}" srcOrd="0" destOrd="0" parTransId="{7131C316-58DC-460B-A1B1-71A82F11FFE7}" sibTransId="{6E13EEE7-F751-45DF-BD88-2F46F0E4D381}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5D6C7D4B-C0DC-4978-88F6-7AFB927008DF}" type="presOf" srcId="{7131C316-58DC-460B-A1B1-71A82F11FFE7}" destId="{ABBEDFA9-4E30-4156-A3A8-727FDA8872AB}" srcOrd="0" destOrd="0" presId="urn:microsoft.com/office/officeart/2005/8/layout/hierarchy6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5C71FA70-5C4B-47AF-B81A-E48F815A5BDE}" type="presOf" srcId="{33D35836-4E81-4A59-8482-BC43DD4FB513}" destId="{56618F17-7C37-457F-A066-DF43DA0336A8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FF15D32-05AA-45FD-A5E9-50C856D68578}" type="presParOf" srcId="{520428F5-329F-48FC-871B-707394F3B18F}" destId="{ABBEDFA9-4E30-4156-A3A8-727FDA8872AB}" srcOrd="0" destOrd="0" presId="urn:microsoft.com/office/officeart/2005/8/layout/hierarchy6"/>
    <dgm:cxn modelId="{7F871C56-63FF-42C1-AD2E-2FB54563ED3F}" type="presParOf" srcId="{520428F5-329F-48FC-871B-707394F3B18F}" destId="{795802BC-4627-4742-A03C-C8A921D70BDB}" srcOrd="1" destOrd="0" presId="urn:microsoft.com/office/officeart/2005/8/layout/hierarchy6"/>
    <dgm:cxn modelId="{BEDE2651-88E7-4039-B14A-AE6937F3B7CD}" type="presParOf" srcId="{795802BC-4627-4742-A03C-C8A921D70BDB}" destId="{56618F17-7C37-457F-A066-DF43DA0336A8}" srcOrd="0" destOrd="0" presId="urn:microsoft.com/office/officeart/2005/8/layout/hierarchy6"/>
    <dgm:cxn modelId="{83A81F3B-C07C-4C5D-B31B-9BB3B696A9DC}" type="presParOf" srcId="{795802BC-4627-4742-A03C-C8A921D70BDB}" destId="{46A5100F-3EDB-4BF2-B77B-D0A9A839A91C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BC8B6-7814-4334-99BB-55D503CF228D}">
      <dsp:nvSpPr>
        <dsp:cNvPr id="0" name=""/>
        <dsp:cNvSpPr/>
      </dsp:nvSpPr>
      <dsp:spPr>
        <a:xfrm>
          <a:off x="1392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01</a:t>
          </a:r>
        </a:p>
      </dsp:txBody>
      <dsp:txXfrm>
        <a:off x="340805" y="1671949"/>
        <a:ext cx="1018237" cy="678825"/>
      </dsp:txXfrm>
    </dsp:sp>
    <dsp:sp modelId="{8A90CC20-A8CE-46B7-B9FC-30DC5B4861A4}">
      <dsp:nvSpPr>
        <dsp:cNvPr id="0" name=""/>
        <dsp:cNvSpPr/>
      </dsp:nvSpPr>
      <dsp:spPr>
        <a:xfrm>
          <a:off x="1528749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02</a:t>
          </a:r>
        </a:p>
      </dsp:txBody>
      <dsp:txXfrm>
        <a:off x="1868162" y="1671949"/>
        <a:ext cx="1018237" cy="678825"/>
      </dsp:txXfrm>
    </dsp:sp>
    <dsp:sp modelId="{5F7445EE-A941-4222-A9B6-2BF94D7FB52A}">
      <dsp:nvSpPr>
        <dsp:cNvPr id="0" name=""/>
        <dsp:cNvSpPr/>
      </dsp:nvSpPr>
      <dsp:spPr>
        <a:xfrm>
          <a:off x="3056106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……</a:t>
          </a:r>
        </a:p>
      </dsp:txBody>
      <dsp:txXfrm>
        <a:off x="3395519" y="1671949"/>
        <a:ext cx="1018237" cy="6788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3738" y="1175"/>
          <a:ext cx="2087085" cy="139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1374490" y="41927"/>
        <a:ext cx="2005581" cy="1309886"/>
      </dsp:txXfrm>
    </dsp:sp>
    <dsp:sp modelId="{D4778B37-0FA3-43CA-AD11-95B34F90FB9D}">
      <dsp:nvSpPr>
        <dsp:cNvPr id="0" name=""/>
        <dsp:cNvSpPr/>
      </dsp:nvSpPr>
      <dsp:spPr>
        <a:xfrm>
          <a:off x="2331561" y="1392565"/>
          <a:ext cx="91440" cy="556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65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33738" y="1949121"/>
          <a:ext cx="2087085" cy="139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研发工作站</a:t>
          </a:r>
          <a:endParaRPr lang="en-US" sz="2800" kern="1200" dirty="0"/>
        </a:p>
      </dsp:txBody>
      <dsp:txXfrm>
        <a:off x="1374490" y="1989873"/>
        <a:ext cx="2005581" cy="13098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17890"/>
          <a:ext cx="2066191" cy="137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1384529" y="58234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46335"/>
          <a:ext cx="2066191" cy="137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41504" y="1986679"/>
        <a:ext cx="1985503" cy="1296772"/>
      </dsp:txXfrm>
    </dsp:sp>
    <dsp:sp modelId="{A81FB302-8E47-4227-8B14-CB66FE4C5992}">
      <dsp:nvSpPr>
        <dsp:cNvPr id="0" name=""/>
        <dsp:cNvSpPr/>
      </dsp:nvSpPr>
      <dsp:spPr>
        <a:xfrm>
          <a:off x="2377281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1946335"/>
          <a:ext cx="2066191" cy="137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客户端</a:t>
          </a:r>
          <a:endParaRPr lang="en-US" sz="2800" kern="1200" dirty="0"/>
        </a:p>
      </dsp:txBody>
      <dsp:txXfrm>
        <a:off x="2727553" y="1986679"/>
        <a:ext cx="1985503" cy="12967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491499" y="388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应用服务器</a:t>
          </a:r>
          <a:endParaRPr lang="en-US" sz="2400" kern="1200" dirty="0"/>
        </a:p>
      </dsp:txBody>
      <dsp:txXfrm>
        <a:off x="3522499" y="31388"/>
        <a:ext cx="2675263" cy="996407"/>
      </dsp:txXfrm>
    </dsp:sp>
    <dsp:sp modelId="{68A23010-16B5-4E17-BF27-D7B4A3E89475}">
      <dsp:nvSpPr>
        <dsp:cNvPr id="0" name=""/>
        <dsp:cNvSpPr/>
      </dsp:nvSpPr>
      <dsp:spPr>
        <a:xfrm>
          <a:off x="3253357" y="1058795"/>
          <a:ext cx="1606773" cy="423362"/>
        </a:xfrm>
        <a:custGeom>
          <a:avLst/>
          <a:gdLst/>
          <a:ahLst/>
          <a:cxnLst/>
          <a:rect l="0" t="0" r="0" b="0"/>
          <a:pathLst>
            <a:path>
              <a:moveTo>
                <a:pt x="1606773" y="0"/>
              </a:moveTo>
              <a:lnTo>
                <a:pt x="1606773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884725" y="1482158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代理服务器 </a:t>
          </a:r>
          <a:r>
            <a:rPr lang="en-US" altLang="zh-CN" sz="2400" kern="1200" dirty="0"/>
            <a:t>www</a:t>
          </a:r>
          <a:endParaRPr lang="en-US" sz="2400" kern="1200" dirty="0"/>
        </a:p>
      </dsp:txBody>
      <dsp:txXfrm>
        <a:off x="1915725" y="1513158"/>
        <a:ext cx="2675263" cy="996407"/>
      </dsp:txXfrm>
    </dsp:sp>
    <dsp:sp modelId="{551FF506-6A3B-407C-8BC8-FEBC15270130}">
      <dsp:nvSpPr>
        <dsp:cNvPr id="0" name=""/>
        <dsp:cNvSpPr/>
      </dsp:nvSpPr>
      <dsp:spPr>
        <a:xfrm>
          <a:off x="3207637" y="2540566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884725" y="2963929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客户端</a:t>
          </a:r>
          <a:endParaRPr lang="en-US" sz="2400" kern="1200" dirty="0"/>
        </a:p>
      </dsp:txBody>
      <dsp:txXfrm>
        <a:off x="1915725" y="2994929"/>
        <a:ext cx="2675263" cy="996407"/>
      </dsp:txXfrm>
    </dsp:sp>
    <dsp:sp modelId="{CD744A3D-1808-405B-BCDD-57F5F7F6B862}">
      <dsp:nvSpPr>
        <dsp:cNvPr id="0" name=""/>
        <dsp:cNvSpPr/>
      </dsp:nvSpPr>
      <dsp:spPr>
        <a:xfrm>
          <a:off x="4860131" y="1058795"/>
          <a:ext cx="1606773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606773" y="211681"/>
              </a:lnTo>
              <a:lnTo>
                <a:pt x="1606773" y="4233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5098272" y="1482158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代理服务器 </a:t>
          </a:r>
          <a:r>
            <a:rPr lang="en-US" altLang="zh-CN" sz="2400" kern="1200" dirty="0"/>
            <a:t>mgt</a:t>
          </a:r>
          <a:endParaRPr lang="en-US" sz="2400" kern="1200" dirty="0"/>
        </a:p>
      </dsp:txBody>
      <dsp:txXfrm>
        <a:off x="5129272" y="1513158"/>
        <a:ext cx="2675263" cy="996407"/>
      </dsp:txXfrm>
    </dsp:sp>
    <dsp:sp modelId="{C5A1D5AA-58B6-4625-8B19-D6F738B2624B}">
      <dsp:nvSpPr>
        <dsp:cNvPr id="0" name=""/>
        <dsp:cNvSpPr/>
      </dsp:nvSpPr>
      <dsp:spPr>
        <a:xfrm>
          <a:off x="6421184" y="2540566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098272" y="2963929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客户端</a:t>
          </a:r>
          <a:endParaRPr lang="en-US" sz="2400" kern="1200" dirty="0"/>
        </a:p>
      </dsp:txBody>
      <dsp:txXfrm>
        <a:off x="5129272" y="2994929"/>
        <a:ext cx="2675263" cy="9964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66325" y="38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31388"/>
        <a:ext cx="1525611" cy="996407"/>
      </dsp:txXfrm>
    </dsp:sp>
    <dsp:sp modelId="{F0092090-392A-4778-986A-FE3180C5A579}">
      <dsp:nvSpPr>
        <dsp:cNvPr id="0" name=""/>
        <dsp:cNvSpPr/>
      </dsp:nvSpPr>
      <dsp:spPr>
        <a:xfrm>
          <a:off x="2796236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2063894" y="0"/>
              </a:moveTo>
              <a:lnTo>
                <a:pt x="2063894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002430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430" y="1513158"/>
        <a:ext cx="1525611" cy="996407"/>
      </dsp:txXfrm>
    </dsp:sp>
    <dsp:sp modelId="{1516C217-FBA0-4946-8D0F-971802A524E7}">
      <dsp:nvSpPr>
        <dsp:cNvPr id="0" name=""/>
        <dsp:cNvSpPr/>
      </dsp:nvSpPr>
      <dsp:spPr>
        <a:xfrm>
          <a:off x="1764289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970483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483" y="2994929"/>
        <a:ext cx="1525611" cy="996407"/>
      </dsp:txXfrm>
    </dsp:sp>
    <dsp:sp modelId="{385CD425-0B08-4F57-8BAB-3A1A52C84067}">
      <dsp:nvSpPr>
        <dsp:cNvPr id="0" name=""/>
        <dsp:cNvSpPr/>
      </dsp:nvSpPr>
      <dsp:spPr>
        <a:xfrm>
          <a:off x="2796236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034378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78" y="2994929"/>
        <a:ext cx="1525611" cy="996407"/>
      </dsp:txXfrm>
    </dsp:sp>
    <dsp:sp modelId="{7C71EFC4-F670-4E94-8F43-EAA7C6E7834B}">
      <dsp:nvSpPr>
        <dsp:cNvPr id="0" name=""/>
        <dsp:cNvSpPr/>
      </dsp:nvSpPr>
      <dsp:spPr>
        <a:xfrm>
          <a:off x="4814411" y="1058795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66325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1513158"/>
        <a:ext cx="1525611" cy="996407"/>
      </dsp:txXfrm>
    </dsp:sp>
    <dsp:sp modelId="{CF0D0C56-C3E5-416F-80B1-3F3CDA082F2B}">
      <dsp:nvSpPr>
        <dsp:cNvPr id="0" name=""/>
        <dsp:cNvSpPr/>
      </dsp:nvSpPr>
      <dsp:spPr>
        <a:xfrm>
          <a:off x="4860131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2063894" y="211681"/>
              </a:lnTo>
              <a:lnTo>
                <a:pt x="2063894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130219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61219" y="1513158"/>
        <a:ext cx="1525611" cy="996407"/>
      </dsp:txXfrm>
    </dsp:sp>
    <dsp:sp modelId="{0E4DCFDB-D18F-4628-A5AB-4A639BABB9A8}">
      <dsp:nvSpPr>
        <dsp:cNvPr id="0" name=""/>
        <dsp:cNvSpPr/>
      </dsp:nvSpPr>
      <dsp:spPr>
        <a:xfrm>
          <a:off x="5892078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098272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1525611" cy="996407"/>
      </dsp:txXfrm>
    </dsp:sp>
    <dsp:sp modelId="{4028DB92-E1F5-47D6-8DF6-8850AD276C37}">
      <dsp:nvSpPr>
        <dsp:cNvPr id="0" name=""/>
        <dsp:cNvSpPr/>
      </dsp:nvSpPr>
      <dsp:spPr>
        <a:xfrm>
          <a:off x="6924025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162167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3167" y="2994929"/>
        <a:ext cx="1525611" cy="9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488BF72A-AFB1-44D7-8AFB-3FDD7A181FE9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8F34B1A9-1F39-4050-A227-B0A49F8687C6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6BD198C0-5B82-4BEA-89C0-22609D65B284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69E66291-C50C-4EDF-AE1E-BAEF9DC37C14}">
      <dsp:nvSpPr>
        <dsp:cNvPr id="0" name=""/>
        <dsp:cNvSpPr/>
      </dsp:nvSpPr>
      <dsp:spPr>
        <a:xfrm>
          <a:off x="3568651" y="1202606"/>
          <a:ext cx="2652315" cy="359447"/>
        </a:xfrm>
        <a:custGeom>
          <a:avLst/>
          <a:gdLst/>
          <a:ahLst/>
          <a:cxnLst/>
          <a:rect l="0" t="0" r="0" b="0"/>
          <a:pathLst>
            <a:path>
              <a:moveTo>
                <a:pt x="2652315" y="0"/>
              </a:moveTo>
              <a:lnTo>
                <a:pt x="265231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894688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1008" y="1588373"/>
        <a:ext cx="1295286" cy="845977"/>
      </dsp:txXfrm>
    </dsp:sp>
    <dsp:sp modelId="{7E50D4AD-C44C-481B-9D5F-5BC8CC5BFD04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sz="17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1588373"/>
        <a:ext cx="1295286" cy="845977"/>
      </dsp:txXfrm>
    </dsp:sp>
    <dsp:sp modelId="{ABBEDFA9-4E30-4156-A3A8-727FDA8872AB}">
      <dsp:nvSpPr>
        <dsp:cNvPr id="0" name=""/>
        <dsp:cNvSpPr/>
      </dsp:nvSpPr>
      <dsp:spPr>
        <a:xfrm>
          <a:off x="529909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8F17-7C37-457F-A066-DF43DA0336A8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697171" y="2846438"/>
        <a:ext cx="1295286" cy="845977"/>
      </dsp:txXfrm>
    </dsp:sp>
    <dsp:sp modelId="{5738B40C-746D-4340-96CC-3A81785812C4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1588373"/>
        <a:ext cx="1295286" cy="845977"/>
      </dsp:txXfrm>
    </dsp:sp>
    <dsp:sp modelId="{936A1E7A-91E1-4C4B-8046-19ECD4AFF856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1588373"/>
        <a:ext cx="1295286" cy="845977"/>
      </dsp:txXfrm>
    </dsp:sp>
    <dsp:sp modelId="{F04D7043-6785-4210-9D24-1D141177DEDC}">
      <dsp:nvSpPr>
        <dsp:cNvPr id="0" name=""/>
        <dsp:cNvSpPr/>
      </dsp:nvSpPr>
      <dsp:spPr>
        <a:xfrm>
          <a:off x="880370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3351904"/>
        <a:ext cx="2198488" cy="6702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8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8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4" y="115830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3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7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6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5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4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5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7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6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8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59" y="2458722"/>
        <a:ext cx="633681" cy="39345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6" y="753366"/>
          <a:ext cx="1880751" cy="188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2" y="1322639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8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3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5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0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5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09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8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5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5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2" y="2051116"/>
        <a:ext cx="809788" cy="7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023938" y="2286000"/>
          <a:ext cx="9720263" cy="5301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2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日期边界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退款和结算操作按日期为边界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77442F-35D1-1863-37B9-6DCBF6FF47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0929392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6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333349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19860353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87991"/>
            <a:ext cx="1333898" cy="6341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0" y="4871351"/>
            <a:ext cx="836161" cy="38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5" y="4871351"/>
            <a:ext cx="83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58437" y="2967038"/>
            <a:ext cx="1333898" cy="62988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76509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07693" y="1960775"/>
            <a:ext cx="1333898" cy="64815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4945224" y="306522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069426" y="306522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6045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权限和层级协作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794232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42101" y="2286000"/>
            <a:ext cx="3393327" cy="339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既能动又严格，避免过度程序化，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872032"/>
            <a:ext cx="4149699" cy="359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00000"/>
                </a:solidFill>
              </a:rPr>
              <a:t>自动映射关系，无需多余设置，适合多变环境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品控库存状态模型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现货产品批次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60044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预售产品批次</a:t>
            </a: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89451452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013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10847</TotalTime>
  <Words>2672</Words>
  <Application>Microsoft Office PowerPoint</Application>
  <PresentationFormat>Widescreen</PresentationFormat>
  <Paragraphs>352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两个环节相扣（供应＋市场）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行内存储</vt:lpstr>
      <vt:lpstr>日期边界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抽象对象状态</vt:lpstr>
      <vt:lpstr>供应链收入分配和费用构成</vt:lpstr>
      <vt:lpstr>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1449</cp:revision>
  <dcterms:created xsi:type="dcterms:W3CDTF">2021-05-31T06:14:10Z</dcterms:created>
  <dcterms:modified xsi:type="dcterms:W3CDTF">2023-03-30T23:41:51Z</dcterms:modified>
</cp:coreProperties>
</file>