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5" r:id="rId1"/>
  </p:sldMasterIdLst>
  <p:notesMasterIdLst>
    <p:notesMasterId r:id="rId31"/>
  </p:notesMasterIdLst>
  <p:sldIdLst>
    <p:sldId id="334" r:id="rId2"/>
    <p:sldId id="341" r:id="rId3"/>
    <p:sldId id="327" r:id="rId4"/>
    <p:sldId id="335" r:id="rId5"/>
    <p:sldId id="336" r:id="rId6"/>
    <p:sldId id="338" r:id="rId7"/>
    <p:sldId id="337" r:id="rId8"/>
    <p:sldId id="329" r:id="rId9"/>
    <p:sldId id="330" r:id="rId10"/>
    <p:sldId id="332" r:id="rId11"/>
    <p:sldId id="331" r:id="rId12"/>
    <p:sldId id="342" r:id="rId13"/>
    <p:sldId id="343" r:id="rId14"/>
    <p:sldId id="273" r:id="rId15"/>
    <p:sldId id="286" r:id="rId16"/>
    <p:sldId id="288" r:id="rId17"/>
    <p:sldId id="325" r:id="rId18"/>
    <p:sldId id="326" r:id="rId19"/>
    <p:sldId id="317" r:id="rId20"/>
    <p:sldId id="316" r:id="rId21"/>
    <p:sldId id="287" r:id="rId22"/>
    <p:sldId id="347" r:id="rId23"/>
    <p:sldId id="322" r:id="rId24"/>
    <p:sldId id="304" r:id="rId25"/>
    <p:sldId id="346" r:id="rId26"/>
    <p:sldId id="344" r:id="rId27"/>
    <p:sldId id="345" r:id="rId28"/>
    <p:sldId id="340" r:id="rId29"/>
    <p:sldId id="33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webp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web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EA6034-63D4-4AB5-A661-BBF6A44F2E6D}" type="doc">
      <dgm:prSet loTypeId="urn:microsoft.com/office/officeart/2005/8/layout/radial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7DED31-7504-44D0-8557-3886C9A083F1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D895E-5B14-42E9-BC3D-9D288C54DEF3}" type="par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61CF94-4592-4F2B-8ECF-0C25B335F949}" type="sib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5B5A06-1FA7-41AB-A8E7-591037C85D66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0206B7-851C-4D63-97DF-933BAE98B4AC}" type="parTrans" cxnId="{ADB55D18-51B0-487B-B4DD-FC1EB2C92E1E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9BBB3E-C27A-4141-9083-2FD37DA78BE4}" type="sibTrans" cxnId="{ADB55D18-51B0-487B-B4DD-FC1EB2C92E1E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1ACDF5-D375-4876-9083-735D0824DF02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F3F66A-183F-4479-9115-B5CAA5CC5A50}" type="parTrans" cxnId="{EFE5C4C0-9EE5-4C2C-B67B-6CB9CA9E696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CA702B-D6AB-4557-AEA3-B746D26A7966}" type="sibTrans" cxnId="{EFE5C4C0-9EE5-4C2C-B67B-6CB9CA9E696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640415-7208-4CE3-957A-49FB9D67F198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A1743A-2F0B-4535-9344-280F96345134}" type="parTrans" cxnId="{B2F9F0D8-072C-449A-8C37-2E17DA78B2A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07759-7EA6-4DB7-B657-6A41CD5E2898}" type="sibTrans" cxnId="{B2F9F0D8-072C-449A-8C37-2E17DA78B2A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D94C05-DD4E-4236-8472-E17D4090008E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187A-E8E2-41C9-91EA-7CBB063A8FC5}" type="parTrans" cxnId="{E5584E48-A29C-4EF1-8203-FAF479352D04}">
      <dgm:prSet custT="1"/>
      <dgm:spPr/>
      <dgm:t>
        <a:bodyPr/>
        <a:lstStyle/>
        <a:p>
          <a:endParaRPr lang="en-US" sz="5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643CFF-17D5-4C74-A991-773030A128DF}" type="sibTrans" cxnId="{E5584E48-A29C-4EF1-8203-FAF479352D04}">
      <dgm:prSet/>
      <dgm:spPr/>
      <dgm:t>
        <a:bodyPr/>
        <a:lstStyle/>
        <a:p>
          <a:endParaRPr 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6AE64D-03DF-45AB-A0EC-4F691741396E}" type="pres">
      <dgm:prSet presAssocID="{DCEA6034-63D4-4AB5-A661-BBF6A44F2E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BDFE56-65F3-4277-A502-CB83D9F405C4}" type="pres">
      <dgm:prSet presAssocID="{A87DED31-7504-44D0-8557-3886C9A083F1}" presName="centerShape" presStyleLbl="node0" presStyleIdx="0" presStyleCnt="1"/>
      <dgm:spPr/>
    </dgm:pt>
    <dgm:pt modelId="{84467507-565C-4D7D-BFA4-46B4D5F20BE7}" type="pres">
      <dgm:prSet presAssocID="{09A1187A-E8E2-41C9-91EA-7CBB063A8FC5}" presName="Name9" presStyleLbl="parChTrans1D2" presStyleIdx="0" presStyleCnt="4"/>
      <dgm:spPr/>
    </dgm:pt>
    <dgm:pt modelId="{5321433E-9D3A-4BB6-823E-E0DAE06023CB}" type="pres">
      <dgm:prSet presAssocID="{09A1187A-E8E2-41C9-91EA-7CBB063A8FC5}" presName="connTx" presStyleLbl="parChTrans1D2" presStyleIdx="0" presStyleCnt="4"/>
      <dgm:spPr/>
    </dgm:pt>
    <dgm:pt modelId="{D29D6F29-EDE8-4000-BB71-15D0FE06233B}" type="pres">
      <dgm:prSet presAssocID="{2FD94C05-DD4E-4236-8472-E17D4090008E}" presName="node" presStyleLbl="node1" presStyleIdx="0" presStyleCnt="4">
        <dgm:presLayoutVars>
          <dgm:bulletEnabled val="1"/>
        </dgm:presLayoutVars>
      </dgm:prSet>
      <dgm:spPr/>
    </dgm:pt>
    <dgm:pt modelId="{5D835E9D-CE63-4CEA-B7D9-7AFA96F430BB}" type="pres">
      <dgm:prSet presAssocID="{1E0206B7-851C-4D63-97DF-933BAE98B4AC}" presName="Name9" presStyleLbl="parChTrans1D2" presStyleIdx="1" presStyleCnt="4"/>
      <dgm:spPr/>
    </dgm:pt>
    <dgm:pt modelId="{E0744551-35F8-4BFE-BC80-85D6429C5773}" type="pres">
      <dgm:prSet presAssocID="{1E0206B7-851C-4D63-97DF-933BAE98B4AC}" presName="connTx" presStyleLbl="parChTrans1D2" presStyleIdx="1" presStyleCnt="4"/>
      <dgm:spPr/>
    </dgm:pt>
    <dgm:pt modelId="{65783DD5-65B6-435E-B472-80E2F88D8FD1}" type="pres">
      <dgm:prSet presAssocID="{485B5A06-1FA7-41AB-A8E7-591037C85D66}" presName="node" presStyleLbl="node1" presStyleIdx="1" presStyleCnt="4">
        <dgm:presLayoutVars>
          <dgm:bulletEnabled val="1"/>
        </dgm:presLayoutVars>
      </dgm:prSet>
      <dgm:spPr/>
    </dgm:pt>
    <dgm:pt modelId="{F61CFA4B-8BA6-44C9-8853-EEAFF13DADCF}" type="pres">
      <dgm:prSet presAssocID="{F8F3F66A-183F-4479-9115-B5CAA5CC5A50}" presName="Name9" presStyleLbl="parChTrans1D2" presStyleIdx="2" presStyleCnt="4"/>
      <dgm:spPr/>
    </dgm:pt>
    <dgm:pt modelId="{7EBF8E4A-17C3-4958-9540-003BB9F9CAD0}" type="pres">
      <dgm:prSet presAssocID="{F8F3F66A-183F-4479-9115-B5CAA5CC5A50}" presName="connTx" presStyleLbl="parChTrans1D2" presStyleIdx="2" presStyleCnt="4"/>
      <dgm:spPr/>
    </dgm:pt>
    <dgm:pt modelId="{42A1925E-4BDD-49A2-BE55-790F435F9D36}" type="pres">
      <dgm:prSet presAssocID="{BD1ACDF5-D375-4876-9083-735D0824DF02}" presName="node" presStyleLbl="node1" presStyleIdx="2" presStyleCnt="4">
        <dgm:presLayoutVars>
          <dgm:bulletEnabled val="1"/>
        </dgm:presLayoutVars>
      </dgm:prSet>
      <dgm:spPr/>
    </dgm:pt>
    <dgm:pt modelId="{75DFF5C5-B6C7-4EFE-A5DD-2F6DF766275B}" type="pres">
      <dgm:prSet presAssocID="{F9A1743A-2F0B-4535-9344-280F96345134}" presName="Name9" presStyleLbl="parChTrans1D2" presStyleIdx="3" presStyleCnt="4"/>
      <dgm:spPr/>
    </dgm:pt>
    <dgm:pt modelId="{C8FEEE28-2E85-484B-8571-676D06B076AD}" type="pres">
      <dgm:prSet presAssocID="{F9A1743A-2F0B-4535-9344-280F96345134}" presName="connTx" presStyleLbl="parChTrans1D2" presStyleIdx="3" presStyleCnt="4"/>
      <dgm:spPr/>
    </dgm:pt>
    <dgm:pt modelId="{EDE933B6-E827-4F0C-9DD3-3F092D6365BC}" type="pres">
      <dgm:prSet presAssocID="{8D640415-7208-4CE3-957A-49FB9D67F198}" presName="node" presStyleLbl="node1" presStyleIdx="3" presStyleCnt="4">
        <dgm:presLayoutVars>
          <dgm:bulletEnabled val="1"/>
        </dgm:presLayoutVars>
      </dgm:prSet>
      <dgm:spPr/>
    </dgm:pt>
  </dgm:ptLst>
  <dgm:cxnLst>
    <dgm:cxn modelId="{B6369C05-391F-4F3B-B2AF-84B4D95BDF8D}" type="presOf" srcId="{F9A1743A-2F0B-4535-9344-280F96345134}" destId="{75DFF5C5-B6C7-4EFE-A5DD-2F6DF766275B}" srcOrd="0" destOrd="0" presId="urn:microsoft.com/office/officeart/2005/8/layout/radial1"/>
    <dgm:cxn modelId="{6756CC07-9EEA-44DF-BC02-EF9C2E80118E}" type="presOf" srcId="{485B5A06-1FA7-41AB-A8E7-591037C85D66}" destId="{65783DD5-65B6-435E-B472-80E2F88D8FD1}" srcOrd="0" destOrd="0" presId="urn:microsoft.com/office/officeart/2005/8/layout/radial1"/>
    <dgm:cxn modelId="{DD7E1A0D-62BE-4FD9-9CD6-16BDBEF59C0F}" type="presOf" srcId="{A87DED31-7504-44D0-8557-3886C9A083F1}" destId="{C7BDFE56-65F3-4277-A502-CB83D9F405C4}" srcOrd="0" destOrd="0" presId="urn:microsoft.com/office/officeart/2005/8/layout/radial1"/>
    <dgm:cxn modelId="{13F36B0E-7B2E-4C81-93D0-0CCE5A7D0BAC}" type="presOf" srcId="{09A1187A-E8E2-41C9-91EA-7CBB063A8FC5}" destId="{5321433E-9D3A-4BB6-823E-E0DAE06023CB}" srcOrd="1" destOrd="0" presId="urn:microsoft.com/office/officeart/2005/8/layout/radial1"/>
    <dgm:cxn modelId="{D3DFBE11-A8CE-43B7-999F-D9D76F0FD307}" type="presOf" srcId="{1E0206B7-851C-4D63-97DF-933BAE98B4AC}" destId="{5D835E9D-CE63-4CEA-B7D9-7AFA96F430BB}" srcOrd="0" destOrd="0" presId="urn:microsoft.com/office/officeart/2005/8/layout/radial1"/>
    <dgm:cxn modelId="{ADB55D18-51B0-487B-B4DD-FC1EB2C92E1E}" srcId="{A87DED31-7504-44D0-8557-3886C9A083F1}" destId="{485B5A06-1FA7-41AB-A8E7-591037C85D66}" srcOrd="1" destOrd="0" parTransId="{1E0206B7-851C-4D63-97DF-933BAE98B4AC}" sibTransId="{279BBB3E-C27A-4141-9083-2FD37DA78BE4}"/>
    <dgm:cxn modelId="{185DE418-9A6A-416B-B427-9B9A3F5D26B3}" type="presOf" srcId="{F9A1743A-2F0B-4535-9344-280F96345134}" destId="{C8FEEE28-2E85-484B-8571-676D06B076AD}" srcOrd="1" destOrd="0" presId="urn:microsoft.com/office/officeart/2005/8/layout/radial1"/>
    <dgm:cxn modelId="{746AD11B-D632-4924-A8A2-BFBC144B0BC1}" type="presOf" srcId="{8D640415-7208-4CE3-957A-49FB9D67F198}" destId="{EDE933B6-E827-4F0C-9DD3-3F092D6365BC}" srcOrd="0" destOrd="0" presId="urn:microsoft.com/office/officeart/2005/8/layout/radial1"/>
    <dgm:cxn modelId="{5657741F-C158-425B-9E9D-A833408BB29E}" type="presOf" srcId="{BD1ACDF5-D375-4876-9083-735D0824DF02}" destId="{42A1925E-4BDD-49A2-BE55-790F435F9D36}" srcOrd="0" destOrd="0" presId="urn:microsoft.com/office/officeart/2005/8/layout/radial1"/>
    <dgm:cxn modelId="{DF6D522A-3D3F-4D40-B18A-826AD02FFF02}" type="presOf" srcId="{F8F3F66A-183F-4479-9115-B5CAA5CC5A50}" destId="{F61CFA4B-8BA6-44C9-8853-EEAFF13DADCF}" srcOrd="0" destOrd="0" presId="urn:microsoft.com/office/officeart/2005/8/layout/radial1"/>
    <dgm:cxn modelId="{9E843163-73E6-487E-9879-0A003A3E8B37}" type="presOf" srcId="{09A1187A-E8E2-41C9-91EA-7CBB063A8FC5}" destId="{84467507-565C-4D7D-BFA4-46B4D5F20BE7}" srcOrd="0" destOrd="0" presId="urn:microsoft.com/office/officeart/2005/8/layout/radial1"/>
    <dgm:cxn modelId="{B4E30D44-1EB6-4BEA-BF2A-5647CF63C83C}" type="presOf" srcId="{F8F3F66A-183F-4479-9115-B5CAA5CC5A50}" destId="{7EBF8E4A-17C3-4958-9540-003BB9F9CAD0}" srcOrd="1" destOrd="0" presId="urn:microsoft.com/office/officeart/2005/8/layout/radial1"/>
    <dgm:cxn modelId="{E5584E48-A29C-4EF1-8203-FAF479352D04}" srcId="{A87DED31-7504-44D0-8557-3886C9A083F1}" destId="{2FD94C05-DD4E-4236-8472-E17D4090008E}" srcOrd="0" destOrd="0" parTransId="{09A1187A-E8E2-41C9-91EA-7CBB063A8FC5}" sibTransId="{A8643CFF-17D5-4C74-A991-773030A128DF}"/>
    <dgm:cxn modelId="{C52E3674-1C7E-44E4-9033-CA365618A4F4}" type="presOf" srcId="{1E0206B7-851C-4D63-97DF-933BAE98B4AC}" destId="{E0744551-35F8-4BFE-BC80-85D6429C5773}" srcOrd="1" destOrd="0" presId="urn:microsoft.com/office/officeart/2005/8/layout/radial1"/>
    <dgm:cxn modelId="{1C53D979-01A2-41FB-8622-7B947862B00A}" srcId="{DCEA6034-63D4-4AB5-A661-BBF6A44F2E6D}" destId="{A87DED31-7504-44D0-8557-3886C9A083F1}" srcOrd="0" destOrd="0" parTransId="{BABD895E-5B14-42E9-BC3D-9D288C54DEF3}" sibTransId="{8661CF94-4592-4F2B-8ECF-0C25B335F949}"/>
    <dgm:cxn modelId="{94391FAD-743C-4855-AFD6-8EF6A7B7256F}" type="presOf" srcId="{2FD94C05-DD4E-4236-8472-E17D4090008E}" destId="{D29D6F29-EDE8-4000-BB71-15D0FE06233B}" srcOrd="0" destOrd="0" presId="urn:microsoft.com/office/officeart/2005/8/layout/radial1"/>
    <dgm:cxn modelId="{EFE5C4C0-9EE5-4C2C-B67B-6CB9CA9E696C}" srcId="{A87DED31-7504-44D0-8557-3886C9A083F1}" destId="{BD1ACDF5-D375-4876-9083-735D0824DF02}" srcOrd="2" destOrd="0" parTransId="{F8F3F66A-183F-4479-9115-B5CAA5CC5A50}" sibTransId="{62CA702B-D6AB-4557-AEA3-B746D26A7966}"/>
    <dgm:cxn modelId="{B2F9F0D8-072C-449A-8C37-2E17DA78B2AC}" srcId="{A87DED31-7504-44D0-8557-3886C9A083F1}" destId="{8D640415-7208-4CE3-957A-49FB9D67F198}" srcOrd="3" destOrd="0" parTransId="{F9A1743A-2F0B-4535-9344-280F96345134}" sibTransId="{22007759-7EA6-4DB7-B657-6A41CD5E2898}"/>
    <dgm:cxn modelId="{6DF429E8-2440-4002-85A3-759436AD14A6}" type="presOf" srcId="{DCEA6034-63D4-4AB5-A661-BBF6A44F2E6D}" destId="{E46AE64D-03DF-45AB-A0EC-4F691741396E}" srcOrd="0" destOrd="0" presId="urn:microsoft.com/office/officeart/2005/8/layout/radial1"/>
    <dgm:cxn modelId="{60E62322-FC1C-4D63-BD0D-9C9DBDD9BC95}" type="presParOf" srcId="{E46AE64D-03DF-45AB-A0EC-4F691741396E}" destId="{C7BDFE56-65F3-4277-A502-CB83D9F405C4}" srcOrd="0" destOrd="0" presId="urn:microsoft.com/office/officeart/2005/8/layout/radial1"/>
    <dgm:cxn modelId="{59428758-F71D-4127-B1A8-8CA964D31F22}" type="presParOf" srcId="{E46AE64D-03DF-45AB-A0EC-4F691741396E}" destId="{84467507-565C-4D7D-BFA4-46B4D5F20BE7}" srcOrd="1" destOrd="0" presId="urn:microsoft.com/office/officeart/2005/8/layout/radial1"/>
    <dgm:cxn modelId="{57985236-48C8-4D85-9033-60FF5B1F02C9}" type="presParOf" srcId="{84467507-565C-4D7D-BFA4-46B4D5F20BE7}" destId="{5321433E-9D3A-4BB6-823E-E0DAE06023CB}" srcOrd="0" destOrd="0" presId="urn:microsoft.com/office/officeart/2005/8/layout/radial1"/>
    <dgm:cxn modelId="{4632E131-53EC-4A62-8154-28572E85FE91}" type="presParOf" srcId="{E46AE64D-03DF-45AB-A0EC-4F691741396E}" destId="{D29D6F29-EDE8-4000-BB71-15D0FE06233B}" srcOrd="2" destOrd="0" presId="urn:microsoft.com/office/officeart/2005/8/layout/radial1"/>
    <dgm:cxn modelId="{C7E90927-6664-4F5B-A350-CD754AD1757A}" type="presParOf" srcId="{E46AE64D-03DF-45AB-A0EC-4F691741396E}" destId="{5D835E9D-CE63-4CEA-B7D9-7AFA96F430BB}" srcOrd="3" destOrd="0" presId="urn:microsoft.com/office/officeart/2005/8/layout/radial1"/>
    <dgm:cxn modelId="{E9693D06-17DC-4372-A2FC-AA6DC21D06EB}" type="presParOf" srcId="{5D835E9D-CE63-4CEA-B7D9-7AFA96F430BB}" destId="{E0744551-35F8-4BFE-BC80-85D6429C5773}" srcOrd="0" destOrd="0" presId="urn:microsoft.com/office/officeart/2005/8/layout/radial1"/>
    <dgm:cxn modelId="{79CDFBA9-117E-4D32-BC2F-CA24F2243902}" type="presParOf" srcId="{E46AE64D-03DF-45AB-A0EC-4F691741396E}" destId="{65783DD5-65B6-435E-B472-80E2F88D8FD1}" srcOrd="4" destOrd="0" presId="urn:microsoft.com/office/officeart/2005/8/layout/radial1"/>
    <dgm:cxn modelId="{479AF32C-89F5-4F34-B336-6C75E501822F}" type="presParOf" srcId="{E46AE64D-03DF-45AB-A0EC-4F691741396E}" destId="{F61CFA4B-8BA6-44C9-8853-EEAFF13DADCF}" srcOrd="5" destOrd="0" presId="urn:microsoft.com/office/officeart/2005/8/layout/radial1"/>
    <dgm:cxn modelId="{D35334F3-9663-46C9-8E7E-2E3DFEDAF23E}" type="presParOf" srcId="{F61CFA4B-8BA6-44C9-8853-EEAFF13DADCF}" destId="{7EBF8E4A-17C3-4958-9540-003BB9F9CAD0}" srcOrd="0" destOrd="0" presId="urn:microsoft.com/office/officeart/2005/8/layout/radial1"/>
    <dgm:cxn modelId="{D26ADDD8-2E01-4C0C-A08D-A97DAB41993D}" type="presParOf" srcId="{E46AE64D-03DF-45AB-A0EC-4F691741396E}" destId="{42A1925E-4BDD-49A2-BE55-790F435F9D36}" srcOrd="6" destOrd="0" presId="urn:microsoft.com/office/officeart/2005/8/layout/radial1"/>
    <dgm:cxn modelId="{46B127CB-E625-4533-8EEE-5DFEED00303D}" type="presParOf" srcId="{E46AE64D-03DF-45AB-A0EC-4F691741396E}" destId="{75DFF5C5-B6C7-4EFE-A5DD-2F6DF766275B}" srcOrd="7" destOrd="0" presId="urn:microsoft.com/office/officeart/2005/8/layout/radial1"/>
    <dgm:cxn modelId="{A188A9FE-B7FC-4CE9-A2C2-DB6230959870}" type="presParOf" srcId="{75DFF5C5-B6C7-4EFE-A5DD-2F6DF766275B}" destId="{C8FEEE28-2E85-484B-8571-676D06B076AD}" srcOrd="0" destOrd="0" presId="urn:microsoft.com/office/officeart/2005/8/layout/radial1"/>
    <dgm:cxn modelId="{AEB6736E-283C-41C4-B2A7-85B9AA6C967E}" type="presParOf" srcId="{E46AE64D-03DF-45AB-A0EC-4F691741396E}" destId="{EDE933B6-E827-4F0C-9DD3-3F092D6365BC}" srcOrd="8" destOrd="0" presId="urn:microsoft.com/office/officeart/2005/8/layout/radial1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Y="79695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Ang="10800000" custFlipVert="1" custScaleY="28857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2F236FB6-C7D3-42CE-8D74-8188417A32CD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4AAA50E6-8B42-4D16-AB9A-134D2B8A0DB8}" type="parTrans" cxnId="{20865F8A-AD75-4AC4-8D44-36D7DDC4EAD1}">
      <dgm:prSet/>
      <dgm:spPr/>
      <dgm:t>
        <a:bodyPr/>
        <a:lstStyle/>
        <a:p>
          <a:endParaRPr lang="en-US"/>
        </a:p>
      </dgm:t>
    </dgm:pt>
    <dgm:pt modelId="{F6A05CA5-92F4-44F8-9E2E-BA22CA8D0793}" type="sibTrans" cxnId="{20865F8A-AD75-4AC4-8D44-36D7DDC4EAD1}">
      <dgm:prSet/>
      <dgm:spPr/>
      <dgm:t>
        <a:bodyPr/>
        <a:lstStyle/>
        <a:p>
          <a:endParaRPr lang="en-US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2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2" custScaleY="30211"/>
      <dgm:spPr/>
    </dgm:pt>
    <dgm:pt modelId="{09852C2B-75B7-4A4B-98ED-994586E25819}" type="pres">
      <dgm:prSet presAssocID="{CB272669-9671-442C-BCBD-4BD347E83006}" presName="hierChild3" presStyleCnt="0"/>
      <dgm:spPr/>
    </dgm:pt>
    <dgm:pt modelId="{A81FB302-8E47-4227-8B14-CB66FE4C5992}" type="pres">
      <dgm:prSet presAssocID="{4AAA50E6-8B42-4D16-AB9A-134D2B8A0DB8}" presName="Name19" presStyleLbl="parChTrans1D2" presStyleIdx="1" presStyleCnt="2"/>
      <dgm:spPr/>
    </dgm:pt>
    <dgm:pt modelId="{80D2B47F-7563-4932-A49E-528F33F02BCF}" type="pres">
      <dgm:prSet presAssocID="{2F236FB6-C7D3-42CE-8D74-8188417A32CD}" presName="Name21" presStyleCnt="0"/>
      <dgm:spPr/>
    </dgm:pt>
    <dgm:pt modelId="{981047CB-F194-4024-A6ED-9B4DC2413227}" type="pres">
      <dgm:prSet presAssocID="{2F236FB6-C7D3-42CE-8D74-8188417A32CD}" presName="level2Shape" presStyleLbl="node2" presStyleIdx="1" presStyleCnt="2" custScaleY="30211"/>
      <dgm:spPr/>
    </dgm:pt>
    <dgm:pt modelId="{D053DDED-C60C-422B-9D4C-512BC7B9A0A0}" type="pres">
      <dgm:prSet presAssocID="{2F236FB6-C7D3-42CE-8D74-8188417A32CD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80EF840A-15CE-4083-AF8C-30553E03B11F}" type="presOf" srcId="{2F236FB6-C7D3-42CE-8D74-8188417A32CD}" destId="{981047CB-F194-4024-A6ED-9B4DC2413227}" srcOrd="0" destOrd="0" presId="urn:microsoft.com/office/officeart/2005/8/layout/hierarchy6"/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0865F8A-AD75-4AC4-8D44-36D7DDC4EAD1}" srcId="{7321F6A0-A1B3-4B61-8DC0-0D48C870692E}" destId="{2F236FB6-C7D3-42CE-8D74-8188417A32CD}" srcOrd="1" destOrd="0" parTransId="{4AAA50E6-8B42-4D16-AB9A-134D2B8A0DB8}" sibTransId="{F6A05CA5-92F4-44F8-9E2E-BA22CA8D0793}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E4CEE4C5-769E-4A3D-AB86-898A7681ECE5}" type="presOf" srcId="{4AAA50E6-8B42-4D16-AB9A-134D2B8A0DB8}" destId="{A81FB302-8E47-4227-8B14-CB66FE4C5992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33C37F6A-A033-424F-9AF5-A7E12B9DB622}" type="presParOf" srcId="{A4A8451B-50D9-41F3-B52A-4BB092028D0C}" destId="{A81FB302-8E47-4227-8B14-CB66FE4C5992}" srcOrd="2" destOrd="0" presId="urn:microsoft.com/office/officeart/2005/8/layout/hierarchy6"/>
    <dgm:cxn modelId="{F2DCFDAD-7B31-4BD5-82BA-5259228897A7}" type="presParOf" srcId="{A4A8451B-50D9-41F3-B52A-4BB092028D0C}" destId="{80D2B47F-7563-4932-A49E-528F33F02BCF}" srcOrd="3" destOrd="0" presId="urn:microsoft.com/office/officeart/2005/8/layout/hierarchy6"/>
    <dgm:cxn modelId="{F74B7704-E7EE-4845-9F13-2D7CE11BDCC8}" type="presParOf" srcId="{80D2B47F-7563-4932-A49E-528F33F02BCF}" destId="{981047CB-F194-4024-A6ED-9B4DC2413227}" srcOrd="0" destOrd="0" presId="urn:microsoft.com/office/officeart/2005/8/layout/hierarchy6"/>
    <dgm:cxn modelId="{098147E0-9B3E-41BA-A194-3F925353B3EB}" type="presParOf" srcId="{80D2B47F-7563-4932-A49E-528F33F02BCF}" destId="{D053DDED-C60C-422B-9D4C-512BC7B9A0A0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92723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1323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1323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裸金属应用服务器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92723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1323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1323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jxmgt.zhnt-x.com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fjmgt.zhnt-x.com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7681E-17D8-4813-8789-95E91A43EAF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A1279-8DD8-4CFC-8401-0FEA5210EFEA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768B4E-3C7C-4E0A-8075-75638C508F63}" type="parTrans" cxnId="{55179772-752F-4CA7-A591-8D66FCF38180}">
      <dgm:prSet/>
      <dgm:spPr/>
      <dgm:t>
        <a:bodyPr/>
        <a:lstStyle/>
        <a:p>
          <a:endParaRPr lang="en-US" sz="1200"/>
        </a:p>
      </dgm:t>
    </dgm:pt>
    <dgm:pt modelId="{AAB83453-0FA8-467A-B8C5-1DCD5E63B2D9}" type="sibTrans" cxnId="{55179772-752F-4CA7-A591-8D66FCF38180}">
      <dgm:prSet/>
      <dgm:spPr/>
      <dgm:t>
        <a:bodyPr/>
        <a:lstStyle/>
        <a:p>
          <a:endParaRPr lang="en-US" sz="1200"/>
        </a:p>
      </dgm:t>
    </dgm:pt>
    <dgm:pt modelId="{840718AD-225B-4422-897C-790A9267B90C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1AA55E-0453-4727-BD18-588CC030BD42}" type="parTrans" cxnId="{1448585E-C61B-4C7E-95A5-9F648623D05C}">
      <dgm:prSet/>
      <dgm:spPr/>
      <dgm:t>
        <a:bodyPr/>
        <a:lstStyle/>
        <a:p>
          <a:endParaRPr lang="en-US" sz="1200"/>
        </a:p>
      </dgm:t>
    </dgm:pt>
    <dgm:pt modelId="{DE9B36E2-CAC2-47DF-813A-0B5F852CCD47}" type="sibTrans" cxnId="{1448585E-C61B-4C7E-95A5-9F648623D05C}">
      <dgm:prSet/>
      <dgm:spPr/>
      <dgm:t>
        <a:bodyPr/>
        <a:lstStyle/>
        <a:p>
          <a:endParaRPr lang="en-US" sz="1200"/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4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4"/>
      <dgm:spPr/>
    </dgm:pt>
    <dgm:pt modelId="{7ADFAF39-E2F6-48B5-B50F-3D09EFB15C59}" type="pres">
      <dgm:prSet presAssocID="{2DE15F52-483D-49AD-9178-785B537EB5C4}" presName="hierChild3" presStyleCnt="0"/>
      <dgm:spPr/>
    </dgm:pt>
    <dgm:pt modelId="{385CD425-0B08-4F57-8BAB-3A1A52C84067}" type="pres">
      <dgm:prSet presAssocID="{1B1AA55E-0453-4727-BD18-588CC030BD42}" presName="Name19" presStyleLbl="parChTrans1D3" presStyleIdx="1" presStyleCnt="4"/>
      <dgm:spPr/>
    </dgm:pt>
    <dgm:pt modelId="{0479246C-97B2-4CBC-815E-8C22151E0050}" type="pres">
      <dgm:prSet presAssocID="{840718AD-225B-4422-897C-790A9267B90C}" presName="Name21" presStyleCnt="0"/>
      <dgm:spPr/>
    </dgm:pt>
    <dgm:pt modelId="{35B0F2E2-7E6A-4B07-9D62-91B4802E20E8}" type="pres">
      <dgm:prSet presAssocID="{840718AD-225B-4422-897C-790A9267B90C}" presName="level2Shape" presStyleLbl="node3" presStyleIdx="1" presStyleCnt="4"/>
      <dgm:spPr/>
    </dgm:pt>
    <dgm:pt modelId="{DB35C55A-D0D5-4CA5-8B8F-3D9C670F110E}" type="pres">
      <dgm:prSet presAssocID="{840718AD-225B-4422-897C-790A9267B90C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2" presStyleCnt="4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2" presStyleCnt="4"/>
      <dgm:spPr/>
    </dgm:pt>
    <dgm:pt modelId="{0AAFBF47-683D-4923-AA7B-BEF85512F34B}" type="pres">
      <dgm:prSet presAssocID="{C97FBC1F-D360-4D74-9722-7D079177C321}" presName="hierChild3" presStyleCnt="0"/>
      <dgm:spPr/>
    </dgm:pt>
    <dgm:pt modelId="{4028DB92-E1F5-47D6-8DF6-8850AD276C37}" type="pres">
      <dgm:prSet presAssocID="{1A768B4E-3C7C-4E0A-8075-75638C508F63}" presName="Name19" presStyleLbl="parChTrans1D3" presStyleIdx="3" presStyleCnt="4"/>
      <dgm:spPr/>
    </dgm:pt>
    <dgm:pt modelId="{6A6D5513-9FD9-4E67-BC99-87AC22BE8176}" type="pres">
      <dgm:prSet presAssocID="{AB8A1279-8DD8-4CFC-8401-0FEA5210EFEA}" presName="Name21" presStyleCnt="0"/>
      <dgm:spPr/>
    </dgm:pt>
    <dgm:pt modelId="{3E197867-97C8-43FE-8333-D718B1E9058E}" type="pres">
      <dgm:prSet presAssocID="{AB8A1279-8DD8-4CFC-8401-0FEA5210EFEA}" presName="level2Shape" presStyleLbl="node3" presStyleIdx="3" presStyleCnt="4"/>
      <dgm:spPr/>
    </dgm:pt>
    <dgm:pt modelId="{BC19BBD4-08B8-48C5-B44B-7FA2A6DF3E19}" type="pres">
      <dgm:prSet presAssocID="{AB8A1279-8DD8-4CFC-8401-0FEA5210EFEA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1448585E-C61B-4C7E-95A5-9F648623D05C}" srcId="{50494D0A-6AA5-46E0-9183-998D5DE02909}" destId="{840718AD-225B-4422-897C-790A9267B90C}" srcOrd="1" destOrd="0" parTransId="{1B1AA55E-0453-4727-BD18-588CC030BD42}" sibTransId="{DE9B36E2-CAC2-47DF-813A-0B5F852CCD47}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1392674B-E31D-440D-914C-5BF5C8BFDCA7}" type="presOf" srcId="{840718AD-225B-4422-897C-790A9267B90C}" destId="{35B0F2E2-7E6A-4B07-9D62-91B4802E20E8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55179772-752F-4CA7-A591-8D66FCF38180}" srcId="{ED77C300-CA1D-4B68-92B7-0B3A0240E791}" destId="{AB8A1279-8DD8-4CFC-8401-0FEA5210EFEA}" srcOrd="1" destOrd="0" parTransId="{1A768B4E-3C7C-4E0A-8075-75638C508F63}" sibTransId="{AAB83453-0FA8-467A-B8C5-1DCD5E63B2D9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EE7CDDBF-1045-400A-94D5-83A76D29EC3A}" type="presOf" srcId="{AB8A1279-8DD8-4CFC-8401-0FEA5210EFEA}" destId="{3E197867-97C8-43FE-8333-D718B1E9058E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4521E8D8-A569-4F5A-8DD5-9F8B8E7EAD1B}" type="presOf" srcId="{1B1AA55E-0453-4727-BD18-588CC030BD42}" destId="{385CD425-0B08-4F57-8BAB-3A1A52C8406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C9884AFA-ED71-4D6C-A306-D1E7343C5BA7}" type="presOf" srcId="{1A768B4E-3C7C-4E0A-8075-75638C508F63}" destId="{4028DB92-E1F5-47D6-8DF6-8850AD276C37}" srcOrd="0" destOrd="0" presId="urn:microsoft.com/office/officeart/2005/8/layout/hierarchy6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3CB75079-1859-43F9-A5DC-1F69AB9CDE34}" type="presParOf" srcId="{C4A4686A-316E-418A-B0DB-8B45556AA17E}" destId="{385CD425-0B08-4F57-8BAB-3A1A52C84067}" srcOrd="2" destOrd="0" presId="urn:microsoft.com/office/officeart/2005/8/layout/hierarchy6"/>
    <dgm:cxn modelId="{6E56EDBB-16A3-4A43-B126-AFF6FF1FDC72}" type="presParOf" srcId="{C4A4686A-316E-418A-B0DB-8B45556AA17E}" destId="{0479246C-97B2-4CBC-815E-8C22151E0050}" srcOrd="3" destOrd="0" presId="urn:microsoft.com/office/officeart/2005/8/layout/hierarchy6"/>
    <dgm:cxn modelId="{988FAEB7-B964-4A71-9C1A-6A5492169917}" type="presParOf" srcId="{0479246C-97B2-4CBC-815E-8C22151E0050}" destId="{35B0F2E2-7E6A-4B07-9D62-91B4802E20E8}" srcOrd="0" destOrd="0" presId="urn:microsoft.com/office/officeart/2005/8/layout/hierarchy6"/>
    <dgm:cxn modelId="{0E0BBAC4-35B2-4831-864D-2E956E79D0AA}" type="presParOf" srcId="{0479246C-97B2-4CBC-815E-8C22151E0050}" destId="{DB35C55A-D0D5-4CA5-8B8F-3D9C670F110E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0B1626B3-08C2-4749-8282-C17707A4722A}" type="presParOf" srcId="{42D64895-56DD-4835-B369-5B53A7E18436}" destId="{4028DB92-E1F5-47D6-8DF6-8850AD276C37}" srcOrd="2" destOrd="0" presId="urn:microsoft.com/office/officeart/2005/8/layout/hierarchy6"/>
    <dgm:cxn modelId="{E0921C32-FEE7-40A5-ACC5-AC3AF5CA9991}" type="presParOf" srcId="{42D64895-56DD-4835-B369-5B53A7E18436}" destId="{6A6D5513-9FD9-4E67-BC99-87AC22BE8176}" srcOrd="3" destOrd="0" presId="urn:microsoft.com/office/officeart/2005/8/layout/hierarchy6"/>
    <dgm:cxn modelId="{048D0AEA-B48D-49AA-893D-758EB8545704}" type="presParOf" srcId="{6A6D5513-9FD9-4E67-BC99-87AC22BE8176}" destId="{3E197867-97C8-43FE-8333-D718B1E9058E}" srcOrd="0" destOrd="0" presId="urn:microsoft.com/office/officeart/2005/8/layout/hierarchy6"/>
    <dgm:cxn modelId="{D5A1E28F-7775-407B-972B-416921371F74}" type="presParOf" srcId="{6A6D5513-9FD9-4E67-BC99-87AC22BE8176}" destId="{BC19BBD4-08B8-48C5-B44B-7FA2A6DF3E19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4234B-093F-43BD-BA05-0C0FC3A25A63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4234B-093F-43BD-BA05-0C0FC3A25A63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BD58184-9E55-4C05-9B53-4D7EAFE86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A728B-9B15-4B6C-A5B0-F1DD16CF443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B7B94-1B04-4A50-9F12-C9F61D417920}" type="par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AE3E-1791-4BBA-9260-01B92E2FD2F2}" type="sib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70A0C-7CD8-4C11-82EE-ECF14A86769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6A4AD-0F6D-41CE-8685-492C80F13C23}" type="par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11C71-0F03-48E7-8B83-F2C8591FCB62}" type="sib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57101-9EA5-483D-B85C-482E0CA0331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A8598-CE44-42C0-93BF-086F80426EEB}" type="par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895D-C437-4239-A0F0-231711A7129E}" type="sib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B6015-4360-410A-BFE0-EB63803D70A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98E7B-636A-4D38-9F42-7ACB8C1B28DA}" type="par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AEC2B-74ED-436E-8F78-D49C1EFB1385}" type="sib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8338D-8D81-455D-A8CC-0270186837E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D1CFF-87ED-48CA-A1B7-A8FADE36D9FE}" type="par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1484-2250-4F91-9C1A-F1D57E2A07D2}" type="sib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36AB05-A5A5-49BD-9B13-F606BBC4B91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E2329-D48B-437C-A71B-566A872F3E41}" type="par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8AD83F-9AC8-477D-8FF9-9FE297DDC58A}" type="sib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EFBE-DBE3-484F-AA4F-17C7F7416AD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5E0D5-8F79-411F-9B31-5C1A65401C0B}" type="par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EA35E0-7DB2-44B8-AAF1-096FA197ADED}" type="sib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0E7150-F45A-43BA-A246-D2F50A826B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0CEFE9-391A-4F34-8294-A0EF7F79C575}" type="parTrans" cxnId="{0AD62567-E422-4F2C-A3A5-981FE3F2C515}">
      <dgm:prSet/>
      <dgm:spPr/>
      <dgm:t>
        <a:bodyPr/>
        <a:lstStyle/>
        <a:p>
          <a:endParaRPr lang="en-US" sz="1400"/>
        </a:p>
      </dgm:t>
    </dgm:pt>
    <dgm:pt modelId="{927DBCBF-5538-4D40-A528-B1B54F38549A}" type="sibTrans" cxnId="{0AD62567-E422-4F2C-A3A5-981FE3F2C515}">
      <dgm:prSet/>
      <dgm:spPr/>
      <dgm:t>
        <a:bodyPr/>
        <a:lstStyle/>
        <a:p>
          <a:endParaRPr lang="en-US" sz="1400"/>
        </a:p>
      </dgm:t>
    </dgm:pt>
    <dgm:pt modelId="{D2A836EE-8952-494C-B90A-1CAF8E51F2A9}" type="pres">
      <dgm:prSet presAssocID="{1BD58184-9E55-4C05-9B53-4D7EAFE86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C2A57-9DA3-48F7-AF22-8500C993D6C2}" type="pres">
      <dgm:prSet presAssocID="{1FAA728B-9B15-4B6C-A5B0-F1DD16CF4435}" presName="hierRoot1" presStyleCnt="0"/>
      <dgm:spPr/>
    </dgm:pt>
    <dgm:pt modelId="{2B7852FB-D5C6-40A7-A3B0-5613E4CA1A7B}" type="pres">
      <dgm:prSet presAssocID="{1FAA728B-9B15-4B6C-A5B0-F1DD16CF4435}" presName="composite" presStyleCnt="0"/>
      <dgm:spPr/>
    </dgm:pt>
    <dgm:pt modelId="{F92B79AC-C7E5-45E6-8C23-6C9E3AF7B8A8}" type="pres">
      <dgm:prSet presAssocID="{1FAA728B-9B15-4B6C-A5B0-F1DD16CF4435}" presName="background" presStyleLbl="node0" presStyleIdx="0" presStyleCnt="1"/>
      <dgm:spPr/>
    </dgm:pt>
    <dgm:pt modelId="{D392AF7C-A76C-4CA9-BA74-F780F4EB144A}" type="pres">
      <dgm:prSet presAssocID="{1FAA728B-9B15-4B6C-A5B0-F1DD16CF4435}" presName="text" presStyleLbl="fgAcc0" presStyleIdx="0" presStyleCnt="1">
        <dgm:presLayoutVars>
          <dgm:chPref val="3"/>
        </dgm:presLayoutVars>
      </dgm:prSet>
      <dgm:spPr/>
    </dgm:pt>
    <dgm:pt modelId="{665E76B8-5805-427B-984D-FF9C74A3CF9A}" type="pres">
      <dgm:prSet presAssocID="{1FAA728B-9B15-4B6C-A5B0-F1DD16CF4435}" presName="hierChild2" presStyleCnt="0"/>
      <dgm:spPr/>
    </dgm:pt>
    <dgm:pt modelId="{8EA67613-5132-4971-8699-5A1A9FF8B82B}" type="pres">
      <dgm:prSet presAssocID="{A6A6A4AD-0F6D-41CE-8685-492C80F13C23}" presName="Name10" presStyleLbl="parChTrans1D2" presStyleIdx="0" presStyleCnt="3"/>
      <dgm:spPr/>
    </dgm:pt>
    <dgm:pt modelId="{428FE6D5-2B41-48BE-A548-3EEA47DB1F93}" type="pres">
      <dgm:prSet presAssocID="{33270A0C-7CD8-4C11-82EE-ECF14A867693}" presName="hierRoot2" presStyleCnt="0"/>
      <dgm:spPr/>
    </dgm:pt>
    <dgm:pt modelId="{E92ABDA1-CD58-41AB-AE4D-8BC9AC4E4AD3}" type="pres">
      <dgm:prSet presAssocID="{33270A0C-7CD8-4C11-82EE-ECF14A867693}" presName="composite2" presStyleCnt="0"/>
      <dgm:spPr/>
    </dgm:pt>
    <dgm:pt modelId="{C012CF40-E5D1-4EFD-9116-8A19C49243AC}" type="pres">
      <dgm:prSet presAssocID="{33270A0C-7CD8-4C11-82EE-ECF14A867693}" presName="background2" presStyleLbl="node2" presStyleIdx="0" presStyleCnt="3"/>
      <dgm:spPr/>
    </dgm:pt>
    <dgm:pt modelId="{64EE25C0-4A36-494C-A5AE-AF48ABE70FFB}" type="pres">
      <dgm:prSet presAssocID="{33270A0C-7CD8-4C11-82EE-ECF14A867693}" presName="text2" presStyleLbl="fgAcc2" presStyleIdx="0" presStyleCnt="3">
        <dgm:presLayoutVars>
          <dgm:chPref val="3"/>
        </dgm:presLayoutVars>
      </dgm:prSet>
      <dgm:spPr/>
    </dgm:pt>
    <dgm:pt modelId="{19B22A8D-6E04-41B1-923D-C11225C8444A}" type="pres">
      <dgm:prSet presAssocID="{33270A0C-7CD8-4C11-82EE-ECF14A867693}" presName="hierChild3" presStyleCnt="0"/>
      <dgm:spPr/>
    </dgm:pt>
    <dgm:pt modelId="{37146429-C223-42EA-A628-6B4068416552}" type="pres">
      <dgm:prSet presAssocID="{7DDE2329-D48B-437C-A71B-566A872F3E41}" presName="Name17" presStyleLbl="parChTrans1D3" presStyleIdx="0" presStyleCnt="4"/>
      <dgm:spPr/>
    </dgm:pt>
    <dgm:pt modelId="{5847F0F4-98B0-4EF2-BB24-8D510542F4C1}" type="pres">
      <dgm:prSet presAssocID="{7236AB05-A5A5-49BD-9B13-F606BBC4B91E}" presName="hierRoot3" presStyleCnt="0"/>
      <dgm:spPr/>
    </dgm:pt>
    <dgm:pt modelId="{56762CDE-7433-447A-9A67-5323B2460C96}" type="pres">
      <dgm:prSet presAssocID="{7236AB05-A5A5-49BD-9B13-F606BBC4B91E}" presName="composite3" presStyleCnt="0"/>
      <dgm:spPr/>
    </dgm:pt>
    <dgm:pt modelId="{F8A42063-9700-4CCC-87D4-07F8EAD81504}" type="pres">
      <dgm:prSet presAssocID="{7236AB05-A5A5-49BD-9B13-F606BBC4B91E}" presName="background3" presStyleLbl="node3" presStyleIdx="0" presStyleCnt="4"/>
      <dgm:spPr/>
    </dgm:pt>
    <dgm:pt modelId="{63BFA72F-74F1-459C-8FDE-316EDD4B2EFE}" type="pres">
      <dgm:prSet presAssocID="{7236AB05-A5A5-49BD-9B13-F606BBC4B91E}" presName="text3" presStyleLbl="fgAcc3" presStyleIdx="0" presStyleCnt="4">
        <dgm:presLayoutVars>
          <dgm:chPref val="3"/>
        </dgm:presLayoutVars>
      </dgm:prSet>
      <dgm:spPr/>
    </dgm:pt>
    <dgm:pt modelId="{74701438-9E4D-4721-8E39-683047DB34F2}" type="pres">
      <dgm:prSet presAssocID="{7236AB05-A5A5-49BD-9B13-F606BBC4B91E}" presName="hierChild4" presStyleCnt="0"/>
      <dgm:spPr/>
    </dgm:pt>
    <dgm:pt modelId="{7023BAFF-938F-4D37-8FCE-E9CEB19CFDB9}" type="pres">
      <dgm:prSet presAssocID="{7EED1CFF-87ED-48CA-A1B7-A8FADE36D9FE}" presName="Name17" presStyleLbl="parChTrans1D3" presStyleIdx="1" presStyleCnt="4"/>
      <dgm:spPr/>
    </dgm:pt>
    <dgm:pt modelId="{0FA92604-ED26-402D-94E1-78BBFA938DA4}" type="pres">
      <dgm:prSet presAssocID="{9908338D-8D81-455D-A8CC-0270186837E3}" presName="hierRoot3" presStyleCnt="0"/>
      <dgm:spPr/>
    </dgm:pt>
    <dgm:pt modelId="{8D855E37-2E13-446B-BEE0-4F172EF352BB}" type="pres">
      <dgm:prSet presAssocID="{9908338D-8D81-455D-A8CC-0270186837E3}" presName="composite3" presStyleCnt="0"/>
      <dgm:spPr/>
    </dgm:pt>
    <dgm:pt modelId="{230E4865-6896-4E00-BC83-D016A838EEAD}" type="pres">
      <dgm:prSet presAssocID="{9908338D-8D81-455D-A8CC-0270186837E3}" presName="background3" presStyleLbl="node3" presStyleIdx="1" presStyleCnt="4"/>
      <dgm:spPr/>
    </dgm:pt>
    <dgm:pt modelId="{F5E1A6C9-5A50-44C9-9BB2-6F5A9854E1DF}" type="pres">
      <dgm:prSet presAssocID="{9908338D-8D81-455D-A8CC-0270186837E3}" presName="text3" presStyleLbl="fgAcc3" presStyleIdx="1" presStyleCnt="4">
        <dgm:presLayoutVars>
          <dgm:chPref val="3"/>
        </dgm:presLayoutVars>
      </dgm:prSet>
      <dgm:spPr/>
    </dgm:pt>
    <dgm:pt modelId="{4A446729-DDEB-4A79-A73D-ECE1F5C075D6}" type="pres">
      <dgm:prSet presAssocID="{9908338D-8D81-455D-A8CC-0270186837E3}" presName="hierChild4" presStyleCnt="0"/>
      <dgm:spPr/>
    </dgm:pt>
    <dgm:pt modelId="{49DFB2EB-E902-41C3-9AC3-636DAD4D5985}" type="pres">
      <dgm:prSet presAssocID="{0E0CEFE9-391A-4F34-8294-A0EF7F79C575}" presName="Name10" presStyleLbl="parChTrans1D2" presStyleIdx="1" presStyleCnt="3"/>
      <dgm:spPr/>
    </dgm:pt>
    <dgm:pt modelId="{051E16D9-E55E-476B-BF0F-BFE87338DDF6}" type="pres">
      <dgm:prSet presAssocID="{330E7150-F45A-43BA-A246-D2F50A826BE6}" presName="hierRoot2" presStyleCnt="0"/>
      <dgm:spPr/>
    </dgm:pt>
    <dgm:pt modelId="{768CAE87-99E8-4E00-9AF9-DC49A950C617}" type="pres">
      <dgm:prSet presAssocID="{330E7150-F45A-43BA-A246-D2F50A826BE6}" presName="composite2" presStyleCnt="0"/>
      <dgm:spPr/>
    </dgm:pt>
    <dgm:pt modelId="{92B0BD9A-CA59-4BFE-8468-003622EA7D04}" type="pres">
      <dgm:prSet presAssocID="{330E7150-F45A-43BA-A246-D2F50A826BE6}" presName="background2" presStyleLbl="node2" presStyleIdx="1" presStyleCnt="3"/>
      <dgm:spPr/>
    </dgm:pt>
    <dgm:pt modelId="{C559D1C3-26C2-4384-A0A5-584675136CCF}" type="pres">
      <dgm:prSet presAssocID="{330E7150-F45A-43BA-A246-D2F50A826BE6}" presName="text2" presStyleLbl="fgAcc2" presStyleIdx="1" presStyleCnt="3">
        <dgm:presLayoutVars>
          <dgm:chPref val="3"/>
        </dgm:presLayoutVars>
      </dgm:prSet>
      <dgm:spPr/>
    </dgm:pt>
    <dgm:pt modelId="{3F73C28D-1347-466A-8872-E5BA7D496F38}" type="pres">
      <dgm:prSet presAssocID="{330E7150-F45A-43BA-A246-D2F50A826BE6}" presName="hierChild3" presStyleCnt="0"/>
      <dgm:spPr/>
    </dgm:pt>
    <dgm:pt modelId="{45760A9F-1B73-4F84-855E-2D29760C4804}" type="pres">
      <dgm:prSet presAssocID="{4E4A8598-CE44-42C0-93BF-086F80426EEB}" presName="Name10" presStyleLbl="parChTrans1D2" presStyleIdx="2" presStyleCnt="3"/>
      <dgm:spPr/>
    </dgm:pt>
    <dgm:pt modelId="{7F4D9DD1-1EA9-46D8-A4DB-B080D8E027F3}" type="pres">
      <dgm:prSet presAssocID="{8C557101-9EA5-483D-B85C-482E0CA03319}" presName="hierRoot2" presStyleCnt="0"/>
      <dgm:spPr/>
    </dgm:pt>
    <dgm:pt modelId="{3ED049E6-3A13-4D2F-870A-CACB3D04D4BD}" type="pres">
      <dgm:prSet presAssocID="{8C557101-9EA5-483D-B85C-482E0CA03319}" presName="composite2" presStyleCnt="0"/>
      <dgm:spPr/>
    </dgm:pt>
    <dgm:pt modelId="{737D8521-7848-43ED-90A7-FF94DB7735EB}" type="pres">
      <dgm:prSet presAssocID="{8C557101-9EA5-483D-B85C-482E0CA03319}" presName="background2" presStyleLbl="node2" presStyleIdx="2" presStyleCnt="3"/>
      <dgm:spPr/>
    </dgm:pt>
    <dgm:pt modelId="{16753983-AFCD-45C3-8427-F105D6AAEDEA}" type="pres">
      <dgm:prSet presAssocID="{8C557101-9EA5-483D-B85C-482E0CA03319}" presName="text2" presStyleLbl="fgAcc2" presStyleIdx="2" presStyleCnt="3">
        <dgm:presLayoutVars>
          <dgm:chPref val="3"/>
        </dgm:presLayoutVars>
      </dgm:prSet>
      <dgm:spPr/>
    </dgm:pt>
    <dgm:pt modelId="{3B2B5B8D-7E13-40AD-88DF-386E8280F455}" type="pres">
      <dgm:prSet presAssocID="{8C557101-9EA5-483D-B85C-482E0CA03319}" presName="hierChild3" presStyleCnt="0"/>
      <dgm:spPr/>
    </dgm:pt>
    <dgm:pt modelId="{2DDD2107-7638-464A-8762-E3973D3DE37F}" type="pres">
      <dgm:prSet presAssocID="{B295E0D5-8F79-411F-9B31-5C1A65401C0B}" presName="Name17" presStyleLbl="parChTrans1D3" presStyleIdx="2" presStyleCnt="4"/>
      <dgm:spPr/>
    </dgm:pt>
    <dgm:pt modelId="{F05CCCCF-CF81-4615-877E-DAFD0F4B3AA3}" type="pres">
      <dgm:prSet presAssocID="{E212EFBE-DBE3-484F-AA4F-17C7F7416AD9}" presName="hierRoot3" presStyleCnt="0"/>
      <dgm:spPr/>
    </dgm:pt>
    <dgm:pt modelId="{CB983D79-5A6F-49A2-9D18-FEEB549BFE73}" type="pres">
      <dgm:prSet presAssocID="{E212EFBE-DBE3-484F-AA4F-17C7F7416AD9}" presName="composite3" presStyleCnt="0"/>
      <dgm:spPr/>
    </dgm:pt>
    <dgm:pt modelId="{8D720EEE-C133-4306-8A6A-2DCDF0D1B74C}" type="pres">
      <dgm:prSet presAssocID="{E212EFBE-DBE3-484F-AA4F-17C7F7416AD9}" presName="background3" presStyleLbl="node3" presStyleIdx="2" presStyleCnt="4"/>
      <dgm:spPr/>
    </dgm:pt>
    <dgm:pt modelId="{772986FB-F7B6-407F-88D0-63E6BFCF3E81}" type="pres">
      <dgm:prSet presAssocID="{E212EFBE-DBE3-484F-AA4F-17C7F7416AD9}" presName="text3" presStyleLbl="fgAcc3" presStyleIdx="2" presStyleCnt="4">
        <dgm:presLayoutVars>
          <dgm:chPref val="3"/>
        </dgm:presLayoutVars>
      </dgm:prSet>
      <dgm:spPr/>
    </dgm:pt>
    <dgm:pt modelId="{893E36A6-7107-4E6C-944A-C8904A06908A}" type="pres">
      <dgm:prSet presAssocID="{E212EFBE-DBE3-484F-AA4F-17C7F7416AD9}" presName="hierChild4" presStyleCnt="0"/>
      <dgm:spPr/>
    </dgm:pt>
    <dgm:pt modelId="{0792393C-B10E-4472-87EE-4DCE8E9A3EC2}" type="pres">
      <dgm:prSet presAssocID="{67F98E7B-636A-4D38-9F42-7ACB8C1B28DA}" presName="Name17" presStyleLbl="parChTrans1D3" presStyleIdx="3" presStyleCnt="4"/>
      <dgm:spPr/>
    </dgm:pt>
    <dgm:pt modelId="{E74D884F-79DF-4B88-BF9D-ECA8F6772B31}" type="pres">
      <dgm:prSet presAssocID="{855B6015-4360-410A-BFE0-EB63803D70A7}" presName="hierRoot3" presStyleCnt="0"/>
      <dgm:spPr/>
    </dgm:pt>
    <dgm:pt modelId="{4374BA9A-A56E-46DB-884A-0ADDB2992051}" type="pres">
      <dgm:prSet presAssocID="{855B6015-4360-410A-BFE0-EB63803D70A7}" presName="composite3" presStyleCnt="0"/>
      <dgm:spPr/>
    </dgm:pt>
    <dgm:pt modelId="{17136BEB-324A-4E9B-9884-D39EC47A8866}" type="pres">
      <dgm:prSet presAssocID="{855B6015-4360-410A-BFE0-EB63803D70A7}" presName="background3" presStyleLbl="node3" presStyleIdx="3" presStyleCnt="4"/>
      <dgm:spPr/>
    </dgm:pt>
    <dgm:pt modelId="{8EDB1C3F-2DDF-4043-B09B-CE3ECFCA9208}" type="pres">
      <dgm:prSet presAssocID="{855B6015-4360-410A-BFE0-EB63803D70A7}" presName="text3" presStyleLbl="fgAcc3" presStyleIdx="3" presStyleCnt="4">
        <dgm:presLayoutVars>
          <dgm:chPref val="3"/>
        </dgm:presLayoutVars>
      </dgm:prSet>
      <dgm:spPr/>
    </dgm:pt>
    <dgm:pt modelId="{7AEEDC6E-0281-4A87-8239-79F9552A1796}" type="pres">
      <dgm:prSet presAssocID="{855B6015-4360-410A-BFE0-EB63803D70A7}" presName="hierChild4" presStyleCnt="0"/>
      <dgm:spPr/>
    </dgm:pt>
  </dgm:ptLst>
  <dgm:cxnLst>
    <dgm:cxn modelId="{34DC280C-FDDA-4912-B858-DD048052E8F1}" type="presOf" srcId="{67F98E7B-636A-4D38-9F42-7ACB8C1B28DA}" destId="{0792393C-B10E-4472-87EE-4DCE8E9A3EC2}" srcOrd="0" destOrd="0" presId="urn:microsoft.com/office/officeart/2005/8/layout/hierarchy1"/>
    <dgm:cxn modelId="{24797018-451A-4951-9388-0314D6C21F48}" type="presOf" srcId="{B295E0D5-8F79-411F-9B31-5C1A65401C0B}" destId="{2DDD2107-7638-464A-8762-E3973D3DE37F}" srcOrd="0" destOrd="0" presId="urn:microsoft.com/office/officeart/2005/8/layout/hierarchy1"/>
    <dgm:cxn modelId="{49130525-2720-481E-B21D-CDB8EDB7E43A}" type="presOf" srcId="{0E0CEFE9-391A-4F34-8294-A0EF7F79C575}" destId="{49DFB2EB-E902-41C3-9AC3-636DAD4D5985}" srcOrd="0" destOrd="0" presId="urn:microsoft.com/office/officeart/2005/8/layout/hierarchy1"/>
    <dgm:cxn modelId="{94B02D27-0668-4057-B6DC-31B075A1A5EB}" type="presOf" srcId="{7236AB05-A5A5-49BD-9B13-F606BBC4B91E}" destId="{63BFA72F-74F1-459C-8FDE-316EDD4B2EFE}" srcOrd="0" destOrd="0" presId="urn:microsoft.com/office/officeart/2005/8/layout/hierarchy1"/>
    <dgm:cxn modelId="{20C8D52A-B34B-4DEA-BAAC-ECFC78C392A4}" type="presOf" srcId="{A6A6A4AD-0F6D-41CE-8685-492C80F13C23}" destId="{8EA67613-5132-4971-8699-5A1A9FF8B82B}" srcOrd="0" destOrd="0" presId="urn:microsoft.com/office/officeart/2005/8/layout/hierarchy1"/>
    <dgm:cxn modelId="{959BEA35-75F8-467A-B593-D961910AA37A}" type="presOf" srcId="{1BD58184-9E55-4C05-9B53-4D7EAFE86A77}" destId="{D2A836EE-8952-494C-B90A-1CAF8E51F2A9}" srcOrd="0" destOrd="0" presId="urn:microsoft.com/office/officeart/2005/8/layout/hierarchy1"/>
    <dgm:cxn modelId="{AB37675C-F81B-4B72-9EEF-4A7C93464991}" type="presOf" srcId="{1FAA728B-9B15-4B6C-A5B0-F1DD16CF4435}" destId="{D392AF7C-A76C-4CA9-BA74-F780F4EB144A}" srcOrd="0" destOrd="0" presId="urn:microsoft.com/office/officeart/2005/8/layout/hierarchy1"/>
    <dgm:cxn modelId="{6D089462-1519-4788-9F4C-143D80BD1212}" type="presOf" srcId="{7EED1CFF-87ED-48CA-A1B7-A8FADE36D9FE}" destId="{7023BAFF-938F-4D37-8FCE-E9CEB19CFDB9}" srcOrd="0" destOrd="0" presId="urn:microsoft.com/office/officeart/2005/8/layout/hierarchy1"/>
    <dgm:cxn modelId="{0B48FE66-2F9F-4B51-A99D-2B4C5F7F2D74}" srcId="{1BD58184-9E55-4C05-9B53-4D7EAFE86A77}" destId="{1FAA728B-9B15-4B6C-A5B0-F1DD16CF4435}" srcOrd="0" destOrd="0" parTransId="{17EB7B94-1B04-4A50-9F12-C9F61D417920}" sibTransId="{A732AE3E-1791-4BBA-9260-01B92E2FD2F2}"/>
    <dgm:cxn modelId="{0AD62567-E422-4F2C-A3A5-981FE3F2C515}" srcId="{1FAA728B-9B15-4B6C-A5B0-F1DD16CF4435}" destId="{330E7150-F45A-43BA-A246-D2F50A826BE6}" srcOrd="1" destOrd="0" parTransId="{0E0CEFE9-391A-4F34-8294-A0EF7F79C575}" sibTransId="{927DBCBF-5538-4D40-A528-B1B54F38549A}"/>
    <dgm:cxn modelId="{8159776B-F47E-4826-A5B7-67E8A5ABF317}" type="presOf" srcId="{330E7150-F45A-43BA-A246-D2F50A826BE6}" destId="{C559D1C3-26C2-4384-A0A5-584675136CCF}" srcOrd="0" destOrd="0" presId="urn:microsoft.com/office/officeart/2005/8/layout/hierarchy1"/>
    <dgm:cxn modelId="{8E9BA54E-9E36-4AF7-98AF-4E76550FA499}" srcId="{33270A0C-7CD8-4C11-82EE-ECF14A867693}" destId="{7236AB05-A5A5-49BD-9B13-F606BBC4B91E}" srcOrd="0" destOrd="0" parTransId="{7DDE2329-D48B-437C-A71B-566A872F3E41}" sibTransId="{EA8AD83F-9AC8-477D-8FF9-9FE297DDC58A}"/>
    <dgm:cxn modelId="{EDBA5D7D-AF16-4ED5-8F9D-B16120657EC8}" type="presOf" srcId="{E212EFBE-DBE3-484F-AA4F-17C7F7416AD9}" destId="{772986FB-F7B6-407F-88D0-63E6BFCF3E81}" srcOrd="0" destOrd="0" presId="urn:microsoft.com/office/officeart/2005/8/layout/hierarchy1"/>
    <dgm:cxn modelId="{E12F7287-17F4-4893-91AA-4971624BBE97}" type="presOf" srcId="{8C557101-9EA5-483D-B85C-482E0CA03319}" destId="{16753983-AFCD-45C3-8427-F105D6AAEDEA}" srcOrd="0" destOrd="0" presId="urn:microsoft.com/office/officeart/2005/8/layout/hierarchy1"/>
    <dgm:cxn modelId="{D347C291-4313-400F-BBB6-22CA3A1C1029}" type="presOf" srcId="{33270A0C-7CD8-4C11-82EE-ECF14A867693}" destId="{64EE25C0-4A36-494C-A5AE-AF48ABE70FFB}" srcOrd="0" destOrd="0" presId="urn:microsoft.com/office/officeart/2005/8/layout/hierarchy1"/>
    <dgm:cxn modelId="{6391EB9C-91FE-45EA-86F9-66097A23998E}" srcId="{1FAA728B-9B15-4B6C-A5B0-F1DD16CF4435}" destId="{8C557101-9EA5-483D-B85C-482E0CA03319}" srcOrd="2" destOrd="0" parTransId="{4E4A8598-CE44-42C0-93BF-086F80426EEB}" sibTransId="{B2CB895D-C437-4239-A0F0-231711A7129E}"/>
    <dgm:cxn modelId="{CBCD27BE-4327-4A2A-845D-F7F193DD15AE}" srcId="{1FAA728B-9B15-4B6C-A5B0-F1DD16CF4435}" destId="{33270A0C-7CD8-4C11-82EE-ECF14A867693}" srcOrd="0" destOrd="0" parTransId="{A6A6A4AD-0F6D-41CE-8685-492C80F13C23}" sibTransId="{F0211C71-0F03-48E7-8B83-F2C8591FCB62}"/>
    <dgm:cxn modelId="{3765FFC3-BF52-4C37-87DD-E23BC4D53688}" type="presOf" srcId="{4E4A8598-CE44-42C0-93BF-086F80426EEB}" destId="{45760A9F-1B73-4F84-855E-2D29760C4804}" srcOrd="0" destOrd="0" presId="urn:microsoft.com/office/officeart/2005/8/layout/hierarchy1"/>
    <dgm:cxn modelId="{01E6BDC4-C370-4801-8719-531F94B8EA6B}" srcId="{33270A0C-7CD8-4C11-82EE-ECF14A867693}" destId="{9908338D-8D81-455D-A8CC-0270186837E3}" srcOrd="1" destOrd="0" parTransId="{7EED1CFF-87ED-48CA-A1B7-A8FADE36D9FE}" sibTransId="{E85E1484-2250-4F91-9C1A-F1D57E2A07D2}"/>
    <dgm:cxn modelId="{400955D3-CA95-4B57-B6FA-05948675E838}" type="presOf" srcId="{7DDE2329-D48B-437C-A71B-566A872F3E41}" destId="{37146429-C223-42EA-A628-6B4068416552}" srcOrd="0" destOrd="0" presId="urn:microsoft.com/office/officeart/2005/8/layout/hierarchy1"/>
    <dgm:cxn modelId="{BE7C04DD-17F7-4D86-850E-66ED066A4053}" type="presOf" srcId="{9908338D-8D81-455D-A8CC-0270186837E3}" destId="{F5E1A6C9-5A50-44C9-9BB2-6F5A9854E1DF}" srcOrd="0" destOrd="0" presId="urn:microsoft.com/office/officeart/2005/8/layout/hierarchy1"/>
    <dgm:cxn modelId="{7541C2EF-1566-40C7-B0BF-5912F6CE4D97}" type="presOf" srcId="{855B6015-4360-410A-BFE0-EB63803D70A7}" destId="{8EDB1C3F-2DDF-4043-B09B-CE3ECFCA9208}" srcOrd="0" destOrd="0" presId="urn:microsoft.com/office/officeart/2005/8/layout/hierarchy1"/>
    <dgm:cxn modelId="{FAE4E0F4-7A59-4129-86E0-F1E482020E9C}" srcId="{8C557101-9EA5-483D-B85C-482E0CA03319}" destId="{855B6015-4360-410A-BFE0-EB63803D70A7}" srcOrd="1" destOrd="0" parTransId="{67F98E7B-636A-4D38-9F42-7ACB8C1B28DA}" sibTransId="{EE6AEC2B-74ED-436E-8F78-D49C1EFB1385}"/>
    <dgm:cxn modelId="{6D2112FB-6313-48DE-A677-1843438810E8}" srcId="{8C557101-9EA5-483D-B85C-482E0CA03319}" destId="{E212EFBE-DBE3-484F-AA4F-17C7F7416AD9}" srcOrd="0" destOrd="0" parTransId="{B295E0D5-8F79-411F-9B31-5C1A65401C0B}" sibTransId="{B1EA35E0-7DB2-44B8-AAF1-096FA197ADED}"/>
    <dgm:cxn modelId="{E712C9CD-15DD-45F4-8A4C-1F59E9F5C1DB}" type="presParOf" srcId="{D2A836EE-8952-494C-B90A-1CAF8E51F2A9}" destId="{419C2A57-9DA3-48F7-AF22-8500C993D6C2}" srcOrd="0" destOrd="0" presId="urn:microsoft.com/office/officeart/2005/8/layout/hierarchy1"/>
    <dgm:cxn modelId="{9E0B77D7-A425-4032-ADD6-EADEED81DDEE}" type="presParOf" srcId="{419C2A57-9DA3-48F7-AF22-8500C993D6C2}" destId="{2B7852FB-D5C6-40A7-A3B0-5613E4CA1A7B}" srcOrd="0" destOrd="0" presId="urn:microsoft.com/office/officeart/2005/8/layout/hierarchy1"/>
    <dgm:cxn modelId="{CEE33D62-B94D-47EE-B125-11B68355E039}" type="presParOf" srcId="{2B7852FB-D5C6-40A7-A3B0-5613E4CA1A7B}" destId="{F92B79AC-C7E5-45E6-8C23-6C9E3AF7B8A8}" srcOrd="0" destOrd="0" presId="urn:microsoft.com/office/officeart/2005/8/layout/hierarchy1"/>
    <dgm:cxn modelId="{F60622C6-3E4B-4BD6-9F6F-025A359CE43A}" type="presParOf" srcId="{2B7852FB-D5C6-40A7-A3B0-5613E4CA1A7B}" destId="{D392AF7C-A76C-4CA9-BA74-F780F4EB144A}" srcOrd="1" destOrd="0" presId="urn:microsoft.com/office/officeart/2005/8/layout/hierarchy1"/>
    <dgm:cxn modelId="{71FDEB80-4FCF-423B-8447-223F2269418C}" type="presParOf" srcId="{419C2A57-9DA3-48F7-AF22-8500C993D6C2}" destId="{665E76B8-5805-427B-984D-FF9C74A3CF9A}" srcOrd="1" destOrd="0" presId="urn:microsoft.com/office/officeart/2005/8/layout/hierarchy1"/>
    <dgm:cxn modelId="{EC594461-A121-4EC6-B80B-2210883E3617}" type="presParOf" srcId="{665E76B8-5805-427B-984D-FF9C74A3CF9A}" destId="{8EA67613-5132-4971-8699-5A1A9FF8B82B}" srcOrd="0" destOrd="0" presId="urn:microsoft.com/office/officeart/2005/8/layout/hierarchy1"/>
    <dgm:cxn modelId="{23B66EDD-25C2-4D92-A105-F73465126A06}" type="presParOf" srcId="{665E76B8-5805-427B-984D-FF9C74A3CF9A}" destId="{428FE6D5-2B41-48BE-A548-3EEA47DB1F93}" srcOrd="1" destOrd="0" presId="urn:microsoft.com/office/officeart/2005/8/layout/hierarchy1"/>
    <dgm:cxn modelId="{98180012-75B5-46B7-B45E-D24C7B41D0DC}" type="presParOf" srcId="{428FE6D5-2B41-48BE-A548-3EEA47DB1F93}" destId="{E92ABDA1-CD58-41AB-AE4D-8BC9AC4E4AD3}" srcOrd="0" destOrd="0" presId="urn:microsoft.com/office/officeart/2005/8/layout/hierarchy1"/>
    <dgm:cxn modelId="{4370F645-BAC2-4CA1-AE72-EB27B7D0CFCB}" type="presParOf" srcId="{E92ABDA1-CD58-41AB-AE4D-8BC9AC4E4AD3}" destId="{C012CF40-E5D1-4EFD-9116-8A19C49243AC}" srcOrd="0" destOrd="0" presId="urn:microsoft.com/office/officeart/2005/8/layout/hierarchy1"/>
    <dgm:cxn modelId="{29FAE2AD-C451-44FE-9A87-0584002201CB}" type="presParOf" srcId="{E92ABDA1-CD58-41AB-AE4D-8BC9AC4E4AD3}" destId="{64EE25C0-4A36-494C-A5AE-AF48ABE70FFB}" srcOrd="1" destOrd="0" presId="urn:microsoft.com/office/officeart/2005/8/layout/hierarchy1"/>
    <dgm:cxn modelId="{F00E045A-3765-4EAD-9970-E9176B0E213F}" type="presParOf" srcId="{428FE6D5-2B41-48BE-A548-3EEA47DB1F93}" destId="{19B22A8D-6E04-41B1-923D-C11225C8444A}" srcOrd="1" destOrd="0" presId="urn:microsoft.com/office/officeart/2005/8/layout/hierarchy1"/>
    <dgm:cxn modelId="{5AB9B6AD-CDA4-4AD8-A46C-FE51798AC5B6}" type="presParOf" srcId="{19B22A8D-6E04-41B1-923D-C11225C8444A}" destId="{37146429-C223-42EA-A628-6B4068416552}" srcOrd="0" destOrd="0" presId="urn:microsoft.com/office/officeart/2005/8/layout/hierarchy1"/>
    <dgm:cxn modelId="{89F94386-E37F-498F-A84A-C2742F2C02F2}" type="presParOf" srcId="{19B22A8D-6E04-41B1-923D-C11225C8444A}" destId="{5847F0F4-98B0-4EF2-BB24-8D510542F4C1}" srcOrd="1" destOrd="0" presId="urn:microsoft.com/office/officeart/2005/8/layout/hierarchy1"/>
    <dgm:cxn modelId="{14165E66-A0E9-4F17-A732-F41CF2A8407A}" type="presParOf" srcId="{5847F0F4-98B0-4EF2-BB24-8D510542F4C1}" destId="{56762CDE-7433-447A-9A67-5323B2460C96}" srcOrd="0" destOrd="0" presId="urn:microsoft.com/office/officeart/2005/8/layout/hierarchy1"/>
    <dgm:cxn modelId="{794EF674-7063-4F5F-9291-42AF51813239}" type="presParOf" srcId="{56762CDE-7433-447A-9A67-5323B2460C96}" destId="{F8A42063-9700-4CCC-87D4-07F8EAD81504}" srcOrd="0" destOrd="0" presId="urn:microsoft.com/office/officeart/2005/8/layout/hierarchy1"/>
    <dgm:cxn modelId="{79D6B120-99A9-4C52-8B7E-EA9CD2BF599C}" type="presParOf" srcId="{56762CDE-7433-447A-9A67-5323B2460C96}" destId="{63BFA72F-74F1-459C-8FDE-316EDD4B2EFE}" srcOrd="1" destOrd="0" presId="urn:microsoft.com/office/officeart/2005/8/layout/hierarchy1"/>
    <dgm:cxn modelId="{47C822C1-BD38-452C-83F3-33C251A5537D}" type="presParOf" srcId="{5847F0F4-98B0-4EF2-BB24-8D510542F4C1}" destId="{74701438-9E4D-4721-8E39-683047DB34F2}" srcOrd="1" destOrd="0" presId="urn:microsoft.com/office/officeart/2005/8/layout/hierarchy1"/>
    <dgm:cxn modelId="{D778D7A4-A13A-4568-AA6C-BE0F2A280BC7}" type="presParOf" srcId="{19B22A8D-6E04-41B1-923D-C11225C8444A}" destId="{7023BAFF-938F-4D37-8FCE-E9CEB19CFDB9}" srcOrd="2" destOrd="0" presId="urn:microsoft.com/office/officeart/2005/8/layout/hierarchy1"/>
    <dgm:cxn modelId="{DC2BC9CB-AA77-419D-A6E1-57C8620257CB}" type="presParOf" srcId="{19B22A8D-6E04-41B1-923D-C11225C8444A}" destId="{0FA92604-ED26-402D-94E1-78BBFA938DA4}" srcOrd="3" destOrd="0" presId="urn:microsoft.com/office/officeart/2005/8/layout/hierarchy1"/>
    <dgm:cxn modelId="{B3AF14B0-5A7F-4595-BC1E-8A7DA0A2E7BD}" type="presParOf" srcId="{0FA92604-ED26-402D-94E1-78BBFA938DA4}" destId="{8D855E37-2E13-446B-BEE0-4F172EF352BB}" srcOrd="0" destOrd="0" presId="urn:microsoft.com/office/officeart/2005/8/layout/hierarchy1"/>
    <dgm:cxn modelId="{E71AF7DB-4443-4FC8-9D8C-E2D3E34D2DF9}" type="presParOf" srcId="{8D855E37-2E13-446B-BEE0-4F172EF352BB}" destId="{230E4865-6896-4E00-BC83-D016A838EEAD}" srcOrd="0" destOrd="0" presId="urn:microsoft.com/office/officeart/2005/8/layout/hierarchy1"/>
    <dgm:cxn modelId="{BE0ECAC5-7726-4E55-BB9E-A8BE94EE82DB}" type="presParOf" srcId="{8D855E37-2E13-446B-BEE0-4F172EF352BB}" destId="{F5E1A6C9-5A50-44C9-9BB2-6F5A9854E1DF}" srcOrd="1" destOrd="0" presId="urn:microsoft.com/office/officeart/2005/8/layout/hierarchy1"/>
    <dgm:cxn modelId="{002B8742-58A2-4464-8201-5F63097C7761}" type="presParOf" srcId="{0FA92604-ED26-402D-94E1-78BBFA938DA4}" destId="{4A446729-DDEB-4A79-A73D-ECE1F5C075D6}" srcOrd="1" destOrd="0" presId="urn:microsoft.com/office/officeart/2005/8/layout/hierarchy1"/>
    <dgm:cxn modelId="{F4B6A1CA-D726-4C4D-B0AA-5A45D60FCDDC}" type="presParOf" srcId="{665E76B8-5805-427B-984D-FF9C74A3CF9A}" destId="{49DFB2EB-E902-41C3-9AC3-636DAD4D5985}" srcOrd="2" destOrd="0" presId="urn:microsoft.com/office/officeart/2005/8/layout/hierarchy1"/>
    <dgm:cxn modelId="{5308DBD3-FA95-44C7-AD0F-CF75B76A580F}" type="presParOf" srcId="{665E76B8-5805-427B-984D-FF9C74A3CF9A}" destId="{051E16D9-E55E-476B-BF0F-BFE87338DDF6}" srcOrd="3" destOrd="0" presId="urn:microsoft.com/office/officeart/2005/8/layout/hierarchy1"/>
    <dgm:cxn modelId="{3D0DF14B-35B1-4510-88FF-4335ED9D97BA}" type="presParOf" srcId="{051E16D9-E55E-476B-BF0F-BFE87338DDF6}" destId="{768CAE87-99E8-4E00-9AF9-DC49A950C617}" srcOrd="0" destOrd="0" presId="urn:microsoft.com/office/officeart/2005/8/layout/hierarchy1"/>
    <dgm:cxn modelId="{CF206642-4337-466A-A8E1-139E47359FC6}" type="presParOf" srcId="{768CAE87-99E8-4E00-9AF9-DC49A950C617}" destId="{92B0BD9A-CA59-4BFE-8468-003622EA7D04}" srcOrd="0" destOrd="0" presId="urn:microsoft.com/office/officeart/2005/8/layout/hierarchy1"/>
    <dgm:cxn modelId="{6DC5223D-5BE3-4268-9DAF-EBAA06D79B7F}" type="presParOf" srcId="{768CAE87-99E8-4E00-9AF9-DC49A950C617}" destId="{C559D1C3-26C2-4384-A0A5-584675136CCF}" srcOrd="1" destOrd="0" presId="urn:microsoft.com/office/officeart/2005/8/layout/hierarchy1"/>
    <dgm:cxn modelId="{9FAD220B-52BF-4EAD-AC0A-2BE13EE5BC9E}" type="presParOf" srcId="{051E16D9-E55E-476B-BF0F-BFE87338DDF6}" destId="{3F73C28D-1347-466A-8872-E5BA7D496F38}" srcOrd="1" destOrd="0" presId="urn:microsoft.com/office/officeart/2005/8/layout/hierarchy1"/>
    <dgm:cxn modelId="{6F7A1FCA-4B6E-4EE8-BA88-7CFD85286F1F}" type="presParOf" srcId="{665E76B8-5805-427B-984D-FF9C74A3CF9A}" destId="{45760A9F-1B73-4F84-855E-2D29760C4804}" srcOrd="4" destOrd="0" presId="urn:microsoft.com/office/officeart/2005/8/layout/hierarchy1"/>
    <dgm:cxn modelId="{13232519-D254-4AC4-A07A-DB26F314DFB2}" type="presParOf" srcId="{665E76B8-5805-427B-984D-FF9C74A3CF9A}" destId="{7F4D9DD1-1EA9-46D8-A4DB-B080D8E027F3}" srcOrd="5" destOrd="0" presId="urn:microsoft.com/office/officeart/2005/8/layout/hierarchy1"/>
    <dgm:cxn modelId="{206B0923-EA66-426F-B572-0058CC46C2D1}" type="presParOf" srcId="{7F4D9DD1-1EA9-46D8-A4DB-B080D8E027F3}" destId="{3ED049E6-3A13-4D2F-870A-CACB3D04D4BD}" srcOrd="0" destOrd="0" presId="urn:microsoft.com/office/officeart/2005/8/layout/hierarchy1"/>
    <dgm:cxn modelId="{BBF2C78D-EEE9-4121-A701-42557AF9CECE}" type="presParOf" srcId="{3ED049E6-3A13-4D2F-870A-CACB3D04D4BD}" destId="{737D8521-7848-43ED-90A7-FF94DB7735EB}" srcOrd="0" destOrd="0" presId="urn:microsoft.com/office/officeart/2005/8/layout/hierarchy1"/>
    <dgm:cxn modelId="{E7A5F0F6-F9F8-47C9-833D-4415FE608FF2}" type="presParOf" srcId="{3ED049E6-3A13-4D2F-870A-CACB3D04D4BD}" destId="{16753983-AFCD-45C3-8427-F105D6AAEDEA}" srcOrd="1" destOrd="0" presId="urn:microsoft.com/office/officeart/2005/8/layout/hierarchy1"/>
    <dgm:cxn modelId="{1D36CA8F-9696-430F-A7EC-C1CB03CF28C3}" type="presParOf" srcId="{7F4D9DD1-1EA9-46D8-A4DB-B080D8E027F3}" destId="{3B2B5B8D-7E13-40AD-88DF-386E8280F455}" srcOrd="1" destOrd="0" presId="urn:microsoft.com/office/officeart/2005/8/layout/hierarchy1"/>
    <dgm:cxn modelId="{4DCB1440-7E6A-413D-9DFB-995E1173C4FA}" type="presParOf" srcId="{3B2B5B8D-7E13-40AD-88DF-386E8280F455}" destId="{2DDD2107-7638-464A-8762-E3973D3DE37F}" srcOrd="0" destOrd="0" presId="urn:microsoft.com/office/officeart/2005/8/layout/hierarchy1"/>
    <dgm:cxn modelId="{A7AEC374-CEE1-4159-BB31-D40D4E0CC295}" type="presParOf" srcId="{3B2B5B8D-7E13-40AD-88DF-386E8280F455}" destId="{F05CCCCF-CF81-4615-877E-DAFD0F4B3AA3}" srcOrd="1" destOrd="0" presId="urn:microsoft.com/office/officeart/2005/8/layout/hierarchy1"/>
    <dgm:cxn modelId="{3348B645-5ECE-443B-9340-AA4F16A15F0C}" type="presParOf" srcId="{F05CCCCF-CF81-4615-877E-DAFD0F4B3AA3}" destId="{CB983D79-5A6F-49A2-9D18-FEEB549BFE73}" srcOrd="0" destOrd="0" presId="urn:microsoft.com/office/officeart/2005/8/layout/hierarchy1"/>
    <dgm:cxn modelId="{81F162ED-5080-4657-99AC-3DAA56F0630D}" type="presParOf" srcId="{CB983D79-5A6F-49A2-9D18-FEEB549BFE73}" destId="{8D720EEE-C133-4306-8A6A-2DCDF0D1B74C}" srcOrd="0" destOrd="0" presId="urn:microsoft.com/office/officeart/2005/8/layout/hierarchy1"/>
    <dgm:cxn modelId="{FE9D2001-9761-46D7-B4B4-CE3FA3A3F581}" type="presParOf" srcId="{CB983D79-5A6F-49A2-9D18-FEEB549BFE73}" destId="{772986FB-F7B6-407F-88D0-63E6BFCF3E81}" srcOrd="1" destOrd="0" presId="urn:microsoft.com/office/officeart/2005/8/layout/hierarchy1"/>
    <dgm:cxn modelId="{5C74299E-54ED-4B79-8FC1-90B4554685C7}" type="presParOf" srcId="{F05CCCCF-CF81-4615-877E-DAFD0F4B3AA3}" destId="{893E36A6-7107-4E6C-944A-C8904A06908A}" srcOrd="1" destOrd="0" presId="urn:microsoft.com/office/officeart/2005/8/layout/hierarchy1"/>
    <dgm:cxn modelId="{3F7EC660-1FDA-4638-8851-A639C66F56D3}" type="presParOf" srcId="{3B2B5B8D-7E13-40AD-88DF-386E8280F455}" destId="{0792393C-B10E-4472-87EE-4DCE8E9A3EC2}" srcOrd="2" destOrd="0" presId="urn:microsoft.com/office/officeart/2005/8/layout/hierarchy1"/>
    <dgm:cxn modelId="{5D6A3E7F-7A7A-449A-BBEF-6531BABE4B20}" type="presParOf" srcId="{3B2B5B8D-7E13-40AD-88DF-386E8280F455}" destId="{E74D884F-79DF-4B88-BF9D-ECA8F6772B31}" srcOrd="3" destOrd="0" presId="urn:microsoft.com/office/officeart/2005/8/layout/hierarchy1"/>
    <dgm:cxn modelId="{1E84B600-402B-4441-8384-959F0B6870EB}" type="presParOf" srcId="{E74D884F-79DF-4B88-BF9D-ECA8F6772B31}" destId="{4374BA9A-A56E-46DB-884A-0ADDB2992051}" srcOrd="0" destOrd="0" presId="urn:microsoft.com/office/officeart/2005/8/layout/hierarchy1"/>
    <dgm:cxn modelId="{EBF8F672-700B-4F10-A587-88C41C6B60C3}" type="presParOf" srcId="{4374BA9A-A56E-46DB-884A-0ADDB2992051}" destId="{17136BEB-324A-4E9B-9884-D39EC47A8866}" srcOrd="0" destOrd="0" presId="urn:microsoft.com/office/officeart/2005/8/layout/hierarchy1"/>
    <dgm:cxn modelId="{292A1D8A-974B-47D0-A5E9-CCF3DDA1936F}" type="presParOf" srcId="{4374BA9A-A56E-46DB-884A-0ADDB2992051}" destId="{8EDB1C3F-2DDF-4043-B09B-CE3ECFCA9208}" srcOrd="1" destOrd="0" presId="urn:microsoft.com/office/officeart/2005/8/layout/hierarchy1"/>
    <dgm:cxn modelId="{06CDC4A1-6496-4FF1-BB9E-74126460B848}" type="presParOf" srcId="{E74D884F-79DF-4B88-BF9D-ECA8F6772B31}" destId="{7AEEDC6E-0281-4A87-8239-79F9552A17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 custScaleX="75042" custScaleY="75306" custLinFactNeighborX="-28469" custLinFactNeighborY="-15621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 custLinFactNeighborX="37516" custLinFactNeighborY="-20840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EE405-DEB5-44CB-AC01-2FE4806FB72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C66295-B287-46E7-A2DC-CC0C4A1FA63C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23DDC2-FCBE-428C-9A26-988CEFA48A8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DBE8BD-CEB6-47BF-898A-106D0EE3A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064E6A-ABDC-4D29-AC3B-8A96F41336F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E96A2-FEB5-4CA3-8831-9B9214B87B5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8A58E0-4F86-4318-85C9-CDFF2CE4297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7100C2-008A-4973-BF76-05F984C6CF3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FA1236-4C49-4240-9095-07722E1FF7C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7E0A50-DB43-43E1-8137-41DB4BA9D201}" type="sib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7A101E-92E3-4EBC-8CEC-11C743F774A0}" type="par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CDA165-3ACF-4EEF-B15D-690108879F3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7A35FF-5407-4928-B01B-371AAF06DDD0}" type="sibTrans" cxnId="{44141784-AB3B-46D6-B4DD-50A39B4D5E08}">
      <dgm:prSet/>
      <dgm:spPr/>
      <dgm:t>
        <a:bodyPr/>
        <a:lstStyle/>
        <a:p>
          <a:endParaRPr lang="en-US" sz="1400"/>
        </a:p>
      </dgm:t>
    </dgm:pt>
    <dgm:pt modelId="{6FEAD5A2-9928-4ED4-B4B8-1951077CC312}" type="parTrans" cxnId="{44141784-AB3B-46D6-B4DD-50A39B4D5E08}">
      <dgm:prSet/>
      <dgm:spPr/>
      <dgm:t>
        <a:bodyPr/>
        <a:lstStyle/>
        <a:p>
          <a:endParaRPr lang="en-US" sz="1400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2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2" custScaleX="119292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4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4"/>
      <dgm:spPr/>
    </dgm:pt>
    <dgm:pt modelId="{06A87029-48EE-455C-9CE4-1ED3775BD985}" type="pres">
      <dgm:prSet presAssocID="{8223DDC2-FCBE-428C-9A26-988CEFA48A89}" presName="hierChild3" presStyleCnt="0"/>
      <dgm:spPr/>
    </dgm:pt>
    <dgm:pt modelId="{26490CFA-0A24-4937-97F4-BEDD336AB613}" type="pres">
      <dgm:prSet presAssocID="{FC7A101E-92E3-4EBC-8CEC-11C743F774A0}" presName="Name19" presStyleLbl="parChTrans1D3" presStyleIdx="1" presStyleCnt="4"/>
      <dgm:spPr/>
    </dgm:pt>
    <dgm:pt modelId="{1D89C53C-F58D-4488-9CF6-C0A13F95305B}" type="pres">
      <dgm:prSet presAssocID="{6BFA1236-4C49-4240-9095-07722E1FF7C7}" presName="Name21" presStyleCnt="0"/>
      <dgm:spPr/>
    </dgm:pt>
    <dgm:pt modelId="{81605E57-5FBE-4CDD-8EF9-4DC757AEA476}" type="pres">
      <dgm:prSet presAssocID="{6BFA1236-4C49-4240-9095-07722E1FF7C7}" presName="level2Shape" presStyleLbl="node3" presStyleIdx="1" presStyleCnt="4"/>
      <dgm:spPr/>
    </dgm:pt>
    <dgm:pt modelId="{2B6D0FD2-D79F-4939-A569-BC6C80C2A12E}" type="pres">
      <dgm:prSet presAssocID="{6BFA1236-4C49-4240-9095-07722E1FF7C7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2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2" custScaleX="119292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3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3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066ED6C7-C487-4685-9082-793614E56615}" type="pres">
      <dgm:prSet presAssocID="{6FEAD5A2-9928-4ED4-B4B8-1951077CC312}" presName="Name19" presStyleLbl="parChTrans1D3" presStyleIdx="3" presStyleCnt="4"/>
      <dgm:spPr/>
    </dgm:pt>
    <dgm:pt modelId="{3B4E561D-E0F2-4812-8720-619E5B838296}" type="pres">
      <dgm:prSet presAssocID="{CBCDA165-3ACF-4EEF-B15D-690108879F3E}" presName="Name21" presStyleCnt="0"/>
      <dgm:spPr/>
    </dgm:pt>
    <dgm:pt modelId="{2ED95FF7-7D11-45B9-A07D-F48606424217}" type="pres">
      <dgm:prSet presAssocID="{CBCDA165-3ACF-4EEF-B15D-690108879F3E}" presName="level2Shape" presStyleLbl="node3" presStyleIdx="3" presStyleCnt="4"/>
      <dgm:spPr/>
    </dgm:pt>
    <dgm:pt modelId="{526A27DA-550A-4126-9BE9-9BD2CBC8DBBB}" type="pres">
      <dgm:prSet presAssocID="{CBCDA165-3ACF-4EEF-B15D-690108879F3E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11687600-3EE2-4307-BD50-EA40260E30E1}" type="presOf" srcId="{97DBE8BD-CEB6-47BF-898A-106D0EE3A862}" destId="{D3A96537-4FEB-4C37-A234-4798F3B8FB7A}" srcOrd="0" destOrd="0" presId="urn:microsoft.com/office/officeart/2005/8/layout/hierarchy6"/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61D86540-A1FF-4B1D-A6DB-7F58115FB3BC}" type="presOf" srcId="{6FEAD5A2-9928-4ED4-B4B8-1951077CC312}" destId="{066ED6C7-C487-4685-9082-793614E56615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44141784-AB3B-46D6-B4DD-50A39B4D5E08}" srcId="{9B8A58E0-4F86-4318-85C9-CDFF2CE4297B}" destId="{CBCDA165-3ACF-4EEF-B15D-690108879F3E}" srcOrd="1" destOrd="0" parTransId="{6FEAD5A2-9928-4ED4-B4B8-1951077CC312}" sibTransId="{237A35FF-5407-4928-B01B-371AAF06DDD0}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05FE829D-56B9-436D-A15C-699946C30CE5}" type="presOf" srcId="{CBCDA165-3ACF-4EEF-B15D-690108879F3E}" destId="{2ED95FF7-7D11-45B9-A07D-F48606424217}" srcOrd="0" destOrd="0" presId="urn:microsoft.com/office/officeart/2005/8/layout/hierarchy6"/>
    <dgm:cxn modelId="{F0439BA4-F698-40CF-9D99-80037F40AEAD}" type="presOf" srcId="{FC7A101E-92E3-4EBC-8CEC-11C743F774A0}" destId="{26490CFA-0A24-4937-97F4-BEDD336AB613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C831B6CE-3B72-4F50-8468-A150FCAA8C5E}" type="presOf" srcId="{3971B860-E628-4588-BE13-04A4D6A2770B}" destId="{BD676BAF-3620-40BF-95C6-26643E1748FD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2091C1D1-EA0F-4227-B8B8-6356BE1CC506}" type="presOf" srcId="{6BFA1236-4C49-4240-9095-07722E1FF7C7}" destId="{81605E57-5FBE-4CDD-8EF9-4DC757AEA476}" srcOrd="0" destOrd="0" presId="urn:microsoft.com/office/officeart/2005/8/layout/hierarchy6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9B8A58E0-4F86-4318-85C9-CDFF2CE4297B}" destId="{97DBE8BD-CEB6-47BF-898A-106D0EE3A862}" srcOrd="0" destOrd="0" parTransId="{3971B860-E628-4588-BE13-04A4D6A2770B}" sibTransId="{80DF594E-C204-4DB7-BC52-1FEA465BDFC3}"/>
    <dgm:cxn modelId="{82C682EC-BEE7-4BD5-A6AB-361EDA9DB4E3}" srcId="{EFC66295-B287-46E7-A2DC-CC0C4A1FA63C}" destId="{6BFA1236-4C49-4240-9095-07722E1FF7C7}" srcOrd="1" destOrd="0" parTransId="{FC7A101E-92E3-4EBC-8CEC-11C743F774A0}" sibTransId="{567E0A50-DB43-43E1-8137-41DB4BA9D201}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39ADA1F5-D6B0-4EEA-AD34-5091A331B7CF}" type="presParOf" srcId="{1BA882D9-0363-4A4F-8611-67C08EC88F8C}" destId="{26490CFA-0A24-4937-97F4-BEDD336AB613}" srcOrd="2" destOrd="0" presId="urn:microsoft.com/office/officeart/2005/8/layout/hierarchy6"/>
    <dgm:cxn modelId="{504BFF67-04EC-4D98-AEE1-863E99757460}" type="presParOf" srcId="{1BA882D9-0363-4A4F-8611-67C08EC88F8C}" destId="{1D89C53C-F58D-4488-9CF6-C0A13F95305B}" srcOrd="3" destOrd="0" presId="urn:microsoft.com/office/officeart/2005/8/layout/hierarchy6"/>
    <dgm:cxn modelId="{B757AFF8-C8F2-4359-A6BF-9843DDC64E4A}" type="presParOf" srcId="{1D89C53C-F58D-4488-9CF6-C0A13F95305B}" destId="{81605E57-5FBE-4CDD-8EF9-4DC757AEA476}" srcOrd="0" destOrd="0" presId="urn:microsoft.com/office/officeart/2005/8/layout/hierarchy6"/>
    <dgm:cxn modelId="{2F2657E6-8ABC-416C-8AA0-6D02D4A61DEB}" type="presParOf" srcId="{1D89C53C-F58D-4488-9CF6-C0A13F95305B}" destId="{2B6D0FD2-D79F-4939-A569-BC6C80C2A12E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2539351A-1EC1-462A-9F5C-8D3D0BBEA902}" type="presParOf" srcId="{5B847E87-B47D-4707-B9C0-15D516B72169}" destId="{BD676BAF-3620-40BF-95C6-26643E1748FD}" srcOrd="0" destOrd="0" presId="urn:microsoft.com/office/officeart/2005/8/layout/hierarchy6"/>
    <dgm:cxn modelId="{6F64C558-2FA5-4716-B38D-EFE2D9034ED3}" type="presParOf" srcId="{5B847E87-B47D-4707-B9C0-15D516B72169}" destId="{7040C7B4-FE0E-4A65-91B7-2B8C08903778}" srcOrd="1" destOrd="0" presId="urn:microsoft.com/office/officeart/2005/8/layout/hierarchy6"/>
    <dgm:cxn modelId="{CF3727B9-6F10-439F-8745-2B4FE76107B6}" type="presParOf" srcId="{7040C7B4-FE0E-4A65-91B7-2B8C08903778}" destId="{D3A96537-4FEB-4C37-A234-4798F3B8FB7A}" srcOrd="0" destOrd="0" presId="urn:microsoft.com/office/officeart/2005/8/layout/hierarchy6"/>
    <dgm:cxn modelId="{6FCDBE7E-1196-4006-979F-09B5271430D2}" type="presParOf" srcId="{7040C7B4-FE0E-4A65-91B7-2B8C08903778}" destId="{D577CAF0-4879-47AB-8EE2-3254249344DC}" srcOrd="1" destOrd="0" presId="urn:microsoft.com/office/officeart/2005/8/layout/hierarchy6"/>
    <dgm:cxn modelId="{9FF5A1EF-40A9-4BB1-AB46-26CF29795309}" type="presParOf" srcId="{5B847E87-B47D-4707-B9C0-15D516B72169}" destId="{066ED6C7-C487-4685-9082-793614E56615}" srcOrd="2" destOrd="0" presId="urn:microsoft.com/office/officeart/2005/8/layout/hierarchy6"/>
    <dgm:cxn modelId="{F0953B76-A4A8-46B7-836A-CA53B5DE5D04}" type="presParOf" srcId="{5B847E87-B47D-4707-B9C0-15D516B72169}" destId="{3B4E561D-E0F2-4812-8720-619E5B838296}" srcOrd="3" destOrd="0" presId="urn:microsoft.com/office/officeart/2005/8/layout/hierarchy6"/>
    <dgm:cxn modelId="{610BC085-41BF-4939-973B-B1CFBAD1568A}" type="presParOf" srcId="{3B4E561D-E0F2-4812-8720-619E5B838296}" destId="{2ED95FF7-7D11-45B9-A07D-F48606424217}" srcOrd="0" destOrd="0" presId="urn:microsoft.com/office/officeart/2005/8/layout/hierarchy6"/>
    <dgm:cxn modelId="{750A39A8-0782-4CD2-A941-E6DE15E55D07}" type="presParOf" srcId="{3B4E561D-E0F2-4812-8720-619E5B838296}" destId="{526A27DA-550A-4126-9BE9-9BD2CBC8DBBB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790FB-78CA-4610-A34C-B0DBDBB7717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E0EB35-9B35-47F4-9A05-F41D0D631B6D}" type="par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1C0D27-2545-41C2-9585-E13BAB2DF7A7}" type="sib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84F103-DE21-4138-B79D-D594FF5894F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386909-B158-45F9-BFDE-34961A8EFF29}" type="par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F3289-14CB-43CA-A336-48C9C4FBAB1F}" type="sib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9E51019-E846-49EC-B6E4-D436C8375C8E}" type="presOf" srcId="{A60790FB-78CA-4610-A34C-B0DBDBB7717D}" destId="{E6C8ED1B-F489-4F82-B62E-A2EC04837180}" srcOrd="0" destOrd="1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2FD4D52A-1E11-426F-A466-12054FC17F44}" type="presOf" srcId="{0984F103-DE21-4138-B79D-D594FF5894F7}" destId="{B93F041E-C4D0-4CF5-96D3-926ED5D8FB04}" srcOrd="1" destOrd="1" presId="urn:microsoft.com/office/officeart/2005/8/layout/hProcess4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A23A2974-B56D-4313-8A52-C60C45304826}" type="presOf" srcId="{A60790FB-78CA-4610-A34C-B0DBDBB7717D}" destId="{9720A359-6AEE-4CD5-93C0-AF9B5DF160CA}" srcOrd="1" destOrd="1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1D2D96DD-D3F6-4E80-BF99-9261937D6EF4}" type="presOf" srcId="{0984F103-DE21-4138-B79D-D594FF5894F7}" destId="{13AE18EB-CBCA-4A2A-B8E8-7DF055777385}" srcOrd="0" destOrd="1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0F832DEE-CCD8-4B86-BBF2-5CB61E798F63}" srcId="{4E88D643-2DAA-447A-B3BE-7DA12FEDAA05}" destId="{A60790FB-78CA-4610-A34C-B0DBDBB7717D}" srcOrd="1" destOrd="0" parTransId="{22E0EB35-9B35-47F4-9A05-F41D0D631B6D}" sibTransId="{771C0D27-2545-41C2-9585-E13BAB2DF7A7}"/>
    <dgm:cxn modelId="{F23A30FE-AFF6-402D-B56C-D1C51F04354A}" srcId="{AAAE7958-7108-48A3-8A59-B0492CA0B2C3}" destId="{0984F103-DE21-4138-B79D-D594FF5894F7}" srcOrd="1" destOrd="0" parTransId="{67386909-B158-45F9-BFDE-34961A8EFF29}" sibTransId="{33FF3289-14CB-43CA-A336-48C9C4FBAB1F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3B7192E-E05D-44CC-A622-85C9FC6B0F75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</dgm:pt>
    <dgm:pt modelId="{409DB103-194E-4A42-B282-44A11B426A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0F4C-5A53-404C-80C9-9F245B3BA729}" type="parTrans" cxnId="{C12FBA1E-5313-4BF0-9342-18D1D5DAB1D4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AAF11-11F9-4384-8054-716016CD4331}" type="sibTrans" cxnId="{C12FBA1E-5313-4BF0-9342-18D1D5DAB1D4}">
      <dgm:prSet custT="1"/>
      <dgm:spPr/>
      <dgm:t>
        <a:bodyPr/>
        <a:lstStyle/>
        <a:p>
          <a:endParaRPr lang="en-US"/>
        </a:p>
      </dgm:t>
    </dgm:pt>
    <dgm:pt modelId="{71BD26AF-2CFF-47B1-A80F-6222B6A0ED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1DCC4C-47A0-4379-B1DB-C275EEC6454F}" type="parTrans" cxnId="{3AA456FA-47D3-4D0C-9E52-D08D0C9939D4}">
      <dgm:prSet/>
      <dgm:spPr/>
      <dgm:t>
        <a:bodyPr/>
        <a:lstStyle/>
        <a:p>
          <a:endParaRPr lang="en-US"/>
        </a:p>
      </dgm:t>
    </dgm:pt>
    <dgm:pt modelId="{C24BD641-FBFF-48C3-906F-09596ACBBEC3}" type="sibTrans" cxnId="{3AA456FA-47D3-4D0C-9E52-D08D0C9939D4}">
      <dgm:prSet/>
      <dgm:spPr/>
      <dgm:t>
        <a:bodyPr/>
        <a:lstStyle/>
        <a:p>
          <a:endParaRPr lang="en-US"/>
        </a:p>
      </dgm:t>
    </dgm:pt>
    <dgm:pt modelId="{5E442232-8827-40A9-A0D9-57681F59778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6EE003-D0FC-4DA3-8909-8F380A3BD63E}" type="parTrans" cxnId="{0B3D345D-E0C2-419A-9106-596C49F240D0}">
      <dgm:prSet/>
      <dgm:spPr/>
      <dgm:t>
        <a:bodyPr/>
        <a:lstStyle/>
        <a:p>
          <a:endParaRPr lang="en-US"/>
        </a:p>
      </dgm:t>
    </dgm:pt>
    <dgm:pt modelId="{0FA18480-0AF4-4991-94EC-429B1F9C7687}" type="sibTrans" cxnId="{0B3D345D-E0C2-419A-9106-596C49F240D0}">
      <dgm:prSet/>
      <dgm:spPr/>
      <dgm:t>
        <a:bodyPr/>
        <a:lstStyle/>
        <a:p>
          <a:endParaRPr lang="en-US"/>
        </a:p>
      </dgm:t>
    </dgm:pt>
    <dgm:pt modelId="{F208EBB4-4A9A-4FBB-A93B-EB955162ABD4}" type="pres">
      <dgm:prSet presAssocID="{43B7192E-E05D-44CC-A622-85C9FC6B0F7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A236FD4-2498-449A-8B50-4F09B6E03618}" type="pres">
      <dgm:prSet presAssocID="{409DB103-194E-4A42-B282-44A11B426AD1}" presName="centerShape" presStyleLbl="node0" presStyleIdx="0" presStyleCnt="1"/>
      <dgm:spPr/>
    </dgm:pt>
    <dgm:pt modelId="{C3A7DF1F-1BF4-45E7-82BE-354FF64C4CDD}" type="pres">
      <dgm:prSet presAssocID="{2E6EE003-D0FC-4DA3-8909-8F380A3BD63E}" presName="parTrans" presStyleLbl="bgSibTrans2D1" presStyleIdx="0" presStyleCnt="2"/>
      <dgm:spPr/>
    </dgm:pt>
    <dgm:pt modelId="{0517C5BC-F197-4DE2-89E2-5D6840C92242}" type="pres">
      <dgm:prSet presAssocID="{5E442232-8827-40A9-A0D9-57681F597781}" presName="node" presStyleLbl="node1" presStyleIdx="0" presStyleCnt="2">
        <dgm:presLayoutVars>
          <dgm:bulletEnabled val="1"/>
        </dgm:presLayoutVars>
      </dgm:prSet>
      <dgm:spPr/>
    </dgm:pt>
    <dgm:pt modelId="{E07CAD93-8E04-4468-B52D-F4202331BD06}" type="pres">
      <dgm:prSet presAssocID="{EA1DCC4C-47A0-4379-B1DB-C275EEC6454F}" presName="parTrans" presStyleLbl="bgSibTrans2D1" presStyleIdx="1" presStyleCnt="2"/>
      <dgm:spPr/>
    </dgm:pt>
    <dgm:pt modelId="{76D27828-FBE8-4520-909F-87F472FE5E9D}" type="pres">
      <dgm:prSet presAssocID="{71BD26AF-2CFF-47B1-A80F-6222B6A0ED6A}" presName="node" presStyleLbl="node1" presStyleIdx="1" presStyleCnt="2">
        <dgm:presLayoutVars>
          <dgm:bulletEnabled val="1"/>
        </dgm:presLayoutVars>
      </dgm:prSet>
      <dgm:spPr/>
    </dgm:pt>
  </dgm:ptLst>
  <dgm:cxnLst>
    <dgm:cxn modelId="{C12FBA1E-5313-4BF0-9342-18D1D5DAB1D4}" srcId="{43B7192E-E05D-44CC-A622-85C9FC6B0F75}" destId="{409DB103-194E-4A42-B282-44A11B426AD1}" srcOrd="0" destOrd="0" parTransId="{112B0F4C-5A53-404C-80C9-9F245B3BA729}" sibTransId="{FB7AAF11-11F9-4384-8054-716016CD4331}"/>
    <dgm:cxn modelId="{BBF5192F-D729-4C74-87FF-F0AFABEFCDB8}" type="presOf" srcId="{43B7192E-E05D-44CC-A622-85C9FC6B0F75}" destId="{F208EBB4-4A9A-4FBB-A93B-EB955162ABD4}" srcOrd="0" destOrd="0" presId="urn:microsoft.com/office/officeart/2005/8/layout/radial4"/>
    <dgm:cxn modelId="{0B3D345D-E0C2-419A-9106-596C49F240D0}" srcId="{409DB103-194E-4A42-B282-44A11B426AD1}" destId="{5E442232-8827-40A9-A0D9-57681F597781}" srcOrd="0" destOrd="0" parTransId="{2E6EE003-D0FC-4DA3-8909-8F380A3BD63E}" sibTransId="{0FA18480-0AF4-4991-94EC-429B1F9C7687}"/>
    <dgm:cxn modelId="{26AF604E-BA16-4144-982A-99CB73852F8E}" type="presOf" srcId="{71BD26AF-2CFF-47B1-A80F-6222B6A0ED6A}" destId="{76D27828-FBE8-4520-909F-87F472FE5E9D}" srcOrd="0" destOrd="0" presId="urn:microsoft.com/office/officeart/2005/8/layout/radial4"/>
    <dgm:cxn modelId="{020B687F-174F-4C4A-8AE3-359DADE0B822}" type="presOf" srcId="{5E442232-8827-40A9-A0D9-57681F597781}" destId="{0517C5BC-F197-4DE2-89E2-5D6840C92242}" srcOrd="0" destOrd="0" presId="urn:microsoft.com/office/officeart/2005/8/layout/radial4"/>
    <dgm:cxn modelId="{C0549888-5EE5-478F-8818-AB5934E0172F}" type="presOf" srcId="{2E6EE003-D0FC-4DA3-8909-8F380A3BD63E}" destId="{C3A7DF1F-1BF4-45E7-82BE-354FF64C4CDD}" srcOrd="0" destOrd="0" presId="urn:microsoft.com/office/officeart/2005/8/layout/radial4"/>
    <dgm:cxn modelId="{B2A42BB0-3614-4BEF-8524-E3A83B2E305A}" type="presOf" srcId="{EA1DCC4C-47A0-4379-B1DB-C275EEC6454F}" destId="{E07CAD93-8E04-4468-B52D-F4202331BD06}" srcOrd="0" destOrd="0" presId="urn:microsoft.com/office/officeart/2005/8/layout/radial4"/>
    <dgm:cxn modelId="{3AA456FA-47D3-4D0C-9E52-D08D0C9939D4}" srcId="{409DB103-194E-4A42-B282-44A11B426AD1}" destId="{71BD26AF-2CFF-47B1-A80F-6222B6A0ED6A}" srcOrd="1" destOrd="0" parTransId="{EA1DCC4C-47A0-4379-B1DB-C275EEC6454F}" sibTransId="{C24BD641-FBFF-48C3-906F-09596ACBBEC3}"/>
    <dgm:cxn modelId="{5E3B42FD-96D2-41AB-9E6B-E42647E93487}" type="presOf" srcId="{409DB103-194E-4A42-B282-44A11B426AD1}" destId="{FA236FD4-2498-449A-8B50-4F09B6E03618}" srcOrd="0" destOrd="0" presId="urn:microsoft.com/office/officeart/2005/8/layout/radial4"/>
    <dgm:cxn modelId="{47A7F20E-563E-434D-BA33-9A35D0C08CFF}" type="presParOf" srcId="{F208EBB4-4A9A-4FBB-A93B-EB955162ABD4}" destId="{FA236FD4-2498-449A-8B50-4F09B6E03618}" srcOrd="0" destOrd="0" presId="urn:microsoft.com/office/officeart/2005/8/layout/radial4"/>
    <dgm:cxn modelId="{05C44AA4-2DB4-4A4A-85FC-BEE8EE877436}" type="presParOf" srcId="{F208EBB4-4A9A-4FBB-A93B-EB955162ABD4}" destId="{C3A7DF1F-1BF4-45E7-82BE-354FF64C4CDD}" srcOrd="1" destOrd="0" presId="urn:microsoft.com/office/officeart/2005/8/layout/radial4"/>
    <dgm:cxn modelId="{BC057B51-B375-44E6-88F7-6A049E97E386}" type="presParOf" srcId="{F208EBB4-4A9A-4FBB-A93B-EB955162ABD4}" destId="{0517C5BC-F197-4DE2-89E2-5D6840C92242}" srcOrd="2" destOrd="0" presId="urn:microsoft.com/office/officeart/2005/8/layout/radial4"/>
    <dgm:cxn modelId="{4F3A70BE-F9B9-4CBA-A294-B07BA421644D}" type="presParOf" srcId="{F208EBB4-4A9A-4FBB-A93B-EB955162ABD4}" destId="{E07CAD93-8E04-4468-B52D-F4202331BD06}" srcOrd="3" destOrd="0" presId="urn:microsoft.com/office/officeart/2005/8/layout/radial4"/>
    <dgm:cxn modelId="{634A815A-A703-42E9-9FC5-ED2C3DB06678}" type="presParOf" srcId="{F208EBB4-4A9A-4FBB-A93B-EB955162ABD4}" destId="{76D27828-FBE8-4520-909F-87F472FE5E9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969E76-5355-4405-BDED-0B87E71C83BE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75B8B-1F03-4132-BD1E-FA3968AF2241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gm:t>
    </dgm:pt>
    <dgm:pt modelId="{B08807B6-A8A2-439E-977B-185391F82231}" type="par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B5EE3-6F77-4EC8-A55E-EB919B5A9B33}" type="sib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373DC-7157-490C-BDB8-36CDE08ED43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gm:t>
    </dgm:pt>
    <dgm:pt modelId="{3DDBE545-E937-4DE4-9631-60C296FDA124}" type="par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A5E24-E1C7-430A-8ABC-79449327449F}" type="sib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F789C-608F-4623-8E3D-D63CF75B6834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AF234-C6B8-45C2-A86E-E69D18856DB5}" type="par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E48E9-8F16-487A-9E92-DB2A294FCD9A}" type="sib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F4C4-FBAD-4583-BB69-92D489C9AD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gm:t>
    </dgm:pt>
    <dgm:pt modelId="{6F1936AB-7035-49AE-8E75-4D5CFB8B4B03}" type="par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0D8DA-AA76-4ADD-A86C-102A4A68E454}" type="sib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A958A-DD70-43F5-8D2F-B7A20B8C8D87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gm:t>
    </dgm:pt>
    <dgm:pt modelId="{2A487F3D-288C-4D4D-B21B-21C63780225A}" type="par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257A0-82CA-4CFC-B7B9-426BAD44B28A}" type="sib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57D187-D1DF-4595-A6B2-D3C7608AECCE}" type="pres">
      <dgm:prSet presAssocID="{6A969E76-5355-4405-BDED-0B87E71C83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31580-36F1-42C8-9E57-845C709ED3CC}" type="pres">
      <dgm:prSet presAssocID="{6F475B8B-1F03-4132-BD1E-FA3968AF2241}" presName="centerShape" presStyleLbl="node0" presStyleIdx="0" presStyleCnt="1"/>
      <dgm:spPr/>
    </dgm:pt>
    <dgm:pt modelId="{995CC852-D064-453E-B55F-4F5D99661AB6}" type="pres">
      <dgm:prSet presAssocID="{3DDBE545-E937-4DE4-9631-60C296FDA124}" presName="parTrans" presStyleLbl="sibTrans2D1" presStyleIdx="0" presStyleCnt="4"/>
      <dgm:spPr/>
    </dgm:pt>
    <dgm:pt modelId="{7310DE30-C093-48A8-AFAE-94C197356022}" type="pres">
      <dgm:prSet presAssocID="{3DDBE545-E937-4DE4-9631-60C296FDA124}" presName="connectorText" presStyleLbl="sibTrans2D1" presStyleIdx="0" presStyleCnt="4"/>
      <dgm:spPr/>
    </dgm:pt>
    <dgm:pt modelId="{F13B9279-4D20-4C63-BD8E-8FF21C28D26C}" type="pres">
      <dgm:prSet presAssocID="{FDC373DC-7157-490C-BDB8-36CDE08ED43F}" presName="node" presStyleLbl="node1" presStyleIdx="0" presStyleCnt="4">
        <dgm:presLayoutVars>
          <dgm:bulletEnabled val="1"/>
        </dgm:presLayoutVars>
      </dgm:prSet>
      <dgm:spPr/>
    </dgm:pt>
    <dgm:pt modelId="{5A4D13B5-DCAA-4600-87DA-6A35B14CC8DF}" type="pres">
      <dgm:prSet presAssocID="{F6CAF234-C6B8-45C2-A86E-E69D18856DB5}" presName="parTrans" presStyleLbl="sibTrans2D1" presStyleIdx="1" presStyleCnt="4"/>
      <dgm:spPr/>
    </dgm:pt>
    <dgm:pt modelId="{66E49219-D113-4DC2-9A9F-35FF9705A809}" type="pres">
      <dgm:prSet presAssocID="{F6CAF234-C6B8-45C2-A86E-E69D18856DB5}" presName="connectorText" presStyleLbl="sibTrans2D1" presStyleIdx="1" presStyleCnt="4"/>
      <dgm:spPr/>
    </dgm:pt>
    <dgm:pt modelId="{DB515EB8-7228-4CF2-9755-83B51B874FC7}" type="pres">
      <dgm:prSet presAssocID="{9DDF789C-608F-4623-8E3D-D63CF75B6834}" presName="node" presStyleLbl="node1" presStyleIdx="1" presStyleCnt="4">
        <dgm:presLayoutVars>
          <dgm:bulletEnabled val="1"/>
        </dgm:presLayoutVars>
      </dgm:prSet>
      <dgm:spPr/>
    </dgm:pt>
    <dgm:pt modelId="{8BB25B4C-C511-4C59-A07D-74BDD700E10F}" type="pres">
      <dgm:prSet presAssocID="{2A487F3D-288C-4D4D-B21B-21C63780225A}" presName="parTrans" presStyleLbl="sibTrans2D1" presStyleIdx="2" presStyleCnt="4"/>
      <dgm:spPr/>
    </dgm:pt>
    <dgm:pt modelId="{C99DCE59-972D-432E-9051-BF02B5B73A9E}" type="pres">
      <dgm:prSet presAssocID="{2A487F3D-288C-4D4D-B21B-21C63780225A}" presName="connectorText" presStyleLbl="sibTrans2D1" presStyleIdx="2" presStyleCnt="4"/>
      <dgm:spPr/>
    </dgm:pt>
    <dgm:pt modelId="{D2454FAC-7D9D-4545-BD4B-513B814EEF02}" type="pres">
      <dgm:prSet presAssocID="{D03A958A-DD70-43F5-8D2F-B7A20B8C8D87}" presName="node" presStyleLbl="node1" presStyleIdx="2" presStyleCnt="4">
        <dgm:presLayoutVars>
          <dgm:bulletEnabled val="1"/>
        </dgm:presLayoutVars>
      </dgm:prSet>
      <dgm:spPr/>
    </dgm:pt>
    <dgm:pt modelId="{CE934320-C79B-4FEA-B6E4-74714B804A8C}" type="pres">
      <dgm:prSet presAssocID="{6F1936AB-7035-49AE-8E75-4D5CFB8B4B03}" presName="parTrans" presStyleLbl="sibTrans2D1" presStyleIdx="3" presStyleCnt="4"/>
      <dgm:spPr/>
    </dgm:pt>
    <dgm:pt modelId="{9AC3293B-B5D7-46B9-B170-399D9A865E24}" type="pres">
      <dgm:prSet presAssocID="{6F1936AB-7035-49AE-8E75-4D5CFB8B4B03}" presName="connectorText" presStyleLbl="sibTrans2D1" presStyleIdx="3" presStyleCnt="4"/>
      <dgm:spPr/>
    </dgm:pt>
    <dgm:pt modelId="{EBFDEB1D-4DC2-41B8-8DEF-B1BFA93B877F}" type="pres">
      <dgm:prSet presAssocID="{F2FEF4C4-FBAD-4583-BB69-92D489C9AD6D}" presName="node" presStyleLbl="node1" presStyleIdx="3" presStyleCnt="4">
        <dgm:presLayoutVars>
          <dgm:bulletEnabled val="1"/>
        </dgm:presLayoutVars>
      </dgm:prSet>
      <dgm:spPr/>
    </dgm:pt>
  </dgm:ptLst>
  <dgm:cxnLst>
    <dgm:cxn modelId="{2D139306-B458-47BE-B84C-3AC1F28C9ACD}" type="presOf" srcId="{F2FEF4C4-FBAD-4583-BB69-92D489C9AD6D}" destId="{EBFDEB1D-4DC2-41B8-8DEF-B1BFA93B877F}" srcOrd="0" destOrd="0" presId="urn:microsoft.com/office/officeart/2005/8/layout/radial5"/>
    <dgm:cxn modelId="{AB23B506-1D2F-4FB9-891F-0F86BB9DC2BB}" srcId="{6F475B8B-1F03-4132-BD1E-FA3968AF2241}" destId="{9DDF789C-608F-4623-8E3D-D63CF75B6834}" srcOrd="1" destOrd="0" parTransId="{F6CAF234-C6B8-45C2-A86E-E69D18856DB5}" sibTransId="{5B4E48E9-8F16-487A-9E92-DB2A294FCD9A}"/>
    <dgm:cxn modelId="{03B38414-EE8C-4D20-99A5-661DDFD76A4F}" type="presOf" srcId="{F6CAF234-C6B8-45C2-A86E-E69D18856DB5}" destId="{5A4D13B5-DCAA-4600-87DA-6A35B14CC8DF}" srcOrd="0" destOrd="0" presId="urn:microsoft.com/office/officeart/2005/8/layout/radial5"/>
    <dgm:cxn modelId="{894FEE34-B0F0-42C0-AC07-27989C79A238}" type="presOf" srcId="{9DDF789C-608F-4623-8E3D-D63CF75B6834}" destId="{DB515EB8-7228-4CF2-9755-83B51B874FC7}" srcOrd="0" destOrd="0" presId="urn:microsoft.com/office/officeart/2005/8/layout/radial5"/>
    <dgm:cxn modelId="{577BD338-A163-44C5-AB63-099758267E58}" type="presOf" srcId="{F6CAF234-C6B8-45C2-A86E-E69D18856DB5}" destId="{66E49219-D113-4DC2-9A9F-35FF9705A809}" srcOrd="1" destOrd="0" presId="urn:microsoft.com/office/officeart/2005/8/layout/radial5"/>
    <dgm:cxn modelId="{F852F95E-4411-44AA-B427-B132BFFFD546}" type="presOf" srcId="{FDC373DC-7157-490C-BDB8-36CDE08ED43F}" destId="{F13B9279-4D20-4C63-BD8E-8FF21C28D26C}" srcOrd="0" destOrd="0" presId="urn:microsoft.com/office/officeart/2005/8/layout/radial5"/>
    <dgm:cxn modelId="{CEE0C768-23E9-4551-ACED-045CC7017877}" type="presOf" srcId="{2A487F3D-288C-4D4D-B21B-21C63780225A}" destId="{8BB25B4C-C511-4C59-A07D-74BDD700E10F}" srcOrd="0" destOrd="0" presId="urn:microsoft.com/office/officeart/2005/8/layout/radial5"/>
    <dgm:cxn modelId="{03A08A69-DD70-4033-B77B-BBF9839D42C8}" type="presOf" srcId="{6A969E76-5355-4405-BDED-0B87E71C83BE}" destId="{2657D187-D1DF-4595-A6B2-D3C7608AECCE}" srcOrd="0" destOrd="0" presId="urn:microsoft.com/office/officeart/2005/8/layout/radial5"/>
    <dgm:cxn modelId="{2FA0BB4A-39C7-4F15-BBEC-89BAF1237F43}" type="presOf" srcId="{D03A958A-DD70-43F5-8D2F-B7A20B8C8D87}" destId="{D2454FAC-7D9D-4545-BD4B-513B814EEF02}" srcOrd="0" destOrd="0" presId="urn:microsoft.com/office/officeart/2005/8/layout/radial5"/>
    <dgm:cxn modelId="{D8AB448A-7CA6-443F-B3AA-312C2C33AEF4}" type="presOf" srcId="{6F475B8B-1F03-4132-BD1E-FA3968AF2241}" destId="{7BE31580-36F1-42C8-9E57-845C709ED3CC}" srcOrd="0" destOrd="0" presId="urn:microsoft.com/office/officeart/2005/8/layout/radial5"/>
    <dgm:cxn modelId="{0D653791-7064-4CDA-86E6-8746C5632312}" type="presOf" srcId="{3DDBE545-E937-4DE4-9631-60C296FDA124}" destId="{995CC852-D064-453E-B55F-4F5D99661AB6}" srcOrd="0" destOrd="0" presId="urn:microsoft.com/office/officeart/2005/8/layout/radial5"/>
    <dgm:cxn modelId="{CCCE2A93-5A1B-489F-B55A-87C54A34DD53}" type="presOf" srcId="{2A487F3D-288C-4D4D-B21B-21C63780225A}" destId="{C99DCE59-972D-432E-9051-BF02B5B73A9E}" srcOrd="1" destOrd="0" presId="urn:microsoft.com/office/officeart/2005/8/layout/radial5"/>
    <dgm:cxn modelId="{F29A999A-CF38-4D1D-B117-D3D9421706C8}" srcId="{6F475B8B-1F03-4132-BD1E-FA3968AF2241}" destId="{F2FEF4C4-FBAD-4583-BB69-92D489C9AD6D}" srcOrd="3" destOrd="0" parTransId="{6F1936AB-7035-49AE-8E75-4D5CFB8B4B03}" sibTransId="{5880D8DA-AA76-4ADD-A86C-102A4A68E454}"/>
    <dgm:cxn modelId="{767903A9-AD2C-404A-A97B-1BF9E4800B17}" srcId="{6F475B8B-1F03-4132-BD1E-FA3968AF2241}" destId="{FDC373DC-7157-490C-BDB8-36CDE08ED43F}" srcOrd="0" destOrd="0" parTransId="{3DDBE545-E937-4DE4-9631-60C296FDA124}" sibTransId="{CFCA5E24-E1C7-430A-8ABC-79449327449F}"/>
    <dgm:cxn modelId="{B36FAAA9-A825-49E9-BC2C-3BE25CCFC9D0}" srcId="{6F475B8B-1F03-4132-BD1E-FA3968AF2241}" destId="{D03A958A-DD70-43F5-8D2F-B7A20B8C8D87}" srcOrd="2" destOrd="0" parTransId="{2A487F3D-288C-4D4D-B21B-21C63780225A}" sibTransId="{ADA257A0-82CA-4CFC-B7B9-426BAD44B28A}"/>
    <dgm:cxn modelId="{716ADFB0-0ABE-4A7C-9B1F-3F929F65357E}" srcId="{6A969E76-5355-4405-BDED-0B87E71C83BE}" destId="{6F475B8B-1F03-4132-BD1E-FA3968AF2241}" srcOrd="0" destOrd="0" parTransId="{B08807B6-A8A2-439E-977B-185391F82231}" sibTransId="{B51B5EE3-6F77-4EC8-A55E-EB919B5A9B33}"/>
    <dgm:cxn modelId="{F1D5FFB5-D6B5-42A1-9A59-3B154CD6DFB3}" type="presOf" srcId="{6F1936AB-7035-49AE-8E75-4D5CFB8B4B03}" destId="{CE934320-C79B-4FEA-B6E4-74714B804A8C}" srcOrd="0" destOrd="0" presId="urn:microsoft.com/office/officeart/2005/8/layout/radial5"/>
    <dgm:cxn modelId="{DA0DF2B9-BC16-49E2-9A6E-A435BE45A4F6}" type="presOf" srcId="{3DDBE545-E937-4DE4-9631-60C296FDA124}" destId="{7310DE30-C093-48A8-AFAE-94C197356022}" srcOrd="1" destOrd="0" presId="urn:microsoft.com/office/officeart/2005/8/layout/radial5"/>
    <dgm:cxn modelId="{5F4454E6-E0DF-4BF5-89D2-C6B9E38115E8}" type="presOf" srcId="{6F1936AB-7035-49AE-8E75-4D5CFB8B4B03}" destId="{9AC3293B-B5D7-46B9-B170-399D9A865E24}" srcOrd="1" destOrd="0" presId="urn:microsoft.com/office/officeart/2005/8/layout/radial5"/>
    <dgm:cxn modelId="{8F373EF7-745E-4882-B80C-7007740367D2}" type="presParOf" srcId="{2657D187-D1DF-4595-A6B2-D3C7608AECCE}" destId="{7BE31580-36F1-42C8-9E57-845C709ED3CC}" srcOrd="0" destOrd="0" presId="urn:microsoft.com/office/officeart/2005/8/layout/radial5"/>
    <dgm:cxn modelId="{90FEB7CA-BB03-48D4-B099-E490CC1B3DD3}" type="presParOf" srcId="{2657D187-D1DF-4595-A6B2-D3C7608AECCE}" destId="{995CC852-D064-453E-B55F-4F5D99661AB6}" srcOrd="1" destOrd="0" presId="urn:microsoft.com/office/officeart/2005/8/layout/radial5"/>
    <dgm:cxn modelId="{CB89E3CD-7596-4389-94F8-7035F6B57F18}" type="presParOf" srcId="{995CC852-D064-453E-B55F-4F5D99661AB6}" destId="{7310DE30-C093-48A8-AFAE-94C197356022}" srcOrd="0" destOrd="0" presId="urn:microsoft.com/office/officeart/2005/8/layout/radial5"/>
    <dgm:cxn modelId="{0DFC7A58-8501-455B-AF54-19E832E229A5}" type="presParOf" srcId="{2657D187-D1DF-4595-A6B2-D3C7608AECCE}" destId="{F13B9279-4D20-4C63-BD8E-8FF21C28D26C}" srcOrd="2" destOrd="0" presId="urn:microsoft.com/office/officeart/2005/8/layout/radial5"/>
    <dgm:cxn modelId="{2D6E7F98-3A01-47B0-94E2-41B4B08971B6}" type="presParOf" srcId="{2657D187-D1DF-4595-A6B2-D3C7608AECCE}" destId="{5A4D13B5-DCAA-4600-87DA-6A35B14CC8DF}" srcOrd="3" destOrd="0" presId="urn:microsoft.com/office/officeart/2005/8/layout/radial5"/>
    <dgm:cxn modelId="{BD4273A3-FBA5-4578-B3DC-B98B2632ED85}" type="presParOf" srcId="{5A4D13B5-DCAA-4600-87DA-6A35B14CC8DF}" destId="{66E49219-D113-4DC2-9A9F-35FF9705A809}" srcOrd="0" destOrd="0" presId="urn:microsoft.com/office/officeart/2005/8/layout/radial5"/>
    <dgm:cxn modelId="{3FB843B1-6E32-4975-A0FB-BBD5C6409890}" type="presParOf" srcId="{2657D187-D1DF-4595-A6B2-D3C7608AECCE}" destId="{DB515EB8-7228-4CF2-9755-83B51B874FC7}" srcOrd="4" destOrd="0" presId="urn:microsoft.com/office/officeart/2005/8/layout/radial5"/>
    <dgm:cxn modelId="{A8BE8EFE-B822-44A6-BB08-FBE0581591E2}" type="presParOf" srcId="{2657D187-D1DF-4595-A6B2-D3C7608AECCE}" destId="{8BB25B4C-C511-4C59-A07D-74BDD700E10F}" srcOrd="5" destOrd="0" presId="urn:microsoft.com/office/officeart/2005/8/layout/radial5"/>
    <dgm:cxn modelId="{2FB306A3-CAAD-4D95-8DA0-F016A6A2A45C}" type="presParOf" srcId="{8BB25B4C-C511-4C59-A07D-74BDD700E10F}" destId="{C99DCE59-972D-432E-9051-BF02B5B73A9E}" srcOrd="0" destOrd="0" presId="urn:microsoft.com/office/officeart/2005/8/layout/radial5"/>
    <dgm:cxn modelId="{0502FA3E-0A51-4334-880E-7A26AACCD532}" type="presParOf" srcId="{2657D187-D1DF-4595-A6B2-D3C7608AECCE}" destId="{D2454FAC-7D9D-4545-BD4B-513B814EEF02}" srcOrd="6" destOrd="0" presId="urn:microsoft.com/office/officeart/2005/8/layout/radial5"/>
    <dgm:cxn modelId="{1B0FDA13-C278-4CFC-99A9-5EF5ADB7055E}" type="presParOf" srcId="{2657D187-D1DF-4595-A6B2-D3C7608AECCE}" destId="{CE934320-C79B-4FEA-B6E4-74714B804A8C}" srcOrd="7" destOrd="0" presId="urn:microsoft.com/office/officeart/2005/8/layout/radial5"/>
    <dgm:cxn modelId="{AE356FE6-7A41-45D6-9915-4F799A3D9C37}" type="presParOf" srcId="{CE934320-C79B-4FEA-B6E4-74714B804A8C}" destId="{9AC3293B-B5D7-46B9-B170-399D9A865E24}" srcOrd="0" destOrd="0" presId="urn:microsoft.com/office/officeart/2005/8/layout/radial5"/>
    <dgm:cxn modelId="{91088D09-1A93-476B-8189-1D5BDAF7DE4D}" type="presParOf" srcId="{2657D187-D1DF-4595-A6B2-D3C7608AECCE}" destId="{EBFDEB1D-4DC2-41B8-8DEF-B1BFA93B877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D833BCA5-2306-4101-A9EB-04285BB03DC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80742-257C-452A-9564-1741282E7AB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73AC43-0089-40B9-931C-5B1326D1F642}" type="par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AE0C8-89F6-4F64-BE14-304C02126524}" type="sib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8892D-8E4C-448D-B49A-34536F7003A9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FA4B-A2BC-4C80-BB96-4D9995A339D6}" type="parTrans" cxnId="{A4055F59-285A-448C-9B64-8D01AFD5F277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94EDB-111A-4713-9814-66E70C6BFE1F}" type="sibTrans" cxnId="{A4055F59-285A-448C-9B64-8D01AFD5F277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07E095-999F-4B23-9A9D-30799BFD505D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E6EF0-1076-43F9-ADF2-56A44119F1D3}" type="parTrans" cxnId="{9574C8C9-9D50-44C9-8307-1580A05354AD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EF6EE-EB96-4EED-B3C2-B7B2483B0368}" type="sibTrans" cxnId="{9574C8C9-9D50-44C9-8307-1580A05354AD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87C87-933E-4D6A-A699-3B899B1ED77B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B23CF-FCAF-4498-AEA6-7A50C37F1F50}" type="parTrans" cxnId="{67AF790D-4A41-4B31-8D9F-14379E57FD6C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B6FEA-5DB9-4D1E-A03E-8FDE123A870D}" type="sibTrans" cxnId="{67AF790D-4A41-4B31-8D9F-14379E57FD6C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DB38-1108-48D2-8BE6-EC2384C02D9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D3CFF-62C1-4277-9548-B77616CB82FE}" type="parTrans" cxnId="{78CF3BB9-D030-43BB-B4BF-82DAC9BEC410}">
      <dgm:prSet/>
      <dgm:spPr/>
      <dgm:t>
        <a:bodyPr/>
        <a:lstStyle/>
        <a:p>
          <a:endParaRPr lang="en-US"/>
        </a:p>
      </dgm:t>
    </dgm:pt>
    <dgm:pt modelId="{32F6E79F-EDF5-4FC1-A4CC-2FA04A7238EF}" type="sibTrans" cxnId="{78CF3BB9-D030-43BB-B4BF-82DAC9BEC410}">
      <dgm:prSet/>
      <dgm:spPr/>
      <dgm:t>
        <a:bodyPr/>
        <a:lstStyle/>
        <a:p>
          <a:endParaRPr lang="en-US"/>
        </a:p>
      </dgm:t>
    </dgm:pt>
    <dgm:pt modelId="{423381CB-0B2B-4D00-9FDB-9C6EFE0D08B6}" type="pres">
      <dgm:prSet presAssocID="{D833BCA5-2306-4101-A9EB-04285BB03D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B14056-F7BC-4672-973F-030031C794A7}" type="pres">
      <dgm:prSet presAssocID="{CBEDDB38-1108-48D2-8BE6-EC2384C02D9C}" presName="root1" presStyleCnt="0"/>
      <dgm:spPr/>
    </dgm:pt>
    <dgm:pt modelId="{7192CEDB-E237-4969-A2C9-4E55D4159384}" type="pres">
      <dgm:prSet presAssocID="{CBEDDB38-1108-48D2-8BE6-EC2384C02D9C}" presName="LevelOneTextNode" presStyleLbl="node0" presStyleIdx="0" presStyleCnt="1">
        <dgm:presLayoutVars>
          <dgm:chPref val="3"/>
        </dgm:presLayoutVars>
      </dgm:prSet>
      <dgm:spPr/>
    </dgm:pt>
    <dgm:pt modelId="{9F5FC81A-6F93-4C16-AE44-C511710E8680}" type="pres">
      <dgm:prSet presAssocID="{CBEDDB38-1108-48D2-8BE6-EC2384C02D9C}" presName="level2hierChild" presStyleCnt="0"/>
      <dgm:spPr/>
    </dgm:pt>
    <dgm:pt modelId="{8C854ACF-835F-4AE3-8DC9-8B542F6EA2C5}" type="pres">
      <dgm:prSet presAssocID="{0373AC43-0089-40B9-931C-5B1326D1F642}" presName="conn2-1" presStyleLbl="parChTrans1D2" presStyleIdx="0" presStyleCnt="1"/>
      <dgm:spPr/>
    </dgm:pt>
    <dgm:pt modelId="{4856EF0D-1D99-4D36-A7E6-FAD7A25920E6}" type="pres">
      <dgm:prSet presAssocID="{0373AC43-0089-40B9-931C-5B1326D1F642}" presName="connTx" presStyleLbl="parChTrans1D2" presStyleIdx="0" presStyleCnt="1"/>
      <dgm:spPr/>
    </dgm:pt>
    <dgm:pt modelId="{A9726E12-EBFC-471F-9E5A-43EEAA1BABCA}" type="pres">
      <dgm:prSet presAssocID="{53880742-257C-452A-9564-1741282E7ABC}" presName="root2" presStyleCnt="0"/>
      <dgm:spPr/>
    </dgm:pt>
    <dgm:pt modelId="{510CBD0E-2B74-48A5-A068-69B5D50D497D}" type="pres">
      <dgm:prSet presAssocID="{53880742-257C-452A-9564-1741282E7ABC}" presName="LevelTwoTextNode" presStyleLbl="node2" presStyleIdx="0" presStyleCnt="1">
        <dgm:presLayoutVars>
          <dgm:chPref val="3"/>
        </dgm:presLayoutVars>
      </dgm:prSet>
      <dgm:spPr/>
    </dgm:pt>
    <dgm:pt modelId="{C7C5AA64-5DEA-4C35-8562-5EF363EF632E}" type="pres">
      <dgm:prSet presAssocID="{53880742-257C-452A-9564-1741282E7ABC}" presName="level3hierChild" presStyleCnt="0"/>
      <dgm:spPr/>
    </dgm:pt>
    <dgm:pt modelId="{54821F47-EBFF-4C5F-ACB1-0365BEDDE0F5}" type="pres">
      <dgm:prSet presAssocID="{A21E6EF0-1076-43F9-ADF2-56A44119F1D3}" presName="conn2-1" presStyleLbl="parChTrans1D3" presStyleIdx="0" presStyleCnt="3"/>
      <dgm:spPr/>
    </dgm:pt>
    <dgm:pt modelId="{F5D1131D-721C-4B56-9783-CB84348F42F0}" type="pres">
      <dgm:prSet presAssocID="{A21E6EF0-1076-43F9-ADF2-56A44119F1D3}" presName="connTx" presStyleLbl="parChTrans1D3" presStyleIdx="0" presStyleCnt="3"/>
      <dgm:spPr/>
    </dgm:pt>
    <dgm:pt modelId="{D8B6E86D-1753-4098-A83B-5E8BD27C40AC}" type="pres">
      <dgm:prSet presAssocID="{2A07E095-999F-4B23-9A9D-30799BFD505D}" presName="root2" presStyleCnt="0"/>
      <dgm:spPr/>
    </dgm:pt>
    <dgm:pt modelId="{374DAA3C-6759-4E27-B664-F6D275ECF374}" type="pres">
      <dgm:prSet presAssocID="{2A07E095-999F-4B23-9A9D-30799BFD505D}" presName="LevelTwoTextNode" presStyleLbl="node3" presStyleIdx="0" presStyleCnt="3">
        <dgm:presLayoutVars>
          <dgm:chPref val="3"/>
        </dgm:presLayoutVars>
      </dgm:prSet>
      <dgm:spPr/>
    </dgm:pt>
    <dgm:pt modelId="{4A9A1B2B-FCAA-4953-B8F5-0EC7AA05BBF0}" type="pres">
      <dgm:prSet presAssocID="{2A07E095-999F-4B23-9A9D-30799BFD505D}" presName="level3hierChild" presStyleCnt="0"/>
      <dgm:spPr/>
    </dgm:pt>
    <dgm:pt modelId="{892A3F96-E7F7-47DA-BC95-7FFC246465E3}" type="pres">
      <dgm:prSet presAssocID="{3888FA4B-A2BC-4C80-BB96-4D9995A339D6}" presName="conn2-1" presStyleLbl="parChTrans1D3" presStyleIdx="1" presStyleCnt="3"/>
      <dgm:spPr/>
    </dgm:pt>
    <dgm:pt modelId="{E7BCA5EE-059D-4A23-85CC-3AF84964EBDA}" type="pres">
      <dgm:prSet presAssocID="{3888FA4B-A2BC-4C80-BB96-4D9995A339D6}" presName="connTx" presStyleLbl="parChTrans1D3" presStyleIdx="1" presStyleCnt="3"/>
      <dgm:spPr/>
    </dgm:pt>
    <dgm:pt modelId="{E4DEA03C-C2BB-4AEB-8F5E-620893641C97}" type="pres">
      <dgm:prSet presAssocID="{93D8892D-8E4C-448D-B49A-34536F7003A9}" presName="root2" presStyleCnt="0"/>
      <dgm:spPr/>
    </dgm:pt>
    <dgm:pt modelId="{F39A9753-5BC7-44CF-989F-F7150E9EDB51}" type="pres">
      <dgm:prSet presAssocID="{93D8892D-8E4C-448D-B49A-34536F7003A9}" presName="LevelTwoTextNode" presStyleLbl="node3" presStyleIdx="1" presStyleCnt="3">
        <dgm:presLayoutVars>
          <dgm:chPref val="3"/>
        </dgm:presLayoutVars>
      </dgm:prSet>
      <dgm:spPr/>
    </dgm:pt>
    <dgm:pt modelId="{33DF5E8E-D683-4919-9AEE-23CF72D21BC7}" type="pres">
      <dgm:prSet presAssocID="{93D8892D-8E4C-448D-B49A-34536F7003A9}" presName="level3hierChild" presStyleCnt="0"/>
      <dgm:spPr/>
    </dgm:pt>
    <dgm:pt modelId="{85A10939-7951-4B5F-86FA-E88F34A95265}" type="pres">
      <dgm:prSet presAssocID="{E5EB23CF-FCAF-4498-AEA6-7A50C37F1F50}" presName="conn2-1" presStyleLbl="parChTrans1D3" presStyleIdx="2" presStyleCnt="3"/>
      <dgm:spPr/>
    </dgm:pt>
    <dgm:pt modelId="{B2C00E21-DE9E-4D97-B709-2D5BA47F7919}" type="pres">
      <dgm:prSet presAssocID="{E5EB23CF-FCAF-4498-AEA6-7A50C37F1F50}" presName="connTx" presStyleLbl="parChTrans1D3" presStyleIdx="2" presStyleCnt="3"/>
      <dgm:spPr/>
    </dgm:pt>
    <dgm:pt modelId="{A0DF64A2-9B36-40FA-8E7D-5D185429FBC6}" type="pres">
      <dgm:prSet presAssocID="{7EC87C87-933E-4D6A-A699-3B899B1ED77B}" presName="root2" presStyleCnt="0"/>
      <dgm:spPr/>
    </dgm:pt>
    <dgm:pt modelId="{CEB89AC8-08AC-41E6-977D-52B0D04E91EC}" type="pres">
      <dgm:prSet presAssocID="{7EC87C87-933E-4D6A-A699-3B899B1ED77B}" presName="LevelTwoTextNode" presStyleLbl="node3" presStyleIdx="2" presStyleCnt="3">
        <dgm:presLayoutVars>
          <dgm:chPref val="3"/>
        </dgm:presLayoutVars>
      </dgm:prSet>
      <dgm:spPr/>
    </dgm:pt>
    <dgm:pt modelId="{BB73166A-53AE-4772-9661-6E8363ECB5DE}" type="pres">
      <dgm:prSet presAssocID="{7EC87C87-933E-4D6A-A699-3B899B1ED77B}" presName="level3hierChild" presStyleCnt="0"/>
      <dgm:spPr/>
    </dgm:pt>
  </dgm:ptLst>
  <dgm:cxnLst>
    <dgm:cxn modelId="{67AF790D-4A41-4B31-8D9F-14379E57FD6C}" srcId="{53880742-257C-452A-9564-1741282E7ABC}" destId="{7EC87C87-933E-4D6A-A699-3B899B1ED77B}" srcOrd="2" destOrd="0" parTransId="{E5EB23CF-FCAF-4498-AEA6-7A50C37F1F50}" sibTransId="{61EB6FEA-5DB9-4D1E-A03E-8FDE123A870D}"/>
    <dgm:cxn modelId="{00B28C1F-B80D-453B-9B0B-70BA0D9B5396}" type="presOf" srcId="{E5EB23CF-FCAF-4498-AEA6-7A50C37F1F50}" destId="{85A10939-7951-4B5F-86FA-E88F34A95265}" srcOrd="0" destOrd="0" presId="urn:microsoft.com/office/officeart/2005/8/layout/hierarchy2"/>
    <dgm:cxn modelId="{33BE1A24-57F4-4388-A734-FA13E2A93338}" type="presOf" srcId="{E5EB23CF-FCAF-4498-AEA6-7A50C37F1F50}" destId="{B2C00E21-DE9E-4D97-B709-2D5BA47F7919}" srcOrd="1" destOrd="0" presId="urn:microsoft.com/office/officeart/2005/8/layout/hierarchy2"/>
    <dgm:cxn modelId="{4BBA9F38-F2CE-4876-886A-D01E5C9CE6EB}" type="presOf" srcId="{CBEDDB38-1108-48D2-8BE6-EC2384C02D9C}" destId="{7192CEDB-E237-4969-A2C9-4E55D4159384}" srcOrd="0" destOrd="0" presId="urn:microsoft.com/office/officeart/2005/8/layout/hierarchy2"/>
    <dgm:cxn modelId="{B5C9466A-C273-47C9-B474-A6383FCE0D4F}" type="presOf" srcId="{0373AC43-0089-40B9-931C-5B1326D1F642}" destId="{4856EF0D-1D99-4D36-A7E6-FAD7A25920E6}" srcOrd="1" destOrd="0" presId="urn:microsoft.com/office/officeart/2005/8/layout/hierarchy2"/>
    <dgm:cxn modelId="{C3ABA64C-271E-4D15-A1C9-F6F41A0FF92F}" type="presOf" srcId="{3888FA4B-A2BC-4C80-BB96-4D9995A339D6}" destId="{E7BCA5EE-059D-4A23-85CC-3AF84964EBDA}" srcOrd="1" destOrd="0" presId="urn:microsoft.com/office/officeart/2005/8/layout/hierarchy2"/>
    <dgm:cxn modelId="{E9ACA752-A390-4EFA-B6F9-EC524A325719}" type="presOf" srcId="{D833BCA5-2306-4101-A9EB-04285BB03DC5}" destId="{423381CB-0B2B-4D00-9FDB-9C6EFE0D08B6}" srcOrd="0" destOrd="0" presId="urn:microsoft.com/office/officeart/2005/8/layout/hierarchy2"/>
    <dgm:cxn modelId="{A4055F59-285A-448C-9B64-8D01AFD5F277}" srcId="{53880742-257C-452A-9564-1741282E7ABC}" destId="{93D8892D-8E4C-448D-B49A-34536F7003A9}" srcOrd="1" destOrd="0" parTransId="{3888FA4B-A2BC-4C80-BB96-4D9995A339D6}" sibTransId="{17194EDB-111A-4713-9814-66E70C6BFE1F}"/>
    <dgm:cxn modelId="{3A4F03A4-73C6-4EC3-ACB5-46330F6DE657}" type="presOf" srcId="{3888FA4B-A2BC-4C80-BB96-4D9995A339D6}" destId="{892A3F96-E7F7-47DA-BC95-7FFC246465E3}" srcOrd="0" destOrd="0" presId="urn:microsoft.com/office/officeart/2005/8/layout/hierarchy2"/>
    <dgm:cxn modelId="{872031A4-EE83-4267-91E5-9AB22B4F7799}" type="presOf" srcId="{A21E6EF0-1076-43F9-ADF2-56A44119F1D3}" destId="{F5D1131D-721C-4B56-9783-CB84348F42F0}" srcOrd="1" destOrd="0" presId="urn:microsoft.com/office/officeart/2005/8/layout/hierarchy2"/>
    <dgm:cxn modelId="{0E38F7AA-081F-41B6-BA50-94E965B9BAA5}" srcId="{CBEDDB38-1108-48D2-8BE6-EC2384C02D9C}" destId="{53880742-257C-452A-9564-1741282E7ABC}" srcOrd="0" destOrd="0" parTransId="{0373AC43-0089-40B9-931C-5B1326D1F642}" sibTransId="{7EDAE0C8-89F6-4F64-BE14-304C02126524}"/>
    <dgm:cxn modelId="{78CF3BB9-D030-43BB-B4BF-82DAC9BEC410}" srcId="{D833BCA5-2306-4101-A9EB-04285BB03DC5}" destId="{CBEDDB38-1108-48D2-8BE6-EC2384C02D9C}" srcOrd="0" destOrd="0" parTransId="{78BD3CFF-62C1-4277-9548-B77616CB82FE}" sibTransId="{32F6E79F-EDF5-4FC1-A4CC-2FA04A7238EF}"/>
    <dgm:cxn modelId="{15F2A1BD-3295-4E0F-8A64-4CA017730F11}" type="presOf" srcId="{53880742-257C-452A-9564-1741282E7ABC}" destId="{510CBD0E-2B74-48A5-A068-69B5D50D497D}" srcOrd="0" destOrd="0" presId="urn:microsoft.com/office/officeart/2005/8/layout/hierarchy2"/>
    <dgm:cxn modelId="{419731C3-D894-4375-B43D-E7FE5DC337CE}" type="presOf" srcId="{7EC87C87-933E-4D6A-A699-3B899B1ED77B}" destId="{CEB89AC8-08AC-41E6-977D-52B0D04E91EC}" srcOrd="0" destOrd="0" presId="urn:microsoft.com/office/officeart/2005/8/layout/hierarchy2"/>
    <dgm:cxn modelId="{9574C8C9-9D50-44C9-8307-1580A05354AD}" srcId="{53880742-257C-452A-9564-1741282E7ABC}" destId="{2A07E095-999F-4B23-9A9D-30799BFD505D}" srcOrd="0" destOrd="0" parTransId="{A21E6EF0-1076-43F9-ADF2-56A44119F1D3}" sibTransId="{E26EF6EE-EB96-4EED-B3C2-B7B2483B0368}"/>
    <dgm:cxn modelId="{4CB212CA-A65F-4C90-B0AB-80F12DC7F1E9}" type="presOf" srcId="{93D8892D-8E4C-448D-B49A-34536F7003A9}" destId="{F39A9753-5BC7-44CF-989F-F7150E9EDB51}" srcOrd="0" destOrd="0" presId="urn:microsoft.com/office/officeart/2005/8/layout/hierarchy2"/>
    <dgm:cxn modelId="{2C30BAF5-CAAC-4371-992B-7241C37F0682}" type="presOf" srcId="{A21E6EF0-1076-43F9-ADF2-56A44119F1D3}" destId="{54821F47-EBFF-4C5F-ACB1-0365BEDDE0F5}" srcOrd="0" destOrd="0" presId="urn:microsoft.com/office/officeart/2005/8/layout/hierarchy2"/>
    <dgm:cxn modelId="{17AFBEFA-A587-465C-BE9D-8A795BAB2933}" type="presOf" srcId="{0373AC43-0089-40B9-931C-5B1326D1F642}" destId="{8C854ACF-835F-4AE3-8DC9-8B542F6EA2C5}" srcOrd="0" destOrd="0" presId="urn:microsoft.com/office/officeart/2005/8/layout/hierarchy2"/>
    <dgm:cxn modelId="{CC5582FE-9F16-4CE5-A454-785751234898}" type="presOf" srcId="{2A07E095-999F-4B23-9A9D-30799BFD505D}" destId="{374DAA3C-6759-4E27-B664-F6D275ECF374}" srcOrd="0" destOrd="0" presId="urn:microsoft.com/office/officeart/2005/8/layout/hierarchy2"/>
    <dgm:cxn modelId="{9EB3737B-0E68-4A07-9ABE-FF88979D7004}" type="presParOf" srcId="{423381CB-0B2B-4D00-9FDB-9C6EFE0D08B6}" destId="{B1B14056-F7BC-4672-973F-030031C794A7}" srcOrd="0" destOrd="0" presId="urn:microsoft.com/office/officeart/2005/8/layout/hierarchy2"/>
    <dgm:cxn modelId="{D4FC55DF-634F-4657-B5DC-E4EE13B5C3B7}" type="presParOf" srcId="{B1B14056-F7BC-4672-973F-030031C794A7}" destId="{7192CEDB-E237-4969-A2C9-4E55D4159384}" srcOrd="0" destOrd="0" presId="urn:microsoft.com/office/officeart/2005/8/layout/hierarchy2"/>
    <dgm:cxn modelId="{C9366C1F-C2E4-4DC4-A8E5-8D14DCAE1867}" type="presParOf" srcId="{B1B14056-F7BC-4672-973F-030031C794A7}" destId="{9F5FC81A-6F93-4C16-AE44-C511710E8680}" srcOrd="1" destOrd="0" presId="urn:microsoft.com/office/officeart/2005/8/layout/hierarchy2"/>
    <dgm:cxn modelId="{F2C24699-AE56-40F6-9A36-C5B764F90938}" type="presParOf" srcId="{9F5FC81A-6F93-4C16-AE44-C511710E8680}" destId="{8C854ACF-835F-4AE3-8DC9-8B542F6EA2C5}" srcOrd="0" destOrd="0" presId="urn:microsoft.com/office/officeart/2005/8/layout/hierarchy2"/>
    <dgm:cxn modelId="{788FCC32-39EA-49DC-A1EA-4EED913DEF0F}" type="presParOf" srcId="{8C854ACF-835F-4AE3-8DC9-8B542F6EA2C5}" destId="{4856EF0D-1D99-4D36-A7E6-FAD7A25920E6}" srcOrd="0" destOrd="0" presId="urn:microsoft.com/office/officeart/2005/8/layout/hierarchy2"/>
    <dgm:cxn modelId="{058C78EE-48FE-4C97-B3C6-85FBDFCC7B0E}" type="presParOf" srcId="{9F5FC81A-6F93-4C16-AE44-C511710E8680}" destId="{A9726E12-EBFC-471F-9E5A-43EEAA1BABCA}" srcOrd="1" destOrd="0" presId="urn:microsoft.com/office/officeart/2005/8/layout/hierarchy2"/>
    <dgm:cxn modelId="{CF4A853C-BAD0-487F-AB2F-1AD7364286DB}" type="presParOf" srcId="{A9726E12-EBFC-471F-9E5A-43EEAA1BABCA}" destId="{510CBD0E-2B74-48A5-A068-69B5D50D497D}" srcOrd="0" destOrd="0" presId="urn:microsoft.com/office/officeart/2005/8/layout/hierarchy2"/>
    <dgm:cxn modelId="{EF09F2B2-86F8-4EA4-9FF1-17A4AB9D3EFC}" type="presParOf" srcId="{A9726E12-EBFC-471F-9E5A-43EEAA1BABCA}" destId="{C7C5AA64-5DEA-4C35-8562-5EF363EF632E}" srcOrd="1" destOrd="0" presId="urn:microsoft.com/office/officeart/2005/8/layout/hierarchy2"/>
    <dgm:cxn modelId="{3A42140B-A20F-4CAB-9D4F-39F4B5742482}" type="presParOf" srcId="{C7C5AA64-5DEA-4C35-8562-5EF363EF632E}" destId="{54821F47-EBFF-4C5F-ACB1-0365BEDDE0F5}" srcOrd="0" destOrd="0" presId="urn:microsoft.com/office/officeart/2005/8/layout/hierarchy2"/>
    <dgm:cxn modelId="{3E5B14E4-1E36-44A9-8212-1A099B582AFE}" type="presParOf" srcId="{54821F47-EBFF-4C5F-ACB1-0365BEDDE0F5}" destId="{F5D1131D-721C-4B56-9783-CB84348F42F0}" srcOrd="0" destOrd="0" presId="urn:microsoft.com/office/officeart/2005/8/layout/hierarchy2"/>
    <dgm:cxn modelId="{EFBE257A-2F04-4B39-8396-D3C33D0575B5}" type="presParOf" srcId="{C7C5AA64-5DEA-4C35-8562-5EF363EF632E}" destId="{D8B6E86D-1753-4098-A83B-5E8BD27C40AC}" srcOrd="1" destOrd="0" presId="urn:microsoft.com/office/officeart/2005/8/layout/hierarchy2"/>
    <dgm:cxn modelId="{24C48F2F-34DC-4874-9EAE-FAB1038232D1}" type="presParOf" srcId="{D8B6E86D-1753-4098-A83B-5E8BD27C40AC}" destId="{374DAA3C-6759-4E27-B664-F6D275ECF374}" srcOrd="0" destOrd="0" presId="urn:microsoft.com/office/officeart/2005/8/layout/hierarchy2"/>
    <dgm:cxn modelId="{CC2CBF65-7B2A-49E6-984E-7D706C66B3B1}" type="presParOf" srcId="{D8B6E86D-1753-4098-A83B-5E8BD27C40AC}" destId="{4A9A1B2B-FCAA-4953-B8F5-0EC7AA05BBF0}" srcOrd="1" destOrd="0" presId="urn:microsoft.com/office/officeart/2005/8/layout/hierarchy2"/>
    <dgm:cxn modelId="{00328A25-AB87-492C-AB38-BD9A38281AB9}" type="presParOf" srcId="{C7C5AA64-5DEA-4C35-8562-5EF363EF632E}" destId="{892A3F96-E7F7-47DA-BC95-7FFC246465E3}" srcOrd="2" destOrd="0" presId="urn:microsoft.com/office/officeart/2005/8/layout/hierarchy2"/>
    <dgm:cxn modelId="{B87D85C0-EE9E-4A26-975C-F09FFE153BD7}" type="presParOf" srcId="{892A3F96-E7F7-47DA-BC95-7FFC246465E3}" destId="{E7BCA5EE-059D-4A23-85CC-3AF84964EBDA}" srcOrd="0" destOrd="0" presId="urn:microsoft.com/office/officeart/2005/8/layout/hierarchy2"/>
    <dgm:cxn modelId="{E45EF628-6D7A-4319-99EF-766DB2C52000}" type="presParOf" srcId="{C7C5AA64-5DEA-4C35-8562-5EF363EF632E}" destId="{E4DEA03C-C2BB-4AEB-8F5E-620893641C97}" srcOrd="3" destOrd="0" presId="urn:microsoft.com/office/officeart/2005/8/layout/hierarchy2"/>
    <dgm:cxn modelId="{44B8C141-B2B1-4991-8AB4-1A2EB1B3EF5E}" type="presParOf" srcId="{E4DEA03C-C2BB-4AEB-8F5E-620893641C97}" destId="{F39A9753-5BC7-44CF-989F-F7150E9EDB51}" srcOrd="0" destOrd="0" presId="urn:microsoft.com/office/officeart/2005/8/layout/hierarchy2"/>
    <dgm:cxn modelId="{9B6CDBE8-A90B-4979-BC63-71572F08D1E8}" type="presParOf" srcId="{E4DEA03C-C2BB-4AEB-8F5E-620893641C97}" destId="{33DF5E8E-D683-4919-9AEE-23CF72D21BC7}" srcOrd="1" destOrd="0" presId="urn:microsoft.com/office/officeart/2005/8/layout/hierarchy2"/>
    <dgm:cxn modelId="{D60F4736-C339-409B-A96A-94A2E79D99CE}" type="presParOf" srcId="{C7C5AA64-5DEA-4C35-8562-5EF363EF632E}" destId="{85A10939-7951-4B5F-86FA-E88F34A95265}" srcOrd="4" destOrd="0" presId="urn:microsoft.com/office/officeart/2005/8/layout/hierarchy2"/>
    <dgm:cxn modelId="{A5D8E9CF-E609-4040-8F0D-2EAEC87C50AD}" type="presParOf" srcId="{85A10939-7951-4B5F-86FA-E88F34A95265}" destId="{B2C00E21-DE9E-4D97-B709-2D5BA47F7919}" srcOrd="0" destOrd="0" presId="urn:microsoft.com/office/officeart/2005/8/layout/hierarchy2"/>
    <dgm:cxn modelId="{7C55F76A-01C6-4928-B8EA-77275030B517}" type="presParOf" srcId="{C7C5AA64-5DEA-4C35-8562-5EF363EF632E}" destId="{A0DF64A2-9B36-40FA-8E7D-5D185429FBC6}" srcOrd="5" destOrd="0" presId="urn:microsoft.com/office/officeart/2005/8/layout/hierarchy2"/>
    <dgm:cxn modelId="{F710DB7D-515D-4398-85B6-DA0AE642D548}" type="presParOf" srcId="{A0DF64A2-9B36-40FA-8E7D-5D185429FBC6}" destId="{CEB89AC8-08AC-41E6-977D-52B0D04E91EC}" srcOrd="0" destOrd="0" presId="urn:microsoft.com/office/officeart/2005/8/layout/hierarchy2"/>
    <dgm:cxn modelId="{E07A3EEB-D025-41AC-AB1F-8BE1639FE564}" type="presParOf" srcId="{A0DF64A2-9B36-40FA-8E7D-5D185429FBC6}" destId="{BB73166A-53AE-4772-9661-6E8363ECB5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1ACC9FA6-D036-4380-B205-E2884B08BEE4}" type="doc">
      <dgm:prSet loTypeId="urn:microsoft.com/office/officeart/2005/8/layout/pictureOrgChart+Icon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310913-C86C-45F3-AD66-0EA8BC2176A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DCCBEA-20D8-4216-A58E-D3BA43DF9398}" type="par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475587-5C9A-4F25-8357-7C16CF332722}" type="sib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72E476-77B4-498B-A822-C2BC8D1FBD81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9635AE-F4DF-49A9-BF4A-E96ACB8573B2}" type="par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8241C8-3D4A-40F1-AC36-24D9254E9022}" type="sib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EA6AFA-2F74-4E7C-B078-81AAE588389A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CF19AE-2616-4B9A-A8E1-19C21287FCBA}" type="par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F731C-FC11-4EE2-9AC5-E6D5F17698D7}" type="sib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EBBC5-EB00-413E-A252-01673BCB5BA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ECAFEE-7E96-46EF-8678-E00F11BD9EEB}" type="par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95548E-33B8-4FFA-8581-C754E35BABF6}" type="sib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3539D-A925-4280-9F96-7FA4058F741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EFD4A1-7FBB-4955-835A-0A86012E23C8}" type="par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B8DD0-BB87-4CBF-B6ED-4C5B6ACA1EBD}" type="sib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87A82-C367-4788-B60F-91047FB994C8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F1BF27-45B2-44AC-AC06-EF6BD0F938E9}" type="parTrans" cxnId="{4C552F70-5CB7-4F5E-B418-F97506387956}">
      <dgm:prSet/>
      <dgm:spPr/>
      <dgm:t>
        <a:bodyPr/>
        <a:lstStyle/>
        <a:p>
          <a:endParaRPr lang="en-US" sz="1600"/>
        </a:p>
      </dgm:t>
    </dgm:pt>
    <dgm:pt modelId="{B9C31125-69B7-468D-B2C0-EA5B24DD0D55}" type="sibTrans" cxnId="{4C552F70-5CB7-4F5E-B418-F97506387956}">
      <dgm:prSet/>
      <dgm:spPr/>
      <dgm:t>
        <a:bodyPr/>
        <a:lstStyle/>
        <a:p>
          <a:endParaRPr lang="en-US" sz="1600"/>
        </a:p>
      </dgm:t>
    </dgm:pt>
    <dgm:pt modelId="{DF8B1471-7B18-47E1-860E-D2E8236C3507}" type="asst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62FA09-57A4-4D10-BA58-BC219E19ADC6}" type="parTrans" cxnId="{1A68931B-8176-49A8-9328-41C579DA50A4}">
      <dgm:prSet/>
      <dgm:spPr/>
      <dgm:t>
        <a:bodyPr/>
        <a:lstStyle/>
        <a:p>
          <a:endParaRPr lang="en-US"/>
        </a:p>
      </dgm:t>
    </dgm:pt>
    <dgm:pt modelId="{74196049-1668-4811-A6F2-C6643C01B6A0}" type="sibTrans" cxnId="{1A68931B-8176-49A8-9328-41C579DA50A4}">
      <dgm:prSet/>
      <dgm:spPr/>
      <dgm:t>
        <a:bodyPr/>
        <a:lstStyle/>
        <a:p>
          <a:endParaRPr lang="en-US"/>
        </a:p>
      </dgm:t>
    </dgm:pt>
    <dgm:pt modelId="{1A090FCD-577D-4D69-8447-AF15C0FC5E5B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38E84-E207-4AA2-8663-CC521F656071}" type="parTrans" cxnId="{7EB86406-119E-4B02-8E48-6137B15C0D0E}">
      <dgm:prSet/>
      <dgm:spPr/>
      <dgm:t>
        <a:bodyPr/>
        <a:lstStyle/>
        <a:p>
          <a:endParaRPr lang="en-US"/>
        </a:p>
      </dgm:t>
    </dgm:pt>
    <dgm:pt modelId="{C4325A83-E665-4C9C-84D1-7A4D0538DD14}" type="sibTrans" cxnId="{7EB86406-119E-4B02-8E48-6137B15C0D0E}">
      <dgm:prSet/>
      <dgm:spPr/>
      <dgm:t>
        <a:bodyPr/>
        <a:lstStyle/>
        <a:p>
          <a:endParaRPr lang="en-US"/>
        </a:p>
      </dgm:t>
    </dgm:pt>
    <dgm:pt modelId="{4B8A8322-9790-42B1-847A-E82C342C1EFC}" type="pres">
      <dgm:prSet presAssocID="{1ACC9FA6-D036-4380-B205-E2884B08B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1D0F3A-0FE2-45BD-9AE0-138AE999D2AF}" type="pres">
      <dgm:prSet presAssocID="{D0310913-C86C-45F3-AD66-0EA8BC2176A3}" presName="hierRoot1" presStyleCnt="0">
        <dgm:presLayoutVars>
          <dgm:hierBranch val="init"/>
        </dgm:presLayoutVars>
      </dgm:prSet>
      <dgm:spPr/>
    </dgm:pt>
    <dgm:pt modelId="{22E679DE-047C-41CC-ADF5-D307CE69C484}" type="pres">
      <dgm:prSet presAssocID="{D0310913-C86C-45F3-AD66-0EA8BC2176A3}" presName="rootComposite1" presStyleCnt="0"/>
      <dgm:spPr/>
    </dgm:pt>
    <dgm:pt modelId="{D5729C52-8E17-4A08-A476-3D885E7E4E01}" type="pres">
      <dgm:prSet presAssocID="{D0310913-C86C-45F3-AD66-0EA8BC2176A3}" presName="rootText1" presStyleLbl="node0" presStyleIdx="0" presStyleCnt="1">
        <dgm:presLayoutVars>
          <dgm:chPref val="3"/>
        </dgm:presLayoutVars>
      </dgm:prSet>
      <dgm:spPr/>
    </dgm:pt>
    <dgm:pt modelId="{38E06205-DEEF-4FE8-91E9-8E678FEACDA7}" type="pres">
      <dgm:prSet presAssocID="{D0310913-C86C-45F3-AD66-0EA8BC2176A3}" presName="rootPict1" presStyleLbl="alignImgPlace1" presStyleIdx="0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CDA990B3-66C0-490E-A3B8-3E8556F4CF4D}" type="pres">
      <dgm:prSet presAssocID="{D0310913-C86C-45F3-AD66-0EA8BC2176A3}" presName="rootConnector1" presStyleLbl="node1" presStyleIdx="0" presStyleCnt="0"/>
      <dgm:spPr/>
    </dgm:pt>
    <dgm:pt modelId="{3A0EAF19-5696-41D2-8857-95FE4CF8DA86}" type="pres">
      <dgm:prSet presAssocID="{D0310913-C86C-45F3-AD66-0EA8BC2176A3}" presName="hierChild2" presStyleCnt="0"/>
      <dgm:spPr/>
    </dgm:pt>
    <dgm:pt modelId="{1C470C5D-36E8-40B4-B2E1-1660BC825000}" type="pres">
      <dgm:prSet presAssocID="{E9CF19AE-2616-4B9A-A8E1-19C21287FCBA}" presName="Name37" presStyleLbl="parChTrans1D2" presStyleIdx="0" presStyleCnt="7"/>
      <dgm:spPr/>
    </dgm:pt>
    <dgm:pt modelId="{4D0530CC-AA26-4ED8-AF22-9F5EFF5765EE}" type="pres">
      <dgm:prSet presAssocID="{54EA6AFA-2F74-4E7C-B078-81AAE588389A}" presName="hierRoot2" presStyleCnt="0">
        <dgm:presLayoutVars>
          <dgm:hierBranch val="init"/>
        </dgm:presLayoutVars>
      </dgm:prSet>
      <dgm:spPr/>
    </dgm:pt>
    <dgm:pt modelId="{2BD681DD-600C-43F5-85DB-B0EDC26DF247}" type="pres">
      <dgm:prSet presAssocID="{54EA6AFA-2F74-4E7C-B078-81AAE588389A}" presName="rootComposite" presStyleCnt="0"/>
      <dgm:spPr/>
    </dgm:pt>
    <dgm:pt modelId="{DF624E46-8A45-4F96-B42B-C7C717107B07}" type="pres">
      <dgm:prSet presAssocID="{54EA6AFA-2F74-4E7C-B078-81AAE588389A}" presName="rootText" presStyleLbl="node2" presStyleIdx="0" presStyleCnt="3">
        <dgm:presLayoutVars>
          <dgm:chPref val="3"/>
        </dgm:presLayoutVars>
      </dgm:prSet>
      <dgm:spPr/>
    </dgm:pt>
    <dgm:pt modelId="{3F341B6D-7BF2-40D0-9488-BC3363D1DBF4}" type="pres">
      <dgm:prSet presAssocID="{54EA6AFA-2F74-4E7C-B078-81AAE588389A}" presName="rootPict" presStyleLbl="alignImgPlace1" presStyleIdx="1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E755DFB-D7A3-4F6A-89B0-365083064D10}" type="pres">
      <dgm:prSet presAssocID="{54EA6AFA-2F74-4E7C-B078-81AAE588389A}" presName="rootConnector" presStyleLbl="node2" presStyleIdx="0" presStyleCnt="3"/>
      <dgm:spPr/>
    </dgm:pt>
    <dgm:pt modelId="{EB46C858-6354-42FF-80BD-A88AB7FB1666}" type="pres">
      <dgm:prSet presAssocID="{54EA6AFA-2F74-4E7C-B078-81AAE588389A}" presName="hierChild4" presStyleCnt="0"/>
      <dgm:spPr/>
    </dgm:pt>
    <dgm:pt modelId="{45261372-EA26-434B-9A9B-733140AFD823}" type="pres">
      <dgm:prSet presAssocID="{54EA6AFA-2F74-4E7C-B078-81AAE588389A}" presName="hierChild5" presStyleCnt="0"/>
      <dgm:spPr/>
    </dgm:pt>
    <dgm:pt modelId="{0DED4DB8-4878-49FD-81E5-311FA7589568}" type="pres">
      <dgm:prSet presAssocID="{0CECAFEE-7E96-46EF-8678-E00F11BD9EEB}" presName="Name37" presStyleLbl="parChTrans1D2" presStyleIdx="1" presStyleCnt="7"/>
      <dgm:spPr/>
    </dgm:pt>
    <dgm:pt modelId="{7077D79E-D594-4485-BDF8-093AEC87816F}" type="pres">
      <dgm:prSet presAssocID="{5C8EBBC5-EB00-413E-A252-01673BCB5BA0}" presName="hierRoot2" presStyleCnt="0">
        <dgm:presLayoutVars>
          <dgm:hierBranch val="init"/>
        </dgm:presLayoutVars>
      </dgm:prSet>
      <dgm:spPr/>
    </dgm:pt>
    <dgm:pt modelId="{5F6247A8-279D-49E7-A25D-30BFF52BC2D0}" type="pres">
      <dgm:prSet presAssocID="{5C8EBBC5-EB00-413E-A252-01673BCB5BA0}" presName="rootComposite" presStyleCnt="0"/>
      <dgm:spPr/>
    </dgm:pt>
    <dgm:pt modelId="{62AD157D-B96A-4807-B420-B6CEC41ACBAE}" type="pres">
      <dgm:prSet presAssocID="{5C8EBBC5-EB00-413E-A252-01673BCB5BA0}" presName="rootText" presStyleLbl="node2" presStyleIdx="1" presStyleCnt="3">
        <dgm:presLayoutVars>
          <dgm:chPref val="3"/>
        </dgm:presLayoutVars>
      </dgm:prSet>
      <dgm:spPr/>
    </dgm:pt>
    <dgm:pt modelId="{1F561D68-4BF8-4EE0-B2F4-05F28597DFD7}" type="pres">
      <dgm:prSet presAssocID="{5C8EBBC5-EB00-413E-A252-01673BCB5BA0}" presName="rootPict" presStyleLbl="alignImgPlace1" presStyleIdx="2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704605E-101B-41BB-83B7-EECE4EBC369C}" type="pres">
      <dgm:prSet presAssocID="{5C8EBBC5-EB00-413E-A252-01673BCB5BA0}" presName="rootConnector" presStyleLbl="node2" presStyleIdx="1" presStyleCnt="3"/>
      <dgm:spPr/>
    </dgm:pt>
    <dgm:pt modelId="{C6E639E7-1F80-4D1D-8AB1-F73437004A32}" type="pres">
      <dgm:prSet presAssocID="{5C8EBBC5-EB00-413E-A252-01673BCB5BA0}" presName="hierChild4" presStyleCnt="0"/>
      <dgm:spPr/>
    </dgm:pt>
    <dgm:pt modelId="{FD53DAA1-3F5D-4CF8-9C1E-57B68948F99D}" type="pres">
      <dgm:prSet presAssocID="{5C8EBBC5-EB00-413E-A252-01673BCB5BA0}" presName="hierChild5" presStyleCnt="0"/>
      <dgm:spPr/>
    </dgm:pt>
    <dgm:pt modelId="{24438C0B-8C64-483B-88C9-BEC8B7446EB5}" type="pres">
      <dgm:prSet presAssocID="{F7EFD4A1-7FBB-4955-835A-0A86012E23C8}" presName="Name37" presStyleLbl="parChTrans1D2" presStyleIdx="2" presStyleCnt="7"/>
      <dgm:spPr/>
    </dgm:pt>
    <dgm:pt modelId="{8D1BF29E-ABF1-4DFD-8270-D4E5003F6DBF}" type="pres">
      <dgm:prSet presAssocID="{FA43539D-A925-4280-9F96-7FA4058F741F}" presName="hierRoot2" presStyleCnt="0">
        <dgm:presLayoutVars>
          <dgm:hierBranch val="init"/>
        </dgm:presLayoutVars>
      </dgm:prSet>
      <dgm:spPr/>
    </dgm:pt>
    <dgm:pt modelId="{DF7A263B-846F-4625-B92B-A5CC22DEBF38}" type="pres">
      <dgm:prSet presAssocID="{FA43539D-A925-4280-9F96-7FA4058F741F}" presName="rootComposite" presStyleCnt="0"/>
      <dgm:spPr/>
    </dgm:pt>
    <dgm:pt modelId="{B7EBEDA9-E315-4FE3-AEE5-99E74B235354}" type="pres">
      <dgm:prSet presAssocID="{FA43539D-A925-4280-9F96-7FA4058F741F}" presName="rootText" presStyleLbl="node2" presStyleIdx="2" presStyleCnt="3">
        <dgm:presLayoutVars>
          <dgm:chPref val="3"/>
        </dgm:presLayoutVars>
      </dgm:prSet>
      <dgm:spPr/>
    </dgm:pt>
    <dgm:pt modelId="{3A374F2C-7E65-40CA-BF42-1AD12F84A2F8}" type="pres">
      <dgm:prSet presAssocID="{FA43539D-A925-4280-9F96-7FA4058F741F}" presName="rootPict" presStyleLbl="alignImgPlace1" presStyleIdx="3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28CEDC6-7488-4FB2-95D6-E06741B1B14B}" type="pres">
      <dgm:prSet presAssocID="{FA43539D-A925-4280-9F96-7FA4058F741F}" presName="rootConnector" presStyleLbl="node2" presStyleIdx="2" presStyleCnt="3"/>
      <dgm:spPr/>
    </dgm:pt>
    <dgm:pt modelId="{F6C085A7-E086-438F-B321-FC266ECE1C4A}" type="pres">
      <dgm:prSet presAssocID="{FA43539D-A925-4280-9F96-7FA4058F741F}" presName="hierChild4" presStyleCnt="0"/>
      <dgm:spPr/>
    </dgm:pt>
    <dgm:pt modelId="{3E868A48-3E9E-41E7-9084-72253ABA54F3}" type="pres">
      <dgm:prSet presAssocID="{FA43539D-A925-4280-9F96-7FA4058F741F}" presName="hierChild5" presStyleCnt="0"/>
      <dgm:spPr/>
    </dgm:pt>
    <dgm:pt modelId="{0427ECD8-F661-4920-ABE0-7D89EFB5EADE}" type="pres">
      <dgm:prSet presAssocID="{D0310913-C86C-45F3-AD66-0EA8BC2176A3}" presName="hierChild3" presStyleCnt="0"/>
      <dgm:spPr/>
    </dgm:pt>
    <dgm:pt modelId="{9872C40D-0476-46E9-85B3-EC65CCB70BDA}" type="pres">
      <dgm:prSet presAssocID="{C59635AE-F4DF-49A9-BF4A-E96ACB8573B2}" presName="Name111" presStyleLbl="parChTrans1D2" presStyleIdx="3" presStyleCnt="7"/>
      <dgm:spPr/>
    </dgm:pt>
    <dgm:pt modelId="{85898399-363D-4B92-8489-E31BA1AE965B}" type="pres">
      <dgm:prSet presAssocID="{0672E476-77B4-498B-A822-C2BC8D1FBD81}" presName="hierRoot3" presStyleCnt="0">
        <dgm:presLayoutVars>
          <dgm:hierBranch val="init"/>
        </dgm:presLayoutVars>
      </dgm:prSet>
      <dgm:spPr/>
    </dgm:pt>
    <dgm:pt modelId="{4B4B7305-4C4A-4973-9DF5-74C6D063B9A2}" type="pres">
      <dgm:prSet presAssocID="{0672E476-77B4-498B-A822-C2BC8D1FBD81}" presName="rootComposite3" presStyleCnt="0"/>
      <dgm:spPr/>
    </dgm:pt>
    <dgm:pt modelId="{8AAF56D4-F938-44EC-BE93-315FB33FDB7A}" type="pres">
      <dgm:prSet presAssocID="{0672E476-77B4-498B-A822-C2BC8D1FBD81}" presName="rootText3" presStyleLbl="asst1" presStyleIdx="0" presStyleCnt="4">
        <dgm:presLayoutVars>
          <dgm:chPref val="3"/>
        </dgm:presLayoutVars>
      </dgm:prSet>
      <dgm:spPr/>
    </dgm:pt>
    <dgm:pt modelId="{FFAB9A44-59EF-4860-8768-6E0967FC3437}" type="pres">
      <dgm:prSet presAssocID="{0672E476-77B4-498B-A822-C2BC8D1FBD81}" presName="rootPict3" presStyleLbl="alignImgPlace1" presStyleIdx="4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1D5410C-1A46-4E1E-8F25-59C86B272520}" type="pres">
      <dgm:prSet presAssocID="{0672E476-77B4-498B-A822-C2BC8D1FBD81}" presName="rootConnector3" presStyleLbl="asst1" presStyleIdx="0" presStyleCnt="4"/>
      <dgm:spPr/>
    </dgm:pt>
    <dgm:pt modelId="{8604C95B-1B2B-44A5-9F71-7D87CF054295}" type="pres">
      <dgm:prSet presAssocID="{0672E476-77B4-498B-A822-C2BC8D1FBD81}" presName="hierChild6" presStyleCnt="0"/>
      <dgm:spPr/>
    </dgm:pt>
    <dgm:pt modelId="{8ADBD17D-EDFA-46C4-84BB-1B8FFDE19767}" type="pres">
      <dgm:prSet presAssocID="{0672E476-77B4-498B-A822-C2BC8D1FBD81}" presName="hierChild7" presStyleCnt="0"/>
      <dgm:spPr/>
    </dgm:pt>
    <dgm:pt modelId="{A35C0ED5-257B-4EBB-B91B-65A30BD1C3E1}" type="pres">
      <dgm:prSet presAssocID="{61F1BF27-45B2-44AC-AC06-EF6BD0F938E9}" presName="Name111" presStyleLbl="parChTrans1D2" presStyleIdx="4" presStyleCnt="7"/>
      <dgm:spPr/>
    </dgm:pt>
    <dgm:pt modelId="{FAAAB57F-6B5A-48C0-8197-E33A8E74EC15}" type="pres">
      <dgm:prSet presAssocID="{C1287A82-C367-4788-B60F-91047FB994C8}" presName="hierRoot3" presStyleCnt="0">
        <dgm:presLayoutVars>
          <dgm:hierBranch val="init"/>
        </dgm:presLayoutVars>
      </dgm:prSet>
      <dgm:spPr/>
    </dgm:pt>
    <dgm:pt modelId="{77FD7954-98B4-45F7-898D-6A984737F9A4}" type="pres">
      <dgm:prSet presAssocID="{C1287A82-C367-4788-B60F-91047FB994C8}" presName="rootComposite3" presStyleCnt="0"/>
      <dgm:spPr/>
    </dgm:pt>
    <dgm:pt modelId="{FE7DFB52-9AFC-4839-A961-D5B9C8CF8BAB}" type="pres">
      <dgm:prSet presAssocID="{C1287A82-C367-4788-B60F-91047FB994C8}" presName="rootText3" presStyleLbl="asst1" presStyleIdx="1" presStyleCnt="4">
        <dgm:presLayoutVars>
          <dgm:chPref val="3"/>
        </dgm:presLayoutVars>
      </dgm:prSet>
      <dgm:spPr/>
    </dgm:pt>
    <dgm:pt modelId="{4FB7617C-C401-4A28-9A7E-9412E35B45CD}" type="pres">
      <dgm:prSet presAssocID="{C1287A82-C367-4788-B60F-91047FB994C8}" presName="rootPict3" presStyleLbl="alignImgPlace1" presStyleIdx="5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D27CA28-A653-416B-809F-EB4C4E8D8F79}" type="pres">
      <dgm:prSet presAssocID="{C1287A82-C367-4788-B60F-91047FB994C8}" presName="rootConnector3" presStyleLbl="asst1" presStyleIdx="1" presStyleCnt="4"/>
      <dgm:spPr/>
    </dgm:pt>
    <dgm:pt modelId="{C2AEAFDD-5391-4712-BAEA-54C8B769D125}" type="pres">
      <dgm:prSet presAssocID="{C1287A82-C367-4788-B60F-91047FB994C8}" presName="hierChild6" presStyleCnt="0"/>
      <dgm:spPr/>
    </dgm:pt>
    <dgm:pt modelId="{C22ED4B4-B573-4925-81E2-D881675D7729}" type="pres">
      <dgm:prSet presAssocID="{C1287A82-C367-4788-B60F-91047FB994C8}" presName="hierChild7" presStyleCnt="0"/>
      <dgm:spPr/>
    </dgm:pt>
    <dgm:pt modelId="{426C3194-CC6C-42F1-BCF2-88936F56E0C4}" type="pres">
      <dgm:prSet presAssocID="{C262FA09-57A4-4D10-BA58-BC219E19ADC6}" presName="Name111" presStyleLbl="parChTrans1D2" presStyleIdx="5" presStyleCnt="7"/>
      <dgm:spPr/>
    </dgm:pt>
    <dgm:pt modelId="{7B84DDDB-7652-4AA6-A444-451AE9F292EE}" type="pres">
      <dgm:prSet presAssocID="{DF8B1471-7B18-47E1-860E-D2E8236C3507}" presName="hierRoot3" presStyleCnt="0">
        <dgm:presLayoutVars>
          <dgm:hierBranch val="init"/>
        </dgm:presLayoutVars>
      </dgm:prSet>
      <dgm:spPr/>
    </dgm:pt>
    <dgm:pt modelId="{371CA696-7E2B-45B6-B38E-E01E2A52C8F9}" type="pres">
      <dgm:prSet presAssocID="{DF8B1471-7B18-47E1-860E-D2E8236C3507}" presName="rootComposite3" presStyleCnt="0"/>
      <dgm:spPr/>
    </dgm:pt>
    <dgm:pt modelId="{CDA1017D-D1F6-442B-8C36-8A799970DA31}" type="pres">
      <dgm:prSet presAssocID="{DF8B1471-7B18-47E1-860E-D2E8236C3507}" presName="rootText3" presStyleLbl="asst1" presStyleIdx="2" presStyleCnt="4">
        <dgm:presLayoutVars>
          <dgm:chPref val="3"/>
        </dgm:presLayoutVars>
      </dgm:prSet>
      <dgm:spPr/>
    </dgm:pt>
    <dgm:pt modelId="{68603C10-892E-49FD-A395-C1E2D106A0E8}" type="pres">
      <dgm:prSet presAssocID="{DF8B1471-7B18-47E1-860E-D2E8236C3507}" presName="rootPict3" presStyleLbl="alignImgPlace1" presStyleIdx="6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3F31A5C2-54B9-43CA-898F-16F6FABD64D1}" type="pres">
      <dgm:prSet presAssocID="{DF8B1471-7B18-47E1-860E-D2E8236C3507}" presName="rootConnector3" presStyleLbl="asst1" presStyleIdx="2" presStyleCnt="4"/>
      <dgm:spPr/>
    </dgm:pt>
    <dgm:pt modelId="{029F9345-14AD-421A-81C6-0F9576FE6786}" type="pres">
      <dgm:prSet presAssocID="{DF8B1471-7B18-47E1-860E-D2E8236C3507}" presName="hierChild6" presStyleCnt="0"/>
      <dgm:spPr/>
    </dgm:pt>
    <dgm:pt modelId="{31F772AF-430D-4FFE-BD17-7E5048F4A773}" type="pres">
      <dgm:prSet presAssocID="{DF8B1471-7B18-47E1-860E-D2E8236C3507}" presName="hierChild7" presStyleCnt="0"/>
      <dgm:spPr/>
    </dgm:pt>
    <dgm:pt modelId="{425E4FBF-7D4A-4732-BBF5-C5E142B79487}" type="pres">
      <dgm:prSet presAssocID="{E2E38E84-E207-4AA2-8663-CC521F656071}" presName="Name111" presStyleLbl="parChTrans1D2" presStyleIdx="6" presStyleCnt="7"/>
      <dgm:spPr/>
    </dgm:pt>
    <dgm:pt modelId="{16F27C0B-E05E-4FD5-BAEA-4BC4F5FAA04F}" type="pres">
      <dgm:prSet presAssocID="{1A090FCD-577D-4D69-8447-AF15C0FC5E5B}" presName="hierRoot3" presStyleCnt="0">
        <dgm:presLayoutVars>
          <dgm:hierBranch val="init"/>
        </dgm:presLayoutVars>
      </dgm:prSet>
      <dgm:spPr/>
    </dgm:pt>
    <dgm:pt modelId="{D01BF501-B920-4CDD-B560-9918D8B8B3F5}" type="pres">
      <dgm:prSet presAssocID="{1A090FCD-577D-4D69-8447-AF15C0FC5E5B}" presName="rootComposite3" presStyleCnt="0"/>
      <dgm:spPr/>
    </dgm:pt>
    <dgm:pt modelId="{4468244C-8348-4C4A-A819-CD99EFF2896A}" type="pres">
      <dgm:prSet presAssocID="{1A090FCD-577D-4D69-8447-AF15C0FC5E5B}" presName="rootText3" presStyleLbl="asst1" presStyleIdx="3" presStyleCnt="4">
        <dgm:presLayoutVars>
          <dgm:chPref val="3"/>
        </dgm:presLayoutVars>
      </dgm:prSet>
      <dgm:spPr/>
    </dgm:pt>
    <dgm:pt modelId="{85A86ECA-F663-4822-8D7A-1607ADF810EE}" type="pres">
      <dgm:prSet presAssocID="{1A090FCD-577D-4D69-8447-AF15C0FC5E5B}" presName="rootPict3" presStyleLbl="alignImgPlace1" presStyleIdx="7" presStyleCnt="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5FC019D-9DF6-457E-80FA-B9E89295D781}" type="pres">
      <dgm:prSet presAssocID="{1A090FCD-577D-4D69-8447-AF15C0FC5E5B}" presName="rootConnector3" presStyleLbl="asst1" presStyleIdx="3" presStyleCnt="4"/>
      <dgm:spPr/>
    </dgm:pt>
    <dgm:pt modelId="{2A846B9C-4FCA-4FCC-9821-D77688C4ED97}" type="pres">
      <dgm:prSet presAssocID="{1A090FCD-577D-4D69-8447-AF15C0FC5E5B}" presName="hierChild6" presStyleCnt="0"/>
      <dgm:spPr/>
    </dgm:pt>
    <dgm:pt modelId="{38A5A3E1-9F92-408B-B180-CB519CD28127}" type="pres">
      <dgm:prSet presAssocID="{1A090FCD-577D-4D69-8447-AF15C0FC5E5B}" presName="hierChild7" presStyleCnt="0"/>
      <dgm:spPr/>
    </dgm:pt>
  </dgm:ptLst>
  <dgm:cxnLst>
    <dgm:cxn modelId="{7EB86406-119E-4B02-8E48-6137B15C0D0E}" srcId="{D0310913-C86C-45F3-AD66-0EA8BC2176A3}" destId="{1A090FCD-577D-4D69-8447-AF15C0FC5E5B}" srcOrd="3" destOrd="0" parTransId="{E2E38E84-E207-4AA2-8663-CC521F656071}" sibTransId="{C4325A83-E665-4C9C-84D1-7A4D0538DD14}"/>
    <dgm:cxn modelId="{365F260C-AC98-43FC-B4C1-C284313AA394}" type="presOf" srcId="{61F1BF27-45B2-44AC-AC06-EF6BD0F938E9}" destId="{A35C0ED5-257B-4EBB-B91B-65A30BD1C3E1}" srcOrd="0" destOrd="0" presId="urn:microsoft.com/office/officeart/2005/8/layout/pictureOrgChart+Icon"/>
    <dgm:cxn modelId="{27C2E414-6CF5-43B3-9652-E37150FB02F4}" type="presOf" srcId="{54EA6AFA-2F74-4E7C-B078-81AAE588389A}" destId="{2E755DFB-D7A3-4F6A-89B0-365083064D10}" srcOrd="1" destOrd="0" presId="urn:microsoft.com/office/officeart/2005/8/layout/pictureOrgChart+Icon"/>
    <dgm:cxn modelId="{50A17F17-2212-4D9B-8379-8CDB4AEB08D5}" type="presOf" srcId="{0672E476-77B4-498B-A822-C2BC8D1FBD81}" destId="{8AAF56D4-F938-44EC-BE93-315FB33FDB7A}" srcOrd="0" destOrd="0" presId="urn:microsoft.com/office/officeart/2005/8/layout/pictureOrgChart+Icon"/>
    <dgm:cxn modelId="{1A68931B-8176-49A8-9328-41C579DA50A4}" srcId="{D0310913-C86C-45F3-AD66-0EA8BC2176A3}" destId="{DF8B1471-7B18-47E1-860E-D2E8236C3507}" srcOrd="2" destOrd="0" parTransId="{C262FA09-57A4-4D10-BA58-BC219E19ADC6}" sibTransId="{74196049-1668-4811-A6F2-C6643C01B6A0}"/>
    <dgm:cxn modelId="{8448061C-3F28-4F3B-B111-95CF35C1B8F7}" type="presOf" srcId="{E2E38E84-E207-4AA2-8663-CC521F656071}" destId="{425E4FBF-7D4A-4732-BBF5-C5E142B79487}" srcOrd="0" destOrd="0" presId="urn:microsoft.com/office/officeart/2005/8/layout/pictureOrgChart+Icon"/>
    <dgm:cxn modelId="{AD40F01E-ECCA-484B-A89F-71D8B01A3947}" type="presOf" srcId="{D0310913-C86C-45F3-AD66-0EA8BC2176A3}" destId="{D5729C52-8E17-4A08-A476-3D885E7E4E01}" srcOrd="0" destOrd="0" presId="urn:microsoft.com/office/officeart/2005/8/layout/pictureOrgChart+Icon"/>
    <dgm:cxn modelId="{6F4EDB24-0B7C-4D3A-B1DB-472E2A3C4ED4}" type="presOf" srcId="{E9CF19AE-2616-4B9A-A8E1-19C21287FCBA}" destId="{1C470C5D-36E8-40B4-B2E1-1660BC825000}" srcOrd="0" destOrd="0" presId="urn:microsoft.com/office/officeart/2005/8/layout/pictureOrgChart+Icon"/>
    <dgm:cxn modelId="{9EC49627-EC6B-44E0-B20E-216BB42994B0}" srcId="{D0310913-C86C-45F3-AD66-0EA8BC2176A3}" destId="{0672E476-77B4-498B-A822-C2BC8D1FBD81}" srcOrd="0" destOrd="0" parTransId="{C59635AE-F4DF-49A9-BF4A-E96ACB8573B2}" sibTransId="{6D8241C8-3D4A-40F1-AC36-24D9254E9022}"/>
    <dgm:cxn modelId="{0BFB7837-5121-4737-9A6C-5E2A411758C8}" srcId="{D0310913-C86C-45F3-AD66-0EA8BC2176A3}" destId="{5C8EBBC5-EB00-413E-A252-01673BCB5BA0}" srcOrd="5" destOrd="0" parTransId="{0CECAFEE-7E96-46EF-8678-E00F11BD9EEB}" sibTransId="{F595548E-33B8-4FFA-8581-C754E35BABF6}"/>
    <dgm:cxn modelId="{5733B338-1D3F-494A-8888-CA589B979D20}" type="presOf" srcId="{1ACC9FA6-D036-4380-B205-E2884B08BEE4}" destId="{4B8A8322-9790-42B1-847A-E82C342C1EFC}" srcOrd="0" destOrd="0" presId="urn:microsoft.com/office/officeart/2005/8/layout/pictureOrgChart+Icon"/>
    <dgm:cxn modelId="{01E72965-8E5B-49D7-A736-EF756884ABB4}" type="presOf" srcId="{C1287A82-C367-4788-B60F-91047FB994C8}" destId="{CD27CA28-A653-416B-809F-EB4C4E8D8F79}" srcOrd="1" destOrd="0" presId="urn:microsoft.com/office/officeart/2005/8/layout/pictureOrgChart+Icon"/>
    <dgm:cxn modelId="{A5442F47-D5EA-4D32-B79D-923DC8072E3E}" type="presOf" srcId="{FA43539D-A925-4280-9F96-7FA4058F741F}" destId="{028CEDC6-7488-4FB2-95D6-E06741B1B14B}" srcOrd="1" destOrd="0" presId="urn:microsoft.com/office/officeart/2005/8/layout/pictureOrgChart+Icon"/>
    <dgm:cxn modelId="{4C552F70-5CB7-4F5E-B418-F97506387956}" srcId="{D0310913-C86C-45F3-AD66-0EA8BC2176A3}" destId="{C1287A82-C367-4788-B60F-91047FB994C8}" srcOrd="1" destOrd="0" parTransId="{61F1BF27-45B2-44AC-AC06-EF6BD0F938E9}" sibTransId="{B9C31125-69B7-468D-B2C0-EA5B24DD0D55}"/>
    <dgm:cxn modelId="{C344297A-3F26-424A-91BC-939EF970AA71}" type="presOf" srcId="{D0310913-C86C-45F3-AD66-0EA8BC2176A3}" destId="{CDA990B3-66C0-490E-A3B8-3E8556F4CF4D}" srcOrd="1" destOrd="0" presId="urn:microsoft.com/office/officeart/2005/8/layout/pictureOrgChart+Icon"/>
    <dgm:cxn modelId="{49275483-3B5C-42C4-B044-9DC572D85D89}" type="presOf" srcId="{0672E476-77B4-498B-A822-C2BC8D1FBD81}" destId="{41D5410C-1A46-4E1E-8F25-59C86B272520}" srcOrd="1" destOrd="0" presId="urn:microsoft.com/office/officeart/2005/8/layout/pictureOrgChart+Icon"/>
    <dgm:cxn modelId="{F689B085-D292-44AA-ACCD-CAEBD930E8BB}" srcId="{1ACC9FA6-D036-4380-B205-E2884B08BEE4}" destId="{D0310913-C86C-45F3-AD66-0EA8BC2176A3}" srcOrd="0" destOrd="0" parTransId="{A4DCCBEA-20D8-4216-A58E-D3BA43DF9398}" sibTransId="{FE475587-5C9A-4F25-8357-7C16CF332722}"/>
    <dgm:cxn modelId="{B7ACD191-C937-4BD8-99DF-3FB9DA85EF41}" srcId="{D0310913-C86C-45F3-AD66-0EA8BC2176A3}" destId="{FA43539D-A925-4280-9F96-7FA4058F741F}" srcOrd="6" destOrd="0" parTransId="{F7EFD4A1-7FBB-4955-835A-0A86012E23C8}" sibTransId="{D3DB8DD0-BB87-4CBF-B6ED-4C5B6ACA1EBD}"/>
    <dgm:cxn modelId="{3206979D-67E9-462C-B8DD-D6D9D2E3CA0D}" srcId="{D0310913-C86C-45F3-AD66-0EA8BC2176A3}" destId="{54EA6AFA-2F74-4E7C-B078-81AAE588389A}" srcOrd="4" destOrd="0" parTransId="{E9CF19AE-2616-4B9A-A8E1-19C21287FCBA}" sibTransId="{791F731C-FC11-4EE2-9AC5-E6D5F17698D7}"/>
    <dgm:cxn modelId="{E62117BE-6B11-4908-B46A-91B567B0E676}" type="presOf" srcId="{C262FA09-57A4-4D10-BA58-BC219E19ADC6}" destId="{426C3194-CC6C-42F1-BCF2-88936F56E0C4}" srcOrd="0" destOrd="0" presId="urn:microsoft.com/office/officeart/2005/8/layout/pictureOrgChart+Icon"/>
    <dgm:cxn modelId="{3FBA11CB-67C8-4CF2-B918-28A41DA7C317}" type="presOf" srcId="{54EA6AFA-2F74-4E7C-B078-81AAE588389A}" destId="{DF624E46-8A45-4F96-B42B-C7C717107B07}" srcOrd="0" destOrd="0" presId="urn:microsoft.com/office/officeart/2005/8/layout/pictureOrgChart+Icon"/>
    <dgm:cxn modelId="{7193F2CB-F47A-4971-BA9D-7EE4F58D696D}" type="presOf" srcId="{F7EFD4A1-7FBB-4955-835A-0A86012E23C8}" destId="{24438C0B-8C64-483B-88C9-BEC8B7446EB5}" srcOrd="0" destOrd="0" presId="urn:microsoft.com/office/officeart/2005/8/layout/pictureOrgChart+Icon"/>
    <dgm:cxn modelId="{4B2BBCD1-482F-4020-9147-A95CCA75C3C9}" type="presOf" srcId="{C59635AE-F4DF-49A9-BF4A-E96ACB8573B2}" destId="{9872C40D-0476-46E9-85B3-EC65CCB70BDA}" srcOrd="0" destOrd="0" presId="urn:microsoft.com/office/officeart/2005/8/layout/pictureOrgChart+Icon"/>
    <dgm:cxn modelId="{300194DC-B3F4-4C5D-9D9F-04536DE932E4}" type="presOf" srcId="{5C8EBBC5-EB00-413E-A252-01673BCB5BA0}" destId="{5704605E-101B-41BB-83B7-EECE4EBC369C}" srcOrd="1" destOrd="0" presId="urn:microsoft.com/office/officeart/2005/8/layout/pictureOrgChart+Icon"/>
    <dgm:cxn modelId="{1A6A9ADF-1658-4F24-A62D-1B826B2EFD26}" type="presOf" srcId="{C1287A82-C367-4788-B60F-91047FB994C8}" destId="{FE7DFB52-9AFC-4839-A961-D5B9C8CF8BAB}" srcOrd="0" destOrd="0" presId="urn:microsoft.com/office/officeart/2005/8/layout/pictureOrgChart+Icon"/>
    <dgm:cxn modelId="{2CD9A2EB-F3B4-4831-9B3C-075581B500B5}" type="presOf" srcId="{0CECAFEE-7E96-46EF-8678-E00F11BD9EEB}" destId="{0DED4DB8-4878-49FD-81E5-311FA7589568}" srcOrd="0" destOrd="0" presId="urn:microsoft.com/office/officeart/2005/8/layout/pictureOrgChart+Icon"/>
    <dgm:cxn modelId="{67B2B1F0-0A48-4629-911B-96DAFF405CB7}" type="presOf" srcId="{DF8B1471-7B18-47E1-860E-D2E8236C3507}" destId="{3F31A5C2-54B9-43CA-898F-16F6FABD64D1}" srcOrd="1" destOrd="0" presId="urn:microsoft.com/office/officeart/2005/8/layout/pictureOrgChart+Icon"/>
    <dgm:cxn modelId="{C2A808F2-F3DD-478C-BDC2-0C43A886BDC4}" type="presOf" srcId="{DF8B1471-7B18-47E1-860E-D2E8236C3507}" destId="{CDA1017D-D1F6-442B-8C36-8A799970DA31}" srcOrd="0" destOrd="0" presId="urn:microsoft.com/office/officeart/2005/8/layout/pictureOrgChart+Icon"/>
    <dgm:cxn modelId="{92FC1DF4-7F04-4C5C-B479-DC9149FD66F3}" type="presOf" srcId="{1A090FCD-577D-4D69-8447-AF15C0FC5E5B}" destId="{25FC019D-9DF6-457E-80FA-B9E89295D781}" srcOrd="1" destOrd="0" presId="urn:microsoft.com/office/officeart/2005/8/layout/pictureOrgChart+Icon"/>
    <dgm:cxn modelId="{A3460BF6-0A44-4363-AA85-DB2BA8E66523}" type="presOf" srcId="{1A090FCD-577D-4D69-8447-AF15C0FC5E5B}" destId="{4468244C-8348-4C4A-A819-CD99EFF2896A}" srcOrd="0" destOrd="0" presId="urn:microsoft.com/office/officeart/2005/8/layout/pictureOrgChart+Icon"/>
    <dgm:cxn modelId="{5E8595FA-E7C3-43FE-A873-9098BAFAED3F}" type="presOf" srcId="{5C8EBBC5-EB00-413E-A252-01673BCB5BA0}" destId="{62AD157D-B96A-4807-B420-B6CEC41ACBAE}" srcOrd="0" destOrd="0" presId="urn:microsoft.com/office/officeart/2005/8/layout/pictureOrgChart+Icon"/>
    <dgm:cxn modelId="{A345EEFD-8D0C-4012-B883-913DF0001D82}" type="presOf" srcId="{FA43539D-A925-4280-9F96-7FA4058F741F}" destId="{B7EBEDA9-E315-4FE3-AEE5-99E74B235354}" srcOrd="0" destOrd="0" presId="urn:microsoft.com/office/officeart/2005/8/layout/pictureOrgChart+Icon"/>
    <dgm:cxn modelId="{5251A60C-3689-4561-8268-D3AD388460C0}" type="presParOf" srcId="{4B8A8322-9790-42B1-847A-E82C342C1EFC}" destId="{531D0F3A-0FE2-45BD-9AE0-138AE999D2AF}" srcOrd="0" destOrd="0" presId="urn:microsoft.com/office/officeart/2005/8/layout/pictureOrgChart+Icon"/>
    <dgm:cxn modelId="{4D7890E0-AAEB-42CF-976F-FC05127954BA}" type="presParOf" srcId="{531D0F3A-0FE2-45BD-9AE0-138AE999D2AF}" destId="{22E679DE-047C-41CC-ADF5-D307CE69C484}" srcOrd="0" destOrd="0" presId="urn:microsoft.com/office/officeart/2005/8/layout/pictureOrgChart+Icon"/>
    <dgm:cxn modelId="{0EE5B5BD-856F-413B-A04C-E01D5D4DFDE7}" type="presParOf" srcId="{22E679DE-047C-41CC-ADF5-D307CE69C484}" destId="{D5729C52-8E17-4A08-A476-3D885E7E4E01}" srcOrd="0" destOrd="0" presId="urn:microsoft.com/office/officeart/2005/8/layout/pictureOrgChart+Icon"/>
    <dgm:cxn modelId="{12B072D0-ED01-4CDC-AF10-23FB5127CA75}" type="presParOf" srcId="{22E679DE-047C-41CC-ADF5-D307CE69C484}" destId="{38E06205-DEEF-4FE8-91E9-8E678FEACDA7}" srcOrd="1" destOrd="0" presId="urn:microsoft.com/office/officeart/2005/8/layout/pictureOrgChart+Icon"/>
    <dgm:cxn modelId="{0F928874-B7C0-4731-88C5-3300F88AF43A}" type="presParOf" srcId="{22E679DE-047C-41CC-ADF5-D307CE69C484}" destId="{CDA990B3-66C0-490E-A3B8-3E8556F4CF4D}" srcOrd="2" destOrd="0" presId="urn:microsoft.com/office/officeart/2005/8/layout/pictureOrgChart+Icon"/>
    <dgm:cxn modelId="{392F67CB-690A-43F2-8276-77872FC5B1F8}" type="presParOf" srcId="{531D0F3A-0FE2-45BD-9AE0-138AE999D2AF}" destId="{3A0EAF19-5696-41D2-8857-95FE4CF8DA86}" srcOrd="1" destOrd="0" presId="urn:microsoft.com/office/officeart/2005/8/layout/pictureOrgChart+Icon"/>
    <dgm:cxn modelId="{4B715430-F852-4ACF-BEE7-F460B63B5BD6}" type="presParOf" srcId="{3A0EAF19-5696-41D2-8857-95FE4CF8DA86}" destId="{1C470C5D-36E8-40B4-B2E1-1660BC825000}" srcOrd="0" destOrd="0" presId="urn:microsoft.com/office/officeart/2005/8/layout/pictureOrgChart+Icon"/>
    <dgm:cxn modelId="{133C43A8-35DE-4ECF-915F-A35A29451C98}" type="presParOf" srcId="{3A0EAF19-5696-41D2-8857-95FE4CF8DA86}" destId="{4D0530CC-AA26-4ED8-AF22-9F5EFF5765EE}" srcOrd="1" destOrd="0" presId="urn:microsoft.com/office/officeart/2005/8/layout/pictureOrgChart+Icon"/>
    <dgm:cxn modelId="{83241D6F-191A-4EFE-BFE7-5E7F85EC5973}" type="presParOf" srcId="{4D0530CC-AA26-4ED8-AF22-9F5EFF5765EE}" destId="{2BD681DD-600C-43F5-85DB-B0EDC26DF247}" srcOrd="0" destOrd="0" presId="urn:microsoft.com/office/officeart/2005/8/layout/pictureOrgChart+Icon"/>
    <dgm:cxn modelId="{699141DF-4A71-4DB2-A0A6-9BDC627B508E}" type="presParOf" srcId="{2BD681DD-600C-43F5-85DB-B0EDC26DF247}" destId="{DF624E46-8A45-4F96-B42B-C7C717107B07}" srcOrd="0" destOrd="0" presId="urn:microsoft.com/office/officeart/2005/8/layout/pictureOrgChart+Icon"/>
    <dgm:cxn modelId="{9E66AB07-E3CA-4131-B832-EAFA844236C3}" type="presParOf" srcId="{2BD681DD-600C-43F5-85DB-B0EDC26DF247}" destId="{3F341B6D-7BF2-40D0-9488-BC3363D1DBF4}" srcOrd="1" destOrd="0" presId="urn:microsoft.com/office/officeart/2005/8/layout/pictureOrgChart+Icon"/>
    <dgm:cxn modelId="{CC0ACD41-436E-4EF5-A031-D66D80706C13}" type="presParOf" srcId="{2BD681DD-600C-43F5-85DB-B0EDC26DF247}" destId="{2E755DFB-D7A3-4F6A-89B0-365083064D10}" srcOrd="2" destOrd="0" presId="urn:microsoft.com/office/officeart/2005/8/layout/pictureOrgChart+Icon"/>
    <dgm:cxn modelId="{BF7A4122-5705-439C-A285-B934799C2262}" type="presParOf" srcId="{4D0530CC-AA26-4ED8-AF22-9F5EFF5765EE}" destId="{EB46C858-6354-42FF-80BD-A88AB7FB1666}" srcOrd="1" destOrd="0" presId="urn:microsoft.com/office/officeart/2005/8/layout/pictureOrgChart+Icon"/>
    <dgm:cxn modelId="{610473A9-68F8-4E01-B7E7-8848AB646C03}" type="presParOf" srcId="{4D0530CC-AA26-4ED8-AF22-9F5EFF5765EE}" destId="{45261372-EA26-434B-9A9B-733140AFD823}" srcOrd="2" destOrd="0" presId="urn:microsoft.com/office/officeart/2005/8/layout/pictureOrgChart+Icon"/>
    <dgm:cxn modelId="{EE4F9700-E227-4AB2-9370-577E2B0C7712}" type="presParOf" srcId="{3A0EAF19-5696-41D2-8857-95FE4CF8DA86}" destId="{0DED4DB8-4878-49FD-81E5-311FA7589568}" srcOrd="2" destOrd="0" presId="urn:microsoft.com/office/officeart/2005/8/layout/pictureOrgChart+Icon"/>
    <dgm:cxn modelId="{81381F3F-08C1-4666-AFD7-D779158D1859}" type="presParOf" srcId="{3A0EAF19-5696-41D2-8857-95FE4CF8DA86}" destId="{7077D79E-D594-4485-BDF8-093AEC87816F}" srcOrd="3" destOrd="0" presId="urn:microsoft.com/office/officeart/2005/8/layout/pictureOrgChart+Icon"/>
    <dgm:cxn modelId="{82588150-7B19-4BBF-A60F-4B670C7703E3}" type="presParOf" srcId="{7077D79E-D594-4485-BDF8-093AEC87816F}" destId="{5F6247A8-279D-49E7-A25D-30BFF52BC2D0}" srcOrd="0" destOrd="0" presId="urn:microsoft.com/office/officeart/2005/8/layout/pictureOrgChart+Icon"/>
    <dgm:cxn modelId="{D5491F75-0893-4011-A2A1-51E5EEFDCC80}" type="presParOf" srcId="{5F6247A8-279D-49E7-A25D-30BFF52BC2D0}" destId="{62AD157D-B96A-4807-B420-B6CEC41ACBAE}" srcOrd="0" destOrd="0" presId="urn:microsoft.com/office/officeart/2005/8/layout/pictureOrgChart+Icon"/>
    <dgm:cxn modelId="{85CBE442-61A6-4EA6-96BB-AEA21C25CC0B}" type="presParOf" srcId="{5F6247A8-279D-49E7-A25D-30BFF52BC2D0}" destId="{1F561D68-4BF8-4EE0-B2F4-05F28597DFD7}" srcOrd="1" destOrd="0" presId="urn:microsoft.com/office/officeart/2005/8/layout/pictureOrgChart+Icon"/>
    <dgm:cxn modelId="{8F71C746-119A-47FE-8D2E-2335FFC335DD}" type="presParOf" srcId="{5F6247A8-279D-49E7-A25D-30BFF52BC2D0}" destId="{5704605E-101B-41BB-83B7-EECE4EBC369C}" srcOrd="2" destOrd="0" presId="urn:microsoft.com/office/officeart/2005/8/layout/pictureOrgChart+Icon"/>
    <dgm:cxn modelId="{B87B9793-CD59-4854-AA9C-0EF74DE36142}" type="presParOf" srcId="{7077D79E-D594-4485-BDF8-093AEC87816F}" destId="{C6E639E7-1F80-4D1D-8AB1-F73437004A32}" srcOrd="1" destOrd="0" presId="urn:microsoft.com/office/officeart/2005/8/layout/pictureOrgChart+Icon"/>
    <dgm:cxn modelId="{EDE9EC59-02C1-49EE-A3E7-C733DBD2F62E}" type="presParOf" srcId="{7077D79E-D594-4485-BDF8-093AEC87816F}" destId="{FD53DAA1-3F5D-4CF8-9C1E-57B68948F99D}" srcOrd="2" destOrd="0" presId="urn:microsoft.com/office/officeart/2005/8/layout/pictureOrgChart+Icon"/>
    <dgm:cxn modelId="{9965FC79-5E51-438A-9C13-DB0671CC81C4}" type="presParOf" srcId="{3A0EAF19-5696-41D2-8857-95FE4CF8DA86}" destId="{24438C0B-8C64-483B-88C9-BEC8B7446EB5}" srcOrd="4" destOrd="0" presId="urn:microsoft.com/office/officeart/2005/8/layout/pictureOrgChart+Icon"/>
    <dgm:cxn modelId="{FAC81F75-5EA3-411C-A440-7DE14B1C8958}" type="presParOf" srcId="{3A0EAF19-5696-41D2-8857-95FE4CF8DA86}" destId="{8D1BF29E-ABF1-4DFD-8270-D4E5003F6DBF}" srcOrd="5" destOrd="0" presId="urn:microsoft.com/office/officeart/2005/8/layout/pictureOrgChart+Icon"/>
    <dgm:cxn modelId="{D191CB32-A9DD-435F-8639-2C47996C6725}" type="presParOf" srcId="{8D1BF29E-ABF1-4DFD-8270-D4E5003F6DBF}" destId="{DF7A263B-846F-4625-B92B-A5CC22DEBF38}" srcOrd="0" destOrd="0" presId="urn:microsoft.com/office/officeart/2005/8/layout/pictureOrgChart+Icon"/>
    <dgm:cxn modelId="{4AABD687-876F-474F-A086-E5EC10744CC6}" type="presParOf" srcId="{DF7A263B-846F-4625-B92B-A5CC22DEBF38}" destId="{B7EBEDA9-E315-4FE3-AEE5-99E74B235354}" srcOrd="0" destOrd="0" presId="urn:microsoft.com/office/officeart/2005/8/layout/pictureOrgChart+Icon"/>
    <dgm:cxn modelId="{4F033100-5B09-4307-8DA3-C7DC023C1D9A}" type="presParOf" srcId="{DF7A263B-846F-4625-B92B-A5CC22DEBF38}" destId="{3A374F2C-7E65-40CA-BF42-1AD12F84A2F8}" srcOrd="1" destOrd="0" presId="urn:microsoft.com/office/officeart/2005/8/layout/pictureOrgChart+Icon"/>
    <dgm:cxn modelId="{F212459C-8863-4E61-A55B-4451A8089254}" type="presParOf" srcId="{DF7A263B-846F-4625-B92B-A5CC22DEBF38}" destId="{028CEDC6-7488-4FB2-95D6-E06741B1B14B}" srcOrd="2" destOrd="0" presId="urn:microsoft.com/office/officeart/2005/8/layout/pictureOrgChart+Icon"/>
    <dgm:cxn modelId="{2CEC7305-28B2-41F3-9245-FD57DFF42DDD}" type="presParOf" srcId="{8D1BF29E-ABF1-4DFD-8270-D4E5003F6DBF}" destId="{F6C085A7-E086-438F-B321-FC266ECE1C4A}" srcOrd="1" destOrd="0" presId="urn:microsoft.com/office/officeart/2005/8/layout/pictureOrgChart+Icon"/>
    <dgm:cxn modelId="{33E0CF96-F24C-444C-83E6-FE328987A6C4}" type="presParOf" srcId="{8D1BF29E-ABF1-4DFD-8270-D4E5003F6DBF}" destId="{3E868A48-3E9E-41E7-9084-72253ABA54F3}" srcOrd="2" destOrd="0" presId="urn:microsoft.com/office/officeart/2005/8/layout/pictureOrgChart+Icon"/>
    <dgm:cxn modelId="{0B0A3A83-B6A1-4FE8-8FA3-DE629E903523}" type="presParOf" srcId="{531D0F3A-0FE2-45BD-9AE0-138AE999D2AF}" destId="{0427ECD8-F661-4920-ABE0-7D89EFB5EADE}" srcOrd="2" destOrd="0" presId="urn:microsoft.com/office/officeart/2005/8/layout/pictureOrgChart+Icon"/>
    <dgm:cxn modelId="{2CE7EF13-39D3-46F2-AF39-E401339B720C}" type="presParOf" srcId="{0427ECD8-F661-4920-ABE0-7D89EFB5EADE}" destId="{9872C40D-0476-46E9-85B3-EC65CCB70BDA}" srcOrd="0" destOrd="0" presId="urn:microsoft.com/office/officeart/2005/8/layout/pictureOrgChart+Icon"/>
    <dgm:cxn modelId="{B9442F4A-E73C-4EFA-8D1A-AC7AC66E84F7}" type="presParOf" srcId="{0427ECD8-F661-4920-ABE0-7D89EFB5EADE}" destId="{85898399-363D-4B92-8489-E31BA1AE965B}" srcOrd="1" destOrd="0" presId="urn:microsoft.com/office/officeart/2005/8/layout/pictureOrgChart+Icon"/>
    <dgm:cxn modelId="{1A9369CB-1FC0-4970-92B9-4DBD288AD3A8}" type="presParOf" srcId="{85898399-363D-4B92-8489-E31BA1AE965B}" destId="{4B4B7305-4C4A-4973-9DF5-74C6D063B9A2}" srcOrd="0" destOrd="0" presId="urn:microsoft.com/office/officeart/2005/8/layout/pictureOrgChart+Icon"/>
    <dgm:cxn modelId="{A401A761-8D6F-4452-90D6-576F6F7DD9A3}" type="presParOf" srcId="{4B4B7305-4C4A-4973-9DF5-74C6D063B9A2}" destId="{8AAF56D4-F938-44EC-BE93-315FB33FDB7A}" srcOrd="0" destOrd="0" presId="urn:microsoft.com/office/officeart/2005/8/layout/pictureOrgChart+Icon"/>
    <dgm:cxn modelId="{0C853615-FF2F-404C-B01C-A0D354DA033F}" type="presParOf" srcId="{4B4B7305-4C4A-4973-9DF5-74C6D063B9A2}" destId="{FFAB9A44-59EF-4860-8768-6E0967FC3437}" srcOrd="1" destOrd="0" presId="urn:microsoft.com/office/officeart/2005/8/layout/pictureOrgChart+Icon"/>
    <dgm:cxn modelId="{6B910D7D-AD92-4977-92F6-A2203E1D1091}" type="presParOf" srcId="{4B4B7305-4C4A-4973-9DF5-74C6D063B9A2}" destId="{41D5410C-1A46-4E1E-8F25-59C86B272520}" srcOrd="2" destOrd="0" presId="urn:microsoft.com/office/officeart/2005/8/layout/pictureOrgChart+Icon"/>
    <dgm:cxn modelId="{74ADCD96-E1F2-439D-8FED-C22EDEB07C9D}" type="presParOf" srcId="{85898399-363D-4B92-8489-E31BA1AE965B}" destId="{8604C95B-1B2B-44A5-9F71-7D87CF054295}" srcOrd="1" destOrd="0" presId="urn:microsoft.com/office/officeart/2005/8/layout/pictureOrgChart+Icon"/>
    <dgm:cxn modelId="{47DD01BA-4B9B-4149-96AF-4B1A6E5EC040}" type="presParOf" srcId="{85898399-363D-4B92-8489-E31BA1AE965B}" destId="{8ADBD17D-EDFA-46C4-84BB-1B8FFDE19767}" srcOrd="2" destOrd="0" presId="urn:microsoft.com/office/officeart/2005/8/layout/pictureOrgChart+Icon"/>
    <dgm:cxn modelId="{1660BE8E-9E52-4068-AA22-58AB95B84E8E}" type="presParOf" srcId="{0427ECD8-F661-4920-ABE0-7D89EFB5EADE}" destId="{A35C0ED5-257B-4EBB-B91B-65A30BD1C3E1}" srcOrd="2" destOrd="0" presId="urn:microsoft.com/office/officeart/2005/8/layout/pictureOrgChart+Icon"/>
    <dgm:cxn modelId="{F69CDD4C-2B09-4842-B910-DB5A157077C2}" type="presParOf" srcId="{0427ECD8-F661-4920-ABE0-7D89EFB5EADE}" destId="{FAAAB57F-6B5A-48C0-8197-E33A8E74EC15}" srcOrd="3" destOrd="0" presId="urn:microsoft.com/office/officeart/2005/8/layout/pictureOrgChart+Icon"/>
    <dgm:cxn modelId="{A949939C-3683-4B81-8932-C24C0737DDF4}" type="presParOf" srcId="{FAAAB57F-6B5A-48C0-8197-E33A8E74EC15}" destId="{77FD7954-98B4-45F7-898D-6A984737F9A4}" srcOrd="0" destOrd="0" presId="urn:microsoft.com/office/officeart/2005/8/layout/pictureOrgChart+Icon"/>
    <dgm:cxn modelId="{27B7265A-0EC4-44B5-99FF-67052BAA2C00}" type="presParOf" srcId="{77FD7954-98B4-45F7-898D-6A984737F9A4}" destId="{FE7DFB52-9AFC-4839-A961-D5B9C8CF8BAB}" srcOrd="0" destOrd="0" presId="urn:microsoft.com/office/officeart/2005/8/layout/pictureOrgChart+Icon"/>
    <dgm:cxn modelId="{6A2D65DF-A2D4-4C1A-9868-C9A043533355}" type="presParOf" srcId="{77FD7954-98B4-45F7-898D-6A984737F9A4}" destId="{4FB7617C-C401-4A28-9A7E-9412E35B45CD}" srcOrd="1" destOrd="0" presId="urn:microsoft.com/office/officeart/2005/8/layout/pictureOrgChart+Icon"/>
    <dgm:cxn modelId="{EEE8023B-569B-4494-A327-BC6179C3A997}" type="presParOf" srcId="{77FD7954-98B4-45F7-898D-6A984737F9A4}" destId="{CD27CA28-A653-416B-809F-EB4C4E8D8F79}" srcOrd="2" destOrd="0" presId="urn:microsoft.com/office/officeart/2005/8/layout/pictureOrgChart+Icon"/>
    <dgm:cxn modelId="{F3792456-4262-4A99-A1FC-7A509BD1DAEB}" type="presParOf" srcId="{FAAAB57F-6B5A-48C0-8197-E33A8E74EC15}" destId="{C2AEAFDD-5391-4712-BAEA-54C8B769D125}" srcOrd="1" destOrd="0" presId="urn:microsoft.com/office/officeart/2005/8/layout/pictureOrgChart+Icon"/>
    <dgm:cxn modelId="{C3F3EABB-865F-47BC-8901-B91E7FC5134B}" type="presParOf" srcId="{FAAAB57F-6B5A-48C0-8197-E33A8E74EC15}" destId="{C22ED4B4-B573-4925-81E2-D881675D7729}" srcOrd="2" destOrd="0" presId="urn:microsoft.com/office/officeart/2005/8/layout/pictureOrgChart+Icon"/>
    <dgm:cxn modelId="{E9A806E1-A7D9-40D7-98DF-993FC7892C2E}" type="presParOf" srcId="{0427ECD8-F661-4920-ABE0-7D89EFB5EADE}" destId="{426C3194-CC6C-42F1-BCF2-88936F56E0C4}" srcOrd="4" destOrd="0" presId="urn:microsoft.com/office/officeart/2005/8/layout/pictureOrgChart+Icon"/>
    <dgm:cxn modelId="{43C3E0D3-7ADD-47D3-8CD9-7F6E390670DB}" type="presParOf" srcId="{0427ECD8-F661-4920-ABE0-7D89EFB5EADE}" destId="{7B84DDDB-7652-4AA6-A444-451AE9F292EE}" srcOrd="5" destOrd="0" presId="urn:microsoft.com/office/officeart/2005/8/layout/pictureOrgChart+Icon"/>
    <dgm:cxn modelId="{E98BA964-8E73-405C-B966-5D1C244508DD}" type="presParOf" srcId="{7B84DDDB-7652-4AA6-A444-451AE9F292EE}" destId="{371CA696-7E2B-45B6-B38E-E01E2A52C8F9}" srcOrd="0" destOrd="0" presId="urn:microsoft.com/office/officeart/2005/8/layout/pictureOrgChart+Icon"/>
    <dgm:cxn modelId="{8D2A1579-491E-4B25-8DE0-C85564496DB3}" type="presParOf" srcId="{371CA696-7E2B-45B6-B38E-E01E2A52C8F9}" destId="{CDA1017D-D1F6-442B-8C36-8A799970DA31}" srcOrd="0" destOrd="0" presId="urn:microsoft.com/office/officeart/2005/8/layout/pictureOrgChart+Icon"/>
    <dgm:cxn modelId="{2DA62053-62A3-4669-B1C8-842812DC49FB}" type="presParOf" srcId="{371CA696-7E2B-45B6-B38E-E01E2A52C8F9}" destId="{68603C10-892E-49FD-A395-C1E2D106A0E8}" srcOrd="1" destOrd="0" presId="urn:microsoft.com/office/officeart/2005/8/layout/pictureOrgChart+Icon"/>
    <dgm:cxn modelId="{621F749E-FED5-4C4F-BFF8-A145A2362628}" type="presParOf" srcId="{371CA696-7E2B-45B6-B38E-E01E2A52C8F9}" destId="{3F31A5C2-54B9-43CA-898F-16F6FABD64D1}" srcOrd="2" destOrd="0" presId="urn:microsoft.com/office/officeart/2005/8/layout/pictureOrgChart+Icon"/>
    <dgm:cxn modelId="{E4FB5916-9EDC-43B5-BC23-18E1B2E2B976}" type="presParOf" srcId="{7B84DDDB-7652-4AA6-A444-451AE9F292EE}" destId="{029F9345-14AD-421A-81C6-0F9576FE6786}" srcOrd="1" destOrd="0" presId="urn:microsoft.com/office/officeart/2005/8/layout/pictureOrgChart+Icon"/>
    <dgm:cxn modelId="{6FF604A0-6790-4DE2-9503-64A8DC7DD141}" type="presParOf" srcId="{7B84DDDB-7652-4AA6-A444-451AE9F292EE}" destId="{31F772AF-430D-4FFE-BD17-7E5048F4A773}" srcOrd="2" destOrd="0" presId="urn:microsoft.com/office/officeart/2005/8/layout/pictureOrgChart+Icon"/>
    <dgm:cxn modelId="{BFFBA685-1F72-4999-ADC3-3A390D42CDDD}" type="presParOf" srcId="{0427ECD8-F661-4920-ABE0-7D89EFB5EADE}" destId="{425E4FBF-7D4A-4732-BBF5-C5E142B79487}" srcOrd="6" destOrd="0" presId="urn:microsoft.com/office/officeart/2005/8/layout/pictureOrgChart+Icon"/>
    <dgm:cxn modelId="{55924503-5F1B-4957-B667-DF5EE4D956BD}" type="presParOf" srcId="{0427ECD8-F661-4920-ABE0-7D89EFB5EADE}" destId="{16F27C0B-E05E-4FD5-BAEA-4BC4F5FAA04F}" srcOrd="7" destOrd="0" presId="urn:microsoft.com/office/officeart/2005/8/layout/pictureOrgChart+Icon"/>
    <dgm:cxn modelId="{98213230-862F-4631-B320-86B8AA85D9F6}" type="presParOf" srcId="{16F27C0B-E05E-4FD5-BAEA-4BC4F5FAA04F}" destId="{D01BF501-B920-4CDD-B560-9918D8B8B3F5}" srcOrd="0" destOrd="0" presId="urn:microsoft.com/office/officeart/2005/8/layout/pictureOrgChart+Icon"/>
    <dgm:cxn modelId="{A1FD868C-6B6D-4C98-BC7E-98CA5EBC83EB}" type="presParOf" srcId="{D01BF501-B920-4CDD-B560-9918D8B8B3F5}" destId="{4468244C-8348-4C4A-A819-CD99EFF2896A}" srcOrd="0" destOrd="0" presId="urn:microsoft.com/office/officeart/2005/8/layout/pictureOrgChart+Icon"/>
    <dgm:cxn modelId="{E685C308-1A96-4144-AEA6-1ED8337F67B0}" type="presParOf" srcId="{D01BF501-B920-4CDD-B560-9918D8B8B3F5}" destId="{85A86ECA-F663-4822-8D7A-1607ADF810EE}" srcOrd="1" destOrd="0" presId="urn:microsoft.com/office/officeart/2005/8/layout/pictureOrgChart+Icon"/>
    <dgm:cxn modelId="{8E961B01-599C-461A-8930-468C49CC00A9}" type="presParOf" srcId="{D01BF501-B920-4CDD-B560-9918D8B8B3F5}" destId="{25FC019D-9DF6-457E-80FA-B9E89295D781}" srcOrd="2" destOrd="0" presId="urn:microsoft.com/office/officeart/2005/8/layout/pictureOrgChart+Icon"/>
    <dgm:cxn modelId="{D7673FFB-778E-4E90-B74A-38332E4256A5}" type="presParOf" srcId="{16F27C0B-E05E-4FD5-BAEA-4BC4F5FAA04F}" destId="{2A846B9C-4FCA-4FCC-9821-D77688C4ED97}" srcOrd="1" destOrd="0" presId="urn:microsoft.com/office/officeart/2005/8/layout/pictureOrgChart+Icon"/>
    <dgm:cxn modelId="{3B835516-2451-475F-8421-996561627FAB}" type="presParOf" srcId="{16F27C0B-E05E-4FD5-BAEA-4BC4F5FAA04F}" destId="{38A5A3E1-9F92-408B-B180-CB519CD28127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 custScaleY="145395" custLinFactNeighborY="-654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 custScaleY="145395" custLinFactNeighborY="-654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 custScaleY="145395" custLinFactNeighborY="-654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A7C0F3-6EC0-4D69-8C2D-85D2970FDFB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A41E1D-4BC2-4507-B9B4-5F1BAD1F0A13}" type="par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7B29-BC25-4E91-A93B-73BEF8DAFC9D}" type="sib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2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6F8F9D31-6406-418A-B2E0-98B0048B38F5}" type="pres">
      <dgm:prSet presAssocID="{E5A7C0F3-6EC0-4D69-8C2D-85D2970FDFBC}" presName="oChild" presStyleLbl="fgAcc1" presStyleIdx="0" presStyleCnt="5" custLinFactNeighborX="-3959" custLinFactNeighborY="1290">
        <dgm:presLayoutVars>
          <dgm:bulletEnabled val="1"/>
        </dgm:presLayoutVars>
      </dgm:prSet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2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1" presStyleCnt="5" custScaleY="79813" custLinFactNeighborY="3740">
        <dgm:presLayoutVars>
          <dgm:bulletEnabled val="1"/>
        </dgm:presLayoutVars>
      </dgm:prSet>
      <dgm:spPr/>
    </dgm:pt>
    <dgm:pt modelId="{63B7503D-0276-4491-A63F-A72E483B0F9C}" type="pres">
      <dgm:prSet presAssocID="{42FFF431-12DA-4EC4-8355-0C1F0985AF98}" presName="middleSibTrans" presStyleCnt="0"/>
      <dgm:spPr/>
    </dgm:pt>
    <dgm:pt modelId="{B579E7EC-289A-4C3F-A8E2-66FA80DBF7BA}" type="pres">
      <dgm:prSet presAssocID="{83DE62B6-3FED-4622-844B-A6A4A79EBD32}" presName="mChild" presStyleLbl="fgAcc1" presStyleIdx="2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119288FF-727B-4C35-BD91-6794C6EE2170}" type="pres">
      <dgm:prSet presAssocID="{D88EAB82-60C0-4D87-8F64-610B438F420C}" presName="middleSibTrans" presStyleCnt="0"/>
      <dgm:spPr/>
    </dgm:pt>
    <dgm:pt modelId="{E3A91650-0843-40DC-83E9-D885E8EF33CA}" type="pres">
      <dgm:prSet presAssocID="{55879FE1-1D08-415E-9781-F1BB8C50BDA7}" presName="mChild" presStyleLbl="fgAcc1" presStyleIdx="3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59E97D19-AE6E-46E5-BC51-E5C3332A3A03}" type="pres">
      <dgm:prSet presAssocID="{95439480-6F7D-4F9D-8B36-A199429ED7B3}" presName="middleSibTrans" presStyleCnt="0"/>
      <dgm:spPr/>
    </dgm:pt>
    <dgm:pt modelId="{262A8C7D-7AC3-4B36-BF44-28A4E9063F11}" type="pres">
      <dgm:prSet presAssocID="{25E7BC7D-38AE-44B2-9DF3-3788FDB839FF}" presName="mChild" presStyleLbl="fgAcc1" presStyleIdx="4" presStyleCnt="5" custScaleY="79813" custLinFactX="807" custLinFactNeighborX="100000" custLinFactNeighborY="2943">
        <dgm:presLayoutVars>
          <dgm:bulletEnabled val="1"/>
        </dgm:presLayoutVars>
      </dgm:prSet>
      <dgm:spPr/>
    </dgm:pt>
  </dgm:ptLst>
  <dgm:cxnLst>
    <dgm:cxn modelId="{1DDD1010-62F5-430B-8A6C-0DD5F765DC7B}" srcId="{34E82010-1A5E-4B1C-82AC-4B5B23564218}" destId="{55879FE1-1D08-415E-9781-F1BB8C50BDA7}" srcOrd="2" destOrd="0" parTransId="{A6FCBDF4-C2AE-4F7C-9135-ABC1BABA3FD2}" sibTransId="{95439480-6F7D-4F9D-8B36-A199429ED7B3}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2F0C4320-EE7D-41A6-82C5-9AC76C9A0E4D}" type="presOf" srcId="{55879FE1-1D08-415E-9781-F1BB8C50BDA7}" destId="{E3A91650-0843-40DC-83E9-D885E8EF33CA}" srcOrd="0" destOrd="0" presId="urn:microsoft.com/office/officeart/2005/8/layout/target2"/>
    <dgm:cxn modelId="{94E6CC33-C7D7-40B9-B256-E394BFFF118D}" type="presOf" srcId="{E5A7C0F3-6EC0-4D69-8C2D-85D2970FDFBC}" destId="{6F8F9D31-6406-418A-B2E0-98B0048B38F5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C5A9DD75-19A1-4987-8C8B-A016B78B14D6}" type="presOf" srcId="{25E7BC7D-38AE-44B2-9DF3-3788FDB839FF}" destId="{262A8C7D-7AC3-4B36-BF44-28A4E9063F11}" srcOrd="0" destOrd="0" presId="urn:microsoft.com/office/officeart/2005/8/layout/target2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0F3B0C95-FC27-4730-823B-6C320B0B435F}" srcId="{34E82010-1A5E-4B1C-82AC-4B5B23564218}" destId="{25E7BC7D-38AE-44B2-9DF3-3788FDB839FF}" srcOrd="3" destOrd="0" parTransId="{AADE8B03-42AC-4B0F-BF5D-2D159B3AD393}" sibTransId="{39467CCD-692F-4DE9-B83C-A7406BD9818F}"/>
    <dgm:cxn modelId="{F25EF295-0A2B-4F4B-A05D-1246CD15FF2E}" type="presOf" srcId="{83DE62B6-3FED-4622-844B-A6A4A79EBD32}" destId="{B579E7EC-289A-4C3F-A8E2-66FA80DBF7BA}" srcOrd="0" destOrd="0" presId="urn:microsoft.com/office/officeart/2005/8/layout/target2"/>
    <dgm:cxn modelId="{3DC8109B-92D4-4CB2-A8A2-8CEE038E2D8B}" srcId="{34E82010-1A5E-4B1C-82AC-4B5B23564218}" destId="{83DE62B6-3FED-4622-844B-A6A4A79EBD32}" srcOrd="1" destOrd="0" parTransId="{2A7B025B-9916-41BF-85A3-69540F463ADC}" sibTransId="{D88EAB82-60C0-4D87-8F64-610B438F420C}"/>
    <dgm:cxn modelId="{068314B9-96C6-43ED-9046-0D674FB1D16C}" srcId="{05B44323-5B5F-4882-A9B4-0202029DB587}" destId="{E5A7C0F3-6EC0-4D69-8C2D-85D2970FDFBC}" srcOrd="0" destOrd="0" parTransId="{80A41E1D-4BC2-4507-B9B4-5F1BAD1F0A13}" sibTransId="{49597B29-BC25-4E91-A93B-73BEF8DAFC9D}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CB0859C2-43FC-41E2-B4C5-253101FF8D81}" type="presParOf" srcId="{6DFAC341-0024-4C10-9E53-ED0CA3BD8FBE}" destId="{6F8F9D31-6406-418A-B2E0-98B0048B38F5}" srcOrd="0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2DF0B32D-7FC7-44E7-BEF1-C5A23469AD2E}" type="presParOf" srcId="{3C830BDD-69DF-4018-B0EC-95EE0F82E8E8}" destId="{63B7503D-0276-4491-A63F-A72E483B0F9C}" srcOrd="1" destOrd="0" presId="urn:microsoft.com/office/officeart/2005/8/layout/target2"/>
    <dgm:cxn modelId="{3C911FDA-CB36-4A46-BB46-F4CB57E4CC1F}" type="presParOf" srcId="{3C830BDD-69DF-4018-B0EC-95EE0F82E8E8}" destId="{B579E7EC-289A-4C3F-A8E2-66FA80DBF7BA}" srcOrd="2" destOrd="0" presId="urn:microsoft.com/office/officeart/2005/8/layout/target2"/>
    <dgm:cxn modelId="{1A568ACC-4782-4592-8748-AC223B3FCABE}" type="presParOf" srcId="{3C830BDD-69DF-4018-B0EC-95EE0F82E8E8}" destId="{119288FF-727B-4C35-BD91-6794C6EE2170}" srcOrd="3" destOrd="0" presId="urn:microsoft.com/office/officeart/2005/8/layout/target2"/>
    <dgm:cxn modelId="{7351F5AC-9E47-4B4A-AAC7-A0E1D98AB6B5}" type="presParOf" srcId="{3C830BDD-69DF-4018-B0EC-95EE0F82E8E8}" destId="{E3A91650-0843-40DC-83E9-D885E8EF33CA}" srcOrd="4" destOrd="0" presId="urn:microsoft.com/office/officeart/2005/8/layout/target2"/>
    <dgm:cxn modelId="{15AC1541-AAF5-4355-B0FF-C3390DA9640D}" type="presParOf" srcId="{3C830BDD-69DF-4018-B0EC-95EE0F82E8E8}" destId="{59E97D19-AE6E-46E5-BC51-E5C3332A3A03}" srcOrd="5" destOrd="0" presId="urn:microsoft.com/office/officeart/2005/8/layout/target2"/>
    <dgm:cxn modelId="{1D102587-348A-4F73-80D1-53A8A975AE92}" type="presParOf" srcId="{3C830BDD-69DF-4018-B0EC-95EE0F82E8E8}" destId="{262A8C7D-7AC3-4B36-BF44-28A4E9063F11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DFE56-65F3-4277-A502-CB83D9F405C4}">
      <dsp:nvSpPr>
        <dsp:cNvPr id="0" name=""/>
        <dsp:cNvSpPr/>
      </dsp:nvSpPr>
      <dsp:spPr>
        <a:xfrm>
          <a:off x="1823882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1620051"/>
        <a:ext cx="782622" cy="782622"/>
      </dsp:txXfrm>
    </dsp:sp>
    <dsp:sp modelId="{84467507-565C-4D7D-BFA4-46B4D5F20BE7}">
      <dsp:nvSpPr>
        <dsp:cNvPr id="0" name=""/>
        <dsp:cNvSpPr/>
      </dsp:nvSpPr>
      <dsp:spPr>
        <a:xfrm rot="16200000">
          <a:off x="2209914" y="1269647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68912" y="1282229"/>
        <a:ext cx="16736" cy="16736"/>
      </dsp:txXfrm>
    </dsp:sp>
    <dsp:sp modelId="{D29D6F29-EDE8-4000-BB71-15D0FE06233B}">
      <dsp:nvSpPr>
        <dsp:cNvPr id="0" name=""/>
        <dsp:cNvSpPr/>
      </dsp:nvSpPr>
      <dsp:spPr>
        <a:xfrm>
          <a:off x="1823882" y="16435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178522"/>
        <a:ext cx="782622" cy="782622"/>
      </dsp:txXfrm>
    </dsp:sp>
    <dsp:sp modelId="{5D835E9D-CE63-4CEA-B7D9-7AFA96F430BB}">
      <dsp:nvSpPr>
        <dsp:cNvPr id="0" name=""/>
        <dsp:cNvSpPr/>
      </dsp:nvSpPr>
      <dsp:spPr>
        <a:xfrm>
          <a:off x="2930679" y="1990411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89677" y="2002994"/>
        <a:ext cx="16736" cy="16736"/>
      </dsp:txXfrm>
    </dsp:sp>
    <dsp:sp modelId="{65783DD5-65B6-435E-B472-80E2F88D8FD1}">
      <dsp:nvSpPr>
        <dsp:cNvPr id="0" name=""/>
        <dsp:cNvSpPr/>
      </dsp:nvSpPr>
      <dsp:spPr>
        <a:xfrm>
          <a:off x="3265411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7498" y="1620051"/>
        <a:ext cx="782622" cy="782622"/>
      </dsp:txXfrm>
    </dsp:sp>
    <dsp:sp modelId="{F61CFA4B-8BA6-44C9-8853-EEAFF13DADCF}">
      <dsp:nvSpPr>
        <dsp:cNvPr id="0" name=""/>
        <dsp:cNvSpPr/>
      </dsp:nvSpPr>
      <dsp:spPr>
        <a:xfrm rot="5400000">
          <a:off x="2209914" y="2711176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68912" y="2723758"/>
        <a:ext cx="16736" cy="16736"/>
      </dsp:txXfrm>
    </dsp:sp>
    <dsp:sp modelId="{42A1925E-4BDD-49A2-BE55-790F435F9D36}">
      <dsp:nvSpPr>
        <dsp:cNvPr id="0" name=""/>
        <dsp:cNvSpPr/>
      </dsp:nvSpPr>
      <dsp:spPr>
        <a:xfrm>
          <a:off x="1823882" y="2899493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3061580"/>
        <a:ext cx="782622" cy="782622"/>
      </dsp:txXfrm>
    </dsp:sp>
    <dsp:sp modelId="{75DFF5C5-B6C7-4EFE-A5DD-2F6DF766275B}">
      <dsp:nvSpPr>
        <dsp:cNvPr id="0" name=""/>
        <dsp:cNvSpPr/>
      </dsp:nvSpPr>
      <dsp:spPr>
        <a:xfrm rot="10800000">
          <a:off x="1489150" y="1990411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48148" y="2002994"/>
        <a:ext cx="16736" cy="16736"/>
      </dsp:txXfrm>
    </dsp:sp>
    <dsp:sp modelId="{EDE933B6-E827-4F0C-9DD3-3F092D6365BC}">
      <dsp:nvSpPr>
        <dsp:cNvPr id="0" name=""/>
        <dsp:cNvSpPr/>
      </dsp:nvSpPr>
      <dsp:spPr>
        <a:xfrm>
          <a:off x="382353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440" y="1620051"/>
        <a:ext cx="782622" cy="7826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3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7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7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3" cy="1254460"/>
      </dsp:txXfrm>
    </dsp:sp>
    <dsp:sp modelId="{984A4014-C974-4DA2-B9AE-26BFE4330EA9}">
      <dsp:nvSpPr>
        <dsp:cNvPr id="0" name=""/>
        <dsp:cNvSpPr/>
      </dsp:nvSpPr>
      <dsp:spPr>
        <a:xfrm>
          <a:off x="1318202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700" y="2290845"/>
        <a:ext cx="985643" cy="564507"/>
      </dsp:txXfrm>
    </dsp:sp>
    <dsp:sp modelId="{384811B6-17B1-4485-9430-A1144E6DF291}">
      <dsp:nvSpPr>
        <dsp:cNvPr id="0" name=""/>
        <dsp:cNvSpPr/>
      </dsp:nvSpPr>
      <dsp:spPr>
        <a:xfrm>
          <a:off x="236424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741" y="2290845"/>
        <a:ext cx="985643" cy="564507"/>
      </dsp:txXfrm>
    </dsp:sp>
    <dsp:sp modelId="{B64DA0B6-F508-4408-A3BC-75623B94409D}">
      <dsp:nvSpPr>
        <dsp:cNvPr id="0" name=""/>
        <dsp:cNvSpPr/>
      </dsp:nvSpPr>
      <dsp:spPr>
        <a:xfrm>
          <a:off x="341028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8781" y="2290845"/>
        <a:ext cx="985643" cy="5645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3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7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7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3" cy="1254460"/>
      </dsp:txXfrm>
    </dsp:sp>
    <dsp:sp modelId="{984A4014-C974-4DA2-B9AE-26BFE4330EA9}">
      <dsp:nvSpPr>
        <dsp:cNvPr id="0" name=""/>
        <dsp:cNvSpPr/>
      </dsp:nvSpPr>
      <dsp:spPr>
        <a:xfrm>
          <a:off x="1318202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700" y="2290845"/>
        <a:ext cx="985643" cy="564507"/>
      </dsp:txXfrm>
    </dsp:sp>
    <dsp:sp modelId="{384811B6-17B1-4485-9430-A1144E6DF291}">
      <dsp:nvSpPr>
        <dsp:cNvPr id="0" name=""/>
        <dsp:cNvSpPr/>
      </dsp:nvSpPr>
      <dsp:spPr>
        <a:xfrm>
          <a:off x="236424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741" y="2290845"/>
        <a:ext cx="985643" cy="564507"/>
      </dsp:txXfrm>
    </dsp:sp>
    <dsp:sp modelId="{B64DA0B6-F508-4408-A3BC-75623B94409D}">
      <dsp:nvSpPr>
        <dsp:cNvPr id="0" name=""/>
        <dsp:cNvSpPr/>
      </dsp:nvSpPr>
      <dsp:spPr>
        <a:xfrm>
          <a:off x="341028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8781" y="2290845"/>
        <a:ext cx="985643" cy="56450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126724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26724"/>
        <a:ext cx="2916078" cy="892289"/>
      </dsp:txXfrm>
    </dsp:sp>
    <dsp:sp modelId="{BAF65991-9CE4-4754-977C-9C8F63F02D54}">
      <dsp:nvSpPr>
        <dsp:cNvPr id="0" name=""/>
        <dsp:cNvSpPr/>
      </dsp:nvSpPr>
      <dsp:spPr>
        <a:xfrm>
          <a:off x="0" y="2085719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85719"/>
        <a:ext cx="2916078" cy="892289"/>
      </dsp:txXfrm>
    </dsp:sp>
    <dsp:sp modelId="{9ECBCF7B-1C23-482E-BFF3-6E284686C6E8}">
      <dsp:nvSpPr>
        <dsp:cNvPr id="0" name=""/>
        <dsp:cNvSpPr/>
      </dsp:nvSpPr>
      <dsp:spPr>
        <a:xfrm>
          <a:off x="0" y="1044715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044715"/>
        <a:ext cx="2916078" cy="892289"/>
      </dsp:txXfrm>
    </dsp:sp>
    <dsp:sp modelId="{B54CC3AA-B839-4548-9702-4B6C71B39595}">
      <dsp:nvSpPr>
        <dsp:cNvPr id="0" name=""/>
        <dsp:cNvSpPr/>
      </dsp:nvSpPr>
      <dsp:spPr>
        <a:xfrm>
          <a:off x="0" y="3710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710"/>
        <a:ext cx="2916078" cy="892289"/>
      </dsp:txXfrm>
    </dsp:sp>
    <dsp:sp modelId="{3A43D483-88E2-4A15-87CA-BCF620F2DCD1}">
      <dsp:nvSpPr>
        <dsp:cNvPr id="0" name=""/>
        <dsp:cNvSpPr/>
      </dsp:nvSpPr>
      <dsp:spPr>
        <a:xfrm>
          <a:off x="5663286" y="78068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85065" y="99847"/>
        <a:ext cx="1071804" cy="700016"/>
      </dsp:txXfrm>
    </dsp:sp>
    <dsp:sp modelId="{EEC13D5B-CD33-4589-BFA5-7BA6B0C1BB15}">
      <dsp:nvSpPr>
        <dsp:cNvPr id="0" name=""/>
        <dsp:cNvSpPr/>
      </dsp:nvSpPr>
      <dsp:spPr>
        <a:xfrm>
          <a:off x="4770996" y="821642"/>
          <a:ext cx="1449970" cy="297429"/>
        </a:xfrm>
        <a:custGeom>
          <a:avLst/>
          <a:gdLst/>
          <a:ahLst/>
          <a:cxnLst/>
          <a:rect l="0" t="0" r="0" b="0"/>
          <a:pathLst>
            <a:path>
              <a:moveTo>
                <a:pt x="1449970" y="0"/>
              </a:moveTo>
              <a:lnTo>
                <a:pt x="1449970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213315" y="111907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35094" y="1140851"/>
        <a:ext cx="1071804" cy="700016"/>
      </dsp:txXfrm>
    </dsp:sp>
    <dsp:sp modelId="{C24F2270-8ED7-47D2-9F85-234A07C97831}">
      <dsp:nvSpPr>
        <dsp:cNvPr id="0" name=""/>
        <dsp:cNvSpPr/>
      </dsp:nvSpPr>
      <dsp:spPr>
        <a:xfrm>
          <a:off x="4046011" y="1862647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724985" y="0"/>
              </a:moveTo>
              <a:lnTo>
                <a:pt x="724985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488330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0109" y="2181856"/>
        <a:ext cx="1071804" cy="700016"/>
      </dsp:txXfrm>
    </dsp:sp>
    <dsp:sp modelId="{3F94E4CE-4E29-4E50-8DF2-69E0BFA0D2E9}">
      <dsp:nvSpPr>
        <dsp:cNvPr id="0" name=""/>
        <dsp:cNvSpPr/>
      </dsp:nvSpPr>
      <dsp:spPr>
        <a:xfrm>
          <a:off x="4770996" y="1862647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724985" y="148714"/>
              </a:lnTo>
              <a:lnTo>
                <a:pt x="724985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8301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60080" y="2181856"/>
        <a:ext cx="1071804" cy="700016"/>
      </dsp:txXfrm>
    </dsp:sp>
    <dsp:sp modelId="{52EA4D95-5BE7-4CC4-8FE9-B74D67CBF6F1}">
      <dsp:nvSpPr>
        <dsp:cNvPr id="0" name=""/>
        <dsp:cNvSpPr/>
      </dsp:nvSpPr>
      <dsp:spPr>
        <a:xfrm>
          <a:off x="6220967" y="821642"/>
          <a:ext cx="1449970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1449970" y="148714"/>
              </a:lnTo>
              <a:lnTo>
                <a:pt x="1449970" y="297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113257" y="111907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35036" y="1140851"/>
        <a:ext cx="1071804" cy="700016"/>
      </dsp:txXfrm>
    </dsp:sp>
    <dsp:sp modelId="{C8D27CAE-61B0-4387-9463-7D3212052A0E}">
      <dsp:nvSpPr>
        <dsp:cNvPr id="0" name=""/>
        <dsp:cNvSpPr/>
      </dsp:nvSpPr>
      <dsp:spPr>
        <a:xfrm>
          <a:off x="7625218" y="1862647"/>
          <a:ext cx="91440" cy="297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113257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35036" y="2181856"/>
        <a:ext cx="1071804" cy="700016"/>
      </dsp:txXfrm>
    </dsp:sp>
    <dsp:sp modelId="{DB51306D-7587-4C58-8C34-559ED0BF1010}">
      <dsp:nvSpPr>
        <dsp:cNvPr id="0" name=""/>
        <dsp:cNvSpPr/>
      </dsp:nvSpPr>
      <dsp:spPr>
        <a:xfrm>
          <a:off x="6945953" y="2903652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724985" y="0"/>
              </a:moveTo>
              <a:lnTo>
                <a:pt x="724985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388271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10050" y="3222861"/>
        <a:ext cx="1071804" cy="700016"/>
      </dsp:txXfrm>
    </dsp:sp>
    <dsp:sp modelId="{257F7053-CD3E-4495-BB09-6C977AFDF0C3}">
      <dsp:nvSpPr>
        <dsp:cNvPr id="0" name=""/>
        <dsp:cNvSpPr/>
      </dsp:nvSpPr>
      <dsp:spPr>
        <a:xfrm>
          <a:off x="7670938" y="2903652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724985" y="148714"/>
              </a:lnTo>
              <a:lnTo>
                <a:pt x="724985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7838242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60021" y="3222861"/>
        <a:ext cx="1071804" cy="7000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086854" y="392873"/>
          <a:ext cx="2580853" cy="1371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27015" y="433034"/>
        <a:ext cx="2500531" cy="1290885"/>
      </dsp:txXfrm>
    </dsp:sp>
    <dsp:sp modelId="{D4778B37-0FA3-43CA-AD11-95B34F90FB9D}">
      <dsp:nvSpPr>
        <dsp:cNvPr id="0" name=""/>
        <dsp:cNvSpPr/>
      </dsp:nvSpPr>
      <dsp:spPr>
        <a:xfrm>
          <a:off x="2331561" y="1764081"/>
          <a:ext cx="91440" cy="6882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22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5A84FECA-3563-478F-A1D9-B1A80D5342E4}">
      <dsp:nvSpPr>
        <dsp:cNvPr id="0" name=""/>
        <dsp:cNvSpPr/>
      </dsp:nvSpPr>
      <dsp:spPr>
        <a:xfrm rot="10800000" flipV="1">
          <a:off x="1086854" y="2452308"/>
          <a:ext cx="2580853" cy="4965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shade val="35000"/>
              <a:satMod val="16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 rot="-10800000">
        <a:off x="1101396" y="2466850"/>
        <a:ext cx="2551769" cy="4674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44185" y="498548"/>
          <a:ext cx="2066191" cy="13774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384529" y="538892"/>
        <a:ext cx="1985503" cy="1296772"/>
      </dsp:txXfrm>
    </dsp:sp>
    <dsp:sp modelId="{D4778B37-0FA3-43CA-AD11-95B34F90FB9D}">
      <dsp:nvSpPr>
        <dsp:cNvPr id="0" name=""/>
        <dsp:cNvSpPr/>
      </dsp:nvSpPr>
      <dsp:spPr>
        <a:xfrm>
          <a:off x="1034256" y="1876009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1343024" y="0"/>
              </a:moveTo>
              <a:lnTo>
                <a:pt x="1343024" y="275492"/>
              </a:lnTo>
              <a:lnTo>
                <a:pt x="0" y="275492"/>
              </a:lnTo>
              <a:lnTo>
                <a:pt x="0" y="550984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60" y="2426993"/>
          <a:ext cx="2066191" cy="41614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shade val="35000"/>
              <a:satMod val="16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3348" y="2439181"/>
        <a:ext cx="2041815" cy="391768"/>
      </dsp:txXfrm>
    </dsp:sp>
    <dsp:sp modelId="{A81FB302-8E47-4227-8B14-CB66FE4C5992}">
      <dsp:nvSpPr>
        <dsp:cNvPr id="0" name=""/>
        <dsp:cNvSpPr/>
      </dsp:nvSpPr>
      <dsp:spPr>
        <a:xfrm>
          <a:off x="2377281" y="1876009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492"/>
              </a:lnTo>
              <a:lnTo>
                <a:pt x="1343024" y="275492"/>
              </a:lnTo>
              <a:lnTo>
                <a:pt x="1343024" y="550984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047CB-F194-4024-A6ED-9B4DC2413227}">
      <dsp:nvSpPr>
        <dsp:cNvPr id="0" name=""/>
        <dsp:cNvSpPr/>
      </dsp:nvSpPr>
      <dsp:spPr>
        <a:xfrm>
          <a:off x="2687209" y="2426993"/>
          <a:ext cx="2066191" cy="41614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shade val="35000"/>
              <a:satMod val="16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99397" y="2439181"/>
        <a:ext cx="2041815" cy="39176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245380" y="233387"/>
          <a:ext cx="2263801" cy="109867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77559" y="265566"/>
        <a:ext cx="2199443" cy="1034312"/>
      </dsp:txXfrm>
    </dsp:sp>
    <dsp:sp modelId="{68A23010-16B5-4E17-BF27-D7B4A3E89475}">
      <dsp:nvSpPr>
        <dsp:cNvPr id="0" name=""/>
        <dsp:cNvSpPr/>
      </dsp:nvSpPr>
      <dsp:spPr>
        <a:xfrm>
          <a:off x="1222008" y="1332058"/>
          <a:ext cx="1155272" cy="290477"/>
        </a:xfrm>
        <a:custGeom>
          <a:avLst/>
          <a:gdLst/>
          <a:ahLst/>
          <a:cxnLst/>
          <a:rect l="0" t="0" r="0" b="0"/>
          <a:pathLst>
            <a:path>
              <a:moveTo>
                <a:pt x="1155272" y="0"/>
              </a:moveTo>
              <a:lnTo>
                <a:pt x="1155272" y="145238"/>
              </a:lnTo>
              <a:lnTo>
                <a:pt x="0" y="145238"/>
              </a:lnTo>
              <a:lnTo>
                <a:pt x="0" y="29047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93AED3B-7104-4539-A90B-FF439CC4DC13}">
      <dsp:nvSpPr>
        <dsp:cNvPr id="0" name=""/>
        <dsp:cNvSpPr/>
      </dsp:nvSpPr>
      <dsp:spPr>
        <a:xfrm>
          <a:off x="333336" y="1622535"/>
          <a:ext cx="1777342" cy="4686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47062" y="1636261"/>
        <a:ext cx="1749890" cy="441174"/>
      </dsp:txXfrm>
    </dsp:sp>
    <dsp:sp modelId="{551FF506-6A3B-407C-8BC8-FEBC15270130}">
      <dsp:nvSpPr>
        <dsp:cNvPr id="0" name=""/>
        <dsp:cNvSpPr/>
      </dsp:nvSpPr>
      <dsp:spPr>
        <a:xfrm>
          <a:off x="1176288" y="2091161"/>
          <a:ext cx="91440" cy="693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42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49DB317F-2875-40D8-AB30-641B32187EB6}">
      <dsp:nvSpPr>
        <dsp:cNvPr id="0" name=""/>
        <dsp:cNvSpPr/>
      </dsp:nvSpPr>
      <dsp:spPr>
        <a:xfrm>
          <a:off x="333336" y="2784585"/>
          <a:ext cx="1777342" cy="4130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shade val="35000"/>
              <a:satMod val="16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45434" y="2796683"/>
        <a:ext cx="1753146" cy="388846"/>
      </dsp:txXfrm>
    </dsp:sp>
    <dsp:sp modelId="{CD744A3D-1808-405B-BCDD-57F5F7F6B862}">
      <dsp:nvSpPr>
        <dsp:cNvPr id="0" name=""/>
        <dsp:cNvSpPr/>
      </dsp:nvSpPr>
      <dsp:spPr>
        <a:xfrm>
          <a:off x="2377281" y="1332058"/>
          <a:ext cx="1155272" cy="290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38"/>
              </a:lnTo>
              <a:lnTo>
                <a:pt x="1155272" y="145238"/>
              </a:lnTo>
              <a:lnTo>
                <a:pt x="1155272" y="29047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C4613-639E-4B38-A2E7-F8DC7EE56F34}">
      <dsp:nvSpPr>
        <dsp:cNvPr id="0" name=""/>
        <dsp:cNvSpPr/>
      </dsp:nvSpPr>
      <dsp:spPr>
        <a:xfrm>
          <a:off x="2643882" y="1622535"/>
          <a:ext cx="1777342" cy="4686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57608" y="1636261"/>
        <a:ext cx="1749890" cy="441174"/>
      </dsp:txXfrm>
    </dsp:sp>
    <dsp:sp modelId="{C5A1D5AA-58B6-4625-8B19-D6F738B2624B}">
      <dsp:nvSpPr>
        <dsp:cNvPr id="0" name=""/>
        <dsp:cNvSpPr/>
      </dsp:nvSpPr>
      <dsp:spPr>
        <a:xfrm>
          <a:off x="3486833" y="2091161"/>
          <a:ext cx="91440" cy="693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42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AD50B9B-ADA6-45BB-B8F3-EAA3DBBEF1D5}">
      <dsp:nvSpPr>
        <dsp:cNvPr id="0" name=""/>
        <dsp:cNvSpPr/>
      </dsp:nvSpPr>
      <dsp:spPr>
        <a:xfrm>
          <a:off x="2643882" y="2784585"/>
          <a:ext cx="1777342" cy="4130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shade val="35000"/>
              <a:satMod val="16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55980" y="2796683"/>
        <a:ext cx="1753146" cy="38884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245380" y="233387"/>
          <a:ext cx="2263801" cy="109867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裸金属应用服务器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77559" y="265566"/>
        <a:ext cx="2199443" cy="1034312"/>
      </dsp:txXfrm>
    </dsp:sp>
    <dsp:sp modelId="{68A23010-16B5-4E17-BF27-D7B4A3E89475}">
      <dsp:nvSpPr>
        <dsp:cNvPr id="0" name=""/>
        <dsp:cNvSpPr/>
      </dsp:nvSpPr>
      <dsp:spPr>
        <a:xfrm>
          <a:off x="1222008" y="1332058"/>
          <a:ext cx="1155272" cy="290477"/>
        </a:xfrm>
        <a:custGeom>
          <a:avLst/>
          <a:gdLst/>
          <a:ahLst/>
          <a:cxnLst/>
          <a:rect l="0" t="0" r="0" b="0"/>
          <a:pathLst>
            <a:path>
              <a:moveTo>
                <a:pt x="1155272" y="0"/>
              </a:moveTo>
              <a:lnTo>
                <a:pt x="1155272" y="145238"/>
              </a:lnTo>
              <a:lnTo>
                <a:pt x="0" y="145238"/>
              </a:lnTo>
              <a:lnTo>
                <a:pt x="0" y="29047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93AED3B-7104-4539-A90B-FF439CC4DC13}">
      <dsp:nvSpPr>
        <dsp:cNvPr id="0" name=""/>
        <dsp:cNvSpPr/>
      </dsp:nvSpPr>
      <dsp:spPr>
        <a:xfrm>
          <a:off x="333336" y="1622535"/>
          <a:ext cx="1777342" cy="4686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47062" y="1636261"/>
        <a:ext cx="1749890" cy="441174"/>
      </dsp:txXfrm>
    </dsp:sp>
    <dsp:sp modelId="{551FF506-6A3B-407C-8BC8-FEBC15270130}">
      <dsp:nvSpPr>
        <dsp:cNvPr id="0" name=""/>
        <dsp:cNvSpPr/>
      </dsp:nvSpPr>
      <dsp:spPr>
        <a:xfrm>
          <a:off x="1176288" y="2091161"/>
          <a:ext cx="91440" cy="693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42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49DB317F-2875-40D8-AB30-641B32187EB6}">
      <dsp:nvSpPr>
        <dsp:cNvPr id="0" name=""/>
        <dsp:cNvSpPr/>
      </dsp:nvSpPr>
      <dsp:spPr>
        <a:xfrm>
          <a:off x="333336" y="2784585"/>
          <a:ext cx="1777342" cy="4130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shade val="35000"/>
              <a:satMod val="16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45434" y="2796683"/>
        <a:ext cx="1753146" cy="388846"/>
      </dsp:txXfrm>
    </dsp:sp>
    <dsp:sp modelId="{CD744A3D-1808-405B-BCDD-57F5F7F6B862}">
      <dsp:nvSpPr>
        <dsp:cNvPr id="0" name=""/>
        <dsp:cNvSpPr/>
      </dsp:nvSpPr>
      <dsp:spPr>
        <a:xfrm>
          <a:off x="2377281" y="1332058"/>
          <a:ext cx="1155272" cy="290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38"/>
              </a:lnTo>
              <a:lnTo>
                <a:pt x="1155272" y="145238"/>
              </a:lnTo>
              <a:lnTo>
                <a:pt x="1155272" y="29047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C4613-639E-4B38-A2E7-F8DC7EE56F34}">
      <dsp:nvSpPr>
        <dsp:cNvPr id="0" name=""/>
        <dsp:cNvSpPr/>
      </dsp:nvSpPr>
      <dsp:spPr>
        <a:xfrm>
          <a:off x="2643882" y="1622535"/>
          <a:ext cx="1777342" cy="4686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57608" y="1636261"/>
        <a:ext cx="1749890" cy="441174"/>
      </dsp:txXfrm>
    </dsp:sp>
    <dsp:sp modelId="{C5A1D5AA-58B6-4625-8B19-D6F738B2624B}">
      <dsp:nvSpPr>
        <dsp:cNvPr id="0" name=""/>
        <dsp:cNvSpPr/>
      </dsp:nvSpPr>
      <dsp:spPr>
        <a:xfrm>
          <a:off x="3486833" y="2091161"/>
          <a:ext cx="91440" cy="693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42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AD50B9B-ADA6-45BB-B8F3-EAA3DBBEF1D5}">
      <dsp:nvSpPr>
        <dsp:cNvPr id="0" name=""/>
        <dsp:cNvSpPr/>
      </dsp:nvSpPr>
      <dsp:spPr>
        <a:xfrm>
          <a:off x="2643882" y="2784585"/>
          <a:ext cx="1777342" cy="4130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shade val="35000"/>
              <a:satMod val="16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55980" y="2796683"/>
        <a:ext cx="1753146" cy="38884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417631" y="1085532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zhnt-x.com</a:t>
          </a:r>
        </a:p>
      </dsp:txBody>
      <dsp:txXfrm>
        <a:off x="4431903" y="1099804"/>
        <a:ext cx="1960730" cy="458734"/>
      </dsp:txXfrm>
    </dsp:sp>
    <dsp:sp modelId="{7B854312-9C48-47EE-88BC-0465F9981BCB}">
      <dsp:nvSpPr>
        <dsp:cNvPr id="0" name=""/>
        <dsp:cNvSpPr/>
      </dsp:nvSpPr>
      <dsp:spPr>
        <a:xfrm>
          <a:off x="2099444" y="1572811"/>
          <a:ext cx="3312824" cy="194911"/>
        </a:xfrm>
        <a:custGeom>
          <a:avLst/>
          <a:gdLst/>
          <a:ahLst/>
          <a:cxnLst/>
          <a:rect l="0" t="0" r="0" b="0"/>
          <a:pathLst>
            <a:path>
              <a:moveTo>
                <a:pt x="3312824" y="0"/>
              </a:moveTo>
              <a:lnTo>
                <a:pt x="331282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104806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jx.zhnt-x.com</a:t>
          </a:r>
        </a:p>
      </dsp:txBody>
      <dsp:txXfrm>
        <a:off x="1119078" y="1781995"/>
        <a:ext cx="1960730" cy="458734"/>
      </dsp:txXfrm>
    </dsp:sp>
    <dsp:sp modelId="{7C03D348-8AC6-4D9D-825B-A90BC70C1A04}">
      <dsp:nvSpPr>
        <dsp:cNvPr id="0" name=""/>
        <dsp:cNvSpPr/>
      </dsp:nvSpPr>
      <dsp:spPr>
        <a:xfrm>
          <a:off x="995169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1104274" y="0"/>
              </a:moveTo>
              <a:lnTo>
                <a:pt x="110427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32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jx.zhnt-x.com</a:t>
          </a:r>
        </a:p>
      </dsp:txBody>
      <dsp:txXfrm>
        <a:off x="14804" y="2464185"/>
        <a:ext cx="1960730" cy="458734"/>
      </dsp:txXfrm>
    </dsp:sp>
    <dsp:sp modelId="{44B64A98-C1F8-4568-BF20-B76FF865C8F5}">
      <dsp:nvSpPr>
        <dsp:cNvPr id="0" name=""/>
        <dsp:cNvSpPr/>
      </dsp:nvSpPr>
      <dsp:spPr>
        <a:xfrm>
          <a:off x="2099444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209081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jxmgt.zhnt-x.com</a:t>
          </a:r>
        </a:p>
      </dsp:txBody>
      <dsp:txXfrm>
        <a:off x="2223353" y="2464185"/>
        <a:ext cx="1960730" cy="458734"/>
      </dsp:txXfrm>
    </dsp:sp>
    <dsp:sp modelId="{EB40A2E3-47FC-4CB7-A980-01507429C00D}">
      <dsp:nvSpPr>
        <dsp:cNvPr id="0" name=""/>
        <dsp:cNvSpPr/>
      </dsp:nvSpPr>
      <dsp:spPr>
        <a:xfrm>
          <a:off x="5412268" y="157281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5521906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fj.zhnt-x.com</a:t>
          </a:r>
        </a:p>
      </dsp:txBody>
      <dsp:txXfrm>
        <a:off x="5536178" y="1781995"/>
        <a:ext cx="1960730" cy="458734"/>
      </dsp:txXfrm>
    </dsp:sp>
    <dsp:sp modelId="{17EA487E-25B3-4017-B29E-B2AA34D7C56A}">
      <dsp:nvSpPr>
        <dsp:cNvPr id="0" name=""/>
        <dsp:cNvSpPr/>
      </dsp:nvSpPr>
      <dsp:spPr>
        <a:xfrm>
          <a:off x="5412268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1104274" y="0"/>
              </a:moveTo>
              <a:lnTo>
                <a:pt x="110427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417631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fj.zhnt-x.com</a:t>
          </a:r>
        </a:p>
      </dsp:txBody>
      <dsp:txXfrm>
        <a:off x="4431903" y="2464185"/>
        <a:ext cx="1960730" cy="458734"/>
      </dsp:txXfrm>
    </dsp:sp>
    <dsp:sp modelId="{09AC1CDD-2131-487C-AB70-18F236EBA2AB}">
      <dsp:nvSpPr>
        <dsp:cNvPr id="0" name=""/>
        <dsp:cNvSpPr/>
      </dsp:nvSpPr>
      <dsp:spPr>
        <a:xfrm>
          <a:off x="6516543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6626180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fjmgt.zhnt-x.com</a:t>
          </a:r>
        </a:p>
      </dsp:txBody>
      <dsp:txXfrm>
        <a:off x="6640452" y="2464185"/>
        <a:ext cx="1960730" cy="458734"/>
      </dsp:txXfrm>
    </dsp:sp>
    <dsp:sp modelId="{88E334D8-BB22-4232-A4AE-29B280B42309}">
      <dsp:nvSpPr>
        <dsp:cNvPr id="0" name=""/>
        <dsp:cNvSpPr/>
      </dsp:nvSpPr>
      <dsp:spPr>
        <a:xfrm>
          <a:off x="5412268" y="1572811"/>
          <a:ext cx="331282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3312824" y="97455"/>
              </a:lnTo>
              <a:lnTo>
                <a:pt x="3312824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7730455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……</a:t>
          </a:r>
        </a:p>
      </dsp:txBody>
      <dsp:txXfrm>
        <a:off x="7744727" y="1781995"/>
        <a:ext cx="1960730" cy="45873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626951" y="2121636"/>
          <a:ext cx="1500658" cy="15006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6717" y="2341402"/>
        <a:ext cx="1061126" cy="1061126"/>
      </dsp:txXfrm>
    </dsp:sp>
    <dsp:sp modelId="{62630D5C-A74F-4714-B3CB-F004A71F36EB}">
      <dsp:nvSpPr>
        <dsp:cNvPr id="0" name=""/>
        <dsp:cNvSpPr/>
      </dsp:nvSpPr>
      <dsp:spPr>
        <a:xfrm rot="12855108">
          <a:off x="509653" y="1828168"/>
          <a:ext cx="1297518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83872" y="1236796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2245" y="1365691"/>
        <a:ext cx="619842" cy="622357"/>
      </dsp:txXfrm>
    </dsp:sp>
    <dsp:sp modelId="{48CCB4A3-614F-4702-8A6B-EA89924CA91F}">
      <dsp:nvSpPr>
        <dsp:cNvPr id="0" name=""/>
        <dsp:cNvSpPr/>
      </dsp:nvSpPr>
      <dsp:spPr>
        <a:xfrm rot="16200000">
          <a:off x="1771945" y="1231994"/>
          <a:ext cx="1210670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1938986" y="400430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67359" y="529325"/>
        <a:ext cx="619842" cy="622357"/>
      </dsp:txXfrm>
    </dsp:sp>
    <dsp:sp modelId="{97DFAB0F-80B0-4208-A820-A9E5AEFFDEA2}">
      <dsp:nvSpPr>
        <dsp:cNvPr id="0" name=""/>
        <dsp:cNvSpPr/>
      </dsp:nvSpPr>
      <dsp:spPr>
        <a:xfrm rot="19499352">
          <a:off x="2937919" y="1824298"/>
          <a:ext cx="1259412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645088" y="1236787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3461" y="1365682"/>
        <a:ext cx="619842" cy="62235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4066325" y="38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7325" y="31388"/>
        <a:ext cx="1525611" cy="996407"/>
      </dsp:txXfrm>
    </dsp:sp>
    <dsp:sp modelId="{F0092090-392A-4778-986A-FE3180C5A579}">
      <dsp:nvSpPr>
        <dsp:cNvPr id="0" name=""/>
        <dsp:cNvSpPr/>
      </dsp:nvSpPr>
      <dsp:spPr>
        <a:xfrm>
          <a:off x="2796236" y="1058795"/>
          <a:ext cx="2063894" cy="423362"/>
        </a:xfrm>
        <a:custGeom>
          <a:avLst/>
          <a:gdLst/>
          <a:ahLst/>
          <a:cxnLst/>
          <a:rect l="0" t="0" r="0" b="0"/>
          <a:pathLst>
            <a:path>
              <a:moveTo>
                <a:pt x="2063894" y="0"/>
              </a:moveTo>
              <a:lnTo>
                <a:pt x="2063894" y="211681"/>
              </a:lnTo>
              <a:lnTo>
                <a:pt x="0" y="211681"/>
              </a:lnTo>
              <a:lnTo>
                <a:pt x="0" y="4233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2002430" y="148215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3430" y="1513158"/>
        <a:ext cx="1525611" cy="996407"/>
      </dsp:txXfrm>
    </dsp:sp>
    <dsp:sp modelId="{1516C217-FBA0-4946-8D0F-971802A524E7}">
      <dsp:nvSpPr>
        <dsp:cNvPr id="0" name=""/>
        <dsp:cNvSpPr/>
      </dsp:nvSpPr>
      <dsp:spPr>
        <a:xfrm>
          <a:off x="1764289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1031947" y="0"/>
              </a:moveTo>
              <a:lnTo>
                <a:pt x="1031947" y="211681"/>
              </a:lnTo>
              <a:lnTo>
                <a:pt x="0" y="211681"/>
              </a:lnTo>
              <a:lnTo>
                <a:pt x="0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970483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1483" y="2994929"/>
        <a:ext cx="1525611" cy="996407"/>
      </dsp:txXfrm>
    </dsp:sp>
    <dsp:sp modelId="{385CD425-0B08-4F57-8BAB-3A1A52C84067}">
      <dsp:nvSpPr>
        <dsp:cNvPr id="0" name=""/>
        <dsp:cNvSpPr/>
      </dsp:nvSpPr>
      <dsp:spPr>
        <a:xfrm>
          <a:off x="2796236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81"/>
              </a:lnTo>
              <a:lnTo>
                <a:pt x="1031947" y="211681"/>
              </a:lnTo>
              <a:lnTo>
                <a:pt x="1031947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0F2E2-7E6A-4B07-9D62-91B4802E20E8}">
      <dsp:nvSpPr>
        <dsp:cNvPr id="0" name=""/>
        <dsp:cNvSpPr/>
      </dsp:nvSpPr>
      <dsp:spPr>
        <a:xfrm>
          <a:off x="3034378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5378" y="2994929"/>
        <a:ext cx="1525611" cy="996407"/>
      </dsp:txXfrm>
    </dsp:sp>
    <dsp:sp modelId="{7C71EFC4-F670-4E94-8F43-EAA7C6E7834B}">
      <dsp:nvSpPr>
        <dsp:cNvPr id="0" name=""/>
        <dsp:cNvSpPr/>
      </dsp:nvSpPr>
      <dsp:spPr>
        <a:xfrm>
          <a:off x="4814411" y="1058795"/>
          <a:ext cx="91440" cy="4233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4066325" y="148215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7325" y="1513158"/>
        <a:ext cx="1525611" cy="996407"/>
      </dsp:txXfrm>
    </dsp:sp>
    <dsp:sp modelId="{CF0D0C56-C3E5-416F-80B1-3F3CDA082F2B}">
      <dsp:nvSpPr>
        <dsp:cNvPr id="0" name=""/>
        <dsp:cNvSpPr/>
      </dsp:nvSpPr>
      <dsp:spPr>
        <a:xfrm>
          <a:off x="4860131" y="1058795"/>
          <a:ext cx="2063894" cy="42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81"/>
              </a:lnTo>
              <a:lnTo>
                <a:pt x="2063894" y="211681"/>
              </a:lnTo>
              <a:lnTo>
                <a:pt x="2063894" y="4233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6130219" y="148215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61219" y="1513158"/>
        <a:ext cx="1525611" cy="996407"/>
      </dsp:txXfrm>
    </dsp:sp>
    <dsp:sp modelId="{0E4DCFDB-D18F-4628-A5AB-4A639BABB9A8}">
      <dsp:nvSpPr>
        <dsp:cNvPr id="0" name=""/>
        <dsp:cNvSpPr/>
      </dsp:nvSpPr>
      <dsp:spPr>
        <a:xfrm>
          <a:off x="5892078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1031947" y="0"/>
              </a:moveTo>
              <a:lnTo>
                <a:pt x="1031947" y="211681"/>
              </a:lnTo>
              <a:lnTo>
                <a:pt x="0" y="211681"/>
              </a:lnTo>
              <a:lnTo>
                <a:pt x="0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5098272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29272" y="2994929"/>
        <a:ext cx="1525611" cy="996407"/>
      </dsp:txXfrm>
    </dsp:sp>
    <dsp:sp modelId="{4028DB92-E1F5-47D6-8DF6-8850AD276C37}">
      <dsp:nvSpPr>
        <dsp:cNvPr id="0" name=""/>
        <dsp:cNvSpPr/>
      </dsp:nvSpPr>
      <dsp:spPr>
        <a:xfrm>
          <a:off x="6924025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81"/>
              </a:lnTo>
              <a:lnTo>
                <a:pt x="1031947" y="211681"/>
              </a:lnTo>
              <a:lnTo>
                <a:pt x="1031947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97867-97C8-43FE-8333-D718B1E9058E}">
      <dsp:nvSpPr>
        <dsp:cNvPr id="0" name=""/>
        <dsp:cNvSpPr/>
      </dsp:nvSpPr>
      <dsp:spPr>
        <a:xfrm>
          <a:off x="7162167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93167" y="2994929"/>
        <a:ext cx="1525611" cy="996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80" y="468030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463722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487164" y="691605"/>
        <a:ext cx="753498" cy="786156"/>
      </dsp:txXfrm>
    </dsp:sp>
    <dsp:sp modelId="{A116A749-4B90-4743-A222-9CE2189A78FB}">
      <dsp:nvSpPr>
        <dsp:cNvPr id="0" name=""/>
        <dsp:cNvSpPr/>
      </dsp:nvSpPr>
      <dsp:spPr>
        <a:xfrm>
          <a:off x="580" y="195330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80" y="195330"/>
        <a:ext cx="1687910" cy="246267"/>
      </dsp:txXfrm>
    </dsp:sp>
    <dsp:sp modelId="{9F8C9E4D-D251-487F-A372-CC75C6590941}">
      <dsp:nvSpPr>
        <dsp:cNvPr id="0" name=""/>
        <dsp:cNvSpPr/>
      </dsp:nvSpPr>
      <dsp:spPr>
        <a:xfrm>
          <a:off x="2490457" y="468030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3953599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977041" y="691605"/>
        <a:ext cx="753498" cy="786156"/>
      </dsp:txXfrm>
    </dsp:sp>
    <dsp:sp modelId="{5C774F3F-7F0B-4AA6-A1DB-BBFE24DA9906}">
      <dsp:nvSpPr>
        <dsp:cNvPr id="0" name=""/>
        <dsp:cNvSpPr/>
      </dsp:nvSpPr>
      <dsp:spPr>
        <a:xfrm>
          <a:off x="2490457" y="195330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90457" y="195330"/>
        <a:ext cx="1687910" cy="246267"/>
      </dsp:txXfrm>
    </dsp:sp>
    <dsp:sp modelId="{9D81210E-08B0-4D9F-8ECB-33C26C5A2D7F}">
      <dsp:nvSpPr>
        <dsp:cNvPr id="0" name=""/>
        <dsp:cNvSpPr/>
      </dsp:nvSpPr>
      <dsp:spPr>
        <a:xfrm>
          <a:off x="1245518" y="2397238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708660" y="2597371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732102" y="2620813"/>
        <a:ext cx="753498" cy="786156"/>
      </dsp:txXfrm>
    </dsp:sp>
    <dsp:sp modelId="{5BD4509E-23EC-4EA4-9D33-0DAE4AFA72F3}">
      <dsp:nvSpPr>
        <dsp:cNvPr id="0" name=""/>
        <dsp:cNvSpPr/>
      </dsp:nvSpPr>
      <dsp:spPr>
        <a:xfrm>
          <a:off x="1245518" y="2124538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45518" y="2124538"/>
        <a:ext cx="1687910" cy="24626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579643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79643"/>
        <a:ext cx="2916078" cy="852421"/>
      </dsp:txXfrm>
    </dsp:sp>
    <dsp:sp modelId="{488BF72A-AFB1-44D7-8AFB-3FDD7A181FE9}">
      <dsp:nvSpPr>
        <dsp:cNvPr id="0" name=""/>
        <dsp:cNvSpPr/>
      </dsp:nvSpPr>
      <dsp:spPr>
        <a:xfrm>
          <a:off x="0" y="1585151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85151"/>
        <a:ext cx="2916078" cy="852421"/>
      </dsp:txXfrm>
    </dsp:sp>
    <dsp:sp modelId="{8F34B1A9-1F39-4050-A227-B0A49F8687C6}">
      <dsp:nvSpPr>
        <dsp:cNvPr id="0" name=""/>
        <dsp:cNvSpPr/>
      </dsp:nvSpPr>
      <dsp:spPr>
        <a:xfrm>
          <a:off x="0" y="590660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90660"/>
        <a:ext cx="2916078" cy="852421"/>
      </dsp:txXfrm>
    </dsp:sp>
    <dsp:sp modelId="{6BD198C0-5B82-4BEA-89C0-22609D65B284}">
      <dsp:nvSpPr>
        <dsp:cNvPr id="0" name=""/>
        <dsp:cNvSpPr/>
      </dsp:nvSpPr>
      <dsp:spPr>
        <a:xfrm>
          <a:off x="5688204" y="661695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9009" y="682500"/>
        <a:ext cx="1023916" cy="668741"/>
      </dsp:txXfrm>
    </dsp:sp>
    <dsp:sp modelId="{69E66291-C50C-4EDF-AE1E-BAEF9DC37C14}">
      <dsp:nvSpPr>
        <dsp:cNvPr id="0" name=""/>
        <dsp:cNvSpPr/>
      </dsp:nvSpPr>
      <dsp:spPr>
        <a:xfrm>
          <a:off x="3450598" y="1372046"/>
          <a:ext cx="2770369" cy="284140"/>
        </a:xfrm>
        <a:custGeom>
          <a:avLst/>
          <a:gdLst/>
          <a:ahLst/>
          <a:cxnLst/>
          <a:rect l="0" t="0" r="0" b="0"/>
          <a:pathLst>
            <a:path>
              <a:moveTo>
                <a:pt x="2770369" y="0"/>
              </a:moveTo>
              <a:lnTo>
                <a:pt x="2770369" y="142070"/>
              </a:lnTo>
              <a:lnTo>
                <a:pt x="0" y="142070"/>
              </a:lnTo>
              <a:lnTo>
                <a:pt x="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2917834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38639" y="1676991"/>
        <a:ext cx="1023916" cy="668741"/>
      </dsp:txXfrm>
    </dsp:sp>
    <dsp:sp modelId="{7E50D4AD-C44C-481B-9D5F-5BC8CC5BFD04}">
      <dsp:nvSpPr>
        <dsp:cNvPr id="0" name=""/>
        <dsp:cNvSpPr/>
      </dsp:nvSpPr>
      <dsp:spPr>
        <a:xfrm>
          <a:off x="4835782" y="1372046"/>
          <a:ext cx="1385184" cy="284140"/>
        </a:xfrm>
        <a:custGeom>
          <a:avLst/>
          <a:gdLst/>
          <a:ahLst/>
          <a:cxnLst/>
          <a:rect l="0" t="0" r="0" b="0"/>
          <a:pathLst>
            <a:path>
              <a:moveTo>
                <a:pt x="1385184" y="0"/>
              </a:moveTo>
              <a:lnTo>
                <a:pt x="1385184" y="142070"/>
              </a:lnTo>
              <a:lnTo>
                <a:pt x="0" y="142070"/>
              </a:lnTo>
              <a:lnTo>
                <a:pt x="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303019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23824" y="1676991"/>
        <a:ext cx="1023916" cy="668741"/>
      </dsp:txXfrm>
    </dsp:sp>
    <dsp:sp modelId="{5738B40C-746D-4340-96CC-3A81785812C4}">
      <dsp:nvSpPr>
        <dsp:cNvPr id="0" name=""/>
        <dsp:cNvSpPr/>
      </dsp:nvSpPr>
      <dsp:spPr>
        <a:xfrm>
          <a:off x="6175247" y="1372046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5688204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9009" y="1676991"/>
        <a:ext cx="1023916" cy="668741"/>
      </dsp:txXfrm>
    </dsp:sp>
    <dsp:sp modelId="{936A1E7A-91E1-4C4B-8046-19ECD4AFF856}">
      <dsp:nvSpPr>
        <dsp:cNvPr id="0" name=""/>
        <dsp:cNvSpPr/>
      </dsp:nvSpPr>
      <dsp:spPr>
        <a:xfrm>
          <a:off x="6220967" y="1372046"/>
          <a:ext cx="1385184" cy="2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70"/>
              </a:lnTo>
              <a:lnTo>
                <a:pt x="1385184" y="142070"/>
              </a:lnTo>
              <a:lnTo>
                <a:pt x="1385184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073389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94194" y="1676991"/>
        <a:ext cx="1023916" cy="668741"/>
      </dsp:txXfrm>
    </dsp:sp>
    <dsp:sp modelId="{F04D7043-6785-4210-9D24-1D141177DEDC}">
      <dsp:nvSpPr>
        <dsp:cNvPr id="0" name=""/>
        <dsp:cNvSpPr/>
      </dsp:nvSpPr>
      <dsp:spPr>
        <a:xfrm>
          <a:off x="7560432" y="2366538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073389" y="2650678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7094194" y="2671483"/>
        <a:ext cx="1023916" cy="668741"/>
      </dsp:txXfrm>
    </dsp:sp>
    <dsp:sp modelId="{2F345789-EB2F-4873-AAD7-03E59CF70572}">
      <dsp:nvSpPr>
        <dsp:cNvPr id="0" name=""/>
        <dsp:cNvSpPr/>
      </dsp:nvSpPr>
      <dsp:spPr>
        <a:xfrm>
          <a:off x="6220967" y="1372046"/>
          <a:ext cx="2770369" cy="2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70"/>
              </a:lnTo>
              <a:lnTo>
                <a:pt x="2770369" y="142070"/>
              </a:lnTo>
              <a:lnTo>
                <a:pt x="2770369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8458573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79378" y="1676991"/>
        <a:ext cx="1023916" cy="668741"/>
      </dsp:txXfrm>
    </dsp:sp>
    <dsp:sp modelId="{35295417-8BC0-443F-AC53-7B037A517A34}">
      <dsp:nvSpPr>
        <dsp:cNvPr id="0" name=""/>
        <dsp:cNvSpPr/>
      </dsp:nvSpPr>
      <dsp:spPr>
        <a:xfrm>
          <a:off x="8945617" y="2366538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8458573" y="2650678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8479378" y="2671483"/>
        <a:ext cx="1023916" cy="66874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579643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79643"/>
        <a:ext cx="2916078" cy="852421"/>
      </dsp:txXfrm>
    </dsp:sp>
    <dsp:sp modelId="{488BF72A-AFB1-44D7-8AFB-3FDD7A181FE9}">
      <dsp:nvSpPr>
        <dsp:cNvPr id="0" name=""/>
        <dsp:cNvSpPr/>
      </dsp:nvSpPr>
      <dsp:spPr>
        <a:xfrm>
          <a:off x="0" y="1585151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85151"/>
        <a:ext cx="2916078" cy="852421"/>
      </dsp:txXfrm>
    </dsp:sp>
    <dsp:sp modelId="{8F34B1A9-1F39-4050-A227-B0A49F8687C6}">
      <dsp:nvSpPr>
        <dsp:cNvPr id="0" name=""/>
        <dsp:cNvSpPr/>
      </dsp:nvSpPr>
      <dsp:spPr>
        <a:xfrm>
          <a:off x="0" y="590660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90660"/>
        <a:ext cx="2916078" cy="852421"/>
      </dsp:txXfrm>
    </dsp:sp>
    <dsp:sp modelId="{6BD198C0-5B82-4BEA-89C0-22609D65B284}">
      <dsp:nvSpPr>
        <dsp:cNvPr id="0" name=""/>
        <dsp:cNvSpPr/>
      </dsp:nvSpPr>
      <dsp:spPr>
        <a:xfrm>
          <a:off x="5688204" y="661695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9009" y="682500"/>
        <a:ext cx="1023916" cy="668741"/>
      </dsp:txXfrm>
    </dsp:sp>
    <dsp:sp modelId="{69E66291-C50C-4EDF-AE1E-BAEF9DC37C14}">
      <dsp:nvSpPr>
        <dsp:cNvPr id="0" name=""/>
        <dsp:cNvSpPr/>
      </dsp:nvSpPr>
      <dsp:spPr>
        <a:xfrm>
          <a:off x="3450598" y="1372046"/>
          <a:ext cx="2770369" cy="284140"/>
        </a:xfrm>
        <a:custGeom>
          <a:avLst/>
          <a:gdLst/>
          <a:ahLst/>
          <a:cxnLst/>
          <a:rect l="0" t="0" r="0" b="0"/>
          <a:pathLst>
            <a:path>
              <a:moveTo>
                <a:pt x="2770369" y="0"/>
              </a:moveTo>
              <a:lnTo>
                <a:pt x="2770369" y="142070"/>
              </a:lnTo>
              <a:lnTo>
                <a:pt x="0" y="142070"/>
              </a:lnTo>
              <a:lnTo>
                <a:pt x="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2917834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38639" y="1676991"/>
        <a:ext cx="1023916" cy="668741"/>
      </dsp:txXfrm>
    </dsp:sp>
    <dsp:sp modelId="{7E50D4AD-C44C-481B-9D5F-5BC8CC5BFD04}">
      <dsp:nvSpPr>
        <dsp:cNvPr id="0" name=""/>
        <dsp:cNvSpPr/>
      </dsp:nvSpPr>
      <dsp:spPr>
        <a:xfrm>
          <a:off x="4835782" y="1372046"/>
          <a:ext cx="1385184" cy="284140"/>
        </a:xfrm>
        <a:custGeom>
          <a:avLst/>
          <a:gdLst/>
          <a:ahLst/>
          <a:cxnLst/>
          <a:rect l="0" t="0" r="0" b="0"/>
          <a:pathLst>
            <a:path>
              <a:moveTo>
                <a:pt x="1385184" y="0"/>
              </a:moveTo>
              <a:lnTo>
                <a:pt x="1385184" y="142070"/>
              </a:lnTo>
              <a:lnTo>
                <a:pt x="0" y="142070"/>
              </a:lnTo>
              <a:lnTo>
                <a:pt x="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303019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23824" y="1676991"/>
        <a:ext cx="1023916" cy="668741"/>
      </dsp:txXfrm>
    </dsp:sp>
    <dsp:sp modelId="{5738B40C-746D-4340-96CC-3A81785812C4}">
      <dsp:nvSpPr>
        <dsp:cNvPr id="0" name=""/>
        <dsp:cNvSpPr/>
      </dsp:nvSpPr>
      <dsp:spPr>
        <a:xfrm>
          <a:off x="6175247" y="1372046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5688204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9009" y="1676991"/>
        <a:ext cx="1023916" cy="668741"/>
      </dsp:txXfrm>
    </dsp:sp>
    <dsp:sp modelId="{936A1E7A-91E1-4C4B-8046-19ECD4AFF856}">
      <dsp:nvSpPr>
        <dsp:cNvPr id="0" name=""/>
        <dsp:cNvSpPr/>
      </dsp:nvSpPr>
      <dsp:spPr>
        <a:xfrm>
          <a:off x="6220967" y="1372046"/>
          <a:ext cx="1385184" cy="2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70"/>
              </a:lnTo>
              <a:lnTo>
                <a:pt x="1385184" y="142070"/>
              </a:lnTo>
              <a:lnTo>
                <a:pt x="1385184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073389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94194" y="1676991"/>
        <a:ext cx="1023916" cy="668741"/>
      </dsp:txXfrm>
    </dsp:sp>
    <dsp:sp modelId="{F04D7043-6785-4210-9D24-1D141177DEDC}">
      <dsp:nvSpPr>
        <dsp:cNvPr id="0" name=""/>
        <dsp:cNvSpPr/>
      </dsp:nvSpPr>
      <dsp:spPr>
        <a:xfrm>
          <a:off x="7560432" y="2366538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073389" y="2650678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7094194" y="2671483"/>
        <a:ext cx="1023916" cy="668741"/>
      </dsp:txXfrm>
    </dsp:sp>
    <dsp:sp modelId="{2F345789-EB2F-4873-AAD7-03E59CF70572}">
      <dsp:nvSpPr>
        <dsp:cNvPr id="0" name=""/>
        <dsp:cNvSpPr/>
      </dsp:nvSpPr>
      <dsp:spPr>
        <a:xfrm>
          <a:off x="6220967" y="1372046"/>
          <a:ext cx="2770369" cy="2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70"/>
              </a:lnTo>
              <a:lnTo>
                <a:pt x="2770369" y="142070"/>
              </a:lnTo>
              <a:lnTo>
                <a:pt x="2770369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8458573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79378" y="1676991"/>
        <a:ext cx="1023916" cy="668741"/>
      </dsp:txXfrm>
    </dsp:sp>
    <dsp:sp modelId="{35295417-8BC0-443F-AC53-7B037A517A34}">
      <dsp:nvSpPr>
        <dsp:cNvPr id="0" name=""/>
        <dsp:cNvSpPr/>
      </dsp:nvSpPr>
      <dsp:spPr>
        <a:xfrm>
          <a:off x="8945617" y="2366538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8458573" y="2650678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8479378" y="2671483"/>
        <a:ext cx="1023916" cy="66874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195266" y="2849201"/>
          <a:ext cx="439697" cy="83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837838"/>
              </a:lnTo>
              <a:lnTo>
                <a:pt x="439697" y="83783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1460" y="3244465"/>
        <a:ext cx="47310" cy="47310"/>
      </dsp:txXfrm>
    </dsp:sp>
    <dsp:sp modelId="{E954E0FB-421D-45B5-81A5-AE24F4158E96}">
      <dsp:nvSpPr>
        <dsp:cNvPr id="0" name=""/>
        <dsp:cNvSpPr/>
      </dsp:nvSpPr>
      <dsp:spPr>
        <a:xfrm>
          <a:off x="5195266" y="2803481"/>
          <a:ext cx="4396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697" y="4572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04122" y="2838208"/>
        <a:ext cx="21984" cy="21984"/>
      </dsp:txXfrm>
    </dsp:sp>
    <dsp:sp modelId="{9FC54932-424F-49E6-A028-CEE2150835F6}">
      <dsp:nvSpPr>
        <dsp:cNvPr id="0" name=""/>
        <dsp:cNvSpPr/>
      </dsp:nvSpPr>
      <dsp:spPr>
        <a:xfrm>
          <a:off x="5195266" y="2011362"/>
          <a:ext cx="439697" cy="837838"/>
        </a:xfrm>
        <a:custGeom>
          <a:avLst/>
          <a:gdLst/>
          <a:ahLst/>
          <a:cxnLst/>
          <a:rect l="0" t="0" r="0" b="0"/>
          <a:pathLst>
            <a:path>
              <a:moveTo>
                <a:pt x="0" y="837838"/>
              </a:moveTo>
              <a:lnTo>
                <a:pt x="219848" y="837838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91460" y="2406626"/>
        <a:ext cx="47310" cy="47310"/>
      </dsp:txXfrm>
    </dsp:sp>
    <dsp:sp modelId="{1FD0C08A-D07B-4E56-BE1F-8A77C1B4EFC9}">
      <dsp:nvSpPr>
        <dsp:cNvPr id="0" name=""/>
        <dsp:cNvSpPr/>
      </dsp:nvSpPr>
      <dsp:spPr>
        <a:xfrm>
          <a:off x="2557080" y="1801902"/>
          <a:ext cx="439697" cy="1047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1047298"/>
              </a:lnTo>
              <a:lnTo>
                <a:pt x="439697" y="1047298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48532" y="2297155"/>
        <a:ext cx="56792" cy="56792"/>
      </dsp:txXfrm>
    </dsp:sp>
    <dsp:sp modelId="{C6FF6F2A-CFB4-4493-9AC9-F045CD5DE7B3}">
      <dsp:nvSpPr>
        <dsp:cNvPr id="0" name=""/>
        <dsp:cNvSpPr/>
      </dsp:nvSpPr>
      <dsp:spPr>
        <a:xfrm>
          <a:off x="5195266" y="754604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418919"/>
              </a:lnTo>
              <a:lnTo>
                <a:pt x="439697" y="41891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99932" y="948881"/>
        <a:ext cx="30365" cy="30365"/>
      </dsp:txXfrm>
    </dsp:sp>
    <dsp:sp modelId="{7561E927-7224-4259-83CE-E0FCF39C0853}">
      <dsp:nvSpPr>
        <dsp:cNvPr id="0" name=""/>
        <dsp:cNvSpPr/>
      </dsp:nvSpPr>
      <dsp:spPr>
        <a:xfrm>
          <a:off x="5195266" y="335685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418919"/>
              </a:moveTo>
              <a:lnTo>
                <a:pt x="219848" y="418919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99932" y="529962"/>
        <a:ext cx="30365" cy="30365"/>
      </dsp:txXfrm>
    </dsp:sp>
    <dsp:sp modelId="{B743B4BB-AC48-45AC-BFC1-5CC4A88189E1}">
      <dsp:nvSpPr>
        <dsp:cNvPr id="0" name=""/>
        <dsp:cNvSpPr/>
      </dsp:nvSpPr>
      <dsp:spPr>
        <a:xfrm>
          <a:off x="2557080" y="754604"/>
          <a:ext cx="439697" cy="1047298"/>
        </a:xfrm>
        <a:custGeom>
          <a:avLst/>
          <a:gdLst/>
          <a:ahLst/>
          <a:cxnLst/>
          <a:rect l="0" t="0" r="0" b="0"/>
          <a:pathLst>
            <a:path>
              <a:moveTo>
                <a:pt x="0" y="1047298"/>
              </a:moveTo>
              <a:lnTo>
                <a:pt x="219848" y="1047298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48532" y="1249857"/>
        <a:ext cx="56792" cy="56792"/>
      </dsp:txXfrm>
    </dsp:sp>
    <dsp:sp modelId="{2E67F6C3-A528-4B39-8A4E-18A41CCCC1B0}">
      <dsp:nvSpPr>
        <dsp:cNvPr id="0" name=""/>
        <dsp:cNvSpPr/>
      </dsp:nvSpPr>
      <dsp:spPr>
        <a:xfrm rot="16200000">
          <a:off x="458074" y="1466767"/>
          <a:ext cx="3527741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8074" y="1466767"/>
        <a:ext cx="3527741" cy="670270"/>
      </dsp:txXfrm>
    </dsp:sp>
    <dsp:sp modelId="{93B569AE-4ADF-40E5-97AE-A1D89FF80C49}">
      <dsp:nvSpPr>
        <dsp:cNvPr id="0" name=""/>
        <dsp:cNvSpPr/>
      </dsp:nvSpPr>
      <dsp:spPr>
        <a:xfrm>
          <a:off x="2996778" y="419469"/>
          <a:ext cx="2198488" cy="670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6778" y="419469"/>
        <a:ext cx="2198488" cy="670270"/>
      </dsp:txXfrm>
    </dsp:sp>
    <dsp:sp modelId="{0E184B97-BD54-4D03-B99B-E91C7E3676D9}">
      <dsp:nvSpPr>
        <dsp:cNvPr id="0" name=""/>
        <dsp:cNvSpPr/>
      </dsp:nvSpPr>
      <dsp:spPr>
        <a:xfrm>
          <a:off x="5634964" y="549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549"/>
        <a:ext cx="2198488" cy="670270"/>
      </dsp:txXfrm>
    </dsp:sp>
    <dsp:sp modelId="{C709D626-CBDA-4AF3-BB7A-44F355D43E52}">
      <dsp:nvSpPr>
        <dsp:cNvPr id="0" name=""/>
        <dsp:cNvSpPr/>
      </dsp:nvSpPr>
      <dsp:spPr>
        <a:xfrm>
          <a:off x="5634964" y="838388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838388"/>
        <a:ext cx="2198488" cy="670270"/>
      </dsp:txXfrm>
    </dsp:sp>
    <dsp:sp modelId="{16F59F6E-7053-481D-A367-5411C201C894}">
      <dsp:nvSpPr>
        <dsp:cNvPr id="0" name=""/>
        <dsp:cNvSpPr/>
      </dsp:nvSpPr>
      <dsp:spPr>
        <a:xfrm>
          <a:off x="2996778" y="2514065"/>
          <a:ext cx="2198488" cy="670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6778" y="2514065"/>
        <a:ext cx="2198488" cy="670270"/>
      </dsp:txXfrm>
    </dsp:sp>
    <dsp:sp modelId="{D623C5EC-25BE-43EE-9897-2A6E589905E6}">
      <dsp:nvSpPr>
        <dsp:cNvPr id="0" name=""/>
        <dsp:cNvSpPr/>
      </dsp:nvSpPr>
      <dsp:spPr>
        <a:xfrm>
          <a:off x="5634964" y="1676227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1676227"/>
        <a:ext cx="2198488" cy="670270"/>
      </dsp:txXfrm>
    </dsp:sp>
    <dsp:sp modelId="{B11938FD-10E2-4C34-8A1F-47FBA2B4F269}">
      <dsp:nvSpPr>
        <dsp:cNvPr id="0" name=""/>
        <dsp:cNvSpPr/>
      </dsp:nvSpPr>
      <dsp:spPr>
        <a:xfrm>
          <a:off x="5634964" y="2514065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2514065"/>
        <a:ext cx="2198488" cy="670270"/>
      </dsp:txXfrm>
    </dsp:sp>
    <dsp:sp modelId="{8C2C7AFC-1C3C-433C-A50B-3DAE96622C35}">
      <dsp:nvSpPr>
        <dsp:cNvPr id="0" name=""/>
        <dsp:cNvSpPr/>
      </dsp:nvSpPr>
      <dsp:spPr>
        <a:xfrm>
          <a:off x="5634964" y="3351904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3351904"/>
        <a:ext cx="2198488" cy="67027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2393C-B10E-4472-87EE-4DCE8E9A3EC2}">
      <dsp:nvSpPr>
        <dsp:cNvPr id="0" name=""/>
        <dsp:cNvSpPr/>
      </dsp:nvSpPr>
      <dsp:spPr>
        <a:xfrm>
          <a:off x="3537598" y="1934125"/>
          <a:ext cx="607785" cy="289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15"/>
              </a:lnTo>
              <a:lnTo>
                <a:pt x="607785" y="197115"/>
              </a:lnTo>
              <a:lnTo>
                <a:pt x="607785" y="28925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2107-7638-464A-8762-E3973D3DE37F}">
      <dsp:nvSpPr>
        <dsp:cNvPr id="0" name=""/>
        <dsp:cNvSpPr/>
      </dsp:nvSpPr>
      <dsp:spPr>
        <a:xfrm>
          <a:off x="2929813" y="1934125"/>
          <a:ext cx="607785" cy="289250"/>
        </a:xfrm>
        <a:custGeom>
          <a:avLst/>
          <a:gdLst/>
          <a:ahLst/>
          <a:cxnLst/>
          <a:rect l="0" t="0" r="0" b="0"/>
          <a:pathLst>
            <a:path>
              <a:moveTo>
                <a:pt x="607785" y="0"/>
              </a:moveTo>
              <a:lnTo>
                <a:pt x="607785" y="197115"/>
              </a:lnTo>
              <a:lnTo>
                <a:pt x="0" y="197115"/>
              </a:lnTo>
              <a:lnTo>
                <a:pt x="0" y="28925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0A9F-1B73-4F84-855E-2D29760C4804}">
      <dsp:nvSpPr>
        <dsp:cNvPr id="0" name=""/>
        <dsp:cNvSpPr/>
      </dsp:nvSpPr>
      <dsp:spPr>
        <a:xfrm>
          <a:off x="2322027" y="1013330"/>
          <a:ext cx="1215570" cy="289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15"/>
              </a:lnTo>
              <a:lnTo>
                <a:pt x="1215570" y="197115"/>
              </a:lnTo>
              <a:lnTo>
                <a:pt x="1215570" y="2892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FB2EB-E902-41C3-9AC3-636DAD4D5985}">
      <dsp:nvSpPr>
        <dsp:cNvPr id="0" name=""/>
        <dsp:cNvSpPr/>
      </dsp:nvSpPr>
      <dsp:spPr>
        <a:xfrm>
          <a:off x="2276307" y="1013330"/>
          <a:ext cx="91440" cy="2892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2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3BAFF-938F-4D37-8FCE-E9CEB19CFDB9}">
      <dsp:nvSpPr>
        <dsp:cNvPr id="0" name=""/>
        <dsp:cNvSpPr/>
      </dsp:nvSpPr>
      <dsp:spPr>
        <a:xfrm>
          <a:off x="1106457" y="1934125"/>
          <a:ext cx="607785" cy="289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15"/>
              </a:lnTo>
              <a:lnTo>
                <a:pt x="607785" y="197115"/>
              </a:lnTo>
              <a:lnTo>
                <a:pt x="607785" y="28925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6429-C223-42EA-A628-6B4068416552}">
      <dsp:nvSpPr>
        <dsp:cNvPr id="0" name=""/>
        <dsp:cNvSpPr/>
      </dsp:nvSpPr>
      <dsp:spPr>
        <a:xfrm>
          <a:off x="498671" y="1934125"/>
          <a:ext cx="607785" cy="289250"/>
        </a:xfrm>
        <a:custGeom>
          <a:avLst/>
          <a:gdLst/>
          <a:ahLst/>
          <a:cxnLst/>
          <a:rect l="0" t="0" r="0" b="0"/>
          <a:pathLst>
            <a:path>
              <a:moveTo>
                <a:pt x="607785" y="0"/>
              </a:moveTo>
              <a:lnTo>
                <a:pt x="607785" y="197115"/>
              </a:lnTo>
              <a:lnTo>
                <a:pt x="0" y="197115"/>
              </a:lnTo>
              <a:lnTo>
                <a:pt x="0" y="28925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7613-5132-4971-8699-5A1A9FF8B82B}">
      <dsp:nvSpPr>
        <dsp:cNvPr id="0" name=""/>
        <dsp:cNvSpPr/>
      </dsp:nvSpPr>
      <dsp:spPr>
        <a:xfrm>
          <a:off x="1106457" y="1013330"/>
          <a:ext cx="1215570" cy="289250"/>
        </a:xfrm>
        <a:custGeom>
          <a:avLst/>
          <a:gdLst/>
          <a:ahLst/>
          <a:cxnLst/>
          <a:rect l="0" t="0" r="0" b="0"/>
          <a:pathLst>
            <a:path>
              <a:moveTo>
                <a:pt x="1215570" y="0"/>
              </a:moveTo>
              <a:lnTo>
                <a:pt x="1215570" y="197115"/>
              </a:lnTo>
              <a:lnTo>
                <a:pt x="0" y="197115"/>
              </a:lnTo>
              <a:lnTo>
                <a:pt x="0" y="2892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79AC-C7E5-45E6-8C23-6C9E3AF7B8A8}">
      <dsp:nvSpPr>
        <dsp:cNvPr id="0" name=""/>
        <dsp:cNvSpPr/>
      </dsp:nvSpPr>
      <dsp:spPr>
        <a:xfrm>
          <a:off x="1824748" y="381786"/>
          <a:ext cx="994557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AF7C-A76C-4CA9-BA74-F780F4EB144A}">
      <dsp:nvSpPr>
        <dsp:cNvPr id="0" name=""/>
        <dsp:cNvSpPr/>
      </dsp:nvSpPr>
      <dsp:spPr>
        <a:xfrm>
          <a:off x="1935255" y="486767"/>
          <a:ext cx="994557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53752" y="505264"/>
        <a:ext cx="957563" cy="594550"/>
      </dsp:txXfrm>
    </dsp:sp>
    <dsp:sp modelId="{C012CF40-E5D1-4EFD-9116-8A19C49243AC}">
      <dsp:nvSpPr>
        <dsp:cNvPr id="0" name=""/>
        <dsp:cNvSpPr/>
      </dsp:nvSpPr>
      <dsp:spPr>
        <a:xfrm>
          <a:off x="609178" y="1302580"/>
          <a:ext cx="994557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25C0-4A36-494C-A5AE-AF48ABE70FFB}">
      <dsp:nvSpPr>
        <dsp:cNvPr id="0" name=""/>
        <dsp:cNvSpPr/>
      </dsp:nvSpPr>
      <dsp:spPr>
        <a:xfrm>
          <a:off x="719684" y="1407561"/>
          <a:ext cx="994557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38181" y="1426058"/>
        <a:ext cx="957563" cy="594550"/>
      </dsp:txXfrm>
    </dsp:sp>
    <dsp:sp modelId="{F8A42063-9700-4CCC-87D4-07F8EAD81504}">
      <dsp:nvSpPr>
        <dsp:cNvPr id="0" name=""/>
        <dsp:cNvSpPr/>
      </dsp:nvSpPr>
      <dsp:spPr>
        <a:xfrm>
          <a:off x="1392" y="2223375"/>
          <a:ext cx="994557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A72F-74F1-459C-8FDE-316EDD4B2EFE}">
      <dsp:nvSpPr>
        <dsp:cNvPr id="0" name=""/>
        <dsp:cNvSpPr/>
      </dsp:nvSpPr>
      <dsp:spPr>
        <a:xfrm>
          <a:off x="111899" y="2328356"/>
          <a:ext cx="994557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0396" y="2346853"/>
        <a:ext cx="957563" cy="594550"/>
      </dsp:txXfrm>
    </dsp:sp>
    <dsp:sp modelId="{230E4865-6896-4E00-BC83-D016A838EEAD}">
      <dsp:nvSpPr>
        <dsp:cNvPr id="0" name=""/>
        <dsp:cNvSpPr/>
      </dsp:nvSpPr>
      <dsp:spPr>
        <a:xfrm>
          <a:off x="1216963" y="2223375"/>
          <a:ext cx="994557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A6C9-5A50-44C9-9BB2-6F5A9854E1DF}">
      <dsp:nvSpPr>
        <dsp:cNvPr id="0" name=""/>
        <dsp:cNvSpPr/>
      </dsp:nvSpPr>
      <dsp:spPr>
        <a:xfrm>
          <a:off x="1327469" y="2328356"/>
          <a:ext cx="994557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45966" y="2346853"/>
        <a:ext cx="957563" cy="594550"/>
      </dsp:txXfrm>
    </dsp:sp>
    <dsp:sp modelId="{92B0BD9A-CA59-4BFE-8468-003622EA7D04}">
      <dsp:nvSpPr>
        <dsp:cNvPr id="0" name=""/>
        <dsp:cNvSpPr/>
      </dsp:nvSpPr>
      <dsp:spPr>
        <a:xfrm>
          <a:off x="1824748" y="1302580"/>
          <a:ext cx="994557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9D1C3-26C2-4384-A0A5-584675136CCF}">
      <dsp:nvSpPr>
        <dsp:cNvPr id="0" name=""/>
        <dsp:cNvSpPr/>
      </dsp:nvSpPr>
      <dsp:spPr>
        <a:xfrm>
          <a:off x="1935255" y="1407561"/>
          <a:ext cx="994557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53752" y="1426058"/>
        <a:ext cx="957563" cy="594550"/>
      </dsp:txXfrm>
    </dsp:sp>
    <dsp:sp modelId="{737D8521-7848-43ED-90A7-FF94DB7735EB}">
      <dsp:nvSpPr>
        <dsp:cNvPr id="0" name=""/>
        <dsp:cNvSpPr/>
      </dsp:nvSpPr>
      <dsp:spPr>
        <a:xfrm>
          <a:off x="3040319" y="1302580"/>
          <a:ext cx="994557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983-AFCD-45C3-8427-F105D6AAEDEA}">
      <dsp:nvSpPr>
        <dsp:cNvPr id="0" name=""/>
        <dsp:cNvSpPr/>
      </dsp:nvSpPr>
      <dsp:spPr>
        <a:xfrm>
          <a:off x="3150825" y="1407561"/>
          <a:ext cx="994557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69322" y="1426058"/>
        <a:ext cx="957563" cy="594550"/>
      </dsp:txXfrm>
    </dsp:sp>
    <dsp:sp modelId="{8D720EEE-C133-4306-8A6A-2DCDF0D1B74C}">
      <dsp:nvSpPr>
        <dsp:cNvPr id="0" name=""/>
        <dsp:cNvSpPr/>
      </dsp:nvSpPr>
      <dsp:spPr>
        <a:xfrm>
          <a:off x="2432534" y="2223375"/>
          <a:ext cx="994557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86FB-F7B6-407F-88D0-63E6BFCF3E81}">
      <dsp:nvSpPr>
        <dsp:cNvPr id="0" name=""/>
        <dsp:cNvSpPr/>
      </dsp:nvSpPr>
      <dsp:spPr>
        <a:xfrm>
          <a:off x="2543040" y="2328356"/>
          <a:ext cx="994557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61537" y="2346853"/>
        <a:ext cx="957563" cy="594550"/>
      </dsp:txXfrm>
    </dsp:sp>
    <dsp:sp modelId="{17136BEB-324A-4E9B-9884-D39EC47A8866}">
      <dsp:nvSpPr>
        <dsp:cNvPr id="0" name=""/>
        <dsp:cNvSpPr/>
      </dsp:nvSpPr>
      <dsp:spPr>
        <a:xfrm>
          <a:off x="3648104" y="2223375"/>
          <a:ext cx="994557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1C3F-2DDF-4043-B09B-CE3ECFCA9208}">
      <dsp:nvSpPr>
        <dsp:cNvPr id="0" name=""/>
        <dsp:cNvSpPr/>
      </dsp:nvSpPr>
      <dsp:spPr>
        <a:xfrm>
          <a:off x="3758611" y="2328356"/>
          <a:ext cx="994557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7108" y="2346853"/>
        <a:ext cx="957563" cy="59455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706437" y="0"/>
          <a:ext cx="3341687" cy="33416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93321" y="167084"/>
        <a:ext cx="1167919" cy="501253"/>
      </dsp:txXfrm>
    </dsp:sp>
    <dsp:sp modelId="{D60BAD03-F281-4852-815E-37FA2F3A5A84}">
      <dsp:nvSpPr>
        <dsp:cNvPr id="0" name=""/>
        <dsp:cNvSpPr/>
      </dsp:nvSpPr>
      <dsp:spPr>
        <a:xfrm>
          <a:off x="1124148" y="835421"/>
          <a:ext cx="2506265" cy="25062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sp:txBody>
      <dsp:txXfrm>
        <a:off x="1793321" y="992063"/>
        <a:ext cx="1167919" cy="469924"/>
      </dsp:txXfrm>
    </dsp:sp>
    <dsp:sp modelId="{A5CCAFF8-DB56-49C1-86D6-08546BB82487}">
      <dsp:nvSpPr>
        <dsp:cNvPr id="0" name=""/>
        <dsp:cNvSpPr/>
      </dsp:nvSpPr>
      <dsp:spPr>
        <a:xfrm>
          <a:off x="1541859" y="1670843"/>
          <a:ext cx="1670843" cy="16708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6548" y="2088554"/>
        <a:ext cx="1181464" cy="83542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706437" y="0"/>
          <a:ext cx="3341687" cy="33416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93321" y="167084"/>
        <a:ext cx="1167919" cy="501253"/>
      </dsp:txXfrm>
    </dsp:sp>
    <dsp:sp modelId="{D60BAD03-F281-4852-815E-37FA2F3A5A84}">
      <dsp:nvSpPr>
        <dsp:cNvPr id="0" name=""/>
        <dsp:cNvSpPr/>
      </dsp:nvSpPr>
      <dsp:spPr>
        <a:xfrm>
          <a:off x="723396" y="753366"/>
          <a:ext cx="1880751" cy="18873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5557" y="871327"/>
        <a:ext cx="876430" cy="353881"/>
      </dsp:txXfrm>
    </dsp:sp>
    <dsp:sp modelId="{A5CCAFF8-DB56-49C1-86D6-08546BB82487}">
      <dsp:nvSpPr>
        <dsp:cNvPr id="0" name=""/>
        <dsp:cNvSpPr/>
      </dsp:nvSpPr>
      <dsp:spPr>
        <a:xfrm>
          <a:off x="2168692" y="1322639"/>
          <a:ext cx="1670843" cy="16708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sp:txBody>
      <dsp:txXfrm>
        <a:off x="2413382" y="1740350"/>
        <a:ext cx="1181464" cy="83542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0" y="273025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730256"/>
        <a:ext cx="2916078" cy="1078341"/>
      </dsp:txXfrm>
    </dsp:sp>
    <dsp:sp modelId="{1073CD61-D0DB-476B-959E-9FA18B85F8E7}">
      <dsp:nvSpPr>
        <dsp:cNvPr id="0" name=""/>
        <dsp:cNvSpPr/>
      </dsp:nvSpPr>
      <dsp:spPr>
        <a:xfrm>
          <a:off x="0" y="1472191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472191"/>
        <a:ext cx="2916078" cy="1078341"/>
      </dsp:txXfrm>
    </dsp:sp>
    <dsp:sp modelId="{62FAF586-70B0-48A5-AB3B-2981CF86F02A}">
      <dsp:nvSpPr>
        <dsp:cNvPr id="0" name=""/>
        <dsp:cNvSpPr/>
      </dsp:nvSpPr>
      <dsp:spPr>
        <a:xfrm>
          <a:off x="0" y="21412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14126"/>
        <a:ext cx="2916078" cy="1078341"/>
      </dsp:txXfrm>
    </dsp:sp>
    <dsp:sp modelId="{F703EC7A-C342-4CF0-94BF-F8E234C41653}">
      <dsp:nvSpPr>
        <dsp:cNvPr id="0" name=""/>
        <dsp:cNvSpPr/>
      </dsp:nvSpPr>
      <dsp:spPr>
        <a:xfrm>
          <a:off x="5547004" y="30398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73324" y="330308"/>
        <a:ext cx="1295286" cy="845977"/>
      </dsp:txXfrm>
    </dsp:sp>
    <dsp:sp modelId="{411710FD-ECE7-44D6-9017-F272547710C7}">
      <dsp:nvSpPr>
        <dsp:cNvPr id="0" name=""/>
        <dsp:cNvSpPr/>
      </dsp:nvSpPr>
      <dsp:spPr>
        <a:xfrm>
          <a:off x="4468662" y="1202606"/>
          <a:ext cx="1752305" cy="359447"/>
        </a:xfrm>
        <a:custGeom>
          <a:avLst/>
          <a:gdLst/>
          <a:ahLst/>
          <a:cxnLst/>
          <a:rect l="0" t="0" r="0" b="0"/>
          <a:pathLst>
            <a:path>
              <a:moveTo>
                <a:pt x="1752305" y="0"/>
              </a:moveTo>
              <a:lnTo>
                <a:pt x="1752305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3664678" y="1562053"/>
          <a:ext cx="1607969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0998" y="1588373"/>
        <a:ext cx="1555329" cy="845977"/>
      </dsp:txXfrm>
    </dsp:sp>
    <dsp:sp modelId="{2FA6AC46-07C0-4B55-B49F-B6B39211C340}">
      <dsp:nvSpPr>
        <dsp:cNvPr id="0" name=""/>
        <dsp:cNvSpPr/>
      </dsp:nvSpPr>
      <dsp:spPr>
        <a:xfrm>
          <a:off x="3592510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2918546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44866" y="2846438"/>
        <a:ext cx="1295286" cy="845977"/>
      </dsp:txXfrm>
    </dsp:sp>
    <dsp:sp modelId="{26490CFA-0A24-4937-97F4-BEDD336AB613}">
      <dsp:nvSpPr>
        <dsp:cNvPr id="0" name=""/>
        <dsp:cNvSpPr/>
      </dsp:nvSpPr>
      <dsp:spPr>
        <a:xfrm>
          <a:off x="4468662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05E57-5FBE-4CDD-8EF9-4DC757AEA476}">
      <dsp:nvSpPr>
        <dsp:cNvPr id="0" name=""/>
        <dsp:cNvSpPr/>
      </dsp:nvSpPr>
      <dsp:spPr>
        <a:xfrm>
          <a:off x="4670851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97171" y="2846438"/>
        <a:ext cx="1295286" cy="845977"/>
      </dsp:txXfrm>
    </dsp:sp>
    <dsp:sp modelId="{053F8143-3E2B-4AE7-8ABE-C8D40D0AF695}">
      <dsp:nvSpPr>
        <dsp:cNvPr id="0" name=""/>
        <dsp:cNvSpPr/>
      </dsp:nvSpPr>
      <dsp:spPr>
        <a:xfrm>
          <a:off x="6220967" y="1202606"/>
          <a:ext cx="1752305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1752305" y="179723"/>
              </a:lnTo>
              <a:lnTo>
                <a:pt x="1752305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7169288" y="1562053"/>
          <a:ext cx="1607969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95608" y="1588373"/>
        <a:ext cx="1555329" cy="845977"/>
      </dsp:txXfrm>
    </dsp:sp>
    <dsp:sp modelId="{BD676BAF-3620-40BF-95C6-26643E1748FD}">
      <dsp:nvSpPr>
        <dsp:cNvPr id="0" name=""/>
        <dsp:cNvSpPr/>
      </dsp:nvSpPr>
      <dsp:spPr>
        <a:xfrm>
          <a:off x="7097120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423156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49476" y="2846438"/>
        <a:ext cx="1295286" cy="845977"/>
      </dsp:txXfrm>
    </dsp:sp>
    <dsp:sp modelId="{066ED6C7-C487-4685-9082-793614E56615}">
      <dsp:nvSpPr>
        <dsp:cNvPr id="0" name=""/>
        <dsp:cNvSpPr/>
      </dsp:nvSpPr>
      <dsp:spPr>
        <a:xfrm>
          <a:off x="7973272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95FF7-7D11-45B9-A07D-F48606424217}">
      <dsp:nvSpPr>
        <dsp:cNvPr id="0" name=""/>
        <dsp:cNvSpPr/>
      </dsp:nvSpPr>
      <dsp:spPr>
        <a:xfrm>
          <a:off x="8175461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1781" y="2846438"/>
        <a:ext cx="1295286" cy="84597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52569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51" y="889812"/>
        <a:ext cx="1909898" cy="1211185"/>
      </dsp:txXfrm>
    </dsp:sp>
    <dsp:sp modelId="{566E816D-4C5B-4063-9B5D-BC0DFA46E99E}">
      <dsp:nvSpPr>
        <dsp:cNvPr id="0" name=""/>
        <dsp:cNvSpPr/>
      </dsp:nvSpPr>
      <dsp:spPr>
        <a:xfrm>
          <a:off x="1284841" y="2507423"/>
          <a:ext cx="2043108" cy="939564"/>
        </a:xfrm>
        <a:prstGeom prst="curvedUp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93738" y="2138679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292" y="2159233"/>
        <a:ext cx="1723570" cy="660646"/>
      </dsp:txXfrm>
    </dsp:sp>
    <dsp:sp modelId="{13AE18EB-CBCA-4A2A-B8E8-7DF055777385}">
      <dsp:nvSpPr>
        <dsp:cNvPr id="0" name=""/>
        <dsp:cNvSpPr/>
      </dsp:nvSpPr>
      <dsp:spPr>
        <a:xfrm>
          <a:off x="2496145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3827" y="1240689"/>
        <a:ext cx="1909898" cy="1211185"/>
      </dsp:txXfrm>
    </dsp:sp>
    <dsp:sp modelId="{05892EEE-B1A9-4C95-94D3-D6F88B56046C}">
      <dsp:nvSpPr>
        <dsp:cNvPr id="0" name=""/>
        <dsp:cNvSpPr/>
      </dsp:nvSpPr>
      <dsp:spPr>
        <a:xfrm>
          <a:off x="2937314" y="501253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7868" y="521807"/>
        <a:ext cx="1723570" cy="66064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52569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51" y="889812"/>
        <a:ext cx="1909898" cy="1211185"/>
      </dsp:txXfrm>
    </dsp:sp>
    <dsp:sp modelId="{566E816D-4C5B-4063-9B5D-BC0DFA46E99E}">
      <dsp:nvSpPr>
        <dsp:cNvPr id="0" name=""/>
        <dsp:cNvSpPr/>
      </dsp:nvSpPr>
      <dsp:spPr>
        <a:xfrm>
          <a:off x="1284841" y="2507423"/>
          <a:ext cx="2043108" cy="939564"/>
        </a:xfrm>
        <a:prstGeom prst="curvedUp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93738" y="2138679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292" y="2159233"/>
        <a:ext cx="1723570" cy="660646"/>
      </dsp:txXfrm>
    </dsp:sp>
    <dsp:sp modelId="{13AE18EB-CBCA-4A2A-B8E8-7DF055777385}">
      <dsp:nvSpPr>
        <dsp:cNvPr id="0" name=""/>
        <dsp:cNvSpPr/>
      </dsp:nvSpPr>
      <dsp:spPr>
        <a:xfrm>
          <a:off x="2496145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3827" y="1240689"/>
        <a:ext cx="1909898" cy="1211185"/>
      </dsp:txXfrm>
    </dsp:sp>
    <dsp:sp modelId="{05892EEE-B1A9-4C95-94D3-D6F88B56046C}">
      <dsp:nvSpPr>
        <dsp:cNvPr id="0" name=""/>
        <dsp:cNvSpPr/>
      </dsp:nvSpPr>
      <dsp:spPr>
        <a:xfrm>
          <a:off x="2937314" y="501253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7868" y="521807"/>
        <a:ext cx="1723570" cy="66064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36FD4-2498-449A-8B50-4F09B6E03618}">
      <dsp:nvSpPr>
        <dsp:cNvPr id="0" name=""/>
        <dsp:cNvSpPr/>
      </dsp:nvSpPr>
      <dsp:spPr>
        <a:xfrm>
          <a:off x="1626951" y="1410951"/>
          <a:ext cx="1500658" cy="15006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6717" y="1630717"/>
        <a:ext cx="1061126" cy="1061126"/>
      </dsp:txXfrm>
    </dsp:sp>
    <dsp:sp modelId="{C3A7DF1F-1BF4-45E7-82BE-354FF64C4CDD}">
      <dsp:nvSpPr>
        <dsp:cNvPr id="0" name=""/>
        <dsp:cNvSpPr/>
      </dsp:nvSpPr>
      <dsp:spPr>
        <a:xfrm rot="12900000">
          <a:off x="610424" y="1131683"/>
          <a:ext cx="1203677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17C5BC-F197-4DE2-89E2-5D6840C92242}">
      <dsp:nvSpPr>
        <dsp:cNvPr id="0" name=""/>
        <dsp:cNvSpPr/>
      </dsp:nvSpPr>
      <dsp:spPr>
        <a:xfrm>
          <a:off x="6453" y="430076"/>
          <a:ext cx="1425625" cy="1140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57" y="463480"/>
        <a:ext cx="1358817" cy="1073692"/>
      </dsp:txXfrm>
    </dsp:sp>
    <dsp:sp modelId="{E07CAD93-8E04-4468-B52D-F4202331BD06}">
      <dsp:nvSpPr>
        <dsp:cNvPr id="0" name=""/>
        <dsp:cNvSpPr/>
      </dsp:nvSpPr>
      <dsp:spPr>
        <a:xfrm rot="19500000">
          <a:off x="2940459" y="1131683"/>
          <a:ext cx="1203677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D27828-FBE8-4520-909F-87F472FE5E9D}">
      <dsp:nvSpPr>
        <dsp:cNvPr id="0" name=""/>
        <dsp:cNvSpPr/>
      </dsp:nvSpPr>
      <dsp:spPr>
        <a:xfrm>
          <a:off x="3322482" y="430076"/>
          <a:ext cx="1425625" cy="1140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55886" y="463480"/>
        <a:ext cx="1358817" cy="1073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1580-36F1-42C8-9E57-845C709ED3CC}">
      <dsp:nvSpPr>
        <dsp:cNvPr id="0" name=""/>
        <dsp:cNvSpPr/>
      </dsp:nvSpPr>
      <dsp:spPr>
        <a:xfrm>
          <a:off x="1910217" y="1544299"/>
          <a:ext cx="934126" cy="934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sp:txBody>
      <dsp:txXfrm>
        <a:off x="2047017" y="1681099"/>
        <a:ext cx="660526" cy="660526"/>
      </dsp:txXfrm>
    </dsp:sp>
    <dsp:sp modelId="{995CC852-D064-453E-B55F-4F5D99661AB6}">
      <dsp:nvSpPr>
        <dsp:cNvPr id="0" name=""/>
        <dsp:cNvSpPr/>
      </dsp:nvSpPr>
      <dsp:spPr>
        <a:xfrm rot="16200000">
          <a:off x="2278189" y="1206259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1298660"/>
        <a:ext cx="138728" cy="188018"/>
      </dsp:txXfrm>
    </dsp:sp>
    <dsp:sp modelId="{F13B9279-4D20-4C63-BD8E-8FF21C28D26C}">
      <dsp:nvSpPr>
        <dsp:cNvPr id="0" name=""/>
        <dsp:cNvSpPr/>
      </dsp:nvSpPr>
      <dsp:spPr>
        <a:xfrm>
          <a:off x="1793451" y="2709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sp:txBody>
      <dsp:txXfrm>
        <a:off x="1964451" y="173709"/>
        <a:ext cx="825658" cy="825658"/>
      </dsp:txXfrm>
    </dsp:sp>
    <dsp:sp modelId="{5A4D13B5-DCAA-4600-87DA-6A35B14CC8DF}">
      <dsp:nvSpPr>
        <dsp:cNvPr id="0" name=""/>
        <dsp:cNvSpPr/>
      </dsp:nvSpPr>
      <dsp:spPr>
        <a:xfrm>
          <a:off x="2926609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26609" y="1917353"/>
        <a:ext cx="138728" cy="188018"/>
      </dsp:txXfrm>
    </dsp:sp>
    <dsp:sp modelId="{DB515EB8-7228-4CF2-9755-83B51B874FC7}">
      <dsp:nvSpPr>
        <dsp:cNvPr id="0" name=""/>
        <dsp:cNvSpPr/>
      </dsp:nvSpPr>
      <dsp:spPr>
        <a:xfrm>
          <a:off x="3218276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9276" y="1598533"/>
        <a:ext cx="825658" cy="825658"/>
      </dsp:txXfrm>
    </dsp:sp>
    <dsp:sp modelId="{8BB25B4C-C511-4C59-A07D-74BDD700E10F}">
      <dsp:nvSpPr>
        <dsp:cNvPr id="0" name=""/>
        <dsp:cNvSpPr/>
      </dsp:nvSpPr>
      <dsp:spPr>
        <a:xfrm rot="5400000">
          <a:off x="2278189" y="250310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2536046"/>
        <a:ext cx="138728" cy="188018"/>
      </dsp:txXfrm>
    </dsp:sp>
    <dsp:sp modelId="{D2454FAC-7D9D-4545-BD4B-513B814EEF02}">
      <dsp:nvSpPr>
        <dsp:cNvPr id="0" name=""/>
        <dsp:cNvSpPr/>
      </dsp:nvSpPr>
      <dsp:spPr>
        <a:xfrm>
          <a:off x="1793451" y="2852357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sp:txBody>
      <dsp:txXfrm>
        <a:off x="1964451" y="3023357"/>
        <a:ext cx="825658" cy="825658"/>
      </dsp:txXfrm>
    </dsp:sp>
    <dsp:sp modelId="{CE934320-C79B-4FEA-B6E4-74714B804A8C}">
      <dsp:nvSpPr>
        <dsp:cNvPr id="0" name=""/>
        <dsp:cNvSpPr/>
      </dsp:nvSpPr>
      <dsp:spPr>
        <a:xfrm rot="10800000">
          <a:off x="1629768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89223" y="1917353"/>
        <a:ext cx="138728" cy="188018"/>
      </dsp:txXfrm>
    </dsp:sp>
    <dsp:sp modelId="{EBFDEB1D-4DC2-41B8-8DEF-B1BFA93B877F}">
      <dsp:nvSpPr>
        <dsp:cNvPr id="0" name=""/>
        <dsp:cNvSpPr/>
      </dsp:nvSpPr>
      <dsp:spPr>
        <a:xfrm>
          <a:off x="368627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sp:txBody>
      <dsp:txXfrm>
        <a:off x="539627" y="1598533"/>
        <a:ext cx="825658" cy="82565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CEDB-E237-4969-A2C9-4E55D4159384}">
      <dsp:nvSpPr>
        <dsp:cNvPr id="0" name=""/>
        <dsp:cNvSpPr/>
      </dsp:nvSpPr>
      <dsp:spPr>
        <a:xfrm>
          <a:off x="2529" y="1358376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833" y="1376680"/>
        <a:ext cx="1213261" cy="588326"/>
      </dsp:txXfrm>
    </dsp:sp>
    <dsp:sp modelId="{8C854ACF-835F-4AE3-8DC9-8B542F6EA2C5}">
      <dsp:nvSpPr>
        <dsp:cNvPr id="0" name=""/>
        <dsp:cNvSpPr/>
      </dsp:nvSpPr>
      <dsp:spPr>
        <a:xfrm>
          <a:off x="1252398" y="1654012"/>
          <a:ext cx="499947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499947" y="1683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89873" y="1658344"/>
        <a:ext cx="24997" cy="24997"/>
      </dsp:txXfrm>
    </dsp:sp>
    <dsp:sp modelId="{510CBD0E-2B74-48A5-A068-69B5D50D497D}">
      <dsp:nvSpPr>
        <dsp:cNvPr id="0" name=""/>
        <dsp:cNvSpPr/>
      </dsp:nvSpPr>
      <dsp:spPr>
        <a:xfrm>
          <a:off x="1752346" y="1358376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0650" y="1376680"/>
        <a:ext cx="1213261" cy="588326"/>
      </dsp:txXfrm>
    </dsp:sp>
    <dsp:sp modelId="{54821F47-EBFF-4C5F-ACB1-0365BEDDE0F5}">
      <dsp:nvSpPr>
        <dsp:cNvPr id="0" name=""/>
        <dsp:cNvSpPr/>
      </dsp:nvSpPr>
      <dsp:spPr>
        <a:xfrm rot="18289469">
          <a:off x="2814456" y="1294675"/>
          <a:ext cx="875466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875466" y="168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0302" y="1289619"/>
        <a:ext cx="43773" cy="43773"/>
      </dsp:txXfrm>
    </dsp:sp>
    <dsp:sp modelId="{374DAA3C-6759-4E27-B664-F6D275ECF374}">
      <dsp:nvSpPr>
        <dsp:cNvPr id="0" name=""/>
        <dsp:cNvSpPr/>
      </dsp:nvSpPr>
      <dsp:spPr>
        <a:xfrm>
          <a:off x="3502163" y="639701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467" y="658005"/>
        <a:ext cx="1213261" cy="588326"/>
      </dsp:txXfrm>
    </dsp:sp>
    <dsp:sp modelId="{892A3F96-E7F7-47DA-BC95-7FFC246465E3}">
      <dsp:nvSpPr>
        <dsp:cNvPr id="0" name=""/>
        <dsp:cNvSpPr/>
      </dsp:nvSpPr>
      <dsp:spPr>
        <a:xfrm>
          <a:off x="3002215" y="1654012"/>
          <a:ext cx="499947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499947" y="168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9690" y="1658344"/>
        <a:ext cx="24997" cy="24997"/>
      </dsp:txXfrm>
    </dsp:sp>
    <dsp:sp modelId="{F39A9753-5BC7-44CF-989F-F7150E9EDB51}">
      <dsp:nvSpPr>
        <dsp:cNvPr id="0" name=""/>
        <dsp:cNvSpPr/>
      </dsp:nvSpPr>
      <dsp:spPr>
        <a:xfrm>
          <a:off x="3502163" y="1358376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467" y="1376680"/>
        <a:ext cx="1213261" cy="588326"/>
      </dsp:txXfrm>
    </dsp:sp>
    <dsp:sp modelId="{85A10939-7951-4B5F-86FA-E88F34A95265}">
      <dsp:nvSpPr>
        <dsp:cNvPr id="0" name=""/>
        <dsp:cNvSpPr/>
      </dsp:nvSpPr>
      <dsp:spPr>
        <a:xfrm rot="3310531">
          <a:off x="2814456" y="2013349"/>
          <a:ext cx="875466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875466" y="168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0302" y="2008294"/>
        <a:ext cx="43773" cy="43773"/>
      </dsp:txXfrm>
    </dsp:sp>
    <dsp:sp modelId="{CEB89AC8-08AC-41E6-977D-52B0D04E91EC}">
      <dsp:nvSpPr>
        <dsp:cNvPr id="0" name=""/>
        <dsp:cNvSpPr/>
      </dsp:nvSpPr>
      <dsp:spPr>
        <a:xfrm>
          <a:off x="3502163" y="2077051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467" y="2095355"/>
        <a:ext cx="1213261" cy="588326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4FBF-7D4A-4732-BBF5-C5E142B79487}">
      <dsp:nvSpPr>
        <dsp:cNvPr id="0" name=""/>
        <dsp:cNvSpPr/>
      </dsp:nvSpPr>
      <dsp:spPr>
        <a:xfrm>
          <a:off x="2377281" y="878483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342"/>
              </a:lnTo>
              <a:lnTo>
                <a:pt x="145953" y="16263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3194-CC6C-42F1-BCF2-88936F56E0C4}">
      <dsp:nvSpPr>
        <dsp:cNvPr id="0" name=""/>
        <dsp:cNvSpPr/>
      </dsp:nvSpPr>
      <dsp:spPr>
        <a:xfrm>
          <a:off x="2231327" y="878483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1626342"/>
              </a:lnTo>
              <a:lnTo>
                <a:pt x="0" y="16263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0ED5-257B-4EBB-B91B-65A30BD1C3E1}">
      <dsp:nvSpPr>
        <dsp:cNvPr id="0" name=""/>
        <dsp:cNvSpPr/>
      </dsp:nvSpPr>
      <dsp:spPr>
        <a:xfrm>
          <a:off x="2377281" y="878483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416"/>
              </a:lnTo>
              <a:lnTo>
                <a:pt x="145953" y="6394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C40D-0476-46E9-85B3-EC65CCB70BDA}">
      <dsp:nvSpPr>
        <dsp:cNvPr id="0" name=""/>
        <dsp:cNvSpPr/>
      </dsp:nvSpPr>
      <dsp:spPr>
        <a:xfrm>
          <a:off x="2231327" y="878483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639416"/>
              </a:lnTo>
              <a:lnTo>
                <a:pt x="0" y="6394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38C0B-8C64-483B-88C9-BEC8B7446EB5}">
      <dsp:nvSpPr>
        <dsp:cNvPr id="0" name=""/>
        <dsp:cNvSpPr/>
      </dsp:nvSpPr>
      <dsp:spPr>
        <a:xfrm>
          <a:off x="2377281" y="878483"/>
          <a:ext cx="1681943" cy="2265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05"/>
              </a:lnTo>
              <a:lnTo>
                <a:pt x="1681943" y="2119805"/>
              </a:lnTo>
              <a:lnTo>
                <a:pt x="1681943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D4DB8-4878-49FD-81E5-311FA7589568}">
      <dsp:nvSpPr>
        <dsp:cNvPr id="0" name=""/>
        <dsp:cNvSpPr/>
      </dsp:nvSpPr>
      <dsp:spPr>
        <a:xfrm>
          <a:off x="2331561" y="878483"/>
          <a:ext cx="91440" cy="22657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70C5D-36E8-40B4-B2E1-1660BC825000}">
      <dsp:nvSpPr>
        <dsp:cNvPr id="0" name=""/>
        <dsp:cNvSpPr/>
      </dsp:nvSpPr>
      <dsp:spPr>
        <a:xfrm>
          <a:off x="695337" y="878483"/>
          <a:ext cx="1681943" cy="2265758"/>
        </a:xfrm>
        <a:custGeom>
          <a:avLst/>
          <a:gdLst/>
          <a:ahLst/>
          <a:cxnLst/>
          <a:rect l="0" t="0" r="0" b="0"/>
          <a:pathLst>
            <a:path>
              <a:moveTo>
                <a:pt x="1681943" y="0"/>
              </a:moveTo>
              <a:lnTo>
                <a:pt x="1681943" y="2119805"/>
              </a:lnTo>
              <a:lnTo>
                <a:pt x="0" y="2119805"/>
              </a:lnTo>
              <a:lnTo>
                <a:pt x="0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9C52-8E17-4A08-A476-3D885E7E4E01}">
      <dsp:nvSpPr>
        <dsp:cNvPr id="0" name=""/>
        <dsp:cNvSpPr/>
      </dsp:nvSpPr>
      <dsp:spPr>
        <a:xfrm>
          <a:off x="1682262" y="183464"/>
          <a:ext cx="1390036" cy="695018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2" y="183464"/>
        <a:ext cx="1390036" cy="695018"/>
      </dsp:txXfrm>
    </dsp:sp>
    <dsp:sp modelId="{38E06205-DEEF-4FE8-91E9-8E678FEACDA7}">
      <dsp:nvSpPr>
        <dsp:cNvPr id="0" name=""/>
        <dsp:cNvSpPr/>
      </dsp:nvSpPr>
      <dsp:spPr>
        <a:xfrm>
          <a:off x="1751764" y="252966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624E46-8A45-4F96-B42B-C7C717107B07}">
      <dsp:nvSpPr>
        <dsp:cNvPr id="0" name=""/>
        <dsp:cNvSpPr/>
      </dsp:nvSpPr>
      <dsp:spPr>
        <a:xfrm>
          <a:off x="319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9" y="3144241"/>
        <a:ext cx="1390036" cy="695018"/>
      </dsp:txXfrm>
    </dsp:sp>
    <dsp:sp modelId="{3F341B6D-7BF2-40D0-9488-BC3363D1DBF4}">
      <dsp:nvSpPr>
        <dsp:cNvPr id="0" name=""/>
        <dsp:cNvSpPr/>
      </dsp:nvSpPr>
      <dsp:spPr>
        <a:xfrm>
          <a:off x="69821" y="3213743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AD157D-B96A-4807-B420-B6CEC41ACBAE}">
      <dsp:nvSpPr>
        <dsp:cNvPr id="0" name=""/>
        <dsp:cNvSpPr/>
      </dsp:nvSpPr>
      <dsp:spPr>
        <a:xfrm>
          <a:off x="1682262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2" y="3144241"/>
        <a:ext cx="1390036" cy="695018"/>
      </dsp:txXfrm>
    </dsp:sp>
    <dsp:sp modelId="{1F561D68-4BF8-4EE0-B2F4-05F28597DFD7}">
      <dsp:nvSpPr>
        <dsp:cNvPr id="0" name=""/>
        <dsp:cNvSpPr/>
      </dsp:nvSpPr>
      <dsp:spPr>
        <a:xfrm>
          <a:off x="1751764" y="3213743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EBEDA9-E315-4FE3-AEE5-99E74B235354}">
      <dsp:nvSpPr>
        <dsp:cNvPr id="0" name=""/>
        <dsp:cNvSpPr/>
      </dsp:nvSpPr>
      <dsp:spPr>
        <a:xfrm>
          <a:off x="3364206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4206" y="3144241"/>
        <a:ext cx="1390036" cy="695018"/>
      </dsp:txXfrm>
    </dsp:sp>
    <dsp:sp modelId="{3A374F2C-7E65-40CA-BF42-1AD12F84A2F8}">
      <dsp:nvSpPr>
        <dsp:cNvPr id="0" name=""/>
        <dsp:cNvSpPr/>
      </dsp:nvSpPr>
      <dsp:spPr>
        <a:xfrm>
          <a:off x="3433708" y="3213743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AF56D4-F938-44EC-BE93-315FB33FDB7A}">
      <dsp:nvSpPr>
        <dsp:cNvPr id="0" name=""/>
        <dsp:cNvSpPr/>
      </dsp:nvSpPr>
      <dsp:spPr>
        <a:xfrm>
          <a:off x="841291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1170390"/>
        <a:ext cx="1390036" cy="695018"/>
      </dsp:txXfrm>
    </dsp:sp>
    <dsp:sp modelId="{FFAB9A44-59EF-4860-8768-6E0967FC3437}">
      <dsp:nvSpPr>
        <dsp:cNvPr id="0" name=""/>
        <dsp:cNvSpPr/>
      </dsp:nvSpPr>
      <dsp:spPr>
        <a:xfrm>
          <a:off x="910792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7DFB52-9AFC-4839-A961-D5B9C8CF8BAB}">
      <dsp:nvSpPr>
        <dsp:cNvPr id="0" name=""/>
        <dsp:cNvSpPr/>
      </dsp:nvSpPr>
      <dsp:spPr>
        <a:xfrm>
          <a:off x="2523234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4" y="1170390"/>
        <a:ext cx="1390036" cy="695018"/>
      </dsp:txXfrm>
    </dsp:sp>
    <dsp:sp modelId="{4FB7617C-C401-4A28-9A7E-9412E35B45CD}">
      <dsp:nvSpPr>
        <dsp:cNvPr id="0" name=""/>
        <dsp:cNvSpPr/>
      </dsp:nvSpPr>
      <dsp:spPr>
        <a:xfrm>
          <a:off x="2592736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A1017D-D1F6-442B-8C36-8A799970DA31}">
      <dsp:nvSpPr>
        <dsp:cNvPr id="0" name=""/>
        <dsp:cNvSpPr/>
      </dsp:nvSpPr>
      <dsp:spPr>
        <a:xfrm>
          <a:off x="841291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2157316"/>
        <a:ext cx="1390036" cy="695018"/>
      </dsp:txXfrm>
    </dsp:sp>
    <dsp:sp modelId="{68603C10-892E-49FD-A395-C1E2D106A0E8}">
      <dsp:nvSpPr>
        <dsp:cNvPr id="0" name=""/>
        <dsp:cNvSpPr/>
      </dsp:nvSpPr>
      <dsp:spPr>
        <a:xfrm>
          <a:off x="910792" y="2226818"/>
          <a:ext cx="417010" cy="5560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68244C-8348-4C4A-A819-CD99EFF2896A}">
      <dsp:nvSpPr>
        <dsp:cNvPr id="0" name=""/>
        <dsp:cNvSpPr/>
      </dsp:nvSpPr>
      <dsp:spPr>
        <a:xfrm>
          <a:off x="2523234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4" y="2157316"/>
        <a:ext cx="1390036" cy="695018"/>
      </dsp:txXfrm>
    </dsp:sp>
    <dsp:sp modelId="{85A86ECA-F663-4822-8D7A-1607ADF810EE}">
      <dsp:nvSpPr>
        <dsp:cNvPr id="0" name=""/>
        <dsp:cNvSpPr/>
      </dsp:nvSpPr>
      <dsp:spPr>
        <a:xfrm>
          <a:off x="2592736" y="2226818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064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80" y="1482496"/>
        <a:ext cx="1293264" cy="820139"/>
      </dsp:txXfrm>
    </dsp:sp>
    <dsp:sp modelId="{32973EAC-D7E9-454A-B6E9-9DCEFC674E8C}">
      <dsp:nvSpPr>
        <dsp:cNvPr id="0" name=""/>
        <dsp:cNvSpPr/>
      </dsp:nvSpPr>
      <dsp:spPr>
        <a:xfrm>
          <a:off x="785435" y="1817706"/>
          <a:ext cx="1339725" cy="1339725"/>
        </a:xfrm>
        <a:prstGeom prst="leftCircularArrow">
          <a:avLst>
            <a:gd name="adj1" fmla="val 2096"/>
            <a:gd name="adj2" fmla="val 251676"/>
            <a:gd name="adj3" fmla="val 2027187"/>
            <a:gd name="adj4" fmla="val 9024489"/>
            <a:gd name="adj5" fmla="val 24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0179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715" y="2342070"/>
        <a:ext cx="1167094" cy="447348"/>
      </dsp:txXfrm>
    </dsp:sp>
    <dsp:sp modelId="{99203F4A-25B9-4280-A445-14B0626E20E1}">
      <dsp:nvSpPr>
        <dsp:cNvPr id="0" name=""/>
        <dsp:cNvSpPr/>
      </dsp:nvSpPr>
      <dsp:spPr>
        <a:xfrm>
          <a:off x="1630449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5965" y="1720088"/>
        <a:ext cx="1293264" cy="820139"/>
      </dsp:txXfrm>
    </dsp:sp>
    <dsp:sp modelId="{91E6A2E2-654A-497B-8AEF-EB6DF9E12A66}">
      <dsp:nvSpPr>
        <dsp:cNvPr id="0" name=""/>
        <dsp:cNvSpPr/>
      </dsp:nvSpPr>
      <dsp:spPr>
        <a:xfrm>
          <a:off x="2401617" y="821819"/>
          <a:ext cx="1511496" cy="1511496"/>
        </a:xfrm>
        <a:prstGeom prst="circularArrow">
          <a:avLst>
            <a:gd name="adj1" fmla="val 1858"/>
            <a:gd name="adj2" fmla="val 221864"/>
            <a:gd name="adj3" fmla="val 19602625"/>
            <a:gd name="adj4" fmla="val 12575511"/>
            <a:gd name="adj5" fmla="val 2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929182" y="1219388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43100" y="1233306"/>
        <a:ext cx="1167094" cy="447348"/>
      </dsp:txXfrm>
    </dsp:sp>
    <dsp:sp modelId="{C505C855-E5D0-4C40-9F11-78D09372F3DB}">
      <dsp:nvSpPr>
        <dsp:cNvPr id="0" name=""/>
        <dsp:cNvSpPr/>
      </dsp:nvSpPr>
      <dsp:spPr>
        <a:xfrm>
          <a:off x="3257834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55656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0485" y="2342070"/>
        <a:ext cx="1167094" cy="447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22794" y="630166"/>
          <a:ext cx="5933259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160166" y="308322"/>
          <a:ext cx="4541031" cy="4541031"/>
        </a:xfrm>
        <a:prstGeom prst="leftCircularArrow">
          <a:avLst>
            <a:gd name="adj1" fmla="val 2248"/>
            <a:gd name="adj2" fmla="val 270806"/>
            <a:gd name="adj3" fmla="val 1649709"/>
            <a:gd name="adj4" fmla="val 8627881"/>
            <a:gd name="adj5" fmla="val 262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625573" y="3009803"/>
          <a:ext cx="2124320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0316" y="3034546"/>
        <a:ext cx="2074834" cy="795286"/>
      </dsp:txXfrm>
    </dsp:sp>
    <dsp:sp modelId="{CCE0CB4D-3279-43C0-9D87-9D307B807F74}">
      <dsp:nvSpPr>
        <dsp:cNvPr id="0" name=""/>
        <dsp:cNvSpPr/>
      </dsp:nvSpPr>
      <dsp:spPr>
        <a:xfrm>
          <a:off x="7128220" y="624473"/>
          <a:ext cx="1617553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7710310" y="368968"/>
          <a:ext cx="1249992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5053" y="393711"/>
        <a:ext cx="1200506" cy="7952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503212" y="270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9221" y="256279"/>
        <a:ext cx="1236119" cy="1236119"/>
      </dsp:txXfrm>
    </dsp:sp>
    <dsp:sp modelId="{4CBD46F2-5D27-4930-9F4E-AEC3AB361AF0}">
      <dsp:nvSpPr>
        <dsp:cNvPr id="0" name=""/>
        <dsp:cNvSpPr/>
      </dsp:nvSpPr>
      <dsp:spPr>
        <a:xfrm rot="3600000">
          <a:off x="2794566" y="1704962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29455" y="1762532"/>
        <a:ext cx="325629" cy="353998"/>
      </dsp:txXfrm>
    </dsp:sp>
    <dsp:sp modelId="{5D9EDD51-4D73-4133-B16F-EDA892D60367}">
      <dsp:nvSpPr>
        <dsp:cNvPr id="0" name=""/>
        <dsp:cNvSpPr/>
      </dsp:nvSpPr>
      <dsp:spPr>
        <a:xfrm>
          <a:off x="2816134" y="2274317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2143" y="2530326"/>
        <a:ext cx="1236119" cy="1236119"/>
      </dsp:txXfrm>
    </dsp:sp>
    <dsp:sp modelId="{A36D8D8C-F2BE-459D-8DD5-DE9774D76D63}">
      <dsp:nvSpPr>
        <dsp:cNvPr id="0" name=""/>
        <dsp:cNvSpPr/>
      </dsp:nvSpPr>
      <dsp:spPr>
        <a:xfrm rot="10800000">
          <a:off x="2157854" y="2853387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97409" y="2971386"/>
        <a:ext cx="325629" cy="353998"/>
      </dsp:txXfrm>
    </dsp:sp>
    <dsp:sp modelId="{1C77328C-01EF-4A18-9552-44DE0492D09D}">
      <dsp:nvSpPr>
        <dsp:cNvPr id="0" name=""/>
        <dsp:cNvSpPr/>
      </dsp:nvSpPr>
      <dsp:spPr>
        <a:xfrm>
          <a:off x="190290" y="2274317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6299" y="2530326"/>
        <a:ext cx="1236119" cy="1236119"/>
      </dsp:txXfrm>
    </dsp:sp>
    <dsp:sp modelId="{7A5703DB-85B0-4E9B-9DC1-8B487584F39A}">
      <dsp:nvSpPr>
        <dsp:cNvPr id="0" name=""/>
        <dsp:cNvSpPr/>
      </dsp:nvSpPr>
      <dsp:spPr>
        <a:xfrm rot="18000000">
          <a:off x="1481645" y="1727766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6534" y="1906194"/>
        <a:ext cx="325629" cy="3539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22794" y="630166"/>
          <a:ext cx="5933259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222810" y="224799"/>
          <a:ext cx="4521627" cy="4521627"/>
        </a:xfrm>
        <a:prstGeom prst="leftCircularArrow">
          <a:avLst>
            <a:gd name="adj1" fmla="val 2257"/>
            <a:gd name="adj2" fmla="val 272029"/>
            <a:gd name="adj3" fmla="val 1821264"/>
            <a:gd name="adj4" fmla="val 8798213"/>
            <a:gd name="adj5" fmla="val 26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625573" y="2823354"/>
          <a:ext cx="2124320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0316" y="2848097"/>
        <a:ext cx="2074834" cy="795286"/>
      </dsp:txXfrm>
    </dsp:sp>
    <dsp:sp modelId="{CCE0CB4D-3279-43C0-9D87-9D307B807F74}">
      <dsp:nvSpPr>
        <dsp:cNvPr id="0" name=""/>
        <dsp:cNvSpPr/>
      </dsp:nvSpPr>
      <dsp:spPr>
        <a:xfrm>
          <a:off x="7128220" y="624473"/>
          <a:ext cx="1617553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7710310" y="368968"/>
          <a:ext cx="1249992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5053" y="393711"/>
        <a:ext cx="1200506" cy="7952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3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7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7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3" cy="1254460"/>
      </dsp:txXfrm>
    </dsp:sp>
    <dsp:sp modelId="{984A4014-C974-4DA2-B9AE-26BFE4330EA9}">
      <dsp:nvSpPr>
        <dsp:cNvPr id="0" name=""/>
        <dsp:cNvSpPr/>
      </dsp:nvSpPr>
      <dsp:spPr>
        <a:xfrm>
          <a:off x="1318202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45098" y="2123354"/>
        <a:ext cx="968847" cy="820764"/>
      </dsp:txXfrm>
    </dsp:sp>
    <dsp:sp modelId="{384811B6-17B1-4485-9430-A1144E6DF291}">
      <dsp:nvSpPr>
        <dsp:cNvPr id="0" name=""/>
        <dsp:cNvSpPr/>
      </dsp:nvSpPr>
      <dsp:spPr>
        <a:xfrm>
          <a:off x="2364243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91139" y="2123354"/>
        <a:ext cx="968847" cy="820764"/>
      </dsp:txXfrm>
    </dsp:sp>
    <dsp:sp modelId="{B64DA0B6-F508-4408-A3BC-75623B94409D}">
      <dsp:nvSpPr>
        <dsp:cNvPr id="0" name=""/>
        <dsp:cNvSpPr/>
      </dsp:nvSpPr>
      <dsp:spPr>
        <a:xfrm>
          <a:off x="3410283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7179" y="2123354"/>
        <a:ext cx="968847" cy="8207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6F8F9D31-6406-418A-B2E0-98B0048B38F5}">
      <dsp:nvSpPr>
        <dsp:cNvPr id="0" name=""/>
        <dsp:cNvSpPr/>
      </dsp:nvSpPr>
      <dsp:spPr>
        <a:xfrm>
          <a:off x="90629" y="865597"/>
          <a:ext cx="713184" cy="23391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2562" y="887530"/>
        <a:ext cx="669318" cy="2295314"/>
      </dsp:txXfrm>
    </dsp:sp>
    <dsp:sp modelId="{15B9BCE0-8417-444C-A7D7-D171AF2D53F2}">
      <dsp:nvSpPr>
        <dsp:cNvPr id="0" name=""/>
        <dsp:cNvSpPr/>
      </dsp:nvSpPr>
      <dsp:spPr>
        <a:xfrm>
          <a:off x="950912" y="835421"/>
          <a:ext cx="3684785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22850" y="907359"/>
        <a:ext cx="3540909" cy="2195304"/>
      </dsp:txXfrm>
    </dsp:sp>
    <dsp:sp modelId="{3D8BAE51-33CF-4E42-9CED-8DCEE7EFA5DF}">
      <dsp:nvSpPr>
        <dsp:cNvPr id="0" name=""/>
        <dsp:cNvSpPr/>
      </dsp:nvSpPr>
      <dsp:spPr>
        <a:xfrm>
          <a:off x="1043032" y="2033668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8869" y="2059505"/>
        <a:ext cx="809788" cy="788462"/>
      </dsp:txXfrm>
    </dsp:sp>
    <dsp:sp modelId="{B579E7EC-289A-4C3F-A8E2-66FA80DBF7BA}">
      <dsp:nvSpPr>
        <dsp:cNvPr id="0" name=""/>
        <dsp:cNvSpPr/>
      </dsp:nvSpPr>
      <dsp:spPr>
        <a:xfrm>
          <a:off x="1946548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2385" y="2051116"/>
        <a:ext cx="809788" cy="788462"/>
      </dsp:txXfrm>
    </dsp:sp>
    <dsp:sp modelId="{E3A91650-0843-40DC-83E9-D885E8EF33CA}">
      <dsp:nvSpPr>
        <dsp:cNvPr id="0" name=""/>
        <dsp:cNvSpPr/>
      </dsp:nvSpPr>
      <dsp:spPr>
        <a:xfrm>
          <a:off x="2825562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1399" y="2051116"/>
        <a:ext cx="809788" cy="788462"/>
      </dsp:txXfrm>
    </dsp:sp>
    <dsp:sp modelId="{262A8C7D-7AC3-4B36-BF44-28A4E9063F11}">
      <dsp:nvSpPr>
        <dsp:cNvPr id="0" name=""/>
        <dsp:cNvSpPr/>
      </dsp:nvSpPr>
      <dsp:spPr>
        <a:xfrm>
          <a:off x="3704575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30412" y="2051116"/>
        <a:ext cx="809788" cy="788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125969-3250-4E5B-81CC-462B45257FB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1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2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17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0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3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4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89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5125969-3250-4E5B-81CC-462B45257FB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9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6" r:id="rId1"/>
    <p:sldLayoutId id="2147484887" r:id="rId2"/>
    <p:sldLayoutId id="2147484888" r:id="rId3"/>
    <p:sldLayoutId id="2147484889" r:id="rId4"/>
    <p:sldLayoutId id="2147484890" r:id="rId5"/>
    <p:sldLayoutId id="2147484891" r:id="rId6"/>
    <p:sldLayoutId id="2147484892" r:id="rId7"/>
    <p:sldLayoutId id="2147484893" r:id="rId8"/>
    <p:sldLayoutId id="2147484894" r:id="rId9"/>
    <p:sldLayoutId id="2147484895" r:id="rId10"/>
    <p:sldLayoutId id="214748489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image" Target="../media/image6.svg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image" Target="../media/image8.svg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image" Target="../media/image10.svg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品链供销平台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业务和架构设计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供应流程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产源（或版块）是</a:t>
            </a:r>
            <a:r>
              <a:rPr lang="zh-CN" altLang="en-US" dirty="0"/>
              <a:t>根据信息发起物流，按目标日期、产品、目标中枢三个因素排程</a:t>
            </a:r>
            <a:endParaRPr lang="en-US" altLang="zh-CN" dirty="0"/>
          </a:p>
          <a:p>
            <a:r>
              <a:rPr lang="zh-CN" altLang="en-US" dirty="0"/>
              <a:t>中枢是对照信息处理物流，按来源版块，产品两个关键因素来排程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一、自营的农贸综合体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233245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二、合作的农贸市场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1E1BC82-0D12-9CAD-1710-EA0CF1D9114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17503851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E78BE24-52F3-EE0A-D55D-3C48EA5ED41A}"/>
              </a:ext>
            </a:extLst>
          </p:cNvPr>
          <p:cNvSpPr txBox="1"/>
          <p:nvPr/>
        </p:nvSpPr>
        <p:spPr>
          <a:xfrm>
            <a:off x="867266" y="5945336"/>
            <a:ext cx="441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来自供应链的各类产品、以及本地农副产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8824C-8EB8-A5E7-3EC2-FE64DD08C3EA}"/>
              </a:ext>
            </a:extLst>
          </p:cNvPr>
          <p:cNvSpPr txBox="1"/>
          <p:nvPr/>
        </p:nvSpPr>
        <p:spPr>
          <a:xfrm>
            <a:off x="7284086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8" name="Graphic 27" descr="Shopping cart">
            <a:extLst>
              <a:ext uri="{FF2B5EF4-FFF2-40B4-BE49-F238E27FC236}">
                <a16:creationId xmlns:a16="http://schemas.microsoft.com/office/drawing/2014/main" id="{F9438C1E-7BB4-D223-65F8-DC33451F3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41053" y="3636934"/>
            <a:ext cx="914400" cy="914400"/>
          </a:xfrm>
          <a:prstGeom prst="rect">
            <a:avLst/>
          </a:prstGeom>
        </p:spPr>
      </p:pic>
      <p:pic>
        <p:nvPicPr>
          <p:cNvPr id="33" name="Graphic 32" descr="Shopping cart">
            <a:extLst>
              <a:ext uri="{FF2B5EF4-FFF2-40B4-BE49-F238E27FC236}">
                <a16:creationId xmlns:a16="http://schemas.microsoft.com/office/drawing/2014/main" id="{7CF60358-E433-DCAC-CB8C-4E34FE9F47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39137" y="3636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市场端场景（续）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三、乡村生态农业文旅康养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9141042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四、大城市写字楼群</a:t>
            </a:r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5C04731A-BA73-B5DE-9860-B2D16A889B9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24516147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Graphic 8" descr="City">
            <a:extLst>
              <a:ext uri="{FF2B5EF4-FFF2-40B4-BE49-F238E27FC236}">
                <a16:creationId xmlns:a16="http://schemas.microsoft.com/office/drawing/2014/main" id="{B66FE821-CE46-6FF7-187B-CF008926BB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28431" y="2848138"/>
            <a:ext cx="2661944" cy="2498103"/>
          </a:xfrm>
          <a:prstGeom prst="rect">
            <a:avLst/>
          </a:prstGeom>
        </p:spPr>
      </p:pic>
      <p:pic>
        <p:nvPicPr>
          <p:cNvPr id="12" name="Graphic 11" descr="Hill scene">
            <a:extLst>
              <a:ext uri="{FF2B5EF4-FFF2-40B4-BE49-F238E27FC236}">
                <a16:creationId xmlns:a16="http://schemas.microsoft.com/office/drawing/2014/main" id="{A00AD3F0-E37A-AF52-33AD-F5DBB3AE0D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6383" y="3330580"/>
            <a:ext cx="2035637" cy="1728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AFE6A9-72FF-60B8-635B-4816B84EFD3C}"/>
              </a:ext>
            </a:extLst>
          </p:cNvPr>
          <p:cNvSpPr txBox="1"/>
          <p:nvPr/>
        </p:nvSpPr>
        <p:spPr>
          <a:xfrm>
            <a:off x="7159969" y="5945336"/>
            <a:ext cx="235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调养餐和整理预制品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5AFDE-E5A0-41FC-D654-B73DA04B239A}"/>
              </a:ext>
            </a:extLst>
          </p:cNvPr>
          <p:cNvSpPr txBox="1"/>
          <p:nvPr/>
        </p:nvSpPr>
        <p:spPr>
          <a:xfrm>
            <a:off x="1901384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网上预订各类项目服务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架构特殊性</a:t>
            </a: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013924"/>
              </p:ext>
            </p:extLst>
          </p:nvPr>
        </p:nvGraphicFramePr>
        <p:xfrm>
          <a:off x="1023938" y="2286000"/>
          <a:ext cx="9720263" cy="53019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48022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3726853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3645388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品链供销平台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平台运行架构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19943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部署方案（研发及初期）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一：研发环境（工作站）</a:t>
            </a:r>
            <a:endParaRPr lang="en-US" dirty="0"/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4967761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二：初期部署（</a:t>
            </a:r>
            <a:r>
              <a:rPr lang="en-US" altLang="zh-CN" dirty="0"/>
              <a:t>1-5 </a:t>
            </a:r>
            <a:r>
              <a:rPr lang="zh-CN" altLang="en-US" dirty="0"/>
              <a:t>个市场）</a:t>
            </a:r>
            <a:endParaRPr lang="en-US" dirty="0"/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42859621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6575284" y="6006718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一台云实例，月租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2,000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436435" y="348017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508456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39585" y="3141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672188" y="3636713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08328" y="30973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001307" y="4855787"/>
            <a:ext cx="8361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144668" y="4835918"/>
            <a:ext cx="8361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341363" y="3669135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B87E51D-2951-F37E-5313-36046111751C}"/>
              </a:ext>
            </a:extLst>
          </p:cNvPr>
          <p:cNvSpPr/>
          <p:nvPr/>
        </p:nvSpPr>
        <p:spPr>
          <a:xfrm>
            <a:off x="9943378" y="1901995"/>
            <a:ext cx="1333898" cy="1024066"/>
          </a:xfrm>
          <a:prstGeom prst="wedgeRectCallout">
            <a:avLst>
              <a:gd name="adj1" fmla="val -142388"/>
              <a:gd name="adj2" fmla="val 1232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三个表空间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三个数据盘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9F7B7-6EE0-21DB-855E-09EA218D13C4}"/>
              </a:ext>
            </a:extLst>
          </p:cNvPr>
          <p:cNvSpPr txBox="1"/>
          <p:nvPr/>
        </p:nvSpPr>
        <p:spPr>
          <a:xfrm>
            <a:off x="1450275" y="5993650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一台云实例，月租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400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部署方案（成长期）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99398-4FBE-284A-A003-336E376B6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三：</a:t>
            </a:r>
            <a:r>
              <a:rPr lang="en-US" altLang="zh-CN" dirty="0"/>
              <a:t>5-20 </a:t>
            </a:r>
            <a:r>
              <a:rPr lang="zh-CN" altLang="en-US" dirty="0"/>
              <a:t>个市场</a:t>
            </a:r>
            <a:endParaRPr lang="en-US" dirty="0"/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5002262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F5FAE-7523-0C28-8EA3-567BD8226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三：</a:t>
            </a:r>
            <a:r>
              <a:rPr lang="en-US" altLang="zh-CN" dirty="0"/>
              <a:t>20-60 </a:t>
            </a:r>
            <a:r>
              <a:rPr lang="zh-CN" altLang="en-US" dirty="0"/>
              <a:t>个市场</a:t>
            </a:r>
            <a:endParaRPr lang="en-US" dirty="0"/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846224DF-B5C3-326B-F398-3B3A8445446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26576587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315695" y="596895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月租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50,000</a:t>
            </a:r>
            <a:r>
              <a:rPr lang="zh-CN" altLang="en-US" dirty="0"/>
              <a:t>元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4144434" y="3583954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979477" y="3585957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1197786" y="32197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2356685" y="3400627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4172244" y="32059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2088902" y="3857075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3213104" y="3857075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19090C-854E-A35D-FF7C-8D957D40F989}"/>
              </a:ext>
            </a:extLst>
          </p:cNvPr>
          <p:cNvCxnSpPr/>
          <p:nvPr/>
        </p:nvCxnSpPr>
        <p:spPr>
          <a:xfrm>
            <a:off x="9456226" y="3589090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8D2318-3261-00A6-B605-19F54E4421E4}"/>
              </a:ext>
            </a:extLst>
          </p:cNvPr>
          <p:cNvCxnSpPr>
            <a:cxnSpLocks/>
          </p:cNvCxnSpPr>
          <p:nvPr/>
        </p:nvCxnSpPr>
        <p:spPr>
          <a:xfrm flipH="1">
            <a:off x="6291269" y="3591093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19615E-4889-50C9-7E3E-E9F5F28A1ABC}"/>
              </a:ext>
            </a:extLst>
          </p:cNvPr>
          <p:cNvSpPr txBox="1"/>
          <p:nvPr/>
        </p:nvSpPr>
        <p:spPr>
          <a:xfrm>
            <a:off x="6509578" y="3233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E1F2497-CC55-6D5A-53AF-8721564B45C1}"/>
              </a:ext>
            </a:extLst>
          </p:cNvPr>
          <p:cNvSpPr/>
          <p:nvPr/>
        </p:nvSpPr>
        <p:spPr>
          <a:xfrm>
            <a:off x="7668477" y="3405763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69C6A-B8C1-7D6D-3A2C-3CB057EFC1EE}"/>
              </a:ext>
            </a:extLst>
          </p:cNvPr>
          <p:cNvSpPr txBox="1"/>
          <p:nvPr/>
        </p:nvSpPr>
        <p:spPr>
          <a:xfrm>
            <a:off x="9484036" y="32197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5A229-5DD4-9588-EEE3-815874B412AC}"/>
              </a:ext>
            </a:extLst>
          </p:cNvPr>
          <p:cNvSpPr/>
          <p:nvPr/>
        </p:nvSpPr>
        <p:spPr>
          <a:xfrm>
            <a:off x="7400694" y="3862211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08FCEE-E79B-C957-42DF-B9C3255739FF}"/>
              </a:ext>
            </a:extLst>
          </p:cNvPr>
          <p:cNvSpPr/>
          <p:nvPr/>
        </p:nvSpPr>
        <p:spPr>
          <a:xfrm>
            <a:off x="8524896" y="3862211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243A32-639A-62FE-1F19-AE5DE4B569AC}"/>
              </a:ext>
            </a:extLst>
          </p:cNvPr>
          <p:cNvSpPr txBox="1"/>
          <p:nvPr/>
        </p:nvSpPr>
        <p:spPr>
          <a:xfrm>
            <a:off x="2036262" y="5985796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月租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20,000</a:t>
            </a:r>
            <a:r>
              <a:rPr lang="zh-CN" altLang="en-US" dirty="0"/>
              <a:t>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域名资源分配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65461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账号与账户的关联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6650454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8F7211-D9C0-05E6-B636-D1CA5BF0C2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城乡元宇宙构成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BB1C717-D65A-B9FA-0439-E8BBADD928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61183049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0C530-28BA-418D-7660-EF029C645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元宇宙由多个节点构成</a:t>
            </a:r>
            <a:endParaRPr lang="en-US" altLang="zh-CN" dirty="0"/>
          </a:p>
          <a:p>
            <a:r>
              <a:rPr lang="zh-CN" altLang="en-US" dirty="0"/>
              <a:t>每个节点独立运营，边界完全清晰</a:t>
            </a:r>
            <a:endParaRPr lang="en-US" altLang="zh-CN" dirty="0"/>
          </a:p>
          <a:p>
            <a:r>
              <a:rPr lang="zh-CN" altLang="en-US" dirty="0"/>
              <a:t>所有节点可集中部署、统一管理，也可分开</a:t>
            </a:r>
            <a:endParaRPr lang="en-US" altLang="zh-CN" dirty="0"/>
          </a:p>
          <a:p>
            <a:r>
              <a:rPr lang="zh-CN" altLang="en-US" dirty="0"/>
              <a:t>每个节点都基于品链框架（内建区块链），架构极简化，性能优化，成本优化</a:t>
            </a:r>
            <a:endParaRPr lang="en-US" altLang="zh-CN" dirty="0"/>
          </a:p>
          <a:p>
            <a:r>
              <a:rPr lang="zh-CN" altLang="en-US" dirty="0"/>
              <a:t>每个节点的总用户数小于</a:t>
            </a:r>
            <a:r>
              <a:rPr lang="en-US" altLang="zh-CN" dirty="0"/>
              <a:t>500</a:t>
            </a:r>
            <a:r>
              <a:rPr lang="zh-CN" altLang="en-US" dirty="0"/>
              <a:t>万，在线用户数小于</a:t>
            </a:r>
            <a:r>
              <a:rPr lang="en-US" altLang="zh-CN" dirty="0"/>
              <a:t>30</a:t>
            </a:r>
            <a:r>
              <a:rPr lang="zh-CN" altLang="en-US" dirty="0"/>
              <a:t>万</a:t>
            </a:r>
            <a:endParaRPr lang="en-US" altLang="zh-CN" dirty="0"/>
          </a:p>
          <a:p>
            <a:r>
              <a:rPr lang="zh-CN" altLang="en-US" dirty="0"/>
              <a:t>节点之间以碳交易平台为中心，形成分布式碳积分账本；碳交易平台与其它第三方商业平台合作互通</a:t>
            </a:r>
            <a:endParaRPr lang="en-US" altLang="zh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B6CE0-2167-4A16-1957-3098D26791B7}"/>
              </a:ext>
            </a:extLst>
          </p:cNvPr>
          <p:cNvSpPr txBox="1"/>
          <p:nvPr/>
        </p:nvSpPr>
        <p:spPr>
          <a:xfrm>
            <a:off x="960120" y="2303463"/>
            <a:ext cx="89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账户层级关系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83970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抽象对象模型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5835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抽象对象状态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6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供应链收入分配和费用构成</a:t>
            </a:r>
            <a:endParaRPr lang="en-US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操作权限和层级协作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8AE1E5-2263-44F9-6FD6-D10F40307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32ACF0A-AEBE-FDE7-A79F-BA5D8C5C36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每个单元有五种抽象权限（未必都使用），其中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涵盖了其他三种；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只给上级单元映射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上级单元的权限自动映射到下级单元（代ＸＸ）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如果下级拒绝委托代办，则上级的管理权限自动拥有下级的审核权限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否则委托代办，上级的各种权限自动带到下级（代管理包含审核）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7D50DE6-A6FA-935B-3F98-2604F9EBD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既能动又严格，避免过度程序化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44B3506-9E0B-5BD7-7B9A-9BF721B06D6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43874114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Arrow: Down 19">
            <a:extLst>
              <a:ext uri="{FF2B5EF4-FFF2-40B4-BE49-F238E27FC236}">
                <a16:creationId xmlns:a16="http://schemas.microsoft.com/office/drawing/2014/main" id="{E95AC18B-B6F0-2D88-6CBE-D530EF64BC04}"/>
              </a:ext>
            </a:extLst>
          </p:cNvPr>
          <p:cNvSpPr/>
          <p:nvPr/>
        </p:nvSpPr>
        <p:spPr>
          <a:xfrm>
            <a:off x="9045574" y="2997201"/>
            <a:ext cx="592667" cy="4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88C7DA-A359-B019-F9D8-DC6FB7E8B67A}"/>
              </a:ext>
            </a:extLst>
          </p:cNvPr>
          <p:cNvSpPr/>
          <p:nvPr/>
        </p:nvSpPr>
        <p:spPr>
          <a:xfrm>
            <a:off x="10081683" y="3936999"/>
            <a:ext cx="592667" cy="44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品控库存状态模型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FCF5E1-B01B-8A66-A1E1-18120D5DB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现货产品批次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979527-7A4E-E1DB-CFF2-81477226E5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6060044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CE5-43A9-CC86-E4F0-932055AB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预售产品批次</a:t>
            </a:r>
            <a:endParaRPr lang="en-US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2EC0EC47-870E-3F39-8436-EBB98315A29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89451452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3692BB-9274-97CD-7127-11E387B0B5D9}"/>
              </a:ext>
            </a:extLst>
          </p:cNvPr>
          <p:cNvSpPr txBox="1"/>
          <p:nvPr/>
        </p:nvSpPr>
        <p:spPr>
          <a:xfrm>
            <a:off x="492653" y="3097400"/>
            <a:ext cx="2311507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AAA7E-1A3D-41CB-5E23-790EDCE6076E}"/>
              </a:ext>
            </a:extLst>
          </p:cNvPr>
          <p:cNvSpPr txBox="1"/>
          <p:nvPr/>
        </p:nvSpPr>
        <p:spPr>
          <a:xfrm>
            <a:off x="1023430" y="4068722"/>
            <a:ext cx="1984945" cy="539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0C3AF-4AF6-9F06-D575-16A957BCAE96}"/>
              </a:ext>
            </a:extLst>
          </p:cNvPr>
          <p:cNvSpPr txBox="1"/>
          <p:nvPr/>
        </p:nvSpPr>
        <p:spPr>
          <a:xfrm>
            <a:off x="1767840" y="5318677"/>
            <a:ext cx="128886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是尚未销售或分配的库存量，入库则加，销售或分配则减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EC0E4-F636-7E3F-DC24-E6AC544910D5}"/>
              </a:ext>
            </a:extLst>
          </p:cNvPr>
          <p:cNvSpPr txBox="1"/>
          <p:nvPr/>
        </p:nvSpPr>
        <p:spPr>
          <a:xfrm>
            <a:off x="8813250" y="3375095"/>
            <a:ext cx="2055053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8DBF1-2724-32EA-2F31-BD687FFDA825}"/>
              </a:ext>
            </a:extLst>
          </p:cNvPr>
          <p:cNvSpPr txBox="1"/>
          <p:nvPr/>
        </p:nvSpPr>
        <p:spPr>
          <a:xfrm>
            <a:off x="8591618" y="5381917"/>
            <a:ext cx="2111218" cy="523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25C84-F430-D5B0-E7A3-CF0267B0023B}"/>
              </a:ext>
            </a:extLst>
          </p:cNvPr>
          <p:cNvSpPr txBox="1"/>
          <p:nvPr/>
        </p:nvSpPr>
        <p:spPr>
          <a:xfrm>
            <a:off x="6436265" y="4480703"/>
            <a:ext cx="1494382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尚未销售或分配的量，初始等于批次总量，预售或预分配则减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1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中惠农通平台架构（省级）</a:t>
            </a:r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2803D47-C8F8-D63D-E4FC-3614E8DCB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80135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9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业务支付模型（两部分）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57F6C-FB0D-B84D-5E0D-D8052F748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一、市场批零业务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44150C3-4C39-2893-D79B-CBE6229DA0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9112065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BD99D5-9642-29E0-EAC2-8730A95A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二、供应批发业务</a:t>
            </a:r>
            <a:endParaRPr lang="en-US" dirty="0"/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CDBAD176-8606-764C-C518-1C63D4EDCE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67069009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5FA558-D70D-0778-D65F-AF73C0104229}"/>
              </a:ext>
            </a:extLst>
          </p:cNvPr>
          <p:cNvSpPr txBox="1"/>
          <p:nvPr/>
        </p:nvSpPr>
        <p:spPr>
          <a:xfrm>
            <a:off x="3143670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0382A-ADD2-CF46-09E7-0E4D5B4B2B72}"/>
              </a:ext>
            </a:extLst>
          </p:cNvPr>
          <p:cNvSpPr txBox="1"/>
          <p:nvPr/>
        </p:nvSpPr>
        <p:spPr>
          <a:xfrm>
            <a:off x="8181584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支付和分账功能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7C485-30D2-853F-5465-27D424419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一、两种支付（代商户收款）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CB9D4F-98A8-8D87-6FAE-B632BE5E70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7616348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42E3-972B-D375-3A5D-172306F68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二、两级分账（周期为两天）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EE99FA-FC5D-0E91-3C94-EA2BBE18834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01198056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1AA0A4-DF7C-EEA3-08D9-9092ADC0D310}"/>
              </a:ext>
            </a:extLst>
          </p:cNvPr>
          <p:cNvSpPr txBox="1"/>
          <p:nvPr/>
        </p:nvSpPr>
        <p:spPr>
          <a:xfrm>
            <a:off x="7211143" y="3963163"/>
            <a:ext cx="2480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65636-0F9F-0B82-8494-23BCC1F3662E}"/>
              </a:ext>
            </a:extLst>
          </p:cNvPr>
          <p:cNvSpPr txBox="1"/>
          <p:nvPr/>
        </p:nvSpPr>
        <p:spPr>
          <a:xfrm>
            <a:off x="1469955" y="4637881"/>
            <a:ext cx="3909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 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E771-9164-9D22-6C6C-7C1ECCECC8F0}"/>
              </a:ext>
            </a:extLst>
          </p:cNvPr>
          <p:cNvSpPr txBox="1"/>
          <p:nvPr/>
        </p:nvSpPr>
        <p:spPr>
          <a:xfrm>
            <a:off x="7711499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账户主体一般为当地城投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9FEA5-2C7A-216C-B966-083CD44BDF25}"/>
              </a:ext>
            </a:extLst>
          </p:cNvPr>
          <p:cNvSpPr txBox="1"/>
          <p:nvPr/>
        </p:nvSpPr>
        <p:spPr>
          <a:xfrm>
            <a:off x="6009485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账户主体一般为臻琪农业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市场内部应用网络</a:t>
            </a:r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1D0DBC8-C6F0-10CB-C23F-60E2E0538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4006512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0B7BAA-05A1-DAC1-A189-D4CF0A913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体验中心的终端同时兼带市场服务器的功能，称为中心机。它内置的程序既是收银程序，又是一个服务器程序（品链框架）</a:t>
            </a:r>
            <a:endParaRPr lang="en-US" altLang="zh-CN" dirty="0"/>
          </a:p>
          <a:p>
            <a:r>
              <a:rPr lang="zh-CN" altLang="en-US" dirty="0"/>
              <a:t>整个市场网络部署为一个可通达的网络，通过</a:t>
            </a:r>
            <a:r>
              <a:rPr lang="en-US" altLang="zh-CN" dirty="0"/>
              <a:t>IP</a:t>
            </a:r>
            <a:r>
              <a:rPr lang="zh-CN" altLang="en-US" dirty="0"/>
              <a:t>地址访问中心机</a:t>
            </a:r>
            <a:endParaRPr lang="en-US" altLang="zh-CN" dirty="0"/>
          </a:p>
          <a:p>
            <a:r>
              <a:rPr lang="zh-CN" altLang="en-US" dirty="0"/>
              <a:t>其它客户端机器包括：手机，收银终端，智能电视，等等；执行视频广告、信息显示播报、以及其它管理功能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9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对象模型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C3DA4DE-A553-C7C3-A740-CE10C68D66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888DD9B-6823-D263-FE6E-CE3EEF9E61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7394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功能模型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12A4BF-C0B0-7066-BEBE-6848140F4A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7BB10F4-9C89-5BFB-62BC-9EC47C477A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41920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手机上操作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窗体时序和回退机制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86B063B-13C1-1CD9-C12E-B6AAE0B205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0516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1BB807-9C7D-BF9E-4F31-6663B808FFBC}"/>
              </a:ext>
            </a:extLst>
          </p:cNvPr>
          <p:cNvSpPr/>
          <p:nvPr/>
        </p:nvSpPr>
        <p:spPr>
          <a:xfrm>
            <a:off x="6705600" y="31242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8DB39-97CF-07D8-9BE5-495F3BB73212}"/>
              </a:ext>
            </a:extLst>
          </p:cNvPr>
          <p:cNvSpPr/>
          <p:nvPr/>
        </p:nvSpPr>
        <p:spPr>
          <a:xfrm>
            <a:off x="6705600" y="42926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18013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私章、记号笔、登记簿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尽量免除对信息系统的极端依赖，很多作业场景在离线状态可以正常进行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FF95D9-EE2D-66AF-DCEF-D22A928F63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两个环节相扣（供应业务＋市场业务）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dirty="0"/>
          </a:p>
          <a:p>
            <a:r>
              <a:rPr lang="zh-CN" altLang="en-US" dirty="0"/>
              <a:t>在零售业务中，体验中心是管理多个商户的机构，是负责供应链收货，零售电商收货发货，市场端产品检测清洗的关键点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10627</TotalTime>
  <Words>2647</Words>
  <Application>Microsoft Office PowerPoint</Application>
  <PresentationFormat>Widescreen</PresentationFormat>
  <Paragraphs>358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微软雅黑</vt:lpstr>
      <vt:lpstr>Arial</vt:lpstr>
      <vt:lpstr>Calibri</vt:lpstr>
      <vt:lpstr>Consolas</vt:lpstr>
      <vt:lpstr>Tw Cen MT</vt:lpstr>
      <vt:lpstr>Tw Cen MT Condensed</vt:lpstr>
      <vt:lpstr>Wingdings</vt:lpstr>
      <vt:lpstr>Wingdings 3</vt:lpstr>
      <vt:lpstr>Integral</vt:lpstr>
      <vt:lpstr>品链供销平台</vt:lpstr>
      <vt:lpstr>城乡元宇宙构成</vt:lpstr>
      <vt:lpstr>对象模型</vt:lpstr>
      <vt:lpstr>功能模型</vt:lpstr>
      <vt:lpstr>手机上操作</vt:lpstr>
      <vt:lpstr>窗体时序和回退机制</vt:lpstr>
      <vt:lpstr>私章、记号笔、登记簿</vt:lpstr>
      <vt:lpstr>两个环节相扣（供应业务＋市场业务）</vt:lpstr>
      <vt:lpstr>供应业务</vt:lpstr>
      <vt:lpstr>供应流程</vt:lpstr>
      <vt:lpstr>市场业务</vt:lpstr>
      <vt:lpstr>市场端场景</vt:lpstr>
      <vt:lpstr>市场端场景（续）</vt:lpstr>
      <vt:lpstr>架构特殊性</vt:lpstr>
      <vt:lpstr>平台运行架构</vt:lpstr>
      <vt:lpstr>部署方案（研发及初期）</vt:lpstr>
      <vt:lpstr>部署方案（成长期）</vt:lpstr>
      <vt:lpstr>域名资源分配</vt:lpstr>
      <vt:lpstr>账号与账户的关联</vt:lpstr>
      <vt:lpstr>账户层级关系</vt:lpstr>
      <vt:lpstr>抽象对象模型</vt:lpstr>
      <vt:lpstr>抽象对象状态</vt:lpstr>
      <vt:lpstr>供应链收入分配和费用构成</vt:lpstr>
      <vt:lpstr>操作权限和层级协作</vt:lpstr>
      <vt:lpstr>品控库存状态模型</vt:lpstr>
      <vt:lpstr>中惠农通平台架构（省级）</vt:lpstr>
      <vt:lpstr>业务支付模型（两部分）</vt:lpstr>
      <vt:lpstr>支付和分账功能</vt:lpstr>
      <vt:lpstr>市场内部应用网络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1428</cp:revision>
  <dcterms:created xsi:type="dcterms:W3CDTF">2021-05-31T06:14:10Z</dcterms:created>
  <dcterms:modified xsi:type="dcterms:W3CDTF">2023-03-22T09:02:13Z</dcterms:modified>
</cp:coreProperties>
</file>