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1" r:id="rId1"/>
  </p:sldMasterIdLst>
  <p:notesMasterIdLst>
    <p:notesMasterId r:id="rId25"/>
  </p:notesMasterIdLst>
  <p:sldIdLst>
    <p:sldId id="334" r:id="rId2"/>
    <p:sldId id="327" r:id="rId3"/>
    <p:sldId id="335" r:id="rId4"/>
    <p:sldId id="336" r:id="rId5"/>
    <p:sldId id="338" r:id="rId6"/>
    <p:sldId id="337" r:id="rId7"/>
    <p:sldId id="329" r:id="rId8"/>
    <p:sldId id="330" r:id="rId9"/>
    <p:sldId id="331" r:id="rId10"/>
    <p:sldId id="332" r:id="rId11"/>
    <p:sldId id="273" r:id="rId12"/>
    <p:sldId id="286" r:id="rId13"/>
    <p:sldId id="299" r:id="rId14"/>
    <p:sldId id="288" r:id="rId15"/>
    <p:sldId id="325" r:id="rId16"/>
    <p:sldId id="326" r:id="rId17"/>
    <p:sldId id="317" r:id="rId18"/>
    <p:sldId id="316" r:id="rId19"/>
    <p:sldId id="287" r:id="rId20"/>
    <p:sldId id="322" r:id="rId21"/>
    <p:sldId id="304" r:id="rId22"/>
    <p:sldId id="307" r:id="rId23"/>
    <p:sldId id="33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Y="79695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43337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30211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92723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1323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1323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jxmgt.zhnt-x.com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fjmgt.zhnt-x.com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7681E-17D8-4813-8789-95E91A43EAF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A1279-8DD8-4CFC-8401-0FEA5210EFEA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768B4E-3C7C-4E0A-8075-75638C508F63}" type="parTrans" cxnId="{55179772-752F-4CA7-A591-8D66FCF38180}">
      <dgm:prSet/>
      <dgm:spPr/>
      <dgm:t>
        <a:bodyPr/>
        <a:lstStyle/>
        <a:p>
          <a:endParaRPr lang="en-US" sz="1200"/>
        </a:p>
      </dgm:t>
    </dgm:pt>
    <dgm:pt modelId="{AAB83453-0FA8-467A-B8C5-1DCD5E63B2D9}" type="sibTrans" cxnId="{55179772-752F-4CA7-A591-8D66FCF38180}">
      <dgm:prSet/>
      <dgm:spPr/>
      <dgm:t>
        <a:bodyPr/>
        <a:lstStyle/>
        <a:p>
          <a:endParaRPr lang="en-US" sz="1200"/>
        </a:p>
      </dgm:t>
    </dgm:pt>
    <dgm:pt modelId="{840718AD-225B-4422-897C-790A9267B90C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1AA55E-0453-4727-BD18-588CC030BD42}" type="parTrans" cxnId="{1448585E-C61B-4C7E-95A5-9F648623D05C}">
      <dgm:prSet/>
      <dgm:spPr/>
      <dgm:t>
        <a:bodyPr/>
        <a:lstStyle/>
        <a:p>
          <a:endParaRPr lang="en-US" sz="1200"/>
        </a:p>
      </dgm:t>
    </dgm:pt>
    <dgm:pt modelId="{DE9B36E2-CAC2-47DF-813A-0B5F852CCD47}" type="sibTrans" cxnId="{1448585E-C61B-4C7E-95A5-9F648623D05C}">
      <dgm:prSet/>
      <dgm:spPr/>
      <dgm:t>
        <a:bodyPr/>
        <a:lstStyle/>
        <a:p>
          <a:endParaRPr lang="en-US" sz="1200"/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4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4"/>
      <dgm:spPr/>
    </dgm:pt>
    <dgm:pt modelId="{7ADFAF39-E2F6-48B5-B50F-3D09EFB15C59}" type="pres">
      <dgm:prSet presAssocID="{2DE15F52-483D-49AD-9178-785B537EB5C4}" presName="hierChild3" presStyleCnt="0"/>
      <dgm:spPr/>
    </dgm:pt>
    <dgm:pt modelId="{385CD425-0B08-4F57-8BAB-3A1A52C84067}" type="pres">
      <dgm:prSet presAssocID="{1B1AA55E-0453-4727-BD18-588CC030BD42}" presName="Name19" presStyleLbl="parChTrans1D3" presStyleIdx="1" presStyleCnt="4"/>
      <dgm:spPr/>
    </dgm:pt>
    <dgm:pt modelId="{0479246C-97B2-4CBC-815E-8C22151E0050}" type="pres">
      <dgm:prSet presAssocID="{840718AD-225B-4422-897C-790A9267B90C}" presName="Name21" presStyleCnt="0"/>
      <dgm:spPr/>
    </dgm:pt>
    <dgm:pt modelId="{35B0F2E2-7E6A-4B07-9D62-91B4802E20E8}" type="pres">
      <dgm:prSet presAssocID="{840718AD-225B-4422-897C-790A9267B90C}" presName="level2Shape" presStyleLbl="node3" presStyleIdx="1" presStyleCnt="4"/>
      <dgm:spPr/>
    </dgm:pt>
    <dgm:pt modelId="{DB35C55A-D0D5-4CA5-8B8F-3D9C670F110E}" type="pres">
      <dgm:prSet presAssocID="{840718AD-225B-4422-897C-790A9267B90C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2" presStyleCnt="4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2" presStyleCnt="4"/>
      <dgm:spPr/>
    </dgm:pt>
    <dgm:pt modelId="{0AAFBF47-683D-4923-AA7B-BEF85512F34B}" type="pres">
      <dgm:prSet presAssocID="{C97FBC1F-D360-4D74-9722-7D079177C321}" presName="hierChild3" presStyleCnt="0"/>
      <dgm:spPr/>
    </dgm:pt>
    <dgm:pt modelId="{4028DB92-E1F5-47D6-8DF6-8850AD276C37}" type="pres">
      <dgm:prSet presAssocID="{1A768B4E-3C7C-4E0A-8075-75638C508F63}" presName="Name19" presStyleLbl="parChTrans1D3" presStyleIdx="3" presStyleCnt="4"/>
      <dgm:spPr/>
    </dgm:pt>
    <dgm:pt modelId="{6A6D5513-9FD9-4E67-BC99-87AC22BE8176}" type="pres">
      <dgm:prSet presAssocID="{AB8A1279-8DD8-4CFC-8401-0FEA5210EFEA}" presName="Name21" presStyleCnt="0"/>
      <dgm:spPr/>
    </dgm:pt>
    <dgm:pt modelId="{3E197867-97C8-43FE-8333-D718B1E9058E}" type="pres">
      <dgm:prSet presAssocID="{AB8A1279-8DD8-4CFC-8401-0FEA5210EFEA}" presName="level2Shape" presStyleLbl="node3" presStyleIdx="3" presStyleCnt="4"/>
      <dgm:spPr/>
    </dgm:pt>
    <dgm:pt modelId="{BC19BBD4-08B8-48C5-B44B-7FA2A6DF3E19}" type="pres">
      <dgm:prSet presAssocID="{AB8A1279-8DD8-4CFC-8401-0FEA5210EFEA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1448585E-C61B-4C7E-95A5-9F648623D05C}" srcId="{50494D0A-6AA5-46E0-9183-998D5DE02909}" destId="{840718AD-225B-4422-897C-790A9267B90C}" srcOrd="1" destOrd="0" parTransId="{1B1AA55E-0453-4727-BD18-588CC030BD42}" sibTransId="{DE9B36E2-CAC2-47DF-813A-0B5F852CCD47}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1392674B-E31D-440D-914C-5BF5C8BFDCA7}" type="presOf" srcId="{840718AD-225B-4422-897C-790A9267B90C}" destId="{35B0F2E2-7E6A-4B07-9D62-91B4802E20E8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55179772-752F-4CA7-A591-8D66FCF38180}" srcId="{ED77C300-CA1D-4B68-92B7-0B3A0240E791}" destId="{AB8A1279-8DD8-4CFC-8401-0FEA5210EFEA}" srcOrd="1" destOrd="0" parTransId="{1A768B4E-3C7C-4E0A-8075-75638C508F63}" sibTransId="{AAB83453-0FA8-467A-B8C5-1DCD5E63B2D9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EE7CDDBF-1045-400A-94D5-83A76D29EC3A}" type="presOf" srcId="{AB8A1279-8DD8-4CFC-8401-0FEA5210EFEA}" destId="{3E197867-97C8-43FE-8333-D718B1E9058E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4521E8D8-A569-4F5A-8DD5-9F8B8E7EAD1B}" type="presOf" srcId="{1B1AA55E-0453-4727-BD18-588CC030BD42}" destId="{385CD425-0B08-4F57-8BAB-3A1A52C8406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C9884AFA-ED71-4D6C-A306-D1E7343C5BA7}" type="presOf" srcId="{1A768B4E-3C7C-4E0A-8075-75638C508F63}" destId="{4028DB92-E1F5-47D6-8DF6-8850AD276C37}" srcOrd="0" destOrd="0" presId="urn:microsoft.com/office/officeart/2005/8/layout/hierarchy6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3CB75079-1859-43F9-A5DC-1F69AB9CDE34}" type="presParOf" srcId="{C4A4686A-316E-418A-B0DB-8B45556AA17E}" destId="{385CD425-0B08-4F57-8BAB-3A1A52C84067}" srcOrd="2" destOrd="0" presId="urn:microsoft.com/office/officeart/2005/8/layout/hierarchy6"/>
    <dgm:cxn modelId="{6E56EDBB-16A3-4A43-B126-AFF6FF1FDC72}" type="presParOf" srcId="{C4A4686A-316E-418A-B0DB-8B45556AA17E}" destId="{0479246C-97B2-4CBC-815E-8C22151E0050}" srcOrd="3" destOrd="0" presId="urn:microsoft.com/office/officeart/2005/8/layout/hierarchy6"/>
    <dgm:cxn modelId="{988FAEB7-B964-4A71-9C1A-6A5492169917}" type="presParOf" srcId="{0479246C-97B2-4CBC-815E-8C22151E0050}" destId="{35B0F2E2-7E6A-4B07-9D62-91B4802E20E8}" srcOrd="0" destOrd="0" presId="urn:microsoft.com/office/officeart/2005/8/layout/hierarchy6"/>
    <dgm:cxn modelId="{0E0BBAC4-35B2-4831-864D-2E956E79D0AA}" type="presParOf" srcId="{0479246C-97B2-4CBC-815E-8C22151E0050}" destId="{DB35C55A-D0D5-4CA5-8B8F-3D9C670F110E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0B1626B3-08C2-4749-8282-C17707A4722A}" type="presParOf" srcId="{42D64895-56DD-4835-B369-5B53A7E18436}" destId="{4028DB92-E1F5-47D6-8DF6-8850AD276C37}" srcOrd="2" destOrd="0" presId="urn:microsoft.com/office/officeart/2005/8/layout/hierarchy6"/>
    <dgm:cxn modelId="{E0921C32-FEE7-40A5-ACC5-AC3AF5CA9991}" type="presParOf" srcId="{42D64895-56DD-4835-B369-5B53A7E18436}" destId="{6A6D5513-9FD9-4E67-BC99-87AC22BE8176}" srcOrd="3" destOrd="0" presId="urn:microsoft.com/office/officeart/2005/8/layout/hierarchy6"/>
    <dgm:cxn modelId="{048D0AEA-B48D-49AA-893D-758EB8545704}" type="presParOf" srcId="{6A6D5513-9FD9-4E67-BC99-87AC22BE8176}" destId="{3E197867-97C8-43FE-8333-D718B1E9058E}" srcOrd="0" destOrd="0" presId="urn:microsoft.com/office/officeart/2005/8/layout/hierarchy6"/>
    <dgm:cxn modelId="{D5A1E28F-7775-407B-972B-416921371F74}" type="presParOf" srcId="{6A6D5513-9FD9-4E67-BC99-87AC22BE8176}" destId="{BC19BBD4-08B8-48C5-B44B-7FA2A6DF3E19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4234B-093F-43BD-BA05-0C0FC3A25A63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725A3F9-0D0F-4F0B-898F-86D5E94160B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36B09-DF24-4F30-A359-B096D7D353F0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管理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CAB73C-6102-4822-BC5C-796A6BAD6257}" type="par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56CF4F-B4F3-4B1A-B2F7-1EDF7DEB657E}" type="sib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1E3BED-FC8A-4A34-BA1F-1ACF6D7E11B7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业务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57EED6-0976-468D-B559-8FD47AF56859}" type="par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96C129-17E3-43FD-8F25-24D4EBC2924A}" type="sib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97A5AA-942B-4047-937C-01FB31173A2D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物流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FEF567-8786-4764-86B3-26DEECF5B859}" type="par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1A0738-7394-4878-93E7-57FB54FD95C4}" type="sib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B9BAF5-AB0C-4AEB-9824-F1839B9203CB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财务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AAF036-CA44-4EC7-B448-A7A746CADCEC}" type="par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2A65C-693C-4D44-98D3-DC556B59259A}" type="sib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3F9253-FC4E-4CDC-BBE4-803244F13E08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BA9968-8863-48F9-80CE-BF5A50343764}" type="parTrans" cxnId="{0E68F214-7731-4EE8-8CEA-2F57597B3879}">
      <dgm:prSet/>
      <dgm:spPr/>
      <dgm:t>
        <a:bodyPr/>
        <a:lstStyle/>
        <a:p>
          <a:endParaRPr lang="en-US"/>
        </a:p>
      </dgm:t>
    </dgm:pt>
    <dgm:pt modelId="{2A12DD0E-822D-4FB5-ADAE-606F3C24A7E8}" type="sibTrans" cxnId="{0E68F214-7731-4EE8-8CEA-2F57597B3879}">
      <dgm:prSet/>
      <dgm:spPr/>
      <dgm:t>
        <a:bodyPr/>
        <a:lstStyle/>
        <a:p>
          <a:endParaRPr lang="en-US"/>
        </a:p>
      </dgm:t>
    </dgm:pt>
    <dgm:pt modelId="{B83C819E-0836-45CB-BDCF-86168BAF99E6}" type="pres">
      <dgm:prSet presAssocID="{F725A3F9-0D0F-4F0B-898F-86D5E94160B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126950-0896-4C21-A175-CCE0F91B500F}" type="pres">
      <dgm:prSet presAssocID="{86136B09-DF24-4F30-A359-B096D7D353F0}" presName="vertOne" presStyleCnt="0"/>
      <dgm:spPr/>
    </dgm:pt>
    <dgm:pt modelId="{BFE3C9E1-E921-4865-9E26-2CFC76B62A3F}" type="pres">
      <dgm:prSet presAssocID="{86136B09-DF24-4F30-A359-B096D7D353F0}" presName="txOne" presStyleLbl="node0" presStyleIdx="0" presStyleCnt="1" custScaleX="73818" custLinFactNeighborX="-12647">
        <dgm:presLayoutVars>
          <dgm:chPref val="3"/>
        </dgm:presLayoutVars>
      </dgm:prSet>
      <dgm:spPr/>
    </dgm:pt>
    <dgm:pt modelId="{BB405DFC-9563-4865-9CE6-7D56FACF12BC}" type="pres">
      <dgm:prSet presAssocID="{86136B09-DF24-4F30-A359-B096D7D353F0}" presName="parTransOne" presStyleCnt="0"/>
      <dgm:spPr/>
    </dgm:pt>
    <dgm:pt modelId="{1817A5FB-EA1A-4244-A39B-6EA5DE46B1DD}" type="pres">
      <dgm:prSet presAssocID="{86136B09-DF24-4F30-A359-B096D7D353F0}" presName="horzOne" presStyleCnt="0"/>
      <dgm:spPr/>
    </dgm:pt>
    <dgm:pt modelId="{0F46CCF3-2646-473A-AF48-EAC386B1B457}" type="pres">
      <dgm:prSet presAssocID="{6B1E3BED-FC8A-4A34-BA1F-1ACF6D7E11B7}" presName="vertTwo" presStyleCnt="0"/>
      <dgm:spPr/>
    </dgm:pt>
    <dgm:pt modelId="{76B92020-A151-42CB-B350-7A191106175E}" type="pres">
      <dgm:prSet presAssocID="{6B1E3BED-FC8A-4A34-BA1F-1ACF6D7E11B7}" presName="txTwo" presStyleLbl="node2" presStyleIdx="0" presStyleCnt="4">
        <dgm:presLayoutVars>
          <dgm:chPref val="3"/>
        </dgm:presLayoutVars>
      </dgm:prSet>
      <dgm:spPr/>
    </dgm:pt>
    <dgm:pt modelId="{E8B7FFB3-9833-4B77-8C15-5A1FFFC3F957}" type="pres">
      <dgm:prSet presAssocID="{6B1E3BED-FC8A-4A34-BA1F-1ACF6D7E11B7}" presName="horzTwo" presStyleCnt="0"/>
      <dgm:spPr/>
    </dgm:pt>
    <dgm:pt modelId="{F493CF21-058A-4741-B16B-E4BC2AE6DB92}" type="pres">
      <dgm:prSet presAssocID="{B796C129-17E3-43FD-8F25-24D4EBC2924A}" presName="sibSpaceTwo" presStyleCnt="0"/>
      <dgm:spPr/>
    </dgm:pt>
    <dgm:pt modelId="{3E937297-EB3C-434D-8E51-C9617CBF3B3A}" type="pres">
      <dgm:prSet presAssocID="{A197A5AA-942B-4047-937C-01FB31173A2D}" presName="vertTwo" presStyleCnt="0"/>
      <dgm:spPr/>
    </dgm:pt>
    <dgm:pt modelId="{BCF74291-71E1-402D-BE2A-D35556C61611}" type="pres">
      <dgm:prSet presAssocID="{A197A5AA-942B-4047-937C-01FB31173A2D}" presName="txTwo" presStyleLbl="node2" presStyleIdx="1" presStyleCnt="4">
        <dgm:presLayoutVars>
          <dgm:chPref val="3"/>
        </dgm:presLayoutVars>
      </dgm:prSet>
      <dgm:spPr/>
    </dgm:pt>
    <dgm:pt modelId="{942F7081-E439-4FA2-814D-1D680808D725}" type="pres">
      <dgm:prSet presAssocID="{A197A5AA-942B-4047-937C-01FB31173A2D}" presName="horzTwo" presStyleCnt="0"/>
      <dgm:spPr/>
    </dgm:pt>
    <dgm:pt modelId="{6A2F5689-0E17-4CBD-9D9D-4BFB3C9D7B83}" type="pres">
      <dgm:prSet presAssocID="{0D1A0738-7394-4878-93E7-57FB54FD95C4}" presName="sibSpaceTwo" presStyleCnt="0"/>
      <dgm:spPr/>
    </dgm:pt>
    <dgm:pt modelId="{4728002C-B02D-453C-8224-F889443B83A2}" type="pres">
      <dgm:prSet presAssocID="{D6B9BAF5-AB0C-4AEB-9824-F1839B9203CB}" presName="vertTwo" presStyleCnt="0"/>
      <dgm:spPr/>
    </dgm:pt>
    <dgm:pt modelId="{1107ED68-79DB-4208-AF14-53B6CA723A47}" type="pres">
      <dgm:prSet presAssocID="{D6B9BAF5-AB0C-4AEB-9824-F1839B9203CB}" presName="txTwo" presStyleLbl="node2" presStyleIdx="2" presStyleCnt="4">
        <dgm:presLayoutVars>
          <dgm:chPref val="3"/>
        </dgm:presLayoutVars>
      </dgm:prSet>
      <dgm:spPr/>
    </dgm:pt>
    <dgm:pt modelId="{75F62827-77F8-49B2-B9E2-593B921A90AE}" type="pres">
      <dgm:prSet presAssocID="{D6B9BAF5-AB0C-4AEB-9824-F1839B9203CB}" presName="horzTwo" presStyleCnt="0"/>
      <dgm:spPr/>
    </dgm:pt>
    <dgm:pt modelId="{81F409DB-2AAD-4C6F-826B-903935934062}" type="pres">
      <dgm:prSet presAssocID="{4F52A65C-693C-4D44-98D3-DC556B59259A}" presName="sibSpaceTwo" presStyleCnt="0"/>
      <dgm:spPr/>
    </dgm:pt>
    <dgm:pt modelId="{1BF3F3DF-331C-40C6-BFA9-2C107D80975C}" type="pres">
      <dgm:prSet presAssocID="{DC3F9253-FC4E-4CDC-BBE4-803244F13E08}" presName="vertTwo" presStyleCnt="0"/>
      <dgm:spPr/>
    </dgm:pt>
    <dgm:pt modelId="{3C5B3EA2-DAD6-4FA5-B735-C14AD0D1E4C5}" type="pres">
      <dgm:prSet presAssocID="{DC3F9253-FC4E-4CDC-BBE4-803244F13E08}" presName="txTwo" presStyleLbl="node2" presStyleIdx="3" presStyleCnt="4">
        <dgm:presLayoutVars>
          <dgm:chPref val="3"/>
        </dgm:presLayoutVars>
      </dgm:prSet>
      <dgm:spPr/>
    </dgm:pt>
    <dgm:pt modelId="{18074FFA-024E-4C8B-86AD-66572C8B8C8C}" type="pres">
      <dgm:prSet presAssocID="{DC3F9253-FC4E-4CDC-BBE4-803244F13E08}" presName="horzTwo" presStyleCnt="0"/>
      <dgm:spPr/>
    </dgm:pt>
  </dgm:ptLst>
  <dgm:cxnLst>
    <dgm:cxn modelId="{0E68F214-7731-4EE8-8CEA-2F57597B3879}" srcId="{86136B09-DF24-4F30-A359-B096D7D353F0}" destId="{DC3F9253-FC4E-4CDC-BBE4-803244F13E08}" srcOrd="3" destOrd="0" parTransId="{F2BA9968-8863-48F9-80CE-BF5A50343764}" sibTransId="{2A12DD0E-822D-4FB5-ADAE-606F3C24A7E8}"/>
    <dgm:cxn modelId="{CC164518-D0D2-4A94-8FC4-08309B16F02D}" srcId="{86136B09-DF24-4F30-A359-B096D7D353F0}" destId="{A197A5AA-942B-4047-937C-01FB31173A2D}" srcOrd="1" destOrd="0" parTransId="{44FEF567-8786-4764-86B3-26DEECF5B859}" sibTransId="{0D1A0738-7394-4878-93E7-57FB54FD95C4}"/>
    <dgm:cxn modelId="{DDFBFB2D-511C-46F0-B66C-5C0B18DF42FC}" srcId="{86136B09-DF24-4F30-A359-B096D7D353F0}" destId="{D6B9BAF5-AB0C-4AEB-9824-F1839B9203CB}" srcOrd="2" destOrd="0" parTransId="{1BAAF036-CA44-4EC7-B448-A7A746CADCEC}" sibTransId="{4F52A65C-693C-4D44-98D3-DC556B59259A}"/>
    <dgm:cxn modelId="{5746AF39-2A9C-4A40-9E4A-BFD484D32575}" srcId="{F725A3F9-0D0F-4F0B-898F-86D5E94160B9}" destId="{86136B09-DF24-4F30-A359-B096D7D353F0}" srcOrd="0" destOrd="0" parTransId="{7DCAB73C-6102-4822-BC5C-796A6BAD6257}" sibTransId="{4256CF4F-B4F3-4B1A-B2F7-1EDF7DEB657E}"/>
    <dgm:cxn modelId="{AF24D054-16A0-4449-8C60-2658378C6618}" type="presOf" srcId="{F725A3F9-0D0F-4F0B-898F-86D5E94160B9}" destId="{B83C819E-0836-45CB-BDCF-86168BAF99E6}" srcOrd="0" destOrd="0" presId="urn:microsoft.com/office/officeart/2005/8/layout/hierarchy4"/>
    <dgm:cxn modelId="{D7A90E58-1527-41DC-9209-80F0F0BB63EB}" type="presOf" srcId="{6B1E3BED-FC8A-4A34-BA1F-1ACF6D7E11B7}" destId="{76B92020-A151-42CB-B350-7A191106175E}" srcOrd="0" destOrd="0" presId="urn:microsoft.com/office/officeart/2005/8/layout/hierarchy4"/>
    <dgm:cxn modelId="{DCC97E7B-BE82-4D4A-9721-E1B63F1AEA50}" srcId="{86136B09-DF24-4F30-A359-B096D7D353F0}" destId="{6B1E3BED-FC8A-4A34-BA1F-1ACF6D7E11B7}" srcOrd="0" destOrd="0" parTransId="{5157EED6-0976-468D-B559-8FD47AF56859}" sibTransId="{B796C129-17E3-43FD-8F25-24D4EBC2924A}"/>
    <dgm:cxn modelId="{26B74086-8400-4E3C-9674-7346E309C7E2}" type="presOf" srcId="{86136B09-DF24-4F30-A359-B096D7D353F0}" destId="{BFE3C9E1-E921-4865-9E26-2CFC76B62A3F}" srcOrd="0" destOrd="0" presId="urn:microsoft.com/office/officeart/2005/8/layout/hierarchy4"/>
    <dgm:cxn modelId="{C2BB0595-B8EA-4F82-B5B1-512146E56B52}" type="presOf" srcId="{A197A5AA-942B-4047-937C-01FB31173A2D}" destId="{BCF74291-71E1-402D-BE2A-D35556C61611}" srcOrd="0" destOrd="0" presId="urn:microsoft.com/office/officeart/2005/8/layout/hierarchy4"/>
    <dgm:cxn modelId="{9800DEB9-265E-47E2-88D0-691A9E6B0574}" type="presOf" srcId="{DC3F9253-FC4E-4CDC-BBE4-803244F13E08}" destId="{3C5B3EA2-DAD6-4FA5-B735-C14AD0D1E4C5}" srcOrd="0" destOrd="0" presId="urn:microsoft.com/office/officeart/2005/8/layout/hierarchy4"/>
    <dgm:cxn modelId="{B6B77FDC-B6D1-406B-9C5B-F648F1F01254}" type="presOf" srcId="{D6B9BAF5-AB0C-4AEB-9824-F1839B9203CB}" destId="{1107ED68-79DB-4208-AF14-53B6CA723A47}" srcOrd="0" destOrd="0" presId="urn:microsoft.com/office/officeart/2005/8/layout/hierarchy4"/>
    <dgm:cxn modelId="{BCC8BAC8-198F-4254-B21D-F3D1E1FEB54D}" type="presParOf" srcId="{B83C819E-0836-45CB-BDCF-86168BAF99E6}" destId="{4F126950-0896-4C21-A175-CCE0F91B500F}" srcOrd="0" destOrd="0" presId="urn:microsoft.com/office/officeart/2005/8/layout/hierarchy4"/>
    <dgm:cxn modelId="{30D148C1-FAC9-4B75-B56F-969DAD651F51}" type="presParOf" srcId="{4F126950-0896-4C21-A175-CCE0F91B500F}" destId="{BFE3C9E1-E921-4865-9E26-2CFC76B62A3F}" srcOrd="0" destOrd="0" presId="urn:microsoft.com/office/officeart/2005/8/layout/hierarchy4"/>
    <dgm:cxn modelId="{69DA4DAA-345C-4A86-BAFD-A8887C17E25B}" type="presParOf" srcId="{4F126950-0896-4C21-A175-CCE0F91B500F}" destId="{BB405DFC-9563-4865-9CE6-7D56FACF12BC}" srcOrd="1" destOrd="0" presId="urn:microsoft.com/office/officeart/2005/8/layout/hierarchy4"/>
    <dgm:cxn modelId="{E08ECB33-9FD1-48B1-93FA-B284D60D3D6F}" type="presParOf" srcId="{4F126950-0896-4C21-A175-CCE0F91B500F}" destId="{1817A5FB-EA1A-4244-A39B-6EA5DE46B1DD}" srcOrd="2" destOrd="0" presId="urn:microsoft.com/office/officeart/2005/8/layout/hierarchy4"/>
    <dgm:cxn modelId="{1C6DFBA6-5F72-478E-97A2-1BDD222FD405}" type="presParOf" srcId="{1817A5FB-EA1A-4244-A39B-6EA5DE46B1DD}" destId="{0F46CCF3-2646-473A-AF48-EAC386B1B457}" srcOrd="0" destOrd="0" presId="urn:microsoft.com/office/officeart/2005/8/layout/hierarchy4"/>
    <dgm:cxn modelId="{41ECA385-0013-4DDB-A522-5B3E2CCC36EA}" type="presParOf" srcId="{0F46CCF3-2646-473A-AF48-EAC386B1B457}" destId="{76B92020-A151-42CB-B350-7A191106175E}" srcOrd="0" destOrd="0" presId="urn:microsoft.com/office/officeart/2005/8/layout/hierarchy4"/>
    <dgm:cxn modelId="{D654C655-E805-46F9-A362-5140596CD1AF}" type="presParOf" srcId="{0F46CCF3-2646-473A-AF48-EAC386B1B457}" destId="{E8B7FFB3-9833-4B77-8C15-5A1FFFC3F957}" srcOrd="1" destOrd="0" presId="urn:microsoft.com/office/officeart/2005/8/layout/hierarchy4"/>
    <dgm:cxn modelId="{125F9368-5B59-42B1-9E6F-552374EAF568}" type="presParOf" srcId="{1817A5FB-EA1A-4244-A39B-6EA5DE46B1DD}" destId="{F493CF21-058A-4741-B16B-E4BC2AE6DB92}" srcOrd="1" destOrd="0" presId="urn:microsoft.com/office/officeart/2005/8/layout/hierarchy4"/>
    <dgm:cxn modelId="{AD28266E-0B56-4E6E-B9DE-0E597173E599}" type="presParOf" srcId="{1817A5FB-EA1A-4244-A39B-6EA5DE46B1DD}" destId="{3E937297-EB3C-434D-8E51-C9617CBF3B3A}" srcOrd="2" destOrd="0" presId="urn:microsoft.com/office/officeart/2005/8/layout/hierarchy4"/>
    <dgm:cxn modelId="{43BFA2D0-534E-4B73-A488-624153530D42}" type="presParOf" srcId="{3E937297-EB3C-434D-8E51-C9617CBF3B3A}" destId="{BCF74291-71E1-402D-BE2A-D35556C61611}" srcOrd="0" destOrd="0" presId="urn:microsoft.com/office/officeart/2005/8/layout/hierarchy4"/>
    <dgm:cxn modelId="{D51CFD78-312B-4E2A-B3CD-0D65119BCE75}" type="presParOf" srcId="{3E937297-EB3C-434D-8E51-C9617CBF3B3A}" destId="{942F7081-E439-4FA2-814D-1D680808D725}" srcOrd="1" destOrd="0" presId="urn:microsoft.com/office/officeart/2005/8/layout/hierarchy4"/>
    <dgm:cxn modelId="{95C43C85-606E-48EB-8AF6-2D716C4A9AFA}" type="presParOf" srcId="{1817A5FB-EA1A-4244-A39B-6EA5DE46B1DD}" destId="{6A2F5689-0E17-4CBD-9D9D-4BFB3C9D7B83}" srcOrd="3" destOrd="0" presId="urn:microsoft.com/office/officeart/2005/8/layout/hierarchy4"/>
    <dgm:cxn modelId="{E52C8E29-EB4F-4580-B58F-E38E3DBBE5EE}" type="presParOf" srcId="{1817A5FB-EA1A-4244-A39B-6EA5DE46B1DD}" destId="{4728002C-B02D-453C-8224-F889443B83A2}" srcOrd="4" destOrd="0" presId="urn:microsoft.com/office/officeart/2005/8/layout/hierarchy4"/>
    <dgm:cxn modelId="{B6467BE5-E43D-4387-9FC7-53416A5DA5FE}" type="presParOf" srcId="{4728002C-B02D-453C-8224-F889443B83A2}" destId="{1107ED68-79DB-4208-AF14-53B6CA723A47}" srcOrd="0" destOrd="0" presId="urn:microsoft.com/office/officeart/2005/8/layout/hierarchy4"/>
    <dgm:cxn modelId="{DDD8CC77-F771-4B46-9BB0-5ED52C8F3F91}" type="presParOf" srcId="{4728002C-B02D-453C-8224-F889443B83A2}" destId="{75F62827-77F8-49B2-B9E2-593B921A90AE}" srcOrd="1" destOrd="0" presId="urn:microsoft.com/office/officeart/2005/8/layout/hierarchy4"/>
    <dgm:cxn modelId="{3998B240-8FCE-423E-BD49-1F7DC89DF0BD}" type="presParOf" srcId="{1817A5FB-EA1A-4244-A39B-6EA5DE46B1DD}" destId="{81F409DB-2AAD-4C6F-826B-903935934062}" srcOrd="5" destOrd="0" presId="urn:microsoft.com/office/officeart/2005/8/layout/hierarchy4"/>
    <dgm:cxn modelId="{E8985F66-E553-4A39-A6BA-A80D44781D40}" type="presParOf" srcId="{1817A5FB-EA1A-4244-A39B-6EA5DE46B1DD}" destId="{1BF3F3DF-331C-40C6-BFA9-2C107D80975C}" srcOrd="6" destOrd="0" presId="urn:microsoft.com/office/officeart/2005/8/layout/hierarchy4"/>
    <dgm:cxn modelId="{472B9CF3-2EE4-4833-8F55-05A8DFA3C127}" type="presParOf" srcId="{1BF3F3DF-331C-40C6-BFA9-2C107D80975C}" destId="{3C5B3EA2-DAD6-4FA5-B735-C14AD0D1E4C5}" srcOrd="0" destOrd="0" presId="urn:microsoft.com/office/officeart/2005/8/layout/hierarchy4"/>
    <dgm:cxn modelId="{A1A8404C-3AE6-45A7-B552-45EEFAC770F3}" type="presParOf" srcId="{1BF3F3DF-331C-40C6-BFA9-2C107D80975C}" destId="{18074FFA-024E-4C8B-86AD-66572C8B8C8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BD58184-9E55-4C05-9B53-4D7EAFE86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A728B-9B15-4B6C-A5B0-F1DD16CF443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B7B94-1B04-4A50-9F12-C9F61D417920}" type="par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AE3E-1791-4BBA-9260-01B92E2FD2F2}" type="sib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70A0C-7CD8-4C11-82EE-ECF14A86769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6A4AD-0F6D-41CE-8685-492C80F13C23}" type="par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11C71-0F03-48E7-8B83-F2C8591FCB62}" type="sib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57101-9EA5-483D-B85C-482E0CA0331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A8598-CE44-42C0-93BF-086F80426EEB}" type="par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895D-C437-4239-A0F0-231711A7129E}" type="sib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B6015-4360-410A-BFE0-EB63803D70A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98E7B-636A-4D38-9F42-7ACB8C1B28DA}" type="par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AEC2B-74ED-436E-8F78-D49C1EFB1385}" type="sib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8338D-8D81-455D-A8CC-0270186837E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D1CFF-87ED-48CA-A1B7-A8FADE36D9FE}" type="par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1484-2250-4F91-9C1A-F1D57E2A07D2}" type="sib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36AB05-A5A5-49BD-9B13-F606BBC4B91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E2329-D48B-437C-A71B-566A872F3E41}" type="par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8AD83F-9AC8-477D-8FF9-9FE297DDC58A}" type="sib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EFBE-DBE3-484F-AA4F-17C7F7416AD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5E0D5-8F79-411F-9B31-5C1A65401C0B}" type="par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EA35E0-7DB2-44B8-AAF1-096FA197ADED}" type="sib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0E7150-F45A-43BA-A246-D2F50A826B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0CEFE9-391A-4F34-8294-A0EF7F79C575}" type="parTrans" cxnId="{0AD62567-E422-4F2C-A3A5-981FE3F2C515}">
      <dgm:prSet/>
      <dgm:spPr/>
      <dgm:t>
        <a:bodyPr/>
        <a:lstStyle/>
        <a:p>
          <a:endParaRPr lang="en-US" sz="1400"/>
        </a:p>
      </dgm:t>
    </dgm:pt>
    <dgm:pt modelId="{927DBCBF-5538-4D40-A528-B1B54F38549A}" type="sibTrans" cxnId="{0AD62567-E422-4F2C-A3A5-981FE3F2C515}">
      <dgm:prSet/>
      <dgm:spPr/>
      <dgm:t>
        <a:bodyPr/>
        <a:lstStyle/>
        <a:p>
          <a:endParaRPr lang="en-US" sz="1400"/>
        </a:p>
      </dgm:t>
    </dgm:pt>
    <dgm:pt modelId="{D2A836EE-8952-494C-B90A-1CAF8E51F2A9}" type="pres">
      <dgm:prSet presAssocID="{1BD58184-9E55-4C05-9B53-4D7EAFE86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C2A57-9DA3-48F7-AF22-8500C993D6C2}" type="pres">
      <dgm:prSet presAssocID="{1FAA728B-9B15-4B6C-A5B0-F1DD16CF4435}" presName="hierRoot1" presStyleCnt="0"/>
      <dgm:spPr/>
    </dgm:pt>
    <dgm:pt modelId="{2B7852FB-D5C6-40A7-A3B0-5613E4CA1A7B}" type="pres">
      <dgm:prSet presAssocID="{1FAA728B-9B15-4B6C-A5B0-F1DD16CF4435}" presName="composite" presStyleCnt="0"/>
      <dgm:spPr/>
    </dgm:pt>
    <dgm:pt modelId="{F92B79AC-C7E5-45E6-8C23-6C9E3AF7B8A8}" type="pres">
      <dgm:prSet presAssocID="{1FAA728B-9B15-4B6C-A5B0-F1DD16CF4435}" presName="background" presStyleLbl="node0" presStyleIdx="0" presStyleCnt="1"/>
      <dgm:spPr/>
    </dgm:pt>
    <dgm:pt modelId="{D392AF7C-A76C-4CA9-BA74-F780F4EB144A}" type="pres">
      <dgm:prSet presAssocID="{1FAA728B-9B15-4B6C-A5B0-F1DD16CF4435}" presName="text" presStyleLbl="fgAcc0" presStyleIdx="0" presStyleCnt="1">
        <dgm:presLayoutVars>
          <dgm:chPref val="3"/>
        </dgm:presLayoutVars>
      </dgm:prSet>
      <dgm:spPr/>
    </dgm:pt>
    <dgm:pt modelId="{665E76B8-5805-427B-984D-FF9C74A3CF9A}" type="pres">
      <dgm:prSet presAssocID="{1FAA728B-9B15-4B6C-A5B0-F1DD16CF4435}" presName="hierChild2" presStyleCnt="0"/>
      <dgm:spPr/>
    </dgm:pt>
    <dgm:pt modelId="{8EA67613-5132-4971-8699-5A1A9FF8B82B}" type="pres">
      <dgm:prSet presAssocID="{A6A6A4AD-0F6D-41CE-8685-492C80F13C23}" presName="Name10" presStyleLbl="parChTrans1D2" presStyleIdx="0" presStyleCnt="3"/>
      <dgm:spPr/>
    </dgm:pt>
    <dgm:pt modelId="{428FE6D5-2B41-48BE-A548-3EEA47DB1F93}" type="pres">
      <dgm:prSet presAssocID="{33270A0C-7CD8-4C11-82EE-ECF14A867693}" presName="hierRoot2" presStyleCnt="0"/>
      <dgm:spPr/>
    </dgm:pt>
    <dgm:pt modelId="{E92ABDA1-CD58-41AB-AE4D-8BC9AC4E4AD3}" type="pres">
      <dgm:prSet presAssocID="{33270A0C-7CD8-4C11-82EE-ECF14A867693}" presName="composite2" presStyleCnt="0"/>
      <dgm:spPr/>
    </dgm:pt>
    <dgm:pt modelId="{C012CF40-E5D1-4EFD-9116-8A19C49243AC}" type="pres">
      <dgm:prSet presAssocID="{33270A0C-7CD8-4C11-82EE-ECF14A867693}" presName="background2" presStyleLbl="node2" presStyleIdx="0" presStyleCnt="3"/>
      <dgm:spPr/>
    </dgm:pt>
    <dgm:pt modelId="{64EE25C0-4A36-494C-A5AE-AF48ABE70FFB}" type="pres">
      <dgm:prSet presAssocID="{33270A0C-7CD8-4C11-82EE-ECF14A867693}" presName="text2" presStyleLbl="fgAcc2" presStyleIdx="0" presStyleCnt="3">
        <dgm:presLayoutVars>
          <dgm:chPref val="3"/>
        </dgm:presLayoutVars>
      </dgm:prSet>
      <dgm:spPr/>
    </dgm:pt>
    <dgm:pt modelId="{19B22A8D-6E04-41B1-923D-C11225C8444A}" type="pres">
      <dgm:prSet presAssocID="{33270A0C-7CD8-4C11-82EE-ECF14A867693}" presName="hierChild3" presStyleCnt="0"/>
      <dgm:spPr/>
    </dgm:pt>
    <dgm:pt modelId="{37146429-C223-42EA-A628-6B4068416552}" type="pres">
      <dgm:prSet presAssocID="{7DDE2329-D48B-437C-A71B-566A872F3E41}" presName="Name17" presStyleLbl="parChTrans1D3" presStyleIdx="0" presStyleCnt="4"/>
      <dgm:spPr/>
    </dgm:pt>
    <dgm:pt modelId="{5847F0F4-98B0-4EF2-BB24-8D510542F4C1}" type="pres">
      <dgm:prSet presAssocID="{7236AB05-A5A5-49BD-9B13-F606BBC4B91E}" presName="hierRoot3" presStyleCnt="0"/>
      <dgm:spPr/>
    </dgm:pt>
    <dgm:pt modelId="{56762CDE-7433-447A-9A67-5323B2460C96}" type="pres">
      <dgm:prSet presAssocID="{7236AB05-A5A5-49BD-9B13-F606BBC4B91E}" presName="composite3" presStyleCnt="0"/>
      <dgm:spPr/>
    </dgm:pt>
    <dgm:pt modelId="{F8A42063-9700-4CCC-87D4-07F8EAD81504}" type="pres">
      <dgm:prSet presAssocID="{7236AB05-A5A5-49BD-9B13-F606BBC4B91E}" presName="background3" presStyleLbl="node3" presStyleIdx="0" presStyleCnt="4"/>
      <dgm:spPr/>
    </dgm:pt>
    <dgm:pt modelId="{63BFA72F-74F1-459C-8FDE-316EDD4B2EFE}" type="pres">
      <dgm:prSet presAssocID="{7236AB05-A5A5-49BD-9B13-F606BBC4B91E}" presName="text3" presStyleLbl="fgAcc3" presStyleIdx="0" presStyleCnt="4">
        <dgm:presLayoutVars>
          <dgm:chPref val="3"/>
        </dgm:presLayoutVars>
      </dgm:prSet>
      <dgm:spPr/>
    </dgm:pt>
    <dgm:pt modelId="{74701438-9E4D-4721-8E39-683047DB34F2}" type="pres">
      <dgm:prSet presAssocID="{7236AB05-A5A5-49BD-9B13-F606BBC4B91E}" presName="hierChild4" presStyleCnt="0"/>
      <dgm:spPr/>
    </dgm:pt>
    <dgm:pt modelId="{7023BAFF-938F-4D37-8FCE-E9CEB19CFDB9}" type="pres">
      <dgm:prSet presAssocID="{7EED1CFF-87ED-48CA-A1B7-A8FADE36D9FE}" presName="Name17" presStyleLbl="parChTrans1D3" presStyleIdx="1" presStyleCnt="4"/>
      <dgm:spPr/>
    </dgm:pt>
    <dgm:pt modelId="{0FA92604-ED26-402D-94E1-78BBFA938DA4}" type="pres">
      <dgm:prSet presAssocID="{9908338D-8D81-455D-A8CC-0270186837E3}" presName="hierRoot3" presStyleCnt="0"/>
      <dgm:spPr/>
    </dgm:pt>
    <dgm:pt modelId="{8D855E37-2E13-446B-BEE0-4F172EF352BB}" type="pres">
      <dgm:prSet presAssocID="{9908338D-8D81-455D-A8CC-0270186837E3}" presName="composite3" presStyleCnt="0"/>
      <dgm:spPr/>
    </dgm:pt>
    <dgm:pt modelId="{230E4865-6896-4E00-BC83-D016A838EEAD}" type="pres">
      <dgm:prSet presAssocID="{9908338D-8D81-455D-A8CC-0270186837E3}" presName="background3" presStyleLbl="node3" presStyleIdx="1" presStyleCnt="4"/>
      <dgm:spPr/>
    </dgm:pt>
    <dgm:pt modelId="{F5E1A6C9-5A50-44C9-9BB2-6F5A9854E1DF}" type="pres">
      <dgm:prSet presAssocID="{9908338D-8D81-455D-A8CC-0270186837E3}" presName="text3" presStyleLbl="fgAcc3" presStyleIdx="1" presStyleCnt="4">
        <dgm:presLayoutVars>
          <dgm:chPref val="3"/>
        </dgm:presLayoutVars>
      </dgm:prSet>
      <dgm:spPr/>
    </dgm:pt>
    <dgm:pt modelId="{4A446729-DDEB-4A79-A73D-ECE1F5C075D6}" type="pres">
      <dgm:prSet presAssocID="{9908338D-8D81-455D-A8CC-0270186837E3}" presName="hierChild4" presStyleCnt="0"/>
      <dgm:spPr/>
    </dgm:pt>
    <dgm:pt modelId="{49DFB2EB-E902-41C3-9AC3-636DAD4D5985}" type="pres">
      <dgm:prSet presAssocID="{0E0CEFE9-391A-4F34-8294-A0EF7F79C575}" presName="Name10" presStyleLbl="parChTrans1D2" presStyleIdx="1" presStyleCnt="3"/>
      <dgm:spPr/>
    </dgm:pt>
    <dgm:pt modelId="{051E16D9-E55E-476B-BF0F-BFE87338DDF6}" type="pres">
      <dgm:prSet presAssocID="{330E7150-F45A-43BA-A246-D2F50A826BE6}" presName="hierRoot2" presStyleCnt="0"/>
      <dgm:spPr/>
    </dgm:pt>
    <dgm:pt modelId="{768CAE87-99E8-4E00-9AF9-DC49A950C617}" type="pres">
      <dgm:prSet presAssocID="{330E7150-F45A-43BA-A246-D2F50A826BE6}" presName="composite2" presStyleCnt="0"/>
      <dgm:spPr/>
    </dgm:pt>
    <dgm:pt modelId="{92B0BD9A-CA59-4BFE-8468-003622EA7D04}" type="pres">
      <dgm:prSet presAssocID="{330E7150-F45A-43BA-A246-D2F50A826BE6}" presName="background2" presStyleLbl="node2" presStyleIdx="1" presStyleCnt="3"/>
      <dgm:spPr/>
    </dgm:pt>
    <dgm:pt modelId="{C559D1C3-26C2-4384-A0A5-584675136CCF}" type="pres">
      <dgm:prSet presAssocID="{330E7150-F45A-43BA-A246-D2F50A826BE6}" presName="text2" presStyleLbl="fgAcc2" presStyleIdx="1" presStyleCnt="3">
        <dgm:presLayoutVars>
          <dgm:chPref val="3"/>
        </dgm:presLayoutVars>
      </dgm:prSet>
      <dgm:spPr/>
    </dgm:pt>
    <dgm:pt modelId="{3F73C28D-1347-466A-8872-E5BA7D496F38}" type="pres">
      <dgm:prSet presAssocID="{330E7150-F45A-43BA-A246-D2F50A826BE6}" presName="hierChild3" presStyleCnt="0"/>
      <dgm:spPr/>
    </dgm:pt>
    <dgm:pt modelId="{45760A9F-1B73-4F84-855E-2D29760C4804}" type="pres">
      <dgm:prSet presAssocID="{4E4A8598-CE44-42C0-93BF-086F80426EEB}" presName="Name10" presStyleLbl="parChTrans1D2" presStyleIdx="2" presStyleCnt="3"/>
      <dgm:spPr/>
    </dgm:pt>
    <dgm:pt modelId="{7F4D9DD1-1EA9-46D8-A4DB-B080D8E027F3}" type="pres">
      <dgm:prSet presAssocID="{8C557101-9EA5-483D-B85C-482E0CA03319}" presName="hierRoot2" presStyleCnt="0"/>
      <dgm:spPr/>
    </dgm:pt>
    <dgm:pt modelId="{3ED049E6-3A13-4D2F-870A-CACB3D04D4BD}" type="pres">
      <dgm:prSet presAssocID="{8C557101-9EA5-483D-B85C-482E0CA03319}" presName="composite2" presStyleCnt="0"/>
      <dgm:spPr/>
    </dgm:pt>
    <dgm:pt modelId="{737D8521-7848-43ED-90A7-FF94DB7735EB}" type="pres">
      <dgm:prSet presAssocID="{8C557101-9EA5-483D-B85C-482E0CA03319}" presName="background2" presStyleLbl="node2" presStyleIdx="2" presStyleCnt="3"/>
      <dgm:spPr/>
    </dgm:pt>
    <dgm:pt modelId="{16753983-AFCD-45C3-8427-F105D6AAEDEA}" type="pres">
      <dgm:prSet presAssocID="{8C557101-9EA5-483D-B85C-482E0CA03319}" presName="text2" presStyleLbl="fgAcc2" presStyleIdx="2" presStyleCnt="3">
        <dgm:presLayoutVars>
          <dgm:chPref val="3"/>
        </dgm:presLayoutVars>
      </dgm:prSet>
      <dgm:spPr/>
    </dgm:pt>
    <dgm:pt modelId="{3B2B5B8D-7E13-40AD-88DF-386E8280F455}" type="pres">
      <dgm:prSet presAssocID="{8C557101-9EA5-483D-B85C-482E0CA03319}" presName="hierChild3" presStyleCnt="0"/>
      <dgm:spPr/>
    </dgm:pt>
    <dgm:pt modelId="{2DDD2107-7638-464A-8762-E3973D3DE37F}" type="pres">
      <dgm:prSet presAssocID="{B295E0D5-8F79-411F-9B31-5C1A65401C0B}" presName="Name17" presStyleLbl="parChTrans1D3" presStyleIdx="2" presStyleCnt="4"/>
      <dgm:spPr/>
    </dgm:pt>
    <dgm:pt modelId="{F05CCCCF-CF81-4615-877E-DAFD0F4B3AA3}" type="pres">
      <dgm:prSet presAssocID="{E212EFBE-DBE3-484F-AA4F-17C7F7416AD9}" presName="hierRoot3" presStyleCnt="0"/>
      <dgm:spPr/>
    </dgm:pt>
    <dgm:pt modelId="{CB983D79-5A6F-49A2-9D18-FEEB549BFE73}" type="pres">
      <dgm:prSet presAssocID="{E212EFBE-DBE3-484F-AA4F-17C7F7416AD9}" presName="composite3" presStyleCnt="0"/>
      <dgm:spPr/>
    </dgm:pt>
    <dgm:pt modelId="{8D720EEE-C133-4306-8A6A-2DCDF0D1B74C}" type="pres">
      <dgm:prSet presAssocID="{E212EFBE-DBE3-484F-AA4F-17C7F7416AD9}" presName="background3" presStyleLbl="node3" presStyleIdx="2" presStyleCnt="4"/>
      <dgm:spPr/>
    </dgm:pt>
    <dgm:pt modelId="{772986FB-F7B6-407F-88D0-63E6BFCF3E81}" type="pres">
      <dgm:prSet presAssocID="{E212EFBE-DBE3-484F-AA4F-17C7F7416AD9}" presName="text3" presStyleLbl="fgAcc3" presStyleIdx="2" presStyleCnt="4">
        <dgm:presLayoutVars>
          <dgm:chPref val="3"/>
        </dgm:presLayoutVars>
      </dgm:prSet>
      <dgm:spPr/>
    </dgm:pt>
    <dgm:pt modelId="{893E36A6-7107-4E6C-944A-C8904A06908A}" type="pres">
      <dgm:prSet presAssocID="{E212EFBE-DBE3-484F-AA4F-17C7F7416AD9}" presName="hierChild4" presStyleCnt="0"/>
      <dgm:spPr/>
    </dgm:pt>
    <dgm:pt modelId="{0792393C-B10E-4472-87EE-4DCE8E9A3EC2}" type="pres">
      <dgm:prSet presAssocID="{67F98E7B-636A-4D38-9F42-7ACB8C1B28DA}" presName="Name17" presStyleLbl="parChTrans1D3" presStyleIdx="3" presStyleCnt="4"/>
      <dgm:spPr/>
    </dgm:pt>
    <dgm:pt modelId="{E74D884F-79DF-4B88-BF9D-ECA8F6772B31}" type="pres">
      <dgm:prSet presAssocID="{855B6015-4360-410A-BFE0-EB63803D70A7}" presName="hierRoot3" presStyleCnt="0"/>
      <dgm:spPr/>
    </dgm:pt>
    <dgm:pt modelId="{4374BA9A-A56E-46DB-884A-0ADDB2992051}" type="pres">
      <dgm:prSet presAssocID="{855B6015-4360-410A-BFE0-EB63803D70A7}" presName="composite3" presStyleCnt="0"/>
      <dgm:spPr/>
    </dgm:pt>
    <dgm:pt modelId="{17136BEB-324A-4E9B-9884-D39EC47A8866}" type="pres">
      <dgm:prSet presAssocID="{855B6015-4360-410A-BFE0-EB63803D70A7}" presName="background3" presStyleLbl="node3" presStyleIdx="3" presStyleCnt="4"/>
      <dgm:spPr/>
    </dgm:pt>
    <dgm:pt modelId="{8EDB1C3F-2DDF-4043-B09B-CE3ECFCA9208}" type="pres">
      <dgm:prSet presAssocID="{855B6015-4360-410A-BFE0-EB63803D70A7}" presName="text3" presStyleLbl="fgAcc3" presStyleIdx="3" presStyleCnt="4">
        <dgm:presLayoutVars>
          <dgm:chPref val="3"/>
        </dgm:presLayoutVars>
      </dgm:prSet>
      <dgm:spPr/>
    </dgm:pt>
    <dgm:pt modelId="{7AEEDC6E-0281-4A87-8239-79F9552A1796}" type="pres">
      <dgm:prSet presAssocID="{855B6015-4360-410A-BFE0-EB63803D70A7}" presName="hierChild4" presStyleCnt="0"/>
      <dgm:spPr/>
    </dgm:pt>
  </dgm:ptLst>
  <dgm:cxnLst>
    <dgm:cxn modelId="{34DC280C-FDDA-4912-B858-DD048052E8F1}" type="presOf" srcId="{67F98E7B-636A-4D38-9F42-7ACB8C1B28DA}" destId="{0792393C-B10E-4472-87EE-4DCE8E9A3EC2}" srcOrd="0" destOrd="0" presId="urn:microsoft.com/office/officeart/2005/8/layout/hierarchy1"/>
    <dgm:cxn modelId="{24797018-451A-4951-9388-0314D6C21F48}" type="presOf" srcId="{B295E0D5-8F79-411F-9B31-5C1A65401C0B}" destId="{2DDD2107-7638-464A-8762-E3973D3DE37F}" srcOrd="0" destOrd="0" presId="urn:microsoft.com/office/officeart/2005/8/layout/hierarchy1"/>
    <dgm:cxn modelId="{49130525-2720-481E-B21D-CDB8EDB7E43A}" type="presOf" srcId="{0E0CEFE9-391A-4F34-8294-A0EF7F79C575}" destId="{49DFB2EB-E902-41C3-9AC3-636DAD4D5985}" srcOrd="0" destOrd="0" presId="urn:microsoft.com/office/officeart/2005/8/layout/hierarchy1"/>
    <dgm:cxn modelId="{94B02D27-0668-4057-B6DC-31B075A1A5EB}" type="presOf" srcId="{7236AB05-A5A5-49BD-9B13-F606BBC4B91E}" destId="{63BFA72F-74F1-459C-8FDE-316EDD4B2EFE}" srcOrd="0" destOrd="0" presId="urn:microsoft.com/office/officeart/2005/8/layout/hierarchy1"/>
    <dgm:cxn modelId="{20C8D52A-B34B-4DEA-BAAC-ECFC78C392A4}" type="presOf" srcId="{A6A6A4AD-0F6D-41CE-8685-492C80F13C23}" destId="{8EA67613-5132-4971-8699-5A1A9FF8B82B}" srcOrd="0" destOrd="0" presId="urn:microsoft.com/office/officeart/2005/8/layout/hierarchy1"/>
    <dgm:cxn modelId="{959BEA35-75F8-467A-B593-D961910AA37A}" type="presOf" srcId="{1BD58184-9E55-4C05-9B53-4D7EAFE86A77}" destId="{D2A836EE-8952-494C-B90A-1CAF8E51F2A9}" srcOrd="0" destOrd="0" presId="urn:microsoft.com/office/officeart/2005/8/layout/hierarchy1"/>
    <dgm:cxn modelId="{AB37675C-F81B-4B72-9EEF-4A7C93464991}" type="presOf" srcId="{1FAA728B-9B15-4B6C-A5B0-F1DD16CF4435}" destId="{D392AF7C-A76C-4CA9-BA74-F780F4EB144A}" srcOrd="0" destOrd="0" presId="urn:microsoft.com/office/officeart/2005/8/layout/hierarchy1"/>
    <dgm:cxn modelId="{6D089462-1519-4788-9F4C-143D80BD1212}" type="presOf" srcId="{7EED1CFF-87ED-48CA-A1B7-A8FADE36D9FE}" destId="{7023BAFF-938F-4D37-8FCE-E9CEB19CFDB9}" srcOrd="0" destOrd="0" presId="urn:microsoft.com/office/officeart/2005/8/layout/hierarchy1"/>
    <dgm:cxn modelId="{0B48FE66-2F9F-4B51-A99D-2B4C5F7F2D74}" srcId="{1BD58184-9E55-4C05-9B53-4D7EAFE86A77}" destId="{1FAA728B-9B15-4B6C-A5B0-F1DD16CF4435}" srcOrd="0" destOrd="0" parTransId="{17EB7B94-1B04-4A50-9F12-C9F61D417920}" sibTransId="{A732AE3E-1791-4BBA-9260-01B92E2FD2F2}"/>
    <dgm:cxn modelId="{0AD62567-E422-4F2C-A3A5-981FE3F2C515}" srcId="{1FAA728B-9B15-4B6C-A5B0-F1DD16CF4435}" destId="{330E7150-F45A-43BA-A246-D2F50A826BE6}" srcOrd="1" destOrd="0" parTransId="{0E0CEFE9-391A-4F34-8294-A0EF7F79C575}" sibTransId="{927DBCBF-5538-4D40-A528-B1B54F38549A}"/>
    <dgm:cxn modelId="{8159776B-F47E-4826-A5B7-67E8A5ABF317}" type="presOf" srcId="{330E7150-F45A-43BA-A246-D2F50A826BE6}" destId="{C559D1C3-26C2-4384-A0A5-584675136CCF}" srcOrd="0" destOrd="0" presId="urn:microsoft.com/office/officeart/2005/8/layout/hierarchy1"/>
    <dgm:cxn modelId="{8E9BA54E-9E36-4AF7-98AF-4E76550FA499}" srcId="{33270A0C-7CD8-4C11-82EE-ECF14A867693}" destId="{7236AB05-A5A5-49BD-9B13-F606BBC4B91E}" srcOrd="0" destOrd="0" parTransId="{7DDE2329-D48B-437C-A71B-566A872F3E41}" sibTransId="{EA8AD83F-9AC8-477D-8FF9-9FE297DDC58A}"/>
    <dgm:cxn modelId="{EDBA5D7D-AF16-4ED5-8F9D-B16120657EC8}" type="presOf" srcId="{E212EFBE-DBE3-484F-AA4F-17C7F7416AD9}" destId="{772986FB-F7B6-407F-88D0-63E6BFCF3E81}" srcOrd="0" destOrd="0" presId="urn:microsoft.com/office/officeart/2005/8/layout/hierarchy1"/>
    <dgm:cxn modelId="{E12F7287-17F4-4893-91AA-4971624BBE97}" type="presOf" srcId="{8C557101-9EA5-483D-B85C-482E0CA03319}" destId="{16753983-AFCD-45C3-8427-F105D6AAEDEA}" srcOrd="0" destOrd="0" presId="urn:microsoft.com/office/officeart/2005/8/layout/hierarchy1"/>
    <dgm:cxn modelId="{D347C291-4313-400F-BBB6-22CA3A1C1029}" type="presOf" srcId="{33270A0C-7CD8-4C11-82EE-ECF14A867693}" destId="{64EE25C0-4A36-494C-A5AE-AF48ABE70FFB}" srcOrd="0" destOrd="0" presId="urn:microsoft.com/office/officeart/2005/8/layout/hierarchy1"/>
    <dgm:cxn modelId="{6391EB9C-91FE-45EA-86F9-66097A23998E}" srcId="{1FAA728B-9B15-4B6C-A5B0-F1DD16CF4435}" destId="{8C557101-9EA5-483D-B85C-482E0CA03319}" srcOrd="2" destOrd="0" parTransId="{4E4A8598-CE44-42C0-93BF-086F80426EEB}" sibTransId="{B2CB895D-C437-4239-A0F0-231711A7129E}"/>
    <dgm:cxn modelId="{CBCD27BE-4327-4A2A-845D-F7F193DD15AE}" srcId="{1FAA728B-9B15-4B6C-A5B0-F1DD16CF4435}" destId="{33270A0C-7CD8-4C11-82EE-ECF14A867693}" srcOrd="0" destOrd="0" parTransId="{A6A6A4AD-0F6D-41CE-8685-492C80F13C23}" sibTransId="{F0211C71-0F03-48E7-8B83-F2C8591FCB62}"/>
    <dgm:cxn modelId="{3765FFC3-BF52-4C37-87DD-E23BC4D53688}" type="presOf" srcId="{4E4A8598-CE44-42C0-93BF-086F80426EEB}" destId="{45760A9F-1B73-4F84-855E-2D29760C4804}" srcOrd="0" destOrd="0" presId="urn:microsoft.com/office/officeart/2005/8/layout/hierarchy1"/>
    <dgm:cxn modelId="{01E6BDC4-C370-4801-8719-531F94B8EA6B}" srcId="{33270A0C-7CD8-4C11-82EE-ECF14A867693}" destId="{9908338D-8D81-455D-A8CC-0270186837E3}" srcOrd="1" destOrd="0" parTransId="{7EED1CFF-87ED-48CA-A1B7-A8FADE36D9FE}" sibTransId="{E85E1484-2250-4F91-9C1A-F1D57E2A07D2}"/>
    <dgm:cxn modelId="{400955D3-CA95-4B57-B6FA-05948675E838}" type="presOf" srcId="{7DDE2329-D48B-437C-A71B-566A872F3E41}" destId="{37146429-C223-42EA-A628-6B4068416552}" srcOrd="0" destOrd="0" presId="urn:microsoft.com/office/officeart/2005/8/layout/hierarchy1"/>
    <dgm:cxn modelId="{BE7C04DD-17F7-4D86-850E-66ED066A4053}" type="presOf" srcId="{9908338D-8D81-455D-A8CC-0270186837E3}" destId="{F5E1A6C9-5A50-44C9-9BB2-6F5A9854E1DF}" srcOrd="0" destOrd="0" presId="urn:microsoft.com/office/officeart/2005/8/layout/hierarchy1"/>
    <dgm:cxn modelId="{7541C2EF-1566-40C7-B0BF-5912F6CE4D97}" type="presOf" srcId="{855B6015-4360-410A-BFE0-EB63803D70A7}" destId="{8EDB1C3F-2DDF-4043-B09B-CE3ECFCA9208}" srcOrd="0" destOrd="0" presId="urn:microsoft.com/office/officeart/2005/8/layout/hierarchy1"/>
    <dgm:cxn modelId="{FAE4E0F4-7A59-4129-86E0-F1E482020E9C}" srcId="{8C557101-9EA5-483D-B85C-482E0CA03319}" destId="{855B6015-4360-410A-BFE0-EB63803D70A7}" srcOrd="1" destOrd="0" parTransId="{67F98E7B-636A-4D38-9F42-7ACB8C1B28DA}" sibTransId="{EE6AEC2B-74ED-436E-8F78-D49C1EFB1385}"/>
    <dgm:cxn modelId="{6D2112FB-6313-48DE-A677-1843438810E8}" srcId="{8C557101-9EA5-483D-B85C-482E0CA03319}" destId="{E212EFBE-DBE3-484F-AA4F-17C7F7416AD9}" srcOrd="0" destOrd="0" parTransId="{B295E0D5-8F79-411F-9B31-5C1A65401C0B}" sibTransId="{B1EA35E0-7DB2-44B8-AAF1-096FA197ADED}"/>
    <dgm:cxn modelId="{E712C9CD-15DD-45F4-8A4C-1F59E9F5C1DB}" type="presParOf" srcId="{D2A836EE-8952-494C-B90A-1CAF8E51F2A9}" destId="{419C2A57-9DA3-48F7-AF22-8500C993D6C2}" srcOrd="0" destOrd="0" presId="urn:microsoft.com/office/officeart/2005/8/layout/hierarchy1"/>
    <dgm:cxn modelId="{9E0B77D7-A425-4032-ADD6-EADEED81DDEE}" type="presParOf" srcId="{419C2A57-9DA3-48F7-AF22-8500C993D6C2}" destId="{2B7852FB-D5C6-40A7-A3B0-5613E4CA1A7B}" srcOrd="0" destOrd="0" presId="urn:microsoft.com/office/officeart/2005/8/layout/hierarchy1"/>
    <dgm:cxn modelId="{CEE33D62-B94D-47EE-B125-11B68355E039}" type="presParOf" srcId="{2B7852FB-D5C6-40A7-A3B0-5613E4CA1A7B}" destId="{F92B79AC-C7E5-45E6-8C23-6C9E3AF7B8A8}" srcOrd="0" destOrd="0" presId="urn:microsoft.com/office/officeart/2005/8/layout/hierarchy1"/>
    <dgm:cxn modelId="{F60622C6-3E4B-4BD6-9F6F-025A359CE43A}" type="presParOf" srcId="{2B7852FB-D5C6-40A7-A3B0-5613E4CA1A7B}" destId="{D392AF7C-A76C-4CA9-BA74-F780F4EB144A}" srcOrd="1" destOrd="0" presId="urn:microsoft.com/office/officeart/2005/8/layout/hierarchy1"/>
    <dgm:cxn modelId="{71FDEB80-4FCF-423B-8447-223F2269418C}" type="presParOf" srcId="{419C2A57-9DA3-48F7-AF22-8500C993D6C2}" destId="{665E76B8-5805-427B-984D-FF9C74A3CF9A}" srcOrd="1" destOrd="0" presId="urn:microsoft.com/office/officeart/2005/8/layout/hierarchy1"/>
    <dgm:cxn modelId="{EC594461-A121-4EC6-B80B-2210883E3617}" type="presParOf" srcId="{665E76B8-5805-427B-984D-FF9C74A3CF9A}" destId="{8EA67613-5132-4971-8699-5A1A9FF8B82B}" srcOrd="0" destOrd="0" presId="urn:microsoft.com/office/officeart/2005/8/layout/hierarchy1"/>
    <dgm:cxn modelId="{23B66EDD-25C2-4D92-A105-F73465126A06}" type="presParOf" srcId="{665E76B8-5805-427B-984D-FF9C74A3CF9A}" destId="{428FE6D5-2B41-48BE-A548-3EEA47DB1F93}" srcOrd="1" destOrd="0" presId="urn:microsoft.com/office/officeart/2005/8/layout/hierarchy1"/>
    <dgm:cxn modelId="{98180012-75B5-46B7-B45E-D24C7B41D0DC}" type="presParOf" srcId="{428FE6D5-2B41-48BE-A548-3EEA47DB1F93}" destId="{E92ABDA1-CD58-41AB-AE4D-8BC9AC4E4AD3}" srcOrd="0" destOrd="0" presId="urn:microsoft.com/office/officeart/2005/8/layout/hierarchy1"/>
    <dgm:cxn modelId="{4370F645-BAC2-4CA1-AE72-EB27B7D0CFCB}" type="presParOf" srcId="{E92ABDA1-CD58-41AB-AE4D-8BC9AC4E4AD3}" destId="{C012CF40-E5D1-4EFD-9116-8A19C49243AC}" srcOrd="0" destOrd="0" presId="urn:microsoft.com/office/officeart/2005/8/layout/hierarchy1"/>
    <dgm:cxn modelId="{29FAE2AD-C451-44FE-9A87-0584002201CB}" type="presParOf" srcId="{E92ABDA1-CD58-41AB-AE4D-8BC9AC4E4AD3}" destId="{64EE25C0-4A36-494C-A5AE-AF48ABE70FFB}" srcOrd="1" destOrd="0" presId="urn:microsoft.com/office/officeart/2005/8/layout/hierarchy1"/>
    <dgm:cxn modelId="{F00E045A-3765-4EAD-9970-E9176B0E213F}" type="presParOf" srcId="{428FE6D5-2B41-48BE-A548-3EEA47DB1F93}" destId="{19B22A8D-6E04-41B1-923D-C11225C8444A}" srcOrd="1" destOrd="0" presId="urn:microsoft.com/office/officeart/2005/8/layout/hierarchy1"/>
    <dgm:cxn modelId="{5AB9B6AD-CDA4-4AD8-A46C-FE51798AC5B6}" type="presParOf" srcId="{19B22A8D-6E04-41B1-923D-C11225C8444A}" destId="{37146429-C223-42EA-A628-6B4068416552}" srcOrd="0" destOrd="0" presId="urn:microsoft.com/office/officeart/2005/8/layout/hierarchy1"/>
    <dgm:cxn modelId="{89F94386-E37F-498F-A84A-C2742F2C02F2}" type="presParOf" srcId="{19B22A8D-6E04-41B1-923D-C11225C8444A}" destId="{5847F0F4-98B0-4EF2-BB24-8D510542F4C1}" srcOrd="1" destOrd="0" presId="urn:microsoft.com/office/officeart/2005/8/layout/hierarchy1"/>
    <dgm:cxn modelId="{14165E66-A0E9-4F17-A732-F41CF2A8407A}" type="presParOf" srcId="{5847F0F4-98B0-4EF2-BB24-8D510542F4C1}" destId="{56762CDE-7433-447A-9A67-5323B2460C96}" srcOrd="0" destOrd="0" presId="urn:microsoft.com/office/officeart/2005/8/layout/hierarchy1"/>
    <dgm:cxn modelId="{794EF674-7063-4F5F-9291-42AF51813239}" type="presParOf" srcId="{56762CDE-7433-447A-9A67-5323B2460C96}" destId="{F8A42063-9700-4CCC-87D4-07F8EAD81504}" srcOrd="0" destOrd="0" presId="urn:microsoft.com/office/officeart/2005/8/layout/hierarchy1"/>
    <dgm:cxn modelId="{79D6B120-99A9-4C52-8B7E-EA9CD2BF599C}" type="presParOf" srcId="{56762CDE-7433-447A-9A67-5323B2460C96}" destId="{63BFA72F-74F1-459C-8FDE-316EDD4B2EFE}" srcOrd="1" destOrd="0" presId="urn:microsoft.com/office/officeart/2005/8/layout/hierarchy1"/>
    <dgm:cxn modelId="{47C822C1-BD38-452C-83F3-33C251A5537D}" type="presParOf" srcId="{5847F0F4-98B0-4EF2-BB24-8D510542F4C1}" destId="{74701438-9E4D-4721-8E39-683047DB34F2}" srcOrd="1" destOrd="0" presId="urn:microsoft.com/office/officeart/2005/8/layout/hierarchy1"/>
    <dgm:cxn modelId="{D778D7A4-A13A-4568-AA6C-BE0F2A280BC7}" type="presParOf" srcId="{19B22A8D-6E04-41B1-923D-C11225C8444A}" destId="{7023BAFF-938F-4D37-8FCE-E9CEB19CFDB9}" srcOrd="2" destOrd="0" presId="urn:microsoft.com/office/officeart/2005/8/layout/hierarchy1"/>
    <dgm:cxn modelId="{DC2BC9CB-AA77-419D-A6E1-57C8620257CB}" type="presParOf" srcId="{19B22A8D-6E04-41B1-923D-C11225C8444A}" destId="{0FA92604-ED26-402D-94E1-78BBFA938DA4}" srcOrd="3" destOrd="0" presId="urn:microsoft.com/office/officeart/2005/8/layout/hierarchy1"/>
    <dgm:cxn modelId="{B3AF14B0-5A7F-4595-BC1E-8A7DA0A2E7BD}" type="presParOf" srcId="{0FA92604-ED26-402D-94E1-78BBFA938DA4}" destId="{8D855E37-2E13-446B-BEE0-4F172EF352BB}" srcOrd="0" destOrd="0" presId="urn:microsoft.com/office/officeart/2005/8/layout/hierarchy1"/>
    <dgm:cxn modelId="{E71AF7DB-4443-4FC8-9D8C-E2D3E34D2DF9}" type="presParOf" srcId="{8D855E37-2E13-446B-BEE0-4F172EF352BB}" destId="{230E4865-6896-4E00-BC83-D016A838EEAD}" srcOrd="0" destOrd="0" presId="urn:microsoft.com/office/officeart/2005/8/layout/hierarchy1"/>
    <dgm:cxn modelId="{BE0ECAC5-7726-4E55-BB9E-A8BE94EE82DB}" type="presParOf" srcId="{8D855E37-2E13-446B-BEE0-4F172EF352BB}" destId="{F5E1A6C9-5A50-44C9-9BB2-6F5A9854E1DF}" srcOrd="1" destOrd="0" presId="urn:microsoft.com/office/officeart/2005/8/layout/hierarchy1"/>
    <dgm:cxn modelId="{002B8742-58A2-4464-8201-5F63097C7761}" type="presParOf" srcId="{0FA92604-ED26-402D-94E1-78BBFA938DA4}" destId="{4A446729-DDEB-4A79-A73D-ECE1F5C075D6}" srcOrd="1" destOrd="0" presId="urn:microsoft.com/office/officeart/2005/8/layout/hierarchy1"/>
    <dgm:cxn modelId="{F4B6A1CA-D726-4C4D-B0AA-5A45D60FCDDC}" type="presParOf" srcId="{665E76B8-5805-427B-984D-FF9C74A3CF9A}" destId="{49DFB2EB-E902-41C3-9AC3-636DAD4D5985}" srcOrd="2" destOrd="0" presId="urn:microsoft.com/office/officeart/2005/8/layout/hierarchy1"/>
    <dgm:cxn modelId="{5308DBD3-FA95-44C7-AD0F-CF75B76A580F}" type="presParOf" srcId="{665E76B8-5805-427B-984D-FF9C74A3CF9A}" destId="{051E16D9-E55E-476B-BF0F-BFE87338DDF6}" srcOrd="3" destOrd="0" presId="urn:microsoft.com/office/officeart/2005/8/layout/hierarchy1"/>
    <dgm:cxn modelId="{3D0DF14B-35B1-4510-88FF-4335ED9D97BA}" type="presParOf" srcId="{051E16D9-E55E-476B-BF0F-BFE87338DDF6}" destId="{768CAE87-99E8-4E00-9AF9-DC49A950C617}" srcOrd="0" destOrd="0" presId="urn:microsoft.com/office/officeart/2005/8/layout/hierarchy1"/>
    <dgm:cxn modelId="{CF206642-4337-466A-A8E1-139E47359FC6}" type="presParOf" srcId="{768CAE87-99E8-4E00-9AF9-DC49A950C617}" destId="{92B0BD9A-CA59-4BFE-8468-003622EA7D04}" srcOrd="0" destOrd="0" presId="urn:microsoft.com/office/officeart/2005/8/layout/hierarchy1"/>
    <dgm:cxn modelId="{6DC5223D-5BE3-4268-9DAF-EBAA06D79B7F}" type="presParOf" srcId="{768CAE87-99E8-4E00-9AF9-DC49A950C617}" destId="{C559D1C3-26C2-4384-A0A5-584675136CCF}" srcOrd="1" destOrd="0" presId="urn:microsoft.com/office/officeart/2005/8/layout/hierarchy1"/>
    <dgm:cxn modelId="{9FAD220B-52BF-4EAD-AC0A-2BE13EE5BC9E}" type="presParOf" srcId="{051E16D9-E55E-476B-BF0F-BFE87338DDF6}" destId="{3F73C28D-1347-466A-8872-E5BA7D496F38}" srcOrd="1" destOrd="0" presId="urn:microsoft.com/office/officeart/2005/8/layout/hierarchy1"/>
    <dgm:cxn modelId="{6F7A1FCA-4B6E-4EE8-BA88-7CFD85286F1F}" type="presParOf" srcId="{665E76B8-5805-427B-984D-FF9C74A3CF9A}" destId="{45760A9F-1B73-4F84-855E-2D29760C4804}" srcOrd="4" destOrd="0" presId="urn:microsoft.com/office/officeart/2005/8/layout/hierarchy1"/>
    <dgm:cxn modelId="{13232519-D254-4AC4-A07A-DB26F314DFB2}" type="presParOf" srcId="{665E76B8-5805-427B-984D-FF9C74A3CF9A}" destId="{7F4D9DD1-1EA9-46D8-A4DB-B080D8E027F3}" srcOrd="5" destOrd="0" presId="urn:microsoft.com/office/officeart/2005/8/layout/hierarchy1"/>
    <dgm:cxn modelId="{206B0923-EA66-426F-B572-0058CC46C2D1}" type="presParOf" srcId="{7F4D9DD1-1EA9-46D8-A4DB-B080D8E027F3}" destId="{3ED049E6-3A13-4D2F-870A-CACB3D04D4BD}" srcOrd="0" destOrd="0" presId="urn:microsoft.com/office/officeart/2005/8/layout/hierarchy1"/>
    <dgm:cxn modelId="{BBF2C78D-EEE9-4121-A701-42557AF9CECE}" type="presParOf" srcId="{3ED049E6-3A13-4D2F-870A-CACB3D04D4BD}" destId="{737D8521-7848-43ED-90A7-FF94DB7735EB}" srcOrd="0" destOrd="0" presId="urn:microsoft.com/office/officeart/2005/8/layout/hierarchy1"/>
    <dgm:cxn modelId="{E7A5F0F6-F9F8-47C9-833D-4415FE608FF2}" type="presParOf" srcId="{3ED049E6-3A13-4D2F-870A-CACB3D04D4BD}" destId="{16753983-AFCD-45C3-8427-F105D6AAEDEA}" srcOrd="1" destOrd="0" presId="urn:microsoft.com/office/officeart/2005/8/layout/hierarchy1"/>
    <dgm:cxn modelId="{1D36CA8F-9696-430F-A7EC-C1CB03CF28C3}" type="presParOf" srcId="{7F4D9DD1-1EA9-46D8-A4DB-B080D8E027F3}" destId="{3B2B5B8D-7E13-40AD-88DF-386E8280F455}" srcOrd="1" destOrd="0" presId="urn:microsoft.com/office/officeart/2005/8/layout/hierarchy1"/>
    <dgm:cxn modelId="{4DCB1440-7E6A-413D-9DFB-995E1173C4FA}" type="presParOf" srcId="{3B2B5B8D-7E13-40AD-88DF-386E8280F455}" destId="{2DDD2107-7638-464A-8762-E3973D3DE37F}" srcOrd="0" destOrd="0" presId="urn:microsoft.com/office/officeart/2005/8/layout/hierarchy1"/>
    <dgm:cxn modelId="{A7AEC374-CEE1-4159-BB31-D40D4E0CC295}" type="presParOf" srcId="{3B2B5B8D-7E13-40AD-88DF-386E8280F455}" destId="{F05CCCCF-CF81-4615-877E-DAFD0F4B3AA3}" srcOrd="1" destOrd="0" presId="urn:microsoft.com/office/officeart/2005/8/layout/hierarchy1"/>
    <dgm:cxn modelId="{3348B645-5ECE-443B-9340-AA4F16A15F0C}" type="presParOf" srcId="{F05CCCCF-CF81-4615-877E-DAFD0F4B3AA3}" destId="{CB983D79-5A6F-49A2-9D18-FEEB549BFE73}" srcOrd="0" destOrd="0" presId="urn:microsoft.com/office/officeart/2005/8/layout/hierarchy1"/>
    <dgm:cxn modelId="{81F162ED-5080-4657-99AC-3DAA56F0630D}" type="presParOf" srcId="{CB983D79-5A6F-49A2-9D18-FEEB549BFE73}" destId="{8D720EEE-C133-4306-8A6A-2DCDF0D1B74C}" srcOrd="0" destOrd="0" presId="urn:microsoft.com/office/officeart/2005/8/layout/hierarchy1"/>
    <dgm:cxn modelId="{FE9D2001-9761-46D7-B4B4-CE3FA3A3F581}" type="presParOf" srcId="{CB983D79-5A6F-49A2-9D18-FEEB549BFE73}" destId="{772986FB-F7B6-407F-88D0-63E6BFCF3E81}" srcOrd="1" destOrd="0" presId="urn:microsoft.com/office/officeart/2005/8/layout/hierarchy1"/>
    <dgm:cxn modelId="{5C74299E-54ED-4B79-8FC1-90B4554685C7}" type="presParOf" srcId="{F05CCCCF-CF81-4615-877E-DAFD0F4B3AA3}" destId="{893E36A6-7107-4E6C-944A-C8904A06908A}" srcOrd="1" destOrd="0" presId="urn:microsoft.com/office/officeart/2005/8/layout/hierarchy1"/>
    <dgm:cxn modelId="{3F7EC660-1FDA-4638-8851-A639C66F56D3}" type="presParOf" srcId="{3B2B5B8D-7E13-40AD-88DF-386E8280F455}" destId="{0792393C-B10E-4472-87EE-4DCE8E9A3EC2}" srcOrd="2" destOrd="0" presId="urn:microsoft.com/office/officeart/2005/8/layout/hierarchy1"/>
    <dgm:cxn modelId="{5D6A3E7F-7A7A-449A-BBEF-6531BABE4B20}" type="presParOf" srcId="{3B2B5B8D-7E13-40AD-88DF-386E8280F455}" destId="{E74D884F-79DF-4B88-BF9D-ECA8F6772B31}" srcOrd="3" destOrd="0" presId="urn:microsoft.com/office/officeart/2005/8/layout/hierarchy1"/>
    <dgm:cxn modelId="{1E84B600-402B-4441-8384-959F0B6870EB}" type="presParOf" srcId="{E74D884F-79DF-4B88-BF9D-ECA8F6772B31}" destId="{4374BA9A-A56E-46DB-884A-0ADDB2992051}" srcOrd="0" destOrd="0" presId="urn:microsoft.com/office/officeart/2005/8/layout/hierarchy1"/>
    <dgm:cxn modelId="{EBF8F672-700B-4F10-A587-88C41C6B60C3}" type="presParOf" srcId="{4374BA9A-A56E-46DB-884A-0ADDB2992051}" destId="{17136BEB-324A-4E9B-9884-D39EC47A8866}" srcOrd="0" destOrd="0" presId="urn:microsoft.com/office/officeart/2005/8/layout/hierarchy1"/>
    <dgm:cxn modelId="{292A1D8A-974B-47D0-A5E9-CCF3DDA1936F}" type="presParOf" srcId="{4374BA9A-A56E-46DB-884A-0ADDB2992051}" destId="{8EDB1C3F-2DDF-4043-B09B-CE3ECFCA9208}" srcOrd="1" destOrd="0" presId="urn:microsoft.com/office/officeart/2005/8/layout/hierarchy1"/>
    <dgm:cxn modelId="{06CDC4A1-6496-4FF1-BB9E-74126460B848}" type="presParOf" srcId="{E74D884F-79DF-4B88-BF9D-ECA8F6772B31}" destId="{7AEEDC6E-0281-4A87-8239-79F9552A17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969E76-5355-4405-BDED-0B87E71C83BE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75B8B-1F03-4132-BD1E-FA3968AF2241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gm:t>
    </dgm:pt>
    <dgm:pt modelId="{B08807B6-A8A2-439E-977B-185391F82231}" type="par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B5EE3-6F77-4EC8-A55E-EB919B5A9B33}" type="sib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373DC-7157-490C-BDB8-36CDE08ED43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gm:t>
    </dgm:pt>
    <dgm:pt modelId="{3DDBE545-E937-4DE4-9631-60C296FDA124}" type="par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A5E24-E1C7-430A-8ABC-79449327449F}" type="sib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F789C-608F-4623-8E3D-D63CF75B6834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AF234-C6B8-45C2-A86E-E69D18856DB5}" type="par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E48E9-8F16-487A-9E92-DB2A294FCD9A}" type="sib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F4C4-FBAD-4583-BB69-92D489C9AD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gm:t>
    </dgm:pt>
    <dgm:pt modelId="{6F1936AB-7035-49AE-8E75-4D5CFB8B4B03}" type="par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0D8DA-AA76-4ADD-A86C-102A4A68E454}" type="sib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A958A-DD70-43F5-8D2F-B7A20B8C8D87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gm:t>
    </dgm:pt>
    <dgm:pt modelId="{2A487F3D-288C-4D4D-B21B-21C63780225A}" type="par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257A0-82CA-4CFC-B7B9-426BAD44B28A}" type="sib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57D187-D1DF-4595-A6B2-D3C7608AECCE}" type="pres">
      <dgm:prSet presAssocID="{6A969E76-5355-4405-BDED-0B87E71C83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31580-36F1-42C8-9E57-845C709ED3CC}" type="pres">
      <dgm:prSet presAssocID="{6F475B8B-1F03-4132-BD1E-FA3968AF2241}" presName="centerShape" presStyleLbl="node0" presStyleIdx="0" presStyleCnt="1"/>
      <dgm:spPr/>
    </dgm:pt>
    <dgm:pt modelId="{995CC852-D064-453E-B55F-4F5D99661AB6}" type="pres">
      <dgm:prSet presAssocID="{3DDBE545-E937-4DE4-9631-60C296FDA124}" presName="parTrans" presStyleLbl="sibTrans2D1" presStyleIdx="0" presStyleCnt="4"/>
      <dgm:spPr/>
    </dgm:pt>
    <dgm:pt modelId="{7310DE30-C093-48A8-AFAE-94C197356022}" type="pres">
      <dgm:prSet presAssocID="{3DDBE545-E937-4DE4-9631-60C296FDA124}" presName="connectorText" presStyleLbl="sibTrans2D1" presStyleIdx="0" presStyleCnt="4"/>
      <dgm:spPr/>
    </dgm:pt>
    <dgm:pt modelId="{F13B9279-4D20-4C63-BD8E-8FF21C28D26C}" type="pres">
      <dgm:prSet presAssocID="{FDC373DC-7157-490C-BDB8-36CDE08ED43F}" presName="node" presStyleLbl="node1" presStyleIdx="0" presStyleCnt="4">
        <dgm:presLayoutVars>
          <dgm:bulletEnabled val="1"/>
        </dgm:presLayoutVars>
      </dgm:prSet>
      <dgm:spPr/>
    </dgm:pt>
    <dgm:pt modelId="{5A4D13B5-DCAA-4600-87DA-6A35B14CC8DF}" type="pres">
      <dgm:prSet presAssocID="{F6CAF234-C6B8-45C2-A86E-E69D18856DB5}" presName="parTrans" presStyleLbl="sibTrans2D1" presStyleIdx="1" presStyleCnt="4"/>
      <dgm:spPr/>
    </dgm:pt>
    <dgm:pt modelId="{66E49219-D113-4DC2-9A9F-35FF9705A809}" type="pres">
      <dgm:prSet presAssocID="{F6CAF234-C6B8-45C2-A86E-E69D18856DB5}" presName="connectorText" presStyleLbl="sibTrans2D1" presStyleIdx="1" presStyleCnt="4"/>
      <dgm:spPr/>
    </dgm:pt>
    <dgm:pt modelId="{DB515EB8-7228-4CF2-9755-83B51B874FC7}" type="pres">
      <dgm:prSet presAssocID="{9DDF789C-608F-4623-8E3D-D63CF75B6834}" presName="node" presStyleLbl="node1" presStyleIdx="1" presStyleCnt="4">
        <dgm:presLayoutVars>
          <dgm:bulletEnabled val="1"/>
        </dgm:presLayoutVars>
      </dgm:prSet>
      <dgm:spPr/>
    </dgm:pt>
    <dgm:pt modelId="{8BB25B4C-C511-4C59-A07D-74BDD700E10F}" type="pres">
      <dgm:prSet presAssocID="{2A487F3D-288C-4D4D-B21B-21C63780225A}" presName="parTrans" presStyleLbl="sibTrans2D1" presStyleIdx="2" presStyleCnt="4"/>
      <dgm:spPr/>
    </dgm:pt>
    <dgm:pt modelId="{C99DCE59-972D-432E-9051-BF02B5B73A9E}" type="pres">
      <dgm:prSet presAssocID="{2A487F3D-288C-4D4D-B21B-21C63780225A}" presName="connectorText" presStyleLbl="sibTrans2D1" presStyleIdx="2" presStyleCnt="4"/>
      <dgm:spPr/>
    </dgm:pt>
    <dgm:pt modelId="{D2454FAC-7D9D-4545-BD4B-513B814EEF02}" type="pres">
      <dgm:prSet presAssocID="{D03A958A-DD70-43F5-8D2F-B7A20B8C8D87}" presName="node" presStyleLbl="node1" presStyleIdx="2" presStyleCnt="4">
        <dgm:presLayoutVars>
          <dgm:bulletEnabled val="1"/>
        </dgm:presLayoutVars>
      </dgm:prSet>
      <dgm:spPr/>
    </dgm:pt>
    <dgm:pt modelId="{CE934320-C79B-4FEA-B6E4-74714B804A8C}" type="pres">
      <dgm:prSet presAssocID="{6F1936AB-7035-49AE-8E75-4D5CFB8B4B03}" presName="parTrans" presStyleLbl="sibTrans2D1" presStyleIdx="3" presStyleCnt="4"/>
      <dgm:spPr/>
    </dgm:pt>
    <dgm:pt modelId="{9AC3293B-B5D7-46B9-B170-399D9A865E24}" type="pres">
      <dgm:prSet presAssocID="{6F1936AB-7035-49AE-8E75-4D5CFB8B4B03}" presName="connectorText" presStyleLbl="sibTrans2D1" presStyleIdx="3" presStyleCnt="4"/>
      <dgm:spPr/>
    </dgm:pt>
    <dgm:pt modelId="{EBFDEB1D-4DC2-41B8-8DEF-B1BFA93B877F}" type="pres">
      <dgm:prSet presAssocID="{F2FEF4C4-FBAD-4583-BB69-92D489C9AD6D}" presName="node" presStyleLbl="node1" presStyleIdx="3" presStyleCnt="4">
        <dgm:presLayoutVars>
          <dgm:bulletEnabled val="1"/>
        </dgm:presLayoutVars>
      </dgm:prSet>
      <dgm:spPr/>
    </dgm:pt>
  </dgm:ptLst>
  <dgm:cxnLst>
    <dgm:cxn modelId="{2D139306-B458-47BE-B84C-3AC1F28C9ACD}" type="presOf" srcId="{F2FEF4C4-FBAD-4583-BB69-92D489C9AD6D}" destId="{EBFDEB1D-4DC2-41B8-8DEF-B1BFA93B877F}" srcOrd="0" destOrd="0" presId="urn:microsoft.com/office/officeart/2005/8/layout/radial5"/>
    <dgm:cxn modelId="{AB23B506-1D2F-4FB9-891F-0F86BB9DC2BB}" srcId="{6F475B8B-1F03-4132-BD1E-FA3968AF2241}" destId="{9DDF789C-608F-4623-8E3D-D63CF75B6834}" srcOrd="1" destOrd="0" parTransId="{F6CAF234-C6B8-45C2-A86E-E69D18856DB5}" sibTransId="{5B4E48E9-8F16-487A-9E92-DB2A294FCD9A}"/>
    <dgm:cxn modelId="{03B38414-EE8C-4D20-99A5-661DDFD76A4F}" type="presOf" srcId="{F6CAF234-C6B8-45C2-A86E-E69D18856DB5}" destId="{5A4D13B5-DCAA-4600-87DA-6A35B14CC8DF}" srcOrd="0" destOrd="0" presId="urn:microsoft.com/office/officeart/2005/8/layout/radial5"/>
    <dgm:cxn modelId="{894FEE34-B0F0-42C0-AC07-27989C79A238}" type="presOf" srcId="{9DDF789C-608F-4623-8E3D-D63CF75B6834}" destId="{DB515EB8-7228-4CF2-9755-83B51B874FC7}" srcOrd="0" destOrd="0" presId="urn:microsoft.com/office/officeart/2005/8/layout/radial5"/>
    <dgm:cxn modelId="{577BD338-A163-44C5-AB63-099758267E58}" type="presOf" srcId="{F6CAF234-C6B8-45C2-A86E-E69D18856DB5}" destId="{66E49219-D113-4DC2-9A9F-35FF9705A809}" srcOrd="1" destOrd="0" presId="urn:microsoft.com/office/officeart/2005/8/layout/radial5"/>
    <dgm:cxn modelId="{F852F95E-4411-44AA-B427-B132BFFFD546}" type="presOf" srcId="{FDC373DC-7157-490C-BDB8-36CDE08ED43F}" destId="{F13B9279-4D20-4C63-BD8E-8FF21C28D26C}" srcOrd="0" destOrd="0" presId="urn:microsoft.com/office/officeart/2005/8/layout/radial5"/>
    <dgm:cxn modelId="{CEE0C768-23E9-4551-ACED-045CC7017877}" type="presOf" srcId="{2A487F3D-288C-4D4D-B21B-21C63780225A}" destId="{8BB25B4C-C511-4C59-A07D-74BDD700E10F}" srcOrd="0" destOrd="0" presId="urn:microsoft.com/office/officeart/2005/8/layout/radial5"/>
    <dgm:cxn modelId="{03A08A69-DD70-4033-B77B-BBF9839D42C8}" type="presOf" srcId="{6A969E76-5355-4405-BDED-0B87E71C83BE}" destId="{2657D187-D1DF-4595-A6B2-D3C7608AECCE}" srcOrd="0" destOrd="0" presId="urn:microsoft.com/office/officeart/2005/8/layout/radial5"/>
    <dgm:cxn modelId="{2FA0BB4A-39C7-4F15-BBEC-89BAF1237F43}" type="presOf" srcId="{D03A958A-DD70-43F5-8D2F-B7A20B8C8D87}" destId="{D2454FAC-7D9D-4545-BD4B-513B814EEF02}" srcOrd="0" destOrd="0" presId="urn:microsoft.com/office/officeart/2005/8/layout/radial5"/>
    <dgm:cxn modelId="{D8AB448A-7CA6-443F-B3AA-312C2C33AEF4}" type="presOf" srcId="{6F475B8B-1F03-4132-BD1E-FA3968AF2241}" destId="{7BE31580-36F1-42C8-9E57-845C709ED3CC}" srcOrd="0" destOrd="0" presId="urn:microsoft.com/office/officeart/2005/8/layout/radial5"/>
    <dgm:cxn modelId="{0D653791-7064-4CDA-86E6-8746C5632312}" type="presOf" srcId="{3DDBE545-E937-4DE4-9631-60C296FDA124}" destId="{995CC852-D064-453E-B55F-4F5D99661AB6}" srcOrd="0" destOrd="0" presId="urn:microsoft.com/office/officeart/2005/8/layout/radial5"/>
    <dgm:cxn modelId="{CCCE2A93-5A1B-489F-B55A-87C54A34DD53}" type="presOf" srcId="{2A487F3D-288C-4D4D-B21B-21C63780225A}" destId="{C99DCE59-972D-432E-9051-BF02B5B73A9E}" srcOrd="1" destOrd="0" presId="urn:microsoft.com/office/officeart/2005/8/layout/radial5"/>
    <dgm:cxn modelId="{F29A999A-CF38-4D1D-B117-D3D9421706C8}" srcId="{6F475B8B-1F03-4132-BD1E-FA3968AF2241}" destId="{F2FEF4C4-FBAD-4583-BB69-92D489C9AD6D}" srcOrd="3" destOrd="0" parTransId="{6F1936AB-7035-49AE-8E75-4D5CFB8B4B03}" sibTransId="{5880D8DA-AA76-4ADD-A86C-102A4A68E454}"/>
    <dgm:cxn modelId="{767903A9-AD2C-404A-A97B-1BF9E4800B17}" srcId="{6F475B8B-1F03-4132-BD1E-FA3968AF2241}" destId="{FDC373DC-7157-490C-BDB8-36CDE08ED43F}" srcOrd="0" destOrd="0" parTransId="{3DDBE545-E937-4DE4-9631-60C296FDA124}" sibTransId="{CFCA5E24-E1C7-430A-8ABC-79449327449F}"/>
    <dgm:cxn modelId="{B36FAAA9-A825-49E9-BC2C-3BE25CCFC9D0}" srcId="{6F475B8B-1F03-4132-BD1E-FA3968AF2241}" destId="{D03A958A-DD70-43F5-8D2F-B7A20B8C8D87}" srcOrd="2" destOrd="0" parTransId="{2A487F3D-288C-4D4D-B21B-21C63780225A}" sibTransId="{ADA257A0-82CA-4CFC-B7B9-426BAD44B28A}"/>
    <dgm:cxn modelId="{716ADFB0-0ABE-4A7C-9B1F-3F929F65357E}" srcId="{6A969E76-5355-4405-BDED-0B87E71C83BE}" destId="{6F475B8B-1F03-4132-BD1E-FA3968AF2241}" srcOrd="0" destOrd="0" parTransId="{B08807B6-A8A2-439E-977B-185391F82231}" sibTransId="{B51B5EE3-6F77-4EC8-A55E-EB919B5A9B33}"/>
    <dgm:cxn modelId="{F1D5FFB5-D6B5-42A1-9A59-3B154CD6DFB3}" type="presOf" srcId="{6F1936AB-7035-49AE-8E75-4D5CFB8B4B03}" destId="{CE934320-C79B-4FEA-B6E4-74714B804A8C}" srcOrd="0" destOrd="0" presId="urn:microsoft.com/office/officeart/2005/8/layout/radial5"/>
    <dgm:cxn modelId="{DA0DF2B9-BC16-49E2-9A6E-A435BE45A4F6}" type="presOf" srcId="{3DDBE545-E937-4DE4-9631-60C296FDA124}" destId="{7310DE30-C093-48A8-AFAE-94C197356022}" srcOrd="1" destOrd="0" presId="urn:microsoft.com/office/officeart/2005/8/layout/radial5"/>
    <dgm:cxn modelId="{5F4454E6-E0DF-4BF5-89D2-C6B9E38115E8}" type="presOf" srcId="{6F1936AB-7035-49AE-8E75-4D5CFB8B4B03}" destId="{9AC3293B-B5D7-46B9-B170-399D9A865E24}" srcOrd="1" destOrd="0" presId="urn:microsoft.com/office/officeart/2005/8/layout/radial5"/>
    <dgm:cxn modelId="{8F373EF7-745E-4882-B80C-7007740367D2}" type="presParOf" srcId="{2657D187-D1DF-4595-A6B2-D3C7608AECCE}" destId="{7BE31580-36F1-42C8-9E57-845C709ED3CC}" srcOrd="0" destOrd="0" presId="urn:microsoft.com/office/officeart/2005/8/layout/radial5"/>
    <dgm:cxn modelId="{90FEB7CA-BB03-48D4-B099-E490CC1B3DD3}" type="presParOf" srcId="{2657D187-D1DF-4595-A6B2-D3C7608AECCE}" destId="{995CC852-D064-453E-B55F-4F5D99661AB6}" srcOrd="1" destOrd="0" presId="urn:microsoft.com/office/officeart/2005/8/layout/radial5"/>
    <dgm:cxn modelId="{CB89E3CD-7596-4389-94F8-7035F6B57F18}" type="presParOf" srcId="{995CC852-D064-453E-B55F-4F5D99661AB6}" destId="{7310DE30-C093-48A8-AFAE-94C197356022}" srcOrd="0" destOrd="0" presId="urn:microsoft.com/office/officeart/2005/8/layout/radial5"/>
    <dgm:cxn modelId="{0DFC7A58-8501-455B-AF54-19E832E229A5}" type="presParOf" srcId="{2657D187-D1DF-4595-A6B2-D3C7608AECCE}" destId="{F13B9279-4D20-4C63-BD8E-8FF21C28D26C}" srcOrd="2" destOrd="0" presId="urn:microsoft.com/office/officeart/2005/8/layout/radial5"/>
    <dgm:cxn modelId="{2D6E7F98-3A01-47B0-94E2-41B4B08971B6}" type="presParOf" srcId="{2657D187-D1DF-4595-A6B2-D3C7608AECCE}" destId="{5A4D13B5-DCAA-4600-87DA-6A35B14CC8DF}" srcOrd="3" destOrd="0" presId="urn:microsoft.com/office/officeart/2005/8/layout/radial5"/>
    <dgm:cxn modelId="{BD4273A3-FBA5-4578-B3DC-B98B2632ED85}" type="presParOf" srcId="{5A4D13B5-DCAA-4600-87DA-6A35B14CC8DF}" destId="{66E49219-D113-4DC2-9A9F-35FF9705A809}" srcOrd="0" destOrd="0" presId="urn:microsoft.com/office/officeart/2005/8/layout/radial5"/>
    <dgm:cxn modelId="{3FB843B1-6E32-4975-A0FB-BBD5C6409890}" type="presParOf" srcId="{2657D187-D1DF-4595-A6B2-D3C7608AECCE}" destId="{DB515EB8-7228-4CF2-9755-83B51B874FC7}" srcOrd="4" destOrd="0" presId="urn:microsoft.com/office/officeart/2005/8/layout/radial5"/>
    <dgm:cxn modelId="{A8BE8EFE-B822-44A6-BB08-FBE0581591E2}" type="presParOf" srcId="{2657D187-D1DF-4595-A6B2-D3C7608AECCE}" destId="{8BB25B4C-C511-4C59-A07D-74BDD700E10F}" srcOrd="5" destOrd="0" presId="urn:microsoft.com/office/officeart/2005/8/layout/radial5"/>
    <dgm:cxn modelId="{2FB306A3-CAAD-4D95-8DA0-F016A6A2A45C}" type="presParOf" srcId="{8BB25B4C-C511-4C59-A07D-74BDD700E10F}" destId="{C99DCE59-972D-432E-9051-BF02B5B73A9E}" srcOrd="0" destOrd="0" presId="urn:microsoft.com/office/officeart/2005/8/layout/radial5"/>
    <dgm:cxn modelId="{0502FA3E-0A51-4334-880E-7A26AACCD532}" type="presParOf" srcId="{2657D187-D1DF-4595-A6B2-D3C7608AECCE}" destId="{D2454FAC-7D9D-4545-BD4B-513B814EEF02}" srcOrd="6" destOrd="0" presId="urn:microsoft.com/office/officeart/2005/8/layout/radial5"/>
    <dgm:cxn modelId="{1B0FDA13-C278-4CFC-99A9-5EF5ADB7055E}" type="presParOf" srcId="{2657D187-D1DF-4595-A6B2-D3C7608AECCE}" destId="{CE934320-C79B-4FEA-B6E4-74714B804A8C}" srcOrd="7" destOrd="0" presId="urn:microsoft.com/office/officeart/2005/8/layout/radial5"/>
    <dgm:cxn modelId="{AE356FE6-7A41-45D6-9915-4F799A3D9C37}" type="presParOf" srcId="{CE934320-C79B-4FEA-B6E4-74714B804A8C}" destId="{9AC3293B-B5D7-46B9-B170-399D9A865E24}" srcOrd="0" destOrd="0" presId="urn:microsoft.com/office/officeart/2005/8/layout/radial5"/>
    <dgm:cxn modelId="{91088D09-1A93-476B-8189-1D5BDAF7DE4D}" type="presParOf" srcId="{2657D187-D1DF-4595-A6B2-D3C7608AECCE}" destId="{EBFDEB1D-4DC2-41B8-8DEF-B1BFA93B877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725A3F9-0D0F-4F0B-898F-86D5E94160B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36B09-DF24-4F30-A359-B096D7D353F0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代管理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CAB73C-6102-4822-BC5C-796A6BAD6257}" type="par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56CF4F-B4F3-4B1A-B2F7-1EDF7DEB657E}" type="sib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1E3BED-FC8A-4A34-BA1F-1ACF6D7E11B7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代业务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57EED6-0976-468D-B559-8FD47AF56859}" type="par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96C129-17E3-43FD-8F25-24D4EBC2924A}" type="sib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97A5AA-942B-4047-937C-01FB31173A2D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代物流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FEF567-8786-4764-86B3-26DEECF5B859}" type="par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1A0738-7394-4878-93E7-57FB54FD95C4}" type="sib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B9BAF5-AB0C-4AEB-9824-F1839B9203CB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代财务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AAF036-CA44-4EC7-B448-A7A746CADCEC}" type="par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2A65C-693C-4D44-98D3-DC556B59259A}" type="sib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199633-F49B-408B-B138-64011E0D38C4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04B46-46AD-4E19-A66C-AFFD0CE9595F}" type="parTrans" cxnId="{EC54E0D6-FA75-41E4-8794-C38E5A7BD8B0}">
      <dgm:prSet/>
      <dgm:spPr/>
      <dgm:t>
        <a:bodyPr/>
        <a:lstStyle/>
        <a:p>
          <a:endParaRPr lang="en-US"/>
        </a:p>
      </dgm:t>
    </dgm:pt>
    <dgm:pt modelId="{59A472A1-9694-4D5E-956B-062FC6F3C920}" type="sibTrans" cxnId="{EC54E0D6-FA75-41E4-8794-C38E5A7BD8B0}">
      <dgm:prSet/>
      <dgm:spPr/>
      <dgm:t>
        <a:bodyPr/>
        <a:lstStyle/>
        <a:p>
          <a:endParaRPr lang="en-US"/>
        </a:p>
      </dgm:t>
    </dgm:pt>
    <dgm:pt modelId="{B83C819E-0836-45CB-BDCF-86168BAF99E6}" type="pres">
      <dgm:prSet presAssocID="{F725A3F9-0D0F-4F0B-898F-86D5E94160B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126950-0896-4C21-A175-CCE0F91B500F}" type="pres">
      <dgm:prSet presAssocID="{86136B09-DF24-4F30-A359-B096D7D353F0}" presName="vertOne" presStyleCnt="0"/>
      <dgm:spPr/>
    </dgm:pt>
    <dgm:pt modelId="{BFE3C9E1-E921-4865-9E26-2CFC76B62A3F}" type="pres">
      <dgm:prSet presAssocID="{86136B09-DF24-4F30-A359-B096D7D353F0}" presName="txOne" presStyleLbl="node0" presStyleIdx="0" presStyleCnt="1" custLinFactX="1379" custLinFactY="-49146" custLinFactNeighborX="100000" custLinFactNeighborY="-100000">
        <dgm:presLayoutVars>
          <dgm:chPref val="3"/>
        </dgm:presLayoutVars>
      </dgm:prSet>
      <dgm:spPr/>
    </dgm:pt>
    <dgm:pt modelId="{BB405DFC-9563-4865-9CE6-7D56FACF12BC}" type="pres">
      <dgm:prSet presAssocID="{86136B09-DF24-4F30-A359-B096D7D353F0}" presName="parTransOne" presStyleCnt="0"/>
      <dgm:spPr/>
    </dgm:pt>
    <dgm:pt modelId="{1817A5FB-EA1A-4244-A39B-6EA5DE46B1DD}" type="pres">
      <dgm:prSet presAssocID="{86136B09-DF24-4F30-A359-B096D7D353F0}" presName="horzOne" presStyleCnt="0"/>
      <dgm:spPr/>
    </dgm:pt>
    <dgm:pt modelId="{0F46CCF3-2646-473A-AF48-EAC386B1B457}" type="pres">
      <dgm:prSet presAssocID="{6B1E3BED-FC8A-4A34-BA1F-1ACF6D7E11B7}" presName="vertTwo" presStyleCnt="0"/>
      <dgm:spPr/>
    </dgm:pt>
    <dgm:pt modelId="{76B92020-A151-42CB-B350-7A191106175E}" type="pres">
      <dgm:prSet presAssocID="{6B1E3BED-FC8A-4A34-BA1F-1ACF6D7E11B7}" presName="txTwo" presStyleLbl="node2" presStyleIdx="0" presStyleCnt="4">
        <dgm:presLayoutVars>
          <dgm:chPref val="3"/>
        </dgm:presLayoutVars>
      </dgm:prSet>
      <dgm:spPr/>
    </dgm:pt>
    <dgm:pt modelId="{E8B7FFB3-9833-4B77-8C15-5A1FFFC3F957}" type="pres">
      <dgm:prSet presAssocID="{6B1E3BED-FC8A-4A34-BA1F-1ACF6D7E11B7}" presName="horzTwo" presStyleCnt="0"/>
      <dgm:spPr/>
    </dgm:pt>
    <dgm:pt modelId="{F493CF21-058A-4741-B16B-E4BC2AE6DB92}" type="pres">
      <dgm:prSet presAssocID="{B796C129-17E3-43FD-8F25-24D4EBC2924A}" presName="sibSpaceTwo" presStyleCnt="0"/>
      <dgm:spPr/>
    </dgm:pt>
    <dgm:pt modelId="{3E937297-EB3C-434D-8E51-C9617CBF3B3A}" type="pres">
      <dgm:prSet presAssocID="{A197A5AA-942B-4047-937C-01FB31173A2D}" presName="vertTwo" presStyleCnt="0"/>
      <dgm:spPr/>
    </dgm:pt>
    <dgm:pt modelId="{BCF74291-71E1-402D-BE2A-D35556C61611}" type="pres">
      <dgm:prSet presAssocID="{A197A5AA-942B-4047-937C-01FB31173A2D}" presName="txTwo" presStyleLbl="node2" presStyleIdx="1" presStyleCnt="4">
        <dgm:presLayoutVars>
          <dgm:chPref val="3"/>
        </dgm:presLayoutVars>
      </dgm:prSet>
      <dgm:spPr/>
    </dgm:pt>
    <dgm:pt modelId="{942F7081-E439-4FA2-814D-1D680808D725}" type="pres">
      <dgm:prSet presAssocID="{A197A5AA-942B-4047-937C-01FB31173A2D}" presName="horzTwo" presStyleCnt="0"/>
      <dgm:spPr/>
    </dgm:pt>
    <dgm:pt modelId="{6A2F5689-0E17-4CBD-9D9D-4BFB3C9D7B83}" type="pres">
      <dgm:prSet presAssocID="{0D1A0738-7394-4878-93E7-57FB54FD95C4}" presName="sibSpaceTwo" presStyleCnt="0"/>
      <dgm:spPr/>
    </dgm:pt>
    <dgm:pt modelId="{4728002C-B02D-453C-8224-F889443B83A2}" type="pres">
      <dgm:prSet presAssocID="{D6B9BAF5-AB0C-4AEB-9824-F1839B9203CB}" presName="vertTwo" presStyleCnt="0"/>
      <dgm:spPr/>
    </dgm:pt>
    <dgm:pt modelId="{1107ED68-79DB-4208-AF14-53B6CA723A47}" type="pres">
      <dgm:prSet presAssocID="{D6B9BAF5-AB0C-4AEB-9824-F1839B9203CB}" presName="txTwo" presStyleLbl="node2" presStyleIdx="2" presStyleCnt="4">
        <dgm:presLayoutVars>
          <dgm:chPref val="3"/>
        </dgm:presLayoutVars>
      </dgm:prSet>
      <dgm:spPr/>
    </dgm:pt>
    <dgm:pt modelId="{75F62827-77F8-49B2-B9E2-593B921A90AE}" type="pres">
      <dgm:prSet presAssocID="{D6B9BAF5-AB0C-4AEB-9824-F1839B9203CB}" presName="horzTwo" presStyleCnt="0"/>
      <dgm:spPr/>
    </dgm:pt>
    <dgm:pt modelId="{63E43B90-20BF-4EF2-A19D-5C48399AEE06}" type="pres">
      <dgm:prSet presAssocID="{4F52A65C-693C-4D44-98D3-DC556B59259A}" presName="sibSpaceTwo" presStyleCnt="0"/>
      <dgm:spPr/>
    </dgm:pt>
    <dgm:pt modelId="{CD3A62B6-8516-41D8-B8D9-14D7EA1B9D3E}" type="pres">
      <dgm:prSet presAssocID="{51199633-F49B-408B-B138-64011E0D38C4}" presName="vertTwo" presStyleCnt="0"/>
      <dgm:spPr/>
    </dgm:pt>
    <dgm:pt modelId="{78577436-B592-471E-A861-D52E9EDCC8F4}" type="pres">
      <dgm:prSet presAssocID="{51199633-F49B-408B-B138-64011E0D38C4}" presName="txTwo" presStyleLbl="node2" presStyleIdx="3" presStyleCnt="4">
        <dgm:presLayoutVars>
          <dgm:chPref val="3"/>
        </dgm:presLayoutVars>
      </dgm:prSet>
      <dgm:spPr/>
    </dgm:pt>
    <dgm:pt modelId="{F425AFA7-4D80-4285-9ED4-7F9A6DD45C8B}" type="pres">
      <dgm:prSet presAssocID="{51199633-F49B-408B-B138-64011E0D38C4}" presName="horzTwo" presStyleCnt="0"/>
      <dgm:spPr/>
    </dgm:pt>
  </dgm:ptLst>
  <dgm:cxnLst>
    <dgm:cxn modelId="{CC164518-D0D2-4A94-8FC4-08309B16F02D}" srcId="{86136B09-DF24-4F30-A359-B096D7D353F0}" destId="{A197A5AA-942B-4047-937C-01FB31173A2D}" srcOrd="1" destOrd="0" parTransId="{44FEF567-8786-4764-86B3-26DEECF5B859}" sibTransId="{0D1A0738-7394-4878-93E7-57FB54FD95C4}"/>
    <dgm:cxn modelId="{DDFBFB2D-511C-46F0-B66C-5C0B18DF42FC}" srcId="{86136B09-DF24-4F30-A359-B096D7D353F0}" destId="{D6B9BAF5-AB0C-4AEB-9824-F1839B9203CB}" srcOrd="2" destOrd="0" parTransId="{1BAAF036-CA44-4EC7-B448-A7A746CADCEC}" sibTransId="{4F52A65C-693C-4D44-98D3-DC556B59259A}"/>
    <dgm:cxn modelId="{5746AF39-2A9C-4A40-9E4A-BFD484D32575}" srcId="{F725A3F9-0D0F-4F0B-898F-86D5E94160B9}" destId="{86136B09-DF24-4F30-A359-B096D7D353F0}" srcOrd="0" destOrd="0" parTransId="{7DCAB73C-6102-4822-BC5C-796A6BAD6257}" sibTransId="{4256CF4F-B4F3-4B1A-B2F7-1EDF7DEB657E}"/>
    <dgm:cxn modelId="{AF24D054-16A0-4449-8C60-2658378C6618}" type="presOf" srcId="{F725A3F9-0D0F-4F0B-898F-86D5E94160B9}" destId="{B83C819E-0836-45CB-BDCF-86168BAF99E6}" srcOrd="0" destOrd="0" presId="urn:microsoft.com/office/officeart/2005/8/layout/hierarchy4"/>
    <dgm:cxn modelId="{D7A90E58-1527-41DC-9209-80F0F0BB63EB}" type="presOf" srcId="{6B1E3BED-FC8A-4A34-BA1F-1ACF6D7E11B7}" destId="{76B92020-A151-42CB-B350-7A191106175E}" srcOrd="0" destOrd="0" presId="urn:microsoft.com/office/officeart/2005/8/layout/hierarchy4"/>
    <dgm:cxn modelId="{DCC97E7B-BE82-4D4A-9721-E1B63F1AEA50}" srcId="{86136B09-DF24-4F30-A359-B096D7D353F0}" destId="{6B1E3BED-FC8A-4A34-BA1F-1ACF6D7E11B7}" srcOrd="0" destOrd="0" parTransId="{5157EED6-0976-468D-B559-8FD47AF56859}" sibTransId="{B796C129-17E3-43FD-8F25-24D4EBC2924A}"/>
    <dgm:cxn modelId="{26B74086-8400-4E3C-9674-7346E309C7E2}" type="presOf" srcId="{86136B09-DF24-4F30-A359-B096D7D353F0}" destId="{BFE3C9E1-E921-4865-9E26-2CFC76B62A3F}" srcOrd="0" destOrd="0" presId="urn:microsoft.com/office/officeart/2005/8/layout/hierarchy4"/>
    <dgm:cxn modelId="{C2BB0595-B8EA-4F82-B5B1-512146E56B52}" type="presOf" srcId="{A197A5AA-942B-4047-937C-01FB31173A2D}" destId="{BCF74291-71E1-402D-BE2A-D35556C61611}" srcOrd="0" destOrd="0" presId="urn:microsoft.com/office/officeart/2005/8/layout/hierarchy4"/>
    <dgm:cxn modelId="{EC54E0D6-FA75-41E4-8794-C38E5A7BD8B0}" srcId="{86136B09-DF24-4F30-A359-B096D7D353F0}" destId="{51199633-F49B-408B-B138-64011E0D38C4}" srcOrd="3" destOrd="0" parTransId="{28304B46-46AD-4E19-A66C-AFFD0CE9595F}" sibTransId="{59A472A1-9694-4D5E-956B-062FC6F3C920}"/>
    <dgm:cxn modelId="{B6B77FDC-B6D1-406B-9C5B-F648F1F01254}" type="presOf" srcId="{D6B9BAF5-AB0C-4AEB-9824-F1839B9203CB}" destId="{1107ED68-79DB-4208-AF14-53B6CA723A47}" srcOrd="0" destOrd="0" presId="urn:microsoft.com/office/officeart/2005/8/layout/hierarchy4"/>
    <dgm:cxn modelId="{DA35C7ED-DE11-44DD-B84A-7B2F51611F68}" type="presOf" srcId="{51199633-F49B-408B-B138-64011E0D38C4}" destId="{78577436-B592-471E-A861-D52E9EDCC8F4}" srcOrd="0" destOrd="0" presId="urn:microsoft.com/office/officeart/2005/8/layout/hierarchy4"/>
    <dgm:cxn modelId="{BCC8BAC8-198F-4254-B21D-F3D1E1FEB54D}" type="presParOf" srcId="{B83C819E-0836-45CB-BDCF-86168BAF99E6}" destId="{4F126950-0896-4C21-A175-CCE0F91B500F}" srcOrd="0" destOrd="0" presId="urn:microsoft.com/office/officeart/2005/8/layout/hierarchy4"/>
    <dgm:cxn modelId="{30D148C1-FAC9-4B75-B56F-969DAD651F51}" type="presParOf" srcId="{4F126950-0896-4C21-A175-CCE0F91B500F}" destId="{BFE3C9E1-E921-4865-9E26-2CFC76B62A3F}" srcOrd="0" destOrd="0" presId="urn:microsoft.com/office/officeart/2005/8/layout/hierarchy4"/>
    <dgm:cxn modelId="{69DA4DAA-345C-4A86-BAFD-A8887C17E25B}" type="presParOf" srcId="{4F126950-0896-4C21-A175-CCE0F91B500F}" destId="{BB405DFC-9563-4865-9CE6-7D56FACF12BC}" srcOrd="1" destOrd="0" presId="urn:microsoft.com/office/officeart/2005/8/layout/hierarchy4"/>
    <dgm:cxn modelId="{E08ECB33-9FD1-48B1-93FA-B284D60D3D6F}" type="presParOf" srcId="{4F126950-0896-4C21-A175-CCE0F91B500F}" destId="{1817A5FB-EA1A-4244-A39B-6EA5DE46B1DD}" srcOrd="2" destOrd="0" presId="urn:microsoft.com/office/officeart/2005/8/layout/hierarchy4"/>
    <dgm:cxn modelId="{1C6DFBA6-5F72-478E-97A2-1BDD222FD405}" type="presParOf" srcId="{1817A5FB-EA1A-4244-A39B-6EA5DE46B1DD}" destId="{0F46CCF3-2646-473A-AF48-EAC386B1B457}" srcOrd="0" destOrd="0" presId="urn:microsoft.com/office/officeart/2005/8/layout/hierarchy4"/>
    <dgm:cxn modelId="{41ECA385-0013-4DDB-A522-5B3E2CCC36EA}" type="presParOf" srcId="{0F46CCF3-2646-473A-AF48-EAC386B1B457}" destId="{76B92020-A151-42CB-B350-7A191106175E}" srcOrd="0" destOrd="0" presId="urn:microsoft.com/office/officeart/2005/8/layout/hierarchy4"/>
    <dgm:cxn modelId="{D654C655-E805-46F9-A362-5140596CD1AF}" type="presParOf" srcId="{0F46CCF3-2646-473A-AF48-EAC386B1B457}" destId="{E8B7FFB3-9833-4B77-8C15-5A1FFFC3F957}" srcOrd="1" destOrd="0" presId="urn:microsoft.com/office/officeart/2005/8/layout/hierarchy4"/>
    <dgm:cxn modelId="{125F9368-5B59-42B1-9E6F-552374EAF568}" type="presParOf" srcId="{1817A5FB-EA1A-4244-A39B-6EA5DE46B1DD}" destId="{F493CF21-058A-4741-B16B-E4BC2AE6DB92}" srcOrd="1" destOrd="0" presId="urn:microsoft.com/office/officeart/2005/8/layout/hierarchy4"/>
    <dgm:cxn modelId="{AD28266E-0B56-4E6E-B9DE-0E597173E599}" type="presParOf" srcId="{1817A5FB-EA1A-4244-A39B-6EA5DE46B1DD}" destId="{3E937297-EB3C-434D-8E51-C9617CBF3B3A}" srcOrd="2" destOrd="0" presId="urn:microsoft.com/office/officeart/2005/8/layout/hierarchy4"/>
    <dgm:cxn modelId="{43BFA2D0-534E-4B73-A488-624153530D42}" type="presParOf" srcId="{3E937297-EB3C-434D-8E51-C9617CBF3B3A}" destId="{BCF74291-71E1-402D-BE2A-D35556C61611}" srcOrd="0" destOrd="0" presId="urn:microsoft.com/office/officeart/2005/8/layout/hierarchy4"/>
    <dgm:cxn modelId="{D51CFD78-312B-4E2A-B3CD-0D65119BCE75}" type="presParOf" srcId="{3E937297-EB3C-434D-8E51-C9617CBF3B3A}" destId="{942F7081-E439-4FA2-814D-1D680808D725}" srcOrd="1" destOrd="0" presId="urn:microsoft.com/office/officeart/2005/8/layout/hierarchy4"/>
    <dgm:cxn modelId="{95C43C85-606E-48EB-8AF6-2D716C4A9AFA}" type="presParOf" srcId="{1817A5FB-EA1A-4244-A39B-6EA5DE46B1DD}" destId="{6A2F5689-0E17-4CBD-9D9D-4BFB3C9D7B83}" srcOrd="3" destOrd="0" presId="urn:microsoft.com/office/officeart/2005/8/layout/hierarchy4"/>
    <dgm:cxn modelId="{E52C8E29-EB4F-4580-B58F-E38E3DBBE5EE}" type="presParOf" srcId="{1817A5FB-EA1A-4244-A39B-6EA5DE46B1DD}" destId="{4728002C-B02D-453C-8224-F889443B83A2}" srcOrd="4" destOrd="0" presId="urn:microsoft.com/office/officeart/2005/8/layout/hierarchy4"/>
    <dgm:cxn modelId="{B6467BE5-E43D-4387-9FC7-53416A5DA5FE}" type="presParOf" srcId="{4728002C-B02D-453C-8224-F889443B83A2}" destId="{1107ED68-79DB-4208-AF14-53B6CA723A47}" srcOrd="0" destOrd="0" presId="urn:microsoft.com/office/officeart/2005/8/layout/hierarchy4"/>
    <dgm:cxn modelId="{DDD8CC77-F771-4B46-9BB0-5ED52C8F3F91}" type="presParOf" srcId="{4728002C-B02D-453C-8224-F889443B83A2}" destId="{75F62827-77F8-49B2-B9E2-593B921A90AE}" srcOrd="1" destOrd="0" presId="urn:microsoft.com/office/officeart/2005/8/layout/hierarchy4"/>
    <dgm:cxn modelId="{85B42666-98FB-4C65-80F5-E576E5D0EC3E}" type="presParOf" srcId="{1817A5FB-EA1A-4244-A39B-6EA5DE46B1DD}" destId="{63E43B90-20BF-4EF2-A19D-5C48399AEE06}" srcOrd="5" destOrd="0" presId="urn:microsoft.com/office/officeart/2005/8/layout/hierarchy4"/>
    <dgm:cxn modelId="{CD71746D-2E03-4142-8624-860CE3E48C8B}" type="presParOf" srcId="{1817A5FB-EA1A-4244-A39B-6EA5DE46B1DD}" destId="{CD3A62B6-8516-41D8-B8D9-14D7EA1B9D3E}" srcOrd="6" destOrd="0" presId="urn:microsoft.com/office/officeart/2005/8/layout/hierarchy4"/>
    <dgm:cxn modelId="{17B0B81B-2F7B-4165-9129-9C7D585E8ECC}" type="presParOf" srcId="{CD3A62B6-8516-41D8-B8D9-14D7EA1B9D3E}" destId="{78577436-B592-471E-A861-D52E9EDCC8F4}" srcOrd="0" destOrd="0" presId="urn:microsoft.com/office/officeart/2005/8/layout/hierarchy4"/>
    <dgm:cxn modelId="{A64CB7DC-F473-4ECC-9281-BA0FC0EFF423}" type="presParOf" srcId="{CD3A62B6-8516-41D8-B8D9-14D7EA1B9D3E}" destId="{F425AFA7-4D80-4285-9ED4-7F9A6DD45C8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3B7192E-E05D-44CC-A622-85C9FC6B0F75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409DB103-194E-4A42-B282-44A11B426A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0F4C-5A53-404C-80C9-9F245B3BA729}" type="parTrans" cxnId="{C12FBA1E-5313-4BF0-9342-18D1D5DAB1D4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AAF11-11F9-4384-8054-716016CD4331}" type="sibTrans" cxnId="{C12FBA1E-5313-4BF0-9342-18D1D5DAB1D4}">
      <dgm:prSet custT="1"/>
      <dgm:spPr/>
      <dgm:t>
        <a:bodyPr/>
        <a:lstStyle/>
        <a:p>
          <a:r>
            <a:rPr lang="zh-CN" altLang="en-US" sz="10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互联网</a:t>
          </a:r>
          <a:endParaRPr lang="en-US" sz="105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F59D14-5A5E-4C58-A95C-6ED6F078526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农行转账平台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开放接口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2C6CC6-F02A-43E6-B9DB-78E2FAA1FC18}" type="parTrans" cxnId="{54A5934E-2F7E-4C4D-9E70-BD9CFF617F7D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74123C-51E1-48C9-B880-D4FE41667619}" type="sibTrans" cxnId="{54A5934E-2F7E-4C4D-9E70-BD9CFF617F7D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D26217-CDC5-4152-943F-78DC858F634C}" type="pres">
      <dgm:prSet presAssocID="{43B7192E-E05D-44CC-A622-85C9FC6B0F75}" presName="Name0" presStyleCnt="0">
        <dgm:presLayoutVars>
          <dgm:dir/>
          <dgm:resizeHandles val="exact"/>
        </dgm:presLayoutVars>
      </dgm:prSet>
      <dgm:spPr/>
    </dgm:pt>
    <dgm:pt modelId="{B55324A2-923B-4A42-9DE3-556FF563AC1F}" type="pres">
      <dgm:prSet presAssocID="{409DB103-194E-4A42-B282-44A11B426AD1}" presName="node" presStyleLbl="node1" presStyleIdx="0" presStyleCnt="2">
        <dgm:presLayoutVars>
          <dgm:bulletEnabled val="1"/>
        </dgm:presLayoutVars>
      </dgm:prSet>
      <dgm:spPr/>
    </dgm:pt>
    <dgm:pt modelId="{5452225B-51EA-45C0-874C-F74E101D3013}" type="pres">
      <dgm:prSet presAssocID="{FB7AAF11-11F9-4384-8054-716016CD4331}" presName="sibTrans" presStyleLbl="sibTrans2D1" presStyleIdx="0" presStyleCnt="1" custScaleX="191798" custScaleY="145574"/>
      <dgm:spPr/>
    </dgm:pt>
    <dgm:pt modelId="{93DEDF54-A568-4033-A7B2-865218E2864B}" type="pres">
      <dgm:prSet presAssocID="{FB7AAF11-11F9-4384-8054-716016CD4331}" presName="connectorText" presStyleLbl="sibTrans2D1" presStyleIdx="0" presStyleCnt="1"/>
      <dgm:spPr/>
    </dgm:pt>
    <dgm:pt modelId="{D827988D-7FAA-4600-88E1-C107D157555A}" type="pres">
      <dgm:prSet presAssocID="{CAF59D14-5A5E-4C58-A95C-6ED6F078526B}" presName="node" presStyleLbl="node1" presStyleIdx="1" presStyleCnt="2">
        <dgm:presLayoutVars>
          <dgm:bulletEnabled val="1"/>
        </dgm:presLayoutVars>
      </dgm:prSet>
      <dgm:spPr/>
    </dgm:pt>
  </dgm:ptLst>
  <dgm:cxnLst>
    <dgm:cxn modelId="{5CE8DE05-6398-4392-B1CB-8BF0D72EE6C1}" type="presOf" srcId="{409DB103-194E-4A42-B282-44A11B426AD1}" destId="{B55324A2-923B-4A42-9DE3-556FF563AC1F}" srcOrd="0" destOrd="0" presId="urn:microsoft.com/office/officeart/2005/8/layout/process1"/>
    <dgm:cxn modelId="{C12FBA1E-5313-4BF0-9342-18D1D5DAB1D4}" srcId="{43B7192E-E05D-44CC-A622-85C9FC6B0F75}" destId="{409DB103-194E-4A42-B282-44A11B426AD1}" srcOrd="0" destOrd="0" parTransId="{112B0F4C-5A53-404C-80C9-9F245B3BA729}" sibTransId="{FB7AAF11-11F9-4384-8054-716016CD4331}"/>
    <dgm:cxn modelId="{7E607338-CA19-4253-96AC-38930DD46708}" type="presOf" srcId="{43B7192E-E05D-44CC-A622-85C9FC6B0F75}" destId="{79D26217-CDC5-4152-943F-78DC858F634C}" srcOrd="0" destOrd="0" presId="urn:microsoft.com/office/officeart/2005/8/layout/process1"/>
    <dgm:cxn modelId="{FE351246-4CB3-44ED-928D-FCC6254864BA}" type="presOf" srcId="{FB7AAF11-11F9-4384-8054-716016CD4331}" destId="{5452225B-51EA-45C0-874C-F74E101D3013}" srcOrd="0" destOrd="0" presId="urn:microsoft.com/office/officeart/2005/8/layout/process1"/>
    <dgm:cxn modelId="{27B34A46-0D5F-4DA0-906F-21958AB82209}" type="presOf" srcId="{FB7AAF11-11F9-4384-8054-716016CD4331}" destId="{93DEDF54-A568-4033-A7B2-865218E2864B}" srcOrd="1" destOrd="0" presId="urn:microsoft.com/office/officeart/2005/8/layout/process1"/>
    <dgm:cxn modelId="{54A5934E-2F7E-4C4D-9E70-BD9CFF617F7D}" srcId="{43B7192E-E05D-44CC-A622-85C9FC6B0F75}" destId="{CAF59D14-5A5E-4C58-A95C-6ED6F078526B}" srcOrd="1" destOrd="0" parTransId="{582C6CC6-F02A-43E6-B9DB-78E2FAA1FC18}" sibTransId="{A774123C-51E1-48C9-B880-D4FE41667619}"/>
    <dgm:cxn modelId="{9C1494AF-D4C1-4CEC-87AF-8A20198CFD9B}" type="presOf" srcId="{CAF59D14-5A5E-4C58-A95C-6ED6F078526B}" destId="{D827988D-7FAA-4600-88E1-C107D157555A}" srcOrd="0" destOrd="0" presId="urn:microsoft.com/office/officeart/2005/8/layout/process1"/>
    <dgm:cxn modelId="{92953BF4-2C35-4C11-8ABD-1FB8B72DC3CE}" type="presParOf" srcId="{79D26217-CDC5-4152-943F-78DC858F634C}" destId="{B55324A2-923B-4A42-9DE3-556FF563AC1F}" srcOrd="0" destOrd="0" presId="urn:microsoft.com/office/officeart/2005/8/layout/process1"/>
    <dgm:cxn modelId="{2951F273-898C-4D0B-A376-639B873F84EE}" type="presParOf" srcId="{79D26217-CDC5-4152-943F-78DC858F634C}" destId="{5452225B-51EA-45C0-874C-F74E101D3013}" srcOrd="1" destOrd="0" presId="urn:microsoft.com/office/officeart/2005/8/layout/process1"/>
    <dgm:cxn modelId="{E8904D5D-FEFD-4AF3-8F11-9FBA0A46D71C}" type="presParOf" srcId="{5452225B-51EA-45C0-874C-F74E101D3013}" destId="{93DEDF54-A568-4033-A7B2-865218E2864B}" srcOrd="0" destOrd="0" presId="urn:microsoft.com/office/officeart/2005/8/layout/process1"/>
    <dgm:cxn modelId="{A55489DC-C2CE-472D-9086-6EAB0D229261}" type="presParOf" srcId="{79D26217-CDC5-4152-943F-78DC858F634C}" destId="{D827988D-7FAA-4600-88E1-C107D157555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833BCA5-2306-4101-A9EB-04285BB03DC5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80742-257C-452A-9564-1741282E7AB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</a:t>
          </a:r>
          <a:b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对公账户（农行）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73AC43-0089-40B9-931C-5B1326D1F642}" type="par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AE0C8-89F6-4F64-BE14-304C02126524}" type="sib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8892D-8E4C-448D-B49A-34536F7003A9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FA4B-A2BC-4C80-BB96-4D9995A339D6}" type="parTrans" cxnId="{A4055F59-285A-448C-9B64-8D01AFD5F277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94EDB-111A-4713-9814-66E70C6BFE1F}" type="sibTrans" cxnId="{A4055F59-285A-448C-9B64-8D01AFD5F277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07E095-999F-4B23-9A9D-30799BFD505D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E6EF0-1076-43F9-ADF2-56A44119F1D3}" type="parTrans" cxnId="{9574C8C9-9D50-44C9-8307-1580A05354AD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EF6EE-EB96-4EED-B3C2-B7B2483B0368}" type="sibTrans" cxnId="{9574C8C9-9D50-44C9-8307-1580A05354AD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87C87-933E-4D6A-A699-3B899B1ED77B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B23CF-FCAF-4498-AEA6-7A50C37F1F50}" type="parTrans" cxnId="{67AF790D-4A41-4B31-8D9F-14379E57FD6C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B6FEA-5DB9-4D1E-A03E-8FDE123A870D}" type="sibTrans" cxnId="{67AF790D-4A41-4B31-8D9F-14379E57FD6C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DB38-1108-48D2-8BE6-EC2384C02D9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微信支付收款账号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D3CFF-62C1-4277-9548-B77616CB82FE}" type="parTrans" cxnId="{78CF3BB9-D030-43BB-B4BF-82DAC9BEC410}">
      <dgm:prSet/>
      <dgm:spPr/>
      <dgm:t>
        <a:bodyPr/>
        <a:lstStyle/>
        <a:p>
          <a:endParaRPr lang="en-US"/>
        </a:p>
      </dgm:t>
    </dgm:pt>
    <dgm:pt modelId="{32F6E79F-EDF5-4FC1-A4CC-2FA04A7238EF}" type="sibTrans" cxnId="{78CF3BB9-D030-43BB-B4BF-82DAC9BEC410}">
      <dgm:prSet/>
      <dgm:spPr/>
      <dgm:t>
        <a:bodyPr/>
        <a:lstStyle/>
        <a:p>
          <a:endParaRPr lang="en-US"/>
        </a:p>
      </dgm:t>
    </dgm:pt>
    <dgm:pt modelId="{423381CB-0B2B-4D00-9FDB-9C6EFE0D08B6}" type="pres">
      <dgm:prSet presAssocID="{D833BCA5-2306-4101-A9EB-04285BB03D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B14056-F7BC-4672-973F-030031C794A7}" type="pres">
      <dgm:prSet presAssocID="{CBEDDB38-1108-48D2-8BE6-EC2384C02D9C}" presName="root1" presStyleCnt="0"/>
      <dgm:spPr/>
    </dgm:pt>
    <dgm:pt modelId="{7192CEDB-E237-4969-A2C9-4E55D4159384}" type="pres">
      <dgm:prSet presAssocID="{CBEDDB38-1108-48D2-8BE6-EC2384C02D9C}" presName="LevelOneTextNode" presStyleLbl="node0" presStyleIdx="0" presStyleCnt="1">
        <dgm:presLayoutVars>
          <dgm:chPref val="3"/>
        </dgm:presLayoutVars>
      </dgm:prSet>
      <dgm:spPr/>
    </dgm:pt>
    <dgm:pt modelId="{9F5FC81A-6F93-4C16-AE44-C511710E8680}" type="pres">
      <dgm:prSet presAssocID="{CBEDDB38-1108-48D2-8BE6-EC2384C02D9C}" presName="level2hierChild" presStyleCnt="0"/>
      <dgm:spPr/>
    </dgm:pt>
    <dgm:pt modelId="{8C854ACF-835F-4AE3-8DC9-8B542F6EA2C5}" type="pres">
      <dgm:prSet presAssocID="{0373AC43-0089-40B9-931C-5B1326D1F642}" presName="conn2-1" presStyleLbl="parChTrans1D2" presStyleIdx="0" presStyleCnt="1"/>
      <dgm:spPr/>
    </dgm:pt>
    <dgm:pt modelId="{4856EF0D-1D99-4D36-A7E6-FAD7A25920E6}" type="pres">
      <dgm:prSet presAssocID="{0373AC43-0089-40B9-931C-5B1326D1F642}" presName="connTx" presStyleLbl="parChTrans1D2" presStyleIdx="0" presStyleCnt="1"/>
      <dgm:spPr/>
    </dgm:pt>
    <dgm:pt modelId="{A9726E12-EBFC-471F-9E5A-43EEAA1BABCA}" type="pres">
      <dgm:prSet presAssocID="{53880742-257C-452A-9564-1741282E7ABC}" presName="root2" presStyleCnt="0"/>
      <dgm:spPr/>
    </dgm:pt>
    <dgm:pt modelId="{510CBD0E-2B74-48A5-A068-69B5D50D497D}" type="pres">
      <dgm:prSet presAssocID="{53880742-257C-452A-9564-1741282E7ABC}" presName="LevelTwoTextNode" presStyleLbl="node2" presStyleIdx="0" presStyleCnt="1">
        <dgm:presLayoutVars>
          <dgm:chPref val="3"/>
        </dgm:presLayoutVars>
      </dgm:prSet>
      <dgm:spPr/>
    </dgm:pt>
    <dgm:pt modelId="{C7C5AA64-5DEA-4C35-8562-5EF363EF632E}" type="pres">
      <dgm:prSet presAssocID="{53880742-257C-452A-9564-1741282E7ABC}" presName="level3hierChild" presStyleCnt="0"/>
      <dgm:spPr/>
    </dgm:pt>
    <dgm:pt modelId="{54821F47-EBFF-4C5F-ACB1-0365BEDDE0F5}" type="pres">
      <dgm:prSet presAssocID="{A21E6EF0-1076-43F9-ADF2-56A44119F1D3}" presName="conn2-1" presStyleLbl="parChTrans1D3" presStyleIdx="0" presStyleCnt="3"/>
      <dgm:spPr/>
    </dgm:pt>
    <dgm:pt modelId="{F5D1131D-721C-4B56-9783-CB84348F42F0}" type="pres">
      <dgm:prSet presAssocID="{A21E6EF0-1076-43F9-ADF2-56A44119F1D3}" presName="connTx" presStyleLbl="parChTrans1D3" presStyleIdx="0" presStyleCnt="3"/>
      <dgm:spPr/>
    </dgm:pt>
    <dgm:pt modelId="{D8B6E86D-1753-4098-A83B-5E8BD27C40AC}" type="pres">
      <dgm:prSet presAssocID="{2A07E095-999F-4B23-9A9D-30799BFD505D}" presName="root2" presStyleCnt="0"/>
      <dgm:spPr/>
    </dgm:pt>
    <dgm:pt modelId="{374DAA3C-6759-4E27-B664-F6D275ECF374}" type="pres">
      <dgm:prSet presAssocID="{2A07E095-999F-4B23-9A9D-30799BFD505D}" presName="LevelTwoTextNode" presStyleLbl="node3" presStyleIdx="0" presStyleCnt="3">
        <dgm:presLayoutVars>
          <dgm:chPref val="3"/>
        </dgm:presLayoutVars>
      </dgm:prSet>
      <dgm:spPr/>
    </dgm:pt>
    <dgm:pt modelId="{4A9A1B2B-FCAA-4953-B8F5-0EC7AA05BBF0}" type="pres">
      <dgm:prSet presAssocID="{2A07E095-999F-4B23-9A9D-30799BFD505D}" presName="level3hierChild" presStyleCnt="0"/>
      <dgm:spPr/>
    </dgm:pt>
    <dgm:pt modelId="{892A3F96-E7F7-47DA-BC95-7FFC246465E3}" type="pres">
      <dgm:prSet presAssocID="{3888FA4B-A2BC-4C80-BB96-4D9995A339D6}" presName="conn2-1" presStyleLbl="parChTrans1D3" presStyleIdx="1" presStyleCnt="3"/>
      <dgm:spPr/>
    </dgm:pt>
    <dgm:pt modelId="{E7BCA5EE-059D-4A23-85CC-3AF84964EBDA}" type="pres">
      <dgm:prSet presAssocID="{3888FA4B-A2BC-4C80-BB96-4D9995A339D6}" presName="connTx" presStyleLbl="parChTrans1D3" presStyleIdx="1" presStyleCnt="3"/>
      <dgm:spPr/>
    </dgm:pt>
    <dgm:pt modelId="{E4DEA03C-C2BB-4AEB-8F5E-620893641C97}" type="pres">
      <dgm:prSet presAssocID="{93D8892D-8E4C-448D-B49A-34536F7003A9}" presName="root2" presStyleCnt="0"/>
      <dgm:spPr/>
    </dgm:pt>
    <dgm:pt modelId="{F39A9753-5BC7-44CF-989F-F7150E9EDB51}" type="pres">
      <dgm:prSet presAssocID="{93D8892D-8E4C-448D-B49A-34536F7003A9}" presName="LevelTwoTextNode" presStyleLbl="node3" presStyleIdx="1" presStyleCnt="3">
        <dgm:presLayoutVars>
          <dgm:chPref val="3"/>
        </dgm:presLayoutVars>
      </dgm:prSet>
      <dgm:spPr/>
    </dgm:pt>
    <dgm:pt modelId="{33DF5E8E-D683-4919-9AEE-23CF72D21BC7}" type="pres">
      <dgm:prSet presAssocID="{93D8892D-8E4C-448D-B49A-34536F7003A9}" presName="level3hierChild" presStyleCnt="0"/>
      <dgm:spPr/>
    </dgm:pt>
    <dgm:pt modelId="{85A10939-7951-4B5F-86FA-E88F34A95265}" type="pres">
      <dgm:prSet presAssocID="{E5EB23CF-FCAF-4498-AEA6-7A50C37F1F50}" presName="conn2-1" presStyleLbl="parChTrans1D3" presStyleIdx="2" presStyleCnt="3"/>
      <dgm:spPr/>
    </dgm:pt>
    <dgm:pt modelId="{B2C00E21-DE9E-4D97-B709-2D5BA47F7919}" type="pres">
      <dgm:prSet presAssocID="{E5EB23CF-FCAF-4498-AEA6-7A50C37F1F50}" presName="connTx" presStyleLbl="parChTrans1D3" presStyleIdx="2" presStyleCnt="3"/>
      <dgm:spPr/>
    </dgm:pt>
    <dgm:pt modelId="{A0DF64A2-9B36-40FA-8E7D-5D185429FBC6}" type="pres">
      <dgm:prSet presAssocID="{7EC87C87-933E-4D6A-A699-3B899B1ED77B}" presName="root2" presStyleCnt="0"/>
      <dgm:spPr/>
    </dgm:pt>
    <dgm:pt modelId="{CEB89AC8-08AC-41E6-977D-52B0D04E91EC}" type="pres">
      <dgm:prSet presAssocID="{7EC87C87-933E-4D6A-A699-3B899B1ED77B}" presName="LevelTwoTextNode" presStyleLbl="node3" presStyleIdx="2" presStyleCnt="3">
        <dgm:presLayoutVars>
          <dgm:chPref val="3"/>
        </dgm:presLayoutVars>
      </dgm:prSet>
      <dgm:spPr/>
    </dgm:pt>
    <dgm:pt modelId="{BB73166A-53AE-4772-9661-6E8363ECB5DE}" type="pres">
      <dgm:prSet presAssocID="{7EC87C87-933E-4D6A-A699-3B899B1ED77B}" presName="level3hierChild" presStyleCnt="0"/>
      <dgm:spPr/>
    </dgm:pt>
  </dgm:ptLst>
  <dgm:cxnLst>
    <dgm:cxn modelId="{67AF790D-4A41-4B31-8D9F-14379E57FD6C}" srcId="{53880742-257C-452A-9564-1741282E7ABC}" destId="{7EC87C87-933E-4D6A-A699-3B899B1ED77B}" srcOrd="2" destOrd="0" parTransId="{E5EB23CF-FCAF-4498-AEA6-7A50C37F1F50}" sibTransId="{61EB6FEA-5DB9-4D1E-A03E-8FDE123A870D}"/>
    <dgm:cxn modelId="{00B28C1F-B80D-453B-9B0B-70BA0D9B5396}" type="presOf" srcId="{E5EB23CF-FCAF-4498-AEA6-7A50C37F1F50}" destId="{85A10939-7951-4B5F-86FA-E88F34A95265}" srcOrd="0" destOrd="0" presId="urn:microsoft.com/office/officeart/2005/8/layout/hierarchy2"/>
    <dgm:cxn modelId="{33BE1A24-57F4-4388-A734-FA13E2A93338}" type="presOf" srcId="{E5EB23CF-FCAF-4498-AEA6-7A50C37F1F50}" destId="{B2C00E21-DE9E-4D97-B709-2D5BA47F7919}" srcOrd="1" destOrd="0" presId="urn:microsoft.com/office/officeart/2005/8/layout/hierarchy2"/>
    <dgm:cxn modelId="{4BBA9F38-F2CE-4876-886A-D01E5C9CE6EB}" type="presOf" srcId="{CBEDDB38-1108-48D2-8BE6-EC2384C02D9C}" destId="{7192CEDB-E237-4969-A2C9-4E55D4159384}" srcOrd="0" destOrd="0" presId="urn:microsoft.com/office/officeart/2005/8/layout/hierarchy2"/>
    <dgm:cxn modelId="{B5C9466A-C273-47C9-B474-A6383FCE0D4F}" type="presOf" srcId="{0373AC43-0089-40B9-931C-5B1326D1F642}" destId="{4856EF0D-1D99-4D36-A7E6-FAD7A25920E6}" srcOrd="1" destOrd="0" presId="urn:microsoft.com/office/officeart/2005/8/layout/hierarchy2"/>
    <dgm:cxn modelId="{C3ABA64C-271E-4D15-A1C9-F6F41A0FF92F}" type="presOf" srcId="{3888FA4B-A2BC-4C80-BB96-4D9995A339D6}" destId="{E7BCA5EE-059D-4A23-85CC-3AF84964EBDA}" srcOrd="1" destOrd="0" presId="urn:microsoft.com/office/officeart/2005/8/layout/hierarchy2"/>
    <dgm:cxn modelId="{E9ACA752-A390-4EFA-B6F9-EC524A325719}" type="presOf" srcId="{D833BCA5-2306-4101-A9EB-04285BB03DC5}" destId="{423381CB-0B2B-4D00-9FDB-9C6EFE0D08B6}" srcOrd="0" destOrd="0" presId="urn:microsoft.com/office/officeart/2005/8/layout/hierarchy2"/>
    <dgm:cxn modelId="{A4055F59-285A-448C-9B64-8D01AFD5F277}" srcId="{53880742-257C-452A-9564-1741282E7ABC}" destId="{93D8892D-8E4C-448D-B49A-34536F7003A9}" srcOrd="1" destOrd="0" parTransId="{3888FA4B-A2BC-4C80-BB96-4D9995A339D6}" sibTransId="{17194EDB-111A-4713-9814-66E70C6BFE1F}"/>
    <dgm:cxn modelId="{3A4F03A4-73C6-4EC3-ACB5-46330F6DE657}" type="presOf" srcId="{3888FA4B-A2BC-4C80-BB96-4D9995A339D6}" destId="{892A3F96-E7F7-47DA-BC95-7FFC246465E3}" srcOrd="0" destOrd="0" presId="urn:microsoft.com/office/officeart/2005/8/layout/hierarchy2"/>
    <dgm:cxn modelId="{872031A4-EE83-4267-91E5-9AB22B4F7799}" type="presOf" srcId="{A21E6EF0-1076-43F9-ADF2-56A44119F1D3}" destId="{F5D1131D-721C-4B56-9783-CB84348F42F0}" srcOrd="1" destOrd="0" presId="urn:microsoft.com/office/officeart/2005/8/layout/hierarchy2"/>
    <dgm:cxn modelId="{0E38F7AA-081F-41B6-BA50-94E965B9BAA5}" srcId="{CBEDDB38-1108-48D2-8BE6-EC2384C02D9C}" destId="{53880742-257C-452A-9564-1741282E7ABC}" srcOrd="0" destOrd="0" parTransId="{0373AC43-0089-40B9-931C-5B1326D1F642}" sibTransId="{7EDAE0C8-89F6-4F64-BE14-304C02126524}"/>
    <dgm:cxn modelId="{78CF3BB9-D030-43BB-B4BF-82DAC9BEC410}" srcId="{D833BCA5-2306-4101-A9EB-04285BB03DC5}" destId="{CBEDDB38-1108-48D2-8BE6-EC2384C02D9C}" srcOrd="0" destOrd="0" parTransId="{78BD3CFF-62C1-4277-9548-B77616CB82FE}" sibTransId="{32F6E79F-EDF5-4FC1-A4CC-2FA04A7238EF}"/>
    <dgm:cxn modelId="{15F2A1BD-3295-4E0F-8A64-4CA017730F11}" type="presOf" srcId="{53880742-257C-452A-9564-1741282E7ABC}" destId="{510CBD0E-2B74-48A5-A068-69B5D50D497D}" srcOrd="0" destOrd="0" presId="urn:microsoft.com/office/officeart/2005/8/layout/hierarchy2"/>
    <dgm:cxn modelId="{419731C3-D894-4375-B43D-E7FE5DC337CE}" type="presOf" srcId="{7EC87C87-933E-4D6A-A699-3B899B1ED77B}" destId="{CEB89AC8-08AC-41E6-977D-52B0D04E91EC}" srcOrd="0" destOrd="0" presId="urn:microsoft.com/office/officeart/2005/8/layout/hierarchy2"/>
    <dgm:cxn modelId="{9574C8C9-9D50-44C9-8307-1580A05354AD}" srcId="{53880742-257C-452A-9564-1741282E7ABC}" destId="{2A07E095-999F-4B23-9A9D-30799BFD505D}" srcOrd="0" destOrd="0" parTransId="{A21E6EF0-1076-43F9-ADF2-56A44119F1D3}" sibTransId="{E26EF6EE-EB96-4EED-B3C2-B7B2483B0368}"/>
    <dgm:cxn modelId="{4CB212CA-A65F-4C90-B0AB-80F12DC7F1E9}" type="presOf" srcId="{93D8892D-8E4C-448D-B49A-34536F7003A9}" destId="{F39A9753-5BC7-44CF-989F-F7150E9EDB51}" srcOrd="0" destOrd="0" presId="urn:microsoft.com/office/officeart/2005/8/layout/hierarchy2"/>
    <dgm:cxn modelId="{2C30BAF5-CAAC-4371-992B-7241C37F0682}" type="presOf" srcId="{A21E6EF0-1076-43F9-ADF2-56A44119F1D3}" destId="{54821F47-EBFF-4C5F-ACB1-0365BEDDE0F5}" srcOrd="0" destOrd="0" presId="urn:microsoft.com/office/officeart/2005/8/layout/hierarchy2"/>
    <dgm:cxn modelId="{17AFBEFA-A587-465C-BE9D-8A795BAB2933}" type="presOf" srcId="{0373AC43-0089-40B9-931C-5B1326D1F642}" destId="{8C854ACF-835F-4AE3-8DC9-8B542F6EA2C5}" srcOrd="0" destOrd="0" presId="urn:microsoft.com/office/officeart/2005/8/layout/hierarchy2"/>
    <dgm:cxn modelId="{CC5582FE-9F16-4CE5-A454-785751234898}" type="presOf" srcId="{2A07E095-999F-4B23-9A9D-30799BFD505D}" destId="{374DAA3C-6759-4E27-B664-F6D275ECF374}" srcOrd="0" destOrd="0" presId="urn:microsoft.com/office/officeart/2005/8/layout/hierarchy2"/>
    <dgm:cxn modelId="{9EB3737B-0E68-4A07-9ABE-FF88979D7004}" type="presParOf" srcId="{423381CB-0B2B-4D00-9FDB-9C6EFE0D08B6}" destId="{B1B14056-F7BC-4672-973F-030031C794A7}" srcOrd="0" destOrd="0" presId="urn:microsoft.com/office/officeart/2005/8/layout/hierarchy2"/>
    <dgm:cxn modelId="{D4FC55DF-634F-4657-B5DC-E4EE13B5C3B7}" type="presParOf" srcId="{B1B14056-F7BC-4672-973F-030031C794A7}" destId="{7192CEDB-E237-4969-A2C9-4E55D4159384}" srcOrd="0" destOrd="0" presId="urn:microsoft.com/office/officeart/2005/8/layout/hierarchy2"/>
    <dgm:cxn modelId="{C9366C1F-C2E4-4DC4-A8E5-8D14DCAE1867}" type="presParOf" srcId="{B1B14056-F7BC-4672-973F-030031C794A7}" destId="{9F5FC81A-6F93-4C16-AE44-C511710E8680}" srcOrd="1" destOrd="0" presId="urn:microsoft.com/office/officeart/2005/8/layout/hierarchy2"/>
    <dgm:cxn modelId="{F2C24699-AE56-40F6-9A36-C5B764F90938}" type="presParOf" srcId="{9F5FC81A-6F93-4C16-AE44-C511710E8680}" destId="{8C854ACF-835F-4AE3-8DC9-8B542F6EA2C5}" srcOrd="0" destOrd="0" presId="urn:microsoft.com/office/officeart/2005/8/layout/hierarchy2"/>
    <dgm:cxn modelId="{788FCC32-39EA-49DC-A1EA-4EED913DEF0F}" type="presParOf" srcId="{8C854ACF-835F-4AE3-8DC9-8B542F6EA2C5}" destId="{4856EF0D-1D99-4D36-A7E6-FAD7A25920E6}" srcOrd="0" destOrd="0" presId="urn:microsoft.com/office/officeart/2005/8/layout/hierarchy2"/>
    <dgm:cxn modelId="{058C78EE-48FE-4C97-B3C6-85FBDFCC7B0E}" type="presParOf" srcId="{9F5FC81A-6F93-4C16-AE44-C511710E8680}" destId="{A9726E12-EBFC-471F-9E5A-43EEAA1BABCA}" srcOrd="1" destOrd="0" presId="urn:microsoft.com/office/officeart/2005/8/layout/hierarchy2"/>
    <dgm:cxn modelId="{CF4A853C-BAD0-487F-AB2F-1AD7364286DB}" type="presParOf" srcId="{A9726E12-EBFC-471F-9E5A-43EEAA1BABCA}" destId="{510CBD0E-2B74-48A5-A068-69B5D50D497D}" srcOrd="0" destOrd="0" presId="urn:microsoft.com/office/officeart/2005/8/layout/hierarchy2"/>
    <dgm:cxn modelId="{EF09F2B2-86F8-4EA4-9FF1-17A4AB9D3EFC}" type="presParOf" srcId="{A9726E12-EBFC-471F-9E5A-43EEAA1BABCA}" destId="{C7C5AA64-5DEA-4C35-8562-5EF363EF632E}" srcOrd="1" destOrd="0" presId="urn:microsoft.com/office/officeart/2005/8/layout/hierarchy2"/>
    <dgm:cxn modelId="{3A42140B-A20F-4CAB-9D4F-39F4B5742482}" type="presParOf" srcId="{C7C5AA64-5DEA-4C35-8562-5EF363EF632E}" destId="{54821F47-EBFF-4C5F-ACB1-0365BEDDE0F5}" srcOrd="0" destOrd="0" presId="urn:microsoft.com/office/officeart/2005/8/layout/hierarchy2"/>
    <dgm:cxn modelId="{3E5B14E4-1E36-44A9-8212-1A099B582AFE}" type="presParOf" srcId="{54821F47-EBFF-4C5F-ACB1-0365BEDDE0F5}" destId="{F5D1131D-721C-4B56-9783-CB84348F42F0}" srcOrd="0" destOrd="0" presId="urn:microsoft.com/office/officeart/2005/8/layout/hierarchy2"/>
    <dgm:cxn modelId="{EFBE257A-2F04-4B39-8396-D3C33D0575B5}" type="presParOf" srcId="{C7C5AA64-5DEA-4C35-8562-5EF363EF632E}" destId="{D8B6E86D-1753-4098-A83B-5E8BD27C40AC}" srcOrd="1" destOrd="0" presId="urn:microsoft.com/office/officeart/2005/8/layout/hierarchy2"/>
    <dgm:cxn modelId="{24C48F2F-34DC-4874-9EAE-FAB1038232D1}" type="presParOf" srcId="{D8B6E86D-1753-4098-A83B-5E8BD27C40AC}" destId="{374DAA3C-6759-4E27-B664-F6D275ECF374}" srcOrd="0" destOrd="0" presId="urn:microsoft.com/office/officeart/2005/8/layout/hierarchy2"/>
    <dgm:cxn modelId="{CC2CBF65-7B2A-49E6-984E-7D706C66B3B1}" type="presParOf" srcId="{D8B6E86D-1753-4098-A83B-5E8BD27C40AC}" destId="{4A9A1B2B-FCAA-4953-B8F5-0EC7AA05BBF0}" srcOrd="1" destOrd="0" presId="urn:microsoft.com/office/officeart/2005/8/layout/hierarchy2"/>
    <dgm:cxn modelId="{00328A25-AB87-492C-AB38-BD9A38281AB9}" type="presParOf" srcId="{C7C5AA64-5DEA-4C35-8562-5EF363EF632E}" destId="{892A3F96-E7F7-47DA-BC95-7FFC246465E3}" srcOrd="2" destOrd="0" presId="urn:microsoft.com/office/officeart/2005/8/layout/hierarchy2"/>
    <dgm:cxn modelId="{B87D85C0-EE9E-4A26-975C-F09FFE153BD7}" type="presParOf" srcId="{892A3F96-E7F7-47DA-BC95-7FFC246465E3}" destId="{E7BCA5EE-059D-4A23-85CC-3AF84964EBDA}" srcOrd="0" destOrd="0" presId="urn:microsoft.com/office/officeart/2005/8/layout/hierarchy2"/>
    <dgm:cxn modelId="{E45EF628-6D7A-4319-99EF-766DB2C52000}" type="presParOf" srcId="{C7C5AA64-5DEA-4C35-8562-5EF363EF632E}" destId="{E4DEA03C-C2BB-4AEB-8F5E-620893641C97}" srcOrd="3" destOrd="0" presId="urn:microsoft.com/office/officeart/2005/8/layout/hierarchy2"/>
    <dgm:cxn modelId="{44B8C141-B2B1-4991-8AB4-1A2EB1B3EF5E}" type="presParOf" srcId="{E4DEA03C-C2BB-4AEB-8F5E-620893641C97}" destId="{F39A9753-5BC7-44CF-989F-F7150E9EDB51}" srcOrd="0" destOrd="0" presId="urn:microsoft.com/office/officeart/2005/8/layout/hierarchy2"/>
    <dgm:cxn modelId="{9B6CDBE8-A90B-4979-BC63-71572F08D1E8}" type="presParOf" srcId="{E4DEA03C-C2BB-4AEB-8F5E-620893641C97}" destId="{33DF5E8E-D683-4919-9AEE-23CF72D21BC7}" srcOrd="1" destOrd="0" presId="urn:microsoft.com/office/officeart/2005/8/layout/hierarchy2"/>
    <dgm:cxn modelId="{D60F4736-C339-409B-A96A-94A2E79D99CE}" type="presParOf" srcId="{C7C5AA64-5DEA-4C35-8562-5EF363EF632E}" destId="{85A10939-7951-4B5F-86FA-E88F34A95265}" srcOrd="4" destOrd="0" presId="urn:microsoft.com/office/officeart/2005/8/layout/hierarchy2"/>
    <dgm:cxn modelId="{A5D8E9CF-E609-4040-8F0D-2EAEC87C50AD}" type="presParOf" srcId="{85A10939-7951-4B5F-86FA-E88F34A95265}" destId="{B2C00E21-DE9E-4D97-B709-2D5BA47F7919}" srcOrd="0" destOrd="0" presId="urn:microsoft.com/office/officeart/2005/8/layout/hierarchy2"/>
    <dgm:cxn modelId="{7C55F76A-01C6-4928-B8EA-77275030B517}" type="presParOf" srcId="{C7C5AA64-5DEA-4C35-8562-5EF363EF632E}" destId="{A0DF64A2-9B36-40FA-8E7D-5D185429FBC6}" srcOrd="5" destOrd="0" presId="urn:microsoft.com/office/officeart/2005/8/layout/hierarchy2"/>
    <dgm:cxn modelId="{F710DB7D-515D-4398-85B6-DA0AE642D548}" type="presParOf" srcId="{A0DF64A2-9B36-40FA-8E7D-5D185429FBC6}" destId="{CEB89AC8-08AC-41E6-977D-52B0D04E91EC}" srcOrd="0" destOrd="0" presId="urn:microsoft.com/office/officeart/2005/8/layout/hierarchy2"/>
    <dgm:cxn modelId="{E07A3EEB-D025-41AC-AB1F-8BE1639FE564}" type="presParOf" srcId="{A0DF64A2-9B36-40FA-8E7D-5D185429FBC6}" destId="{BB73166A-53AE-4772-9661-6E8363ECB5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A59965-4F84-4609-BFB2-7BE7A63E15FF}" type="doc">
      <dgm:prSet loTypeId="urn:microsoft.com/office/officeart/2005/8/layout/pyramid2" loCatId="pyramid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BAED54-E781-4529-A018-D818C4D33C17}">
      <dgm:prSet phldrT="[Text]"/>
      <dgm:spPr/>
      <dgm:t>
        <a:bodyPr/>
        <a:lstStyle/>
        <a:p>
          <a:r>
            <a:rPr lang="zh-CN" altLang="en-US" dirty="0"/>
            <a:t>品端程序、浏览器</a:t>
          </a:r>
          <a:endParaRPr lang="en-US" dirty="0"/>
        </a:p>
      </dgm:t>
    </dgm:pt>
    <dgm:pt modelId="{F05D0523-769C-4F40-B6A9-B38D30062D4A}" type="parTrans" cxnId="{50F1C026-108F-4A58-B173-8104B33B8EE8}">
      <dgm:prSet/>
      <dgm:spPr/>
      <dgm:t>
        <a:bodyPr/>
        <a:lstStyle/>
        <a:p>
          <a:endParaRPr lang="en-US"/>
        </a:p>
      </dgm:t>
    </dgm:pt>
    <dgm:pt modelId="{1EC0E346-EA3F-4D1C-98D5-528D2681656C}" type="sibTrans" cxnId="{50F1C026-108F-4A58-B173-8104B33B8EE8}">
      <dgm:prSet/>
      <dgm:spPr/>
      <dgm:t>
        <a:bodyPr/>
        <a:lstStyle/>
        <a:p>
          <a:endParaRPr lang="en-US"/>
        </a:p>
      </dgm:t>
    </dgm:pt>
    <dgm:pt modelId="{049D1487-C874-42E1-B65C-B17CFDDE2A66}">
      <dgm:prSet phldrT="[Text]"/>
      <dgm:spPr/>
      <dgm:t>
        <a:bodyPr/>
        <a:lstStyle/>
        <a:p>
          <a:r>
            <a:rPr lang="zh-CN" altLang="en-US" dirty="0"/>
            <a:t>手机，移动终端，一体秤，</a:t>
          </a:r>
          <a:r>
            <a:rPr lang="en-US" altLang="zh-CN" dirty="0"/>
            <a:t>PC</a:t>
          </a:r>
          <a:r>
            <a:rPr lang="zh-CN" altLang="en-US" dirty="0"/>
            <a:t>工作站</a:t>
          </a:r>
          <a:endParaRPr lang="en-US" dirty="0"/>
        </a:p>
      </dgm:t>
    </dgm:pt>
    <dgm:pt modelId="{A2E2ABEB-6A97-48CE-B7F4-B2E64A9E50BD}" type="parTrans" cxnId="{76AFFE8F-6F22-40AF-97B4-159376FD95ED}">
      <dgm:prSet/>
      <dgm:spPr/>
      <dgm:t>
        <a:bodyPr/>
        <a:lstStyle/>
        <a:p>
          <a:endParaRPr lang="en-US"/>
        </a:p>
      </dgm:t>
    </dgm:pt>
    <dgm:pt modelId="{4D772BC0-2080-4765-B5F0-A94AAAF2C728}" type="sibTrans" cxnId="{76AFFE8F-6F22-40AF-97B4-159376FD95ED}">
      <dgm:prSet/>
      <dgm:spPr/>
      <dgm:t>
        <a:bodyPr/>
        <a:lstStyle/>
        <a:p>
          <a:endParaRPr lang="en-US"/>
        </a:p>
      </dgm:t>
    </dgm:pt>
    <dgm:pt modelId="{494077F3-A328-42A8-8CA6-21401E085E4D}">
      <dgm:prSet phldrT="[Text]"/>
      <dgm:spPr/>
      <dgm:t>
        <a:bodyPr/>
        <a:lstStyle/>
        <a:p>
          <a:r>
            <a:rPr lang="zh-CN" altLang="en-US" dirty="0"/>
            <a:t>微信公众号界面、</a:t>
          </a:r>
          <a:r>
            <a:rPr lang="en-US" altLang="zh-CN" dirty="0"/>
            <a:t>PWA</a:t>
          </a:r>
          <a:r>
            <a:rPr lang="zh-CN" altLang="en-US" dirty="0"/>
            <a:t>界面、管理操作界面</a:t>
          </a:r>
          <a:endParaRPr lang="en-US" dirty="0"/>
        </a:p>
      </dgm:t>
    </dgm:pt>
    <dgm:pt modelId="{78C0D5F1-7B5B-4D12-BC54-6CD61465C333}" type="parTrans" cxnId="{2E83E246-CD18-4100-B143-38F6B238A63A}">
      <dgm:prSet/>
      <dgm:spPr/>
      <dgm:t>
        <a:bodyPr/>
        <a:lstStyle/>
        <a:p>
          <a:endParaRPr lang="en-US"/>
        </a:p>
      </dgm:t>
    </dgm:pt>
    <dgm:pt modelId="{F647A3C1-3B47-46D9-920C-F0A670B73F66}" type="sibTrans" cxnId="{2E83E246-CD18-4100-B143-38F6B238A63A}">
      <dgm:prSet/>
      <dgm:spPr/>
      <dgm:t>
        <a:bodyPr/>
        <a:lstStyle/>
        <a:p>
          <a:endParaRPr lang="en-US"/>
        </a:p>
      </dgm:t>
    </dgm:pt>
    <dgm:pt modelId="{2FE82595-025B-4E3A-980D-AB74D6B5D755}" type="pres">
      <dgm:prSet presAssocID="{54A59965-4F84-4609-BFB2-7BE7A63E15FF}" presName="compositeShape" presStyleCnt="0">
        <dgm:presLayoutVars>
          <dgm:dir/>
          <dgm:resizeHandles/>
        </dgm:presLayoutVars>
      </dgm:prSet>
      <dgm:spPr/>
    </dgm:pt>
    <dgm:pt modelId="{E17CC098-8FE7-448E-94C3-C18AF355E438}" type="pres">
      <dgm:prSet presAssocID="{54A59965-4F84-4609-BFB2-7BE7A63E15FF}" presName="pyramid" presStyleLbl="node1" presStyleIdx="0" presStyleCnt="1"/>
      <dgm:spPr/>
    </dgm:pt>
    <dgm:pt modelId="{015E57C7-1157-417D-A5D4-CB6D3E534A7B}" type="pres">
      <dgm:prSet presAssocID="{54A59965-4F84-4609-BFB2-7BE7A63E15FF}" presName="theList" presStyleCnt="0"/>
      <dgm:spPr/>
    </dgm:pt>
    <dgm:pt modelId="{C96EA8DF-7383-4EAB-AA9B-E274983A31E2}" type="pres">
      <dgm:prSet presAssocID="{494077F3-A328-42A8-8CA6-21401E085E4D}" presName="aNode" presStyleLbl="fgAcc1" presStyleIdx="0" presStyleCnt="3">
        <dgm:presLayoutVars>
          <dgm:bulletEnabled val="1"/>
        </dgm:presLayoutVars>
      </dgm:prSet>
      <dgm:spPr/>
    </dgm:pt>
    <dgm:pt modelId="{9BB40A79-DD3C-4D7F-904F-73E088B15EEF}" type="pres">
      <dgm:prSet presAssocID="{494077F3-A328-42A8-8CA6-21401E085E4D}" presName="aSpace" presStyleCnt="0"/>
      <dgm:spPr/>
    </dgm:pt>
    <dgm:pt modelId="{42F108A6-A630-414D-8F0A-671D8390B369}" type="pres">
      <dgm:prSet presAssocID="{1CBAED54-E781-4529-A018-D818C4D33C17}" presName="aNode" presStyleLbl="fgAcc1" presStyleIdx="1" presStyleCnt="3">
        <dgm:presLayoutVars>
          <dgm:bulletEnabled val="1"/>
        </dgm:presLayoutVars>
      </dgm:prSet>
      <dgm:spPr/>
    </dgm:pt>
    <dgm:pt modelId="{52DBDC8F-94F0-438F-A56B-137F9D17D50D}" type="pres">
      <dgm:prSet presAssocID="{1CBAED54-E781-4529-A018-D818C4D33C17}" presName="aSpace" presStyleCnt="0"/>
      <dgm:spPr/>
    </dgm:pt>
    <dgm:pt modelId="{D5D11C3F-2A7D-400E-A3C5-FA569CE180FF}" type="pres">
      <dgm:prSet presAssocID="{049D1487-C874-42E1-B65C-B17CFDDE2A66}" presName="aNode" presStyleLbl="fgAcc1" presStyleIdx="2" presStyleCnt="3">
        <dgm:presLayoutVars>
          <dgm:bulletEnabled val="1"/>
        </dgm:presLayoutVars>
      </dgm:prSet>
      <dgm:spPr/>
    </dgm:pt>
    <dgm:pt modelId="{017BD65A-7D9B-4C37-AB8F-F46D927182EF}" type="pres">
      <dgm:prSet presAssocID="{049D1487-C874-42E1-B65C-B17CFDDE2A66}" presName="aSpace" presStyleCnt="0"/>
      <dgm:spPr/>
    </dgm:pt>
  </dgm:ptLst>
  <dgm:cxnLst>
    <dgm:cxn modelId="{7868FB0D-CEEE-481C-BA3B-BDEC80D0A088}" type="presOf" srcId="{494077F3-A328-42A8-8CA6-21401E085E4D}" destId="{C96EA8DF-7383-4EAB-AA9B-E274983A31E2}" srcOrd="0" destOrd="0" presId="urn:microsoft.com/office/officeart/2005/8/layout/pyramid2"/>
    <dgm:cxn modelId="{2823BC1F-CAA6-4682-A882-04B18CFD6D2F}" type="presOf" srcId="{54A59965-4F84-4609-BFB2-7BE7A63E15FF}" destId="{2FE82595-025B-4E3A-980D-AB74D6B5D755}" srcOrd="0" destOrd="0" presId="urn:microsoft.com/office/officeart/2005/8/layout/pyramid2"/>
    <dgm:cxn modelId="{50F1C026-108F-4A58-B173-8104B33B8EE8}" srcId="{54A59965-4F84-4609-BFB2-7BE7A63E15FF}" destId="{1CBAED54-E781-4529-A018-D818C4D33C17}" srcOrd="1" destOrd="0" parTransId="{F05D0523-769C-4F40-B6A9-B38D30062D4A}" sibTransId="{1EC0E346-EA3F-4D1C-98D5-528D2681656C}"/>
    <dgm:cxn modelId="{6CFA4934-2EA0-4409-98A0-21213BA8E6CE}" type="presOf" srcId="{049D1487-C874-42E1-B65C-B17CFDDE2A66}" destId="{D5D11C3F-2A7D-400E-A3C5-FA569CE180FF}" srcOrd="0" destOrd="0" presId="urn:microsoft.com/office/officeart/2005/8/layout/pyramid2"/>
    <dgm:cxn modelId="{2E83E246-CD18-4100-B143-38F6B238A63A}" srcId="{54A59965-4F84-4609-BFB2-7BE7A63E15FF}" destId="{494077F3-A328-42A8-8CA6-21401E085E4D}" srcOrd="0" destOrd="0" parTransId="{78C0D5F1-7B5B-4D12-BC54-6CD61465C333}" sibTransId="{F647A3C1-3B47-46D9-920C-F0A670B73F66}"/>
    <dgm:cxn modelId="{76AFFE8F-6F22-40AF-97B4-159376FD95ED}" srcId="{54A59965-4F84-4609-BFB2-7BE7A63E15FF}" destId="{049D1487-C874-42E1-B65C-B17CFDDE2A66}" srcOrd="2" destOrd="0" parTransId="{A2E2ABEB-6A97-48CE-B7F4-B2E64A9E50BD}" sibTransId="{4D772BC0-2080-4765-B5F0-A94AAAF2C728}"/>
    <dgm:cxn modelId="{9713C0D6-7BB1-47D5-AAE8-6DF94270C46E}" type="presOf" srcId="{1CBAED54-E781-4529-A018-D818C4D33C17}" destId="{42F108A6-A630-414D-8F0A-671D8390B369}" srcOrd="0" destOrd="0" presId="urn:microsoft.com/office/officeart/2005/8/layout/pyramid2"/>
    <dgm:cxn modelId="{D22CAEFB-D498-4005-81F6-0DB49FBE6F32}" type="presParOf" srcId="{2FE82595-025B-4E3A-980D-AB74D6B5D755}" destId="{E17CC098-8FE7-448E-94C3-C18AF355E438}" srcOrd="0" destOrd="0" presId="urn:microsoft.com/office/officeart/2005/8/layout/pyramid2"/>
    <dgm:cxn modelId="{B95D336A-DD26-473A-9BDD-BA68BE98A397}" type="presParOf" srcId="{2FE82595-025B-4E3A-980D-AB74D6B5D755}" destId="{015E57C7-1157-417D-A5D4-CB6D3E534A7B}" srcOrd="1" destOrd="0" presId="urn:microsoft.com/office/officeart/2005/8/layout/pyramid2"/>
    <dgm:cxn modelId="{1615965A-42AD-4E1F-8C79-8D8CFAE22197}" type="presParOf" srcId="{015E57C7-1157-417D-A5D4-CB6D3E534A7B}" destId="{C96EA8DF-7383-4EAB-AA9B-E274983A31E2}" srcOrd="0" destOrd="0" presId="urn:microsoft.com/office/officeart/2005/8/layout/pyramid2"/>
    <dgm:cxn modelId="{C627652C-4065-4138-A3AC-E732453A2B35}" type="presParOf" srcId="{015E57C7-1157-417D-A5D4-CB6D3E534A7B}" destId="{9BB40A79-DD3C-4D7F-904F-73E088B15EEF}" srcOrd="1" destOrd="0" presId="urn:microsoft.com/office/officeart/2005/8/layout/pyramid2"/>
    <dgm:cxn modelId="{09AA74B7-711B-4A7B-AC05-06B1940F2E77}" type="presParOf" srcId="{015E57C7-1157-417D-A5D4-CB6D3E534A7B}" destId="{42F108A6-A630-414D-8F0A-671D8390B369}" srcOrd="2" destOrd="0" presId="urn:microsoft.com/office/officeart/2005/8/layout/pyramid2"/>
    <dgm:cxn modelId="{06FCC440-62DE-4F05-90A4-B5FA1FD522E9}" type="presParOf" srcId="{015E57C7-1157-417D-A5D4-CB6D3E534A7B}" destId="{52DBDC8F-94F0-438F-A56B-137F9D17D50D}" srcOrd="3" destOrd="0" presId="urn:microsoft.com/office/officeart/2005/8/layout/pyramid2"/>
    <dgm:cxn modelId="{85859A93-C584-430C-8343-A984DC866CED}" type="presParOf" srcId="{015E57C7-1157-417D-A5D4-CB6D3E534A7B}" destId="{D5D11C3F-2A7D-400E-A3C5-FA569CE180FF}" srcOrd="4" destOrd="0" presId="urn:microsoft.com/office/officeart/2005/8/layout/pyramid2"/>
    <dgm:cxn modelId="{4639D61F-8235-4390-BE98-155167751764}" type="presParOf" srcId="{015E57C7-1157-417D-A5D4-CB6D3E534A7B}" destId="{017BD65A-7D9B-4C37-AB8F-F46D927182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69" y="370123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435376" y="566381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58364" y="589369"/>
        <a:ext cx="738906" cy="770931"/>
      </dsp:txXfrm>
    </dsp:sp>
    <dsp:sp modelId="{A116A749-4B90-4743-A222-9CE2189A78FB}">
      <dsp:nvSpPr>
        <dsp:cNvPr id="0" name=""/>
        <dsp:cNvSpPr/>
      </dsp:nvSpPr>
      <dsp:spPr>
        <a:xfrm>
          <a:off x="569" y="102704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69" y="102704"/>
        <a:ext cx="1655222" cy="241498"/>
      </dsp:txXfrm>
    </dsp:sp>
    <dsp:sp modelId="{9F8C9E4D-D251-487F-A372-CC75C6590941}">
      <dsp:nvSpPr>
        <dsp:cNvPr id="0" name=""/>
        <dsp:cNvSpPr/>
      </dsp:nvSpPr>
      <dsp:spPr>
        <a:xfrm>
          <a:off x="2442227" y="370123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3877035" y="566381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900023" y="589369"/>
        <a:ext cx="738906" cy="770931"/>
      </dsp:txXfrm>
    </dsp:sp>
    <dsp:sp modelId="{5C774F3F-7F0B-4AA6-A1DB-BBFE24DA9906}">
      <dsp:nvSpPr>
        <dsp:cNvPr id="0" name=""/>
        <dsp:cNvSpPr/>
      </dsp:nvSpPr>
      <dsp:spPr>
        <a:xfrm>
          <a:off x="2442227" y="102704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442227" y="102704"/>
        <a:ext cx="1655222" cy="241498"/>
      </dsp:txXfrm>
    </dsp:sp>
    <dsp:sp modelId="{9D81210E-08B0-4D9F-8ECB-33C26C5A2D7F}">
      <dsp:nvSpPr>
        <dsp:cNvPr id="0" name=""/>
        <dsp:cNvSpPr/>
      </dsp:nvSpPr>
      <dsp:spPr>
        <a:xfrm>
          <a:off x="1221398" y="2261971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656206" y="2458229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679194" y="2481217"/>
        <a:ext cx="738906" cy="770931"/>
      </dsp:txXfrm>
    </dsp:sp>
    <dsp:sp modelId="{5BD4509E-23EC-4EA4-9D33-0DAE4AFA72F3}">
      <dsp:nvSpPr>
        <dsp:cNvPr id="0" name=""/>
        <dsp:cNvSpPr/>
      </dsp:nvSpPr>
      <dsp:spPr>
        <a:xfrm>
          <a:off x="1221398" y="1994552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21398" y="1994552"/>
        <a:ext cx="1655222" cy="2414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41007" y="305693"/>
          <a:ext cx="2382059" cy="12655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78075" y="342761"/>
        <a:ext cx="2307923" cy="1191452"/>
      </dsp:txXfrm>
    </dsp:sp>
    <dsp:sp modelId="{D4778B37-0FA3-43CA-AD11-95B34F90FB9D}">
      <dsp:nvSpPr>
        <dsp:cNvPr id="0" name=""/>
        <dsp:cNvSpPr/>
      </dsp:nvSpPr>
      <dsp:spPr>
        <a:xfrm>
          <a:off x="2286317" y="1571281"/>
          <a:ext cx="91440" cy="6352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5215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5A84FECA-3563-478F-A1D9-B1A80D5342E4}">
      <dsp:nvSpPr>
        <dsp:cNvPr id="0" name=""/>
        <dsp:cNvSpPr/>
      </dsp:nvSpPr>
      <dsp:spPr>
        <a:xfrm>
          <a:off x="1141007" y="2206497"/>
          <a:ext cx="2382059" cy="6882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61164" y="2226654"/>
        <a:ext cx="2341745" cy="64789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61877" y="272372"/>
          <a:ext cx="2340319" cy="15602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07574" y="318069"/>
        <a:ext cx="2248925" cy="1468819"/>
      </dsp:txXfrm>
    </dsp:sp>
    <dsp:sp modelId="{D4778B37-0FA3-43CA-AD11-95B34F90FB9D}">
      <dsp:nvSpPr>
        <dsp:cNvPr id="0" name=""/>
        <dsp:cNvSpPr/>
      </dsp:nvSpPr>
      <dsp:spPr>
        <a:xfrm>
          <a:off x="2286317" y="1832585"/>
          <a:ext cx="91440" cy="6240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40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61877" y="2456671"/>
          <a:ext cx="2340319" cy="4713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75683" y="2470477"/>
        <a:ext cx="2312707" cy="4437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4101211" y="263557"/>
          <a:ext cx="2551301" cy="1238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4137477" y="299823"/>
        <a:ext cx="2478769" cy="1165668"/>
      </dsp:txXfrm>
    </dsp:sp>
    <dsp:sp modelId="{68A23010-16B5-4E17-BF27-D7B4A3E89475}">
      <dsp:nvSpPr>
        <dsp:cNvPr id="0" name=""/>
        <dsp:cNvSpPr/>
      </dsp:nvSpPr>
      <dsp:spPr>
        <a:xfrm>
          <a:off x="4074871" y="1501757"/>
          <a:ext cx="1301990" cy="327367"/>
        </a:xfrm>
        <a:custGeom>
          <a:avLst/>
          <a:gdLst/>
          <a:ahLst/>
          <a:cxnLst/>
          <a:rect l="0" t="0" r="0" b="0"/>
          <a:pathLst>
            <a:path>
              <a:moveTo>
                <a:pt x="1301990" y="0"/>
              </a:moveTo>
              <a:lnTo>
                <a:pt x="1301990" y="163683"/>
              </a:lnTo>
              <a:lnTo>
                <a:pt x="0" y="163683"/>
              </a:lnTo>
              <a:lnTo>
                <a:pt x="0" y="32736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93AED3B-7104-4539-A90B-FF439CC4DC13}">
      <dsp:nvSpPr>
        <dsp:cNvPr id="0" name=""/>
        <dsp:cNvSpPr/>
      </dsp:nvSpPr>
      <dsp:spPr>
        <a:xfrm>
          <a:off x="3073340" y="1829125"/>
          <a:ext cx="2003063" cy="52814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088809" y="1844594"/>
        <a:ext cx="1972125" cy="497202"/>
      </dsp:txXfrm>
    </dsp:sp>
    <dsp:sp modelId="{551FF506-6A3B-407C-8BC8-FEBC15270130}">
      <dsp:nvSpPr>
        <dsp:cNvPr id="0" name=""/>
        <dsp:cNvSpPr/>
      </dsp:nvSpPr>
      <dsp:spPr>
        <a:xfrm>
          <a:off x="4029151" y="2357266"/>
          <a:ext cx="91440" cy="7814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1488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49DB317F-2875-40D8-AB30-641B32187EB6}">
      <dsp:nvSpPr>
        <dsp:cNvPr id="0" name=""/>
        <dsp:cNvSpPr/>
      </dsp:nvSpPr>
      <dsp:spPr>
        <a:xfrm>
          <a:off x="3073340" y="3138754"/>
          <a:ext cx="2003063" cy="465498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086974" y="3152388"/>
        <a:ext cx="1975795" cy="438230"/>
      </dsp:txXfrm>
    </dsp:sp>
    <dsp:sp modelId="{CD744A3D-1808-405B-BCDD-57F5F7F6B862}">
      <dsp:nvSpPr>
        <dsp:cNvPr id="0" name=""/>
        <dsp:cNvSpPr/>
      </dsp:nvSpPr>
      <dsp:spPr>
        <a:xfrm>
          <a:off x="5376862" y="1501757"/>
          <a:ext cx="1301990" cy="327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683"/>
              </a:lnTo>
              <a:lnTo>
                <a:pt x="1301990" y="163683"/>
              </a:lnTo>
              <a:lnTo>
                <a:pt x="1301990" y="32736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C4613-639E-4B38-A2E7-F8DC7EE56F34}">
      <dsp:nvSpPr>
        <dsp:cNvPr id="0" name=""/>
        <dsp:cNvSpPr/>
      </dsp:nvSpPr>
      <dsp:spPr>
        <a:xfrm>
          <a:off x="5677321" y="1829125"/>
          <a:ext cx="2003063" cy="52814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692790" y="1844594"/>
        <a:ext cx="1972125" cy="497202"/>
      </dsp:txXfrm>
    </dsp:sp>
    <dsp:sp modelId="{C5A1D5AA-58B6-4625-8B19-D6F738B2624B}">
      <dsp:nvSpPr>
        <dsp:cNvPr id="0" name=""/>
        <dsp:cNvSpPr/>
      </dsp:nvSpPr>
      <dsp:spPr>
        <a:xfrm>
          <a:off x="6633133" y="2357266"/>
          <a:ext cx="91440" cy="7814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1488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AD50B9B-ADA6-45BB-B8F3-EAA3DBBEF1D5}">
      <dsp:nvSpPr>
        <dsp:cNvPr id="0" name=""/>
        <dsp:cNvSpPr/>
      </dsp:nvSpPr>
      <dsp:spPr>
        <a:xfrm>
          <a:off x="5677321" y="3138754"/>
          <a:ext cx="2003063" cy="465498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690955" y="3152388"/>
        <a:ext cx="1975795" cy="43823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887316" y="859304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zhnt-x.com</a:t>
          </a:r>
        </a:p>
      </dsp:txBody>
      <dsp:txXfrm>
        <a:off x="4903105" y="875093"/>
        <a:ext cx="2169196" cy="507508"/>
      </dsp:txXfrm>
    </dsp:sp>
    <dsp:sp modelId="{7B854312-9C48-47EE-88BC-0465F9981BCB}">
      <dsp:nvSpPr>
        <dsp:cNvPr id="0" name=""/>
        <dsp:cNvSpPr/>
      </dsp:nvSpPr>
      <dsp:spPr>
        <a:xfrm>
          <a:off x="2322657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3665045" y="0"/>
              </a:moveTo>
              <a:lnTo>
                <a:pt x="3665045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222270" y="1614025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jx.zhnt-x.com</a:t>
          </a:r>
        </a:p>
      </dsp:txBody>
      <dsp:txXfrm>
        <a:off x="1238059" y="1629814"/>
        <a:ext cx="2169196" cy="507508"/>
      </dsp:txXfrm>
    </dsp:sp>
    <dsp:sp modelId="{7C03D348-8AC6-4D9D-825B-A90BC70C1A04}">
      <dsp:nvSpPr>
        <dsp:cNvPr id="0" name=""/>
        <dsp:cNvSpPr/>
      </dsp:nvSpPr>
      <dsp:spPr>
        <a:xfrm>
          <a:off x="1100976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88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jx.zhnt-x.com</a:t>
          </a:r>
        </a:p>
      </dsp:txBody>
      <dsp:txXfrm>
        <a:off x="16377" y="2384535"/>
        <a:ext cx="2169196" cy="507508"/>
      </dsp:txXfrm>
    </dsp:sp>
    <dsp:sp modelId="{44B64A98-C1F8-4568-BF20-B76FF865C8F5}">
      <dsp:nvSpPr>
        <dsp:cNvPr id="0" name=""/>
        <dsp:cNvSpPr/>
      </dsp:nvSpPr>
      <dsp:spPr>
        <a:xfrm>
          <a:off x="2322657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443952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jxmgt.zhnt-x.com</a:t>
          </a:r>
        </a:p>
      </dsp:txBody>
      <dsp:txXfrm>
        <a:off x="2459741" y="2384535"/>
        <a:ext cx="2169196" cy="507508"/>
      </dsp:txXfrm>
    </dsp:sp>
    <dsp:sp modelId="{EB40A2E3-47FC-4CB7-A980-01507429C00D}">
      <dsp:nvSpPr>
        <dsp:cNvPr id="0" name=""/>
        <dsp:cNvSpPr/>
      </dsp:nvSpPr>
      <dsp:spPr>
        <a:xfrm>
          <a:off x="5987703" y="1398390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6108997" y="1614025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fj.zhnt-x.com</a:t>
          </a:r>
        </a:p>
      </dsp:txBody>
      <dsp:txXfrm>
        <a:off x="6124786" y="1629814"/>
        <a:ext cx="2169196" cy="507508"/>
      </dsp:txXfrm>
    </dsp:sp>
    <dsp:sp modelId="{17EA487E-25B3-4017-B29E-B2AA34D7C56A}">
      <dsp:nvSpPr>
        <dsp:cNvPr id="0" name=""/>
        <dsp:cNvSpPr/>
      </dsp:nvSpPr>
      <dsp:spPr>
        <a:xfrm>
          <a:off x="5987703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887316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fj.zhnt-x.com</a:t>
          </a:r>
        </a:p>
      </dsp:txBody>
      <dsp:txXfrm>
        <a:off x="4903105" y="2384535"/>
        <a:ext cx="2169196" cy="507508"/>
      </dsp:txXfrm>
    </dsp:sp>
    <dsp:sp modelId="{09AC1CDD-2131-487C-AB70-18F236EBA2AB}">
      <dsp:nvSpPr>
        <dsp:cNvPr id="0" name=""/>
        <dsp:cNvSpPr/>
      </dsp:nvSpPr>
      <dsp:spPr>
        <a:xfrm>
          <a:off x="7209385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7330679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fjmgt.zhnt-x.com</a:t>
          </a:r>
        </a:p>
      </dsp:txBody>
      <dsp:txXfrm>
        <a:off x="7346468" y="2384535"/>
        <a:ext cx="2169196" cy="507508"/>
      </dsp:txXfrm>
    </dsp:sp>
    <dsp:sp modelId="{88E334D8-BB22-4232-A4AE-29B280B42309}">
      <dsp:nvSpPr>
        <dsp:cNvPr id="0" name=""/>
        <dsp:cNvSpPr/>
      </dsp:nvSpPr>
      <dsp:spPr>
        <a:xfrm>
          <a:off x="5987703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3665045" y="107817"/>
              </a:lnTo>
              <a:lnTo>
                <a:pt x="3665045" y="215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8552361" y="1614025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……</a:t>
          </a:r>
        </a:p>
      </dsp:txBody>
      <dsp:txXfrm>
        <a:off x="8568150" y="1629814"/>
        <a:ext cx="2169196" cy="50750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595988" y="1991609"/>
          <a:ext cx="1472098" cy="14720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1572" y="2207193"/>
        <a:ext cx="1040930" cy="1040930"/>
      </dsp:txXfrm>
    </dsp:sp>
    <dsp:sp modelId="{62630D5C-A74F-4714-B3CB-F004A71F36EB}">
      <dsp:nvSpPr>
        <dsp:cNvPr id="0" name=""/>
        <dsp:cNvSpPr/>
      </dsp:nvSpPr>
      <dsp:spPr>
        <a:xfrm rot="12855108">
          <a:off x="500207" y="1703809"/>
          <a:ext cx="1272560" cy="41954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80603" y="1123767"/>
          <a:ext cx="859905" cy="8633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533" y="1250208"/>
        <a:ext cx="608045" cy="610514"/>
      </dsp:txXfrm>
    </dsp:sp>
    <dsp:sp modelId="{48CCB4A3-614F-4702-8A6B-EA89924CA91F}">
      <dsp:nvSpPr>
        <dsp:cNvPr id="0" name=""/>
        <dsp:cNvSpPr/>
      </dsp:nvSpPr>
      <dsp:spPr>
        <a:xfrm rot="16200000">
          <a:off x="1738349" y="1119040"/>
          <a:ext cx="1187376" cy="41954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1902084" y="303428"/>
          <a:ext cx="859905" cy="8633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8014" y="429869"/>
        <a:ext cx="608045" cy="610514"/>
      </dsp:txXfrm>
    </dsp:sp>
    <dsp:sp modelId="{97DFAB0F-80B0-4208-A820-A9E5AEFFDEA2}">
      <dsp:nvSpPr>
        <dsp:cNvPr id="0" name=""/>
        <dsp:cNvSpPr/>
      </dsp:nvSpPr>
      <dsp:spPr>
        <a:xfrm rot="19499352">
          <a:off x="2882017" y="1700014"/>
          <a:ext cx="1235184" cy="41954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575491" y="1123758"/>
          <a:ext cx="859905" cy="8633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1421" y="1250199"/>
        <a:ext cx="608045" cy="61051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4633868" y="1316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883" y="30331"/>
        <a:ext cx="1427958" cy="932628"/>
      </dsp:txXfrm>
    </dsp:sp>
    <dsp:sp modelId="{F0092090-392A-4778-986A-FE3180C5A579}">
      <dsp:nvSpPr>
        <dsp:cNvPr id="0" name=""/>
        <dsp:cNvSpPr/>
      </dsp:nvSpPr>
      <dsp:spPr>
        <a:xfrm>
          <a:off x="3445077" y="991975"/>
          <a:ext cx="1931784" cy="396263"/>
        </a:xfrm>
        <a:custGeom>
          <a:avLst/>
          <a:gdLst/>
          <a:ahLst/>
          <a:cxnLst/>
          <a:rect l="0" t="0" r="0" b="0"/>
          <a:pathLst>
            <a:path>
              <a:moveTo>
                <a:pt x="1931784" y="0"/>
              </a:moveTo>
              <a:lnTo>
                <a:pt x="1931784" y="198131"/>
              </a:lnTo>
              <a:lnTo>
                <a:pt x="0" y="198131"/>
              </a:lnTo>
              <a:lnTo>
                <a:pt x="0" y="3962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2702083" y="1388239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1098" y="1417254"/>
        <a:ext cx="1427958" cy="932628"/>
      </dsp:txXfrm>
    </dsp:sp>
    <dsp:sp modelId="{1516C217-FBA0-4946-8D0F-971802A524E7}">
      <dsp:nvSpPr>
        <dsp:cNvPr id="0" name=""/>
        <dsp:cNvSpPr/>
      </dsp:nvSpPr>
      <dsp:spPr>
        <a:xfrm>
          <a:off x="2479185" y="2378897"/>
          <a:ext cx="965892" cy="396263"/>
        </a:xfrm>
        <a:custGeom>
          <a:avLst/>
          <a:gdLst/>
          <a:ahLst/>
          <a:cxnLst/>
          <a:rect l="0" t="0" r="0" b="0"/>
          <a:pathLst>
            <a:path>
              <a:moveTo>
                <a:pt x="965892" y="0"/>
              </a:moveTo>
              <a:lnTo>
                <a:pt x="965892" y="198131"/>
              </a:lnTo>
              <a:lnTo>
                <a:pt x="0" y="198131"/>
              </a:lnTo>
              <a:lnTo>
                <a:pt x="0" y="3962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1736191" y="2775161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65206" y="2804176"/>
        <a:ext cx="1427958" cy="932628"/>
      </dsp:txXfrm>
    </dsp:sp>
    <dsp:sp modelId="{385CD425-0B08-4F57-8BAB-3A1A52C84067}">
      <dsp:nvSpPr>
        <dsp:cNvPr id="0" name=""/>
        <dsp:cNvSpPr/>
      </dsp:nvSpPr>
      <dsp:spPr>
        <a:xfrm>
          <a:off x="3445077" y="2378897"/>
          <a:ext cx="965892" cy="396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31"/>
              </a:lnTo>
              <a:lnTo>
                <a:pt x="965892" y="198131"/>
              </a:lnTo>
              <a:lnTo>
                <a:pt x="965892" y="3962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0F2E2-7E6A-4B07-9D62-91B4802E20E8}">
      <dsp:nvSpPr>
        <dsp:cNvPr id="0" name=""/>
        <dsp:cNvSpPr/>
      </dsp:nvSpPr>
      <dsp:spPr>
        <a:xfrm>
          <a:off x="3667975" y="2775161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6990" y="2804176"/>
        <a:ext cx="1427958" cy="932628"/>
      </dsp:txXfrm>
    </dsp:sp>
    <dsp:sp modelId="{7C71EFC4-F670-4E94-8F43-EAA7C6E7834B}">
      <dsp:nvSpPr>
        <dsp:cNvPr id="0" name=""/>
        <dsp:cNvSpPr/>
      </dsp:nvSpPr>
      <dsp:spPr>
        <a:xfrm>
          <a:off x="5331142" y="991975"/>
          <a:ext cx="91440" cy="3962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2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4633868" y="1388239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883" y="1417254"/>
        <a:ext cx="1427958" cy="932628"/>
      </dsp:txXfrm>
    </dsp:sp>
    <dsp:sp modelId="{CF0D0C56-C3E5-416F-80B1-3F3CDA082F2B}">
      <dsp:nvSpPr>
        <dsp:cNvPr id="0" name=""/>
        <dsp:cNvSpPr/>
      </dsp:nvSpPr>
      <dsp:spPr>
        <a:xfrm>
          <a:off x="5376862" y="991975"/>
          <a:ext cx="1931784" cy="396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31"/>
              </a:lnTo>
              <a:lnTo>
                <a:pt x="1931784" y="198131"/>
              </a:lnTo>
              <a:lnTo>
                <a:pt x="1931784" y="3962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6565653" y="1388239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94668" y="1417254"/>
        <a:ext cx="1427958" cy="932628"/>
      </dsp:txXfrm>
    </dsp:sp>
    <dsp:sp modelId="{0E4DCFDB-D18F-4628-A5AB-4A639BABB9A8}">
      <dsp:nvSpPr>
        <dsp:cNvPr id="0" name=""/>
        <dsp:cNvSpPr/>
      </dsp:nvSpPr>
      <dsp:spPr>
        <a:xfrm>
          <a:off x="6342754" y="2378897"/>
          <a:ext cx="965892" cy="396263"/>
        </a:xfrm>
        <a:custGeom>
          <a:avLst/>
          <a:gdLst/>
          <a:ahLst/>
          <a:cxnLst/>
          <a:rect l="0" t="0" r="0" b="0"/>
          <a:pathLst>
            <a:path>
              <a:moveTo>
                <a:pt x="965892" y="0"/>
              </a:moveTo>
              <a:lnTo>
                <a:pt x="965892" y="198131"/>
              </a:lnTo>
              <a:lnTo>
                <a:pt x="0" y="198131"/>
              </a:lnTo>
              <a:lnTo>
                <a:pt x="0" y="3962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5599760" y="2775161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28775" y="2804176"/>
        <a:ext cx="1427958" cy="932628"/>
      </dsp:txXfrm>
    </dsp:sp>
    <dsp:sp modelId="{4028DB92-E1F5-47D6-8DF6-8850AD276C37}">
      <dsp:nvSpPr>
        <dsp:cNvPr id="0" name=""/>
        <dsp:cNvSpPr/>
      </dsp:nvSpPr>
      <dsp:spPr>
        <a:xfrm>
          <a:off x="7308647" y="2378897"/>
          <a:ext cx="965892" cy="396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31"/>
              </a:lnTo>
              <a:lnTo>
                <a:pt x="965892" y="198131"/>
              </a:lnTo>
              <a:lnTo>
                <a:pt x="965892" y="3962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97867-97C8-43FE-8333-D718B1E9058E}">
      <dsp:nvSpPr>
        <dsp:cNvPr id="0" name=""/>
        <dsp:cNvSpPr/>
      </dsp:nvSpPr>
      <dsp:spPr>
        <a:xfrm>
          <a:off x="7531545" y="2775161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60560" y="2804176"/>
        <a:ext cx="1427958" cy="93262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512269"/>
          <a:ext cx="10753725" cy="943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12269"/>
        <a:ext cx="3226117" cy="943051"/>
      </dsp:txXfrm>
    </dsp:sp>
    <dsp:sp modelId="{488BF72A-AFB1-44D7-8AFB-3FDD7A181FE9}">
      <dsp:nvSpPr>
        <dsp:cNvPr id="0" name=""/>
        <dsp:cNvSpPr/>
      </dsp:nvSpPr>
      <dsp:spPr>
        <a:xfrm>
          <a:off x="0" y="1412042"/>
          <a:ext cx="10753725" cy="943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412042"/>
        <a:ext cx="3226117" cy="943051"/>
      </dsp:txXfrm>
    </dsp:sp>
    <dsp:sp modelId="{8F34B1A9-1F39-4050-A227-B0A49F8687C6}">
      <dsp:nvSpPr>
        <dsp:cNvPr id="0" name=""/>
        <dsp:cNvSpPr/>
      </dsp:nvSpPr>
      <dsp:spPr>
        <a:xfrm>
          <a:off x="0" y="311816"/>
          <a:ext cx="10753725" cy="943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1816"/>
        <a:ext cx="3226117" cy="943051"/>
      </dsp:txXfrm>
    </dsp:sp>
    <dsp:sp modelId="{6BD198C0-5B82-4BEA-89C0-22609D65B284}">
      <dsp:nvSpPr>
        <dsp:cNvPr id="0" name=""/>
        <dsp:cNvSpPr/>
      </dsp:nvSpPr>
      <dsp:spPr>
        <a:xfrm>
          <a:off x="6292976" y="390403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15994" y="413421"/>
        <a:ext cx="1132778" cy="739840"/>
      </dsp:txXfrm>
    </dsp:sp>
    <dsp:sp modelId="{69E66291-C50C-4EDF-AE1E-BAEF9DC37C14}">
      <dsp:nvSpPr>
        <dsp:cNvPr id="0" name=""/>
        <dsp:cNvSpPr/>
      </dsp:nvSpPr>
      <dsp:spPr>
        <a:xfrm>
          <a:off x="3817467" y="1176280"/>
          <a:ext cx="3064916" cy="314350"/>
        </a:xfrm>
        <a:custGeom>
          <a:avLst/>
          <a:gdLst/>
          <a:ahLst/>
          <a:cxnLst/>
          <a:rect l="0" t="0" r="0" b="0"/>
          <a:pathLst>
            <a:path>
              <a:moveTo>
                <a:pt x="3064916" y="0"/>
              </a:moveTo>
              <a:lnTo>
                <a:pt x="3064916" y="157175"/>
              </a:lnTo>
              <a:lnTo>
                <a:pt x="0" y="157175"/>
              </a:lnTo>
              <a:lnTo>
                <a:pt x="0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3228060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51078" y="1513648"/>
        <a:ext cx="1132778" cy="739840"/>
      </dsp:txXfrm>
    </dsp:sp>
    <dsp:sp modelId="{7E50D4AD-C44C-481B-9D5F-5BC8CC5BFD04}">
      <dsp:nvSpPr>
        <dsp:cNvPr id="0" name=""/>
        <dsp:cNvSpPr/>
      </dsp:nvSpPr>
      <dsp:spPr>
        <a:xfrm>
          <a:off x="5349925" y="1176280"/>
          <a:ext cx="1532458" cy="314350"/>
        </a:xfrm>
        <a:custGeom>
          <a:avLst/>
          <a:gdLst/>
          <a:ahLst/>
          <a:cxnLst/>
          <a:rect l="0" t="0" r="0" b="0"/>
          <a:pathLst>
            <a:path>
              <a:moveTo>
                <a:pt x="1532458" y="0"/>
              </a:moveTo>
              <a:lnTo>
                <a:pt x="1532458" y="157175"/>
              </a:lnTo>
              <a:lnTo>
                <a:pt x="0" y="157175"/>
              </a:lnTo>
              <a:lnTo>
                <a:pt x="0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760518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83536" y="1513648"/>
        <a:ext cx="1132778" cy="739840"/>
      </dsp:txXfrm>
    </dsp:sp>
    <dsp:sp modelId="{5738B40C-746D-4340-96CC-3A81785812C4}">
      <dsp:nvSpPr>
        <dsp:cNvPr id="0" name=""/>
        <dsp:cNvSpPr/>
      </dsp:nvSpPr>
      <dsp:spPr>
        <a:xfrm>
          <a:off x="6836664" y="1176280"/>
          <a:ext cx="91440" cy="314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6292976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15994" y="1513648"/>
        <a:ext cx="1132778" cy="739840"/>
      </dsp:txXfrm>
    </dsp:sp>
    <dsp:sp modelId="{936A1E7A-91E1-4C4B-8046-19ECD4AFF856}">
      <dsp:nvSpPr>
        <dsp:cNvPr id="0" name=""/>
        <dsp:cNvSpPr/>
      </dsp:nvSpPr>
      <dsp:spPr>
        <a:xfrm>
          <a:off x="6882384" y="1176280"/>
          <a:ext cx="1532458" cy="314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75"/>
              </a:lnTo>
              <a:lnTo>
                <a:pt x="1532458" y="157175"/>
              </a:lnTo>
              <a:lnTo>
                <a:pt x="1532458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825435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48453" y="1513648"/>
        <a:ext cx="1132778" cy="739840"/>
      </dsp:txXfrm>
    </dsp:sp>
    <dsp:sp modelId="{F04D7043-6785-4210-9D24-1D141177DEDC}">
      <dsp:nvSpPr>
        <dsp:cNvPr id="0" name=""/>
        <dsp:cNvSpPr/>
      </dsp:nvSpPr>
      <dsp:spPr>
        <a:xfrm>
          <a:off x="8369122" y="2276506"/>
          <a:ext cx="91440" cy="314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5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825435" y="2590856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7848453" y="2613874"/>
        <a:ext cx="1132778" cy="739840"/>
      </dsp:txXfrm>
    </dsp:sp>
    <dsp:sp modelId="{2F345789-EB2F-4873-AAD7-03E59CF70572}">
      <dsp:nvSpPr>
        <dsp:cNvPr id="0" name=""/>
        <dsp:cNvSpPr/>
      </dsp:nvSpPr>
      <dsp:spPr>
        <a:xfrm>
          <a:off x="6882384" y="1176280"/>
          <a:ext cx="3064916" cy="314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75"/>
              </a:lnTo>
              <a:lnTo>
                <a:pt x="3064916" y="157175"/>
              </a:lnTo>
              <a:lnTo>
                <a:pt x="3064916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9357893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380911" y="1513648"/>
        <a:ext cx="1132778" cy="739840"/>
      </dsp:txXfrm>
    </dsp:sp>
    <dsp:sp modelId="{35295417-8BC0-443F-AC53-7B037A517A34}">
      <dsp:nvSpPr>
        <dsp:cNvPr id="0" name=""/>
        <dsp:cNvSpPr/>
      </dsp:nvSpPr>
      <dsp:spPr>
        <a:xfrm>
          <a:off x="9901580" y="2276506"/>
          <a:ext cx="91440" cy="314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5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9357893" y="2590856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9380911" y="2613874"/>
        <a:ext cx="1132778" cy="7398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690398" y="2667407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783839"/>
              </a:lnTo>
              <a:lnTo>
                <a:pt x="411358" y="7838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73947" y="3037197"/>
        <a:ext cx="44261" cy="44261"/>
      </dsp:txXfrm>
    </dsp:sp>
    <dsp:sp modelId="{E954E0FB-421D-45B5-81A5-AE24F4158E96}">
      <dsp:nvSpPr>
        <dsp:cNvPr id="0" name=""/>
        <dsp:cNvSpPr/>
      </dsp:nvSpPr>
      <dsp:spPr>
        <a:xfrm>
          <a:off x="5690398" y="2621687"/>
          <a:ext cx="41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5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85793" y="2657123"/>
        <a:ext cx="20567" cy="20567"/>
      </dsp:txXfrm>
    </dsp:sp>
    <dsp:sp modelId="{9FC54932-424F-49E6-A028-CEE2150835F6}">
      <dsp:nvSpPr>
        <dsp:cNvPr id="0" name=""/>
        <dsp:cNvSpPr/>
      </dsp:nvSpPr>
      <dsp:spPr>
        <a:xfrm>
          <a:off x="5690398" y="1883568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783839"/>
              </a:moveTo>
              <a:lnTo>
                <a:pt x="205679" y="78383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3947" y="2253357"/>
        <a:ext cx="44261" cy="44261"/>
      </dsp:txXfrm>
    </dsp:sp>
    <dsp:sp modelId="{1FD0C08A-D07B-4E56-BE1F-8A77C1B4EFC9}">
      <dsp:nvSpPr>
        <dsp:cNvPr id="0" name=""/>
        <dsp:cNvSpPr/>
      </dsp:nvSpPr>
      <dsp:spPr>
        <a:xfrm>
          <a:off x="3222244" y="1687608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979799"/>
              </a:lnTo>
              <a:lnTo>
                <a:pt x="411358" y="9797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2150942"/>
        <a:ext cx="53132" cy="53132"/>
      </dsp:txXfrm>
    </dsp:sp>
    <dsp:sp modelId="{C6FF6F2A-CFB4-4493-9AC9-F045CD5DE7B3}">
      <dsp:nvSpPr>
        <dsp:cNvPr id="0" name=""/>
        <dsp:cNvSpPr/>
      </dsp:nvSpPr>
      <dsp:spPr>
        <a:xfrm>
          <a:off x="5690398" y="70780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391919"/>
              </a:lnTo>
              <a:lnTo>
                <a:pt x="411358" y="3919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889565"/>
        <a:ext cx="28408" cy="28408"/>
      </dsp:txXfrm>
    </dsp:sp>
    <dsp:sp modelId="{7561E927-7224-4259-83CE-E0FCF39C0853}">
      <dsp:nvSpPr>
        <dsp:cNvPr id="0" name=""/>
        <dsp:cNvSpPr/>
      </dsp:nvSpPr>
      <dsp:spPr>
        <a:xfrm>
          <a:off x="5690398" y="31588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391919"/>
              </a:moveTo>
              <a:lnTo>
                <a:pt x="205679" y="39191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497645"/>
        <a:ext cx="28408" cy="28408"/>
      </dsp:txXfrm>
    </dsp:sp>
    <dsp:sp modelId="{B743B4BB-AC48-45AC-BFC1-5CC4A88189E1}">
      <dsp:nvSpPr>
        <dsp:cNvPr id="0" name=""/>
        <dsp:cNvSpPr/>
      </dsp:nvSpPr>
      <dsp:spPr>
        <a:xfrm>
          <a:off x="3222244" y="707809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979799"/>
              </a:moveTo>
              <a:lnTo>
                <a:pt x="205679" y="97979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1171142"/>
        <a:ext cx="53132" cy="53132"/>
      </dsp:txXfrm>
    </dsp:sp>
    <dsp:sp modelId="{2E67F6C3-A528-4B39-8A4E-18A41CCCC1B0}">
      <dsp:nvSpPr>
        <dsp:cNvPr id="0" name=""/>
        <dsp:cNvSpPr/>
      </dsp:nvSpPr>
      <dsp:spPr>
        <a:xfrm rot="16200000">
          <a:off x="1258520" y="1374072"/>
          <a:ext cx="3300376" cy="627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8520" y="1374072"/>
        <a:ext cx="3300376" cy="627071"/>
      </dsp:txXfrm>
    </dsp:sp>
    <dsp:sp modelId="{93B569AE-4ADF-40E5-97AE-A1D89FF80C49}">
      <dsp:nvSpPr>
        <dsp:cNvPr id="0" name=""/>
        <dsp:cNvSpPr/>
      </dsp:nvSpPr>
      <dsp:spPr>
        <a:xfrm>
          <a:off x="3633603" y="394273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394273"/>
        <a:ext cx="2056794" cy="627071"/>
      </dsp:txXfrm>
    </dsp:sp>
    <dsp:sp modelId="{0E184B97-BD54-4D03-B99B-E91C7E3676D9}">
      <dsp:nvSpPr>
        <dsp:cNvPr id="0" name=""/>
        <dsp:cNvSpPr/>
      </dsp:nvSpPr>
      <dsp:spPr>
        <a:xfrm>
          <a:off x="6101757" y="235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"/>
        <a:ext cx="2056794" cy="627071"/>
      </dsp:txXfrm>
    </dsp:sp>
    <dsp:sp modelId="{C709D626-CBDA-4AF3-BB7A-44F355D43E52}">
      <dsp:nvSpPr>
        <dsp:cNvPr id="0" name=""/>
        <dsp:cNvSpPr/>
      </dsp:nvSpPr>
      <dsp:spPr>
        <a:xfrm>
          <a:off x="6101757" y="78619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786193"/>
        <a:ext cx="2056794" cy="627071"/>
      </dsp:txXfrm>
    </dsp:sp>
    <dsp:sp modelId="{16F59F6E-7053-481D-A367-5411C201C894}">
      <dsp:nvSpPr>
        <dsp:cNvPr id="0" name=""/>
        <dsp:cNvSpPr/>
      </dsp:nvSpPr>
      <dsp:spPr>
        <a:xfrm>
          <a:off x="3633603" y="2353872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2353872"/>
        <a:ext cx="2056794" cy="627071"/>
      </dsp:txXfrm>
    </dsp:sp>
    <dsp:sp modelId="{D623C5EC-25BE-43EE-9897-2A6E589905E6}">
      <dsp:nvSpPr>
        <dsp:cNvPr id="0" name=""/>
        <dsp:cNvSpPr/>
      </dsp:nvSpPr>
      <dsp:spPr>
        <a:xfrm>
          <a:off x="6101757" y="157003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1570032"/>
        <a:ext cx="2056794" cy="627071"/>
      </dsp:txXfrm>
    </dsp:sp>
    <dsp:sp modelId="{B11938FD-10E2-4C34-8A1F-47FBA2B4F269}">
      <dsp:nvSpPr>
        <dsp:cNvPr id="0" name=""/>
        <dsp:cNvSpPr/>
      </dsp:nvSpPr>
      <dsp:spPr>
        <a:xfrm>
          <a:off x="6101757" y="235387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872"/>
        <a:ext cx="2056794" cy="627071"/>
      </dsp:txXfrm>
    </dsp:sp>
    <dsp:sp modelId="{8C2C7AFC-1C3C-433C-A50B-3DAE96622C35}">
      <dsp:nvSpPr>
        <dsp:cNvPr id="0" name=""/>
        <dsp:cNvSpPr/>
      </dsp:nvSpPr>
      <dsp:spPr>
        <a:xfrm>
          <a:off x="6101757" y="3137711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3137711"/>
        <a:ext cx="2056794" cy="62707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3C9E1-E921-4865-9E26-2CFC76B62A3F}">
      <dsp:nvSpPr>
        <dsp:cNvPr id="0" name=""/>
        <dsp:cNvSpPr/>
      </dsp:nvSpPr>
      <dsp:spPr>
        <a:xfrm>
          <a:off x="10165" y="54"/>
          <a:ext cx="1630702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81" y="11970"/>
        <a:ext cx="1606870" cy="382998"/>
      </dsp:txXfrm>
    </dsp:sp>
    <dsp:sp modelId="{76B92020-A151-42CB-B350-7A191106175E}">
      <dsp:nvSpPr>
        <dsp:cNvPr id="0" name=""/>
        <dsp:cNvSpPr/>
      </dsp:nvSpPr>
      <dsp:spPr>
        <a:xfrm>
          <a:off x="357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业务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73" y="476567"/>
        <a:ext cx="495708" cy="382998"/>
      </dsp:txXfrm>
    </dsp:sp>
    <dsp:sp modelId="{BCF74291-71E1-402D-BE2A-D35556C61611}">
      <dsp:nvSpPr>
        <dsp:cNvPr id="0" name=""/>
        <dsp:cNvSpPr/>
      </dsp:nvSpPr>
      <dsp:spPr>
        <a:xfrm>
          <a:off x="563538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物流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5454" y="476567"/>
        <a:ext cx="495708" cy="382998"/>
      </dsp:txXfrm>
    </dsp:sp>
    <dsp:sp modelId="{1107ED68-79DB-4208-AF14-53B6CA723A47}">
      <dsp:nvSpPr>
        <dsp:cNvPr id="0" name=""/>
        <dsp:cNvSpPr/>
      </dsp:nvSpPr>
      <dsp:spPr>
        <a:xfrm>
          <a:off x="1126720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财务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38636" y="476567"/>
        <a:ext cx="495708" cy="382998"/>
      </dsp:txXfrm>
    </dsp:sp>
    <dsp:sp modelId="{3C5B3EA2-DAD6-4FA5-B735-C14AD0D1E4C5}">
      <dsp:nvSpPr>
        <dsp:cNvPr id="0" name=""/>
        <dsp:cNvSpPr/>
      </dsp:nvSpPr>
      <dsp:spPr>
        <a:xfrm>
          <a:off x="1689902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1818" y="476567"/>
        <a:ext cx="495708" cy="38299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2393C-B10E-4472-87EE-4DCE8E9A3EC2}">
      <dsp:nvSpPr>
        <dsp:cNvPr id="0" name=""/>
        <dsp:cNvSpPr/>
      </dsp:nvSpPr>
      <dsp:spPr>
        <a:xfrm>
          <a:off x="3469090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98"/>
              </a:lnTo>
              <a:lnTo>
                <a:pt x="596015" y="193298"/>
              </a:lnTo>
              <a:lnTo>
                <a:pt x="596015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2107-7638-464A-8762-E3973D3DE37F}">
      <dsp:nvSpPr>
        <dsp:cNvPr id="0" name=""/>
        <dsp:cNvSpPr/>
      </dsp:nvSpPr>
      <dsp:spPr>
        <a:xfrm>
          <a:off x="2873075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596015" y="0"/>
              </a:moveTo>
              <a:lnTo>
                <a:pt x="596015" y="193298"/>
              </a:lnTo>
              <a:lnTo>
                <a:pt x="0" y="193298"/>
              </a:lnTo>
              <a:lnTo>
                <a:pt x="0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0A9F-1B73-4F84-855E-2D29760C4804}">
      <dsp:nvSpPr>
        <dsp:cNvPr id="0" name=""/>
        <dsp:cNvSpPr/>
      </dsp:nvSpPr>
      <dsp:spPr>
        <a:xfrm>
          <a:off x="2277060" y="1238788"/>
          <a:ext cx="1192030" cy="28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98"/>
              </a:lnTo>
              <a:lnTo>
                <a:pt x="1192030" y="193298"/>
              </a:lnTo>
              <a:lnTo>
                <a:pt x="1192030" y="283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FB2EB-E902-41C3-9AC3-636DAD4D5985}">
      <dsp:nvSpPr>
        <dsp:cNvPr id="0" name=""/>
        <dsp:cNvSpPr/>
      </dsp:nvSpPr>
      <dsp:spPr>
        <a:xfrm>
          <a:off x="2231340" y="1238788"/>
          <a:ext cx="91440" cy="2836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3BAFF-938F-4D37-8FCE-E9CEB19CFDB9}">
      <dsp:nvSpPr>
        <dsp:cNvPr id="0" name=""/>
        <dsp:cNvSpPr/>
      </dsp:nvSpPr>
      <dsp:spPr>
        <a:xfrm>
          <a:off x="1085029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98"/>
              </a:lnTo>
              <a:lnTo>
                <a:pt x="596015" y="193298"/>
              </a:lnTo>
              <a:lnTo>
                <a:pt x="596015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6429-C223-42EA-A628-6B4068416552}">
      <dsp:nvSpPr>
        <dsp:cNvPr id="0" name=""/>
        <dsp:cNvSpPr/>
      </dsp:nvSpPr>
      <dsp:spPr>
        <a:xfrm>
          <a:off x="489014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596015" y="0"/>
              </a:moveTo>
              <a:lnTo>
                <a:pt x="596015" y="193298"/>
              </a:lnTo>
              <a:lnTo>
                <a:pt x="0" y="193298"/>
              </a:lnTo>
              <a:lnTo>
                <a:pt x="0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7613-5132-4971-8699-5A1A9FF8B82B}">
      <dsp:nvSpPr>
        <dsp:cNvPr id="0" name=""/>
        <dsp:cNvSpPr/>
      </dsp:nvSpPr>
      <dsp:spPr>
        <a:xfrm>
          <a:off x="1085029" y="1238788"/>
          <a:ext cx="1192030" cy="283649"/>
        </a:xfrm>
        <a:custGeom>
          <a:avLst/>
          <a:gdLst/>
          <a:ahLst/>
          <a:cxnLst/>
          <a:rect l="0" t="0" r="0" b="0"/>
          <a:pathLst>
            <a:path>
              <a:moveTo>
                <a:pt x="1192030" y="0"/>
              </a:moveTo>
              <a:lnTo>
                <a:pt x="1192030" y="193298"/>
              </a:lnTo>
              <a:lnTo>
                <a:pt x="0" y="193298"/>
              </a:lnTo>
              <a:lnTo>
                <a:pt x="0" y="283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79AC-C7E5-45E6-8C23-6C9E3AF7B8A8}">
      <dsp:nvSpPr>
        <dsp:cNvPr id="0" name=""/>
        <dsp:cNvSpPr/>
      </dsp:nvSpPr>
      <dsp:spPr>
        <a:xfrm>
          <a:off x="1789411" y="619474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AF7C-A76C-4CA9-BA74-F780F4EB144A}">
      <dsp:nvSpPr>
        <dsp:cNvPr id="0" name=""/>
        <dsp:cNvSpPr/>
      </dsp:nvSpPr>
      <dsp:spPr>
        <a:xfrm>
          <a:off x="1897777" y="722422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5916" y="740561"/>
        <a:ext cx="939019" cy="583035"/>
      </dsp:txXfrm>
    </dsp:sp>
    <dsp:sp modelId="{C012CF40-E5D1-4EFD-9116-8A19C49243AC}">
      <dsp:nvSpPr>
        <dsp:cNvPr id="0" name=""/>
        <dsp:cNvSpPr/>
      </dsp:nvSpPr>
      <dsp:spPr>
        <a:xfrm>
          <a:off x="597381" y="1522437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25C0-4A36-494C-A5AE-AF48ABE70FFB}">
      <dsp:nvSpPr>
        <dsp:cNvPr id="0" name=""/>
        <dsp:cNvSpPr/>
      </dsp:nvSpPr>
      <dsp:spPr>
        <a:xfrm>
          <a:off x="705747" y="1625385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3886" y="1643524"/>
        <a:ext cx="939019" cy="583035"/>
      </dsp:txXfrm>
    </dsp:sp>
    <dsp:sp modelId="{F8A42063-9700-4CCC-87D4-07F8EAD81504}">
      <dsp:nvSpPr>
        <dsp:cNvPr id="0" name=""/>
        <dsp:cNvSpPr/>
      </dsp:nvSpPr>
      <dsp:spPr>
        <a:xfrm>
          <a:off x="1365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A72F-74F1-459C-8FDE-316EDD4B2EFE}">
      <dsp:nvSpPr>
        <dsp:cNvPr id="0" name=""/>
        <dsp:cNvSpPr/>
      </dsp:nvSpPr>
      <dsp:spPr>
        <a:xfrm>
          <a:off x="109732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871" y="2546487"/>
        <a:ext cx="939019" cy="583035"/>
      </dsp:txXfrm>
    </dsp:sp>
    <dsp:sp modelId="{230E4865-6896-4E00-BC83-D016A838EEAD}">
      <dsp:nvSpPr>
        <dsp:cNvPr id="0" name=""/>
        <dsp:cNvSpPr/>
      </dsp:nvSpPr>
      <dsp:spPr>
        <a:xfrm>
          <a:off x="1193396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A6C9-5A50-44C9-9BB2-6F5A9854E1DF}">
      <dsp:nvSpPr>
        <dsp:cNvPr id="0" name=""/>
        <dsp:cNvSpPr/>
      </dsp:nvSpPr>
      <dsp:spPr>
        <a:xfrm>
          <a:off x="1301762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19901" y="2546487"/>
        <a:ext cx="939019" cy="583035"/>
      </dsp:txXfrm>
    </dsp:sp>
    <dsp:sp modelId="{92B0BD9A-CA59-4BFE-8468-003622EA7D04}">
      <dsp:nvSpPr>
        <dsp:cNvPr id="0" name=""/>
        <dsp:cNvSpPr/>
      </dsp:nvSpPr>
      <dsp:spPr>
        <a:xfrm>
          <a:off x="1789411" y="1522437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9D1C3-26C2-4384-A0A5-584675136CCF}">
      <dsp:nvSpPr>
        <dsp:cNvPr id="0" name=""/>
        <dsp:cNvSpPr/>
      </dsp:nvSpPr>
      <dsp:spPr>
        <a:xfrm>
          <a:off x="1897777" y="1625385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5916" y="1643524"/>
        <a:ext cx="939019" cy="583035"/>
      </dsp:txXfrm>
    </dsp:sp>
    <dsp:sp modelId="{737D8521-7848-43ED-90A7-FF94DB7735EB}">
      <dsp:nvSpPr>
        <dsp:cNvPr id="0" name=""/>
        <dsp:cNvSpPr/>
      </dsp:nvSpPr>
      <dsp:spPr>
        <a:xfrm>
          <a:off x="2981441" y="1522437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983-AFCD-45C3-8427-F105D6AAEDEA}">
      <dsp:nvSpPr>
        <dsp:cNvPr id="0" name=""/>
        <dsp:cNvSpPr/>
      </dsp:nvSpPr>
      <dsp:spPr>
        <a:xfrm>
          <a:off x="3089808" y="1625385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07947" y="1643524"/>
        <a:ext cx="939019" cy="583035"/>
      </dsp:txXfrm>
    </dsp:sp>
    <dsp:sp modelId="{8D720EEE-C133-4306-8A6A-2DCDF0D1B74C}">
      <dsp:nvSpPr>
        <dsp:cNvPr id="0" name=""/>
        <dsp:cNvSpPr/>
      </dsp:nvSpPr>
      <dsp:spPr>
        <a:xfrm>
          <a:off x="2385426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86FB-F7B6-407F-88D0-63E6BFCF3E81}">
      <dsp:nvSpPr>
        <dsp:cNvPr id="0" name=""/>
        <dsp:cNvSpPr/>
      </dsp:nvSpPr>
      <dsp:spPr>
        <a:xfrm>
          <a:off x="2493793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11932" y="2546487"/>
        <a:ext cx="939019" cy="583035"/>
      </dsp:txXfrm>
    </dsp:sp>
    <dsp:sp modelId="{17136BEB-324A-4E9B-9884-D39EC47A8866}">
      <dsp:nvSpPr>
        <dsp:cNvPr id="0" name=""/>
        <dsp:cNvSpPr/>
      </dsp:nvSpPr>
      <dsp:spPr>
        <a:xfrm>
          <a:off x="3577457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1C3F-2DDF-4043-B09B-CE3ECFCA9208}">
      <dsp:nvSpPr>
        <dsp:cNvPr id="0" name=""/>
        <dsp:cNvSpPr/>
      </dsp:nvSpPr>
      <dsp:spPr>
        <a:xfrm>
          <a:off x="3685823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3962" y="2546487"/>
        <a:ext cx="939019" cy="583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1580-36F1-42C8-9E57-845C709ED3CC}">
      <dsp:nvSpPr>
        <dsp:cNvPr id="0" name=""/>
        <dsp:cNvSpPr/>
      </dsp:nvSpPr>
      <dsp:spPr>
        <a:xfrm>
          <a:off x="1897020" y="1449345"/>
          <a:ext cx="868445" cy="8684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sp:txBody>
      <dsp:txXfrm>
        <a:off x="2024201" y="1576526"/>
        <a:ext cx="614083" cy="614083"/>
      </dsp:txXfrm>
    </dsp:sp>
    <dsp:sp modelId="{995CC852-D064-453E-B55F-4F5D99661AB6}">
      <dsp:nvSpPr>
        <dsp:cNvPr id="0" name=""/>
        <dsp:cNvSpPr/>
      </dsp:nvSpPr>
      <dsp:spPr>
        <a:xfrm rot="16200000">
          <a:off x="2238663" y="1138403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66437" y="1222778"/>
        <a:ext cx="129611" cy="169805"/>
      </dsp:txXfrm>
    </dsp:sp>
    <dsp:sp modelId="{F13B9279-4D20-4C63-BD8E-8FF21C28D26C}">
      <dsp:nvSpPr>
        <dsp:cNvPr id="0" name=""/>
        <dsp:cNvSpPr/>
      </dsp:nvSpPr>
      <dsp:spPr>
        <a:xfrm>
          <a:off x="1788464" y="14431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sp:txBody>
      <dsp:txXfrm>
        <a:off x="1947440" y="173407"/>
        <a:ext cx="767605" cy="767605"/>
      </dsp:txXfrm>
    </dsp:sp>
    <dsp:sp modelId="{5A4D13B5-DCAA-4600-87DA-6A35B14CC8DF}">
      <dsp:nvSpPr>
        <dsp:cNvPr id="0" name=""/>
        <dsp:cNvSpPr/>
      </dsp:nvSpPr>
      <dsp:spPr>
        <a:xfrm>
          <a:off x="2842324" y="1742064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42324" y="1798665"/>
        <a:ext cx="129611" cy="169805"/>
      </dsp:txXfrm>
    </dsp:sp>
    <dsp:sp modelId="{DB515EB8-7228-4CF2-9755-83B51B874FC7}">
      <dsp:nvSpPr>
        <dsp:cNvPr id="0" name=""/>
        <dsp:cNvSpPr/>
      </dsp:nvSpPr>
      <dsp:spPr>
        <a:xfrm>
          <a:off x="3114823" y="1340789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73799" y="1499765"/>
        <a:ext cx="767605" cy="767605"/>
      </dsp:txXfrm>
    </dsp:sp>
    <dsp:sp modelId="{8BB25B4C-C511-4C59-A07D-74BDD700E10F}">
      <dsp:nvSpPr>
        <dsp:cNvPr id="0" name=""/>
        <dsp:cNvSpPr/>
      </dsp:nvSpPr>
      <dsp:spPr>
        <a:xfrm rot="5400000">
          <a:off x="2238663" y="2345725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66437" y="2374552"/>
        <a:ext cx="129611" cy="169805"/>
      </dsp:txXfrm>
    </dsp:sp>
    <dsp:sp modelId="{D2454FAC-7D9D-4545-BD4B-513B814EEF02}">
      <dsp:nvSpPr>
        <dsp:cNvPr id="0" name=""/>
        <dsp:cNvSpPr/>
      </dsp:nvSpPr>
      <dsp:spPr>
        <a:xfrm>
          <a:off x="1788464" y="2667148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sp:txBody>
      <dsp:txXfrm>
        <a:off x="1947440" y="2826124"/>
        <a:ext cx="767605" cy="767605"/>
      </dsp:txXfrm>
    </dsp:sp>
    <dsp:sp modelId="{CE934320-C79B-4FEA-B6E4-74714B804A8C}">
      <dsp:nvSpPr>
        <dsp:cNvPr id="0" name=""/>
        <dsp:cNvSpPr/>
      </dsp:nvSpPr>
      <dsp:spPr>
        <a:xfrm rot="10800000">
          <a:off x="1635003" y="1742064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90551" y="1798665"/>
        <a:ext cx="129611" cy="169805"/>
      </dsp:txXfrm>
    </dsp:sp>
    <dsp:sp modelId="{EBFDEB1D-4DC2-41B8-8DEF-B1BFA93B877F}">
      <dsp:nvSpPr>
        <dsp:cNvPr id="0" name=""/>
        <dsp:cNvSpPr/>
      </dsp:nvSpPr>
      <dsp:spPr>
        <a:xfrm>
          <a:off x="462106" y="1340789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sp:txBody>
      <dsp:txXfrm>
        <a:off x="621082" y="1499765"/>
        <a:ext cx="767605" cy="76760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3C9E1-E921-4865-9E26-2CFC76B62A3F}">
      <dsp:nvSpPr>
        <dsp:cNvPr id="0" name=""/>
        <dsp:cNvSpPr/>
      </dsp:nvSpPr>
      <dsp:spPr>
        <a:xfrm>
          <a:off x="714" y="0"/>
          <a:ext cx="2209085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代管理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630" y="11916"/>
        <a:ext cx="2185253" cy="382998"/>
      </dsp:txXfrm>
    </dsp:sp>
    <dsp:sp modelId="{76B92020-A151-42CB-B350-7A191106175E}">
      <dsp:nvSpPr>
        <dsp:cNvPr id="0" name=""/>
        <dsp:cNvSpPr/>
      </dsp:nvSpPr>
      <dsp:spPr>
        <a:xfrm>
          <a:off x="357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代业务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73" y="476567"/>
        <a:ext cx="495708" cy="382998"/>
      </dsp:txXfrm>
    </dsp:sp>
    <dsp:sp modelId="{BCF74291-71E1-402D-BE2A-D35556C61611}">
      <dsp:nvSpPr>
        <dsp:cNvPr id="0" name=""/>
        <dsp:cNvSpPr/>
      </dsp:nvSpPr>
      <dsp:spPr>
        <a:xfrm>
          <a:off x="563538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代物流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5454" y="476567"/>
        <a:ext cx="495708" cy="382998"/>
      </dsp:txXfrm>
    </dsp:sp>
    <dsp:sp modelId="{1107ED68-79DB-4208-AF14-53B6CA723A47}">
      <dsp:nvSpPr>
        <dsp:cNvPr id="0" name=""/>
        <dsp:cNvSpPr/>
      </dsp:nvSpPr>
      <dsp:spPr>
        <a:xfrm>
          <a:off x="1126720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代财务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38636" y="476567"/>
        <a:ext cx="495708" cy="382998"/>
      </dsp:txXfrm>
    </dsp:sp>
    <dsp:sp modelId="{78577436-B592-471E-A861-D52E9EDCC8F4}">
      <dsp:nvSpPr>
        <dsp:cNvPr id="0" name=""/>
        <dsp:cNvSpPr/>
      </dsp:nvSpPr>
      <dsp:spPr>
        <a:xfrm>
          <a:off x="1689902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1818" y="476567"/>
        <a:ext cx="495708" cy="38299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324A2-923B-4A42-9DE3-556FF563AC1F}">
      <dsp:nvSpPr>
        <dsp:cNvPr id="0" name=""/>
        <dsp:cNvSpPr/>
      </dsp:nvSpPr>
      <dsp:spPr>
        <a:xfrm>
          <a:off x="753" y="156221"/>
          <a:ext cx="1607876" cy="964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009" y="184477"/>
        <a:ext cx="1551364" cy="908213"/>
      </dsp:txXfrm>
    </dsp:sp>
    <dsp:sp modelId="{5452225B-51EA-45C0-874C-F74E101D3013}">
      <dsp:nvSpPr>
        <dsp:cNvPr id="0" name=""/>
        <dsp:cNvSpPr/>
      </dsp:nvSpPr>
      <dsp:spPr>
        <a:xfrm>
          <a:off x="1612962" y="348343"/>
          <a:ext cx="653781" cy="5804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互联网</a:t>
          </a:r>
          <a:endParaRPr lang="en-US" sz="105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2962" y="464439"/>
        <a:ext cx="479637" cy="348289"/>
      </dsp:txXfrm>
    </dsp:sp>
    <dsp:sp modelId="{D827988D-7FAA-4600-88E1-C107D157555A}">
      <dsp:nvSpPr>
        <dsp:cNvPr id="0" name=""/>
        <dsp:cNvSpPr/>
      </dsp:nvSpPr>
      <dsp:spPr>
        <a:xfrm>
          <a:off x="2251780" y="156221"/>
          <a:ext cx="1607876" cy="964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农行转账平台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开放接口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80036" y="184477"/>
        <a:ext cx="1551364" cy="90821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CEDB-E237-4969-A2C9-4E55D4159384}">
      <dsp:nvSpPr>
        <dsp:cNvPr id="0" name=""/>
        <dsp:cNvSpPr/>
      </dsp:nvSpPr>
      <dsp:spPr>
        <a:xfrm>
          <a:off x="1371872" y="904755"/>
          <a:ext cx="1571284" cy="785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微信支付收款账号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94883" y="927766"/>
        <a:ext cx="1525262" cy="739620"/>
      </dsp:txXfrm>
    </dsp:sp>
    <dsp:sp modelId="{8C854ACF-835F-4AE3-8DC9-8B542F6EA2C5}">
      <dsp:nvSpPr>
        <dsp:cNvPr id="0" name=""/>
        <dsp:cNvSpPr/>
      </dsp:nvSpPr>
      <dsp:spPr>
        <a:xfrm>
          <a:off x="2943157" y="1270330"/>
          <a:ext cx="62851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28513" y="2724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41701" y="1281864"/>
        <a:ext cx="31425" cy="31425"/>
      </dsp:txXfrm>
    </dsp:sp>
    <dsp:sp modelId="{510CBD0E-2B74-48A5-A068-69B5D50D497D}">
      <dsp:nvSpPr>
        <dsp:cNvPr id="0" name=""/>
        <dsp:cNvSpPr/>
      </dsp:nvSpPr>
      <dsp:spPr>
        <a:xfrm>
          <a:off x="3571671" y="904755"/>
          <a:ext cx="1571284" cy="785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对公账户（农行）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94682" y="927766"/>
        <a:ext cx="1525262" cy="739620"/>
      </dsp:txXfrm>
    </dsp:sp>
    <dsp:sp modelId="{54821F47-EBFF-4C5F-ACB1-0365BEDDE0F5}">
      <dsp:nvSpPr>
        <dsp:cNvPr id="0" name=""/>
        <dsp:cNvSpPr/>
      </dsp:nvSpPr>
      <dsp:spPr>
        <a:xfrm rot="18289469">
          <a:off x="4906912" y="818586"/>
          <a:ext cx="110060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00600" y="272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29697" y="818317"/>
        <a:ext cx="55030" cy="55030"/>
      </dsp:txXfrm>
    </dsp:sp>
    <dsp:sp modelId="{374DAA3C-6759-4E27-B664-F6D275ECF374}">
      <dsp:nvSpPr>
        <dsp:cNvPr id="0" name=""/>
        <dsp:cNvSpPr/>
      </dsp:nvSpPr>
      <dsp:spPr>
        <a:xfrm>
          <a:off x="5771469" y="1267"/>
          <a:ext cx="1571284" cy="785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94480" y="24278"/>
        <a:ext cx="1525262" cy="739620"/>
      </dsp:txXfrm>
    </dsp:sp>
    <dsp:sp modelId="{892A3F96-E7F7-47DA-BC95-7FFC246465E3}">
      <dsp:nvSpPr>
        <dsp:cNvPr id="0" name=""/>
        <dsp:cNvSpPr/>
      </dsp:nvSpPr>
      <dsp:spPr>
        <a:xfrm>
          <a:off x="5142955" y="1270330"/>
          <a:ext cx="62851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28513" y="272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1499" y="1281864"/>
        <a:ext cx="31425" cy="31425"/>
      </dsp:txXfrm>
    </dsp:sp>
    <dsp:sp modelId="{F39A9753-5BC7-44CF-989F-F7150E9EDB51}">
      <dsp:nvSpPr>
        <dsp:cNvPr id="0" name=""/>
        <dsp:cNvSpPr/>
      </dsp:nvSpPr>
      <dsp:spPr>
        <a:xfrm>
          <a:off x="5771469" y="904755"/>
          <a:ext cx="1571284" cy="785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94480" y="927766"/>
        <a:ext cx="1525262" cy="739620"/>
      </dsp:txXfrm>
    </dsp:sp>
    <dsp:sp modelId="{85A10939-7951-4B5F-86FA-E88F34A95265}">
      <dsp:nvSpPr>
        <dsp:cNvPr id="0" name=""/>
        <dsp:cNvSpPr/>
      </dsp:nvSpPr>
      <dsp:spPr>
        <a:xfrm rot="3310531">
          <a:off x="4906912" y="1722075"/>
          <a:ext cx="110060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00600" y="272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29697" y="1721806"/>
        <a:ext cx="55030" cy="55030"/>
      </dsp:txXfrm>
    </dsp:sp>
    <dsp:sp modelId="{CEB89AC8-08AC-41E6-977D-52B0D04E91EC}">
      <dsp:nvSpPr>
        <dsp:cNvPr id="0" name=""/>
        <dsp:cNvSpPr/>
      </dsp:nvSpPr>
      <dsp:spPr>
        <a:xfrm>
          <a:off x="5771469" y="1808244"/>
          <a:ext cx="1571284" cy="785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94480" y="1831255"/>
        <a:ext cx="1525262" cy="739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341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4" y="1365948"/>
        <a:ext cx="1265764" cy="802699"/>
      </dsp:txXfrm>
    </dsp:sp>
    <dsp:sp modelId="{32973EAC-D7E9-454A-B6E9-9DCEFC674E8C}">
      <dsp:nvSpPr>
        <dsp:cNvPr id="0" name=""/>
        <dsp:cNvSpPr/>
      </dsp:nvSpPr>
      <dsp:spPr>
        <a:xfrm>
          <a:off x="765207" y="1687323"/>
          <a:ext cx="1321144" cy="1321144"/>
        </a:xfrm>
        <a:prstGeom prst="leftCircularArrow">
          <a:avLst>
            <a:gd name="adj1" fmla="val 2178"/>
            <a:gd name="adj2" fmla="val 262065"/>
            <a:gd name="adj3" fmla="val 2037576"/>
            <a:gd name="adj4" fmla="val 9024489"/>
            <a:gd name="adj5" fmla="val 25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93721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343" y="2207243"/>
        <a:ext cx="1142276" cy="437835"/>
      </dsp:txXfrm>
    </dsp:sp>
    <dsp:sp modelId="{99203F4A-25B9-4280-A445-14B0626E20E1}">
      <dsp:nvSpPr>
        <dsp:cNvPr id="0" name=""/>
        <dsp:cNvSpPr/>
      </dsp:nvSpPr>
      <dsp:spPr>
        <a:xfrm>
          <a:off x="1600293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5266" y="1598488"/>
        <a:ext cx="1265764" cy="802699"/>
      </dsp:txXfrm>
    </dsp:sp>
    <dsp:sp modelId="{91E6A2E2-654A-497B-8AEF-EB6DF9E12A66}">
      <dsp:nvSpPr>
        <dsp:cNvPr id="0" name=""/>
        <dsp:cNvSpPr/>
      </dsp:nvSpPr>
      <dsp:spPr>
        <a:xfrm>
          <a:off x="2353195" y="716120"/>
          <a:ext cx="1489262" cy="1489262"/>
        </a:xfrm>
        <a:prstGeom prst="circularArrow">
          <a:avLst>
            <a:gd name="adj1" fmla="val 1933"/>
            <a:gd name="adj2" fmla="val 231176"/>
            <a:gd name="adj3" fmla="val 19593313"/>
            <a:gd name="adj4" fmla="val 12575511"/>
            <a:gd name="adj5" fmla="val 225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892673" y="1108435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6295" y="1122057"/>
        <a:ext cx="1142276" cy="437835"/>
      </dsp:txXfrm>
    </dsp:sp>
    <dsp:sp modelId="{C505C855-E5D0-4C40-9F11-78D09372F3DB}">
      <dsp:nvSpPr>
        <dsp:cNvPr id="0" name=""/>
        <dsp:cNvSpPr/>
      </dsp:nvSpPr>
      <dsp:spPr>
        <a:xfrm>
          <a:off x="3199245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491625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05247" y="2207243"/>
        <a:ext cx="1142276" cy="4378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18966" y="199352"/>
          <a:ext cx="4384392" cy="4384392"/>
        </a:xfrm>
        <a:prstGeom prst="leftCircularArrow">
          <a:avLst>
            <a:gd name="adj1" fmla="val 2575"/>
            <a:gd name="adj2" fmla="val 312663"/>
            <a:gd name="adj3" fmla="val 1700641"/>
            <a:gd name="adj4" fmla="val 8636956"/>
            <a:gd name="adj5" fmla="val 30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818572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841742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77422" y="120928"/>
          <a:ext cx="4366636" cy="4366636"/>
        </a:xfrm>
        <a:prstGeom prst="leftCircularArrow">
          <a:avLst>
            <a:gd name="adj1" fmla="val 2586"/>
            <a:gd name="adj2" fmla="val 314011"/>
            <a:gd name="adj3" fmla="val 1868453"/>
            <a:gd name="adj4" fmla="val 8803421"/>
            <a:gd name="adj5" fmla="val 30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643969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667139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512804" y="381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2519" y="240096"/>
        <a:ext cx="1157448" cy="1157448"/>
      </dsp:txXfrm>
    </dsp:sp>
    <dsp:sp modelId="{4CBD46F2-5D27-4930-9F4E-AEC3AB361AF0}">
      <dsp:nvSpPr>
        <dsp:cNvPr id="0" name=""/>
        <dsp:cNvSpPr/>
      </dsp:nvSpPr>
      <dsp:spPr>
        <a:xfrm rot="3600000">
          <a:off x="2721967" y="1596666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54644" y="1650558"/>
        <a:ext cx="304980" cy="331468"/>
      </dsp:txXfrm>
    </dsp:sp>
    <dsp:sp modelId="{5D9EDD51-4D73-4133-B16F-EDA892D60367}">
      <dsp:nvSpPr>
        <dsp:cNvPr id="0" name=""/>
        <dsp:cNvSpPr/>
      </dsp:nvSpPr>
      <dsp:spPr>
        <a:xfrm>
          <a:off x="2742268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81983" y="2369591"/>
        <a:ext cx="1157448" cy="1157448"/>
      </dsp:txXfrm>
    </dsp:sp>
    <dsp:sp modelId="{A36D8D8C-F2BE-459D-8DD5-DE9774D76D63}">
      <dsp:nvSpPr>
        <dsp:cNvPr id="0" name=""/>
        <dsp:cNvSpPr/>
      </dsp:nvSpPr>
      <dsp:spPr>
        <a:xfrm rot="10800000">
          <a:off x="2125730" y="2672092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56436" y="2782581"/>
        <a:ext cx="304980" cy="331468"/>
      </dsp:txXfrm>
    </dsp:sp>
    <dsp:sp modelId="{1C77328C-01EF-4A18-9552-44DE0492D09D}">
      <dsp:nvSpPr>
        <dsp:cNvPr id="0" name=""/>
        <dsp:cNvSpPr/>
      </dsp:nvSpPr>
      <dsp:spPr>
        <a:xfrm>
          <a:off x="283339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3054" y="2369591"/>
        <a:ext cx="1157448" cy="1157448"/>
      </dsp:txXfrm>
    </dsp:sp>
    <dsp:sp modelId="{7A5703DB-85B0-4E9B-9DC1-8B487584F39A}">
      <dsp:nvSpPr>
        <dsp:cNvPr id="0" name=""/>
        <dsp:cNvSpPr/>
      </dsp:nvSpPr>
      <dsp:spPr>
        <a:xfrm rot="18000000">
          <a:off x="1492502" y="1618023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25179" y="1785109"/>
        <a:ext cx="304980" cy="3314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2927173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27173"/>
        <a:ext cx="3226117" cy="834883"/>
      </dsp:txXfrm>
    </dsp:sp>
    <dsp:sp modelId="{BAF65991-9CE4-4754-977C-9C8F63F02D54}">
      <dsp:nvSpPr>
        <dsp:cNvPr id="0" name=""/>
        <dsp:cNvSpPr/>
      </dsp:nvSpPr>
      <dsp:spPr>
        <a:xfrm>
          <a:off x="0" y="1953142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53142"/>
        <a:ext cx="3226117" cy="834883"/>
      </dsp:txXfrm>
    </dsp:sp>
    <dsp:sp modelId="{9ECBCF7B-1C23-482E-BFF3-6E284686C6E8}">
      <dsp:nvSpPr>
        <dsp:cNvPr id="0" name=""/>
        <dsp:cNvSpPr/>
      </dsp:nvSpPr>
      <dsp:spPr>
        <a:xfrm>
          <a:off x="0" y="979110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979110"/>
        <a:ext cx="3226117" cy="834883"/>
      </dsp:txXfrm>
    </dsp:sp>
    <dsp:sp modelId="{B54CC3AA-B839-4548-9702-4B6C71B39595}">
      <dsp:nvSpPr>
        <dsp:cNvPr id="0" name=""/>
        <dsp:cNvSpPr/>
      </dsp:nvSpPr>
      <dsp:spPr>
        <a:xfrm>
          <a:off x="0" y="5079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079"/>
        <a:ext cx="3226117" cy="834883"/>
      </dsp:txXfrm>
    </dsp:sp>
    <dsp:sp modelId="{3A43D483-88E2-4A15-87CA-BCF620F2DCD1}">
      <dsp:nvSpPr>
        <dsp:cNvPr id="0" name=""/>
        <dsp:cNvSpPr/>
      </dsp:nvSpPr>
      <dsp:spPr>
        <a:xfrm>
          <a:off x="6360581" y="74653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80958" y="95030"/>
        <a:ext cx="1002850" cy="654982"/>
      </dsp:txXfrm>
    </dsp:sp>
    <dsp:sp modelId="{EEC13D5B-CD33-4589-BFA5-7BA6B0C1BB15}">
      <dsp:nvSpPr>
        <dsp:cNvPr id="0" name=""/>
        <dsp:cNvSpPr/>
      </dsp:nvSpPr>
      <dsp:spPr>
        <a:xfrm>
          <a:off x="5525697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1356686" y="0"/>
              </a:moveTo>
              <a:lnTo>
                <a:pt x="1356686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5003895" y="1048684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24272" y="1069061"/>
        <a:ext cx="1002850" cy="654982"/>
      </dsp:txXfrm>
    </dsp:sp>
    <dsp:sp modelId="{C24F2270-8ED7-47D2-9F85-234A07C97831}">
      <dsp:nvSpPr>
        <dsp:cNvPr id="0" name=""/>
        <dsp:cNvSpPr/>
      </dsp:nvSpPr>
      <dsp:spPr>
        <a:xfrm>
          <a:off x="4847354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4325551" y="2022715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928" y="2043092"/>
        <a:ext cx="1002850" cy="654982"/>
      </dsp:txXfrm>
    </dsp:sp>
    <dsp:sp modelId="{3F94E4CE-4E29-4E50-8DF2-69E0BFA0D2E9}">
      <dsp:nvSpPr>
        <dsp:cNvPr id="0" name=""/>
        <dsp:cNvSpPr/>
      </dsp:nvSpPr>
      <dsp:spPr>
        <a:xfrm>
          <a:off x="5525697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5682238" y="2022715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2615" y="2043092"/>
        <a:ext cx="1002850" cy="654982"/>
      </dsp:txXfrm>
    </dsp:sp>
    <dsp:sp modelId="{52EA4D95-5BE7-4CC4-8FE9-B74D67CBF6F1}">
      <dsp:nvSpPr>
        <dsp:cNvPr id="0" name=""/>
        <dsp:cNvSpPr/>
      </dsp:nvSpPr>
      <dsp:spPr>
        <a:xfrm>
          <a:off x="6882383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1356686" y="139147"/>
              </a:lnTo>
              <a:lnTo>
                <a:pt x="1356686" y="27829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717267" y="1048684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1069061"/>
        <a:ext cx="1002850" cy="654982"/>
      </dsp:txXfrm>
    </dsp:sp>
    <dsp:sp modelId="{C8D27CAE-61B0-4387-9463-7D3212052A0E}">
      <dsp:nvSpPr>
        <dsp:cNvPr id="0" name=""/>
        <dsp:cNvSpPr/>
      </dsp:nvSpPr>
      <dsp:spPr>
        <a:xfrm>
          <a:off x="8193350" y="1744421"/>
          <a:ext cx="91440" cy="2782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29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717267" y="2022715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2043092"/>
        <a:ext cx="1002850" cy="654982"/>
      </dsp:txXfrm>
    </dsp:sp>
    <dsp:sp modelId="{DB51306D-7587-4C58-8C34-559ED0BF1010}">
      <dsp:nvSpPr>
        <dsp:cNvPr id="0" name=""/>
        <dsp:cNvSpPr/>
      </dsp:nvSpPr>
      <dsp:spPr>
        <a:xfrm>
          <a:off x="7560727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7038924" y="2996747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59301" y="3017124"/>
        <a:ext cx="1002850" cy="654982"/>
      </dsp:txXfrm>
    </dsp:sp>
    <dsp:sp modelId="{257F7053-CD3E-4495-BB09-6C977AFDF0C3}">
      <dsp:nvSpPr>
        <dsp:cNvPr id="0" name=""/>
        <dsp:cNvSpPr/>
      </dsp:nvSpPr>
      <dsp:spPr>
        <a:xfrm>
          <a:off x="8239070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395611" y="2996747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5988" y="3017124"/>
        <a:ext cx="1002850" cy="6549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358741"/>
        <a:ext cx="2006294" cy="683628"/>
      </dsp:txXfrm>
    </dsp:sp>
    <dsp:sp modelId="{EE9AC8E8-07F2-48EB-8D0C-86C6717E36A8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1211035"/>
        <a:ext cx="2006294" cy="683628"/>
      </dsp:txXfrm>
    </dsp:sp>
    <dsp:sp modelId="{66018777-B323-4006-8536-5A3340E5F2D5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gradFill rotWithShape="1">
          <a:gsLst>
            <a:gs pos="0">
              <a:schemeClr val="accent5">
                <a:tint val="70000"/>
                <a:satMod val="100000"/>
                <a:lumMod val="110000"/>
              </a:schemeClr>
            </a:gs>
            <a:gs pos="50000">
              <a:schemeClr val="accent5">
                <a:tint val="75000"/>
                <a:satMod val="101000"/>
                <a:lumMod val="105000"/>
              </a:schemeClr>
            </a:gs>
            <a:gs pos="100000">
              <a:schemeClr val="accent5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2063330"/>
        <a:ext cx="2006294" cy="6836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C098-8FE7-448E-94C3-C18AF355E438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EA8DF-7383-4EAB-AA9B-E274983A31E2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微信公众号界面、</a:t>
          </a:r>
          <a:r>
            <a:rPr lang="en-US" altLang="zh-CN" sz="1500" kern="1200" dirty="0"/>
            <a:t>PWA</a:t>
          </a:r>
          <a:r>
            <a:rPr lang="zh-CN" altLang="en-US" sz="1500" kern="1200" dirty="0"/>
            <a:t>界面、管理操作界面</a:t>
          </a:r>
          <a:endParaRPr lang="en-US" sz="1500" kern="1200" dirty="0"/>
        </a:p>
      </dsp:txBody>
      <dsp:txXfrm>
        <a:off x="2128990" y="358741"/>
        <a:ext cx="2006294" cy="683628"/>
      </dsp:txXfrm>
    </dsp:sp>
    <dsp:sp modelId="{42F108A6-A630-414D-8F0A-671D8390B369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品端程序、浏览器</a:t>
          </a:r>
          <a:endParaRPr lang="en-US" sz="1500" kern="1200" dirty="0"/>
        </a:p>
      </dsp:txBody>
      <dsp:txXfrm>
        <a:off x="2128990" y="1211035"/>
        <a:ext cx="2006294" cy="683628"/>
      </dsp:txXfrm>
    </dsp:sp>
    <dsp:sp modelId="{D5D11C3F-2A7D-400E-A3C5-FA569CE180FF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手机，移动终端，一体秤，</a:t>
          </a:r>
          <a:r>
            <a:rPr lang="en-US" altLang="zh-CN" sz="1500" kern="1200" dirty="0"/>
            <a:t>PC</a:t>
          </a:r>
          <a:r>
            <a:rPr lang="zh-CN" altLang="en-US" sz="1500" kern="1200" dirty="0"/>
            <a:t>工作站</a:t>
          </a:r>
          <a:endParaRPr lang="en-US" sz="1500" kern="1200" dirty="0"/>
        </a:p>
      </dsp:txBody>
      <dsp:txXfrm>
        <a:off x="2128990" y="2063330"/>
        <a:ext cx="2006294" cy="68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1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5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5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66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5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2" r:id="rId1"/>
    <p:sldLayoutId id="2147484693" r:id="rId2"/>
    <p:sldLayoutId id="2147484694" r:id="rId3"/>
    <p:sldLayoutId id="2147484695" r:id="rId4"/>
    <p:sldLayoutId id="2147484696" r:id="rId5"/>
    <p:sldLayoutId id="2147484697" r:id="rId6"/>
    <p:sldLayoutId id="2147484698" r:id="rId7"/>
    <p:sldLayoutId id="2147484699" r:id="rId8"/>
    <p:sldLayoutId id="2147484700" r:id="rId9"/>
    <p:sldLayoutId id="2147484701" r:id="rId10"/>
    <p:sldLayoutId id="214748470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品链供销平台</a:t>
            </a:r>
            <a:endParaRPr 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业务和架构设计</a:t>
            </a:r>
            <a:endParaRPr lang="en-US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供应链流程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产源（或版块）是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根据信息发起物流，按目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标日期、产品、目标中枢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三个因素排程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中枢是对照信息处理物流，按来源版块，产品两个关键因素来排程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与一般互联网平台的区别</a:t>
            </a: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202021"/>
              </p:ext>
            </p:extLst>
          </p:nvPr>
        </p:nvGraphicFramePr>
        <p:xfrm>
          <a:off x="676275" y="2011363"/>
          <a:ext cx="10753727" cy="511624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7666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4123094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4032967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中惠农通平台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44876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86BC-25F1-440A-A549-15CD5993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675464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3C81F-7C6D-4E7D-B59F-D3376B89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8DDB616-E187-43D9-BD86-261EC88D8B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3318789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部署方案（研发及初期）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981286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878053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385178" y="6006718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月租约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1,000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540943" y="3410503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438784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04749" y="30720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672188" y="3532205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60582" y="3045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001307" y="4812242"/>
            <a:ext cx="8361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144668" y="4792373"/>
            <a:ext cx="8361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341363" y="3669135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B87E51D-2951-F37E-5313-36046111751C}"/>
              </a:ext>
            </a:extLst>
          </p:cNvPr>
          <p:cNvSpPr/>
          <p:nvPr/>
        </p:nvSpPr>
        <p:spPr>
          <a:xfrm>
            <a:off x="9891124" y="1901995"/>
            <a:ext cx="1333898" cy="1024066"/>
          </a:xfrm>
          <a:prstGeom prst="wedgeRectCallout">
            <a:avLst>
              <a:gd name="adj1" fmla="val -142388"/>
              <a:gd name="adj2" fmla="val 123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两个表空间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两个存储盘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部署方案（成长期）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827976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5076747" y="5896651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20,000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7409277" y="2831244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3785495" y="2819395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4003804" y="24619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5376662" y="2762833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7437087" y="24619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D6B02CD-5D8B-5231-FCBD-1546C145E050}"/>
              </a:ext>
            </a:extLst>
          </p:cNvPr>
          <p:cNvSpPr/>
          <p:nvPr/>
        </p:nvSpPr>
        <p:spPr>
          <a:xfrm>
            <a:off x="7861763" y="1133666"/>
            <a:ext cx="1333898" cy="1024066"/>
          </a:xfrm>
          <a:prstGeom prst="wedgeRectCallout">
            <a:avLst>
              <a:gd name="adj1" fmla="val -142388"/>
              <a:gd name="adj2" fmla="val 123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两个表空间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两个存储盘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5108879" y="3254117"/>
            <a:ext cx="790700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6233081" y="3254117"/>
            <a:ext cx="790700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域名资源分配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654618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6650454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B5DF3-B6DE-46ED-BE50-B4629F09B4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83970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58356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对象模型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7394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供应链收入分配和费用构成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操作权限和层级协作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82AE7FC9-63B2-5387-3C0D-816FB7DF148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5515323"/>
              </p:ext>
            </p:extLst>
          </p:nvPr>
        </p:nvGraphicFramePr>
        <p:xfrm>
          <a:off x="812800" y="2151062"/>
          <a:ext cx="2209800" cy="87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44B3506-9E0B-5BD7-7B9A-9BF721B06D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895848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" name="Arrow: Down 19">
            <a:extLst>
              <a:ext uri="{FF2B5EF4-FFF2-40B4-BE49-F238E27FC236}">
                <a16:creationId xmlns:a16="http://schemas.microsoft.com/office/drawing/2014/main" id="{E95AC18B-B6F0-2D88-6CBE-D530EF64BC04}"/>
              </a:ext>
            </a:extLst>
          </p:cNvPr>
          <p:cNvSpPr/>
          <p:nvPr/>
        </p:nvSpPr>
        <p:spPr>
          <a:xfrm>
            <a:off x="9045574" y="2997201"/>
            <a:ext cx="592667" cy="4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88C7DA-A359-B019-F9D8-DC6FB7E8B67A}"/>
              </a:ext>
            </a:extLst>
          </p:cNvPr>
          <p:cNvSpPr/>
          <p:nvPr/>
        </p:nvSpPr>
        <p:spPr>
          <a:xfrm>
            <a:off x="10081683" y="3936999"/>
            <a:ext cx="592667" cy="44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297C8A-BE62-BBF1-416E-8B20666E2AE0}"/>
              </a:ext>
            </a:extLst>
          </p:cNvPr>
          <p:cNvSpPr txBox="1"/>
          <p:nvPr/>
        </p:nvSpPr>
        <p:spPr>
          <a:xfrm>
            <a:off x="741146" y="3225800"/>
            <a:ext cx="5035238" cy="263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每个单元有五种抽象权限（未必都使用），其中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涵盖了其他三种；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只给上级单元映射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上级单元的权限自动映射到下级单元（代ＸＸ）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如果下级拒绝委托代办，则上级的管理权限自动拥有下级的审核权限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否则委托代办，上级的各种权限自动带到下级（代管理包含审核）</a:t>
            </a:r>
          </a:p>
        </p:txBody>
      </p:sp>
      <p:graphicFrame>
        <p:nvGraphicFramePr>
          <p:cNvPr id="27" name="Content Placeholder 21">
            <a:extLst>
              <a:ext uri="{FF2B5EF4-FFF2-40B4-BE49-F238E27FC236}">
                <a16:creationId xmlns:a16="http://schemas.microsoft.com/office/drawing/2014/main" id="{0703C5F9-6EBB-1D37-08E9-D0F8D643C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891769"/>
              </p:ext>
            </p:extLst>
          </p:nvPr>
        </p:nvGraphicFramePr>
        <p:xfrm>
          <a:off x="3352800" y="2151062"/>
          <a:ext cx="2209800" cy="87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8" name="Arrow: Right 27">
            <a:extLst>
              <a:ext uri="{FF2B5EF4-FFF2-40B4-BE49-F238E27FC236}">
                <a16:creationId xmlns:a16="http://schemas.microsoft.com/office/drawing/2014/main" id="{3F94E48C-809F-564C-0EEE-6E4DCF15C89B}"/>
              </a:ext>
            </a:extLst>
          </p:cNvPr>
          <p:cNvSpPr/>
          <p:nvPr/>
        </p:nvSpPr>
        <p:spPr>
          <a:xfrm>
            <a:off x="3073930" y="2442212"/>
            <a:ext cx="254000" cy="325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C1B815-9F31-8B5D-E07F-D52B7216095B}"/>
              </a:ext>
            </a:extLst>
          </p:cNvPr>
          <p:cNvSpPr txBox="1"/>
          <p:nvPr/>
        </p:nvSpPr>
        <p:spPr>
          <a:xfrm>
            <a:off x="6406056" y="1878936"/>
            <a:ext cx="4268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能动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又严格，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避免过度程序化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76885" y="2751138"/>
            <a:ext cx="2724504" cy="32004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调用银行接口进行分账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CB9D4F-98A8-8D87-6FAE-B632BE5E70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98489975"/>
              </p:ext>
            </p:extLst>
          </p:nvPr>
        </p:nvGraphicFramePr>
        <p:xfrm>
          <a:off x="2235589" y="2307771"/>
          <a:ext cx="3860411" cy="127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EE99FA-FC5D-0E91-3C94-EA2BBE18834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7395119"/>
              </p:ext>
            </p:extLst>
          </p:nvPr>
        </p:nvGraphicFramePr>
        <p:xfrm>
          <a:off x="917053" y="3733253"/>
          <a:ext cx="8714627" cy="2595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473D85A4-584E-4C02-597F-0310F934CE49}"/>
              </a:ext>
            </a:extLst>
          </p:cNvPr>
          <p:cNvSpPr/>
          <p:nvPr/>
        </p:nvSpPr>
        <p:spPr>
          <a:xfrm>
            <a:off x="4990008" y="3657600"/>
            <a:ext cx="653143" cy="80118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分账</a:t>
            </a:r>
            <a:endParaRPr 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F09ADDE-BC17-CA35-E682-802B314B1CF2}"/>
              </a:ext>
            </a:extLst>
          </p:cNvPr>
          <p:cNvSpPr/>
          <p:nvPr/>
        </p:nvSpPr>
        <p:spPr>
          <a:xfrm>
            <a:off x="2669184" y="3657600"/>
            <a:ext cx="653143" cy="80118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</a:t>
            </a:r>
            <a:endParaRPr 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49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功能模型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41920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手机上操作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所有的业务操作都可以在手机上方便操作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通过微信公众号引流接入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窗体时序和回退机制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所有的业务操作都可以在手机上方便操作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通过微信公众号引流接入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86B063B-13C1-1CD9-C12E-B6AAE0B205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0516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1BB807-9C7D-BF9E-4F31-6663B808FFBC}"/>
              </a:ext>
            </a:extLst>
          </p:cNvPr>
          <p:cNvSpPr/>
          <p:nvPr/>
        </p:nvSpPr>
        <p:spPr>
          <a:xfrm>
            <a:off x="6705600" y="31242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8DB39-97CF-07D8-9BE5-495F3BB73212}"/>
              </a:ext>
            </a:extLst>
          </p:cNvPr>
          <p:cNvSpPr/>
          <p:nvPr/>
        </p:nvSpPr>
        <p:spPr>
          <a:xfrm>
            <a:off x="6705600" y="42926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18013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私章、记号笔、登记簿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尽量免除对信息系统的极端依赖，很多作业场景在离线状态可以正常进行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E827-1D4A-4525-F013-8D27A2BE11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供应链业务＋零售业务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在零售业务中，体验中心是管理多个商户的机构，是负责供应链收货，零售电商收货发货，市场端产品检测清洗的关键点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Custom 5">
      <a:dk1>
        <a:srgbClr val="595959"/>
      </a:dk1>
      <a:lt1>
        <a:sysClr val="window" lastClr="FFFFFF"/>
      </a:lt1>
      <a:dk2>
        <a:srgbClr val="75707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9994</TotalTime>
  <Words>1828</Words>
  <Application>Microsoft Office PowerPoint</Application>
  <PresentationFormat>Widescreen</PresentationFormat>
  <Paragraphs>264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微软雅黑</vt:lpstr>
      <vt:lpstr>Arial</vt:lpstr>
      <vt:lpstr>Calibri</vt:lpstr>
      <vt:lpstr>Calibri Light</vt:lpstr>
      <vt:lpstr>Consolas</vt:lpstr>
      <vt:lpstr>Wingdings</vt:lpstr>
      <vt:lpstr>Metropolitan</vt:lpstr>
      <vt:lpstr>品链供销平台</vt:lpstr>
      <vt:lpstr>对象模型</vt:lpstr>
      <vt:lpstr>功能模型</vt:lpstr>
      <vt:lpstr>手机上操作</vt:lpstr>
      <vt:lpstr>窗体时序和回退机制</vt:lpstr>
      <vt:lpstr>私章、记号笔、登记簿</vt:lpstr>
      <vt:lpstr>供应链业务＋零售业务</vt:lpstr>
      <vt:lpstr>供应链业务</vt:lpstr>
      <vt:lpstr>零售业务</vt:lpstr>
      <vt:lpstr>供应链流程</vt:lpstr>
      <vt:lpstr>与一般互联网平台的区别</vt:lpstr>
      <vt:lpstr>平台运行架构</vt:lpstr>
      <vt:lpstr>系统软硬件组成</vt:lpstr>
      <vt:lpstr>部署方案（研发及初期）</vt:lpstr>
      <vt:lpstr>部署方案（成长期）</vt:lpstr>
      <vt:lpstr>域名资源分配</vt:lpstr>
      <vt:lpstr>账号与账户的关联</vt:lpstr>
      <vt:lpstr>账户层级关系</vt:lpstr>
      <vt:lpstr>抽象对象模型</vt:lpstr>
      <vt:lpstr>供应链收入分配和费用构成</vt:lpstr>
      <vt:lpstr>操作权限和层级协作</vt:lpstr>
      <vt:lpstr>一体秤</vt:lpstr>
      <vt:lpstr>调用银行接口进行分账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1326</cp:revision>
  <dcterms:created xsi:type="dcterms:W3CDTF">2021-05-31T06:14:10Z</dcterms:created>
  <dcterms:modified xsi:type="dcterms:W3CDTF">2022-12-29T10:56:48Z</dcterms:modified>
</cp:coreProperties>
</file>