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46"/>
  </p:notesMasterIdLst>
  <p:sldIdLst>
    <p:sldId id="265" r:id="rId2"/>
    <p:sldId id="327" r:id="rId3"/>
    <p:sldId id="328" r:id="rId4"/>
    <p:sldId id="329" r:id="rId5"/>
    <p:sldId id="330" r:id="rId6"/>
    <p:sldId id="331" r:id="rId7"/>
    <p:sldId id="323" r:id="rId8"/>
    <p:sldId id="294" r:id="rId9"/>
    <p:sldId id="320" r:id="rId10"/>
    <p:sldId id="273" r:id="rId11"/>
    <p:sldId id="286" r:id="rId12"/>
    <p:sldId id="295" r:id="rId13"/>
    <p:sldId id="308" r:id="rId14"/>
    <p:sldId id="309" r:id="rId15"/>
    <p:sldId id="299" r:id="rId16"/>
    <p:sldId id="324" r:id="rId17"/>
    <p:sldId id="288" r:id="rId18"/>
    <p:sldId id="325" r:id="rId19"/>
    <p:sldId id="326" r:id="rId20"/>
    <p:sldId id="291" r:id="rId21"/>
    <p:sldId id="317" r:id="rId22"/>
    <p:sldId id="316" r:id="rId23"/>
    <p:sldId id="318" r:id="rId24"/>
    <p:sldId id="287" r:id="rId25"/>
    <p:sldId id="303" r:id="rId26"/>
    <p:sldId id="322" r:id="rId27"/>
    <p:sldId id="264" r:id="rId28"/>
    <p:sldId id="321" r:id="rId29"/>
    <p:sldId id="304" r:id="rId30"/>
    <p:sldId id="292" r:id="rId31"/>
    <p:sldId id="285" r:id="rId32"/>
    <p:sldId id="271" r:id="rId33"/>
    <p:sldId id="280" r:id="rId34"/>
    <p:sldId id="310" r:id="rId35"/>
    <p:sldId id="284" r:id="rId36"/>
    <p:sldId id="281" r:id="rId37"/>
    <p:sldId id="282" r:id="rId38"/>
    <p:sldId id="283" r:id="rId39"/>
    <p:sldId id="305" r:id="rId40"/>
    <p:sldId id="307" r:id="rId41"/>
    <p:sldId id="293" r:id="rId42"/>
    <p:sldId id="289" r:id="rId43"/>
    <p:sldId id="313" r:id="rId44"/>
    <p:sldId id="31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31" y="-4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BAE51-EDE7-4144-924D-73DAFB33453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06194-03B8-4411-96A3-F034932D57AE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业务模型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B3089-6666-472A-BB9F-30D845A15FBA}" type="parTrans" cxnId="{D298A109-9245-406A-84CE-B8A0EBD4CC4B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DB1A11-06C0-4FB4-B4F0-5E45AE823981}" type="sibTrans" cxnId="{D298A109-9245-406A-84CE-B8A0EBD4CC4B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72B480-2103-40ED-9E6D-F7EA70483B13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数据结构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E9D7A8-EB14-4451-ACEC-08F6B1953AC7}" type="parTrans" cxnId="{57A0E490-D4EF-4C7A-A1B4-B2C1C091DCB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105BCC-3927-4772-9340-E57092AB13A2}" type="sibTrans" cxnId="{57A0E490-D4EF-4C7A-A1B4-B2C1C091DCB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CAB59-DCA6-4D18-9C9C-CFC6149A723F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架构设计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D654F0-1D56-4968-BF79-B370C3FEDED7}" type="parTrans" cxnId="{802F17B2-FE80-41D0-BD05-978BD9F57367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D7DE39-4043-4F7A-ADC3-C0A8A91D6201}" type="sibTrans" cxnId="{802F17B2-FE80-41D0-BD05-978BD9F57367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579DEB-11AA-4E4C-86D6-F1AF11B3B6A7}" type="pres">
      <dgm:prSet presAssocID="{A7CBAE51-EDE7-4144-924D-73DAFB334537}" presName="Name0" presStyleCnt="0">
        <dgm:presLayoutVars>
          <dgm:chMax val="7"/>
          <dgm:chPref val="7"/>
          <dgm:dir/>
        </dgm:presLayoutVars>
      </dgm:prSet>
      <dgm:spPr/>
    </dgm:pt>
    <dgm:pt modelId="{82F78B8F-F61D-4BCE-AD80-ED7D9C9833C5}" type="pres">
      <dgm:prSet presAssocID="{A7CBAE51-EDE7-4144-924D-73DAFB334537}" presName="Name1" presStyleCnt="0"/>
      <dgm:spPr/>
    </dgm:pt>
    <dgm:pt modelId="{D6C11DA3-623E-4FA5-9B5A-A073D1A5F5AA}" type="pres">
      <dgm:prSet presAssocID="{A7CBAE51-EDE7-4144-924D-73DAFB334537}" presName="cycle" presStyleCnt="0"/>
      <dgm:spPr/>
    </dgm:pt>
    <dgm:pt modelId="{A89B2BDC-FD9F-4DEE-89FA-4DE8A326C940}" type="pres">
      <dgm:prSet presAssocID="{A7CBAE51-EDE7-4144-924D-73DAFB334537}" presName="srcNode" presStyleLbl="node1" presStyleIdx="0" presStyleCnt="3"/>
      <dgm:spPr/>
    </dgm:pt>
    <dgm:pt modelId="{678FB037-B7B1-4839-BDB1-B752F67B34CB}" type="pres">
      <dgm:prSet presAssocID="{A7CBAE51-EDE7-4144-924D-73DAFB334537}" presName="conn" presStyleLbl="parChTrans1D2" presStyleIdx="0" presStyleCnt="1"/>
      <dgm:spPr/>
    </dgm:pt>
    <dgm:pt modelId="{E9D6C081-2BD5-4652-AA1D-2481F0B41F84}" type="pres">
      <dgm:prSet presAssocID="{A7CBAE51-EDE7-4144-924D-73DAFB334537}" presName="extraNode" presStyleLbl="node1" presStyleIdx="0" presStyleCnt="3"/>
      <dgm:spPr/>
    </dgm:pt>
    <dgm:pt modelId="{FC72B8B7-BBD9-4979-8698-C5687D939B8E}" type="pres">
      <dgm:prSet presAssocID="{A7CBAE51-EDE7-4144-924D-73DAFB334537}" presName="dstNode" presStyleLbl="node1" presStyleIdx="0" presStyleCnt="3"/>
      <dgm:spPr/>
    </dgm:pt>
    <dgm:pt modelId="{89644E13-1DBA-43E8-9A7C-D283AC32A6A7}" type="pres">
      <dgm:prSet presAssocID="{D6706194-03B8-4411-96A3-F034932D57AE}" presName="text_1" presStyleLbl="node1" presStyleIdx="0" presStyleCnt="3">
        <dgm:presLayoutVars>
          <dgm:bulletEnabled val="1"/>
        </dgm:presLayoutVars>
      </dgm:prSet>
      <dgm:spPr/>
    </dgm:pt>
    <dgm:pt modelId="{84091C33-E34C-44AB-96A4-1A7BA853B5D9}" type="pres">
      <dgm:prSet presAssocID="{D6706194-03B8-4411-96A3-F034932D57AE}" presName="accent_1" presStyleCnt="0"/>
      <dgm:spPr/>
    </dgm:pt>
    <dgm:pt modelId="{C4F3DA44-1394-4B4B-B33B-2A789B0E9658}" type="pres">
      <dgm:prSet presAssocID="{D6706194-03B8-4411-96A3-F034932D57AE}" presName="accentRepeatNode" presStyleLbl="solidFgAcc1" presStyleIdx="0" presStyleCnt="3"/>
      <dgm:spPr/>
    </dgm:pt>
    <dgm:pt modelId="{618EDF76-E411-4A14-9BEB-59A67E3F6303}" type="pres">
      <dgm:prSet presAssocID="{6A72B480-2103-40ED-9E6D-F7EA70483B13}" presName="text_2" presStyleLbl="node1" presStyleIdx="1" presStyleCnt="3">
        <dgm:presLayoutVars>
          <dgm:bulletEnabled val="1"/>
        </dgm:presLayoutVars>
      </dgm:prSet>
      <dgm:spPr/>
    </dgm:pt>
    <dgm:pt modelId="{09E7A968-77B5-45DF-AD3E-25FC64DA1578}" type="pres">
      <dgm:prSet presAssocID="{6A72B480-2103-40ED-9E6D-F7EA70483B13}" presName="accent_2" presStyleCnt="0"/>
      <dgm:spPr/>
    </dgm:pt>
    <dgm:pt modelId="{D5FD112B-74E4-4184-BC8F-C482289E2D2A}" type="pres">
      <dgm:prSet presAssocID="{6A72B480-2103-40ED-9E6D-F7EA70483B13}" presName="accentRepeatNode" presStyleLbl="solidFgAcc1" presStyleIdx="1" presStyleCnt="3"/>
      <dgm:spPr/>
    </dgm:pt>
    <dgm:pt modelId="{AAD99E5C-DA23-4490-88FB-CE09B814264F}" type="pres">
      <dgm:prSet presAssocID="{7F1CAB59-DCA6-4D18-9C9C-CFC6149A723F}" presName="text_3" presStyleLbl="node1" presStyleIdx="2" presStyleCnt="3">
        <dgm:presLayoutVars>
          <dgm:bulletEnabled val="1"/>
        </dgm:presLayoutVars>
      </dgm:prSet>
      <dgm:spPr/>
    </dgm:pt>
    <dgm:pt modelId="{CE83BABF-3939-4225-A25D-CBD199FC2843}" type="pres">
      <dgm:prSet presAssocID="{7F1CAB59-DCA6-4D18-9C9C-CFC6149A723F}" presName="accent_3" presStyleCnt="0"/>
      <dgm:spPr/>
    </dgm:pt>
    <dgm:pt modelId="{49ACDFD7-39F4-44E7-9681-4B116007D092}" type="pres">
      <dgm:prSet presAssocID="{7F1CAB59-DCA6-4D18-9C9C-CFC6149A723F}" presName="accentRepeatNode" presStyleLbl="solidFgAcc1" presStyleIdx="2" presStyleCnt="3"/>
      <dgm:spPr/>
    </dgm:pt>
  </dgm:ptLst>
  <dgm:cxnLst>
    <dgm:cxn modelId="{D298A109-9245-406A-84CE-B8A0EBD4CC4B}" srcId="{A7CBAE51-EDE7-4144-924D-73DAFB334537}" destId="{D6706194-03B8-4411-96A3-F034932D57AE}" srcOrd="0" destOrd="0" parTransId="{3B6B3089-6666-472A-BB9F-30D845A15FBA}" sibTransId="{14DB1A11-06C0-4FB4-B4F0-5E45AE823981}"/>
    <dgm:cxn modelId="{D5876214-8CFA-43BC-91B8-41770940CF63}" type="presOf" srcId="{D6706194-03B8-4411-96A3-F034932D57AE}" destId="{89644E13-1DBA-43E8-9A7C-D283AC32A6A7}" srcOrd="0" destOrd="0" presId="urn:microsoft.com/office/officeart/2008/layout/VerticalCurvedList"/>
    <dgm:cxn modelId="{73B56E50-A0BA-473B-B953-2FA00DD7F7C2}" type="presOf" srcId="{A7CBAE51-EDE7-4144-924D-73DAFB334537}" destId="{F6579DEB-11AA-4E4C-86D6-F1AF11B3B6A7}" srcOrd="0" destOrd="0" presId="urn:microsoft.com/office/officeart/2008/layout/VerticalCurvedList"/>
    <dgm:cxn modelId="{BDF1E457-A4AE-4CC9-8DEC-6AA9E033B259}" type="presOf" srcId="{6A72B480-2103-40ED-9E6D-F7EA70483B13}" destId="{618EDF76-E411-4A14-9BEB-59A67E3F6303}" srcOrd="0" destOrd="0" presId="urn:microsoft.com/office/officeart/2008/layout/VerticalCurvedList"/>
    <dgm:cxn modelId="{57A0E490-D4EF-4C7A-A1B4-B2C1C091DCBF}" srcId="{A7CBAE51-EDE7-4144-924D-73DAFB334537}" destId="{6A72B480-2103-40ED-9E6D-F7EA70483B13}" srcOrd="1" destOrd="0" parTransId="{5CE9D7A8-EB14-4451-ACEC-08F6B1953AC7}" sibTransId="{38105BCC-3927-4772-9340-E57092AB13A2}"/>
    <dgm:cxn modelId="{F14E0896-CE52-447F-A585-AA2D765ACDA2}" type="presOf" srcId="{7F1CAB59-DCA6-4D18-9C9C-CFC6149A723F}" destId="{AAD99E5C-DA23-4490-88FB-CE09B814264F}" srcOrd="0" destOrd="0" presId="urn:microsoft.com/office/officeart/2008/layout/VerticalCurvedList"/>
    <dgm:cxn modelId="{802F17B2-FE80-41D0-BD05-978BD9F57367}" srcId="{A7CBAE51-EDE7-4144-924D-73DAFB334537}" destId="{7F1CAB59-DCA6-4D18-9C9C-CFC6149A723F}" srcOrd="2" destOrd="0" parTransId="{CFD654F0-1D56-4968-BF79-B370C3FEDED7}" sibTransId="{4DD7DE39-4043-4F7A-ADC3-C0A8A91D6201}"/>
    <dgm:cxn modelId="{93BBF5B8-0099-4AA3-8126-BEDB85FDDFD2}" type="presOf" srcId="{14DB1A11-06C0-4FB4-B4F0-5E45AE823981}" destId="{678FB037-B7B1-4839-BDB1-B752F67B34CB}" srcOrd="0" destOrd="0" presId="urn:microsoft.com/office/officeart/2008/layout/VerticalCurvedList"/>
    <dgm:cxn modelId="{E2E20B5E-F6A7-4BA9-8309-4E1AF868EFA8}" type="presParOf" srcId="{F6579DEB-11AA-4E4C-86D6-F1AF11B3B6A7}" destId="{82F78B8F-F61D-4BCE-AD80-ED7D9C9833C5}" srcOrd="0" destOrd="0" presId="urn:microsoft.com/office/officeart/2008/layout/VerticalCurvedList"/>
    <dgm:cxn modelId="{297929DC-01DB-4CF1-80D4-7686B3B8F289}" type="presParOf" srcId="{82F78B8F-F61D-4BCE-AD80-ED7D9C9833C5}" destId="{D6C11DA3-623E-4FA5-9B5A-A073D1A5F5AA}" srcOrd="0" destOrd="0" presId="urn:microsoft.com/office/officeart/2008/layout/VerticalCurvedList"/>
    <dgm:cxn modelId="{6F89D679-3976-4E8C-9DF7-3CE498B3FA72}" type="presParOf" srcId="{D6C11DA3-623E-4FA5-9B5A-A073D1A5F5AA}" destId="{A89B2BDC-FD9F-4DEE-89FA-4DE8A326C940}" srcOrd="0" destOrd="0" presId="urn:microsoft.com/office/officeart/2008/layout/VerticalCurvedList"/>
    <dgm:cxn modelId="{D9F2DF8A-D096-4C8D-BAA0-B4D6A831AE66}" type="presParOf" srcId="{D6C11DA3-623E-4FA5-9B5A-A073D1A5F5AA}" destId="{678FB037-B7B1-4839-BDB1-B752F67B34CB}" srcOrd="1" destOrd="0" presId="urn:microsoft.com/office/officeart/2008/layout/VerticalCurvedList"/>
    <dgm:cxn modelId="{72E53B99-60FA-4029-BE2F-218382A2F728}" type="presParOf" srcId="{D6C11DA3-623E-4FA5-9B5A-A073D1A5F5AA}" destId="{E9D6C081-2BD5-4652-AA1D-2481F0B41F84}" srcOrd="2" destOrd="0" presId="urn:microsoft.com/office/officeart/2008/layout/VerticalCurvedList"/>
    <dgm:cxn modelId="{04167296-FF84-4588-A668-ECAB0541AEA8}" type="presParOf" srcId="{D6C11DA3-623E-4FA5-9B5A-A073D1A5F5AA}" destId="{FC72B8B7-BBD9-4979-8698-C5687D939B8E}" srcOrd="3" destOrd="0" presId="urn:microsoft.com/office/officeart/2008/layout/VerticalCurvedList"/>
    <dgm:cxn modelId="{2BF2D883-DFAA-4FD6-9359-EF6A213EF7E1}" type="presParOf" srcId="{82F78B8F-F61D-4BCE-AD80-ED7D9C9833C5}" destId="{89644E13-1DBA-43E8-9A7C-D283AC32A6A7}" srcOrd="1" destOrd="0" presId="urn:microsoft.com/office/officeart/2008/layout/VerticalCurvedList"/>
    <dgm:cxn modelId="{4F136E62-F4E1-41E8-9F4C-FD24D9BB6673}" type="presParOf" srcId="{82F78B8F-F61D-4BCE-AD80-ED7D9C9833C5}" destId="{84091C33-E34C-44AB-96A4-1A7BA853B5D9}" srcOrd="2" destOrd="0" presId="urn:microsoft.com/office/officeart/2008/layout/VerticalCurvedList"/>
    <dgm:cxn modelId="{489EF6E8-BEE8-43F9-940A-A593389ABFE1}" type="presParOf" srcId="{84091C33-E34C-44AB-96A4-1A7BA853B5D9}" destId="{C4F3DA44-1394-4B4B-B33B-2A789B0E9658}" srcOrd="0" destOrd="0" presId="urn:microsoft.com/office/officeart/2008/layout/VerticalCurvedList"/>
    <dgm:cxn modelId="{73055D74-CFBF-4178-B376-067CCB96C91E}" type="presParOf" srcId="{82F78B8F-F61D-4BCE-AD80-ED7D9C9833C5}" destId="{618EDF76-E411-4A14-9BEB-59A67E3F6303}" srcOrd="3" destOrd="0" presId="urn:microsoft.com/office/officeart/2008/layout/VerticalCurvedList"/>
    <dgm:cxn modelId="{877C09D7-D384-4982-A0AF-F9B0076B67DB}" type="presParOf" srcId="{82F78B8F-F61D-4BCE-AD80-ED7D9C9833C5}" destId="{09E7A968-77B5-45DF-AD3E-25FC64DA1578}" srcOrd="4" destOrd="0" presId="urn:microsoft.com/office/officeart/2008/layout/VerticalCurvedList"/>
    <dgm:cxn modelId="{98A8C52F-4CEE-4953-9419-6114529005CD}" type="presParOf" srcId="{09E7A968-77B5-45DF-AD3E-25FC64DA1578}" destId="{D5FD112B-74E4-4184-BC8F-C482289E2D2A}" srcOrd="0" destOrd="0" presId="urn:microsoft.com/office/officeart/2008/layout/VerticalCurvedList"/>
    <dgm:cxn modelId="{4338AF1C-7E77-4419-8734-3B786939B9DF}" type="presParOf" srcId="{82F78B8F-F61D-4BCE-AD80-ED7D9C9833C5}" destId="{AAD99E5C-DA23-4490-88FB-CE09B814264F}" srcOrd="5" destOrd="0" presId="urn:microsoft.com/office/officeart/2008/layout/VerticalCurvedList"/>
    <dgm:cxn modelId="{580A428E-1B40-4EA7-98F1-85D528473511}" type="presParOf" srcId="{82F78B8F-F61D-4BCE-AD80-ED7D9C9833C5}" destId="{CE83BABF-3939-4225-A25D-CBD199FC2843}" srcOrd="6" destOrd="0" presId="urn:microsoft.com/office/officeart/2008/layout/VerticalCurvedList"/>
    <dgm:cxn modelId="{215D7616-B6A2-4C1D-B4BF-A500B2FB7EE8}" type="presParOf" srcId="{CE83BABF-3939-4225-A25D-CBD199FC2843}" destId="{49ACDFD7-39F4-44E7-9681-4B116007D0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5F4549-715A-4CED-A357-D914EAB7AE6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40263-4213-468A-B346-99F3DF1A215A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3283344D-D89A-400E-96FD-2F0EA3D9B8F2}" type="parTrans" cxnId="{1C92E473-E642-4034-AC83-53F961CD2E64}">
      <dgm:prSet/>
      <dgm:spPr/>
      <dgm:t>
        <a:bodyPr/>
        <a:lstStyle/>
        <a:p>
          <a:endParaRPr lang="en-US"/>
        </a:p>
      </dgm:t>
    </dgm:pt>
    <dgm:pt modelId="{1A93E824-6187-4EAB-9AD9-6B29A053E247}" type="sibTrans" cxnId="{1C92E473-E642-4034-AC83-53F961CD2E64}">
      <dgm:prSet/>
      <dgm:spPr/>
      <dgm:t>
        <a:bodyPr/>
        <a:lstStyle/>
        <a:p>
          <a:endParaRPr lang="en-US"/>
        </a:p>
      </dgm:t>
    </dgm:pt>
    <dgm:pt modelId="{FFCB32DA-E96F-4AC5-849C-C2BEB3BFCCBC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06458D12-D492-407A-8E57-7687C71203CE}" type="parTrans" cxnId="{16F21264-2C57-4977-BB7E-E4E5884E09BE}">
      <dgm:prSet/>
      <dgm:spPr/>
      <dgm:t>
        <a:bodyPr/>
        <a:lstStyle/>
        <a:p>
          <a:endParaRPr lang="en-US"/>
        </a:p>
      </dgm:t>
    </dgm:pt>
    <dgm:pt modelId="{08A2F333-2BFB-4495-A673-91649DB0B582}" type="sibTrans" cxnId="{16F21264-2C57-4977-BB7E-E4E5884E09BE}">
      <dgm:prSet/>
      <dgm:spPr/>
      <dgm:t>
        <a:bodyPr/>
        <a:lstStyle/>
        <a:p>
          <a:endParaRPr lang="en-US"/>
        </a:p>
      </dgm:t>
    </dgm:pt>
    <dgm:pt modelId="{D1415B04-8652-459E-9648-D5EBBA57A6E4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D273BDCD-77DA-409C-B3CC-D97D4856B86A}" type="parTrans" cxnId="{BECA7D04-0EB9-4272-B2B6-587416C9A3D1}">
      <dgm:prSet/>
      <dgm:spPr/>
      <dgm:t>
        <a:bodyPr/>
        <a:lstStyle/>
        <a:p>
          <a:endParaRPr lang="en-US"/>
        </a:p>
      </dgm:t>
    </dgm:pt>
    <dgm:pt modelId="{B5D1D907-6B91-45F8-99F5-93CA46DFBDAC}" type="sibTrans" cxnId="{BECA7D04-0EB9-4272-B2B6-587416C9A3D1}">
      <dgm:prSet/>
      <dgm:spPr/>
      <dgm:t>
        <a:bodyPr/>
        <a:lstStyle/>
        <a:p>
          <a:endParaRPr lang="en-US"/>
        </a:p>
      </dgm:t>
    </dgm:pt>
    <dgm:pt modelId="{1E85758A-7CCA-479F-A1AE-2586E21A32FA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1FABDDE7-E863-46CE-8946-84F71B861BDC}" type="parTrans" cxnId="{C6E6ACEB-6450-408B-B312-49A611E42C04}">
      <dgm:prSet/>
      <dgm:spPr/>
      <dgm:t>
        <a:bodyPr/>
        <a:lstStyle/>
        <a:p>
          <a:endParaRPr lang="en-US"/>
        </a:p>
      </dgm:t>
    </dgm:pt>
    <dgm:pt modelId="{E29235E4-0E30-4E2A-8A42-C0167102082E}" type="sibTrans" cxnId="{C6E6ACEB-6450-408B-B312-49A611E42C04}">
      <dgm:prSet/>
      <dgm:spPr/>
      <dgm:t>
        <a:bodyPr/>
        <a:lstStyle/>
        <a:p>
          <a:endParaRPr lang="en-US"/>
        </a:p>
      </dgm:t>
    </dgm:pt>
    <dgm:pt modelId="{FC492203-CAC0-4C18-A613-8F918E65E212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586090D3-2881-4404-B2D8-201A890326A8}" type="parTrans" cxnId="{EE1374FD-5A02-43CF-BD31-8B3E37ECEC40}">
      <dgm:prSet/>
      <dgm:spPr/>
      <dgm:t>
        <a:bodyPr/>
        <a:lstStyle/>
        <a:p>
          <a:endParaRPr lang="en-US"/>
        </a:p>
      </dgm:t>
    </dgm:pt>
    <dgm:pt modelId="{09DD8388-A15C-4EF2-A508-C730EF6AB654}" type="sibTrans" cxnId="{EE1374FD-5A02-43CF-BD31-8B3E37ECEC40}">
      <dgm:prSet/>
      <dgm:spPr/>
      <dgm:t>
        <a:bodyPr/>
        <a:lstStyle/>
        <a:p>
          <a:endParaRPr lang="en-US"/>
        </a:p>
      </dgm:t>
    </dgm:pt>
    <dgm:pt modelId="{6CE82A89-FD6C-4C5E-8C47-95C73B548665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34ED32A8-CF22-42DB-845C-C4BD4EA697F5}" type="parTrans" cxnId="{261844AB-B2A6-403C-A15C-1452A657CAAF}">
      <dgm:prSet/>
      <dgm:spPr/>
      <dgm:t>
        <a:bodyPr/>
        <a:lstStyle/>
        <a:p>
          <a:endParaRPr lang="en-US"/>
        </a:p>
      </dgm:t>
    </dgm:pt>
    <dgm:pt modelId="{704E14EB-34D3-4FB7-8177-27844EDEAF26}" type="sibTrans" cxnId="{261844AB-B2A6-403C-A15C-1452A657CAAF}">
      <dgm:prSet/>
      <dgm:spPr/>
      <dgm:t>
        <a:bodyPr/>
        <a:lstStyle/>
        <a:p>
          <a:endParaRPr lang="en-US"/>
        </a:p>
      </dgm:t>
    </dgm:pt>
    <dgm:pt modelId="{EDC38590-98FE-45AE-8A80-A7226B8D7F75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264EFA66-22F2-4234-934C-968A043B1C27}" type="parTrans" cxnId="{489B2617-A026-4753-AE76-638C43E6EABD}">
      <dgm:prSet/>
      <dgm:spPr/>
      <dgm:t>
        <a:bodyPr/>
        <a:lstStyle/>
        <a:p>
          <a:endParaRPr lang="en-US"/>
        </a:p>
      </dgm:t>
    </dgm:pt>
    <dgm:pt modelId="{1344FE60-CC45-499B-8806-88665F2B6FB6}" type="sibTrans" cxnId="{489B2617-A026-4753-AE76-638C43E6EABD}">
      <dgm:prSet/>
      <dgm:spPr/>
      <dgm:t>
        <a:bodyPr/>
        <a:lstStyle/>
        <a:p>
          <a:endParaRPr lang="en-US"/>
        </a:p>
      </dgm:t>
    </dgm:pt>
    <dgm:pt modelId="{387B4FBE-B563-44FF-9184-8F4695E784D2}">
      <dgm:prSet phldrT="[Text]"/>
      <dgm:spPr/>
      <dgm:t>
        <a:bodyPr/>
        <a:lstStyle/>
        <a:p>
          <a:r>
            <a:rPr lang="en-US" dirty="0"/>
            <a:t>Works &amp; Actions</a:t>
          </a:r>
        </a:p>
      </dgm:t>
    </dgm:pt>
    <dgm:pt modelId="{9CBD4CF0-8AB2-4C15-8967-D33FC44BC442}" type="parTrans" cxnId="{6C731676-A39F-41F6-A610-0B6948E692D9}">
      <dgm:prSet/>
      <dgm:spPr/>
      <dgm:t>
        <a:bodyPr/>
        <a:lstStyle/>
        <a:p>
          <a:endParaRPr lang="en-US"/>
        </a:p>
      </dgm:t>
    </dgm:pt>
    <dgm:pt modelId="{23280428-769B-4D7D-964D-8CF307B403C5}" type="sibTrans" cxnId="{6C731676-A39F-41F6-A610-0B6948E692D9}">
      <dgm:prSet/>
      <dgm:spPr/>
      <dgm:t>
        <a:bodyPr/>
        <a:lstStyle/>
        <a:p>
          <a:endParaRPr lang="en-US"/>
        </a:p>
      </dgm:t>
    </dgm:pt>
    <dgm:pt modelId="{5C6393C2-3F51-430C-8D74-E55CDF774505}">
      <dgm:prSet phldrT="[Text]"/>
      <dgm:spPr/>
      <dgm:t>
        <a:bodyPr/>
        <a:lstStyle/>
        <a:p>
          <a:r>
            <a:rPr lang="en-US" dirty="0"/>
            <a:t>Proxy for Origin</a:t>
          </a:r>
        </a:p>
      </dgm:t>
    </dgm:pt>
    <dgm:pt modelId="{5176357B-8201-42AF-8780-37C924AA3C62}" type="parTrans" cxnId="{9C89B797-7BE3-4DA6-B148-5397DF3A7247}">
      <dgm:prSet/>
      <dgm:spPr/>
      <dgm:t>
        <a:bodyPr/>
        <a:lstStyle/>
        <a:p>
          <a:endParaRPr lang="en-US"/>
        </a:p>
      </dgm:t>
    </dgm:pt>
    <dgm:pt modelId="{6BCC82B1-9935-4728-8A1F-61A2F2E191A8}" type="sibTrans" cxnId="{9C89B797-7BE3-4DA6-B148-5397DF3A7247}">
      <dgm:prSet/>
      <dgm:spPr/>
      <dgm:t>
        <a:bodyPr/>
        <a:lstStyle/>
        <a:p>
          <a:endParaRPr lang="en-US"/>
        </a:p>
      </dgm:t>
    </dgm:pt>
    <dgm:pt modelId="{7B026650-0FB5-4E19-BAEE-B2FFABB044DA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A98254E6-2198-427C-B0BD-3464860FBDBF}" type="parTrans" cxnId="{477787F3-0D50-4EE2-B85E-64EE41B48B46}">
      <dgm:prSet/>
      <dgm:spPr/>
    </dgm:pt>
    <dgm:pt modelId="{8FAC5C69-AC92-4373-BE14-759C9C56A72C}" type="sibTrans" cxnId="{477787F3-0D50-4EE2-B85E-64EE41B48B46}">
      <dgm:prSet/>
      <dgm:spPr/>
    </dgm:pt>
    <dgm:pt modelId="{FAFC085B-9299-42C7-80C3-E4BC0930D861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4043206E-3850-4474-BA4D-E4ACB181C97D}" type="parTrans" cxnId="{5EEE2BCB-8823-410D-88AC-ABB4FD6A39AC}">
      <dgm:prSet/>
      <dgm:spPr/>
    </dgm:pt>
    <dgm:pt modelId="{16627C38-31E7-4CFE-A57E-B97F5824D2B8}" type="sibTrans" cxnId="{5EEE2BCB-8823-410D-88AC-ABB4FD6A39AC}">
      <dgm:prSet/>
      <dgm:spPr/>
    </dgm:pt>
    <dgm:pt modelId="{F8B4D5CC-7C6C-4E7D-BD07-F2F2E23F0069}" type="pres">
      <dgm:prSet presAssocID="{0F5F4549-715A-4CED-A357-D914EAB7AE6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90ED1B-E34D-4768-9289-5410B6D26B00}" type="pres">
      <dgm:prSet presAssocID="{0F5F4549-715A-4CED-A357-D914EAB7AE6F}" presName="hierFlow" presStyleCnt="0"/>
      <dgm:spPr/>
    </dgm:pt>
    <dgm:pt modelId="{D9C6790D-9287-4E47-861E-1F3431C16326}" type="pres">
      <dgm:prSet presAssocID="{0F5F4549-715A-4CED-A357-D914EAB7AE6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7DCCD4E-178E-48FB-BC8E-E649B593FD5C}" type="pres">
      <dgm:prSet presAssocID="{7B026650-0FB5-4E19-BAEE-B2FFABB044DA}" presName="Name14" presStyleCnt="0"/>
      <dgm:spPr/>
    </dgm:pt>
    <dgm:pt modelId="{1A2098DB-2F95-4BF4-91A8-2940401ACEE3}" type="pres">
      <dgm:prSet presAssocID="{7B026650-0FB5-4E19-BAEE-B2FFABB044DA}" presName="level1Shape" presStyleLbl="node0" presStyleIdx="0" presStyleCnt="1">
        <dgm:presLayoutVars>
          <dgm:chPref val="3"/>
        </dgm:presLayoutVars>
      </dgm:prSet>
      <dgm:spPr/>
    </dgm:pt>
    <dgm:pt modelId="{AB606000-4BF6-4072-9C1C-55E541F5D27E}" type="pres">
      <dgm:prSet presAssocID="{7B026650-0FB5-4E19-BAEE-B2FFABB044DA}" presName="hierChild2" presStyleCnt="0"/>
      <dgm:spPr/>
    </dgm:pt>
    <dgm:pt modelId="{D2463A75-A9D4-4E6F-88E2-17905B03F07F}" type="pres">
      <dgm:prSet presAssocID="{3283344D-D89A-400E-96FD-2F0EA3D9B8F2}" presName="Name19" presStyleLbl="parChTrans1D2" presStyleIdx="0" presStyleCnt="2"/>
      <dgm:spPr/>
    </dgm:pt>
    <dgm:pt modelId="{FB0AD9F2-F575-4C42-935B-2BFA4AAEECAA}" type="pres">
      <dgm:prSet presAssocID="{7E040263-4213-468A-B346-99F3DF1A215A}" presName="Name21" presStyleCnt="0"/>
      <dgm:spPr/>
    </dgm:pt>
    <dgm:pt modelId="{3D189516-AF9F-4809-AC67-D323475E24F6}" type="pres">
      <dgm:prSet presAssocID="{7E040263-4213-468A-B346-99F3DF1A215A}" presName="level2Shape" presStyleLbl="node2" presStyleIdx="0" presStyleCnt="2"/>
      <dgm:spPr/>
    </dgm:pt>
    <dgm:pt modelId="{217B8B36-BF0E-46B0-93EB-EFE659658A33}" type="pres">
      <dgm:prSet presAssocID="{7E040263-4213-468A-B346-99F3DF1A215A}" presName="hierChild3" presStyleCnt="0"/>
      <dgm:spPr/>
    </dgm:pt>
    <dgm:pt modelId="{440D1B8D-F018-4E6C-8315-E3D3E55569F1}" type="pres">
      <dgm:prSet presAssocID="{4043206E-3850-4474-BA4D-E4ACB181C97D}" presName="Name19" presStyleLbl="parChTrans1D2" presStyleIdx="1" presStyleCnt="2"/>
      <dgm:spPr/>
    </dgm:pt>
    <dgm:pt modelId="{EF3123D3-7A61-42D6-9E23-BAF65DA49E02}" type="pres">
      <dgm:prSet presAssocID="{FAFC085B-9299-42C7-80C3-E4BC0930D861}" presName="Name21" presStyleCnt="0"/>
      <dgm:spPr/>
    </dgm:pt>
    <dgm:pt modelId="{F3FCB98F-1BF1-412A-962B-AA18E71D1DD8}" type="pres">
      <dgm:prSet presAssocID="{FAFC085B-9299-42C7-80C3-E4BC0930D861}" presName="level2Shape" presStyleLbl="node2" presStyleIdx="1" presStyleCnt="2"/>
      <dgm:spPr/>
    </dgm:pt>
    <dgm:pt modelId="{DAB0A115-33FE-4471-8A14-03BA4223F62E}" type="pres">
      <dgm:prSet presAssocID="{FAFC085B-9299-42C7-80C3-E4BC0930D861}" presName="hierChild3" presStyleCnt="0"/>
      <dgm:spPr/>
    </dgm:pt>
    <dgm:pt modelId="{6BE1A5DD-813E-4AB2-B787-2D3E4C5AB015}" type="pres">
      <dgm:prSet presAssocID="{06458D12-D492-407A-8E57-7687C71203CE}" presName="Name19" presStyleLbl="parChTrans1D3" presStyleIdx="0" presStyleCnt="2"/>
      <dgm:spPr/>
    </dgm:pt>
    <dgm:pt modelId="{90AD90E4-39F9-47CE-A7D8-2720679A5D4A}" type="pres">
      <dgm:prSet presAssocID="{FFCB32DA-E96F-4AC5-849C-C2BEB3BFCCBC}" presName="Name21" presStyleCnt="0"/>
      <dgm:spPr/>
    </dgm:pt>
    <dgm:pt modelId="{500D02C4-945F-4D39-8E65-80038FFDE215}" type="pres">
      <dgm:prSet presAssocID="{FFCB32DA-E96F-4AC5-849C-C2BEB3BFCCBC}" presName="level2Shape" presStyleLbl="node3" presStyleIdx="0" presStyleCnt="2"/>
      <dgm:spPr/>
    </dgm:pt>
    <dgm:pt modelId="{3FC2F319-D591-4661-BD85-850AD1A6BD38}" type="pres">
      <dgm:prSet presAssocID="{FFCB32DA-E96F-4AC5-849C-C2BEB3BFCCBC}" presName="hierChild3" presStyleCnt="0"/>
      <dgm:spPr/>
    </dgm:pt>
    <dgm:pt modelId="{BED459CA-6F35-4B26-B586-543973B3BE29}" type="pres">
      <dgm:prSet presAssocID="{1FABDDE7-E863-46CE-8946-84F71B861BDC}" presName="Name19" presStyleLbl="parChTrans1D4" presStyleIdx="0" presStyleCnt="6"/>
      <dgm:spPr/>
    </dgm:pt>
    <dgm:pt modelId="{521789E0-D720-4276-AC1F-97BC2C169814}" type="pres">
      <dgm:prSet presAssocID="{1E85758A-7CCA-479F-A1AE-2586E21A32FA}" presName="Name21" presStyleCnt="0"/>
      <dgm:spPr/>
    </dgm:pt>
    <dgm:pt modelId="{90CD097E-28B8-4B8F-AA4E-0FE68931CACD}" type="pres">
      <dgm:prSet presAssocID="{1E85758A-7CCA-479F-A1AE-2586E21A32FA}" presName="level2Shape" presStyleLbl="node4" presStyleIdx="0" presStyleCnt="6"/>
      <dgm:spPr/>
    </dgm:pt>
    <dgm:pt modelId="{2D055475-1AD7-4FE4-AB93-E1771D7AF9E9}" type="pres">
      <dgm:prSet presAssocID="{1E85758A-7CCA-479F-A1AE-2586E21A32FA}" presName="hierChild3" presStyleCnt="0"/>
      <dgm:spPr/>
    </dgm:pt>
    <dgm:pt modelId="{451F3407-0F2D-4A57-9D2D-B320D8112098}" type="pres">
      <dgm:prSet presAssocID="{34ED32A8-CF22-42DB-845C-C4BD4EA697F5}" presName="Name19" presStyleLbl="parChTrans1D4" presStyleIdx="1" presStyleCnt="6"/>
      <dgm:spPr/>
    </dgm:pt>
    <dgm:pt modelId="{1157090E-35E3-4750-8126-5E19F7D25E49}" type="pres">
      <dgm:prSet presAssocID="{6CE82A89-FD6C-4C5E-8C47-95C73B548665}" presName="Name21" presStyleCnt="0"/>
      <dgm:spPr/>
    </dgm:pt>
    <dgm:pt modelId="{EEE1A0FD-C5CD-44F8-A007-3E6BF3CE56D5}" type="pres">
      <dgm:prSet presAssocID="{6CE82A89-FD6C-4C5E-8C47-95C73B548665}" presName="level2Shape" presStyleLbl="node4" presStyleIdx="1" presStyleCnt="6"/>
      <dgm:spPr/>
    </dgm:pt>
    <dgm:pt modelId="{ABA44CD0-E053-470B-8B85-40B28F7303A5}" type="pres">
      <dgm:prSet presAssocID="{6CE82A89-FD6C-4C5E-8C47-95C73B548665}" presName="hierChild3" presStyleCnt="0"/>
      <dgm:spPr/>
    </dgm:pt>
    <dgm:pt modelId="{A4B1768E-9F66-479B-AFF8-B6BA25FB7D44}" type="pres">
      <dgm:prSet presAssocID="{264EFA66-22F2-4234-934C-968A043B1C27}" presName="Name19" presStyleLbl="parChTrans1D4" presStyleIdx="2" presStyleCnt="6"/>
      <dgm:spPr/>
    </dgm:pt>
    <dgm:pt modelId="{1D5CC8B4-F550-4787-8813-C7D570045D93}" type="pres">
      <dgm:prSet presAssocID="{EDC38590-98FE-45AE-8A80-A7226B8D7F75}" presName="Name21" presStyleCnt="0"/>
      <dgm:spPr/>
    </dgm:pt>
    <dgm:pt modelId="{32AD024C-2267-4AE4-BE3E-E0A2A6102318}" type="pres">
      <dgm:prSet presAssocID="{EDC38590-98FE-45AE-8A80-A7226B8D7F75}" presName="level2Shape" presStyleLbl="node4" presStyleIdx="2" presStyleCnt="6"/>
      <dgm:spPr/>
    </dgm:pt>
    <dgm:pt modelId="{BE6B830A-4FA5-497F-85C3-F83C6E6DE1DF}" type="pres">
      <dgm:prSet presAssocID="{EDC38590-98FE-45AE-8A80-A7226B8D7F75}" presName="hierChild3" presStyleCnt="0"/>
      <dgm:spPr/>
    </dgm:pt>
    <dgm:pt modelId="{DBDA90D8-1087-4EF6-921C-C6D31D1237FC}" type="pres">
      <dgm:prSet presAssocID="{9CBD4CF0-8AB2-4C15-8967-D33FC44BC442}" presName="Name19" presStyleLbl="parChTrans1D4" presStyleIdx="3" presStyleCnt="6"/>
      <dgm:spPr/>
    </dgm:pt>
    <dgm:pt modelId="{CBBD3749-394C-4963-A839-A3D9AB7EE822}" type="pres">
      <dgm:prSet presAssocID="{387B4FBE-B563-44FF-9184-8F4695E784D2}" presName="Name21" presStyleCnt="0"/>
      <dgm:spPr/>
    </dgm:pt>
    <dgm:pt modelId="{4A1344E7-DBA8-4C3E-9A12-F8CF81FC0DB3}" type="pres">
      <dgm:prSet presAssocID="{387B4FBE-B563-44FF-9184-8F4695E784D2}" presName="level2Shape" presStyleLbl="node4" presStyleIdx="3" presStyleCnt="6"/>
      <dgm:spPr/>
    </dgm:pt>
    <dgm:pt modelId="{378358FB-4B0F-4233-8E82-D64F1F7A3BEB}" type="pres">
      <dgm:prSet presAssocID="{387B4FBE-B563-44FF-9184-8F4695E784D2}" presName="hierChild3" presStyleCnt="0"/>
      <dgm:spPr/>
    </dgm:pt>
    <dgm:pt modelId="{B703F572-1516-400D-9462-642B4419CED8}" type="pres">
      <dgm:prSet presAssocID="{D273BDCD-77DA-409C-B3CC-D97D4856B86A}" presName="Name19" presStyleLbl="parChTrans1D3" presStyleIdx="1" presStyleCnt="2"/>
      <dgm:spPr/>
    </dgm:pt>
    <dgm:pt modelId="{06E6B198-6CB5-4E04-B1D9-5A752EF11A9B}" type="pres">
      <dgm:prSet presAssocID="{D1415B04-8652-459E-9648-D5EBBA57A6E4}" presName="Name21" presStyleCnt="0"/>
      <dgm:spPr/>
    </dgm:pt>
    <dgm:pt modelId="{AD1F8C72-F918-45A2-A7CD-955198747BB8}" type="pres">
      <dgm:prSet presAssocID="{D1415B04-8652-459E-9648-D5EBBA57A6E4}" presName="level2Shape" presStyleLbl="node3" presStyleIdx="1" presStyleCnt="2"/>
      <dgm:spPr/>
    </dgm:pt>
    <dgm:pt modelId="{96598695-06AF-413C-9DCD-C80273BD52E6}" type="pres">
      <dgm:prSet presAssocID="{D1415B04-8652-459E-9648-D5EBBA57A6E4}" presName="hierChild3" presStyleCnt="0"/>
      <dgm:spPr/>
    </dgm:pt>
    <dgm:pt modelId="{6BD9EAC3-5165-4A1F-8D7D-A9FEBA5E4C32}" type="pres">
      <dgm:prSet presAssocID="{586090D3-2881-4404-B2D8-201A890326A8}" presName="Name19" presStyleLbl="parChTrans1D4" presStyleIdx="4" presStyleCnt="6"/>
      <dgm:spPr/>
    </dgm:pt>
    <dgm:pt modelId="{789FBB30-BC47-4E3F-AA93-65295FB2CE59}" type="pres">
      <dgm:prSet presAssocID="{FC492203-CAC0-4C18-A613-8F918E65E212}" presName="Name21" presStyleCnt="0"/>
      <dgm:spPr/>
    </dgm:pt>
    <dgm:pt modelId="{3839C1F9-CE26-443C-BDC1-CC34D993802F}" type="pres">
      <dgm:prSet presAssocID="{FC492203-CAC0-4C18-A613-8F918E65E212}" presName="level2Shape" presStyleLbl="node4" presStyleIdx="4" presStyleCnt="6"/>
      <dgm:spPr/>
    </dgm:pt>
    <dgm:pt modelId="{83C27466-AF01-4A13-946A-8B886817F06D}" type="pres">
      <dgm:prSet presAssocID="{FC492203-CAC0-4C18-A613-8F918E65E212}" presName="hierChild3" presStyleCnt="0"/>
      <dgm:spPr/>
    </dgm:pt>
    <dgm:pt modelId="{3786A682-15B5-4D61-8FE2-3A5840B02D79}" type="pres">
      <dgm:prSet presAssocID="{5176357B-8201-42AF-8780-37C924AA3C62}" presName="Name19" presStyleLbl="parChTrans1D4" presStyleIdx="5" presStyleCnt="6"/>
      <dgm:spPr/>
    </dgm:pt>
    <dgm:pt modelId="{F7C30A25-C509-4BBE-ACD6-56B8CAD19058}" type="pres">
      <dgm:prSet presAssocID="{5C6393C2-3F51-430C-8D74-E55CDF774505}" presName="Name21" presStyleCnt="0"/>
      <dgm:spPr/>
    </dgm:pt>
    <dgm:pt modelId="{D410E5FB-DBFE-4555-9A21-83A41F01D208}" type="pres">
      <dgm:prSet presAssocID="{5C6393C2-3F51-430C-8D74-E55CDF774505}" presName="level2Shape" presStyleLbl="node4" presStyleIdx="5" presStyleCnt="6"/>
      <dgm:spPr/>
    </dgm:pt>
    <dgm:pt modelId="{1DFC53FC-7163-41CD-A611-70C42DFEFB78}" type="pres">
      <dgm:prSet presAssocID="{5C6393C2-3F51-430C-8D74-E55CDF774505}" presName="hierChild3" presStyleCnt="0"/>
      <dgm:spPr/>
    </dgm:pt>
    <dgm:pt modelId="{0197ED83-58E5-4CB4-B6F8-250B09F23E2C}" type="pres">
      <dgm:prSet presAssocID="{0F5F4549-715A-4CED-A357-D914EAB7AE6F}" presName="bgShapesFlow" presStyleCnt="0"/>
      <dgm:spPr/>
    </dgm:pt>
  </dgm:ptLst>
  <dgm:cxnLst>
    <dgm:cxn modelId="{BECA7D04-0EB9-4272-B2B6-587416C9A3D1}" srcId="{FAFC085B-9299-42C7-80C3-E4BC0930D861}" destId="{D1415B04-8652-459E-9648-D5EBBA57A6E4}" srcOrd="1" destOrd="0" parTransId="{D273BDCD-77DA-409C-B3CC-D97D4856B86A}" sibTransId="{B5D1D907-6B91-45F8-99F5-93CA46DFBDAC}"/>
    <dgm:cxn modelId="{16982505-CC69-4E40-9365-FDD53F16135F}" type="presOf" srcId="{FC492203-CAC0-4C18-A613-8F918E65E212}" destId="{3839C1F9-CE26-443C-BDC1-CC34D993802F}" srcOrd="0" destOrd="0" presId="urn:microsoft.com/office/officeart/2005/8/layout/hierarchy6"/>
    <dgm:cxn modelId="{F8470A15-5CF9-412F-98A2-AB996C784E1B}" type="presOf" srcId="{1E85758A-7CCA-479F-A1AE-2586E21A32FA}" destId="{90CD097E-28B8-4B8F-AA4E-0FE68931CACD}" srcOrd="0" destOrd="0" presId="urn:microsoft.com/office/officeart/2005/8/layout/hierarchy6"/>
    <dgm:cxn modelId="{489B2617-A026-4753-AE76-638C43E6EABD}" srcId="{6CE82A89-FD6C-4C5E-8C47-95C73B548665}" destId="{EDC38590-98FE-45AE-8A80-A7226B8D7F75}" srcOrd="0" destOrd="0" parTransId="{264EFA66-22F2-4234-934C-968A043B1C27}" sibTransId="{1344FE60-CC45-499B-8806-88665F2B6FB6}"/>
    <dgm:cxn modelId="{54BAE52F-75F3-439E-809D-1C97A88E0F05}" type="presOf" srcId="{5C6393C2-3F51-430C-8D74-E55CDF774505}" destId="{D410E5FB-DBFE-4555-9A21-83A41F01D208}" srcOrd="0" destOrd="0" presId="urn:microsoft.com/office/officeart/2005/8/layout/hierarchy6"/>
    <dgm:cxn modelId="{F271CD34-AEEE-4AB1-8F64-1DB341D4A177}" type="presOf" srcId="{06458D12-D492-407A-8E57-7687C71203CE}" destId="{6BE1A5DD-813E-4AB2-B787-2D3E4C5AB015}" srcOrd="0" destOrd="0" presId="urn:microsoft.com/office/officeart/2005/8/layout/hierarchy6"/>
    <dgm:cxn modelId="{324F5137-E522-468F-B71D-DD729FF95D08}" type="presOf" srcId="{9CBD4CF0-8AB2-4C15-8967-D33FC44BC442}" destId="{DBDA90D8-1087-4EF6-921C-C6D31D1237FC}" srcOrd="0" destOrd="0" presId="urn:microsoft.com/office/officeart/2005/8/layout/hierarchy6"/>
    <dgm:cxn modelId="{3356BC42-796D-4E6C-BA95-E3A1D4AAA897}" type="presOf" srcId="{FAFC085B-9299-42C7-80C3-E4BC0930D861}" destId="{F3FCB98F-1BF1-412A-962B-AA18E71D1DD8}" srcOrd="0" destOrd="0" presId="urn:microsoft.com/office/officeart/2005/8/layout/hierarchy6"/>
    <dgm:cxn modelId="{16F21264-2C57-4977-BB7E-E4E5884E09BE}" srcId="{FAFC085B-9299-42C7-80C3-E4BC0930D861}" destId="{FFCB32DA-E96F-4AC5-849C-C2BEB3BFCCBC}" srcOrd="0" destOrd="0" parTransId="{06458D12-D492-407A-8E57-7687C71203CE}" sibTransId="{08A2F333-2BFB-4495-A673-91649DB0B582}"/>
    <dgm:cxn modelId="{C440DB44-E5F5-407B-AEF4-067F08B8273B}" type="presOf" srcId="{264EFA66-22F2-4234-934C-968A043B1C27}" destId="{A4B1768E-9F66-479B-AFF8-B6BA25FB7D44}" srcOrd="0" destOrd="0" presId="urn:microsoft.com/office/officeart/2005/8/layout/hierarchy6"/>
    <dgm:cxn modelId="{412DBA47-2A4B-4E23-A7C0-38945EF03ACF}" type="presOf" srcId="{3283344D-D89A-400E-96FD-2F0EA3D9B8F2}" destId="{D2463A75-A9D4-4E6F-88E2-17905B03F07F}" srcOrd="0" destOrd="0" presId="urn:microsoft.com/office/officeart/2005/8/layout/hierarchy6"/>
    <dgm:cxn modelId="{1A2A2A6C-3D80-4E1C-A796-C21652B1BE5A}" type="presOf" srcId="{FFCB32DA-E96F-4AC5-849C-C2BEB3BFCCBC}" destId="{500D02C4-945F-4D39-8E65-80038FFDE215}" srcOrd="0" destOrd="0" presId="urn:microsoft.com/office/officeart/2005/8/layout/hierarchy6"/>
    <dgm:cxn modelId="{C7A91070-E3CD-4815-AD9A-4612122825DD}" type="presOf" srcId="{EDC38590-98FE-45AE-8A80-A7226B8D7F75}" destId="{32AD024C-2267-4AE4-BE3E-E0A2A6102318}" srcOrd="0" destOrd="0" presId="urn:microsoft.com/office/officeart/2005/8/layout/hierarchy6"/>
    <dgm:cxn modelId="{1C92E473-E642-4034-AC83-53F961CD2E64}" srcId="{7B026650-0FB5-4E19-BAEE-B2FFABB044DA}" destId="{7E040263-4213-468A-B346-99F3DF1A215A}" srcOrd="0" destOrd="0" parTransId="{3283344D-D89A-400E-96FD-2F0EA3D9B8F2}" sibTransId="{1A93E824-6187-4EAB-9AD9-6B29A053E247}"/>
    <dgm:cxn modelId="{6C731676-A39F-41F6-A610-0B6948E692D9}" srcId="{6CE82A89-FD6C-4C5E-8C47-95C73B548665}" destId="{387B4FBE-B563-44FF-9184-8F4695E784D2}" srcOrd="1" destOrd="0" parTransId="{9CBD4CF0-8AB2-4C15-8967-D33FC44BC442}" sibTransId="{23280428-769B-4D7D-964D-8CF307B403C5}"/>
    <dgm:cxn modelId="{E9CFD357-2376-4E9A-8CB6-FA2FDB45DEDB}" type="presOf" srcId="{1FABDDE7-E863-46CE-8946-84F71B861BDC}" destId="{BED459CA-6F35-4B26-B586-543973B3BE29}" srcOrd="0" destOrd="0" presId="urn:microsoft.com/office/officeart/2005/8/layout/hierarchy6"/>
    <dgm:cxn modelId="{B08E1679-D2E4-43E4-A0CE-24673265DD2D}" type="presOf" srcId="{387B4FBE-B563-44FF-9184-8F4695E784D2}" destId="{4A1344E7-DBA8-4C3E-9A12-F8CF81FC0DB3}" srcOrd="0" destOrd="0" presId="urn:microsoft.com/office/officeart/2005/8/layout/hierarchy6"/>
    <dgm:cxn modelId="{D906697A-8BA9-4C0A-AE8E-B4D88220697E}" type="presOf" srcId="{4043206E-3850-4474-BA4D-E4ACB181C97D}" destId="{440D1B8D-F018-4E6C-8315-E3D3E55569F1}" srcOrd="0" destOrd="0" presId="urn:microsoft.com/office/officeart/2005/8/layout/hierarchy6"/>
    <dgm:cxn modelId="{EC54E07E-F28D-400B-B38D-180C308D8285}" type="presOf" srcId="{7B026650-0FB5-4E19-BAEE-B2FFABB044DA}" destId="{1A2098DB-2F95-4BF4-91A8-2940401ACEE3}" srcOrd="0" destOrd="0" presId="urn:microsoft.com/office/officeart/2005/8/layout/hierarchy6"/>
    <dgm:cxn modelId="{2D96EA7F-1538-449E-9C26-12443579158C}" type="presOf" srcId="{586090D3-2881-4404-B2D8-201A890326A8}" destId="{6BD9EAC3-5165-4A1F-8D7D-A9FEBA5E4C32}" srcOrd="0" destOrd="0" presId="urn:microsoft.com/office/officeart/2005/8/layout/hierarchy6"/>
    <dgm:cxn modelId="{9C89B797-7BE3-4DA6-B148-5397DF3A7247}" srcId="{D1415B04-8652-459E-9648-D5EBBA57A6E4}" destId="{5C6393C2-3F51-430C-8D74-E55CDF774505}" srcOrd="1" destOrd="0" parTransId="{5176357B-8201-42AF-8780-37C924AA3C62}" sibTransId="{6BCC82B1-9935-4728-8A1F-61A2F2E191A8}"/>
    <dgm:cxn modelId="{261844AB-B2A6-403C-A15C-1452A657CAAF}" srcId="{FFCB32DA-E96F-4AC5-849C-C2BEB3BFCCBC}" destId="{6CE82A89-FD6C-4C5E-8C47-95C73B548665}" srcOrd="1" destOrd="0" parTransId="{34ED32A8-CF22-42DB-845C-C4BD4EA697F5}" sibTransId="{704E14EB-34D3-4FB7-8177-27844EDEAF26}"/>
    <dgm:cxn modelId="{1EF070AD-8CDC-4C46-8E8B-71073E45C926}" type="presOf" srcId="{D273BDCD-77DA-409C-B3CC-D97D4856B86A}" destId="{B703F572-1516-400D-9462-642B4419CED8}" srcOrd="0" destOrd="0" presId="urn:microsoft.com/office/officeart/2005/8/layout/hierarchy6"/>
    <dgm:cxn modelId="{4B18D7B8-3047-4219-8C6A-6D10A5865C98}" type="presOf" srcId="{34ED32A8-CF22-42DB-845C-C4BD4EA697F5}" destId="{451F3407-0F2D-4A57-9D2D-B320D8112098}" srcOrd="0" destOrd="0" presId="urn:microsoft.com/office/officeart/2005/8/layout/hierarchy6"/>
    <dgm:cxn modelId="{5EEE2BCB-8823-410D-88AC-ABB4FD6A39AC}" srcId="{7B026650-0FB5-4E19-BAEE-B2FFABB044DA}" destId="{FAFC085B-9299-42C7-80C3-E4BC0930D861}" srcOrd="1" destOrd="0" parTransId="{4043206E-3850-4474-BA4D-E4ACB181C97D}" sibTransId="{16627C38-31E7-4CFE-A57E-B97F5824D2B8}"/>
    <dgm:cxn modelId="{003061CD-538B-4BA9-8570-AA3F6CA4C836}" type="presOf" srcId="{7E040263-4213-468A-B346-99F3DF1A215A}" destId="{3D189516-AF9F-4809-AC67-D323475E24F6}" srcOrd="0" destOrd="0" presId="urn:microsoft.com/office/officeart/2005/8/layout/hierarchy6"/>
    <dgm:cxn modelId="{D08A9EDD-8DBC-4E2A-9A9F-92D705684E65}" type="presOf" srcId="{5176357B-8201-42AF-8780-37C924AA3C62}" destId="{3786A682-15B5-4D61-8FE2-3A5840B02D79}" srcOrd="0" destOrd="0" presId="urn:microsoft.com/office/officeart/2005/8/layout/hierarchy6"/>
    <dgm:cxn modelId="{C6E6ACEB-6450-408B-B312-49A611E42C04}" srcId="{FFCB32DA-E96F-4AC5-849C-C2BEB3BFCCBC}" destId="{1E85758A-7CCA-479F-A1AE-2586E21A32FA}" srcOrd="0" destOrd="0" parTransId="{1FABDDE7-E863-46CE-8946-84F71B861BDC}" sibTransId="{E29235E4-0E30-4E2A-8A42-C0167102082E}"/>
    <dgm:cxn modelId="{477787F3-0D50-4EE2-B85E-64EE41B48B46}" srcId="{0F5F4549-715A-4CED-A357-D914EAB7AE6F}" destId="{7B026650-0FB5-4E19-BAEE-B2FFABB044DA}" srcOrd="0" destOrd="0" parTransId="{A98254E6-2198-427C-B0BD-3464860FBDBF}" sibTransId="{8FAC5C69-AC92-4373-BE14-759C9C56A72C}"/>
    <dgm:cxn modelId="{2AB203F7-C5DB-483E-9077-2D029CBDF0EA}" type="presOf" srcId="{D1415B04-8652-459E-9648-D5EBBA57A6E4}" destId="{AD1F8C72-F918-45A2-A7CD-955198747BB8}" srcOrd="0" destOrd="0" presId="urn:microsoft.com/office/officeart/2005/8/layout/hierarchy6"/>
    <dgm:cxn modelId="{C07E47FA-1290-444C-A685-BD00A4FE0FBE}" type="presOf" srcId="{0F5F4549-715A-4CED-A357-D914EAB7AE6F}" destId="{F8B4D5CC-7C6C-4E7D-BD07-F2F2E23F0069}" srcOrd="0" destOrd="0" presId="urn:microsoft.com/office/officeart/2005/8/layout/hierarchy6"/>
    <dgm:cxn modelId="{EE1374FD-5A02-43CF-BD31-8B3E37ECEC40}" srcId="{D1415B04-8652-459E-9648-D5EBBA57A6E4}" destId="{FC492203-CAC0-4C18-A613-8F918E65E212}" srcOrd="0" destOrd="0" parTransId="{586090D3-2881-4404-B2D8-201A890326A8}" sibTransId="{09DD8388-A15C-4EF2-A508-C730EF6AB654}"/>
    <dgm:cxn modelId="{6C935BFF-0845-46E5-ABEE-24DB349F102F}" type="presOf" srcId="{6CE82A89-FD6C-4C5E-8C47-95C73B548665}" destId="{EEE1A0FD-C5CD-44F8-A007-3E6BF3CE56D5}" srcOrd="0" destOrd="0" presId="urn:microsoft.com/office/officeart/2005/8/layout/hierarchy6"/>
    <dgm:cxn modelId="{A025C3C3-9731-45B1-BE00-65DEAAB4E3CF}" type="presParOf" srcId="{F8B4D5CC-7C6C-4E7D-BD07-F2F2E23F0069}" destId="{6B90ED1B-E34D-4768-9289-5410B6D26B00}" srcOrd="0" destOrd="0" presId="urn:microsoft.com/office/officeart/2005/8/layout/hierarchy6"/>
    <dgm:cxn modelId="{F91CAA05-75B4-4064-BF3C-CA5040303D92}" type="presParOf" srcId="{6B90ED1B-E34D-4768-9289-5410B6D26B00}" destId="{D9C6790D-9287-4E47-861E-1F3431C16326}" srcOrd="0" destOrd="0" presId="urn:microsoft.com/office/officeart/2005/8/layout/hierarchy6"/>
    <dgm:cxn modelId="{ED44B7F7-0D9B-433C-8A28-9C83E920B22C}" type="presParOf" srcId="{D9C6790D-9287-4E47-861E-1F3431C16326}" destId="{C7DCCD4E-178E-48FB-BC8E-E649B593FD5C}" srcOrd="0" destOrd="0" presId="urn:microsoft.com/office/officeart/2005/8/layout/hierarchy6"/>
    <dgm:cxn modelId="{F54317AF-0217-4B23-B00E-0731625C5C70}" type="presParOf" srcId="{C7DCCD4E-178E-48FB-BC8E-E649B593FD5C}" destId="{1A2098DB-2F95-4BF4-91A8-2940401ACEE3}" srcOrd="0" destOrd="0" presId="urn:microsoft.com/office/officeart/2005/8/layout/hierarchy6"/>
    <dgm:cxn modelId="{C6F2FE78-D389-42F6-85B1-BFA29CC8EB1F}" type="presParOf" srcId="{C7DCCD4E-178E-48FB-BC8E-E649B593FD5C}" destId="{AB606000-4BF6-4072-9C1C-55E541F5D27E}" srcOrd="1" destOrd="0" presId="urn:microsoft.com/office/officeart/2005/8/layout/hierarchy6"/>
    <dgm:cxn modelId="{742B2F9C-84D0-4E38-9289-10FBE23806C7}" type="presParOf" srcId="{AB606000-4BF6-4072-9C1C-55E541F5D27E}" destId="{D2463A75-A9D4-4E6F-88E2-17905B03F07F}" srcOrd="0" destOrd="0" presId="urn:microsoft.com/office/officeart/2005/8/layout/hierarchy6"/>
    <dgm:cxn modelId="{B0EC4523-EF6F-4B95-A755-69B76F013B32}" type="presParOf" srcId="{AB606000-4BF6-4072-9C1C-55E541F5D27E}" destId="{FB0AD9F2-F575-4C42-935B-2BFA4AAEECAA}" srcOrd="1" destOrd="0" presId="urn:microsoft.com/office/officeart/2005/8/layout/hierarchy6"/>
    <dgm:cxn modelId="{9E87CCBB-1353-4ACE-A555-8D2CBED56AEA}" type="presParOf" srcId="{FB0AD9F2-F575-4C42-935B-2BFA4AAEECAA}" destId="{3D189516-AF9F-4809-AC67-D323475E24F6}" srcOrd="0" destOrd="0" presId="urn:microsoft.com/office/officeart/2005/8/layout/hierarchy6"/>
    <dgm:cxn modelId="{9C56B449-F5ED-4ABF-92E9-34729DF97B6D}" type="presParOf" srcId="{FB0AD9F2-F575-4C42-935B-2BFA4AAEECAA}" destId="{217B8B36-BF0E-46B0-93EB-EFE659658A33}" srcOrd="1" destOrd="0" presId="urn:microsoft.com/office/officeart/2005/8/layout/hierarchy6"/>
    <dgm:cxn modelId="{B18646C3-4663-43BE-B1DD-4438802DDA06}" type="presParOf" srcId="{AB606000-4BF6-4072-9C1C-55E541F5D27E}" destId="{440D1B8D-F018-4E6C-8315-E3D3E55569F1}" srcOrd="2" destOrd="0" presId="urn:microsoft.com/office/officeart/2005/8/layout/hierarchy6"/>
    <dgm:cxn modelId="{323C40D3-DABB-4597-8EB8-A4CF2F28CC6B}" type="presParOf" srcId="{AB606000-4BF6-4072-9C1C-55E541F5D27E}" destId="{EF3123D3-7A61-42D6-9E23-BAF65DA49E02}" srcOrd="3" destOrd="0" presId="urn:microsoft.com/office/officeart/2005/8/layout/hierarchy6"/>
    <dgm:cxn modelId="{79CFB55B-2FD3-4C75-80CF-E6D79003453E}" type="presParOf" srcId="{EF3123D3-7A61-42D6-9E23-BAF65DA49E02}" destId="{F3FCB98F-1BF1-412A-962B-AA18E71D1DD8}" srcOrd="0" destOrd="0" presId="urn:microsoft.com/office/officeart/2005/8/layout/hierarchy6"/>
    <dgm:cxn modelId="{9F079F81-7D13-4C06-A0E0-8BA05909F336}" type="presParOf" srcId="{EF3123D3-7A61-42D6-9E23-BAF65DA49E02}" destId="{DAB0A115-33FE-4471-8A14-03BA4223F62E}" srcOrd="1" destOrd="0" presId="urn:microsoft.com/office/officeart/2005/8/layout/hierarchy6"/>
    <dgm:cxn modelId="{1EB5662F-4E88-4220-AC68-09283163AD82}" type="presParOf" srcId="{DAB0A115-33FE-4471-8A14-03BA4223F62E}" destId="{6BE1A5DD-813E-4AB2-B787-2D3E4C5AB015}" srcOrd="0" destOrd="0" presId="urn:microsoft.com/office/officeart/2005/8/layout/hierarchy6"/>
    <dgm:cxn modelId="{F067A113-F8FC-4135-B4DE-30487E8127FD}" type="presParOf" srcId="{DAB0A115-33FE-4471-8A14-03BA4223F62E}" destId="{90AD90E4-39F9-47CE-A7D8-2720679A5D4A}" srcOrd="1" destOrd="0" presId="urn:microsoft.com/office/officeart/2005/8/layout/hierarchy6"/>
    <dgm:cxn modelId="{DB5BDFB0-F126-4752-99A5-19FC0FE731F9}" type="presParOf" srcId="{90AD90E4-39F9-47CE-A7D8-2720679A5D4A}" destId="{500D02C4-945F-4D39-8E65-80038FFDE215}" srcOrd="0" destOrd="0" presId="urn:microsoft.com/office/officeart/2005/8/layout/hierarchy6"/>
    <dgm:cxn modelId="{8450AC37-E187-481F-8EF0-0A2A5997EE37}" type="presParOf" srcId="{90AD90E4-39F9-47CE-A7D8-2720679A5D4A}" destId="{3FC2F319-D591-4661-BD85-850AD1A6BD38}" srcOrd="1" destOrd="0" presId="urn:microsoft.com/office/officeart/2005/8/layout/hierarchy6"/>
    <dgm:cxn modelId="{D13419AB-84BF-4EE1-AF72-B105E9FE20E3}" type="presParOf" srcId="{3FC2F319-D591-4661-BD85-850AD1A6BD38}" destId="{BED459CA-6F35-4B26-B586-543973B3BE29}" srcOrd="0" destOrd="0" presId="urn:microsoft.com/office/officeart/2005/8/layout/hierarchy6"/>
    <dgm:cxn modelId="{0F803D14-D170-4F49-9FFE-3AFF74092B0F}" type="presParOf" srcId="{3FC2F319-D591-4661-BD85-850AD1A6BD38}" destId="{521789E0-D720-4276-AC1F-97BC2C169814}" srcOrd="1" destOrd="0" presId="urn:microsoft.com/office/officeart/2005/8/layout/hierarchy6"/>
    <dgm:cxn modelId="{C33A000E-AD8C-4B88-AC8E-A88F3146E4D2}" type="presParOf" srcId="{521789E0-D720-4276-AC1F-97BC2C169814}" destId="{90CD097E-28B8-4B8F-AA4E-0FE68931CACD}" srcOrd="0" destOrd="0" presId="urn:microsoft.com/office/officeart/2005/8/layout/hierarchy6"/>
    <dgm:cxn modelId="{2FCB8623-E7A8-41CE-BA48-E5EB90D6D417}" type="presParOf" srcId="{521789E0-D720-4276-AC1F-97BC2C169814}" destId="{2D055475-1AD7-4FE4-AB93-E1771D7AF9E9}" srcOrd="1" destOrd="0" presId="urn:microsoft.com/office/officeart/2005/8/layout/hierarchy6"/>
    <dgm:cxn modelId="{75691FF2-0772-4079-BA0A-228BD37C3AF0}" type="presParOf" srcId="{3FC2F319-D591-4661-BD85-850AD1A6BD38}" destId="{451F3407-0F2D-4A57-9D2D-B320D8112098}" srcOrd="2" destOrd="0" presId="urn:microsoft.com/office/officeart/2005/8/layout/hierarchy6"/>
    <dgm:cxn modelId="{C86C8B76-136E-4B1B-8E4A-BE2927918B59}" type="presParOf" srcId="{3FC2F319-D591-4661-BD85-850AD1A6BD38}" destId="{1157090E-35E3-4750-8126-5E19F7D25E49}" srcOrd="3" destOrd="0" presId="urn:microsoft.com/office/officeart/2005/8/layout/hierarchy6"/>
    <dgm:cxn modelId="{173103DE-79BF-4607-A711-C0E203625A0D}" type="presParOf" srcId="{1157090E-35E3-4750-8126-5E19F7D25E49}" destId="{EEE1A0FD-C5CD-44F8-A007-3E6BF3CE56D5}" srcOrd="0" destOrd="0" presId="urn:microsoft.com/office/officeart/2005/8/layout/hierarchy6"/>
    <dgm:cxn modelId="{1D71FD19-8252-4BEF-9401-9F8B9546A933}" type="presParOf" srcId="{1157090E-35E3-4750-8126-5E19F7D25E49}" destId="{ABA44CD0-E053-470B-8B85-40B28F7303A5}" srcOrd="1" destOrd="0" presId="urn:microsoft.com/office/officeart/2005/8/layout/hierarchy6"/>
    <dgm:cxn modelId="{6626B6AA-54AB-4568-AFFB-770040F16C53}" type="presParOf" srcId="{ABA44CD0-E053-470B-8B85-40B28F7303A5}" destId="{A4B1768E-9F66-479B-AFF8-B6BA25FB7D44}" srcOrd="0" destOrd="0" presId="urn:microsoft.com/office/officeart/2005/8/layout/hierarchy6"/>
    <dgm:cxn modelId="{A2D76030-05B0-401A-92DF-B9E27171DEFB}" type="presParOf" srcId="{ABA44CD0-E053-470B-8B85-40B28F7303A5}" destId="{1D5CC8B4-F550-4787-8813-C7D570045D93}" srcOrd="1" destOrd="0" presId="urn:microsoft.com/office/officeart/2005/8/layout/hierarchy6"/>
    <dgm:cxn modelId="{309894EE-D0BF-4028-84AF-D6A08DD5E6C3}" type="presParOf" srcId="{1D5CC8B4-F550-4787-8813-C7D570045D93}" destId="{32AD024C-2267-4AE4-BE3E-E0A2A6102318}" srcOrd="0" destOrd="0" presId="urn:microsoft.com/office/officeart/2005/8/layout/hierarchy6"/>
    <dgm:cxn modelId="{004CFA89-3CDB-4B79-A81D-C1FF92055F96}" type="presParOf" srcId="{1D5CC8B4-F550-4787-8813-C7D570045D93}" destId="{BE6B830A-4FA5-497F-85C3-F83C6E6DE1DF}" srcOrd="1" destOrd="0" presId="urn:microsoft.com/office/officeart/2005/8/layout/hierarchy6"/>
    <dgm:cxn modelId="{801002F0-DFA0-4992-8002-6F22AAD08B06}" type="presParOf" srcId="{ABA44CD0-E053-470B-8B85-40B28F7303A5}" destId="{DBDA90D8-1087-4EF6-921C-C6D31D1237FC}" srcOrd="2" destOrd="0" presId="urn:microsoft.com/office/officeart/2005/8/layout/hierarchy6"/>
    <dgm:cxn modelId="{33B3F36C-C167-4A00-9E13-9C9FC1A44111}" type="presParOf" srcId="{ABA44CD0-E053-470B-8B85-40B28F7303A5}" destId="{CBBD3749-394C-4963-A839-A3D9AB7EE822}" srcOrd="3" destOrd="0" presId="urn:microsoft.com/office/officeart/2005/8/layout/hierarchy6"/>
    <dgm:cxn modelId="{6BCEBD44-2344-443A-B17B-C50071F6F406}" type="presParOf" srcId="{CBBD3749-394C-4963-A839-A3D9AB7EE822}" destId="{4A1344E7-DBA8-4C3E-9A12-F8CF81FC0DB3}" srcOrd="0" destOrd="0" presId="urn:microsoft.com/office/officeart/2005/8/layout/hierarchy6"/>
    <dgm:cxn modelId="{976589F3-F930-4F15-978F-0FAA828D14EA}" type="presParOf" srcId="{CBBD3749-394C-4963-A839-A3D9AB7EE822}" destId="{378358FB-4B0F-4233-8E82-D64F1F7A3BEB}" srcOrd="1" destOrd="0" presId="urn:microsoft.com/office/officeart/2005/8/layout/hierarchy6"/>
    <dgm:cxn modelId="{E71D9FC4-4C10-4C00-A570-C1E7FF70FCF7}" type="presParOf" srcId="{DAB0A115-33FE-4471-8A14-03BA4223F62E}" destId="{B703F572-1516-400D-9462-642B4419CED8}" srcOrd="2" destOrd="0" presId="urn:microsoft.com/office/officeart/2005/8/layout/hierarchy6"/>
    <dgm:cxn modelId="{77C93E77-1157-4908-8D3A-C4631EC8EF07}" type="presParOf" srcId="{DAB0A115-33FE-4471-8A14-03BA4223F62E}" destId="{06E6B198-6CB5-4E04-B1D9-5A752EF11A9B}" srcOrd="3" destOrd="0" presId="urn:microsoft.com/office/officeart/2005/8/layout/hierarchy6"/>
    <dgm:cxn modelId="{1DAA67A9-9497-4957-8AE8-F540E3DFD27A}" type="presParOf" srcId="{06E6B198-6CB5-4E04-B1D9-5A752EF11A9B}" destId="{AD1F8C72-F918-45A2-A7CD-955198747BB8}" srcOrd="0" destOrd="0" presId="urn:microsoft.com/office/officeart/2005/8/layout/hierarchy6"/>
    <dgm:cxn modelId="{8B1444D2-7CBE-4BE5-B62B-38425DA46551}" type="presParOf" srcId="{06E6B198-6CB5-4E04-B1D9-5A752EF11A9B}" destId="{96598695-06AF-413C-9DCD-C80273BD52E6}" srcOrd="1" destOrd="0" presId="urn:microsoft.com/office/officeart/2005/8/layout/hierarchy6"/>
    <dgm:cxn modelId="{BC0A1C1D-DF6F-46BB-925B-030D27E51F50}" type="presParOf" srcId="{96598695-06AF-413C-9DCD-C80273BD52E6}" destId="{6BD9EAC3-5165-4A1F-8D7D-A9FEBA5E4C32}" srcOrd="0" destOrd="0" presId="urn:microsoft.com/office/officeart/2005/8/layout/hierarchy6"/>
    <dgm:cxn modelId="{F87CB22D-F5BA-4103-8B15-45C081038EFF}" type="presParOf" srcId="{96598695-06AF-413C-9DCD-C80273BD52E6}" destId="{789FBB30-BC47-4E3F-AA93-65295FB2CE59}" srcOrd="1" destOrd="0" presId="urn:microsoft.com/office/officeart/2005/8/layout/hierarchy6"/>
    <dgm:cxn modelId="{BE5D31F4-0BB8-4382-A12E-EC44DAA5E395}" type="presParOf" srcId="{789FBB30-BC47-4E3F-AA93-65295FB2CE59}" destId="{3839C1F9-CE26-443C-BDC1-CC34D993802F}" srcOrd="0" destOrd="0" presId="urn:microsoft.com/office/officeart/2005/8/layout/hierarchy6"/>
    <dgm:cxn modelId="{C8403F6B-0A73-4B53-B881-F96E3FC20310}" type="presParOf" srcId="{789FBB30-BC47-4E3F-AA93-65295FB2CE59}" destId="{83C27466-AF01-4A13-946A-8B886817F06D}" srcOrd="1" destOrd="0" presId="urn:microsoft.com/office/officeart/2005/8/layout/hierarchy6"/>
    <dgm:cxn modelId="{8BF78B55-9B85-4524-870D-B4F9FE33CF5E}" type="presParOf" srcId="{96598695-06AF-413C-9DCD-C80273BD52E6}" destId="{3786A682-15B5-4D61-8FE2-3A5840B02D79}" srcOrd="2" destOrd="0" presId="urn:microsoft.com/office/officeart/2005/8/layout/hierarchy6"/>
    <dgm:cxn modelId="{A2ABF008-388D-4FD2-B734-2992C233D059}" type="presParOf" srcId="{96598695-06AF-413C-9DCD-C80273BD52E6}" destId="{F7C30A25-C509-4BBE-ACD6-56B8CAD19058}" srcOrd="3" destOrd="0" presId="urn:microsoft.com/office/officeart/2005/8/layout/hierarchy6"/>
    <dgm:cxn modelId="{F3DC08E2-489A-4A2D-8DBB-59429C08D2A5}" type="presParOf" srcId="{F7C30A25-C509-4BBE-ACD6-56B8CAD19058}" destId="{D410E5FB-DBFE-4555-9A21-83A41F01D208}" srcOrd="0" destOrd="0" presId="urn:microsoft.com/office/officeart/2005/8/layout/hierarchy6"/>
    <dgm:cxn modelId="{F133B31B-E3F1-4DA3-A881-7310B21DC63A}" type="presParOf" srcId="{F7C30A25-C509-4BBE-ACD6-56B8CAD19058}" destId="{1DFC53FC-7163-41CD-A611-70C42DFEFB78}" srcOrd="1" destOrd="0" presId="urn:microsoft.com/office/officeart/2005/8/layout/hierarchy6"/>
    <dgm:cxn modelId="{6A01313B-38B1-4F11-8F54-A6DADB324A7C}" type="presParOf" srcId="{F8B4D5CC-7C6C-4E7D-BD07-F2F2E23F0069}" destId="{0197ED83-58E5-4CB4-B6F8-250B09F23E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57884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98075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24143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X="127634" custScaleY="646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X="127634" custScaleY="40994"/>
      <dgm:spPr/>
    </dgm:pt>
    <dgm:pt modelId="{09852C2B-75B7-4A4B-98ED-994586E25819}" type="pres">
      <dgm:prSet presAssocID="{CB272669-9671-442C-BCBD-4BD347E83006}" presName="hierChild3" presStyleCnt="0"/>
      <dgm:spPr/>
    </dgm:pt>
    <dgm:pt modelId="{7E91CCF2-CAAC-4DC4-99A8-C7A758AC81DB}" type="pres">
      <dgm:prSet presAssocID="{8E10645E-B89C-480E-B4AF-C1486364FFA2}" presName="Name19" presStyleLbl="parChTrans1D3" presStyleIdx="0" presStyleCnt="1"/>
      <dgm:spPr/>
    </dgm:pt>
    <dgm:pt modelId="{3975FEC6-A102-4BD0-ABAA-4B29E0FC265D}" type="pres">
      <dgm:prSet presAssocID="{949AEDB6-EC9F-4D0A-978A-4E283CC2C952}" presName="Name21" presStyleCnt="0"/>
      <dgm:spPr/>
    </dgm:pt>
    <dgm:pt modelId="{F964B734-B5C0-42C2-A0A7-E17A0578B55E}" type="pres">
      <dgm:prSet presAssocID="{949AEDB6-EC9F-4D0A-978A-4E283CC2C952}" presName="level2Shape" presStyleLbl="node3" presStyleIdx="0" presStyleCnt="1" custScaleX="127634" custScaleY="31815" custLinFactNeighborY="10752"/>
      <dgm:spPr/>
    </dgm:pt>
    <dgm:pt modelId="{DE6A08F3-3AC0-4B1E-8881-DBB4F07943F1}" type="pres">
      <dgm:prSet presAssocID="{949AEDB6-EC9F-4D0A-978A-4E283CC2C952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B713F093-1187-4DF6-A2F3-34A69A31F854}" type="presOf" srcId="{8E10645E-B89C-480E-B4AF-C1486364FFA2}" destId="{7E91CCF2-CAAC-4DC4-99A8-C7A758AC81DB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81A6C3B3-EB36-4058-91DB-826A67045F60}" type="presOf" srcId="{949AEDB6-EC9F-4D0A-978A-4E283CC2C952}" destId="{F964B734-B5C0-42C2-A0A7-E17A0578B55E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DE678194-1B43-47BF-BC14-E8F14ECB120D}" type="presParOf" srcId="{09852C2B-75B7-4A4B-98ED-994586E25819}" destId="{7E91CCF2-CAAC-4DC4-99A8-C7A758AC81DB}" srcOrd="0" destOrd="0" presId="urn:microsoft.com/office/officeart/2005/8/layout/hierarchy6"/>
    <dgm:cxn modelId="{60B666DC-894A-4936-8D0D-D10759108C4F}" type="presParOf" srcId="{09852C2B-75B7-4A4B-98ED-994586E25819}" destId="{3975FEC6-A102-4BD0-ABAA-4B29E0FC265D}" srcOrd="1" destOrd="0" presId="urn:microsoft.com/office/officeart/2005/8/layout/hierarchy6"/>
    <dgm:cxn modelId="{CECECC96-A99C-416C-BECC-30E16BC7D244}" type="presParOf" srcId="{3975FEC6-A102-4BD0-ABAA-4B29E0FC265D}" destId="{F964B734-B5C0-42C2-A0A7-E17A0578B55E}" srcOrd="0" destOrd="0" presId="urn:microsoft.com/office/officeart/2005/8/layout/hierarchy6"/>
    <dgm:cxn modelId="{C7EB6FE5-DECE-425D-968D-9C504E948340}" type="presParOf" srcId="{3975FEC6-A102-4BD0-ABAA-4B29E0FC265D}" destId="{DE6A08F3-3AC0-4B1E-8881-DBB4F07943F1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69038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264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264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mgt.jx.zhnt-x.com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mgt.fj.zhnt-x.com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FB037-B7B1-4839-BDB1-B752F67B34CB}">
      <dsp:nvSpPr>
        <dsp:cNvPr id="0" name=""/>
        <dsp:cNvSpPr/>
      </dsp:nvSpPr>
      <dsp:spPr>
        <a:xfrm>
          <a:off x="-4258470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44E13-1DBA-43E8-9A7C-D283AC32A6A7}">
      <dsp:nvSpPr>
        <dsp:cNvPr id="0" name=""/>
        <dsp:cNvSpPr/>
      </dsp:nvSpPr>
      <dsp:spPr>
        <a:xfrm>
          <a:off x="524367" y="376713"/>
          <a:ext cx="10178859" cy="75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03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业务模型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367" y="376713"/>
        <a:ext cx="10178859" cy="753427"/>
      </dsp:txXfrm>
    </dsp:sp>
    <dsp:sp modelId="{C4F3DA44-1394-4B4B-B33B-2A789B0E9658}">
      <dsp:nvSpPr>
        <dsp:cNvPr id="0" name=""/>
        <dsp:cNvSpPr/>
      </dsp:nvSpPr>
      <dsp:spPr>
        <a:xfrm>
          <a:off x="53475" y="282535"/>
          <a:ext cx="941784" cy="941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EDF76-E411-4A14-9BEB-59A67E3F6303}">
      <dsp:nvSpPr>
        <dsp:cNvPr id="0" name=""/>
        <dsp:cNvSpPr/>
      </dsp:nvSpPr>
      <dsp:spPr>
        <a:xfrm>
          <a:off x="798238" y="1506854"/>
          <a:ext cx="9904989" cy="75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03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数据结构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238" y="1506854"/>
        <a:ext cx="9904989" cy="753427"/>
      </dsp:txXfrm>
    </dsp:sp>
    <dsp:sp modelId="{D5FD112B-74E4-4184-BC8F-C482289E2D2A}">
      <dsp:nvSpPr>
        <dsp:cNvPr id="0" name=""/>
        <dsp:cNvSpPr/>
      </dsp:nvSpPr>
      <dsp:spPr>
        <a:xfrm>
          <a:off x="327345" y="1412676"/>
          <a:ext cx="941784" cy="941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99E5C-DA23-4490-88FB-CE09B814264F}">
      <dsp:nvSpPr>
        <dsp:cNvPr id="0" name=""/>
        <dsp:cNvSpPr/>
      </dsp:nvSpPr>
      <dsp:spPr>
        <a:xfrm>
          <a:off x="524367" y="2636995"/>
          <a:ext cx="10178859" cy="75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03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架构设计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367" y="2636995"/>
        <a:ext cx="10178859" cy="753427"/>
      </dsp:txXfrm>
    </dsp:sp>
    <dsp:sp modelId="{49ACDFD7-39F4-44E7-9681-4B116007D092}">
      <dsp:nvSpPr>
        <dsp:cNvPr id="0" name=""/>
        <dsp:cNvSpPr/>
      </dsp:nvSpPr>
      <dsp:spPr>
        <a:xfrm>
          <a:off x="53475" y="2542817"/>
          <a:ext cx="941784" cy="941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784907"/>
              <a:satOff val="-6752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62398"/>
              <a:satOff val="-331"/>
              <a:lumOff val="-6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098DB-2F95-4BF4-91A8-2940401ACEE3}">
      <dsp:nvSpPr>
        <dsp:cNvPr id="0" name=""/>
        <dsp:cNvSpPr/>
      </dsp:nvSpPr>
      <dsp:spPr>
        <a:xfrm>
          <a:off x="4392592" y="616"/>
          <a:ext cx="855887" cy="57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</a:t>
          </a:r>
        </a:p>
      </dsp:txBody>
      <dsp:txXfrm>
        <a:off x="4409304" y="17328"/>
        <a:ext cx="822463" cy="537167"/>
      </dsp:txXfrm>
    </dsp:sp>
    <dsp:sp modelId="{D2463A75-A9D4-4E6F-88E2-17905B03F07F}">
      <dsp:nvSpPr>
        <dsp:cNvPr id="0" name=""/>
        <dsp:cNvSpPr/>
      </dsp:nvSpPr>
      <dsp:spPr>
        <a:xfrm>
          <a:off x="4264209" y="571207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89516-AF9F-4809-AC67-D323475E24F6}">
      <dsp:nvSpPr>
        <dsp:cNvPr id="0" name=""/>
        <dsp:cNvSpPr/>
      </dsp:nvSpPr>
      <dsp:spPr>
        <a:xfrm>
          <a:off x="3836265" y="799444"/>
          <a:ext cx="855887" cy="570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Store</a:t>
          </a:r>
        </a:p>
      </dsp:txBody>
      <dsp:txXfrm>
        <a:off x="3852977" y="816156"/>
        <a:ext cx="822463" cy="537167"/>
      </dsp:txXfrm>
    </dsp:sp>
    <dsp:sp modelId="{440D1B8D-F018-4E6C-8315-E3D3E55569F1}">
      <dsp:nvSpPr>
        <dsp:cNvPr id="0" name=""/>
        <dsp:cNvSpPr/>
      </dsp:nvSpPr>
      <dsp:spPr>
        <a:xfrm>
          <a:off x="4820535" y="571207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CB98F-1BF1-412A-962B-AA18E71D1DD8}">
      <dsp:nvSpPr>
        <dsp:cNvPr id="0" name=""/>
        <dsp:cNvSpPr/>
      </dsp:nvSpPr>
      <dsp:spPr>
        <a:xfrm>
          <a:off x="4948918" y="799444"/>
          <a:ext cx="855887" cy="570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</a:t>
          </a:r>
        </a:p>
      </dsp:txBody>
      <dsp:txXfrm>
        <a:off x="4965630" y="816156"/>
        <a:ext cx="822463" cy="537167"/>
      </dsp:txXfrm>
    </dsp:sp>
    <dsp:sp modelId="{6BE1A5DD-813E-4AB2-B787-2D3E4C5AB015}">
      <dsp:nvSpPr>
        <dsp:cNvPr id="0" name=""/>
        <dsp:cNvSpPr/>
      </dsp:nvSpPr>
      <dsp:spPr>
        <a:xfrm>
          <a:off x="4264209" y="1370036"/>
          <a:ext cx="1112653" cy="228236"/>
        </a:xfrm>
        <a:custGeom>
          <a:avLst/>
          <a:gdLst/>
          <a:ahLst/>
          <a:cxnLst/>
          <a:rect l="0" t="0" r="0" b="0"/>
          <a:pathLst>
            <a:path>
              <a:moveTo>
                <a:pt x="1112653" y="0"/>
              </a:moveTo>
              <a:lnTo>
                <a:pt x="1112653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D02C4-945F-4D39-8E65-80038FFDE215}">
      <dsp:nvSpPr>
        <dsp:cNvPr id="0" name=""/>
        <dsp:cNvSpPr/>
      </dsp:nvSpPr>
      <dsp:spPr>
        <a:xfrm>
          <a:off x="3836265" y="1598272"/>
          <a:ext cx="855887" cy="5705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Service</a:t>
          </a:r>
        </a:p>
      </dsp:txBody>
      <dsp:txXfrm>
        <a:off x="3852977" y="1614984"/>
        <a:ext cx="822463" cy="537167"/>
      </dsp:txXfrm>
    </dsp:sp>
    <dsp:sp modelId="{BED459CA-6F35-4B26-B586-543973B3BE29}">
      <dsp:nvSpPr>
        <dsp:cNvPr id="0" name=""/>
        <dsp:cNvSpPr/>
      </dsp:nvSpPr>
      <dsp:spPr>
        <a:xfrm>
          <a:off x="3707882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D097E-28B8-4B8F-AA4E-0FE68931CACD}">
      <dsp:nvSpPr>
        <dsp:cNvPr id="0" name=""/>
        <dsp:cNvSpPr/>
      </dsp:nvSpPr>
      <dsp:spPr>
        <a:xfrm>
          <a:off x="3279938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Shared Cache</a:t>
          </a:r>
          <a:endParaRPr lang="en-US" sz="1500" kern="1200" dirty="0"/>
        </a:p>
      </dsp:txBody>
      <dsp:txXfrm>
        <a:off x="3296650" y="2413812"/>
        <a:ext cx="822463" cy="537167"/>
      </dsp:txXfrm>
    </dsp:sp>
    <dsp:sp modelId="{451F3407-0F2D-4A57-9D2D-B320D8112098}">
      <dsp:nvSpPr>
        <dsp:cNvPr id="0" name=""/>
        <dsp:cNvSpPr/>
      </dsp:nvSpPr>
      <dsp:spPr>
        <a:xfrm>
          <a:off x="4264209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1A0FD-C5CD-44F8-A007-3E6BF3CE56D5}">
      <dsp:nvSpPr>
        <dsp:cNvPr id="0" name=""/>
        <dsp:cNvSpPr/>
      </dsp:nvSpPr>
      <dsp:spPr>
        <a:xfrm>
          <a:off x="4392592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Content</a:t>
          </a:r>
        </a:p>
      </dsp:txBody>
      <dsp:txXfrm>
        <a:off x="4409304" y="2413812"/>
        <a:ext cx="822463" cy="537167"/>
      </dsp:txXfrm>
    </dsp:sp>
    <dsp:sp modelId="{A4B1768E-9F66-479B-AFF8-B6BA25FB7D44}">
      <dsp:nvSpPr>
        <dsp:cNvPr id="0" name=""/>
        <dsp:cNvSpPr/>
      </dsp:nvSpPr>
      <dsp:spPr>
        <a:xfrm>
          <a:off x="4264209" y="2967692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D024C-2267-4AE4-BE3E-E0A2A6102318}">
      <dsp:nvSpPr>
        <dsp:cNvPr id="0" name=""/>
        <dsp:cNvSpPr/>
      </dsp:nvSpPr>
      <dsp:spPr>
        <a:xfrm>
          <a:off x="3836265" y="3195929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Files</a:t>
          </a:r>
        </a:p>
      </dsp:txBody>
      <dsp:txXfrm>
        <a:off x="3852977" y="3212641"/>
        <a:ext cx="822463" cy="537167"/>
      </dsp:txXfrm>
    </dsp:sp>
    <dsp:sp modelId="{DBDA90D8-1087-4EF6-921C-C6D31D1237FC}">
      <dsp:nvSpPr>
        <dsp:cNvPr id="0" name=""/>
        <dsp:cNvSpPr/>
      </dsp:nvSpPr>
      <dsp:spPr>
        <a:xfrm>
          <a:off x="4820535" y="2967692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44E7-DBA8-4C3E-9A12-F8CF81FC0DB3}">
      <dsp:nvSpPr>
        <dsp:cNvPr id="0" name=""/>
        <dsp:cNvSpPr/>
      </dsp:nvSpPr>
      <dsp:spPr>
        <a:xfrm>
          <a:off x="4948918" y="3195929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Works &amp; Actions</a:t>
          </a:r>
        </a:p>
      </dsp:txBody>
      <dsp:txXfrm>
        <a:off x="4965630" y="3212641"/>
        <a:ext cx="822463" cy="537167"/>
      </dsp:txXfrm>
    </dsp:sp>
    <dsp:sp modelId="{B703F572-1516-400D-9462-642B4419CED8}">
      <dsp:nvSpPr>
        <dsp:cNvPr id="0" name=""/>
        <dsp:cNvSpPr/>
      </dsp:nvSpPr>
      <dsp:spPr>
        <a:xfrm>
          <a:off x="5376862" y="1370036"/>
          <a:ext cx="1112653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1112653" y="114118"/>
              </a:lnTo>
              <a:lnTo>
                <a:pt x="1112653" y="2282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F8C72-F918-45A2-A7CD-955198747BB8}">
      <dsp:nvSpPr>
        <dsp:cNvPr id="0" name=""/>
        <dsp:cNvSpPr/>
      </dsp:nvSpPr>
      <dsp:spPr>
        <a:xfrm>
          <a:off x="6061572" y="1598272"/>
          <a:ext cx="855887" cy="5705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Service</a:t>
          </a:r>
        </a:p>
      </dsp:txBody>
      <dsp:txXfrm>
        <a:off x="6078284" y="1614984"/>
        <a:ext cx="822463" cy="537167"/>
      </dsp:txXfrm>
    </dsp:sp>
    <dsp:sp modelId="{6BD9EAC3-5165-4A1F-8D7D-A9FEBA5E4C32}">
      <dsp:nvSpPr>
        <dsp:cNvPr id="0" name=""/>
        <dsp:cNvSpPr/>
      </dsp:nvSpPr>
      <dsp:spPr>
        <a:xfrm>
          <a:off x="5933189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9C1F9-CE26-443C-BDC1-CC34D993802F}">
      <dsp:nvSpPr>
        <dsp:cNvPr id="0" name=""/>
        <dsp:cNvSpPr/>
      </dsp:nvSpPr>
      <dsp:spPr>
        <a:xfrm>
          <a:off x="5505245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Shared Cache</a:t>
          </a:r>
          <a:endParaRPr lang="en-US" sz="1500" kern="1200" dirty="0"/>
        </a:p>
      </dsp:txBody>
      <dsp:txXfrm>
        <a:off x="5521957" y="2413812"/>
        <a:ext cx="822463" cy="537167"/>
      </dsp:txXfrm>
    </dsp:sp>
    <dsp:sp modelId="{3786A682-15B5-4D61-8FE2-3A5840B02D79}">
      <dsp:nvSpPr>
        <dsp:cNvPr id="0" name=""/>
        <dsp:cNvSpPr/>
      </dsp:nvSpPr>
      <dsp:spPr>
        <a:xfrm>
          <a:off x="6489515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0E5FB-DBFE-4555-9A21-83A41F01D208}">
      <dsp:nvSpPr>
        <dsp:cNvPr id="0" name=""/>
        <dsp:cNvSpPr/>
      </dsp:nvSpPr>
      <dsp:spPr>
        <a:xfrm>
          <a:off x="6617899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Proxy for Origin</a:t>
          </a:r>
        </a:p>
      </dsp:txBody>
      <dsp:txXfrm>
        <a:off x="6634611" y="2413812"/>
        <a:ext cx="822463" cy="5371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229707" y="160123"/>
          <a:ext cx="2204659" cy="850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54625" y="185041"/>
        <a:ext cx="2154823" cy="800927"/>
      </dsp:txXfrm>
    </dsp:sp>
    <dsp:sp modelId="{D4778B37-0FA3-43CA-AD11-95B34F90FB9D}">
      <dsp:nvSpPr>
        <dsp:cNvPr id="0" name=""/>
        <dsp:cNvSpPr/>
      </dsp:nvSpPr>
      <dsp:spPr>
        <a:xfrm>
          <a:off x="2286317" y="1010887"/>
          <a:ext cx="91440" cy="587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9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229707" y="1598796"/>
          <a:ext cx="2204659" cy="1441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1927" y="1641016"/>
        <a:ext cx="2120219" cy="13570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4098" y="300254"/>
          <a:ext cx="2375877" cy="15839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0489" y="346645"/>
        <a:ext cx="2283095" cy="1491136"/>
      </dsp:txXfrm>
    </dsp:sp>
    <dsp:sp modelId="{D4778B37-0FA3-43CA-AD11-95B34F90FB9D}">
      <dsp:nvSpPr>
        <dsp:cNvPr id="0" name=""/>
        <dsp:cNvSpPr/>
      </dsp:nvSpPr>
      <dsp:spPr>
        <a:xfrm>
          <a:off x="2286317" y="1884172"/>
          <a:ext cx="91440" cy="63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35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44098" y="2517739"/>
          <a:ext cx="2375877" cy="382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5298" y="2528939"/>
        <a:ext cx="2353477" cy="3600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85041" y="297190"/>
          <a:ext cx="2293991" cy="7750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741" y="319890"/>
        <a:ext cx="2248591" cy="729640"/>
      </dsp:txXfrm>
    </dsp:sp>
    <dsp:sp modelId="{D4778B37-0FA3-43CA-AD11-95B34F90FB9D}">
      <dsp:nvSpPr>
        <dsp:cNvPr id="0" name=""/>
        <dsp:cNvSpPr/>
      </dsp:nvSpPr>
      <dsp:spPr>
        <a:xfrm>
          <a:off x="2286317" y="1072231"/>
          <a:ext cx="91440" cy="479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2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85041" y="1551516"/>
          <a:ext cx="2293991" cy="49119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9428" y="1565903"/>
        <a:ext cx="2265217" cy="462421"/>
      </dsp:txXfrm>
    </dsp:sp>
    <dsp:sp modelId="{7E91CCF2-CAAC-4DC4-99A8-C7A758AC81DB}">
      <dsp:nvSpPr>
        <dsp:cNvPr id="0" name=""/>
        <dsp:cNvSpPr/>
      </dsp:nvSpPr>
      <dsp:spPr>
        <a:xfrm>
          <a:off x="2286317" y="2042712"/>
          <a:ext cx="91440" cy="608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81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4B734-B5C0-42C2-A0A7-E17A0578B55E}">
      <dsp:nvSpPr>
        <dsp:cNvPr id="0" name=""/>
        <dsp:cNvSpPr/>
      </dsp:nvSpPr>
      <dsp:spPr>
        <a:xfrm>
          <a:off x="1185041" y="2650829"/>
          <a:ext cx="2293991" cy="38121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6206" y="2661994"/>
        <a:ext cx="2271661" cy="3588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134507" y="227855"/>
          <a:ext cx="2395059" cy="8654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9855" y="253203"/>
        <a:ext cx="2344363" cy="814762"/>
      </dsp:txXfrm>
    </dsp:sp>
    <dsp:sp modelId="{68A23010-16B5-4E17-BF27-D7B4A3E89475}">
      <dsp:nvSpPr>
        <dsp:cNvPr id="0" name=""/>
        <dsp:cNvSpPr/>
      </dsp:nvSpPr>
      <dsp:spPr>
        <a:xfrm>
          <a:off x="1109780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1222257" y="0"/>
              </a:moveTo>
              <a:lnTo>
                <a:pt x="1222257" y="220037"/>
              </a:lnTo>
              <a:lnTo>
                <a:pt x="0" y="220037"/>
              </a:lnTo>
              <a:lnTo>
                <a:pt x="0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69582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4103" y="1547910"/>
        <a:ext cx="1851353" cy="466755"/>
      </dsp:txXfrm>
    </dsp:sp>
    <dsp:sp modelId="{551FF506-6A3B-407C-8BC8-FEBC15270130}">
      <dsp:nvSpPr>
        <dsp:cNvPr id="0" name=""/>
        <dsp:cNvSpPr/>
      </dsp:nvSpPr>
      <dsp:spPr>
        <a:xfrm>
          <a:off x="1064060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69582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2381" y="2642860"/>
        <a:ext cx="1854797" cy="411393"/>
      </dsp:txXfrm>
    </dsp:sp>
    <dsp:sp modelId="{CD744A3D-1808-405B-BCDD-57F5F7F6B862}">
      <dsp:nvSpPr>
        <dsp:cNvPr id="0" name=""/>
        <dsp:cNvSpPr/>
      </dsp:nvSpPr>
      <dsp:spPr>
        <a:xfrm>
          <a:off x="2332037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37"/>
              </a:lnTo>
              <a:lnTo>
                <a:pt x="1222257" y="220037"/>
              </a:lnTo>
              <a:lnTo>
                <a:pt x="1222257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2614096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8617" y="1547910"/>
        <a:ext cx="1851353" cy="466755"/>
      </dsp:txXfrm>
    </dsp:sp>
    <dsp:sp modelId="{C5A1D5AA-58B6-4625-8B19-D6F738B2624B}">
      <dsp:nvSpPr>
        <dsp:cNvPr id="0" name=""/>
        <dsp:cNvSpPr/>
      </dsp:nvSpPr>
      <dsp:spPr>
        <a:xfrm>
          <a:off x="3508574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2614096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6895" y="2642860"/>
        <a:ext cx="1854797" cy="4113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mgt.jx.zhnt-x.com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mgt.fj.zhnt-x.com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055151"/>
            <a:satOff val="1286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solidFill>
          <a:schemeClr val="accent4">
            <a:hueOff val="-4055151"/>
            <a:satOff val="1286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8110302"/>
            <a:satOff val="2573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solidFill>
          <a:schemeClr val="accent4">
            <a:hueOff val="-8110302"/>
            <a:satOff val="2573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685261" y="24506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70327"/>
        <a:ext cx="1243036" cy="811852"/>
      </dsp:txXfrm>
    </dsp:sp>
    <dsp:sp modelId="{F0092090-392A-4778-986A-FE3180C5A579}">
      <dsp:nvSpPr>
        <dsp:cNvPr id="0" name=""/>
        <dsp:cNvSpPr/>
      </dsp:nvSpPr>
      <dsp:spPr>
        <a:xfrm>
          <a:off x="650419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643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1477642"/>
        <a:ext cx="1243036" cy="811852"/>
      </dsp:txXfrm>
    </dsp:sp>
    <dsp:sp modelId="{1516C217-FBA0-4946-8D0F-971802A524E7}">
      <dsp:nvSpPr>
        <dsp:cNvPr id="0" name=""/>
        <dsp:cNvSpPr/>
      </dsp:nvSpPr>
      <dsp:spPr>
        <a:xfrm>
          <a:off x="604699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643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684957"/>
        <a:ext cx="1243036" cy="811852"/>
      </dsp:txXfrm>
    </dsp:sp>
    <dsp:sp modelId="{7C71EFC4-F670-4E94-8F43-EAA7C6E7834B}">
      <dsp:nvSpPr>
        <dsp:cNvPr id="0" name=""/>
        <dsp:cNvSpPr/>
      </dsp:nvSpPr>
      <dsp:spPr>
        <a:xfrm>
          <a:off x="2286317" y="1107437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685261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1477642"/>
        <a:ext cx="1243036" cy="811852"/>
      </dsp:txXfrm>
    </dsp:sp>
    <dsp:sp modelId="{CF0D0C56-C3E5-416F-80B1-3F3CDA082F2B}">
      <dsp:nvSpPr>
        <dsp:cNvPr id="0" name=""/>
        <dsp:cNvSpPr/>
      </dsp:nvSpPr>
      <dsp:spPr>
        <a:xfrm>
          <a:off x="2332037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366879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1477642"/>
        <a:ext cx="1243036" cy="811852"/>
      </dsp:txXfrm>
    </dsp:sp>
    <dsp:sp modelId="{0E4DCFDB-D18F-4628-A5AB-4A639BABB9A8}">
      <dsp:nvSpPr>
        <dsp:cNvPr id="0" name=""/>
        <dsp:cNvSpPr/>
      </dsp:nvSpPr>
      <dsp:spPr>
        <a:xfrm>
          <a:off x="3967935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366879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684957"/>
        <a:ext cx="1243036" cy="81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451242" y="2637474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2637474"/>
        <a:ext cx="2955371" cy="1129751"/>
      </dsp:txXfrm>
    </dsp:sp>
    <dsp:sp modelId="{488BF72A-AFB1-44D7-8AFB-3FDD7A181FE9}">
      <dsp:nvSpPr>
        <dsp:cNvPr id="0" name=""/>
        <dsp:cNvSpPr/>
      </dsp:nvSpPr>
      <dsp:spPr>
        <a:xfrm>
          <a:off x="451242" y="1318692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1318692"/>
        <a:ext cx="2955371" cy="1129751"/>
      </dsp:txXfrm>
    </dsp:sp>
    <dsp:sp modelId="{8F34B1A9-1F39-4050-A227-B0A49F8687C6}">
      <dsp:nvSpPr>
        <dsp:cNvPr id="0" name=""/>
        <dsp:cNvSpPr/>
      </dsp:nvSpPr>
      <dsp:spPr>
        <a:xfrm>
          <a:off x="451242" y="-89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-89"/>
        <a:ext cx="2955371" cy="1129751"/>
      </dsp:txXfrm>
    </dsp:sp>
    <dsp:sp modelId="{6BD198C0-5B82-4BEA-89C0-22609D65B284}">
      <dsp:nvSpPr>
        <dsp:cNvPr id="0" name=""/>
        <dsp:cNvSpPr/>
      </dsp:nvSpPr>
      <dsp:spPr>
        <a:xfrm>
          <a:off x="4107402" y="94426"/>
          <a:ext cx="529726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5085" y="122109"/>
        <a:ext cx="5241901" cy="889785"/>
      </dsp:txXfrm>
    </dsp:sp>
    <dsp:sp modelId="{936A1E7A-91E1-4C4B-8046-19ECD4AFF856}">
      <dsp:nvSpPr>
        <dsp:cNvPr id="0" name=""/>
        <dsp:cNvSpPr/>
      </dsp:nvSpPr>
      <dsp:spPr>
        <a:xfrm>
          <a:off x="5834513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5125649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5153332" y="1445321"/>
        <a:ext cx="1362361" cy="889785"/>
      </dsp:txXfrm>
    </dsp:sp>
    <dsp:sp modelId="{B00A7C41-E002-4776-A504-57789F1E47AB}">
      <dsp:nvSpPr>
        <dsp:cNvPr id="0" name=""/>
        <dsp:cNvSpPr/>
      </dsp:nvSpPr>
      <dsp:spPr>
        <a:xfrm>
          <a:off x="5788793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5125649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153332" y="2768533"/>
        <a:ext cx="1362361" cy="889785"/>
      </dsp:txXfrm>
    </dsp:sp>
    <dsp:sp modelId="{2F345789-EB2F-4873-AAD7-03E59CF70572}">
      <dsp:nvSpPr>
        <dsp:cNvPr id="0" name=""/>
        <dsp:cNvSpPr/>
      </dsp:nvSpPr>
      <dsp:spPr>
        <a:xfrm>
          <a:off x="6756036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968695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996378" y="1445321"/>
        <a:ext cx="1362361" cy="889785"/>
      </dsp:txXfrm>
    </dsp:sp>
    <dsp:sp modelId="{486574AD-7D7E-44FF-A378-5B6F921BBB13}">
      <dsp:nvSpPr>
        <dsp:cNvPr id="0" name=""/>
        <dsp:cNvSpPr/>
      </dsp:nvSpPr>
      <dsp:spPr>
        <a:xfrm>
          <a:off x="7631838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968695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996378" y="2768533"/>
        <a:ext cx="1362361" cy="88978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产区</a:t>
          </a:r>
          <a:endParaRPr lang="en-US" sz="17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版</a:t>
          </a:r>
          <a:endParaRPr lang="en-US" sz="17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块</a:t>
          </a:r>
          <a:endParaRPr lang="en-US" sz="17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02428" y="393338"/>
        <a:ext cx="389999" cy="33739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分拣中心</a:t>
          </a:r>
          <a:endParaRPr lang="en-US" sz="23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平台管理和供销管理</a:t>
          </a:r>
          <a:endParaRPr lang="en-US" sz="23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连锁前店</a:t>
          </a:r>
          <a:endParaRPr lang="en-US" sz="23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无人微店</a:t>
          </a:r>
          <a:endParaRPr lang="en-US" sz="23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零售店、摊主</a:t>
          </a:r>
          <a:endParaRPr lang="en-US" sz="23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其他形式</a:t>
          </a:r>
          <a:endParaRPr lang="en-US" sz="23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连锁机构</a:t>
          </a:r>
          <a:endParaRPr lang="en-US" sz="2300" kern="1200" dirty="0"/>
        </a:p>
      </dsp:txBody>
      <dsp:txXfrm>
        <a:off x="1781332" y="1705324"/>
        <a:ext cx="1469264" cy="73463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5376862" y="875770"/>
          <a:ext cx="2461988" cy="85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287"/>
              </a:lnTo>
              <a:lnTo>
                <a:pt x="2461988" y="427287"/>
              </a:lnTo>
              <a:lnTo>
                <a:pt x="2461988" y="854574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914873" y="875770"/>
          <a:ext cx="2461988" cy="854574"/>
        </a:xfrm>
        <a:custGeom>
          <a:avLst/>
          <a:gdLst/>
          <a:ahLst/>
          <a:cxnLst/>
          <a:rect l="0" t="0" r="0" b="0"/>
          <a:pathLst>
            <a:path>
              <a:moveTo>
                <a:pt x="2461988" y="0"/>
              </a:moveTo>
              <a:lnTo>
                <a:pt x="2461988" y="427287"/>
              </a:lnTo>
              <a:lnTo>
                <a:pt x="0" y="427287"/>
              </a:lnTo>
              <a:lnTo>
                <a:pt x="0" y="854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4048487" y="2090"/>
          <a:ext cx="2656750" cy="8736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8487" y="2090"/>
        <a:ext cx="2656750" cy="873680"/>
      </dsp:txXfrm>
    </dsp:sp>
    <dsp:sp modelId="{15104EFF-637A-4570-8C19-ED6DC294A00B}">
      <dsp:nvSpPr>
        <dsp:cNvPr id="0" name=""/>
        <dsp:cNvSpPr/>
      </dsp:nvSpPr>
      <dsp:spPr>
        <a:xfrm>
          <a:off x="880172" y="1730345"/>
          <a:ext cx="4069402" cy="20347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0172" y="1730345"/>
        <a:ext cx="4069402" cy="2034701"/>
      </dsp:txXfrm>
    </dsp:sp>
    <dsp:sp modelId="{D1C4C20F-E3AA-4A91-970A-F243C6038C50}">
      <dsp:nvSpPr>
        <dsp:cNvPr id="0" name=""/>
        <dsp:cNvSpPr/>
      </dsp:nvSpPr>
      <dsp:spPr>
        <a:xfrm>
          <a:off x="5804149" y="1730345"/>
          <a:ext cx="4069402" cy="20347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04149" y="1730345"/>
        <a:ext cx="4069402" cy="203470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4258263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264264" y="171254"/>
          <a:ext cx="4349519" cy="3423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171254"/>
        <a:ext cx="4349519" cy="342357"/>
      </dsp:txXfrm>
    </dsp:sp>
    <dsp:sp modelId="{40C57EDF-DBAA-4230-A678-3C6EAA3C369D}">
      <dsp:nvSpPr>
        <dsp:cNvPr id="0" name=""/>
        <dsp:cNvSpPr/>
      </dsp:nvSpPr>
      <dsp:spPr>
        <a:xfrm>
          <a:off x="50291" y="128459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574300" y="685091"/>
          <a:ext cx="4039483" cy="342357"/>
        </a:xfrm>
        <a:prstGeom prst="rect">
          <a:avLst/>
        </a:prstGeom>
        <a:gradFill rotWithShape="0">
          <a:gsLst>
            <a:gs pos="0">
              <a:schemeClr val="accent3">
                <a:hueOff val="1594969"/>
                <a:satOff val="-2251"/>
                <a:lumOff val="-98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1594969"/>
                <a:satOff val="-2251"/>
                <a:lumOff val="-98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1594969"/>
                <a:satOff val="-2251"/>
                <a:lumOff val="-98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685091"/>
        <a:ext cx="4039483" cy="342357"/>
      </dsp:txXfrm>
    </dsp:sp>
    <dsp:sp modelId="{C9F48DEB-F0D0-4C0F-8705-7F2EE6BE81A7}">
      <dsp:nvSpPr>
        <dsp:cNvPr id="0" name=""/>
        <dsp:cNvSpPr/>
      </dsp:nvSpPr>
      <dsp:spPr>
        <a:xfrm>
          <a:off x="360326" y="642296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1594969"/>
              <a:satOff val="-2251"/>
              <a:lumOff val="-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744197" y="1198552"/>
          <a:ext cx="3869585" cy="342357"/>
        </a:xfrm>
        <a:prstGeom prst="rect">
          <a:avLst/>
        </a:prstGeom>
        <a:gradFill rotWithShape="0">
          <a:gsLst>
            <a:gs pos="0">
              <a:schemeClr val="accent3">
                <a:hueOff val="3189938"/>
                <a:satOff val="-4502"/>
                <a:lumOff val="-196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3189938"/>
                <a:satOff val="-4502"/>
                <a:lumOff val="-196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3189938"/>
                <a:satOff val="-4502"/>
                <a:lumOff val="-196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1198552"/>
        <a:ext cx="3869585" cy="342357"/>
      </dsp:txXfrm>
    </dsp:sp>
    <dsp:sp modelId="{42D08AA9-D775-43C5-9F4F-A6134BA35904}">
      <dsp:nvSpPr>
        <dsp:cNvPr id="0" name=""/>
        <dsp:cNvSpPr/>
      </dsp:nvSpPr>
      <dsp:spPr>
        <a:xfrm>
          <a:off x="530224" y="1155757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3189938"/>
              <a:satOff val="-4502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798444" y="1712389"/>
          <a:ext cx="3815339" cy="342357"/>
        </a:xfrm>
        <a:prstGeom prst="rect">
          <a:avLst/>
        </a:prstGeom>
        <a:gradFill rotWithShape="0">
          <a:gsLst>
            <a:gs pos="0">
              <a:schemeClr val="accent3">
                <a:hueOff val="4784907"/>
                <a:satOff val="-6752"/>
                <a:lumOff val="-294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4784907"/>
                <a:satOff val="-6752"/>
                <a:lumOff val="-294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4784907"/>
                <a:satOff val="-6752"/>
                <a:lumOff val="-294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444" y="1712389"/>
        <a:ext cx="3815339" cy="342357"/>
      </dsp:txXfrm>
    </dsp:sp>
    <dsp:sp modelId="{5CBDD992-BEA4-4952-9D04-5E0C24C681B5}">
      <dsp:nvSpPr>
        <dsp:cNvPr id="0" name=""/>
        <dsp:cNvSpPr/>
      </dsp:nvSpPr>
      <dsp:spPr>
        <a:xfrm>
          <a:off x="584471" y="1669595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4784907"/>
              <a:satOff val="-6752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744197" y="2226227"/>
          <a:ext cx="3869585" cy="342357"/>
        </a:xfrm>
        <a:prstGeom prst="rect">
          <a:avLst/>
        </a:prstGeom>
        <a:gradFill rotWithShape="0">
          <a:gsLst>
            <a:gs pos="0">
              <a:schemeClr val="accent3">
                <a:hueOff val="6379876"/>
                <a:satOff val="-9003"/>
                <a:lumOff val="-392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6379876"/>
                <a:satOff val="-9003"/>
                <a:lumOff val="-392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6379876"/>
                <a:satOff val="-9003"/>
                <a:lumOff val="-392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2226227"/>
        <a:ext cx="3869585" cy="342357"/>
      </dsp:txXfrm>
    </dsp:sp>
    <dsp:sp modelId="{0A4DE534-722C-4FA5-A510-8168F5EF2744}">
      <dsp:nvSpPr>
        <dsp:cNvPr id="0" name=""/>
        <dsp:cNvSpPr/>
      </dsp:nvSpPr>
      <dsp:spPr>
        <a:xfrm>
          <a:off x="530224" y="2183432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6379876"/>
              <a:satOff val="-9003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574300" y="2739688"/>
          <a:ext cx="4039483" cy="342357"/>
        </a:xfrm>
        <a:prstGeom prst="rect">
          <a:avLst/>
        </a:prstGeom>
        <a:gradFill rotWithShape="0">
          <a:gsLst>
            <a:gs pos="0">
              <a:schemeClr val="accent3">
                <a:hueOff val="7974844"/>
                <a:satOff val="-11254"/>
                <a:lumOff val="-49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7974844"/>
                <a:satOff val="-11254"/>
                <a:lumOff val="-49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7974844"/>
                <a:satOff val="-11254"/>
                <a:lumOff val="-49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2739688"/>
        <a:ext cx="4039483" cy="342357"/>
      </dsp:txXfrm>
    </dsp:sp>
    <dsp:sp modelId="{8D9BEE5E-B1B8-4239-9871-7D56D0DCE8A8}">
      <dsp:nvSpPr>
        <dsp:cNvPr id="0" name=""/>
        <dsp:cNvSpPr/>
      </dsp:nvSpPr>
      <dsp:spPr>
        <a:xfrm>
          <a:off x="360326" y="2696893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7974844"/>
              <a:satOff val="-11254"/>
              <a:lumOff val="-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264264" y="3253525"/>
          <a:ext cx="4349519" cy="342357"/>
        </a:xfrm>
        <a:prstGeom prst="rect">
          <a:avLst/>
        </a:prstGeom>
        <a:gradFill rotWithShape="0">
          <a:gsLst>
            <a:gs pos="0">
              <a:schemeClr val="accent3">
                <a:hueOff val="9569813"/>
                <a:satOff val="-13505"/>
                <a:lumOff val="-588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9569813"/>
                <a:satOff val="-13505"/>
                <a:lumOff val="-588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9569813"/>
                <a:satOff val="-13505"/>
                <a:lumOff val="-588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3253525"/>
        <a:ext cx="4349519" cy="342357"/>
      </dsp:txXfrm>
    </dsp:sp>
    <dsp:sp modelId="{74A8A7AF-5557-439C-B604-FBB79D965216}">
      <dsp:nvSpPr>
        <dsp:cNvPr id="0" name=""/>
        <dsp:cNvSpPr/>
      </dsp:nvSpPr>
      <dsp:spPr>
        <a:xfrm>
          <a:off x="50291" y="3210730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9569813"/>
              <a:satOff val="-13505"/>
              <a:lumOff val="-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775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75" y="0"/>
        <a:ext cx="2026825" cy="1130141"/>
      </dsp:txXfrm>
    </dsp:sp>
    <dsp:sp modelId="{76FAF63A-1DCE-4C17-9C4B-9269711E8C6A}">
      <dsp:nvSpPr>
        <dsp:cNvPr id="0" name=""/>
        <dsp:cNvSpPr/>
      </dsp:nvSpPr>
      <dsp:spPr>
        <a:xfrm>
          <a:off x="208458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726" y="1164512"/>
        <a:ext cx="1554924" cy="1069307"/>
      </dsp:txXfrm>
    </dsp:sp>
    <dsp:sp modelId="{AC9E0ABA-0DBA-4074-9E57-5E05FB0FCCEC}">
      <dsp:nvSpPr>
        <dsp:cNvPr id="0" name=""/>
        <dsp:cNvSpPr/>
      </dsp:nvSpPr>
      <dsp:spPr>
        <a:xfrm>
          <a:off x="208458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797484"/>
            <a:satOff val="-1125"/>
            <a:lumOff val="-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726" y="2475101"/>
        <a:ext cx="1554924" cy="1069307"/>
      </dsp:txXfrm>
    </dsp:sp>
    <dsp:sp modelId="{D85BD048-690C-40E9-9A98-3BD887F30F68}">
      <dsp:nvSpPr>
        <dsp:cNvPr id="0" name=""/>
        <dsp:cNvSpPr/>
      </dsp:nvSpPr>
      <dsp:spPr>
        <a:xfrm>
          <a:off x="2184612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84612" y="0"/>
        <a:ext cx="2026825" cy="1130141"/>
      </dsp:txXfrm>
    </dsp:sp>
    <dsp:sp modelId="{9BFE20F6-67A5-44D5-B648-CF501C8E19EC}">
      <dsp:nvSpPr>
        <dsp:cNvPr id="0" name=""/>
        <dsp:cNvSpPr/>
      </dsp:nvSpPr>
      <dsp:spPr>
        <a:xfrm>
          <a:off x="2387295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1594969"/>
            <a:satOff val="-2251"/>
            <a:lumOff val="-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0563" y="1164512"/>
        <a:ext cx="1554924" cy="1069307"/>
      </dsp:txXfrm>
    </dsp:sp>
    <dsp:sp modelId="{F67211EA-E188-4158-991E-33F36CBA434D}">
      <dsp:nvSpPr>
        <dsp:cNvPr id="0" name=""/>
        <dsp:cNvSpPr/>
      </dsp:nvSpPr>
      <dsp:spPr>
        <a:xfrm>
          <a:off x="2387295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2392453"/>
            <a:satOff val="-3376"/>
            <a:lumOff val="-1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0563" y="2475101"/>
        <a:ext cx="1554924" cy="1069307"/>
      </dsp:txXfrm>
    </dsp:sp>
    <dsp:sp modelId="{59C24CDB-04B1-4BCB-953D-5CD213966823}">
      <dsp:nvSpPr>
        <dsp:cNvPr id="0" name=""/>
        <dsp:cNvSpPr/>
      </dsp:nvSpPr>
      <dsp:spPr>
        <a:xfrm>
          <a:off x="4363449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3449" y="0"/>
        <a:ext cx="2026825" cy="1130141"/>
      </dsp:txXfrm>
    </dsp:sp>
    <dsp:sp modelId="{CB159981-0ED9-465D-B7AB-A5B46C249188}">
      <dsp:nvSpPr>
        <dsp:cNvPr id="0" name=""/>
        <dsp:cNvSpPr/>
      </dsp:nvSpPr>
      <dsp:spPr>
        <a:xfrm>
          <a:off x="4566132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3189938"/>
            <a:satOff val="-4502"/>
            <a:lumOff val="-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9400" y="1164512"/>
        <a:ext cx="1554924" cy="1069307"/>
      </dsp:txXfrm>
    </dsp:sp>
    <dsp:sp modelId="{B15BCBC9-C113-4253-8B68-8F5A87CE0448}">
      <dsp:nvSpPr>
        <dsp:cNvPr id="0" name=""/>
        <dsp:cNvSpPr/>
      </dsp:nvSpPr>
      <dsp:spPr>
        <a:xfrm>
          <a:off x="4566132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3987422"/>
            <a:satOff val="-5627"/>
            <a:lumOff val="-2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9400" y="2475101"/>
        <a:ext cx="1554924" cy="1069307"/>
      </dsp:txXfrm>
    </dsp:sp>
    <dsp:sp modelId="{5589C6D6-6343-4B39-B71F-B6B4F57182A6}">
      <dsp:nvSpPr>
        <dsp:cNvPr id="0" name=""/>
        <dsp:cNvSpPr/>
      </dsp:nvSpPr>
      <dsp:spPr>
        <a:xfrm>
          <a:off x="6542286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42286" y="0"/>
        <a:ext cx="2026825" cy="1130141"/>
      </dsp:txXfrm>
    </dsp:sp>
    <dsp:sp modelId="{0D32036D-C356-43F0-AE56-8289D64CC4B6}">
      <dsp:nvSpPr>
        <dsp:cNvPr id="0" name=""/>
        <dsp:cNvSpPr/>
      </dsp:nvSpPr>
      <dsp:spPr>
        <a:xfrm>
          <a:off x="6744969" y="1130462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4784907"/>
            <a:satOff val="-6752"/>
            <a:lumOff val="-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1152139"/>
        <a:ext cx="1578106" cy="696737"/>
      </dsp:txXfrm>
    </dsp:sp>
    <dsp:sp modelId="{8B8F9F0C-588A-40B6-9571-F97F8A5B4119}">
      <dsp:nvSpPr>
        <dsp:cNvPr id="0" name=""/>
        <dsp:cNvSpPr/>
      </dsp:nvSpPr>
      <dsp:spPr>
        <a:xfrm>
          <a:off x="6744969" y="1984414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5582391"/>
            <a:satOff val="-7878"/>
            <a:lumOff val="-3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2006091"/>
        <a:ext cx="1578106" cy="696737"/>
      </dsp:txXfrm>
    </dsp:sp>
    <dsp:sp modelId="{66D6EA9E-B5CA-43FD-B125-9812B092D4CB}">
      <dsp:nvSpPr>
        <dsp:cNvPr id="0" name=""/>
        <dsp:cNvSpPr/>
      </dsp:nvSpPr>
      <dsp:spPr>
        <a:xfrm>
          <a:off x="6744969" y="2838366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6379876"/>
            <a:satOff val="-9003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2860043"/>
        <a:ext cx="1578106" cy="696737"/>
      </dsp:txXfrm>
    </dsp:sp>
    <dsp:sp modelId="{F1A1C31C-622C-4D76-866B-0249BAA87F05}">
      <dsp:nvSpPr>
        <dsp:cNvPr id="0" name=""/>
        <dsp:cNvSpPr/>
      </dsp:nvSpPr>
      <dsp:spPr>
        <a:xfrm>
          <a:off x="8721123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21123" y="0"/>
        <a:ext cx="2026825" cy="1130141"/>
      </dsp:txXfrm>
    </dsp:sp>
    <dsp:sp modelId="{16658125-EF29-4C1E-9E4F-7B084AD4CCFB}">
      <dsp:nvSpPr>
        <dsp:cNvPr id="0" name=""/>
        <dsp:cNvSpPr/>
      </dsp:nvSpPr>
      <dsp:spPr>
        <a:xfrm>
          <a:off x="8923806" y="1130233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7177360"/>
            <a:satOff val="-10129"/>
            <a:lumOff val="-4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1146307"/>
        <a:ext cx="1589312" cy="516643"/>
      </dsp:txXfrm>
    </dsp:sp>
    <dsp:sp modelId="{DF9050BF-9F12-4517-A0D8-43FA580AD161}">
      <dsp:nvSpPr>
        <dsp:cNvPr id="0" name=""/>
        <dsp:cNvSpPr/>
      </dsp:nvSpPr>
      <dsp:spPr>
        <a:xfrm>
          <a:off x="8923806" y="1763454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7974844"/>
            <a:satOff val="-11254"/>
            <a:lumOff val="-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1779528"/>
        <a:ext cx="1589312" cy="516643"/>
      </dsp:txXfrm>
    </dsp:sp>
    <dsp:sp modelId="{2DDBBC6D-C6C4-490B-8C73-E08EB08EF689}">
      <dsp:nvSpPr>
        <dsp:cNvPr id="0" name=""/>
        <dsp:cNvSpPr/>
      </dsp:nvSpPr>
      <dsp:spPr>
        <a:xfrm>
          <a:off x="8923806" y="2396675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8772329"/>
            <a:satOff val="-12380"/>
            <a:lumOff val="-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2412749"/>
        <a:ext cx="1589312" cy="516643"/>
      </dsp:txXfrm>
    </dsp:sp>
    <dsp:sp modelId="{7885551A-CA6A-4994-A7E3-93C66FB730DE}">
      <dsp:nvSpPr>
        <dsp:cNvPr id="0" name=""/>
        <dsp:cNvSpPr/>
      </dsp:nvSpPr>
      <dsp:spPr>
        <a:xfrm>
          <a:off x="8923806" y="3029896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9569813"/>
            <a:satOff val="-13505"/>
            <a:lumOff val="-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3045970"/>
        <a:ext cx="1589312" cy="51664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255774" y="1467621"/>
          <a:ext cx="2102212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2102212" y="269237"/>
              </a:lnTo>
              <a:lnTo>
                <a:pt x="2102212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255774" y="1467621"/>
          <a:ext cx="1073584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1073584" y="269237"/>
              </a:lnTo>
              <a:lnTo>
                <a:pt x="1073584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57425" y="1467621"/>
          <a:ext cx="498348" cy="395082"/>
        </a:xfrm>
        <a:custGeom>
          <a:avLst/>
          <a:gdLst/>
          <a:ahLst/>
          <a:cxnLst/>
          <a:rect l="0" t="0" r="0" b="0"/>
          <a:pathLst>
            <a:path>
              <a:moveTo>
                <a:pt x="498348" y="0"/>
              </a:moveTo>
              <a:lnTo>
                <a:pt x="498348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381291" y="1467621"/>
          <a:ext cx="1874482" cy="395082"/>
        </a:xfrm>
        <a:custGeom>
          <a:avLst/>
          <a:gdLst/>
          <a:ahLst/>
          <a:cxnLst/>
          <a:rect l="0" t="0" r="0" b="0"/>
          <a:pathLst>
            <a:path>
              <a:moveTo>
                <a:pt x="1874482" y="0"/>
              </a:moveTo>
              <a:lnTo>
                <a:pt x="1874482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576548" y="605005"/>
          <a:ext cx="1358450" cy="8626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727487" y="748397"/>
          <a:ext cx="1358450" cy="86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752752" y="773662"/>
        <a:ext cx="1307920" cy="812085"/>
      </dsp:txXfrm>
    </dsp:sp>
    <dsp:sp modelId="{89D2E633-A732-46A6-8F91-DB04B818BCCD}">
      <dsp:nvSpPr>
        <dsp:cNvPr id="0" name=""/>
        <dsp:cNvSpPr/>
      </dsp:nvSpPr>
      <dsp:spPr>
        <a:xfrm>
          <a:off x="1951" y="1862704"/>
          <a:ext cx="758680" cy="1156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890" y="2006096"/>
          <a:ext cx="758680" cy="115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75111" y="2028317"/>
        <a:ext cx="714238" cy="1111592"/>
      </dsp:txXfrm>
    </dsp:sp>
    <dsp:sp modelId="{72BD7B4D-8848-40C8-94ED-7AAEA2B2591B}">
      <dsp:nvSpPr>
        <dsp:cNvPr id="0" name=""/>
        <dsp:cNvSpPr/>
      </dsp:nvSpPr>
      <dsp:spPr>
        <a:xfrm>
          <a:off x="1062509" y="1862704"/>
          <a:ext cx="1389830" cy="1125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13448" y="2006096"/>
          <a:ext cx="1389830" cy="112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市场经营户</a:t>
          </a:r>
          <a:endParaRPr lang="en-US" sz="1800" kern="1200" dirty="0"/>
        </a:p>
      </dsp:txBody>
      <dsp:txXfrm>
        <a:off x="1246413" y="2039061"/>
        <a:ext cx="1323900" cy="1059568"/>
      </dsp:txXfrm>
    </dsp:sp>
    <dsp:sp modelId="{D80E84E7-1DD0-4CFE-81BA-CADFDD962330}">
      <dsp:nvSpPr>
        <dsp:cNvPr id="0" name=""/>
        <dsp:cNvSpPr/>
      </dsp:nvSpPr>
      <dsp:spPr>
        <a:xfrm>
          <a:off x="2754218" y="1862704"/>
          <a:ext cx="1150281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905157" y="2006096"/>
          <a:ext cx="1150281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健康中</a:t>
          </a:r>
          <a:br>
            <a:rPr lang="en-US" altLang="zh-CN" sz="1800" kern="1200" dirty="0"/>
          </a:br>
          <a:r>
            <a:rPr lang="zh-CN" altLang="en-US" sz="1800" kern="1200" dirty="0"/>
            <a:t>央厨房</a:t>
          </a:r>
          <a:endParaRPr lang="en-US" sz="1800" kern="1200" dirty="0"/>
        </a:p>
      </dsp:txBody>
      <dsp:txXfrm>
        <a:off x="2926103" y="2027042"/>
        <a:ext cx="1108389" cy="673242"/>
      </dsp:txXfrm>
    </dsp:sp>
    <dsp:sp modelId="{370A5207-41AB-4AB0-8725-67D0C4CBEB11}">
      <dsp:nvSpPr>
        <dsp:cNvPr id="0" name=""/>
        <dsp:cNvSpPr/>
      </dsp:nvSpPr>
      <dsp:spPr>
        <a:xfrm>
          <a:off x="4206377" y="1862704"/>
          <a:ext cx="303219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357316" y="2006096"/>
          <a:ext cx="303219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366197" y="2014977"/>
        <a:ext cx="285457" cy="69737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分拣中心</a:t>
          </a:r>
          <a:endParaRPr lang="en-US" sz="23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平台管理和供销管理</a:t>
          </a:r>
          <a:endParaRPr lang="en-US" sz="23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连锁前店</a:t>
          </a:r>
          <a:endParaRPr lang="en-US" sz="23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无人微店</a:t>
          </a:r>
          <a:endParaRPr lang="en-US" sz="23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零售店、摊主</a:t>
          </a:r>
          <a:endParaRPr lang="en-US" sz="23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其他形式</a:t>
          </a:r>
          <a:endParaRPr lang="en-US" sz="23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连锁机构</a:t>
          </a:r>
          <a:endParaRPr lang="en-US" sz="2300" kern="1200" dirty="0"/>
        </a:p>
      </dsp:txBody>
      <dsp:txXfrm>
        <a:off x="1781332" y="1705324"/>
        <a:ext cx="1469264" cy="73463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255774" y="1467621"/>
          <a:ext cx="2102212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2102212" y="269237"/>
              </a:lnTo>
              <a:lnTo>
                <a:pt x="2102212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255774" y="1467621"/>
          <a:ext cx="1073584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1073584" y="269237"/>
              </a:lnTo>
              <a:lnTo>
                <a:pt x="1073584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57425" y="1467621"/>
          <a:ext cx="498348" cy="395082"/>
        </a:xfrm>
        <a:custGeom>
          <a:avLst/>
          <a:gdLst/>
          <a:ahLst/>
          <a:cxnLst/>
          <a:rect l="0" t="0" r="0" b="0"/>
          <a:pathLst>
            <a:path>
              <a:moveTo>
                <a:pt x="498348" y="0"/>
              </a:moveTo>
              <a:lnTo>
                <a:pt x="498348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381291" y="1467621"/>
          <a:ext cx="1874482" cy="395082"/>
        </a:xfrm>
        <a:custGeom>
          <a:avLst/>
          <a:gdLst/>
          <a:ahLst/>
          <a:cxnLst/>
          <a:rect l="0" t="0" r="0" b="0"/>
          <a:pathLst>
            <a:path>
              <a:moveTo>
                <a:pt x="1874482" y="0"/>
              </a:moveTo>
              <a:lnTo>
                <a:pt x="1874482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576548" y="605005"/>
          <a:ext cx="1358450" cy="8626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727487" y="748397"/>
          <a:ext cx="1358450" cy="86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平台管理</a:t>
          </a:r>
          <a:endParaRPr lang="en-US" sz="2100" kern="1200" dirty="0"/>
        </a:p>
      </dsp:txBody>
      <dsp:txXfrm>
        <a:off x="1752752" y="773662"/>
        <a:ext cx="1307920" cy="812085"/>
      </dsp:txXfrm>
    </dsp:sp>
    <dsp:sp modelId="{89D2E633-A732-46A6-8F91-DB04B818BCCD}">
      <dsp:nvSpPr>
        <dsp:cNvPr id="0" name=""/>
        <dsp:cNvSpPr/>
      </dsp:nvSpPr>
      <dsp:spPr>
        <a:xfrm>
          <a:off x="1951" y="1862704"/>
          <a:ext cx="758680" cy="1156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890" y="2006096"/>
          <a:ext cx="758680" cy="115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消费者</a:t>
          </a:r>
          <a:endParaRPr lang="en-US" sz="2100" kern="1200" dirty="0"/>
        </a:p>
      </dsp:txBody>
      <dsp:txXfrm>
        <a:off x="175111" y="2028317"/>
        <a:ext cx="714238" cy="1111592"/>
      </dsp:txXfrm>
    </dsp:sp>
    <dsp:sp modelId="{72BD7B4D-8848-40C8-94ED-7AAEA2B2591B}">
      <dsp:nvSpPr>
        <dsp:cNvPr id="0" name=""/>
        <dsp:cNvSpPr/>
      </dsp:nvSpPr>
      <dsp:spPr>
        <a:xfrm>
          <a:off x="1062509" y="1862704"/>
          <a:ext cx="1389830" cy="1125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13448" y="2006096"/>
          <a:ext cx="1389830" cy="112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驿站</a:t>
          </a:r>
          <a:endParaRPr lang="en-US" sz="2100" kern="1200" dirty="0"/>
        </a:p>
      </dsp:txBody>
      <dsp:txXfrm>
        <a:off x="1246413" y="2039061"/>
        <a:ext cx="1323900" cy="1059568"/>
      </dsp:txXfrm>
    </dsp:sp>
    <dsp:sp modelId="{D80E84E7-1DD0-4CFE-81BA-CADFDD962330}">
      <dsp:nvSpPr>
        <dsp:cNvPr id="0" name=""/>
        <dsp:cNvSpPr/>
      </dsp:nvSpPr>
      <dsp:spPr>
        <a:xfrm>
          <a:off x="2754218" y="1862704"/>
          <a:ext cx="1150281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905157" y="2006096"/>
          <a:ext cx="1150281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供应部</a:t>
          </a:r>
          <a:endParaRPr lang="en-US" sz="2100" kern="1200" dirty="0"/>
        </a:p>
      </dsp:txBody>
      <dsp:txXfrm>
        <a:off x="2926103" y="2027042"/>
        <a:ext cx="1108389" cy="673242"/>
      </dsp:txXfrm>
    </dsp:sp>
    <dsp:sp modelId="{370A5207-41AB-4AB0-8725-67D0C4CBEB11}">
      <dsp:nvSpPr>
        <dsp:cNvPr id="0" name=""/>
        <dsp:cNvSpPr/>
      </dsp:nvSpPr>
      <dsp:spPr>
        <a:xfrm>
          <a:off x="4206377" y="1862704"/>
          <a:ext cx="303219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357316" y="2006096"/>
          <a:ext cx="303219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366197" y="2014977"/>
        <a:ext cx="285457" cy="69737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255774" y="1467621"/>
          <a:ext cx="2102212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2102212" y="269237"/>
              </a:lnTo>
              <a:lnTo>
                <a:pt x="2102212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255774" y="1467621"/>
          <a:ext cx="1073584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1073584" y="269237"/>
              </a:lnTo>
              <a:lnTo>
                <a:pt x="1073584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57425" y="1467621"/>
          <a:ext cx="498348" cy="395082"/>
        </a:xfrm>
        <a:custGeom>
          <a:avLst/>
          <a:gdLst/>
          <a:ahLst/>
          <a:cxnLst/>
          <a:rect l="0" t="0" r="0" b="0"/>
          <a:pathLst>
            <a:path>
              <a:moveTo>
                <a:pt x="498348" y="0"/>
              </a:moveTo>
              <a:lnTo>
                <a:pt x="498348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381291" y="1467621"/>
          <a:ext cx="1874482" cy="395082"/>
        </a:xfrm>
        <a:custGeom>
          <a:avLst/>
          <a:gdLst/>
          <a:ahLst/>
          <a:cxnLst/>
          <a:rect l="0" t="0" r="0" b="0"/>
          <a:pathLst>
            <a:path>
              <a:moveTo>
                <a:pt x="1874482" y="0"/>
              </a:moveTo>
              <a:lnTo>
                <a:pt x="1874482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576548" y="605005"/>
          <a:ext cx="1358450" cy="8626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727487" y="748397"/>
          <a:ext cx="1358450" cy="86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752752" y="773662"/>
        <a:ext cx="1307920" cy="812085"/>
      </dsp:txXfrm>
    </dsp:sp>
    <dsp:sp modelId="{89D2E633-A732-46A6-8F91-DB04B818BCCD}">
      <dsp:nvSpPr>
        <dsp:cNvPr id="0" name=""/>
        <dsp:cNvSpPr/>
      </dsp:nvSpPr>
      <dsp:spPr>
        <a:xfrm>
          <a:off x="1951" y="1862704"/>
          <a:ext cx="758680" cy="1156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890" y="2006096"/>
          <a:ext cx="758680" cy="115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75111" y="2028317"/>
        <a:ext cx="714238" cy="1111592"/>
      </dsp:txXfrm>
    </dsp:sp>
    <dsp:sp modelId="{72BD7B4D-8848-40C8-94ED-7AAEA2B2591B}">
      <dsp:nvSpPr>
        <dsp:cNvPr id="0" name=""/>
        <dsp:cNvSpPr/>
      </dsp:nvSpPr>
      <dsp:spPr>
        <a:xfrm>
          <a:off x="1062509" y="1862704"/>
          <a:ext cx="1389830" cy="1125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13448" y="2006096"/>
          <a:ext cx="1389830" cy="112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驿站</a:t>
          </a:r>
          <a:endParaRPr lang="en-US" sz="1800" kern="1200" dirty="0"/>
        </a:p>
      </dsp:txBody>
      <dsp:txXfrm>
        <a:off x="1246413" y="2039061"/>
        <a:ext cx="1323900" cy="1059568"/>
      </dsp:txXfrm>
    </dsp:sp>
    <dsp:sp modelId="{D80E84E7-1DD0-4CFE-81BA-CADFDD962330}">
      <dsp:nvSpPr>
        <dsp:cNvPr id="0" name=""/>
        <dsp:cNvSpPr/>
      </dsp:nvSpPr>
      <dsp:spPr>
        <a:xfrm>
          <a:off x="2754218" y="1862704"/>
          <a:ext cx="1150281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905157" y="2006096"/>
          <a:ext cx="1150281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家政公司</a:t>
          </a:r>
          <a:endParaRPr lang="en-US" sz="1800" kern="1200" dirty="0"/>
        </a:p>
      </dsp:txBody>
      <dsp:txXfrm>
        <a:off x="2926103" y="2027042"/>
        <a:ext cx="1108389" cy="673242"/>
      </dsp:txXfrm>
    </dsp:sp>
    <dsp:sp modelId="{370A5207-41AB-4AB0-8725-67D0C4CBEB11}">
      <dsp:nvSpPr>
        <dsp:cNvPr id="0" name=""/>
        <dsp:cNvSpPr/>
      </dsp:nvSpPr>
      <dsp:spPr>
        <a:xfrm>
          <a:off x="4206377" y="1862704"/>
          <a:ext cx="303219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357316" y="2006096"/>
          <a:ext cx="303219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366197" y="2014977"/>
        <a:ext cx="285457" cy="69737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566212" y="529400"/>
          <a:ext cx="1530061" cy="1255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2972" y="566160"/>
        <a:ext cx="1456541" cy="1181565"/>
      </dsp:txXfrm>
    </dsp:sp>
    <dsp:sp modelId="{11978599-3B40-43F4-A675-E56C9548AE81}">
      <dsp:nvSpPr>
        <dsp:cNvPr id="0" name=""/>
        <dsp:cNvSpPr/>
      </dsp:nvSpPr>
      <dsp:spPr>
        <a:xfrm>
          <a:off x="650198" y="1784485"/>
          <a:ext cx="1681045" cy="344829"/>
        </a:xfrm>
        <a:custGeom>
          <a:avLst/>
          <a:gdLst/>
          <a:ahLst/>
          <a:cxnLst/>
          <a:rect l="0" t="0" r="0" b="0"/>
          <a:pathLst>
            <a:path>
              <a:moveTo>
                <a:pt x="1681045" y="0"/>
              </a:moveTo>
              <a:lnTo>
                <a:pt x="1681045" y="172414"/>
              </a:lnTo>
              <a:lnTo>
                <a:pt x="0" y="172414"/>
              </a:lnTo>
              <a:lnTo>
                <a:pt x="0" y="3448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642" y="2129315"/>
          <a:ext cx="1293111" cy="1108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107" y="2161780"/>
        <a:ext cx="1228181" cy="1043490"/>
      </dsp:txXfrm>
    </dsp:sp>
    <dsp:sp modelId="{067778A0-147F-49AF-B45E-B3386ADFDE2B}">
      <dsp:nvSpPr>
        <dsp:cNvPr id="0" name=""/>
        <dsp:cNvSpPr/>
      </dsp:nvSpPr>
      <dsp:spPr>
        <a:xfrm>
          <a:off x="2285523" y="1784485"/>
          <a:ext cx="91440" cy="344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8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684687" y="2129315"/>
          <a:ext cx="1293111" cy="1108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7152" y="2161780"/>
        <a:ext cx="1228181" cy="1043490"/>
      </dsp:txXfrm>
    </dsp:sp>
    <dsp:sp modelId="{922CA68A-AC04-49FD-8E9A-7120B7E7B550}">
      <dsp:nvSpPr>
        <dsp:cNvPr id="0" name=""/>
        <dsp:cNvSpPr/>
      </dsp:nvSpPr>
      <dsp:spPr>
        <a:xfrm>
          <a:off x="2331243" y="1784485"/>
          <a:ext cx="1681045" cy="34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14"/>
              </a:lnTo>
              <a:lnTo>
                <a:pt x="1681045" y="172414"/>
              </a:lnTo>
              <a:lnTo>
                <a:pt x="1681045" y="3448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365732" y="2129315"/>
          <a:ext cx="1293111" cy="1108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398197" y="2161780"/>
        <a:ext cx="1228181" cy="104349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179207" y="704543"/>
          <a:ext cx="2209291" cy="1473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900" kern="1200" dirty="0"/>
            <a:t>总架构师兼高级研发工程师</a:t>
          </a:r>
          <a:endParaRPr lang="en-US" sz="1900" kern="1200" dirty="0"/>
        </a:p>
      </dsp:txBody>
      <dsp:txXfrm>
        <a:off x="1532694" y="704543"/>
        <a:ext cx="1855805" cy="1473597"/>
      </dsp:txXfrm>
    </dsp:sp>
    <dsp:sp modelId="{13EA23E5-C967-48A8-B3B2-4B8343BA879D}">
      <dsp:nvSpPr>
        <dsp:cNvPr id="0" name=""/>
        <dsp:cNvSpPr/>
      </dsp:nvSpPr>
      <dsp:spPr>
        <a:xfrm>
          <a:off x="1179207" y="2178140"/>
          <a:ext cx="2209291" cy="1473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900" kern="1200" dirty="0"/>
            <a:t>架构设计、框架研发、数据设计、应用开发、硬件研发</a:t>
          </a:r>
          <a:endParaRPr lang="en-US" sz="1900" kern="1200" dirty="0"/>
        </a:p>
      </dsp:txBody>
      <dsp:txXfrm>
        <a:off x="1532694" y="2178140"/>
        <a:ext cx="1855805" cy="1473597"/>
      </dsp:txXfrm>
    </dsp:sp>
    <dsp:sp modelId="{E777E2E7-169C-4528-ABF7-4B2CE048C63E}">
      <dsp:nvSpPr>
        <dsp:cNvPr id="0" name=""/>
        <dsp:cNvSpPr/>
      </dsp:nvSpPr>
      <dsp:spPr>
        <a:xfrm>
          <a:off x="918" y="115398"/>
          <a:ext cx="1472861" cy="14728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黄田</a:t>
          </a:r>
          <a:endParaRPr lang="en-US" sz="3500" kern="1200" dirty="0"/>
        </a:p>
      </dsp:txBody>
      <dsp:txXfrm>
        <a:off x="216613" y="331093"/>
        <a:ext cx="1041471" cy="1041471"/>
      </dsp:txXfrm>
    </dsp:sp>
    <dsp:sp modelId="{36D08D42-4E8E-4F2C-9D8A-AFEA08E51103}">
      <dsp:nvSpPr>
        <dsp:cNvPr id="0" name=""/>
        <dsp:cNvSpPr/>
      </dsp:nvSpPr>
      <dsp:spPr>
        <a:xfrm>
          <a:off x="4861361" y="704543"/>
          <a:ext cx="2209291" cy="1473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900" kern="1200" dirty="0"/>
            <a:t>研发工程师兼运维工程师</a:t>
          </a:r>
          <a:endParaRPr lang="en-US" sz="1900" kern="1200" dirty="0"/>
        </a:p>
      </dsp:txBody>
      <dsp:txXfrm>
        <a:off x="5214847" y="704543"/>
        <a:ext cx="1855805" cy="1473597"/>
      </dsp:txXfrm>
    </dsp:sp>
    <dsp:sp modelId="{1BA28B11-29C1-4879-B359-24B9A78BD749}">
      <dsp:nvSpPr>
        <dsp:cNvPr id="0" name=""/>
        <dsp:cNvSpPr/>
      </dsp:nvSpPr>
      <dsp:spPr>
        <a:xfrm>
          <a:off x="4861361" y="2178140"/>
          <a:ext cx="2209291" cy="1473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900" kern="1200" dirty="0"/>
            <a:t>应用开发、项目测试、数据工程、平台运维</a:t>
          </a:r>
          <a:endParaRPr lang="en-US" sz="1900" kern="1200" dirty="0"/>
        </a:p>
      </dsp:txBody>
      <dsp:txXfrm>
        <a:off x="5214847" y="2178140"/>
        <a:ext cx="1855805" cy="1473597"/>
      </dsp:txXfrm>
    </dsp:sp>
    <dsp:sp modelId="{D67691DE-C771-467F-B57B-A1232FC00E7E}">
      <dsp:nvSpPr>
        <dsp:cNvPr id="0" name=""/>
        <dsp:cNvSpPr/>
      </dsp:nvSpPr>
      <dsp:spPr>
        <a:xfrm>
          <a:off x="3683072" y="115398"/>
          <a:ext cx="1472861" cy="14728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余凯</a:t>
          </a:r>
          <a:endParaRPr lang="en-US" sz="3500" kern="1200" dirty="0"/>
        </a:p>
      </dsp:txBody>
      <dsp:txXfrm>
        <a:off x="3898767" y="331093"/>
        <a:ext cx="1041471" cy="1041471"/>
      </dsp:txXfrm>
    </dsp:sp>
    <dsp:sp modelId="{5C8A2CDD-44D5-4199-9202-6CAB2FE71A63}">
      <dsp:nvSpPr>
        <dsp:cNvPr id="0" name=""/>
        <dsp:cNvSpPr/>
      </dsp:nvSpPr>
      <dsp:spPr>
        <a:xfrm>
          <a:off x="8543514" y="704543"/>
          <a:ext cx="2209291" cy="1473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信息化专员</a:t>
          </a:r>
          <a:endParaRPr lang="en-US" sz="1900" kern="1200" dirty="0"/>
        </a:p>
      </dsp:txBody>
      <dsp:txXfrm>
        <a:off x="8897000" y="704543"/>
        <a:ext cx="1855805" cy="1473597"/>
      </dsp:txXfrm>
    </dsp:sp>
    <dsp:sp modelId="{EFEDFD4A-FB37-4866-809A-7F439FEA91E2}">
      <dsp:nvSpPr>
        <dsp:cNvPr id="0" name=""/>
        <dsp:cNvSpPr/>
      </dsp:nvSpPr>
      <dsp:spPr>
        <a:xfrm>
          <a:off x="8543514" y="2178140"/>
          <a:ext cx="2209291" cy="1473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平台公众号运维、订阅号运维、项目实施、项目联络和技术服务</a:t>
          </a:r>
          <a:endParaRPr lang="en-US" sz="1900" kern="1200" dirty="0"/>
        </a:p>
      </dsp:txBody>
      <dsp:txXfrm>
        <a:off x="8897000" y="2178140"/>
        <a:ext cx="1855805" cy="1473597"/>
      </dsp:txXfrm>
    </dsp:sp>
    <dsp:sp modelId="{D4867228-5C15-44D6-8B62-5944F7D3397E}">
      <dsp:nvSpPr>
        <dsp:cNvPr id="0" name=""/>
        <dsp:cNvSpPr/>
      </dsp:nvSpPr>
      <dsp:spPr>
        <a:xfrm>
          <a:off x="7365225" y="115398"/>
          <a:ext cx="1472861" cy="14728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朱小兵</a:t>
          </a:r>
          <a:endParaRPr lang="en-US" sz="3500" kern="1200" dirty="0"/>
        </a:p>
      </dsp:txBody>
      <dsp:txXfrm>
        <a:off x="7580920" y="331093"/>
        <a:ext cx="1041471" cy="10414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1909008"/>
          <a:ext cx="4664075" cy="9919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1909008"/>
        <a:ext cx="1399222" cy="991983"/>
      </dsp:txXfrm>
    </dsp:sp>
    <dsp:sp modelId="{752809FE-2ABE-40C1-8BB0-F9FBF2C36E2E}">
      <dsp:nvSpPr>
        <dsp:cNvPr id="0" name=""/>
        <dsp:cNvSpPr/>
      </dsp:nvSpPr>
      <dsp:spPr>
        <a:xfrm>
          <a:off x="0" y="299407"/>
          <a:ext cx="4664075" cy="152336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299407"/>
        <a:ext cx="1399222" cy="1523364"/>
      </dsp:txXfrm>
    </dsp:sp>
    <dsp:sp modelId="{EE9CB45D-C04C-40A2-8B88-FCB8E30FAC59}">
      <dsp:nvSpPr>
        <dsp:cNvPr id="0" name=""/>
        <dsp:cNvSpPr/>
      </dsp:nvSpPr>
      <dsp:spPr>
        <a:xfrm>
          <a:off x="1411330" y="444992"/>
          <a:ext cx="3147354" cy="1269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448512" y="482174"/>
        <a:ext cx="3072990" cy="1195106"/>
      </dsp:txXfrm>
    </dsp:sp>
    <dsp:sp modelId="{963D7736-6CCE-4ECE-B384-0AF324FB3D12}">
      <dsp:nvSpPr>
        <dsp:cNvPr id="0" name=""/>
        <dsp:cNvSpPr/>
      </dsp:nvSpPr>
      <dsp:spPr>
        <a:xfrm>
          <a:off x="1723794" y="1714462"/>
          <a:ext cx="1261213" cy="501760"/>
        </a:xfrm>
        <a:custGeom>
          <a:avLst/>
          <a:gdLst/>
          <a:ahLst/>
          <a:cxnLst/>
          <a:rect l="0" t="0" r="0" b="0"/>
          <a:pathLst>
            <a:path>
              <a:moveTo>
                <a:pt x="1261213" y="0"/>
              </a:moveTo>
              <a:lnTo>
                <a:pt x="1261213" y="250880"/>
              </a:lnTo>
              <a:lnTo>
                <a:pt x="0" y="250880"/>
              </a:lnTo>
              <a:lnTo>
                <a:pt x="0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00406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13035" y="2228852"/>
        <a:ext cx="621518" cy="405926"/>
      </dsp:txXfrm>
    </dsp:sp>
    <dsp:sp modelId="{2C14ACEC-91DF-4D14-8895-9028C7F6FBAF}">
      <dsp:nvSpPr>
        <dsp:cNvPr id="0" name=""/>
        <dsp:cNvSpPr/>
      </dsp:nvSpPr>
      <dsp:spPr>
        <a:xfrm>
          <a:off x="2564603" y="1714462"/>
          <a:ext cx="420404" cy="501760"/>
        </a:xfrm>
        <a:custGeom>
          <a:avLst/>
          <a:gdLst/>
          <a:ahLst/>
          <a:cxnLst/>
          <a:rect l="0" t="0" r="0" b="0"/>
          <a:pathLst>
            <a:path>
              <a:moveTo>
                <a:pt x="420404" y="0"/>
              </a:moveTo>
              <a:lnTo>
                <a:pt x="420404" y="250880"/>
              </a:lnTo>
              <a:lnTo>
                <a:pt x="0" y="250880"/>
              </a:lnTo>
              <a:lnTo>
                <a:pt x="0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241215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253844" y="2228852"/>
        <a:ext cx="621518" cy="405926"/>
      </dsp:txXfrm>
    </dsp:sp>
    <dsp:sp modelId="{097E826B-7960-4B5B-8C8C-9325A011318C}">
      <dsp:nvSpPr>
        <dsp:cNvPr id="0" name=""/>
        <dsp:cNvSpPr/>
      </dsp:nvSpPr>
      <dsp:spPr>
        <a:xfrm>
          <a:off x="2985008" y="1714462"/>
          <a:ext cx="420404" cy="50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0"/>
              </a:lnTo>
              <a:lnTo>
                <a:pt x="420404" y="250880"/>
              </a:lnTo>
              <a:lnTo>
                <a:pt x="420404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082024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094653" y="2228852"/>
        <a:ext cx="621518" cy="405926"/>
      </dsp:txXfrm>
    </dsp:sp>
    <dsp:sp modelId="{0ACABD68-17F7-4334-B246-5493C26FC2EE}">
      <dsp:nvSpPr>
        <dsp:cNvPr id="0" name=""/>
        <dsp:cNvSpPr/>
      </dsp:nvSpPr>
      <dsp:spPr>
        <a:xfrm>
          <a:off x="2985008" y="1714462"/>
          <a:ext cx="1261213" cy="50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0"/>
              </a:lnTo>
              <a:lnTo>
                <a:pt x="1261213" y="250880"/>
              </a:lnTo>
              <a:lnTo>
                <a:pt x="1261213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3922833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3935462" y="2228852"/>
        <a:ext cx="621518" cy="405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用户</a:t>
          </a:r>
          <a:endParaRPr lang="en-US" sz="17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第三方云平台</a:t>
          </a:r>
          <a:endParaRPr lang="en-US" sz="17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云平台</a:t>
          </a:r>
          <a:endParaRPr lang="en-US" sz="17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产供平台</a:t>
          </a:r>
          <a:endParaRPr lang="en-US" sz="16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市场平台</a:t>
          </a:r>
          <a:endParaRPr lang="en-US" sz="16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消费者 管理者</a:t>
          </a:r>
          <a:endParaRPr lang="en-US" sz="16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市场平台</a:t>
          </a:r>
          <a:endParaRPr lang="en-US" sz="16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消费者 管理者</a:t>
          </a:r>
          <a:endParaRPr lang="en-US" sz="1600" kern="1200" dirty="0"/>
        </a:p>
      </dsp:txBody>
      <dsp:txXfrm>
        <a:off x="3312699" y="2626970"/>
        <a:ext cx="1489443" cy="607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连接设备</a:t>
          </a:r>
          <a:endParaRPr lang="en-US" sz="2800" kern="1200" dirty="0"/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客户端</a:t>
          </a:r>
          <a:endParaRPr lang="en-US" sz="2800" kern="1200" dirty="0"/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415988" y="3017124"/>
        <a:ext cx="1002850" cy="654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287245" y="838776"/>
          <a:ext cx="2089583" cy="208958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93257" y="1144788"/>
        <a:ext cx="1477559" cy="1477559"/>
      </dsp:txXfrm>
    </dsp:sp>
    <dsp:sp modelId="{BD52492E-D762-42EF-B49D-E2C8F3275F54}">
      <dsp:nvSpPr>
        <dsp:cNvPr id="0" name=""/>
        <dsp:cNvSpPr/>
      </dsp:nvSpPr>
      <dsp:spPr>
        <a:xfrm>
          <a:off x="1809641" y="372"/>
          <a:ext cx="1044791" cy="1044791"/>
        </a:xfrm>
        <a:prstGeom prst="ellipse">
          <a:avLst/>
        </a:prstGeom>
        <a:solidFill>
          <a:schemeClr val="accent3">
            <a:alpha val="50000"/>
            <a:hueOff val="2392453"/>
            <a:satOff val="-3376"/>
            <a:lumOff val="-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62647" y="153378"/>
        <a:ext cx="738779" cy="738779"/>
      </dsp:txXfrm>
    </dsp:sp>
    <dsp:sp modelId="{71B4051D-A896-4239-A641-893858E504BF}">
      <dsp:nvSpPr>
        <dsp:cNvPr id="0" name=""/>
        <dsp:cNvSpPr/>
      </dsp:nvSpPr>
      <dsp:spPr>
        <a:xfrm>
          <a:off x="3170441" y="1361172"/>
          <a:ext cx="1044791" cy="1044791"/>
        </a:xfrm>
        <a:prstGeom prst="ellipse">
          <a:avLst/>
        </a:prstGeom>
        <a:solidFill>
          <a:schemeClr val="accent3">
            <a:alpha val="50000"/>
            <a:hueOff val="4784907"/>
            <a:satOff val="-6752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平台</a:t>
          </a:r>
          <a:endParaRPr lang="en-US" sz="2600" kern="1200" dirty="0"/>
        </a:p>
      </dsp:txBody>
      <dsp:txXfrm>
        <a:off x="3323447" y="1514178"/>
        <a:ext cx="738779" cy="738779"/>
      </dsp:txXfrm>
    </dsp:sp>
    <dsp:sp modelId="{8B15F7D3-48FB-4F30-9ACC-6041CA64ECDF}">
      <dsp:nvSpPr>
        <dsp:cNvPr id="0" name=""/>
        <dsp:cNvSpPr/>
      </dsp:nvSpPr>
      <dsp:spPr>
        <a:xfrm>
          <a:off x="1809641" y="2721972"/>
          <a:ext cx="1044791" cy="1044791"/>
        </a:xfrm>
        <a:prstGeom prst="ellipse">
          <a:avLst/>
        </a:prstGeom>
        <a:solidFill>
          <a:schemeClr val="accent3">
            <a:alpha val="50000"/>
            <a:hueOff val="7177360"/>
            <a:satOff val="-10129"/>
            <a:lumOff val="-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62647" y="2874978"/>
        <a:ext cx="738779" cy="738779"/>
      </dsp:txXfrm>
    </dsp:sp>
    <dsp:sp modelId="{F97AFB26-6813-468F-AF9A-C307B011A56A}">
      <dsp:nvSpPr>
        <dsp:cNvPr id="0" name=""/>
        <dsp:cNvSpPr/>
      </dsp:nvSpPr>
      <dsp:spPr>
        <a:xfrm>
          <a:off x="448841" y="1361172"/>
          <a:ext cx="1044791" cy="1044791"/>
        </a:xfrm>
        <a:prstGeom prst="ellipse">
          <a:avLst/>
        </a:prstGeom>
        <a:solidFill>
          <a:schemeClr val="accent3">
            <a:alpha val="50000"/>
            <a:hueOff val="9569813"/>
            <a:satOff val="-13505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601847" y="1514178"/>
        <a:ext cx="738779" cy="7387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0" y="3988"/>
          <a:ext cx="2685805" cy="140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ChainDrive</a:t>
          </a:r>
          <a:endParaRPr lang="en-US" sz="3600" kern="1200" dirty="0"/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GET</a:t>
          </a:r>
          <a:endParaRPr lang="en-US" sz="3600" kern="1200" dirty="0"/>
        </a:p>
      </dsp:txBody>
      <dsp:txXfrm>
        <a:off x="0" y="3988"/>
        <a:ext cx="2685805" cy="1403325"/>
      </dsp:txXfrm>
    </dsp:sp>
    <dsp:sp modelId="{5A91B4DC-1145-4849-B4CE-3D22DEA01143}">
      <dsp:nvSpPr>
        <dsp:cNvPr id="0" name=""/>
        <dsp:cNvSpPr/>
      </dsp:nvSpPr>
      <dsp:spPr>
        <a:xfrm>
          <a:off x="2685805" y="3988"/>
          <a:ext cx="537161" cy="14033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437831" y="3988"/>
          <a:ext cx="7305391" cy="14033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即时或缓存数据</a:t>
          </a:r>
          <a:endParaRPr lang="en-US" sz="3600" kern="1200" dirty="0"/>
        </a:p>
      </dsp:txBody>
      <dsp:txXfrm>
        <a:off x="3437831" y="3988"/>
        <a:ext cx="7305391" cy="1403325"/>
      </dsp:txXfrm>
    </dsp:sp>
    <dsp:sp modelId="{B4A477F8-36B1-408C-AFCB-BFA5A922C329}">
      <dsp:nvSpPr>
        <dsp:cNvPr id="0" name=""/>
        <dsp:cNvSpPr/>
      </dsp:nvSpPr>
      <dsp:spPr>
        <a:xfrm>
          <a:off x="0" y="1582855"/>
          <a:ext cx="2688431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远程浏览</a:t>
          </a:r>
          <a:endParaRPr lang="en-US" sz="3600" kern="1200" dirty="0"/>
        </a:p>
      </dsp:txBody>
      <dsp:txXfrm>
        <a:off x="0" y="1582855"/>
        <a:ext cx="2688431" cy="735075"/>
      </dsp:txXfrm>
    </dsp:sp>
    <dsp:sp modelId="{E51C4556-E15D-43B1-BF9E-D78F84B16CFE}">
      <dsp:nvSpPr>
        <dsp:cNvPr id="0" name=""/>
        <dsp:cNvSpPr/>
      </dsp:nvSpPr>
      <dsp:spPr>
        <a:xfrm>
          <a:off x="2688431" y="1536913"/>
          <a:ext cx="537686" cy="8269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441191" y="1536913"/>
          <a:ext cx="7312533" cy="826959"/>
        </a:xfrm>
        <a:prstGeom prst="rect">
          <a:avLst/>
        </a:prstGeom>
        <a:gradFill rotWithShape="0">
          <a:gsLst>
            <a:gs pos="0">
              <a:schemeClr val="accent3">
                <a:hueOff val="4784907"/>
                <a:satOff val="-6752"/>
                <a:lumOff val="-294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4784907"/>
                <a:satOff val="-6752"/>
                <a:lumOff val="-294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4784907"/>
                <a:satOff val="-6752"/>
                <a:lumOff val="-294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嵌入界面</a:t>
          </a:r>
          <a:endParaRPr lang="en-US" sz="3600" kern="1200" dirty="0"/>
        </a:p>
      </dsp:txBody>
      <dsp:txXfrm>
        <a:off x="3441191" y="1536913"/>
        <a:ext cx="7312533" cy="826959"/>
      </dsp:txXfrm>
    </dsp:sp>
    <dsp:sp modelId="{E98E9D82-9727-43B8-B391-FA53201E6948}">
      <dsp:nvSpPr>
        <dsp:cNvPr id="0" name=""/>
        <dsp:cNvSpPr/>
      </dsp:nvSpPr>
      <dsp:spPr>
        <a:xfrm>
          <a:off x="0" y="2493473"/>
          <a:ext cx="2688431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文字概念共识</a:t>
          </a:r>
          <a:endParaRPr lang="en-US" sz="3600" kern="1200" dirty="0"/>
        </a:p>
      </dsp:txBody>
      <dsp:txXfrm>
        <a:off x="0" y="2493473"/>
        <a:ext cx="2688431" cy="1269675"/>
      </dsp:txXfrm>
    </dsp:sp>
    <dsp:sp modelId="{18A2006A-A92B-4CB2-A2AC-9F0E4BEBFCAF}">
      <dsp:nvSpPr>
        <dsp:cNvPr id="0" name=""/>
        <dsp:cNvSpPr/>
      </dsp:nvSpPr>
      <dsp:spPr>
        <a:xfrm>
          <a:off x="2688431" y="2493473"/>
          <a:ext cx="537686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441191" y="2493473"/>
          <a:ext cx="7312533" cy="1269675"/>
        </a:xfrm>
        <a:prstGeom prst="rect">
          <a:avLst/>
        </a:prstGeom>
        <a:gradFill rotWithShape="0">
          <a:gsLst>
            <a:gs pos="0">
              <a:schemeClr val="accent3">
                <a:hueOff val="9569813"/>
                <a:satOff val="-13505"/>
                <a:lumOff val="-588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9569813"/>
                <a:satOff val="-13505"/>
                <a:lumOff val="-588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9569813"/>
                <a:satOff val="-13505"/>
                <a:lumOff val="-588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人为认定</a:t>
          </a:r>
          <a:endParaRPr lang="en-US" sz="3600" kern="1200" dirty="0"/>
        </a:p>
      </dsp:txBody>
      <dsp:txXfrm>
        <a:off x="3441191" y="2493473"/>
        <a:ext cx="7312533" cy="126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3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1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13" Type="http://schemas.openxmlformats.org/officeDocument/2006/relationships/diagramLayout" Target="../diagrams/layout23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12" Type="http://schemas.openxmlformats.org/officeDocument/2006/relationships/diagramData" Target="../diagrams/data23.xml"/><Relationship Id="rId2" Type="http://schemas.openxmlformats.org/officeDocument/2006/relationships/diagramData" Target="../diagrams/data21.xml"/><Relationship Id="rId16" Type="http://schemas.microsoft.com/office/2007/relationships/diagramDrawing" Target="../diagrams/drawing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5" Type="http://schemas.openxmlformats.org/officeDocument/2006/relationships/diagramColors" Target="../diagrams/colors23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Relationship Id="rId1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30.xml"/><Relationship Id="rId7" Type="http://schemas.openxmlformats.org/officeDocument/2006/relationships/image" Target="../media/image4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2.xml"/><Relationship Id="rId7" Type="http://schemas.openxmlformats.org/officeDocument/2006/relationships/image" Target="../media/image6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3.xml"/><Relationship Id="rId7" Type="http://schemas.openxmlformats.org/officeDocument/2006/relationships/image" Target="../media/image6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3.sv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智慧农贸及供应链平台设计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26E947-034C-4F07-9D66-DB4B8857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93" y="331958"/>
            <a:ext cx="761571" cy="709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257CEE-47DD-4EF2-B78C-75E15F70DF5D}"/>
              </a:ext>
            </a:extLst>
          </p:cNvPr>
          <p:cNvSpPr txBox="1"/>
          <p:nvPr/>
        </p:nvSpPr>
        <p:spPr>
          <a:xfrm>
            <a:off x="8406669" y="486803"/>
            <a:ext cx="334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AE15E2-B7D7-496D-A30B-FC5A51AA9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93" y="1041759"/>
            <a:ext cx="761571" cy="709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82EF06-1950-488F-AFE9-370DE08FA0EC}"/>
              </a:ext>
            </a:extLst>
          </p:cNvPr>
          <p:cNvSpPr txBox="1"/>
          <p:nvPr/>
        </p:nvSpPr>
        <p:spPr>
          <a:xfrm>
            <a:off x="8406669" y="1196604"/>
            <a:ext cx="334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江西同其成科技有限公司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与一般互联网平台的区别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5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7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5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品链服务器结构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33C90E-4EC2-4C67-810C-A4CD5E3E7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90158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4128151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9086457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899164" y="343878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966559" y="29329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52714" y="4801197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529551" y="438879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9076750" y="4373133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10000649" y="305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9399914" y="4795308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608204" y="469159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936382" y="4701038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890974" y="30731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E4F90-DA2B-4C8C-9DF7-DD2DD5E1A05F}"/>
              </a:ext>
            </a:extLst>
          </p:cNvPr>
          <p:cNvSpPr/>
          <p:nvPr/>
        </p:nvSpPr>
        <p:spPr>
          <a:xfrm>
            <a:off x="2328420" y="5356436"/>
            <a:ext cx="2479250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三：典型部署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655D2315-CDEC-43A0-84C1-C4B8AC4E2F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5277578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二：高级部署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51403739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5621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DAE5-5B9C-45B5-AEFE-F336A6CEDA4A}"/>
              </a:ext>
            </a:extLst>
          </p:cNvPr>
          <p:cNvCxnSpPr/>
          <p:nvPr/>
        </p:nvCxnSpPr>
        <p:spPr>
          <a:xfrm>
            <a:off x="4863617" y="341158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844C14-421E-4D9A-81F0-FA27CFD00763}"/>
              </a:ext>
            </a:extLst>
          </p:cNvPr>
          <p:cNvCxnSpPr>
            <a:cxnSpLocks/>
          </p:cNvCxnSpPr>
          <p:nvPr/>
        </p:nvCxnSpPr>
        <p:spPr>
          <a:xfrm flipH="1">
            <a:off x="1325741" y="341158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29927-C359-4EAD-A38D-93EFE722E922}"/>
              </a:ext>
            </a:extLst>
          </p:cNvPr>
          <p:cNvSpPr txBox="1"/>
          <p:nvPr/>
        </p:nvSpPr>
        <p:spPr>
          <a:xfrm>
            <a:off x="1450348" y="3044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6D70FAA-F14C-4A88-8099-7030FC8A5680}"/>
              </a:ext>
            </a:extLst>
          </p:cNvPr>
          <p:cNvSpPr/>
          <p:nvPr/>
        </p:nvSpPr>
        <p:spPr>
          <a:xfrm>
            <a:off x="2912158" y="2651202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93754-2D51-4804-B369-4EE8BD1BFE2E}"/>
              </a:ext>
            </a:extLst>
          </p:cNvPr>
          <p:cNvSpPr txBox="1"/>
          <p:nvPr/>
        </p:nvSpPr>
        <p:spPr>
          <a:xfrm>
            <a:off x="4946248" y="3029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C10DF9-8261-4BC1-BAF7-37F5DCADDFE0}"/>
              </a:ext>
            </a:extLst>
          </p:cNvPr>
          <p:cNvSpPr/>
          <p:nvPr/>
        </p:nvSpPr>
        <p:spPr>
          <a:xfrm>
            <a:off x="2510267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30D16E-FD4F-4BA6-8A6B-BE26051D3C1F}"/>
              </a:ext>
            </a:extLst>
          </p:cNvPr>
          <p:cNvSpPr/>
          <p:nvPr/>
        </p:nvSpPr>
        <p:spPr>
          <a:xfrm>
            <a:off x="4064468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609CCE-8E6B-4658-B6AC-30EBB8C75241}"/>
              </a:ext>
            </a:extLst>
          </p:cNvPr>
          <p:cNvSpPr/>
          <p:nvPr/>
        </p:nvSpPr>
        <p:spPr>
          <a:xfrm>
            <a:off x="2492819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A3C78C-602C-47E7-8A6E-0FDC9271772B}"/>
              </a:ext>
            </a:extLst>
          </p:cNvPr>
          <p:cNvSpPr/>
          <p:nvPr/>
        </p:nvSpPr>
        <p:spPr>
          <a:xfrm>
            <a:off x="4047020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9975190" y="348200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6368589" y="3482000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6493196" y="3099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7958732" y="2634729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9989096" y="3099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D3A9-A241-4FD7-9ADB-29912ABFB7D5}"/>
              </a:ext>
            </a:extLst>
          </p:cNvPr>
          <p:cNvSpPr/>
          <p:nvPr/>
        </p:nvSpPr>
        <p:spPr>
          <a:xfrm>
            <a:off x="7529090" y="3466761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569F1-AA10-4611-91F9-4FC5E7B488FE}"/>
              </a:ext>
            </a:extLst>
          </p:cNvPr>
          <p:cNvSpPr/>
          <p:nvPr/>
        </p:nvSpPr>
        <p:spPr>
          <a:xfrm>
            <a:off x="9121223" y="346165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FCA69-05EF-4D6C-A5B5-69129C03BBFF}"/>
              </a:ext>
            </a:extLst>
          </p:cNvPr>
          <p:cNvSpPr/>
          <p:nvPr/>
        </p:nvSpPr>
        <p:spPr>
          <a:xfrm>
            <a:off x="694624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81EA0D-4650-4234-9638-1425DE6DE804}"/>
              </a:ext>
            </a:extLst>
          </p:cNvPr>
          <p:cNvSpPr/>
          <p:nvPr/>
        </p:nvSpPr>
        <p:spPr>
          <a:xfrm>
            <a:off x="969918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924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468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0ED6DD-D8FB-4E6F-A26E-C91DA3587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20510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890178" y="4094639"/>
            <a:ext cx="2064218" cy="3077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品控及配送中心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市场、商户、供应、产源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5DDAA9-80F9-4E5A-9BE2-5FE4D0267022}"/>
              </a:ext>
            </a:extLst>
          </p:cNvPr>
          <p:cNvSpPr txBox="1"/>
          <p:nvPr/>
        </p:nvSpPr>
        <p:spPr>
          <a:xfrm>
            <a:off x="6164453" y="3963446"/>
            <a:ext cx="184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F0102"/>
                </a:solidFill>
              </a:rPr>
              <a:t>东南西北中</a:t>
            </a:r>
            <a:endParaRPr lang="en-US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业务模型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在供应链业务中，版块是组织、管理和呈现多个产源的机构；品控中心（中枢库）是负责货物品控、分拣、配运的关键点（一个品控中心本身可以是一个完整的供应链）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2263945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94120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商户在线上和线下接收消费者的下单</a:t>
            </a:r>
            <a:endParaRPr lang="en-US" sz="14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供应链电商与零售电商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4837857" y="2893167"/>
            <a:ext cx="3116310" cy="197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某市场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5B429C-A040-498D-BA23-AE896D80B0C5}"/>
              </a:ext>
            </a:extLst>
          </p:cNvPr>
          <p:cNvSpPr/>
          <p:nvPr/>
        </p:nvSpPr>
        <p:spPr>
          <a:xfrm>
            <a:off x="5191006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66532C-6A56-470A-B0B8-42F642CCBDB6}"/>
              </a:ext>
            </a:extLst>
          </p:cNvPr>
          <p:cNvSpPr/>
          <p:nvPr/>
        </p:nvSpPr>
        <p:spPr>
          <a:xfrm>
            <a:off x="4961586" y="4812026"/>
            <a:ext cx="835179" cy="55944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10323E-DB26-4441-A782-C3E90E189128}"/>
              </a:ext>
            </a:extLst>
          </p:cNvPr>
          <p:cNvSpPr/>
          <p:nvPr/>
        </p:nvSpPr>
        <p:spPr>
          <a:xfrm>
            <a:off x="7002610" y="4810855"/>
            <a:ext cx="835179" cy="55944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9DE892-2455-40AF-8B8D-980A18066B45}"/>
              </a:ext>
            </a:extLst>
          </p:cNvPr>
          <p:cNvSpPr/>
          <p:nvPr/>
        </p:nvSpPr>
        <p:spPr>
          <a:xfrm>
            <a:off x="6007447" y="4569420"/>
            <a:ext cx="809830" cy="800883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E4870D-EBC4-4F69-881F-0557A60C0450}"/>
              </a:ext>
            </a:extLst>
          </p:cNvPr>
          <p:cNvGrpSpPr/>
          <p:nvPr/>
        </p:nvGrpSpPr>
        <p:grpSpPr>
          <a:xfrm>
            <a:off x="1283675" y="4155806"/>
            <a:ext cx="1508822" cy="2056715"/>
            <a:chOff x="1283675" y="4105928"/>
            <a:chExt cx="1508822" cy="2056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B6051B-B025-4659-9454-BFCF00B0F25C}"/>
                </a:ext>
              </a:extLst>
            </p:cNvPr>
            <p:cNvSpPr/>
            <p:nvPr/>
          </p:nvSpPr>
          <p:spPr>
            <a:xfrm>
              <a:off x="1283675" y="4105928"/>
              <a:ext cx="1508822" cy="20567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臻琪小而美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FF098F-74F7-4FA1-BAB1-5FA35C6AADB9}"/>
                </a:ext>
              </a:extLst>
            </p:cNvPr>
            <p:cNvSpPr/>
            <p:nvPr/>
          </p:nvSpPr>
          <p:spPr>
            <a:xfrm>
              <a:off x="1727798" y="4274328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76168D-4BF1-4EC3-B40A-ED435DE2058B}"/>
                </a:ext>
              </a:extLst>
            </p:cNvPr>
            <p:cNvSpPr/>
            <p:nvPr/>
          </p:nvSpPr>
          <p:spPr>
            <a:xfrm>
              <a:off x="1727798" y="5090742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92A5CC-B84C-4AD8-AD5A-95891B9EBCED}"/>
              </a:ext>
            </a:extLst>
          </p:cNvPr>
          <p:cNvGrpSpPr/>
          <p:nvPr/>
        </p:nvGrpSpPr>
        <p:grpSpPr>
          <a:xfrm>
            <a:off x="1289116" y="1913337"/>
            <a:ext cx="1508822" cy="2056715"/>
            <a:chOff x="1283675" y="4105928"/>
            <a:chExt cx="1508822" cy="205671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EE33F4-F13A-4BE1-8AA0-35DE02CB4282}"/>
                </a:ext>
              </a:extLst>
            </p:cNvPr>
            <p:cNvSpPr/>
            <p:nvPr/>
          </p:nvSpPr>
          <p:spPr>
            <a:xfrm>
              <a:off x="1283675" y="4105928"/>
              <a:ext cx="1508822" cy="20567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深农批发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E090B20-DD9B-4B96-A1B1-10FE9EEF7367}"/>
                </a:ext>
              </a:extLst>
            </p:cNvPr>
            <p:cNvSpPr/>
            <p:nvPr/>
          </p:nvSpPr>
          <p:spPr>
            <a:xfrm>
              <a:off x="1727798" y="4274328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4A13FD6-AB18-4356-924B-6EFA8E78BE3E}"/>
                </a:ext>
              </a:extLst>
            </p:cNvPr>
            <p:cNvSpPr/>
            <p:nvPr/>
          </p:nvSpPr>
          <p:spPr>
            <a:xfrm>
              <a:off x="1727798" y="5090742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107180C0-57E4-4AE2-A2E8-F0888E57F2A8}"/>
              </a:ext>
            </a:extLst>
          </p:cNvPr>
          <p:cNvSpPr/>
          <p:nvPr/>
        </p:nvSpPr>
        <p:spPr>
          <a:xfrm>
            <a:off x="7040499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5294D5-59FF-4D2E-9719-678765C5455F}"/>
              </a:ext>
            </a:extLst>
          </p:cNvPr>
          <p:cNvSpPr/>
          <p:nvPr/>
        </p:nvSpPr>
        <p:spPr>
          <a:xfrm>
            <a:off x="6115752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228374-E758-4C0A-BC86-0FFD22AA39BC}"/>
              </a:ext>
            </a:extLst>
          </p:cNvPr>
          <p:cNvSpPr/>
          <p:nvPr/>
        </p:nvSpPr>
        <p:spPr>
          <a:xfrm>
            <a:off x="10129777" y="3104993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52EC17-1340-4285-87D5-C4E707A03E5F}"/>
              </a:ext>
            </a:extLst>
          </p:cNvPr>
          <p:cNvSpPr/>
          <p:nvPr/>
        </p:nvSpPr>
        <p:spPr>
          <a:xfrm>
            <a:off x="10129777" y="3921407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D2CFF5D-76B8-4777-9B3C-B50FD0418F64}"/>
              </a:ext>
            </a:extLst>
          </p:cNvPr>
          <p:cNvCxnSpPr>
            <a:cxnSpLocks/>
            <a:stCxn id="37" idx="2"/>
            <a:endCxn id="60" idx="6"/>
          </p:cNvCxnSpPr>
          <p:nvPr/>
        </p:nvCxnSpPr>
        <p:spPr>
          <a:xfrm rot="10800000">
            <a:off x="2391208" y="2405745"/>
            <a:ext cx="2799799" cy="1466485"/>
          </a:xfrm>
          <a:prstGeom prst="bentConnector3">
            <a:avLst>
              <a:gd name="adj1" fmla="val 391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179B062-693F-48C8-A98A-A0C8F741EC9F}"/>
              </a:ext>
            </a:extLst>
          </p:cNvPr>
          <p:cNvCxnSpPr>
            <a:cxnSpLocks/>
            <a:stCxn id="59" idx="3"/>
            <a:endCxn id="50" idx="2"/>
          </p:cNvCxnSpPr>
          <p:nvPr/>
        </p:nvCxnSpPr>
        <p:spPr>
          <a:xfrm>
            <a:off x="2797938" y="2941695"/>
            <a:ext cx="2581238" cy="2429779"/>
          </a:xfrm>
          <a:prstGeom prst="bentConnector4">
            <a:avLst>
              <a:gd name="adj1" fmla="val 25842"/>
              <a:gd name="adj2" fmla="val 110572"/>
            </a:avLst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022605" y="3520687"/>
            <a:ext cx="810705" cy="1076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配送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527A455-3124-4CCA-A5EF-DE163FCBF76A}"/>
              </a:ext>
            </a:extLst>
          </p:cNvPr>
          <p:cNvCxnSpPr>
            <a:cxnSpLocks/>
            <a:stCxn id="69" idx="2"/>
            <a:endCxn id="62" idx="5"/>
          </p:cNvCxnSpPr>
          <p:nvPr/>
        </p:nvCxnSpPr>
        <p:spPr>
          <a:xfrm rot="10800000">
            <a:off x="7602111" y="4101338"/>
            <a:ext cx="2527667" cy="144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987DD0C-BB52-4ED7-9DC8-ACC909C51E95}"/>
              </a:ext>
            </a:extLst>
          </p:cNvPr>
          <p:cNvCxnSpPr>
            <a:cxnSpLocks/>
            <a:stCxn id="51" idx="2"/>
            <a:endCxn id="69" idx="4"/>
          </p:cNvCxnSpPr>
          <p:nvPr/>
        </p:nvCxnSpPr>
        <p:spPr>
          <a:xfrm rot="5400000" flipH="1" flipV="1">
            <a:off x="8539039" y="3450581"/>
            <a:ext cx="800882" cy="3038561"/>
          </a:xfrm>
          <a:prstGeom prst="bentConnector3">
            <a:avLst>
              <a:gd name="adj1" fmla="val -25430"/>
            </a:avLst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5C9E6BB-5A71-4EAB-B700-97631BC1ACA7}"/>
              </a:ext>
            </a:extLst>
          </p:cNvPr>
          <p:cNvSpPr txBox="1"/>
          <p:nvPr/>
        </p:nvSpPr>
        <p:spPr>
          <a:xfrm>
            <a:off x="9171041" y="5154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逐单派送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BD380B-EA4C-40BA-84A3-5C6445489A09}"/>
              </a:ext>
            </a:extLst>
          </p:cNvPr>
          <p:cNvSpPr txBox="1"/>
          <p:nvPr/>
        </p:nvSpPr>
        <p:spPr>
          <a:xfrm>
            <a:off x="8024584" y="3864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线上购买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1169E4-651D-4061-BE7B-E4D471274508}"/>
              </a:ext>
            </a:extLst>
          </p:cNvPr>
          <p:cNvSpPr txBox="1"/>
          <p:nvPr/>
        </p:nvSpPr>
        <p:spPr>
          <a:xfrm>
            <a:off x="3616595" y="5158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集中配送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013437-2C19-454D-AEEA-F84B2F3968ED}"/>
              </a:ext>
            </a:extLst>
          </p:cNvPr>
          <p:cNvSpPr txBox="1"/>
          <p:nvPr/>
        </p:nvSpPr>
        <p:spPr>
          <a:xfrm>
            <a:off x="2726009" y="2449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线上订货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DBB420-00A9-4ED2-9838-0C40A40F1663}"/>
              </a:ext>
            </a:extLst>
          </p:cNvPr>
          <p:cNvSpPr txBox="1"/>
          <p:nvPr/>
        </p:nvSpPr>
        <p:spPr>
          <a:xfrm>
            <a:off x="3114308" y="16389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</a:rPr>
              <a:t>供应链电商</a:t>
            </a:r>
            <a:endParaRPr lang="en-US" sz="2400" dirty="0">
              <a:solidFill>
                <a:srgbClr val="BF010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9E9658-5A4F-4DF6-A65F-96C5EB945C47}"/>
              </a:ext>
            </a:extLst>
          </p:cNvPr>
          <p:cNvSpPr txBox="1"/>
          <p:nvPr/>
        </p:nvSpPr>
        <p:spPr>
          <a:xfrm>
            <a:off x="8343097" y="16389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</a:rPr>
              <a:t>零售电商</a:t>
            </a:r>
            <a:endParaRPr lang="en-US" sz="2400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8777</TotalTime>
  <Words>3220</Words>
  <Application>Microsoft Office PowerPoint</Application>
  <PresentationFormat>Widescreen</PresentationFormat>
  <Paragraphs>476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微软雅黑</vt:lpstr>
      <vt:lpstr>Arial</vt:lpstr>
      <vt:lpstr>Calibri</vt:lpstr>
      <vt:lpstr>Calibri Light</vt:lpstr>
      <vt:lpstr>Consolas</vt:lpstr>
      <vt:lpstr>Metropolitan</vt:lpstr>
      <vt:lpstr>中惠农通</vt:lpstr>
      <vt:lpstr>内容</vt:lpstr>
      <vt:lpstr>业务模型</vt:lpstr>
      <vt:lpstr>供应链业务＋零售业务</vt:lpstr>
      <vt:lpstr>供应链业务</vt:lpstr>
      <vt:lpstr>零售业务</vt:lpstr>
      <vt:lpstr>供应链电商与零售电商</vt:lpstr>
      <vt:lpstr>架构设计</vt:lpstr>
      <vt:lpstr>常见互联网平台架构（不适用）</vt:lpstr>
      <vt:lpstr>与一般互联网平台的区别</vt:lpstr>
      <vt:lpstr>平台运行架构</vt:lpstr>
      <vt:lpstr>多平台联盟（品链区块链）</vt:lpstr>
      <vt:lpstr>平台间共识算法</vt:lpstr>
      <vt:lpstr>联盟链数据共享</vt:lpstr>
      <vt:lpstr>系统软硬件组成</vt:lpstr>
      <vt:lpstr>品链服务器结构</vt:lpstr>
      <vt:lpstr>部署方案（研发及初期）</vt:lpstr>
      <vt:lpstr>部署方案（成熟期60个市场）</vt:lpstr>
      <vt:lpstr>域名资源分配</vt:lpstr>
      <vt:lpstr>数据模型</vt:lpstr>
      <vt:lpstr>账号与账户的关联</vt:lpstr>
      <vt:lpstr>账户层级关系</vt:lpstr>
      <vt:lpstr>市场、商户、供应、产源</vt:lpstr>
      <vt:lpstr>抽象对象模型</vt:lpstr>
      <vt:lpstr>典型组织层次</vt:lpstr>
      <vt:lpstr>供应链收入分配和费用构成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1233</cp:revision>
  <dcterms:created xsi:type="dcterms:W3CDTF">2021-05-31T06:14:10Z</dcterms:created>
  <dcterms:modified xsi:type="dcterms:W3CDTF">2022-04-19T09:55:19Z</dcterms:modified>
</cp:coreProperties>
</file>