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1" r:id="rId1"/>
  </p:sldMasterIdLst>
  <p:notesMasterIdLst>
    <p:notesMasterId r:id="rId27"/>
  </p:notesMasterIdLst>
  <p:sldIdLst>
    <p:sldId id="334" r:id="rId2"/>
    <p:sldId id="327" r:id="rId3"/>
    <p:sldId id="335" r:id="rId4"/>
    <p:sldId id="336" r:id="rId5"/>
    <p:sldId id="338" r:id="rId6"/>
    <p:sldId id="337" r:id="rId7"/>
    <p:sldId id="329" r:id="rId8"/>
    <p:sldId id="330" r:id="rId9"/>
    <p:sldId id="331" r:id="rId10"/>
    <p:sldId id="332" r:id="rId11"/>
    <p:sldId id="273" r:id="rId12"/>
    <p:sldId id="286" r:id="rId13"/>
    <p:sldId id="299" r:id="rId14"/>
    <p:sldId id="288" r:id="rId15"/>
    <p:sldId id="325" r:id="rId16"/>
    <p:sldId id="326" r:id="rId17"/>
    <p:sldId id="317" r:id="rId18"/>
    <p:sldId id="316" r:id="rId19"/>
    <p:sldId id="287" r:id="rId20"/>
    <p:sldId id="322" r:id="rId21"/>
    <p:sldId id="304" r:id="rId22"/>
    <p:sldId id="307" r:id="rId23"/>
    <p:sldId id="340" r:id="rId24"/>
    <p:sldId id="339" r:id="rId25"/>
    <p:sldId id="34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webp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79695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Ang="10800000" custFlipVert="1" custScaleY="2885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2F236FB6-C7D3-42CE-8D74-8188417A32C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/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 custScaleY="30211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 custScaleY="30211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7681E-17D8-4813-8789-95E91A43EAF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A1279-8DD8-4CFC-8401-0FEA5210EFEA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68B4E-3C7C-4E0A-8075-75638C508F63}" type="parTrans" cxnId="{55179772-752F-4CA7-A591-8D66FCF38180}">
      <dgm:prSet/>
      <dgm:spPr/>
      <dgm:t>
        <a:bodyPr/>
        <a:lstStyle/>
        <a:p>
          <a:endParaRPr lang="en-US" sz="1200"/>
        </a:p>
      </dgm:t>
    </dgm:pt>
    <dgm:pt modelId="{AAB83453-0FA8-467A-B8C5-1DCD5E63B2D9}" type="sibTrans" cxnId="{55179772-752F-4CA7-A591-8D66FCF38180}">
      <dgm:prSet/>
      <dgm:spPr/>
      <dgm:t>
        <a:bodyPr/>
        <a:lstStyle/>
        <a:p>
          <a:endParaRPr lang="en-US" sz="1200"/>
        </a:p>
      </dgm:t>
    </dgm:pt>
    <dgm:pt modelId="{840718AD-225B-4422-897C-790A9267B90C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AA55E-0453-4727-BD18-588CC030BD42}" type="parTrans" cxnId="{1448585E-C61B-4C7E-95A5-9F648623D05C}">
      <dgm:prSet/>
      <dgm:spPr/>
      <dgm:t>
        <a:bodyPr/>
        <a:lstStyle/>
        <a:p>
          <a:endParaRPr lang="en-US" sz="1200"/>
        </a:p>
      </dgm:t>
    </dgm:pt>
    <dgm:pt modelId="{DE9B36E2-CAC2-47DF-813A-0B5F852CCD47}" type="sibTrans" cxnId="{1448585E-C61B-4C7E-95A5-9F648623D05C}">
      <dgm:prSet/>
      <dgm:spPr/>
      <dgm:t>
        <a:bodyPr/>
        <a:lstStyle/>
        <a:p>
          <a:endParaRPr lang="en-US" sz="1200"/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4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4"/>
      <dgm:spPr/>
    </dgm:pt>
    <dgm:pt modelId="{7ADFAF39-E2F6-48B5-B50F-3D09EFB15C59}" type="pres">
      <dgm:prSet presAssocID="{2DE15F52-483D-49AD-9178-785B537EB5C4}" presName="hierChild3" presStyleCnt="0"/>
      <dgm:spPr/>
    </dgm:pt>
    <dgm:pt modelId="{385CD425-0B08-4F57-8BAB-3A1A52C84067}" type="pres">
      <dgm:prSet presAssocID="{1B1AA55E-0453-4727-BD18-588CC030BD42}" presName="Name19" presStyleLbl="parChTrans1D3" presStyleIdx="1" presStyleCnt="4"/>
      <dgm:spPr/>
    </dgm:pt>
    <dgm:pt modelId="{0479246C-97B2-4CBC-815E-8C22151E0050}" type="pres">
      <dgm:prSet presAssocID="{840718AD-225B-4422-897C-790A9267B90C}" presName="Name21" presStyleCnt="0"/>
      <dgm:spPr/>
    </dgm:pt>
    <dgm:pt modelId="{35B0F2E2-7E6A-4B07-9D62-91B4802E20E8}" type="pres">
      <dgm:prSet presAssocID="{840718AD-225B-4422-897C-790A9267B90C}" presName="level2Shape" presStyleLbl="node3" presStyleIdx="1" presStyleCnt="4"/>
      <dgm:spPr/>
    </dgm:pt>
    <dgm:pt modelId="{DB35C55A-D0D5-4CA5-8B8F-3D9C670F110E}" type="pres">
      <dgm:prSet presAssocID="{840718AD-225B-4422-897C-790A9267B90C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2" presStyleCnt="4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2" presStyleCnt="4"/>
      <dgm:spPr/>
    </dgm:pt>
    <dgm:pt modelId="{0AAFBF47-683D-4923-AA7B-BEF85512F34B}" type="pres">
      <dgm:prSet presAssocID="{C97FBC1F-D360-4D74-9722-7D079177C321}" presName="hierChild3" presStyleCnt="0"/>
      <dgm:spPr/>
    </dgm:pt>
    <dgm:pt modelId="{4028DB92-E1F5-47D6-8DF6-8850AD276C37}" type="pres">
      <dgm:prSet presAssocID="{1A768B4E-3C7C-4E0A-8075-75638C508F63}" presName="Name19" presStyleLbl="parChTrans1D3" presStyleIdx="3" presStyleCnt="4"/>
      <dgm:spPr/>
    </dgm:pt>
    <dgm:pt modelId="{6A6D5513-9FD9-4E67-BC99-87AC22BE8176}" type="pres">
      <dgm:prSet presAssocID="{AB8A1279-8DD8-4CFC-8401-0FEA5210EFEA}" presName="Name21" presStyleCnt="0"/>
      <dgm:spPr/>
    </dgm:pt>
    <dgm:pt modelId="{3E197867-97C8-43FE-8333-D718B1E9058E}" type="pres">
      <dgm:prSet presAssocID="{AB8A1279-8DD8-4CFC-8401-0FEA5210EFEA}" presName="level2Shape" presStyleLbl="node3" presStyleIdx="3" presStyleCnt="4"/>
      <dgm:spPr/>
    </dgm:pt>
    <dgm:pt modelId="{BC19BBD4-08B8-48C5-B44B-7FA2A6DF3E19}" type="pres">
      <dgm:prSet presAssocID="{AB8A1279-8DD8-4CFC-8401-0FEA5210EFEA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1448585E-C61B-4C7E-95A5-9F648623D05C}" srcId="{50494D0A-6AA5-46E0-9183-998D5DE02909}" destId="{840718AD-225B-4422-897C-790A9267B90C}" srcOrd="1" destOrd="0" parTransId="{1B1AA55E-0453-4727-BD18-588CC030BD42}" sibTransId="{DE9B36E2-CAC2-47DF-813A-0B5F852CCD47}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1392674B-E31D-440D-914C-5BF5C8BFDCA7}" type="presOf" srcId="{840718AD-225B-4422-897C-790A9267B90C}" destId="{35B0F2E2-7E6A-4B07-9D62-91B4802E20E8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55179772-752F-4CA7-A591-8D66FCF38180}" srcId="{ED77C300-CA1D-4B68-92B7-0B3A0240E791}" destId="{AB8A1279-8DD8-4CFC-8401-0FEA5210EFEA}" srcOrd="1" destOrd="0" parTransId="{1A768B4E-3C7C-4E0A-8075-75638C508F63}" sibTransId="{AAB83453-0FA8-467A-B8C5-1DCD5E63B2D9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EE7CDDBF-1045-400A-94D5-83A76D29EC3A}" type="presOf" srcId="{AB8A1279-8DD8-4CFC-8401-0FEA5210EFEA}" destId="{3E197867-97C8-43FE-8333-D718B1E9058E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4521E8D8-A569-4F5A-8DD5-9F8B8E7EAD1B}" type="presOf" srcId="{1B1AA55E-0453-4727-BD18-588CC030BD42}" destId="{385CD425-0B08-4F57-8BAB-3A1A52C8406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C9884AFA-ED71-4D6C-A306-D1E7343C5BA7}" type="presOf" srcId="{1A768B4E-3C7C-4E0A-8075-75638C508F63}" destId="{4028DB92-E1F5-47D6-8DF6-8850AD276C37}" srcOrd="0" destOrd="0" presId="urn:microsoft.com/office/officeart/2005/8/layout/hierarchy6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3CB75079-1859-43F9-A5DC-1F69AB9CDE34}" type="presParOf" srcId="{C4A4686A-316E-418A-B0DB-8B45556AA17E}" destId="{385CD425-0B08-4F57-8BAB-3A1A52C84067}" srcOrd="2" destOrd="0" presId="urn:microsoft.com/office/officeart/2005/8/layout/hierarchy6"/>
    <dgm:cxn modelId="{6E56EDBB-16A3-4A43-B126-AFF6FF1FDC72}" type="presParOf" srcId="{C4A4686A-316E-418A-B0DB-8B45556AA17E}" destId="{0479246C-97B2-4CBC-815E-8C22151E0050}" srcOrd="3" destOrd="0" presId="urn:microsoft.com/office/officeart/2005/8/layout/hierarchy6"/>
    <dgm:cxn modelId="{988FAEB7-B964-4A71-9C1A-6A5492169917}" type="presParOf" srcId="{0479246C-97B2-4CBC-815E-8C22151E0050}" destId="{35B0F2E2-7E6A-4B07-9D62-91B4802E20E8}" srcOrd="0" destOrd="0" presId="urn:microsoft.com/office/officeart/2005/8/layout/hierarchy6"/>
    <dgm:cxn modelId="{0E0BBAC4-35B2-4831-864D-2E956E79D0AA}" type="presParOf" srcId="{0479246C-97B2-4CBC-815E-8C22151E0050}" destId="{DB35C55A-D0D5-4CA5-8B8F-3D9C670F110E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0B1626B3-08C2-4749-8282-C17707A4722A}" type="presParOf" srcId="{42D64895-56DD-4835-B369-5B53A7E18436}" destId="{4028DB92-E1F5-47D6-8DF6-8850AD276C37}" srcOrd="2" destOrd="0" presId="urn:microsoft.com/office/officeart/2005/8/layout/hierarchy6"/>
    <dgm:cxn modelId="{E0921C32-FEE7-40A5-ACC5-AC3AF5CA9991}" type="presParOf" srcId="{42D64895-56DD-4835-B369-5B53A7E18436}" destId="{6A6D5513-9FD9-4E67-BC99-87AC22BE8176}" srcOrd="3" destOrd="0" presId="urn:microsoft.com/office/officeart/2005/8/layout/hierarchy6"/>
    <dgm:cxn modelId="{048D0AEA-B48D-49AA-893D-758EB8545704}" type="presParOf" srcId="{6A6D5513-9FD9-4E67-BC99-87AC22BE8176}" destId="{3E197867-97C8-43FE-8333-D718B1E9058E}" srcOrd="0" destOrd="0" presId="urn:microsoft.com/office/officeart/2005/8/layout/hierarchy6"/>
    <dgm:cxn modelId="{D5A1E28F-7775-407B-972B-416921371F74}" type="presParOf" srcId="{6A6D5513-9FD9-4E67-BC99-87AC22BE8176}" destId="{BC19BBD4-08B8-48C5-B44B-7FA2A6DF3E19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725A3F9-0D0F-4F0B-898F-86D5E94160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6B09-DF24-4F30-A359-B096D7D353F0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AB73C-6102-4822-BC5C-796A6BAD6257}" type="par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56CF4F-B4F3-4B1A-B2F7-1EDF7DEB657E}" type="sib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E3BED-FC8A-4A34-BA1F-1ACF6D7E11B7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业务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7EED6-0976-468D-B559-8FD47AF56859}" type="par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96C129-17E3-43FD-8F25-24D4EBC2924A}" type="sib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7A5AA-942B-4047-937C-01FB31173A2D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物流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EF567-8786-4764-86B3-26DEECF5B859}" type="par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A0738-7394-4878-93E7-57FB54FD95C4}" type="sib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9BAF5-AB0C-4AEB-9824-F1839B9203CB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AF036-CA44-4EC7-B448-A7A746CADCEC}" type="par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2A65C-693C-4D44-98D3-DC556B59259A}" type="sib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F9253-FC4E-4CDC-BBE4-803244F13E08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BA9968-8863-48F9-80CE-BF5A50343764}" type="parTrans" cxnId="{0E68F214-7731-4EE8-8CEA-2F57597B3879}">
      <dgm:prSet/>
      <dgm:spPr/>
      <dgm:t>
        <a:bodyPr/>
        <a:lstStyle/>
        <a:p>
          <a:endParaRPr lang="en-US"/>
        </a:p>
      </dgm:t>
    </dgm:pt>
    <dgm:pt modelId="{2A12DD0E-822D-4FB5-ADAE-606F3C24A7E8}" type="sibTrans" cxnId="{0E68F214-7731-4EE8-8CEA-2F57597B3879}">
      <dgm:prSet/>
      <dgm:spPr/>
      <dgm:t>
        <a:bodyPr/>
        <a:lstStyle/>
        <a:p>
          <a:endParaRPr lang="en-US"/>
        </a:p>
      </dgm:t>
    </dgm:pt>
    <dgm:pt modelId="{B83C819E-0836-45CB-BDCF-86168BAF99E6}" type="pres">
      <dgm:prSet presAssocID="{F725A3F9-0D0F-4F0B-898F-86D5E94160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26950-0896-4C21-A175-CCE0F91B500F}" type="pres">
      <dgm:prSet presAssocID="{86136B09-DF24-4F30-A359-B096D7D353F0}" presName="vertOne" presStyleCnt="0"/>
      <dgm:spPr/>
    </dgm:pt>
    <dgm:pt modelId="{BFE3C9E1-E921-4865-9E26-2CFC76B62A3F}" type="pres">
      <dgm:prSet presAssocID="{86136B09-DF24-4F30-A359-B096D7D353F0}" presName="txOne" presStyleLbl="node0" presStyleIdx="0" presStyleCnt="1" custScaleX="73818" custLinFactNeighborX="-12647">
        <dgm:presLayoutVars>
          <dgm:chPref val="3"/>
        </dgm:presLayoutVars>
      </dgm:prSet>
      <dgm:spPr/>
    </dgm:pt>
    <dgm:pt modelId="{BB405DFC-9563-4865-9CE6-7D56FACF12BC}" type="pres">
      <dgm:prSet presAssocID="{86136B09-DF24-4F30-A359-B096D7D353F0}" presName="parTransOne" presStyleCnt="0"/>
      <dgm:spPr/>
    </dgm:pt>
    <dgm:pt modelId="{1817A5FB-EA1A-4244-A39B-6EA5DE46B1DD}" type="pres">
      <dgm:prSet presAssocID="{86136B09-DF24-4F30-A359-B096D7D353F0}" presName="horzOne" presStyleCnt="0"/>
      <dgm:spPr/>
    </dgm:pt>
    <dgm:pt modelId="{0F46CCF3-2646-473A-AF48-EAC386B1B457}" type="pres">
      <dgm:prSet presAssocID="{6B1E3BED-FC8A-4A34-BA1F-1ACF6D7E11B7}" presName="vertTwo" presStyleCnt="0"/>
      <dgm:spPr/>
    </dgm:pt>
    <dgm:pt modelId="{76B92020-A151-42CB-B350-7A191106175E}" type="pres">
      <dgm:prSet presAssocID="{6B1E3BED-FC8A-4A34-BA1F-1ACF6D7E11B7}" presName="txTwo" presStyleLbl="node2" presStyleIdx="0" presStyleCnt="4">
        <dgm:presLayoutVars>
          <dgm:chPref val="3"/>
        </dgm:presLayoutVars>
      </dgm:prSet>
      <dgm:spPr/>
    </dgm:pt>
    <dgm:pt modelId="{E8B7FFB3-9833-4B77-8C15-5A1FFFC3F957}" type="pres">
      <dgm:prSet presAssocID="{6B1E3BED-FC8A-4A34-BA1F-1ACF6D7E11B7}" presName="horzTwo" presStyleCnt="0"/>
      <dgm:spPr/>
    </dgm:pt>
    <dgm:pt modelId="{F493CF21-058A-4741-B16B-E4BC2AE6DB92}" type="pres">
      <dgm:prSet presAssocID="{B796C129-17E3-43FD-8F25-24D4EBC2924A}" presName="sibSpaceTwo" presStyleCnt="0"/>
      <dgm:spPr/>
    </dgm:pt>
    <dgm:pt modelId="{3E937297-EB3C-434D-8E51-C9617CBF3B3A}" type="pres">
      <dgm:prSet presAssocID="{A197A5AA-942B-4047-937C-01FB31173A2D}" presName="vertTwo" presStyleCnt="0"/>
      <dgm:spPr/>
    </dgm:pt>
    <dgm:pt modelId="{BCF74291-71E1-402D-BE2A-D35556C61611}" type="pres">
      <dgm:prSet presAssocID="{A197A5AA-942B-4047-937C-01FB31173A2D}" presName="txTwo" presStyleLbl="node2" presStyleIdx="1" presStyleCnt="4">
        <dgm:presLayoutVars>
          <dgm:chPref val="3"/>
        </dgm:presLayoutVars>
      </dgm:prSet>
      <dgm:spPr/>
    </dgm:pt>
    <dgm:pt modelId="{942F7081-E439-4FA2-814D-1D680808D725}" type="pres">
      <dgm:prSet presAssocID="{A197A5AA-942B-4047-937C-01FB31173A2D}" presName="horzTwo" presStyleCnt="0"/>
      <dgm:spPr/>
    </dgm:pt>
    <dgm:pt modelId="{6A2F5689-0E17-4CBD-9D9D-4BFB3C9D7B83}" type="pres">
      <dgm:prSet presAssocID="{0D1A0738-7394-4878-93E7-57FB54FD95C4}" presName="sibSpaceTwo" presStyleCnt="0"/>
      <dgm:spPr/>
    </dgm:pt>
    <dgm:pt modelId="{4728002C-B02D-453C-8224-F889443B83A2}" type="pres">
      <dgm:prSet presAssocID="{D6B9BAF5-AB0C-4AEB-9824-F1839B9203CB}" presName="vertTwo" presStyleCnt="0"/>
      <dgm:spPr/>
    </dgm:pt>
    <dgm:pt modelId="{1107ED68-79DB-4208-AF14-53B6CA723A47}" type="pres">
      <dgm:prSet presAssocID="{D6B9BAF5-AB0C-4AEB-9824-F1839B9203CB}" presName="txTwo" presStyleLbl="node2" presStyleIdx="2" presStyleCnt="4">
        <dgm:presLayoutVars>
          <dgm:chPref val="3"/>
        </dgm:presLayoutVars>
      </dgm:prSet>
      <dgm:spPr/>
    </dgm:pt>
    <dgm:pt modelId="{75F62827-77F8-49B2-B9E2-593B921A90AE}" type="pres">
      <dgm:prSet presAssocID="{D6B9BAF5-AB0C-4AEB-9824-F1839B9203CB}" presName="horzTwo" presStyleCnt="0"/>
      <dgm:spPr/>
    </dgm:pt>
    <dgm:pt modelId="{81F409DB-2AAD-4C6F-826B-903935934062}" type="pres">
      <dgm:prSet presAssocID="{4F52A65C-693C-4D44-98D3-DC556B59259A}" presName="sibSpaceTwo" presStyleCnt="0"/>
      <dgm:spPr/>
    </dgm:pt>
    <dgm:pt modelId="{1BF3F3DF-331C-40C6-BFA9-2C107D80975C}" type="pres">
      <dgm:prSet presAssocID="{DC3F9253-FC4E-4CDC-BBE4-803244F13E08}" presName="vertTwo" presStyleCnt="0"/>
      <dgm:spPr/>
    </dgm:pt>
    <dgm:pt modelId="{3C5B3EA2-DAD6-4FA5-B735-C14AD0D1E4C5}" type="pres">
      <dgm:prSet presAssocID="{DC3F9253-FC4E-4CDC-BBE4-803244F13E08}" presName="txTwo" presStyleLbl="node2" presStyleIdx="3" presStyleCnt="4">
        <dgm:presLayoutVars>
          <dgm:chPref val="3"/>
        </dgm:presLayoutVars>
      </dgm:prSet>
      <dgm:spPr/>
    </dgm:pt>
    <dgm:pt modelId="{18074FFA-024E-4C8B-86AD-66572C8B8C8C}" type="pres">
      <dgm:prSet presAssocID="{DC3F9253-FC4E-4CDC-BBE4-803244F13E08}" presName="horzTwo" presStyleCnt="0"/>
      <dgm:spPr/>
    </dgm:pt>
  </dgm:ptLst>
  <dgm:cxnLst>
    <dgm:cxn modelId="{0E68F214-7731-4EE8-8CEA-2F57597B3879}" srcId="{86136B09-DF24-4F30-A359-B096D7D353F0}" destId="{DC3F9253-FC4E-4CDC-BBE4-803244F13E08}" srcOrd="3" destOrd="0" parTransId="{F2BA9968-8863-48F9-80CE-BF5A50343764}" sibTransId="{2A12DD0E-822D-4FB5-ADAE-606F3C24A7E8}"/>
    <dgm:cxn modelId="{CC164518-D0D2-4A94-8FC4-08309B16F02D}" srcId="{86136B09-DF24-4F30-A359-B096D7D353F0}" destId="{A197A5AA-942B-4047-937C-01FB31173A2D}" srcOrd="1" destOrd="0" parTransId="{44FEF567-8786-4764-86B3-26DEECF5B859}" sibTransId="{0D1A0738-7394-4878-93E7-57FB54FD95C4}"/>
    <dgm:cxn modelId="{DDFBFB2D-511C-46F0-B66C-5C0B18DF42FC}" srcId="{86136B09-DF24-4F30-A359-B096D7D353F0}" destId="{D6B9BAF5-AB0C-4AEB-9824-F1839B9203CB}" srcOrd="2" destOrd="0" parTransId="{1BAAF036-CA44-4EC7-B448-A7A746CADCEC}" sibTransId="{4F52A65C-693C-4D44-98D3-DC556B59259A}"/>
    <dgm:cxn modelId="{5746AF39-2A9C-4A40-9E4A-BFD484D32575}" srcId="{F725A3F9-0D0F-4F0B-898F-86D5E94160B9}" destId="{86136B09-DF24-4F30-A359-B096D7D353F0}" srcOrd="0" destOrd="0" parTransId="{7DCAB73C-6102-4822-BC5C-796A6BAD6257}" sibTransId="{4256CF4F-B4F3-4B1A-B2F7-1EDF7DEB657E}"/>
    <dgm:cxn modelId="{AF24D054-16A0-4449-8C60-2658378C6618}" type="presOf" srcId="{F725A3F9-0D0F-4F0B-898F-86D5E94160B9}" destId="{B83C819E-0836-45CB-BDCF-86168BAF99E6}" srcOrd="0" destOrd="0" presId="urn:microsoft.com/office/officeart/2005/8/layout/hierarchy4"/>
    <dgm:cxn modelId="{D7A90E58-1527-41DC-9209-80F0F0BB63EB}" type="presOf" srcId="{6B1E3BED-FC8A-4A34-BA1F-1ACF6D7E11B7}" destId="{76B92020-A151-42CB-B350-7A191106175E}" srcOrd="0" destOrd="0" presId="urn:microsoft.com/office/officeart/2005/8/layout/hierarchy4"/>
    <dgm:cxn modelId="{DCC97E7B-BE82-4D4A-9721-E1B63F1AEA50}" srcId="{86136B09-DF24-4F30-A359-B096D7D353F0}" destId="{6B1E3BED-FC8A-4A34-BA1F-1ACF6D7E11B7}" srcOrd="0" destOrd="0" parTransId="{5157EED6-0976-468D-B559-8FD47AF56859}" sibTransId="{B796C129-17E3-43FD-8F25-24D4EBC2924A}"/>
    <dgm:cxn modelId="{26B74086-8400-4E3C-9674-7346E309C7E2}" type="presOf" srcId="{86136B09-DF24-4F30-A359-B096D7D353F0}" destId="{BFE3C9E1-E921-4865-9E26-2CFC76B62A3F}" srcOrd="0" destOrd="0" presId="urn:microsoft.com/office/officeart/2005/8/layout/hierarchy4"/>
    <dgm:cxn modelId="{C2BB0595-B8EA-4F82-B5B1-512146E56B52}" type="presOf" srcId="{A197A5AA-942B-4047-937C-01FB31173A2D}" destId="{BCF74291-71E1-402D-BE2A-D35556C61611}" srcOrd="0" destOrd="0" presId="urn:microsoft.com/office/officeart/2005/8/layout/hierarchy4"/>
    <dgm:cxn modelId="{9800DEB9-265E-47E2-88D0-691A9E6B0574}" type="presOf" srcId="{DC3F9253-FC4E-4CDC-BBE4-803244F13E08}" destId="{3C5B3EA2-DAD6-4FA5-B735-C14AD0D1E4C5}" srcOrd="0" destOrd="0" presId="urn:microsoft.com/office/officeart/2005/8/layout/hierarchy4"/>
    <dgm:cxn modelId="{B6B77FDC-B6D1-406B-9C5B-F648F1F01254}" type="presOf" srcId="{D6B9BAF5-AB0C-4AEB-9824-F1839B9203CB}" destId="{1107ED68-79DB-4208-AF14-53B6CA723A47}" srcOrd="0" destOrd="0" presId="urn:microsoft.com/office/officeart/2005/8/layout/hierarchy4"/>
    <dgm:cxn modelId="{BCC8BAC8-198F-4254-B21D-F3D1E1FEB54D}" type="presParOf" srcId="{B83C819E-0836-45CB-BDCF-86168BAF99E6}" destId="{4F126950-0896-4C21-A175-CCE0F91B500F}" srcOrd="0" destOrd="0" presId="urn:microsoft.com/office/officeart/2005/8/layout/hierarchy4"/>
    <dgm:cxn modelId="{30D148C1-FAC9-4B75-B56F-969DAD651F51}" type="presParOf" srcId="{4F126950-0896-4C21-A175-CCE0F91B500F}" destId="{BFE3C9E1-E921-4865-9E26-2CFC76B62A3F}" srcOrd="0" destOrd="0" presId="urn:microsoft.com/office/officeart/2005/8/layout/hierarchy4"/>
    <dgm:cxn modelId="{69DA4DAA-345C-4A86-BAFD-A8887C17E25B}" type="presParOf" srcId="{4F126950-0896-4C21-A175-CCE0F91B500F}" destId="{BB405DFC-9563-4865-9CE6-7D56FACF12BC}" srcOrd="1" destOrd="0" presId="urn:microsoft.com/office/officeart/2005/8/layout/hierarchy4"/>
    <dgm:cxn modelId="{E08ECB33-9FD1-48B1-93FA-B284D60D3D6F}" type="presParOf" srcId="{4F126950-0896-4C21-A175-CCE0F91B500F}" destId="{1817A5FB-EA1A-4244-A39B-6EA5DE46B1DD}" srcOrd="2" destOrd="0" presId="urn:microsoft.com/office/officeart/2005/8/layout/hierarchy4"/>
    <dgm:cxn modelId="{1C6DFBA6-5F72-478E-97A2-1BDD222FD405}" type="presParOf" srcId="{1817A5FB-EA1A-4244-A39B-6EA5DE46B1DD}" destId="{0F46CCF3-2646-473A-AF48-EAC386B1B457}" srcOrd="0" destOrd="0" presId="urn:microsoft.com/office/officeart/2005/8/layout/hierarchy4"/>
    <dgm:cxn modelId="{41ECA385-0013-4DDB-A522-5B3E2CCC36EA}" type="presParOf" srcId="{0F46CCF3-2646-473A-AF48-EAC386B1B457}" destId="{76B92020-A151-42CB-B350-7A191106175E}" srcOrd="0" destOrd="0" presId="urn:microsoft.com/office/officeart/2005/8/layout/hierarchy4"/>
    <dgm:cxn modelId="{D654C655-E805-46F9-A362-5140596CD1AF}" type="presParOf" srcId="{0F46CCF3-2646-473A-AF48-EAC386B1B457}" destId="{E8B7FFB3-9833-4B77-8C15-5A1FFFC3F957}" srcOrd="1" destOrd="0" presId="urn:microsoft.com/office/officeart/2005/8/layout/hierarchy4"/>
    <dgm:cxn modelId="{125F9368-5B59-42B1-9E6F-552374EAF568}" type="presParOf" srcId="{1817A5FB-EA1A-4244-A39B-6EA5DE46B1DD}" destId="{F493CF21-058A-4741-B16B-E4BC2AE6DB92}" srcOrd="1" destOrd="0" presId="urn:microsoft.com/office/officeart/2005/8/layout/hierarchy4"/>
    <dgm:cxn modelId="{AD28266E-0B56-4E6E-B9DE-0E597173E599}" type="presParOf" srcId="{1817A5FB-EA1A-4244-A39B-6EA5DE46B1DD}" destId="{3E937297-EB3C-434D-8E51-C9617CBF3B3A}" srcOrd="2" destOrd="0" presId="urn:microsoft.com/office/officeart/2005/8/layout/hierarchy4"/>
    <dgm:cxn modelId="{43BFA2D0-534E-4B73-A488-624153530D42}" type="presParOf" srcId="{3E937297-EB3C-434D-8E51-C9617CBF3B3A}" destId="{BCF74291-71E1-402D-BE2A-D35556C61611}" srcOrd="0" destOrd="0" presId="urn:microsoft.com/office/officeart/2005/8/layout/hierarchy4"/>
    <dgm:cxn modelId="{D51CFD78-312B-4E2A-B3CD-0D65119BCE75}" type="presParOf" srcId="{3E937297-EB3C-434D-8E51-C9617CBF3B3A}" destId="{942F7081-E439-4FA2-814D-1D680808D725}" srcOrd="1" destOrd="0" presId="urn:microsoft.com/office/officeart/2005/8/layout/hierarchy4"/>
    <dgm:cxn modelId="{95C43C85-606E-48EB-8AF6-2D716C4A9AFA}" type="presParOf" srcId="{1817A5FB-EA1A-4244-A39B-6EA5DE46B1DD}" destId="{6A2F5689-0E17-4CBD-9D9D-4BFB3C9D7B83}" srcOrd="3" destOrd="0" presId="urn:microsoft.com/office/officeart/2005/8/layout/hierarchy4"/>
    <dgm:cxn modelId="{E52C8E29-EB4F-4580-B58F-E38E3DBBE5EE}" type="presParOf" srcId="{1817A5FB-EA1A-4244-A39B-6EA5DE46B1DD}" destId="{4728002C-B02D-453C-8224-F889443B83A2}" srcOrd="4" destOrd="0" presId="urn:microsoft.com/office/officeart/2005/8/layout/hierarchy4"/>
    <dgm:cxn modelId="{B6467BE5-E43D-4387-9FC7-53416A5DA5FE}" type="presParOf" srcId="{4728002C-B02D-453C-8224-F889443B83A2}" destId="{1107ED68-79DB-4208-AF14-53B6CA723A47}" srcOrd="0" destOrd="0" presId="urn:microsoft.com/office/officeart/2005/8/layout/hierarchy4"/>
    <dgm:cxn modelId="{DDD8CC77-F771-4B46-9BB0-5ED52C8F3F91}" type="presParOf" srcId="{4728002C-B02D-453C-8224-F889443B83A2}" destId="{75F62827-77F8-49B2-B9E2-593B921A90AE}" srcOrd="1" destOrd="0" presId="urn:microsoft.com/office/officeart/2005/8/layout/hierarchy4"/>
    <dgm:cxn modelId="{3998B240-8FCE-423E-BD49-1F7DC89DF0BD}" type="presParOf" srcId="{1817A5FB-EA1A-4244-A39B-6EA5DE46B1DD}" destId="{81F409DB-2AAD-4C6F-826B-903935934062}" srcOrd="5" destOrd="0" presId="urn:microsoft.com/office/officeart/2005/8/layout/hierarchy4"/>
    <dgm:cxn modelId="{E8985F66-E553-4A39-A6BA-A80D44781D40}" type="presParOf" srcId="{1817A5FB-EA1A-4244-A39B-6EA5DE46B1DD}" destId="{1BF3F3DF-331C-40C6-BFA9-2C107D80975C}" srcOrd="6" destOrd="0" presId="urn:microsoft.com/office/officeart/2005/8/layout/hierarchy4"/>
    <dgm:cxn modelId="{472B9CF3-2EE4-4833-8F55-05A8DFA3C127}" type="presParOf" srcId="{1BF3F3DF-331C-40C6-BFA9-2C107D80975C}" destId="{3C5B3EA2-DAD6-4FA5-B735-C14AD0D1E4C5}" srcOrd="0" destOrd="0" presId="urn:microsoft.com/office/officeart/2005/8/layout/hierarchy4"/>
    <dgm:cxn modelId="{A1A8404C-3AE6-45A7-B552-45EEFAC770F3}" type="presParOf" srcId="{1BF3F3DF-331C-40C6-BFA9-2C107D80975C}" destId="{18074FFA-024E-4C8B-86AD-66572C8B8C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0E7150-F45A-43BA-A246-D2F50A826B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CEFE9-391A-4F34-8294-A0EF7F79C575}" type="parTrans" cxnId="{0AD62567-E422-4F2C-A3A5-981FE3F2C515}">
      <dgm:prSet/>
      <dgm:spPr/>
      <dgm:t>
        <a:bodyPr/>
        <a:lstStyle/>
        <a:p>
          <a:endParaRPr lang="en-US" sz="1400"/>
        </a:p>
      </dgm:t>
    </dgm:pt>
    <dgm:pt modelId="{927DBCBF-5538-4D40-A528-B1B54F38549A}" type="sibTrans" cxnId="{0AD62567-E422-4F2C-A3A5-981FE3F2C515}">
      <dgm:prSet/>
      <dgm:spPr/>
      <dgm:t>
        <a:bodyPr/>
        <a:lstStyle/>
        <a:p>
          <a:endParaRPr lang="en-US" sz="1400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3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3"/>
      <dgm:spPr/>
    </dgm:pt>
    <dgm:pt modelId="{64EE25C0-4A36-494C-A5AE-AF48ABE70FFB}" type="pres">
      <dgm:prSet presAssocID="{33270A0C-7CD8-4C11-82EE-ECF14A867693}" presName="text2" presStyleLbl="fgAcc2" presStyleIdx="0" presStyleCnt="3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4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4"/>
      <dgm:spPr/>
    </dgm:pt>
    <dgm:pt modelId="{63BFA72F-74F1-459C-8FDE-316EDD4B2EFE}" type="pres">
      <dgm:prSet presAssocID="{7236AB05-A5A5-49BD-9B13-F606BBC4B91E}" presName="text3" presStyleLbl="fgAcc3" presStyleIdx="0" presStyleCnt="4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4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4"/>
      <dgm:spPr/>
    </dgm:pt>
    <dgm:pt modelId="{F5E1A6C9-5A50-44C9-9BB2-6F5A9854E1DF}" type="pres">
      <dgm:prSet presAssocID="{9908338D-8D81-455D-A8CC-0270186837E3}" presName="text3" presStyleLbl="fgAcc3" presStyleIdx="1" presStyleCnt="4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49DFB2EB-E902-41C3-9AC3-636DAD4D5985}" type="pres">
      <dgm:prSet presAssocID="{0E0CEFE9-391A-4F34-8294-A0EF7F79C575}" presName="Name10" presStyleLbl="parChTrans1D2" presStyleIdx="1" presStyleCnt="3"/>
      <dgm:spPr/>
    </dgm:pt>
    <dgm:pt modelId="{051E16D9-E55E-476B-BF0F-BFE87338DDF6}" type="pres">
      <dgm:prSet presAssocID="{330E7150-F45A-43BA-A246-D2F50A826BE6}" presName="hierRoot2" presStyleCnt="0"/>
      <dgm:spPr/>
    </dgm:pt>
    <dgm:pt modelId="{768CAE87-99E8-4E00-9AF9-DC49A950C617}" type="pres">
      <dgm:prSet presAssocID="{330E7150-F45A-43BA-A246-D2F50A826BE6}" presName="composite2" presStyleCnt="0"/>
      <dgm:spPr/>
    </dgm:pt>
    <dgm:pt modelId="{92B0BD9A-CA59-4BFE-8468-003622EA7D04}" type="pres">
      <dgm:prSet presAssocID="{330E7150-F45A-43BA-A246-D2F50A826BE6}" presName="background2" presStyleLbl="node2" presStyleIdx="1" presStyleCnt="3"/>
      <dgm:spPr/>
    </dgm:pt>
    <dgm:pt modelId="{C559D1C3-26C2-4384-A0A5-584675136CCF}" type="pres">
      <dgm:prSet presAssocID="{330E7150-F45A-43BA-A246-D2F50A826BE6}" presName="text2" presStyleLbl="fgAcc2" presStyleIdx="1" presStyleCnt="3">
        <dgm:presLayoutVars>
          <dgm:chPref val="3"/>
        </dgm:presLayoutVars>
      </dgm:prSet>
      <dgm:spPr/>
    </dgm:pt>
    <dgm:pt modelId="{3F73C28D-1347-466A-8872-E5BA7D496F38}" type="pres">
      <dgm:prSet presAssocID="{330E7150-F45A-43BA-A246-D2F50A826BE6}" presName="hierChild3" presStyleCnt="0"/>
      <dgm:spPr/>
    </dgm:pt>
    <dgm:pt modelId="{45760A9F-1B73-4F84-855E-2D29760C4804}" type="pres">
      <dgm:prSet presAssocID="{4E4A8598-CE44-42C0-93BF-086F80426EEB}" presName="Name10" presStyleLbl="parChTrans1D2" presStyleIdx="2" presStyleCnt="3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2" presStyleCnt="3"/>
      <dgm:spPr/>
    </dgm:pt>
    <dgm:pt modelId="{16753983-AFCD-45C3-8427-F105D6AAEDEA}" type="pres">
      <dgm:prSet presAssocID="{8C557101-9EA5-483D-B85C-482E0CA03319}" presName="text2" presStyleLbl="fgAcc2" presStyleIdx="2" presStyleCnt="3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2" presStyleCnt="4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2" presStyleCnt="4"/>
      <dgm:spPr/>
    </dgm:pt>
    <dgm:pt modelId="{772986FB-F7B6-407F-88D0-63E6BFCF3E81}" type="pres">
      <dgm:prSet presAssocID="{E212EFBE-DBE3-484F-AA4F-17C7F7416AD9}" presName="text3" presStyleLbl="fgAcc3" presStyleIdx="2" presStyleCnt="4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3" presStyleCnt="4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3" presStyleCnt="4"/>
      <dgm:spPr/>
    </dgm:pt>
    <dgm:pt modelId="{8EDB1C3F-2DDF-4043-B09B-CE3ECFCA9208}" type="pres">
      <dgm:prSet presAssocID="{855B6015-4360-410A-BFE0-EB63803D70A7}" presName="text3" presStyleLbl="fgAcc3" presStyleIdx="3" presStyleCnt="4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49130525-2720-481E-B21D-CDB8EDB7E43A}" type="presOf" srcId="{0E0CEFE9-391A-4F34-8294-A0EF7F79C575}" destId="{49DFB2EB-E902-41C3-9AC3-636DAD4D5985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0AD62567-E422-4F2C-A3A5-981FE3F2C515}" srcId="{1FAA728B-9B15-4B6C-A5B0-F1DD16CF4435}" destId="{330E7150-F45A-43BA-A246-D2F50A826BE6}" srcOrd="1" destOrd="0" parTransId="{0E0CEFE9-391A-4F34-8294-A0EF7F79C575}" sibTransId="{927DBCBF-5538-4D40-A528-B1B54F38549A}"/>
    <dgm:cxn modelId="{8159776B-F47E-4826-A5B7-67E8A5ABF317}" type="presOf" srcId="{330E7150-F45A-43BA-A246-D2F50A826BE6}" destId="{C559D1C3-26C2-4384-A0A5-584675136CCF}" srcOrd="0" destOrd="0" presId="urn:microsoft.com/office/officeart/2005/8/layout/hierarchy1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2" destOrd="0" parTransId="{4E4A8598-CE44-42C0-93BF-086F80426EEB}" sibTransId="{B2CB895D-C437-4239-A0F0-231711A7129E}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F4B6A1CA-D726-4C4D-B0AA-5A45D60FCDDC}" type="presParOf" srcId="{665E76B8-5805-427B-984D-FF9C74A3CF9A}" destId="{49DFB2EB-E902-41C3-9AC3-636DAD4D5985}" srcOrd="2" destOrd="0" presId="urn:microsoft.com/office/officeart/2005/8/layout/hierarchy1"/>
    <dgm:cxn modelId="{5308DBD3-FA95-44C7-AD0F-CF75B76A580F}" type="presParOf" srcId="{665E76B8-5805-427B-984D-FF9C74A3CF9A}" destId="{051E16D9-E55E-476B-BF0F-BFE87338DDF6}" srcOrd="3" destOrd="0" presId="urn:microsoft.com/office/officeart/2005/8/layout/hierarchy1"/>
    <dgm:cxn modelId="{3D0DF14B-35B1-4510-88FF-4335ED9D97BA}" type="presParOf" srcId="{051E16D9-E55E-476B-BF0F-BFE87338DDF6}" destId="{768CAE87-99E8-4E00-9AF9-DC49A950C617}" srcOrd="0" destOrd="0" presId="urn:microsoft.com/office/officeart/2005/8/layout/hierarchy1"/>
    <dgm:cxn modelId="{CF206642-4337-466A-A8E1-139E47359FC6}" type="presParOf" srcId="{768CAE87-99E8-4E00-9AF9-DC49A950C617}" destId="{92B0BD9A-CA59-4BFE-8468-003622EA7D04}" srcOrd="0" destOrd="0" presId="urn:microsoft.com/office/officeart/2005/8/layout/hierarchy1"/>
    <dgm:cxn modelId="{6DC5223D-5BE3-4268-9DAF-EBAA06D79B7F}" type="presParOf" srcId="{768CAE87-99E8-4E00-9AF9-DC49A950C617}" destId="{C559D1C3-26C2-4384-A0A5-584675136CCF}" srcOrd="1" destOrd="0" presId="urn:microsoft.com/office/officeart/2005/8/layout/hierarchy1"/>
    <dgm:cxn modelId="{9FAD220B-52BF-4EAD-AC0A-2BE13EE5BC9E}" type="presParOf" srcId="{051E16D9-E55E-476B-BF0F-BFE87338DDF6}" destId="{3F73C28D-1347-466A-8872-E5BA7D496F38}" srcOrd="1" destOrd="0" presId="urn:microsoft.com/office/officeart/2005/8/layout/hierarchy1"/>
    <dgm:cxn modelId="{6F7A1FCA-4B6E-4EE8-BA88-7CFD85286F1F}" type="presParOf" srcId="{665E76B8-5805-427B-984D-FF9C74A3CF9A}" destId="{45760A9F-1B73-4F84-855E-2D29760C4804}" srcOrd="4" destOrd="0" presId="urn:microsoft.com/office/officeart/2005/8/layout/hierarchy1"/>
    <dgm:cxn modelId="{13232519-D254-4AC4-A07A-DB26F314DFB2}" type="presParOf" srcId="{665E76B8-5805-427B-984D-FF9C74A3CF9A}" destId="{7F4D9DD1-1EA9-46D8-A4DB-B080D8E027F3}" srcOrd="5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725A3F9-0D0F-4F0B-898F-86D5E94160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6B09-DF24-4F30-A359-B096D7D353F0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代管理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AB73C-6102-4822-BC5C-796A6BAD6257}" type="par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56CF4F-B4F3-4B1A-B2F7-1EDF7DEB657E}" type="sib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E3BED-FC8A-4A34-BA1F-1ACF6D7E11B7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代业务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7EED6-0976-468D-B559-8FD47AF56859}" type="par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96C129-17E3-43FD-8F25-24D4EBC2924A}" type="sib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7A5AA-942B-4047-937C-01FB31173A2D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代物流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EF567-8786-4764-86B3-26DEECF5B859}" type="par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A0738-7394-4878-93E7-57FB54FD95C4}" type="sib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9BAF5-AB0C-4AEB-9824-F1839B9203CB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代财务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AF036-CA44-4EC7-B448-A7A746CADCEC}" type="par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2A65C-693C-4D44-98D3-DC556B59259A}" type="sib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99633-F49B-408B-B138-64011E0D38C4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04B46-46AD-4E19-A66C-AFFD0CE9595F}" type="parTrans" cxnId="{EC54E0D6-FA75-41E4-8794-C38E5A7BD8B0}">
      <dgm:prSet/>
      <dgm:spPr/>
      <dgm:t>
        <a:bodyPr/>
        <a:lstStyle/>
        <a:p>
          <a:endParaRPr lang="en-US"/>
        </a:p>
      </dgm:t>
    </dgm:pt>
    <dgm:pt modelId="{59A472A1-9694-4D5E-956B-062FC6F3C920}" type="sibTrans" cxnId="{EC54E0D6-FA75-41E4-8794-C38E5A7BD8B0}">
      <dgm:prSet/>
      <dgm:spPr/>
      <dgm:t>
        <a:bodyPr/>
        <a:lstStyle/>
        <a:p>
          <a:endParaRPr lang="en-US"/>
        </a:p>
      </dgm:t>
    </dgm:pt>
    <dgm:pt modelId="{B83C819E-0836-45CB-BDCF-86168BAF99E6}" type="pres">
      <dgm:prSet presAssocID="{F725A3F9-0D0F-4F0B-898F-86D5E94160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26950-0896-4C21-A175-CCE0F91B500F}" type="pres">
      <dgm:prSet presAssocID="{86136B09-DF24-4F30-A359-B096D7D353F0}" presName="vertOne" presStyleCnt="0"/>
      <dgm:spPr/>
    </dgm:pt>
    <dgm:pt modelId="{BFE3C9E1-E921-4865-9E26-2CFC76B62A3F}" type="pres">
      <dgm:prSet presAssocID="{86136B09-DF24-4F30-A359-B096D7D353F0}" presName="txOne" presStyleLbl="node0" presStyleIdx="0" presStyleCnt="1" custLinFactX="1379" custLinFactY="-49146" custLinFactNeighborX="100000" custLinFactNeighborY="-100000">
        <dgm:presLayoutVars>
          <dgm:chPref val="3"/>
        </dgm:presLayoutVars>
      </dgm:prSet>
      <dgm:spPr/>
    </dgm:pt>
    <dgm:pt modelId="{BB405DFC-9563-4865-9CE6-7D56FACF12BC}" type="pres">
      <dgm:prSet presAssocID="{86136B09-DF24-4F30-A359-B096D7D353F0}" presName="parTransOne" presStyleCnt="0"/>
      <dgm:spPr/>
    </dgm:pt>
    <dgm:pt modelId="{1817A5FB-EA1A-4244-A39B-6EA5DE46B1DD}" type="pres">
      <dgm:prSet presAssocID="{86136B09-DF24-4F30-A359-B096D7D353F0}" presName="horzOne" presStyleCnt="0"/>
      <dgm:spPr/>
    </dgm:pt>
    <dgm:pt modelId="{0F46CCF3-2646-473A-AF48-EAC386B1B457}" type="pres">
      <dgm:prSet presAssocID="{6B1E3BED-FC8A-4A34-BA1F-1ACF6D7E11B7}" presName="vertTwo" presStyleCnt="0"/>
      <dgm:spPr/>
    </dgm:pt>
    <dgm:pt modelId="{76B92020-A151-42CB-B350-7A191106175E}" type="pres">
      <dgm:prSet presAssocID="{6B1E3BED-FC8A-4A34-BA1F-1ACF6D7E11B7}" presName="txTwo" presStyleLbl="node2" presStyleIdx="0" presStyleCnt="4">
        <dgm:presLayoutVars>
          <dgm:chPref val="3"/>
        </dgm:presLayoutVars>
      </dgm:prSet>
      <dgm:spPr/>
    </dgm:pt>
    <dgm:pt modelId="{E8B7FFB3-9833-4B77-8C15-5A1FFFC3F957}" type="pres">
      <dgm:prSet presAssocID="{6B1E3BED-FC8A-4A34-BA1F-1ACF6D7E11B7}" presName="horzTwo" presStyleCnt="0"/>
      <dgm:spPr/>
    </dgm:pt>
    <dgm:pt modelId="{F493CF21-058A-4741-B16B-E4BC2AE6DB92}" type="pres">
      <dgm:prSet presAssocID="{B796C129-17E3-43FD-8F25-24D4EBC2924A}" presName="sibSpaceTwo" presStyleCnt="0"/>
      <dgm:spPr/>
    </dgm:pt>
    <dgm:pt modelId="{3E937297-EB3C-434D-8E51-C9617CBF3B3A}" type="pres">
      <dgm:prSet presAssocID="{A197A5AA-942B-4047-937C-01FB31173A2D}" presName="vertTwo" presStyleCnt="0"/>
      <dgm:spPr/>
    </dgm:pt>
    <dgm:pt modelId="{BCF74291-71E1-402D-BE2A-D35556C61611}" type="pres">
      <dgm:prSet presAssocID="{A197A5AA-942B-4047-937C-01FB31173A2D}" presName="txTwo" presStyleLbl="node2" presStyleIdx="1" presStyleCnt="4">
        <dgm:presLayoutVars>
          <dgm:chPref val="3"/>
        </dgm:presLayoutVars>
      </dgm:prSet>
      <dgm:spPr/>
    </dgm:pt>
    <dgm:pt modelId="{942F7081-E439-4FA2-814D-1D680808D725}" type="pres">
      <dgm:prSet presAssocID="{A197A5AA-942B-4047-937C-01FB31173A2D}" presName="horzTwo" presStyleCnt="0"/>
      <dgm:spPr/>
    </dgm:pt>
    <dgm:pt modelId="{6A2F5689-0E17-4CBD-9D9D-4BFB3C9D7B83}" type="pres">
      <dgm:prSet presAssocID="{0D1A0738-7394-4878-93E7-57FB54FD95C4}" presName="sibSpaceTwo" presStyleCnt="0"/>
      <dgm:spPr/>
    </dgm:pt>
    <dgm:pt modelId="{4728002C-B02D-453C-8224-F889443B83A2}" type="pres">
      <dgm:prSet presAssocID="{D6B9BAF5-AB0C-4AEB-9824-F1839B9203CB}" presName="vertTwo" presStyleCnt="0"/>
      <dgm:spPr/>
    </dgm:pt>
    <dgm:pt modelId="{1107ED68-79DB-4208-AF14-53B6CA723A47}" type="pres">
      <dgm:prSet presAssocID="{D6B9BAF5-AB0C-4AEB-9824-F1839B9203CB}" presName="txTwo" presStyleLbl="node2" presStyleIdx="2" presStyleCnt="4">
        <dgm:presLayoutVars>
          <dgm:chPref val="3"/>
        </dgm:presLayoutVars>
      </dgm:prSet>
      <dgm:spPr/>
    </dgm:pt>
    <dgm:pt modelId="{75F62827-77F8-49B2-B9E2-593B921A90AE}" type="pres">
      <dgm:prSet presAssocID="{D6B9BAF5-AB0C-4AEB-9824-F1839B9203CB}" presName="horzTwo" presStyleCnt="0"/>
      <dgm:spPr/>
    </dgm:pt>
    <dgm:pt modelId="{63E43B90-20BF-4EF2-A19D-5C48399AEE06}" type="pres">
      <dgm:prSet presAssocID="{4F52A65C-693C-4D44-98D3-DC556B59259A}" presName="sibSpaceTwo" presStyleCnt="0"/>
      <dgm:spPr/>
    </dgm:pt>
    <dgm:pt modelId="{CD3A62B6-8516-41D8-B8D9-14D7EA1B9D3E}" type="pres">
      <dgm:prSet presAssocID="{51199633-F49B-408B-B138-64011E0D38C4}" presName="vertTwo" presStyleCnt="0"/>
      <dgm:spPr/>
    </dgm:pt>
    <dgm:pt modelId="{78577436-B592-471E-A861-D52E9EDCC8F4}" type="pres">
      <dgm:prSet presAssocID="{51199633-F49B-408B-B138-64011E0D38C4}" presName="txTwo" presStyleLbl="node2" presStyleIdx="3" presStyleCnt="4">
        <dgm:presLayoutVars>
          <dgm:chPref val="3"/>
        </dgm:presLayoutVars>
      </dgm:prSet>
      <dgm:spPr/>
    </dgm:pt>
    <dgm:pt modelId="{F425AFA7-4D80-4285-9ED4-7F9A6DD45C8B}" type="pres">
      <dgm:prSet presAssocID="{51199633-F49B-408B-B138-64011E0D38C4}" presName="horzTwo" presStyleCnt="0"/>
      <dgm:spPr/>
    </dgm:pt>
  </dgm:ptLst>
  <dgm:cxnLst>
    <dgm:cxn modelId="{CC164518-D0D2-4A94-8FC4-08309B16F02D}" srcId="{86136B09-DF24-4F30-A359-B096D7D353F0}" destId="{A197A5AA-942B-4047-937C-01FB31173A2D}" srcOrd="1" destOrd="0" parTransId="{44FEF567-8786-4764-86B3-26DEECF5B859}" sibTransId="{0D1A0738-7394-4878-93E7-57FB54FD95C4}"/>
    <dgm:cxn modelId="{DDFBFB2D-511C-46F0-B66C-5C0B18DF42FC}" srcId="{86136B09-DF24-4F30-A359-B096D7D353F0}" destId="{D6B9BAF5-AB0C-4AEB-9824-F1839B9203CB}" srcOrd="2" destOrd="0" parTransId="{1BAAF036-CA44-4EC7-B448-A7A746CADCEC}" sibTransId="{4F52A65C-693C-4D44-98D3-DC556B59259A}"/>
    <dgm:cxn modelId="{5746AF39-2A9C-4A40-9E4A-BFD484D32575}" srcId="{F725A3F9-0D0F-4F0B-898F-86D5E94160B9}" destId="{86136B09-DF24-4F30-A359-B096D7D353F0}" srcOrd="0" destOrd="0" parTransId="{7DCAB73C-6102-4822-BC5C-796A6BAD6257}" sibTransId="{4256CF4F-B4F3-4B1A-B2F7-1EDF7DEB657E}"/>
    <dgm:cxn modelId="{AF24D054-16A0-4449-8C60-2658378C6618}" type="presOf" srcId="{F725A3F9-0D0F-4F0B-898F-86D5E94160B9}" destId="{B83C819E-0836-45CB-BDCF-86168BAF99E6}" srcOrd="0" destOrd="0" presId="urn:microsoft.com/office/officeart/2005/8/layout/hierarchy4"/>
    <dgm:cxn modelId="{D7A90E58-1527-41DC-9209-80F0F0BB63EB}" type="presOf" srcId="{6B1E3BED-FC8A-4A34-BA1F-1ACF6D7E11B7}" destId="{76B92020-A151-42CB-B350-7A191106175E}" srcOrd="0" destOrd="0" presId="urn:microsoft.com/office/officeart/2005/8/layout/hierarchy4"/>
    <dgm:cxn modelId="{DCC97E7B-BE82-4D4A-9721-E1B63F1AEA50}" srcId="{86136B09-DF24-4F30-A359-B096D7D353F0}" destId="{6B1E3BED-FC8A-4A34-BA1F-1ACF6D7E11B7}" srcOrd="0" destOrd="0" parTransId="{5157EED6-0976-468D-B559-8FD47AF56859}" sibTransId="{B796C129-17E3-43FD-8F25-24D4EBC2924A}"/>
    <dgm:cxn modelId="{26B74086-8400-4E3C-9674-7346E309C7E2}" type="presOf" srcId="{86136B09-DF24-4F30-A359-B096D7D353F0}" destId="{BFE3C9E1-E921-4865-9E26-2CFC76B62A3F}" srcOrd="0" destOrd="0" presId="urn:microsoft.com/office/officeart/2005/8/layout/hierarchy4"/>
    <dgm:cxn modelId="{C2BB0595-B8EA-4F82-B5B1-512146E56B52}" type="presOf" srcId="{A197A5AA-942B-4047-937C-01FB31173A2D}" destId="{BCF74291-71E1-402D-BE2A-D35556C61611}" srcOrd="0" destOrd="0" presId="urn:microsoft.com/office/officeart/2005/8/layout/hierarchy4"/>
    <dgm:cxn modelId="{EC54E0D6-FA75-41E4-8794-C38E5A7BD8B0}" srcId="{86136B09-DF24-4F30-A359-B096D7D353F0}" destId="{51199633-F49B-408B-B138-64011E0D38C4}" srcOrd="3" destOrd="0" parTransId="{28304B46-46AD-4E19-A66C-AFFD0CE9595F}" sibTransId="{59A472A1-9694-4D5E-956B-062FC6F3C920}"/>
    <dgm:cxn modelId="{B6B77FDC-B6D1-406B-9C5B-F648F1F01254}" type="presOf" srcId="{D6B9BAF5-AB0C-4AEB-9824-F1839B9203CB}" destId="{1107ED68-79DB-4208-AF14-53B6CA723A47}" srcOrd="0" destOrd="0" presId="urn:microsoft.com/office/officeart/2005/8/layout/hierarchy4"/>
    <dgm:cxn modelId="{DA35C7ED-DE11-44DD-B84A-7B2F51611F68}" type="presOf" srcId="{51199633-F49B-408B-B138-64011E0D38C4}" destId="{78577436-B592-471E-A861-D52E9EDCC8F4}" srcOrd="0" destOrd="0" presId="urn:microsoft.com/office/officeart/2005/8/layout/hierarchy4"/>
    <dgm:cxn modelId="{BCC8BAC8-198F-4254-B21D-F3D1E1FEB54D}" type="presParOf" srcId="{B83C819E-0836-45CB-BDCF-86168BAF99E6}" destId="{4F126950-0896-4C21-A175-CCE0F91B500F}" srcOrd="0" destOrd="0" presId="urn:microsoft.com/office/officeart/2005/8/layout/hierarchy4"/>
    <dgm:cxn modelId="{30D148C1-FAC9-4B75-B56F-969DAD651F51}" type="presParOf" srcId="{4F126950-0896-4C21-A175-CCE0F91B500F}" destId="{BFE3C9E1-E921-4865-9E26-2CFC76B62A3F}" srcOrd="0" destOrd="0" presId="urn:microsoft.com/office/officeart/2005/8/layout/hierarchy4"/>
    <dgm:cxn modelId="{69DA4DAA-345C-4A86-BAFD-A8887C17E25B}" type="presParOf" srcId="{4F126950-0896-4C21-A175-CCE0F91B500F}" destId="{BB405DFC-9563-4865-9CE6-7D56FACF12BC}" srcOrd="1" destOrd="0" presId="urn:microsoft.com/office/officeart/2005/8/layout/hierarchy4"/>
    <dgm:cxn modelId="{E08ECB33-9FD1-48B1-93FA-B284D60D3D6F}" type="presParOf" srcId="{4F126950-0896-4C21-A175-CCE0F91B500F}" destId="{1817A5FB-EA1A-4244-A39B-6EA5DE46B1DD}" srcOrd="2" destOrd="0" presId="urn:microsoft.com/office/officeart/2005/8/layout/hierarchy4"/>
    <dgm:cxn modelId="{1C6DFBA6-5F72-478E-97A2-1BDD222FD405}" type="presParOf" srcId="{1817A5FB-EA1A-4244-A39B-6EA5DE46B1DD}" destId="{0F46CCF3-2646-473A-AF48-EAC386B1B457}" srcOrd="0" destOrd="0" presId="urn:microsoft.com/office/officeart/2005/8/layout/hierarchy4"/>
    <dgm:cxn modelId="{41ECA385-0013-4DDB-A522-5B3E2CCC36EA}" type="presParOf" srcId="{0F46CCF3-2646-473A-AF48-EAC386B1B457}" destId="{76B92020-A151-42CB-B350-7A191106175E}" srcOrd="0" destOrd="0" presId="urn:microsoft.com/office/officeart/2005/8/layout/hierarchy4"/>
    <dgm:cxn modelId="{D654C655-E805-46F9-A362-5140596CD1AF}" type="presParOf" srcId="{0F46CCF3-2646-473A-AF48-EAC386B1B457}" destId="{E8B7FFB3-9833-4B77-8C15-5A1FFFC3F957}" srcOrd="1" destOrd="0" presId="urn:microsoft.com/office/officeart/2005/8/layout/hierarchy4"/>
    <dgm:cxn modelId="{125F9368-5B59-42B1-9E6F-552374EAF568}" type="presParOf" srcId="{1817A5FB-EA1A-4244-A39B-6EA5DE46B1DD}" destId="{F493CF21-058A-4741-B16B-E4BC2AE6DB92}" srcOrd="1" destOrd="0" presId="urn:microsoft.com/office/officeart/2005/8/layout/hierarchy4"/>
    <dgm:cxn modelId="{AD28266E-0B56-4E6E-B9DE-0E597173E599}" type="presParOf" srcId="{1817A5FB-EA1A-4244-A39B-6EA5DE46B1DD}" destId="{3E937297-EB3C-434D-8E51-C9617CBF3B3A}" srcOrd="2" destOrd="0" presId="urn:microsoft.com/office/officeart/2005/8/layout/hierarchy4"/>
    <dgm:cxn modelId="{43BFA2D0-534E-4B73-A488-624153530D42}" type="presParOf" srcId="{3E937297-EB3C-434D-8E51-C9617CBF3B3A}" destId="{BCF74291-71E1-402D-BE2A-D35556C61611}" srcOrd="0" destOrd="0" presId="urn:microsoft.com/office/officeart/2005/8/layout/hierarchy4"/>
    <dgm:cxn modelId="{D51CFD78-312B-4E2A-B3CD-0D65119BCE75}" type="presParOf" srcId="{3E937297-EB3C-434D-8E51-C9617CBF3B3A}" destId="{942F7081-E439-4FA2-814D-1D680808D725}" srcOrd="1" destOrd="0" presId="urn:microsoft.com/office/officeart/2005/8/layout/hierarchy4"/>
    <dgm:cxn modelId="{95C43C85-606E-48EB-8AF6-2D716C4A9AFA}" type="presParOf" srcId="{1817A5FB-EA1A-4244-A39B-6EA5DE46B1DD}" destId="{6A2F5689-0E17-4CBD-9D9D-4BFB3C9D7B83}" srcOrd="3" destOrd="0" presId="urn:microsoft.com/office/officeart/2005/8/layout/hierarchy4"/>
    <dgm:cxn modelId="{E52C8E29-EB4F-4580-B58F-E38E3DBBE5EE}" type="presParOf" srcId="{1817A5FB-EA1A-4244-A39B-6EA5DE46B1DD}" destId="{4728002C-B02D-453C-8224-F889443B83A2}" srcOrd="4" destOrd="0" presId="urn:microsoft.com/office/officeart/2005/8/layout/hierarchy4"/>
    <dgm:cxn modelId="{B6467BE5-E43D-4387-9FC7-53416A5DA5FE}" type="presParOf" srcId="{4728002C-B02D-453C-8224-F889443B83A2}" destId="{1107ED68-79DB-4208-AF14-53B6CA723A47}" srcOrd="0" destOrd="0" presId="urn:microsoft.com/office/officeart/2005/8/layout/hierarchy4"/>
    <dgm:cxn modelId="{DDD8CC77-F771-4B46-9BB0-5ED52C8F3F91}" type="presParOf" srcId="{4728002C-B02D-453C-8224-F889443B83A2}" destId="{75F62827-77F8-49B2-B9E2-593B921A90AE}" srcOrd="1" destOrd="0" presId="urn:microsoft.com/office/officeart/2005/8/layout/hierarchy4"/>
    <dgm:cxn modelId="{85B42666-98FB-4C65-80F5-E576E5D0EC3E}" type="presParOf" srcId="{1817A5FB-EA1A-4244-A39B-6EA5DE46B1DD}" destId="{63E43B90-20BF-4EF2-A19D-5C48399AEE06}" srcOrd="5" destOrd="0" presId="urn:microsoft.com/office/officeart/2005/8/layout/hierarchy4"/>
    <dgm:cxn modelId="{CD71746D-2E03-4142-8624-860CE3E48C8B}" type="presParOf" srcId="{1817A5FB-EA1A-4244-A39B-6EA5DE46B1DD}" destId="{CD3A62B6-8516-41D8-B8D9-14D7EA1B9D3E}" srcOrd="6" destOrd="0" presId="urn:microsoft.com/office/officeart/2005/8/layout/hierarchy4"/>
    <dgm:cxn modelId="{17B0B81B-2F7B-4165-9129-9C7D585E8ECC}" type="presParOf" srcId="{CD3A62B6-8516-41D8-B8D9-14D7EA1B9D3E}" destId="{78577436-B592-471E-A861-D52E9EDCC8F4}" srcOrd="0" destOrd="0" presId="urn:microsoft.com/office/officeart/2005/8/layout/hierarchy4"/>
    <dgm:cxn modelId="{A64CB7DC-F473-4ECC-9281-BA0FC0EFF423}" type="presParOf" srcId="{CD3A62B6-8516-41D8-B8D9-14D7EA1B9D3E}" destId="{F425AFA7-4D80-4285-9ED4-7F9A6DD45C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r>
            <a:rPr lang="zh-CN" altLang="en-US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互联网</a:t>
          </a:r>
          <a:endParaRPr lang="en-US" sz="105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F59D14-5A5E-4C58-A95C-6ED6F078526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农行转账平台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开放接口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C6CC6-F02A-43E6-B9DB-78E2FAA1FC18}" type="parTrans" cxnId="{54A5934E-2F7E-4C4D-9E70-BD9CFF617F7D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74123C-51E1-48C9-B880-D4FE41667619}" type="sibTrans" cxnId="{54A5934E-2F7E-4C4D-9E70-BD9CFF617F7D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D26217-CDC5-4152-943F-78DC858F634C}" type="pres">
      <dgm:prSet presAssocID="{43B7192E-E05D-44CC-A622-85C9FC6B0F75}" presName="Name0" presStyleCnt="0">
        <dgm:presLayoutVars>
          <dgm:dir/>
          <dgm:resizeHandles val="exact"/>
        </dgm:presLayoutVars>
      </dgm:prSet>
      <dgm:spPr/>
    </dgm:pt>
    <dgm:pt modelId="{B55324A2-923B-4A42-9DE3-556FF563AC1F}" type="pres">
      <dgm:prSet presAssocID="{409DB103-194E-4A42-B282-44A11B426AD1}" presName="node" presStyleLbl="node1" presStyleIdx="0" presStyleCnt="2">
        <dgm:presLayoutVars>
          <dgm:bulletEnabled val="1"/>
        </dgm:presLayoutVars>
      </dgm:prSet>
      <dgm:spPr/>
    </dgm:pt>
    <dgm:pt modelId="{5452225B-51EA-45C0-874C-F74E101D3013}" type="pres">
      <dgm:prSet presAssocID="{FB7AAF11-11F9-4384-8054-716016CD4331}" presName="sibTrans" presStyleLbl="sibTrans2D1" presStyleIdx="0" presStyleCnt="1" custScaleX="191798" custScaleY="145574"/>
      <dgm:spPr/>
    </dgm:pt>
    <dgm:pt modelId="{93DEDF54-A568-4033-A7B2-865218E2864B}" type="pres">
      <dgm:prSet presAssocID="{FB7AAF11-11F9-4384-8054-716016CD4331}" presName="connectorText" presStyleLbl="sibTrans2D1" presStyleIdx="0" presStyleCnt="1"/>
      <dgm:spPr/>
    </dgm:pt>
    <dgm:pt modelId="{D827988D-7FAA-4600-88E1-C107D157555A}" type="pres">
      <dgm:prSet presAssocID="{CAF59D14-5A5E-4C58-A95C-6ED6F078526B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8DE05-6398-4392-B1CB-8BF0D72EE6C1}" type="presOf" srcId="{409DB103-194E-4A42-B282-44A11B426AD1}" destId="{B55324A2-923B-4A42-9DE3-556FF563AC1F}" srcOrd="0" destOrd="0" presId="urn:microsoft.com/office/officeart/2005/8/layout/process1"/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7E607338-CA19-4253-96AC-38930DD46708}" type="presOf" srcId="{43B7192E-E05D-44CC-A622-85C9FC6B0F75}" destId="{79D26217-CDC5-4152-943F-78DC858F634C}" srcOrd="0" destOrd="0" presId="urn:microsoft.com/office/officeart/2005/8/layout/process1"/>
    <dgm:cxn modelId="{FE351246-4CB3-44ED-928D-FCC6254864BA}" type="presOf" srcId="{FB7AAF11-11F9-4384-8054-716016CD4331}" destId="{5452225B-51EA-45C0-874C-F74E101D3013}" srcOrd="0" destOrd="0" presId="urn:microsoft.com/office/officeart/2005/8/layout/process1"/>
    <dgm:cxn modelId="{27B34A46-0D5F-4DA0-906F-21958AB82209}" type="presOf" srcId="{FB7AAF11-11F9-4384-8054-716016CD4331}" destId="{93DEDF54-A568-4033-A7B2-865218E2864B}" srcOrd="1" destOrd="0" presId="urn:microsoft.com/office/officeart/2005/8/layout/process1"/>
    <dgm:cxn modelId="{54A5934E-2F7E-4C4D-9E70-BD9CFF617F7D}" srcId="{43B7192E-E05D-44CC-A622-85C9FC6B0F75}" destId="{CAF59D14-5A5E-4C58-A95C-6ED6F078526B}" srcOrd="1" destOrd="0" parTransId="{582C6CC6-F02A-43E6-B9DB-78E2FAA1FC18}" sibTransId="{A774123C-51E1-48C9-B880-D4FE41667619}"/>
    <dgm:cxn modelId="{9C1494AF-D4C1-4CEC-87AF-8A20198CFD9B}" type="presOf" srcId="{CAF59D14-5A5E-4C58-A95C-6ED6F078526B}" destId="{D827988D-7FAA-4600-88E1-C107D157555A}" srcOrd="0" destOrd="0" presId="urn:microsoft.com/office/officeart/2005/8/layout/process1"/>
    <dgm:cxn modelId="{92953BF4-2C35-4C11-8ABD-1FB8B72DC3CE}" type="presParOf" srcId="{79D26217-CDC5-4152-943F-78DC858F634C}" destId="{B55324A2-923B-4A42-9DE3-556FF563AC1F}" srcOrd="0" destOrd="0" presId="urn:microsoft.com/office/officeart/2005/8/layout/process1"/>
    <dgm:cxn modelId="{2951F273-898C-4D0B-A376-639B873F84EE}" type="presParOf" srcId="{79D26217-CDC5-4152-943F-78DC858F634C}" destId="{5452225B-51EA-45C0-874C-F74E101D3013}" srcOrd="1" destOrd="0" presId="urn:microsoft.com/office/officeart/2005/8/layout/process1"/>
    <dgm:cxn modelId="{E8904D5D-FEFD-4AF3-8F11-9FBA0A46D71C}" type="presParOf" srcId="{5452225B-51EA-45C0-874C-F74E101D3013}" destId="{93DEDF54-A568-4033-A7B2-865218E2864B}" srcOrd="0" destOrd="0" presId="urn:microsoft.com/office/officeart/2005/8/layout/process1"/>
    <dgm:cxn modelId="{A55489DC-C2CE-472D-9086-6EAB0D229261}" type="presParOf" srcId="{79D26217-CDC5-4152-943F-78DC858F634C}" destId="{D827988D-7FAA-4600-88E1-C107D157555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对公账户（农行）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微信支付收款账号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CEA6034-63D4-4AB5-A661-BBF6A44F2E6D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DED31-7504-44D0-8557-3886C9A083F1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D895E-5B14-42E9-BC3D-9D288C54DEF3}" type="par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1CF94-4592-4F2B-8ECF-0C25B335F949}" type="sib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B5A06-1FA7-41AB-A8E7-591037C85D66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206B7-851C-4D63-97DF-933BAE98B4AC}" type="parTrans" cxnId="{ADB55D18-51B0-487B-B4DD-FC1EB2C92E1E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BBB3E-C27A-4141-9083-2FD37DA78BE4}" type="sibTrans" cxnId="{ADB55D18-51B0-487B-B4DD-FC1EB2C92E1E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ACDF5-D375-4876-9083-735D0824DF02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3F66A-183F-4479-9115-B5CAA5CC5A50}" type="parTrans" cxnId="{EFE5C4C0-9EE5-4C2C-B67B-6CB9CA9E696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A702B-D6AB-4557-AEA3-B746D26A7966}" type="sibTrans" cxnId="{EFE5C4C0-9EE5-4C2C-B67B-6CB9CA9E696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40415-7208-4CE3-957A-49FB9D67F198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743A-2F0B-4535-9344-280F96345134}" type="parTrans" cxnId="{B2F9F0D8-072C-449A-8C37-2E17DA78B2A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07759-7EA6-4DB7-B657-6A41CD5E2898}" type="sibTrans" cxnId="{B2F9F0D8-072C-449A-8C37-2E17DA78B2A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94C05-DD4E-4236-8472-E17D4090008E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187A-E8E2-41C9-91EA-7CBB063A8FC5}" type="parTrans" cxnId="{E5584E48-A29C-4EF1-8203-FAF479352D04}">
      <dgm:prSet custT="1"/>
      <dgm:spPr/>
      <dgm:t>
        <a:bodyPr/>
        <a:lstStyle/>
        <a:p>
          <a:endParaRPr lang="en-US" sz="5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43CFF-17D5-4C74-A991-773030A128DF}" type="sibTrans" cxnId="{E5584E48-A29C-4EF1-8203-FAF479352D04}">
      <dgm:prSet/>
      <dgm:spPr/>
      <dgm:t>
        <a:bodyPr/>
        <a:lstStyle/>
        <a:p>
          <a:endParaRPr 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6AE64D-03DF-45AB-A0EC-4F691741396E}" type="pres">
      <dgm:prSet presAssocID="{DCEA6034-63D4-4AB5-A661-BBF6A44F2E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BDFE56-65F3-4277-A502-CB83D9F405C4}" type="pres">
      <dgm:prSet presAssocID="{A87DED31-7504-44D0-8557-3886C9A083F1}" presName="centerShape" presStyleLbl="node0" presStyleIdx="0" presStyleCnt="1"/>
      <dgm:spPr/>
    </dgm:pt>
    <dgm:pt modelId="{84467507-565C-4D7D-BFA4-46B4D5F20BE7}" type="pres">
      <dgm:prSet presAssocID="{09A1187A-E8E2-41C9-91EA-7CBB063A8FC5}" presName="Name9" presStyleLbl="parChTrans1D2" presStyleIdx="0" presStyleCnt="4"/>
      <dgm:spPr/>
    </dgm:pt>
    <dgm:pt modelId="{5321433E-9D3A-4BB6-823E-E0DAE06023CB}" type="pres">
      <dgm:prSet presAssocID="{09A1187A-E8E2-41C9-91EA-7CBB063A8FC5}" presName="connTx" presStyleLbl="parChTrans1D2" presStyleIdx="0" presStyleCnt="4"/>
      <dgm:spPr/>
    </dgm:pt>
    <dgm:pt modelId="{D29D6F29-EDE8-4000-BB71-15D0FE06233B}" type="pres">
      <dgm:prSet presAssocID="{2FD94C05-DD4E-4236-8472-E17D4090008E}" presName="node" presStyleLbl="node1" presStyleIdx="0" presStyleCnt="4">
        <dgm:presLayoutVars>
          <dgm:bulletEnabled val="1"/>
        </dgm:presLayoutVars>
      </dgm:prSet>
      <dgm:spPr/>
    </dgm:pt>
    <dgm:pt modelId="{5D835E9D-CE63-4CEA-B7D9-7AFA96F430BB}" type="pres">
      <dgm:prSet presAssocID="{1E0206B7-851C-4D63-97DF-933BAE98B4AC}" presName="Name9" presStyleLbl="parChTrans1D2" presStyleIdx="1" presStyleCnt="4"/>
      <dgm:spPr/>
    </dgm:pt>
    <dgm:pt modelId="{E0744551-35F8-4BFE-BC80-85D6429C5773}" type="pres">
      <dgm:prSet presAssocID="{1E0206B7-851C-4D63-97DF-933BAE98B4AC}" presName="connTx" presStyleLbl="parChTrans1D2" presStyleIdx="1" presStyleCnt="4"/>
      <dgm:spPr/>
    </dgm:pt>
    <dgm:pt modelId="{65783DD5-65B6-435E-B472-80E2F88D8FD1}" type="pres">
      <dgm:prSet presAssocID="{485B5A06-1FA7-41AB-A8E7-591037C85D66}" presName="node" presStyleLbl="node1" presStyleIdx="1" presStyleCnt="4">
        <dgm:presLayoutVars>
          <dgm:bulletEnabled val="1"/>
        </dgm:presLayoutVars>
      </dgm:prSet>
      <dgm:spPr/>
    </dgm:pt>
    <dgm:pt modelId="{F61CFA4B-8BA6-44C9-8853-EEAFF13DADCF}" type="pres">
      <dgm:prSet presAssocID="{F8F3F66A-183F-4479-9115-B5CAA5CC5A50}" presName="Name9" presStyleLbl="parChTrans1D2" presStyleIdx="2" presStyleCnt="4"/>
      <dgm:spPr/>
    </dgm:pt>
    <dgm:pt modelId="{7EBF8E4A-17C3-4958-9540-003BB9F9CAD0}" type="pres">
      <dgm:prSet presAssocID="{F8F3F66A-183F-4479-9115-B5CAA5CC5A50}" presName="connTx" presStyleLbl="parChTrans1D2" presStyleIdx="2" presStyleCnt="4"/>
      <dgm:spPr/>
    </dgm:pt>
    <dgm:pt modelId="{42A1925E-4BDD-49A2-BE55-790F435F9D36}" type="pres">
      <dgm:prSet presAssocID="{BD1ACDF5-D375-4876-9083-735D0824DF02}" presName="node" presStyleLbl="node1" presStyleIdx="2" presStyleCnt="4">
        <dgm:presLayoutVars>
          <dgm:bulletEnabled val="1"/>
        </dgm:presLayoutVars>
      </dgm:prSet>
      <dgm:spPr/>
    </dgm:pt>
    <dgm:pt modelId="{75DFF5C5-B6C7-4EFE-A5DD-2F6DF766275B}" type="pres">
      <dgm:prSet presAssocID="{F9A1743A-2F0B-4535-9344-280F96345134}" presName="Name9" presStyleLbl="parChTrans1D2" presStyleIdx="3" presStyleCnt="4"/>
      <dgm:spPr/>
    </dgm:pt>
    <dgm:pt modelId="{C8FEEE28-2E85-484B-8571-676D06B076AD}" type="pres">
      <dgm:prSet presAssocID="{F9A1743A-2F0B-4535-9344-280F96345134}" presName="connTx" presStyleLbl="parChTrans1D2" presStyleIdx="3" presStyleCnt="4"/>
      <dgm:spPr/>
    </dgm:pt>
    <dgm:pt modelId="{EDE933B6-E827-4F0C-9DD3-3F092D6365BC}" type="pres">
      <dgm:prSet presAssocID="{8D640415-7208-4CE3-957A-49FB9D67F198}" presName="node" presStyleLbl="node1" presStyleIdx="3" presStyleCnt="4">
        <dgm:presLayoutVars>
          <dgm:bulletEnabled val="1"/>
        </dgm:presLayoutVars>
      </dgm:prSet>
      <dgm:spPr/>
    </dgm:pt>
  </dgm:ptLst>
  <dgm:cxnLst>
    <dgm:cxn modelId="{B6369C05-391F-4F3B-B2AF-84B4D95BDF8D}" type="presOf" srcId="{F9A1743A-2F0B-4535-9344-280F96345134}" destId="{75DFF5C5-B6C7-4EFE-A5DD-2F6DF766275B}" srcOrd="0" destOrd="0" presId="urn:microsoft.com/office/officeart/2005/8/layout/radial1"/>
    <dgm:cxn modelId="{6756CC07-9EEA-44DF-BC02-EF9C2E80118E}" type="presOf" srcId="{485B5A06-1FA7-41AB-A8E7-591037C85D66}" destId="{65783DD5-65B6-435E-B472-80E2F88D8FD1}" srcOrd="0" destOrd="0" presId="urn:microsoft.com/office/officeart/2005/8/layout/radial1"/>
    <dgm:cxn modelId="{DD7E1A0D-62BE-4FD9-9CD6-16BDBEF59C0F}" type="presOf" srcId="{A87DED31-7504-44D0-8557-3886C9A083F1}" destId="{C7BDFE56-65F3-4277-A502-CB83D9F405C4}" srcOrd="0" destOrd="0" presId="urn:microsoft.com/office/officeart/2005/8/layout/radial1"/>
    <dgm:cxn modelId="{13F36B0E-7B2E-4C81-93D0-0CCE5A7D0BAC}" type="presOf" srcId="{09A1187A-E8E2-41C9-91EA-7CBB063A8FC5}" destId="{5321433E-9D3A-4BB6-823E-E0DAE06023CB}" srcOrd="1" destOrd="0" presId="urn:microsoft.com/office/officeart/2005/8/layout/radial1"/>
    <dgm:cxn modelId="{D3DFBE11-A8CE-43B7-999F-D9D76F0FD307}" type="presOf" srcId="{1E0206B7-851C-4D63-97DF-933BAE98B4AC}" destId="{5D835E9D-CE63-4CEA-B7D9-7AFA96F430BB}" srcOrd="0" destOrd="0" presId="urn:microsoft.com/office/officeart/2005/8/layout/radial1"/>
    <dgm:cxn modelId="{ADB55D18-51B0-487B-B4DD-FC1EB2C92E1E}" srcId="{A87DED31-7504-44D0-8557-3886C9A083F1}" destId="{485B5A06-1FA7-41AB-A8E7-591037C85D66}" srcOrd="1" destOrd="0" parTransId="{1E0206B7-851C-4D63-97DF-933BAE98B4AC}" sibTransId="{279BBB3E-C27A-4141-9083-2FD37DA78BE4}"/>
    <dgm:cxn modelId="{185DE418-9A6A-416B-B427-9B9A3F5D26B3}" type="presOf" srcId="{F9A1743A-2F0B-4535-9344-280F96345134}" destId="{C8FEEE28-2E85-484B-8571-676D06B076AD}" srcOrd="1" destOrd="0" presId="urn:microsoft.com/office/officeart/2005/8/layout/radial1"/>
    <dgm:cxn modelId="{746AD11B-D632-4924-A8A2-BFBC144B0BC1}" type="presOf" srcId="{8D640415-7208-4CE3-957A-49FB9D67F198}" destId="{EDE933B6-E827-4F0C-9DD3-3F092D6365BC}" srcOrd="0" destOrd="0" presId="urn:microsoft.com/office/officeart/2005/8/layout/radial1"/>
    <dgm:cxn modelId="{5657741F-C158-425B-9E9D-A833408BB29E}" type="presOf" srcId="{BD1ACDF5-D375-4876-9083-735D0824DF02}" destId="{42A1925E-4BDD-49A2-BE55-790F435F9D36}" srcOrd="0" destOrd="0" presId="urn:microsoft.com/office/officeart/2005/8/layout/radial1"/>
    <dgm:cxn modelId="{DF6D522A-3D3F-4D40-B18A-826AD02FFF02}" type="presOf" srcId="{F8F3F66A-183F-4479-9115-B5CAA5CC5A50}" destId="{F61CFA4B-8BA6-44C9-8853-EEAFF13DADCF}" srcOrd="0" destOrd="0" presId="urn:microsoft.com/office/officeart/2005/8/layout/radial1"/>
    <dgm:cxn modelId="{9E843163-73E6-487E-9879-0A003A3E8B37}" type="presOf" srcId="{09A1187A-E8E2-41C9-91EA-7CBB063A8FC5}" destId="{84467507-565C-4D7D-BFA4-46B4D5F20BE7}" srcOrd="0" destOrd="0" presId="urn:microsoft.com/office/officeart/2005/8/layout/radial1"/>
    <dgm:cxn modelId="{B4E30D44-1EB6-4BEA-BF2A-5647CF63C83C}" type="presOf" srcId="{F8F3F66A-183F-4479-9115-B5CAA5CC5A50}" destId="{7EBF8E4A-17C3-4958-9540-003BB9F9CAD0}" srcOrd="1" destOrd="0" presId="urn:microsoft.com/office/officeart/2005/8/layout/radial1"/>
    <dgm:cxn modelId="{E5584E48-A29C-4EF1-8203-FAF479352D04}" srcId="{A87DED31-7504-44D0-8557-3886C9A083F1}" destId="{2FD94C05-DD4E-4236-8472-E17D4090008E}" srcOrd="0" destOrd="0" parTransId="{09A1187A-E8E2-41C9-91EA-7CBB063A8FC5}" sibTransId="{A8643CFF-17D5-4C74-A991-773030A128DF}"/>
    <dgm:cxn modelId="{C52E3674-1C7E-44E4-9033-CA365618A4F4}" type="presOf" srcId="{1E0206B7-851C-4D63-97DF-933BAE98B4AC}" destId="{E0744551-35F8-4BFE-BC80-85D6429C5773}" srcOrd="1" destOrd="0" presId="urn:microsoft.com/office/officeart/2005/8/layout/radial1"/>
    <dgm:cxn modelId="{1C53D979-01A2-41FB-8622-7B947862B00A}" srcId="{DCEA6034-63D4-4AB5-A661-BBF6A44F2E6D}" destId="{A87DED31-7504-44D0-8557-3886C9A083F1}" srcOrd="0" destOrd="0" parTransId="{BABD895E-5B14-42E9-BC3D-9D288C54DEF3}" sibTransId="{8661CF94-4592-4F2B-8ECF-0C25B335F949}"/>
    <dgm:cxn modelId="{94391FAD-743C-4855-AFD6-8EF6A7B7256F}" type="presOf" srcId="{2FD94C05-DD4E-4236-8472-E17D4090008E}" destId="{D29D6F29-EDE8-4000-BB71-15D0FE06233B}" srcOrd="0" destOrd="0" presId="urn:microsoft.com/office/officeart/2005/8/layout/radial1"/>
    <dgm:cxn modelId="{EFE5C4C0-9EE5-4C2C-B67B-6CB9CA9E696C}" srcId="{A87DED31-7504-44D0-8557-3886C9A083F1}" destId="{BD1ACDF5-D375-4876-9083-735D0824DF02}" srcOrd="2" destOrd="0" parTransId="{F8F3F66A-183F-4479-9115-B5CAA5CC5A50}" sibTransId="{62CA702B-D6AB-4557-AEA3-B746D26A7966}"/>
    <dgm:cxn modelId="{B2F9F0D8-072C-449A-8C37-2E17DA78B2AC}" srcId="{A87DED31-7504-44D0-8557-3886C9A083F1}" destId="{8D640415-7208-4CE3-957A-49FB9D67F198}" srcOrd="3" destOrd="0" parTransId="{F9A1743A-2F0B-4535-9344-280F96345134}" sibTransId="{22007759-7EA6-4DB7-B657-6A41CD5E2898}"/>
    <dgm:cxn modelId="{6DF429E8-2440-4002-85A3-759436AD14A6}" type="presOf" srcId="{DCEA6034-63D4-4AB5-A661-BBF6A44F2E6D}" destId="{E46AE64D-03DF-45AB-A0EC-4F691741396E}" srcOrd="0" destOrd="0" presId="urn:microsoft.com/office/officeart/2005/8/layout/radial1"/>
    <dgm:cxn modelId="{60E62322-FC1C-4D63-BD0D-9C9DBDD9BC95}" type="presParOf" srcId="{E46AE64D-03DF-45AB-A0EC-4F691741396E}" destId="{C7BDFE56-65F3-4277-A502-CB83D9F405C4}" srcOrd="0" destOrd="0" presId="urn:microsoft.com/office/officeart/2005/8/layout/radial1"/>
    <dgm:cxn modelId="{59428758-F71D-4127-B1A8-8CA964D31F22}" type="presParOf" srcId="{E46AE64D-03DF-45AB-A0EC-4F691741396E}" destId="{84467507-565C-4D7D-BFA4-46B4D5F20BE7}" srcOrd="1" destOrd="0" presId="urn:microsoft.com/office/officeart/2005/8/layout/radial1"/>
    <dgm:cxn modelId="{57985236-48C8-4D85-9033-60FF5B1F02C9}" type="presParOf" srcId="{84467507-565C-4D7D-BFA4-46B4D5F20BE7}" destId="{5321433E-9D3A-4BB6-823E-E0DAE06023CB}" srcOrd="0" destOrd="0" presId="urn:microsoft.com/office/officeart/2005/8/layout/radial1"/>
    <dgm:cxn modelId="{4632E131-53EC-4A62-8154-28572E85FE91}" type="presParOf" srcId="{E46AE64D-03DF-45AB-A0EC-4F691741396E}" destId="{D29D6F29-EDE8-4000-BB71-15D0FE06233B}" srcOrd="2" destOrd="0" presId="urn:microsoft.com/office/officeart/2005/8/layout/radial1"/>
    <dgm:cxn modelId="{C7E90927-6664-4F5B-A350-CD754AD1757A}" type="presParOf" srcId="{E46AE64D-03DF-45AB-A0EC-4F691741396E}" destId="{5D835E9D-CE63-4CEA-B7D9-7AFA96F430BB}" srcOrd="3" destOrd="0" presId="urn:microsoft.com/office/officeart/2005/8/layout/radial1"/>
    <dgm:cxn modelId="{E9693D06-17DC-4372-A2FC-AA6DC21D06EB}" type="presParOf" srcId="{5D835E9D-CE63-4CEA-B7D9-7AFA96F430BB}" destId="{E0744551-35F8-4BFE-BC80-85D6429C5773}" srcOrd="0" destOrd="0" presId="urn:microsoft.com/office/officeart/2005/8/layout/radial1"/>
    <dgm:cxn modelId="{79CDFBA9-117E-4D32-BC2F-CA24F2243902}" type="presParOf" srcId="{E46AE64D-03DF-45AB-A0EC-4F691741396E}" destId="{65783DD5-65B6-435E-B472-80E2F88D8FD1}" srcOrd="4" destOrd="0" presId="urn:microsoft.com/office/officeart/2005/8/layout/radial1"/>
    <dgm:cxn modelId="{479AF32C-89F5-4F34-B336-6C75E501822F}" type="presParOf" srcId="{E46AE64D-03DF-45AB-A0EC-4F691741396E}" destId="{F61CFA4B-8BA6-44C9-8853-EEAFF13DADCF}" srcOrd="5" destOrd="0" presId="urn:microsoft.com/office/officeart/2005/8/layout/radial1"/>
    <dgm:cxn modelId="{D35334F3-9663-46C9-8E7E-2E3DFEDAF23E}" type="presParOf" srcId="{F61CFA4B-8BA6-44C9-8853-EEAFF13DADCF}" destId="{7EBF8E4A-17C3-4958-9540-003BB9F9CAD0}" srcOrd="0" destOrd="0" presId="urn:microsoft.com/office/officeart/2005/8/layout/radial1"/>
    <dgm:cxn modelId="{D26ADDD8-2E01-4C0C-A08D-A97DAB41993D}" type="presParOf" srcId="{E46AE64D-03DF-45AB-A0EC-4F691741396E}" destId="{42A1925E-4BDD-49A2-BE55-790F435F9D36}" srcOrd="6" destOrd="0" presId="urn:microsoft.com/office/officeart/2005/8/layout/radial1"/>
    <dgm:cxn modelId="{46B127CB-E625-4533-8EEE-5DFEED00303D}" type="presParOf" srcId="{E46AE64D-03DF-45AB-A0EC-4F691741396E}" destId="{75DFF5C5-B6C7-4EFE-A5DD-2F6DF766275B}" srcOrd="7" destOrd="0" presId="urn:microsoft.com/office/officeart/2005/8/layout/radial1"/>
    <dgm:cxn modelId="{A188A9FE-B7FC-4CE9-A2C2-DB6230959870}" type="presParOf" srcId="{75DFF5C5-B6C7-4EFE-A5DD-2F6DF766275B}" destId="{C8FEEE28-2E85-484B-8571-676D06B076AD}" srcOrd="0" destOrd="0" presId="urn:microsoft.com/office/officeart/2005/8/layout/radial1"/>
    <dgm:cxn modelId="{AEB6736E-283C-41C4-B2A7-85B9AA6C967E}" type="presParOf" srcId="{E46AE64D-03DF-45AB-A0EC-4F691741396E}" destId="{EDE933B6-E827-4F0C-9DD3-3F092D6365BC}" srcOrd="8" destOrd="0" presId="urn:microsoft.com/office/officeart/2005/8/layout/radial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69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35376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58364" y="589369"/>
        <a:ext cx="738906" cy="770931"/>
      </dsp:txXfrm>
    </dsp:sp>
    <dsp:sp modelId="{A116A749-4B90-4743-A222-9CE2189A78FB}">
      <dsp:nvSpPr>
        <dsp:cNvPr id="0" name=""/>
        <dsp:cNvSpPr/>
      </dsp:nvSpPr>
      <dsp:spPr>
        <a:xfrm>
          <a:off x="569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9" y="102704"/>
        <a:ext cx="1655222" cy="241498"/>
      </dsp:txXfrm>
    </dsp:sp>
    <dsp:sp modelId="{9F8C9E4D-D251-487F-A372-CC75C6590941}">
      <dsp:nvSpPr>
        <dsp:cNvPr id="0" name=""/>
        <dsp:cNvSpPr/>
      </dsp:nvSpPr>
      <dsp:spPr>
        <a:xfrm>
          <a:off x="2442227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877035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00023" y="589369"/>
        <a:ext cx="738906" cy="770931"/>
      </dsp:txXfrm>
    </dsp:sp>
    <dsp:sp modelId="{5C774F3F-7F0B-4AA6-A1DB-BBFE24DA9906}">
      <dsp:nvSpPr>
        <dsp:cNvPr id="0" name=""/>
        <dsp:cNvSpPr/>
      </dsp:nvSpPr>
      <dsp:spPr>
        <a:xfrm>
          <a:off x="2442227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42227" y="102704"/>
        <a:ext cx="1655222" cy="241498"/>
      </dsp:txXfrm>
    </dsp:sp>
    <dsp:sp modelId="{9D81210E-08B0-4D9F-8ECB-33C26C5A2D7F}">
      <dsp:nvSpPr>
        <dsp:cNvPr id="0" name=""/>
        <dsp:cNvSpPr/>
      </dsp:nvSpPr>
      <dsp:spPr>
        <a:xfrm>
          <a:off x="1221398" y="2261971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656206" y="2458229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79194" y="2481217"/>
        <a:ext cx="738906" cy="770931"/>
      </dsp:txXfrm>
    </dsp:sp>
    <dsp:sp modelId="{5BD4509E-23EC-4EA4-9D33-0DAE4AFA72F3}">
      <dsp:nvSpPr>
        <dsp:cNvPr id="0" name=""/>
        <dsp:cNvSpPr/>
      </dsp:nvSpPr>
      <dsp:spPr>
        <a:xfrm>
          <a:off x="1221398" y="1994552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21398" y="1994552"/>
        <a:ext cx="1655222" cy="2414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095811" y="375907"/>
          <a:ext cx="2472452" cy="131361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34285" y="414381"/>
        <a:ext cx="2395504" cy="1236665"/>
      </dsp:txXfrm>
    </dsp:sp>
    <dsp:sp modelId="{D4778B37-0FA3-43CA-AD11-95B34F90FB9D}">
      <dsp:nvSpPr>
        <dsp:cNvPr id="0" name=""/>
        <dsp:cNvSpPr/>
      </dsp:nvSpPr>
      <dsp:spPr>
        <a:xfrm>
          <a:off x="2286317" y="1689521"/>
          <a:ext cx="91440" cy="6593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932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A84FECA-3563-478F-A1D9-B1A80D5342E4}">
      <dsp:nvSpPr>
        <dsp:cNvPr id="0" name=""/>
        <dsp:cNvSpPr/>
      </dsp:nvSpPr>
      <dsp:spPr>
        <a:xfrm rot="10800000" flipV="1">
          <a:off x="1095811" y="2348842"/>
          <a:ext cx="2472452" cy="47565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7000"/>
                <a:satMod val="100000"/>
                <a:lumMod val="102000"/>
              </a:schemeClr>
            </a:gs>
            <a:gs pos="50000">
              <a:schemeClr val="accent1"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 rot="-10800000">
        <a:off x="1109742" y="2362773"/>
        <a:ext cx="2444590" cy="4477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18603" y="450215"/>
          <a:ext cx="2026868" cy="13512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58180" y="489792"/>
        <a:ext cx="1947714" cy="1272091"/>
      </dsp:txXfrm>
    </dsp:sp>
    <dsp:sp modelId="{D4778B37-0FA3-43CA-AD11-95B34F90FB9D}">
      <dsp:nvSpPr>
        <dsp:cNvPr id="0" name=""/>
        <dsp:cNvSpPr/>
      </dsp:nvSpPr>
      <dsp:spPr>
        <a:xfrm>
          <a:off x="1014572" y="1801461"/>
          <a:ext cx="1317464" cy="540498"/>
        </a:xfrm>
        <a:custGeom>
          <a:avLst/>
          <a:gdLst/>
          <a:ahLst/>
          <a:cxnLst/>
          <a:rect l="0" t="0" r="0" b="0"/>
          <a:pathLst>
            <a:path>
              <a:moveTo>
                <a:pt x="1317464" y="0"/>
              </a:moveTo>
              <a:lnTo>
                <a:pt x="1317464" y="270249"/>
              </a:lnTo>
              <a:lnTo>
                <a:pt x="0" y="270249"/>
              </a:lnTo>
              <a:lnTo>
                <a:pt x="0" y="540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38" y="2341959"/>
          <a:ext cx="2026868" cy="4082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7000"/>
                <a:satMod val="100000"/>
                <a:lumMod val="102000"/>
              </a:schemeClr>
            </a:gs>
            <a:gs pos="50000">
              <a:schemeClr val="accent1"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094" y="2353915"/>
        <a:ext cx="2002956" cy="384312"/>
      </dsp:txXfrm>
    </dsp:sp>
    <dsp:sp modelId="{A81FB302-8E47-4227-8B14-CB66FE4C5992}">
      <dsp:nvSpPr>
        <dsp:cNvPr id="0" name=""/>
        <dsp:cNvSpPr/>
      </dsp:nvSpPr>
      <dsp:spPr>
        <a:xfrm>
          <a:off x="2332037" y="1801461"/>
          <a:ext cx="1317464" cy="540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249"/>
              </a:lnTo>
              <a:lnTo>
                <a:pt x="1317464" y="270249"/>
              </a:lnTo>
              <a:lnTo>
                <a:pt x="1317464" y="540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36067" y="2341959"/>
          <a:ext cx="2026868" cy="4082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7000"/>
                <a:satMod val="100000"/>
                <a:lumMod val="102000"/>
              </a:schemeClr>
            </a:gs>
            <a:gs pos="50000">
              <a:schemeClr val="accent1"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48023" y="2353915"/>
        <a:ext cx="2002956" cy="3843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8388" y="224021"/>
          <a:ext cx="2167298" cy="10518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9195" y="254828"/>
        <a:ext cx="2105684" cy="990221"/>
      </dsp:txXfrm>
    </dsp:sp>
    <dsp:sp modelId="{68A23010-16B5-4E17-BF27-D7B4A3E89475}">
      <dsp:nvSpPr>
        <dsp:cNvPr id="0" name=""/>
        <dsp:cNvSpPr/>
      </dsp:nvSpPr>
      <dsp:spPr>
        <a:xfrm>
          <a:off x="1226012" y="1275856"/>
          <a:ext cx="1106024" cy="278094"/>
        </a:xfrm>
        <a:custGeom>
          <a:avLst/>
          <a:gdLst/>
          <a:ahLst/>
          <a:cxnLst/>
          <a:rect l="0" t="0" r="0" b="0"/>
          <a:pathLst>
            <a:path>
              <a:moveTo>
                <a:pt x="1106024" y="0"/>
              </a:moveTo>
              <a:lnTo>
                <a:pt x="1106024" y="139047"/>
              </a:lnTo>
              <a:lnTo>
                <a:pt x="0" y="139047"/>
              </a:lnTo>
              <a:lnTo>
                <a:pt x="0" y="27809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75224" y="1553951"/>
          <a:ext cx="1701576" cy="4486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88364" y="1567091"/>
        <a:ext cx="1675296" cy="422369"/>
      </dsp:txXfrm>
    </dsp:sp>
    <dsp:sp modelId="{551FF506-6A3B-407C-8BC8-FEBC15270130}">
      <dsp:nvSpPr>
        <dsp:cNvPr id="0" name=""/>
        <dsp:cNvSpPr/>
      </dsp:nvSpPr>
      <dsp:spPr>
        <a:xfrm>
          <a:off x="1180292" y="2002600"/>
          <a:ext cx="91440" cy="663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386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75224" y="2666464"/>
          <a:ext cx="1701576" cy="3954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7000"/>
                <a:satMod val="100000"/>
                <a:lumMod val="102000"/>
              </a:schemeClr>
            </a:gs>
            <a:gs pos="50000">
              <a:schemeClr val="accent3">
                <a:shade val="100000"/>
                <a:satMod val="100000"/>
                <a:lumMod val="100000"/>
              </a:schemeClr>
            </a:gs>
            <a:gs pos="100000">
              <a:schemeClr val="accent3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86806" y="2678046"/>
        <a:ext cx="1678412" cy="372271"/>
      </dsp:txXfrm>
    </dsp:sp>
    <dsp:sp modelId="{CD744A3D-1808-405B-BCDD-57F5F7F6B862}">
      <dsp:nvSpPr>
        <dsp:cNvPr id="0" name=""/>
        <dsp:cNvSpPr/>
      </dsp:nvSpPr>
      <dsp:spPr>
        <a:xfrm>
          <a:off x="2332037" y="1275856"/>
          <a:ext cx="1106024" cy="278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47"/>
              </a:lnTo>
              <a:lnTo>
                <a:pt x="1106024" y="139047"/>
              </a:lnTo>
              <a:lnTo>
                <a:pt x="1106024" y="27809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587274" y="1553951"/>
          <a:ext cx="1701576" cy="4486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00414" y="1567091"/>
        <a:ext cx="1675296" cy="422369"/>
      </dsp:txXfrm>
    </dsp:sp>
    <dsp:sp modelId="{C5A1D5AA-58B6-4625-8B19-D6F738B2624B}">
      <dsp:nvSpPr>
        <dsp:cNvPr id="0" name=""/>
        <dsp:cNvSpPr/>
      </dsp:nvSpPr>
      <dsp:spPr>
        <a:xfrm>
          <a:off x="3392342" y="2002600"/>
          <a:ext cx="91440" cy="663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386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587274" y="2666464"/>
          <a:ext cx="1701576" cy="3954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7000"/>
                <a:satMod val="100000"/>
                <a:lumMod val="102000"/>
              </a:schemeClr>
            </a:gs>
            <a:gs pos="50000">
              <a:schemeClr val="accent3">
                <a:shade val="100000"/>
                <a:satMod val="100000"/>
                <a:lumMod val="100000"/>
              </a:schemeClr>
            </a:gs>
            <a:gs pos="100000">
              <a:schemeClr val="accent3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598856" y="2678046"/>
        <a:ext cx="1678412" cy="37227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8388" y="224021"/>
          <a:ext cx="2167298" cy="10518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9195" y="254828"/>
        <a:ext cx="2105684" cy="990221"/>
      </dsp:txXfrm>
    </dsp:sp>
    <dsp:sp modelId="{68A23010-16B5-4E17-BF27-D7B4A3E89475}">
      <dsp:nvSpPr>
        <dsp:cNvPr id="0" name=""/>
        <dsp:cNvSpPr/>
      </dsp:nvSpPr>
      <dsp:spPr>
        <a:xfrm>
          <a:off x="1226012" y="1275856"/>
          <a:ext cx="1106024" cy="278094"/>
        </a:xfrm>
        <a:custGeom>
          <a:avLst/>
          <a:gdLst/>
          <a:ahLst/>
          <a:cxnLst/>
          <a:rect l="0" t="0" r="0" b="0"/>
          <a:pathLst>
            <a:path>
              <a:moveTo>
                <a:pt x="1106024" y="0"/>
              </a:moveTo>
              <a:lnTo>
                <a:pt x="1106024" y="139047"/>
              </a:lnTo>
              <a:lnTo>
                <a:pt x="0" y="139047"/>
              </a:lnTo>
              <a:lnTo>
                <a:pt x="0" y="27809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75224" y="1553951"/>
          <a:ext cx="1701576" cy="4486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88364" y="1567091"/>
        <a:ext cx="1675296" cy="422369"/>
      </dsp:txXfrm>
    </dsp:sp>
    <dsp:sp modelId="{551FF506-6A3B-407C-8BC8-FEBC15270130}">
      <dsp:nvSpPr>
        <dsp:cNvPr id="0" name=""/>
        <dsp:cNvSpPr/>
      </dsp:nvSpPr>
      <dsp:spPr>
        <a:xfrm>
          <a:off x="1180292" y="2002600"/>
          <a:ext cx="91440" cy="663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386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75224" y="2666464"/>
          <a:ext cx="1701576" cy="3954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7000"/>
                <a:satMod val="100000"/>
                <a:lumMod val="102000"/>
              </a:schemeClr>
            </a:gs>
            <a:gs pos="50000">
              <a:schemeClr val="accent3">
                <a:shade val="100000"/>
                <a:satMod val="100000"/>
                <a:lumMod val="100000"/>
              </a:schemeClr>
            </a:gs>
            <a:gs pos="100000">
              <a:schemeClr val="accent3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86806" y="2678046"/>
        <a:ext cx="1678412" cy="372271"/>
      </dsp:txXfrm>
    </dsp:sp>
    <dsp:sp modelId="{CD744A3D-1808-405B-BCDD-57F5F7F6B862}">
      <dsp:nvSpPr>
        <dsp:cNvPr id="0" name=""/>
        <dsp:cNvSpPr/>
      </dsp:nvSpPr>
      <dsp:spPr>
        <a:xfrm>
          <a:off x="2332037" y="1275856"/>
          <a:ext cx="1106024" cy="278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47"/>
              </a:lnTo>
              <a:lnTo>
                <a:pt x="1106024" y="139047"/>
              </a:lnTo>
              <a:lnTo>
                <a:pt x="1106024" y="27809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587274" y="1553951"/>
          <a:ext cx="1701576" cy="4486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00414" y="1567091"/>
        <a:ext cx="1675296" cy="422369"/>
      </dsp:txXfrm>
    </dsp:sp>
    <dsp:sp modelId="{C5A1D5AA-58B6-4625-8B19-D6F738B2624B}">
      <dsp:nvSpPr>
        <dsp:cNvPr id="0" name=""/>
        <dsp:cNvSpPr/>
      </dsp:nvSpPr>
      <dsp:spPr>
        <a:xfrm>
          <a:off x="3392342" y="2002600"/>
          <a:ext cx="91440" cy="663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386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587274" y="2666464"/>
          <a:ext cx="1701576" cy="3954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7000"/>
                <a:satMod val="100000"/>
                <a:lumMod val="102000"/>
              </a:schemeClr>
            </a:gs>
            <a:gs pos="50000">
              <a:schemeClr val="accent3">
                <a:shade val="100000"/>
                <a:satMod val="100000"/>
                <a:lumMod val="100000"/>
              </a:schemeClr>
            </a:gs>
            <a:gs pos="100000">
              <a:schemeClr val="accent3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598856" y="2678046"/>
        <a:ext cx="1678412" cy="37227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887316" y="859304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zhnt-x.com</a:t>
          </a:r>
        </a:p>
      </dsp:txBody>
      <dsp:txXfrm>
        <a:off x="4903105" y="875093"/>
        <a:ext cx="2169196" cy="507508"/>
      </dsp:txXfrm>
    </dsp:sp>
    <dsp:sp modelId="{7B854312-9C48-47EE-88BC-0465F9981BCB}">
      <dsp:nvSpPr>
        <dsp:cNvPr id="0" name=""/>
        <dsp:cNvSpPr/>
      </dsp:nvSpPr>
      <dsp:spPr>
        <a:xfrm>
          <a:off x="2322657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3665045" y="0"/>
              </a:moveTo>
              <a:lnTo>
                <a:pt x="3665045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222270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jx.zhnt-x.com</a:t>
          </a:r>
        </a:p>
      </dsp:txBody>
      <dsp:txXfrm>
        <a:off x="1238059" y="1629814"/>
        <a:ext cx="2169196" cy="507508"/>
      </dsp:txXfrm>
    </dsp:sp>
    <dsp:sp modelId="{7C03D348-8AC6-4D9D-825B-A90BC70C1A04}">
      <dsp:nvSpPr>
        <dsp:cNvPr id="0" name=""/>
        <dsp:cNvSpPr/>
      </dsp:nvSpPr>
      <dsp:spPr>
        <a:xfrm>
          <a:off x="1100976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88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jx.zhnt-x.com</a:t>
          </a:r>
        </a:p>
      </dsp:txBody>
      <dsp:txXfrm>
        <a:off x="16377" y="2384535"/>
        <a:ext cx="2169196" cy="507508"/>
      </dsp:txXfrm>
    </dsp:sp>
    <dsp:sp modelId="{44B64A98-C1F8-4568-BF20-B76FF865C8F5}">
      <dsp:nvSpPr>
        <dsp:cNvPr id="0" name=""/>
        <dsp:cNvSpPr/>
      </dsp:nvSpPr>
      <dsp:spPr>
        <a:xfrm>
          <a:off x="2322657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443952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459741" y="2384535"/>
        <a:ext cx="2169196" cy="507508"/>
      </dsp:txXfrm>
    </dsp:sp>
    <dsp:sp modelId="{EB40A2E3-47FC-4CB7-A980-01507429C00D}">
      <dsp:nvSpPr>
        <dsp:cNvPr id="0" name=""/>
        <dsp:cNvSpPr/>
      </dsp:nvSpPr>
      <dsp:spPr>
        <a:xfrm>
          <a:off x="5987703" y="1398390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6108997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fj.zhnt-x.com</a:t>
          </a:r>
        </a:p>
      </dsp:txBody>
      <dsp:txXfrm>
        <a:off x="6124786" y="1629814"/>
        <a:ext cx="2169196" cy="507508"/>
      </dsp:txXfrm>
    </dsp:sp>
    <dsp:sp modelId="{17EA487E-25B3-4017-B29E-B2AA34D7C56A}">
      <dsp:nvSpPr>
        <dsp:cNvPr id="0" name=""/>
        <dsp:cNvSpPr/>
      </dsp:nvSpPr>
      <dsp:spPr>
        <a:xfrm>
          <a:off x="5987703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887316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fj.zhnt-x.com</a:t>
          </a:r>
        </a:p>
      </dsp:txBody>
      <dsp:txXfrm>
        <a:off x="4903105" y="2384535"/>
        <a:ext cx="2169196" cy="507508"/>
      </dsp:txXfrm>
    </dsp:sp>
    <dsp:sp modelId="{09AC1CDD-2131-487C-AB70-18F236EBA2AB}">
      <dsp:nvSpPr>
        <dsp:cNvPr id="0" name=""/>
        <dsp:cNvSpPr/>
      </dsp:nvSpPr>
      <dsp:spPr>
        <a:xfrm>
          <a:off x="7209385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7330679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7346468" y="2384535"/>
        <a:ext cx="2169196" cy="507508"/>
      </dsp:txXfrm>
    </dsp:sp>
    <dsp:sp modelId="{88E334D8-BB22-4232-A4AE-29B280B42309}">
      <dsp:nvSpPr>
        <dsp:cNvPr id="0" name=""/>
        <dsp:cNvSpPr/>
      </dsp:nvSpPr>
      <dsp:spPr>
        <a:xfrm>
          <a:off x="5987703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3665045" y="107817"/>
              </a:lnTo>
              <a:lnTo>
                <a:pt x="3665045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8552361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……</a:t>
          </a:r>
        </a:p>
      </dsp:txBody>
      <dsp:txXfrm>
        <a:off x="8568150" y="1629814"/>
        <a:ext cx="2169196" cy="50750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595988" y="1991609"/>
          <a:ext cx="1472098" cy="14720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2207193"/>
        <a:ext cx="1040930" cy="1040930"/>
      </dsp:txXfrm>
    </dsp:sp>
    <dsp:sp modelId="{62630D5C-A74F-4714-B3CB-F004A71F36EB}">
      <dsp:nvSpPr>
        <dsp:cNvPr id="0" name=""/>
        <dsp:cNvSpPr/>
      </dsp:nvSpPr>
      <dsp:spPr>
        <a:xfrm rot="12855108">
          <a:off x="500207" y="1703809"/>
          <a:ext cx="1272560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0603" y="1123767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3" y="1250208"/>
        <a:ext cx="608045" cy="610514"/>
      </dsp:txXfrm>
    </dsp:sp>
    <dsp:sp modelId="{48CCB4A3-614F-4702-8A6B-EA89924CA91F}">
      <dsp:nvSpPr>
        <dsp:cNvPr id="0" name=""/>
        <dsp:cNvSpPr/>
      </dsp:nvSpPr>
      <dsp:spPr>
        <a:xfrm rot="16200000">
          <a:off x="1738349" y="1119040"/>
          <a:ext cx="1187376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02084" y="303428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014" y="429869"/>
        <a:ext cx="608045" cy="610514"/>
      </dsp:txXfrm>
    </dsp:sp>
    <dsp:sp modelId="{97DFAB0F-80B0-4208-A820-A9E5AEFFDEA2}">
      <dsp:nvSpPr>
        <dsp:cNvPr id="0" name=""/>
        <dsp:cNvSpPr/>
      </dsp:nvSpPr>
      <dsp:spPr>
        <a:xfrm rot="19499352">
          <a:off x="2882017" y="1700014"/>
          <a:ext cx="1235184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575491" y="1123758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421" y="1250199"/>
        <a:ext cx="608045" cy="61051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633868" y="1316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30331"/>
        <a:ext cx="1427958" cy="932628"/>
      </dsp:txXfrm>
    </dsp:sp>
    <dsp:sp modelId="{F0092090-392A-4778-986A-FE3180C5A579}">
      <dsp:nvSpPr>
        <dsp:cNvPr id="0" name=""/>
        <dsp:cNvSpPr/>
      </dsp:nvSpPr>
      <dsp:spPr>
        <a:xfrm>
          <a:off x="3445077" y="991975"/>
          <a:ext cx="1931784" cy="396263"/>
        </a:xfrm>
        <a:custGeom>
          <a:avLst/>
          <a:gdLst/>
          <a:ahLst/>
          <a:cxnLst/>
          <a:rect l="0" t="0" r="0" b="0"/>
          <a:pathLst>
            <a:path>
              <a:moveTo>
                <a:pt x="1931784" y="0"/>
              </a:moveTo>
              <a:lnTo>
                <a:pt x="1931784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2702083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1098" y="1417254"/>
        <a:ext cx="1427958" cy="932628"/>
      </dsp:txXfrm>
    </dsp:sp>
    <dsp:sp modelId="{1516C217-FBA0-4946-8D0F-971802A524E7}">
      <dsp:nvSpPr>
        <dsp:cNvPr id="0" name=""/>
        <dsp:cNvSpPr/>
      </dsp:nvSpPr>
      <dsp:spPr>
        <a:xfrm>
          <a:off x="2479185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965892" y="0"/>
              </a:moveTo>
              <a:lnTo>
                <a:pt x="965892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1736191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5206" y="2804176"/>
        <a:ext cx="1427958" cy="932628"/>
      </dsp:txXfrm>
    </dsp:sp>
    <dsp:sp modelId="{385CD425-0B08-4F57-8BAB-3A1A52C84067}">
      <dsp:nvSpPr>
        <dsp:cNvPr id="0" name=""/>
        <dsp:cNvSpPr/>
      </dsp:nvSpPr>
      <dsp:spPr>
        <a:xfrm>
          <a:off x="3445077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965892" y="198131"/>
              </a:lnTo>
              <a:lnTo>
                <a:pt x="965892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0F2E2-7E6A-4B07-9D62-91B4802E20E8}">
      <dsp:nvSpPr>
        <dsp:cNvPr id="0" name=""/>
        <dsp:cNvSpPr/>
      </dsp:nvSpPr>
      <dsp:spPr>
        <a:xfrm>
          <a:off x="3667975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6990" y="2804176"/>
        <a:ext cx="1427958" cy="932628"/>
      </dsp:txXfrm>
    </dsp:sp>
    <dsp:sp modelId="{7C71EFC4-F670-4E94-8F43-EAA7C6E7834B}">
      <dsp:nvSpPr>
        <dsp:cNvPr id="0" name=""/>
        <dsp:cNvSpPr/>
      </dsp:nvSpPr>
      <dsp:spPr>
        <a:xfrm>
          <a:off x="5331142" y="991975"/>
          <a:ext cx="91440" cy="396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633868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1417254"/>
        <a:ext cx="1427958" cy="932628"/>
      </dsp:txXfrm>
    </dsp:sp>
    <dsp:sp modelId="{CF0D0C56-C3E5-416F-80B1-3F3CDA082F2B}">
      <dsp:nvSpPr>
        <dsp:cNvPr id="0" name=""/>
        <dsp:cNvSpPr/>
      </dsp:nvSpPr>
      <dsp:spPr>
        <a:xfrm>
          <a:off x="5376862" y="991975"/>
          <a:ext cx="1931784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1931784" y="198131"/>
              </a:lnTo>
              <a:lnTo>
                <a:pt x="1931784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565653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4668" y="1417254"/>
        <a:ext cx="1427958" cy="932628"/>
      </dsp:txXfrm>
    </dsp:sp>
    <dsp:sp modelId="{0E4DCFDB-D18F-4628-A5AB-4A639BABB9A8}">
      <dsp:nvSpPr>
        <dsp:cNvPr id="0" name=""/>
        <dsp:cNvSpPr/>
      </dsp:nvSpPr>
      <dsp:spPr>
        <a:xfrm>
          <a:off x="6342754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965892" y="0"/>
              </a:moveTo>
              <a:lnTo>
                <a:pt x="965892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5599760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28775" y="2804176"/>
        <a:ext cx="1427958" cy="932628"/>
      </dsp:txXfrm>
    </dsp:sp>
    <dsp:sp modelId="{4028DB92-E1F5-47D6-8DF6-8850AD276C37}">
      <dsp:nvSpPr>
        <dsp:cNvPr id="0" name=""/>
        <dsp:cNvSpPr/>
      </dsp:nvSpPr>
      <dsp:spPr>
        <a:xfrm>
          <a:off x="7308647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965892" y="198131"/>
              </a:lnTo>
              <a:lnTo>
                <a:pt x="965892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97867-97C8-43FE-8333-D718B1E9058E}">
      <dsp:nvSpPr>
        <dsp:cNvPr id="0" name=""/>
        <dsp:cNvSpPr/>
      </dsp:nvSpPr>
      <dsp:spPr>
        <a:xfrm>
          <a:off x="7531545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60560" y="2804176"/>
        <a:ext cx="1427958" cy="93262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12269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12269"/>
        <a:ext cx="3226117" cy="943051"/>
      </dsp:txXfrm>
    </dsp:sp>
    <dsp:sp modelId="{488BF72A-AFB1-44D7-8AFB-3FDD7A181FE9}">
      <dsp:nvSpPr>
        <dsp:cNvPr id="0" name=""/>
        <dsp:cNvSpPr/>
      </dsp:nvSpPr>
      <dsp:spPr>
        <a:xfrm>
          <a:off x="0" y="1412042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12042"/>
        <a:ext cx="3226117" cy="943051"/>
      </dsp:txXfrm>
    </dsp:sp>
    <dsp:sp modelId="{8F34B1A9-1F39-4050-A227-B0A49F8687C6}">
      <dsp:nvSpPr>
        <dsp:cNvPr id="0" name=""/>
        <dsp:cNvSpPr/>
      </dsp:nvSpPr>
      <dsp:spPr>
        <a:xfrm>
          <a:off x="0" y="311816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1816"/>
        <a:ext cx="3226117" cy="943051"/>
      </dsp:txXfrm>
    </dsp:sp>
    <dsp:sp modelId="{6BD198C0-5B82-4BEA-89C0-22609D65B284}">
      <dsp:nvSpPr>
        <dsp:cNvPr id="0" name=""/>
        <dsp:cNvSpPr/>
      </dsp:nvSpPr>
      <dsp:spPr>
        <a:xfrm>
          <a:off x="6292976" y="390403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15994" y="413421"/>
        <a:ext cx="1132778" cy="739840"/>
      </dsp:txXfrm>
    </dsp:sp>
    <dsp:sp modelId="{69E66291-C50C-4EDF-AE1E-BAEF9DC37C14}">
      <dsp:nvSpPr>
        <dsp:cNvPr id="0" name=""/>
        <dsp:cNvSpPr/>
      </dsp:nvSpPr>
      <dsp:spPr>
        <a:xfrm>
          <a:off x="3817467" y="1176280"/>
          <a:ext cx="3064916" cy="314350"/>
        </a:xfrm>
        <a:custGeom>
          <a:avLst/>
          <a:gdLst/>
          <a:ahLst/>
          <a:cxnLst/>
          <a:rect l="0" t="0" r="0" b="0"/>
          <a:pathLst>
            <a:path>
              <a:moveTo>
                <a:pt x="3064916" y="0"/>
              </a:moveTo>
              <a:lnTo>
                <a:pt x="3064916" y="157175"/>
              </a:lnTo>
              <a:lnTo>
                <a:pt x="0" y="157175"/>
              </a:lnTo>
              <a:lnTo>
                <a:pt x="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3228060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1078" y="1513648"/>
        <a:ext cx="1132778" cy="739840"/>
      </dsp:txXfrm>
    </dsp:sp>
    <dsp:sp modelId="{7E50D4AD-C44C-481B-9D5F-5BC8CC5BFD04}">
      <dsp:nvSpPr>
        <dsp:cNvPr id="0" name=""/>
        <dsp:cNvSpPr/>
      </dsp:nvSpPr>
      <dsp:spPr>
        <a:xfrm>
          <a:off x="5349925" y="1176280"/>
          <a:ext cx="1532458" cy="314350"/>
        </a:xfrm>
        <a:custGeom>
          <a:avLst/>
          <a:gdLst/>
          <a:ahLst/>
          <a:cxnLst/>
          <a:rect l="0" t="0" r="0" b="0"/>
          <a:pathLst>
            <a:path>
              <a:moveTo>
                <a:pt x="1532458" y="0"/>
              </a:moveTo>
              <a:lnTo>
                <a:pt x="1532458" y="157175"/>
              </a:lnTo>
              <a:lnTo>
                <a:pt x="0" y="157175"/>
              </a:lnTo>
              <a:lnTo>
                <a:pt x="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760518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83536" y="1513648"/>
        <a:ext cx="1132778" cy="739840"/>
      </dsp:txXfrm>
    </dsp:sp>
    <dsp:sp modelId="{5738B40C-746D-4340-96CC-3A81785812C4}">
      <dsp:nvSpPr>
        <dsp:cNvPr id="0" name=""/>
        <dsp:cNvSpPr/>
      </dsp:nvSpPr>
      <dsp:spPr>
        <a:xfrm>
          <a:off x="6836664" y="1176280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6292976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15994" y="1513648"/>
        <a:ext cx="1132778" cy="739840"/>
      </dsp:txXfrm>
    </dsp:sp>
    <dsp:sp modelId="{936A1E7A-91E1-4C4B-8046-19ECD4AFF856}">
      <dsp:nvSpPr>
        <dsp:cNvPr id="0" name=""/>
        <dsp:cNvSpPr/>
      </dsp:nvSpPr>
      <dsp:spPr>
        <a:xfrm>
          <a:off x="6882384" y="1176280"/>
          <a:ext cx="1532458" cy="31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5"/>
              </a:lnTo>
              <a:lnTo>
                <a:pt x="1532458" y="157175"/>
              </a:lnTo>
              <a:lnTo>
                <a:pt x="1532458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825435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48453" y="1513648"/>
        <a:ext cx="1132778" cy="739840"/>
      </dsp:txXfrm>
    </dsp:sp>
    <dsp:sp modelId="{F04D7043-6785-4210-9D24-1D141177DEDC}">
      <dsp:nvSpPr>
        <dsp:cNvPr id="0" name=""/>
        <dsp:cNvSpPr/>
      </dsp:nvSpPr>
      <dsp:spPr>
        <a:xfrm>
          <a:off x="8369122" y="2276506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825435" y="2590856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848453" y="2613874"/>
        <a:ext cx="1132778" cy="739840"/>
      </dsp:txXfrm>
    </dsp:sp>
    <dsp:sp modelId="{2F345789-EB2F-4873-AAD7-03E59CF70572}">
      <dsp:nvSpPr>
        <dsp:cNvPr id="0" name=""/>
        <dsp:cNvSpPr/>
      </dsp:nvSpPr>
      <dsp:spPr>
        <a:xfrm>
          <a:off x="6882384" y="1176280"/>
          <a:ext cx="3064916" cy="31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5"/>
              </a:lnTo>
              <a:lnTo>
                <a:pt x="3064916" y="157175"/>
              </a:lnTo>
              <a:lnTo>
                <a:pt x="3064916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9357893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80911" y="1513648"/>
        <a:ext cx="1132778" cy="739840"/>
      </dsp:txXfrm>
    </dsp:sp>
    <dsp:sp modelId="{35295417-8BC0-443F-AC53-7B037A517A34}">
      <dsp:nvSpPr>
        <dsp:cNvPr id="0" name=""/>
        <dsp:cNvSpPr/>
      </dsp:nvSpPr>
      <dsp:spPr>
        <a:xfrm>
          <a:off x="9901580" y="2276506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9357893" y="2590856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9380911" y="2613874"/>
        <a:ext cx="1132778" cy="7398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690398" y="2667407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783839"/>
              </a:lnTo>
              <a:lnTo>
                <a:pt x="411358" y="7838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3947" y="3037197"/>
        <a:ext cx="44261" cy="44261"/>
      </dsp:txXfrm>
    </dsp:sp>
    <dsp:sp modelId="{E954E0FB-421D-45B5-81A5-AE24F4158E96}">
      <dsp:nvSpPr>
        <dsp:cNvPr id="0" name=""/>
        <dsp:cNvSpPr/>
      </dsp:nvSpPr>
      <dsp:spPr>
        <a:xfrm>
          <a:off x="5690398" y="2621687"/>
          <a:ext cx="41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93" y="2657123"/>
        <a:ext cx="20567" cy="20567"/>
      </dsp:txXfrm>
    </dsp:sp>
    <dsp:sp modelId="{9FC54932-424F-49E6-A028-CEE2150835F6}">
      <dsp:nvSpPr>
        <dsp:cNvPr id="0" name=""/>
        <dsp:cNvSpPr/>
      </dsp:nvSpPr>
      <dsp:spPr>
        <a:xfrm>
          <a:off x="5690398" y="1883568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783839"/>
              </a:moveTo>
              <a:lnTo>
                <a:pt x="205679" y="78383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3947" y="2253357"/>
        <a:ext cx="44261" cy="44261"/>
      </dsp:txXfrm>
    </dsp:sp>
    <dsp:sp modelId="{1FD0C08A-D07B-4E56-BE1F-8A77C1B4EFC9}">
      <dsp:nvSpPr>
        <dsp:cNvPr id="0" name=""/>
        <dsp:cNvSpPr/>
      </dsp:nvSpPr>
      <dsp:spPr>
        <a:xfrm>
          <a:off x="3222244" y="1687608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979799"/>
              </a:lnTo>
              <a:lnTo>
                <a:pt x="411358" y="9797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2150942"/>
        <a:ext cx="53132" cy="53132"/>
      </dsp:txXfrm>
    </dsp:sp>
    <dsp:sp modelId="{C6FF6F2A-CFB4-4493-9AC9-F045CD5DE7B3}">
      <dsp:nvSpPr>
        <dsp:cNvPr id="0" name=""/>
        <dsp:cNvSpPr/>
      </dsp:nvSpPr>
      <dsp:spPr>
        <a:xfrm>
          <a:off x="5690398" y="70780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391919"/>
              </a:lnTo>
              <a:lnTo>
                <a:pt x="411358" y="391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889565"/>
        <a:ext cx="28408" cy="28408"/>
      </dsp:txXfrm>
    </dsp:sp>
    <dsp:sp modelId="{7561E927-7224-4259-83CE-E0FCF39C0853}">
      <dsp:nvSpPr>
        <dsp:cNvPr id="0" name=""/>
        <dsp:cNvSpPr/>
      </dsp:nvSpPr>
      <dsp:spPr>
        <a:xfrm>
          <a:off x="5690398" y="31588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391919"/>
              </a:moveTo>
              <a:lnTo>
                <a:pt x="205679" y="39191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497645"/>
        <a:ext cx="28408" cy="28408"/>
      </dsp:txXfrm>
    </dsp:sp>
    <dsp:sp modelId="{B743B4BB-AC48-45AC-BFC1-5CC4A88189E1}">
      <dsp:nvSpPr>
        <dsp:cNvPr id="0" name=""/>
        <dsp:cNvSpPr/>
      </dsp:nvSpPr>
      <dsp:spPr>
        <a:xfrm>
          <a:off x="3222244" y="707809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979799"/>
              </a:moveTo>
              <a:lnTo>
                <a:pt x="205679" y="97979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1171142"/>
        <a:ext cx="53132" cy="53132"/>
      </dsp:txXfrm>
    </dsp:sp>
    <dsp:sp modelId="{2E67F6C3-A528-4B39-8A4E-18A41CCCC1B0}">
      <dsp:nvSpPr>
        <dsp:cNvPr id="0" name=""/>
        <dsp:cNvSpPr/>
      </dsp:nvSpPr>
      <dsp:spPr>
        <a:xfrm rot="16200000">
          <a:off x="1258520" y="1374072"/>
          <a:ext cx="3300376" cy="627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8520" y="1374072"/>
        <a:ext cx="3300376" cy="627071"/>
      </dsp:txXfrm>
    </dsp:sp>
    <dsp:sp modelId="{93B569AE-4ADF-40E5-97AE-A1D89FF80C49}">
      <dsp:nvSpPr>
        <dsp:cNvPr id="0" name=""/>
        <dsp:cNvSpPr/>
      </dsp:nvSpPr>
      <dsp:spPr>
        <a:xfrm>
          <a:off x="3633603" y="394273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394273"/>
        <a:ext cx="2056794" cy="627071"/>
      </dsp:txXfrm>
    </dsp:sp>
    <dsp:sp modelId="{0E184B97-BD54-4D03-B99B-E91C7E3676D9}">
      <dsp:nvSpPr>
        <dsp:cNvPr id="0" name=""/>
        <dsp:cNvSpPr/>
      </dsp:nvSpPr>
      <dsp:spPr>
        <a:xfrm>
          <a:off x="6101757" y="235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"/>
        <a:ext cx="2056794" cy="627071"/>
      </dsp:txXfrm>
    </dsp:sp>
    <dsp:sp modelId="{C709D626-CBDA-4AF3-BB7A-44F355D43E52}">
      <dsp:nvSpPr>
        <dsp:cNvPr id="0" name=""/>
        <dsp:cNvSpPr/>
      </dsp:nvSpPr>
      <dsp:spPr>
        <a:xfrm>
          <a:off x="6101757" y="78619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786193"/>
        <a:ext cx="2056794" cy="627071"/>
      </dsp:txXfrm>
    </dsp:sp>
    <dsp:sp modelId="{16F59F6E-7053-481D-A367-5411C201C894}">
      <dsp:nvSpPr>
        <dsp:cNvPr id="0" name=""/>
        <dsp:cNvSpPr/>
      </dsp:nvSpPr>
      <dsp:spPr>
        <a:xfrm>
          <a:off x="3633603" y="2353872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2353872"/>
        <a:ext cx="2056794" cy="627071"/>
      </dsp:txXfrm>
    </dsp:sp>
    <dsp:sp modelId="{D623C5EC-25BE-43EE-9897-2A6E589905E6}">
      <dsp:nvSpPr>
        <dsp:cNvPr id="0" name=""/>
        <dsp:cNvSpPr/>
      </dsp:nvSpPr>
      <dsp:spPr>
        <a:xfrm>
          <a:off x="6101757" y="157003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1570032"/>
        <a:ext cx="2056794" cy="627071"/>
      </dsp:txXfrm>
    </dsp:sp>
    <dsp:sp modelId="{B11938FD-10E2-4C34-8A1F-47FBA2B4F269}">
      <dsp:nvSpPr>
        <dsp:cNvPr id="0" name=""/>
        <dsp:cNvSpPr/>
      </dsp:nvSpPr>
      <dsp:spPr>
        <a:xfrm>
          <a:off x="6101757" y="235387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872"/>
        <a:ext cx="2056794" cy="627071"/>
      </dsp:txXfrm>
    </dsp:sp>
    <dsp:sp modelId="{8C2C7AFC-1C3C-433C-A50B-3DAE96622C35}">
      <dsp:nvSpPr>
        <dsp:cNvPr id="0" name=""/>
        <dsp:cNvSpPr/>
      </dsp:nvSpPr>
      <dsp:spPr>
        <a:xfrm>
          <a:off x="6101757" y="3137711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3137711"/>
        <a:ext cx="2056794" cy="62707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C9E1-E921-4865-9E26-2CFC76B62A3F}">
      <dsp:nvSpPr>
        <dsp:cNvPr id="0" name=""/>
        <dsp:cNvSpPr/>
      </dsp:nvSpPr>
      <dsp:spPr>
        <a:xfrm>
          <a:off x="10165" y="54"/>
          <a:ext cx="1630702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81" y="11970"/>
        <a:ext cx="1606870" cy="382998"/>
      </dsp:txXfrm>
    </dsp:sp>
    <dsp:sp modelId="{76B92020-A151-42CB-B350-7A191106175E}">
      <dsp:nvSpPr>
        <dsp:cNvPr id="0" name=""/>
        <dsp:cNvSpPr/>
      </dsp:nvSpPr>
      <dsp:spPr>
        <a:xfrm>
          <a:off x="357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业务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3" y="476567"/>
        <a:ext cx="495708" cy="382998"/>
      </dsp:txXfrm>
    </dsp:sp>
    <dsp:sp modelId="{BCF74291-71E1-402D-BE2A-D35556C61611}">
      <dsp:nvSpPr>
        <dsp:cNvPr id="0" name=""/>
        <dsp:cNvSpPr/>
      </dsp:nvSpPr>
      <dsp:spPr>
        <a:xfrm>
          <a:off x="563538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物流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5454" y="476567"/>
        <a:ext cx="495708" cy="382998"/>
      </dsp:txXfrm>
    </dsp:sp>
    <dsp:sp modelId="{1107ED68-79DB-4208-AF14-53B6CA723A47}">
      <dsp:nvSpPr>
        <dsp:cNvPr id="0" name=""/>
        <dsp:cNvSpPr/>
      </dsp:nvSpPr>
      <dsp:spPr>
        <a:xfrm>
          <a:off x="1126720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8636" y="476567"/>
        <a:ext cx="495708" cy="382998"/>
      </dsp:txXfrm>
    </dsp:sp>
    <dsp:sp modelId="{3C5B3EA2-DAD6-4FA5-B735-C14AD0D1E4C5}">
      <dsp:nvSpPr>
        <dsp:cNvPr id="0" name=""/>
        <dsp:cNvSpPr/>
      </dsp:nvSpPr>
      <dsp:spPr>
        <a:xfrm>
          <a:off x="1689902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818" y="476567"/>
        <a:ext cx="495708" cy="382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897020" y="1449345"/>
          <a:ext cx="868445" cy="868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24201" y="1576526"/>
        <a:ext cx="614083" cy="614083"/>
      </dsp:txXfrm>
    </dsp:sp>
    <dsp:sp modelId="{995CC852-D064-453E-B55F-4F5D99661AB6}">
      <dsp:nvSpPr>
        <dsp:cNvPr id="0" name=""/>
        <dsp:cNvSpPr/>
      </dsp:nvSpPr>
      <dsp:spPr>
        <a:xfrm rot="16200000">
          <a:off x="2238663" y="1138403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6437" y="1222778"/>
        <a:ext cx="129611" cy="169805"/>
      </dsp:txXfrm>
    </dsp:sp>
    <dsp:sp modelId="{F13B9279-4D20-4C63-BD8E-8FF21C28D26C}">
      <dsp:nvSpPr>
        <dsp:cNvPr id="0" name=""/>
        <dsp:cNvSpPr/>
      </dsp:nvSpPr>
      <dsp:spPr>
        <a:xfrm>
          <a:off x="1788464" y="14431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47440" y="173407"/>
        <a:ext cx="767605" cy="767605"/>
      </dsp:txXfrm>
    </dsp:sp>
    <dsp:sp modelId="{5A4D13B5-DCAA-4600-87DA-6A35B14CC8DF}">
      <dsp:nvSpPr>
        <dsp:cNvPr id="0" name=""/>
        <dsp:cNvSpPr/>
      </dsp:nvSpPr>
      <dsp:spPr>
        <a:xfrm>
          <a:off x="2842324" y="1742064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2324" y="1798665"/>
        <a:ext cx="129611" cy="169805"/>
      </dsp:txXfrm>
    </dsp:sp>
    <dsp:sp modelId="{DB515EB8-7228-4CF2-9755-83B51B874FC7}">
      <dsp:nvSpPr>
        <dsp:cNvPr id="0" name=""/>
        <dsp:cNvSpPr/>
      </dsp:nvSpPr>
      <dsp:spPr>
        <a:xfrm>
          <a:off x="3114823" y="1340789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3799" y="1499765"/>
        <a:ext cx="767605" cy="767605"/>
      </dsp:txXfrm>
    </dsp:sp>
    <dsp:sp modelId="{8BB25B4C-C511-4C59-A07D-74BDD700E10F}">
      <dsp:nvSpPr>
        <dsp:cNvPr id="0" name=""/>
        <dsp:cNvSpPr/>
      </dsp:nvSpPr>
      <dsp:spPr>
        <a:xfrm rot="5400000">
          <a:off x="2238663" y="2345725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6437" y="2374552"/>
        <a:ext cx="129611" cy="169805"/>
      </dsp:txXfrm>
    </dsp:sp>
    <dsp:sp modelId="{D2454FAC-7D9D-4545-BD4B-513B814EEF02}">
      <dsp:nvSpPr>
        <dsp:cNvPr id="0" name=""/>
        <dsp:cNvSpPr/>
      </dsp:nvSpPr>
      <dsp:spPr>
        <a:xfrm>
          <a:off x="1788464" y="2667148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47440" y="2826124"/>
        <a:ext cx="767605" cy="767605"/>
      </dsp:txXfrm>
    </dsp:sp>
    <dsp:sp modelId="{CE934320-C79B-4FEA-B6E4-74714B804A8C}">
      <dsp:nvSpPr>
        <dsp:cNvPr id="0" name=""/>
        <dsp:cNvSpPr/>
      </dsp:nvSpPr>
      <dsp:spPr>
        <a:xfrm rot="10800000">
          <a:off x="1635003" y="1742064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90551" y="1798665"/>
        <a:ext cx="129611" cy="169805"/>
      </dsp:txXfrm>
    </dsp:sp>
    <dsp:sp modelId="{EBFDEB1D-4DC2-41B8-8DEF-B1BFA93B877F}">
      <dsp:nvSpPr>
        <dsp:cNvPr id="0" name=""/>
        <dsp:cNvSpPr/>
      </dsp:nvSpPr>
      <dsp:spPr>
        <a:xfrm>
          <a:off x="462106" y="1340789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621082" y="1499765"/>
        <a:ext cx="767605" cy="76760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2393C-B10E-4472-87EE-4DCE8E9A3EC2}">
      <dsp:nvSpPr>
        <dsp:cNvPr id="0" name=""/>
        <dsp:cNvSpPr/>
      </dsp:nvSpPr>
      <dsp:spPr>
        <a:xfrm>
          <a:off x="3469090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596015" y="193298"/>
              </a:lnTo>
              <a:lnTo>
                <a:pt x="596015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873075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596015" y="0"/>
              </a:moveTo>
              <a:lnTo>
                <a:pt x="596015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277060" y="1238788"/>
          <a:ext cx="1192030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1192030" y="193298"/>
              </a:lnTo>
              <a:lnTo>
                <a:pt x="119203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FB2EB-E902-41C3-9AC3-636DAD4D5985}">
      <dsp:nvSpPr>
        <dsp:cNvPr id="0" name=""/>
        <dsp:cNvSpPr/>
      </dsp:nvSpPr>
      <dsp:spPr>
        <a:xfrm>
          <a:off x="2231340" y="1238788"/>
          <a:ext cx="91440" cy="2836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85029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596015" y="193298"/>
              </a:lnTo>
              <a:lnTo>
                <a:pt x="596015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489014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596015" y="0"/>
              </a:moveTo>
              <a:lnTo>
                <a:pt x="596015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085029" y="1238788"/>
          <a:ext cx="1192030" cy="283649"/>
        </a:xfrm>
        <a:custGeom>
          <a:avLst/>
          <a:gdLst/>
          <a:ahLst/>
          <a:cxnLst/>
          <a:rect l="0" t="0" r="0" b="0"/>
          <a:pathLst>
            <a:path>
              <a:moveTo>
                <a:pt x="1192030" y="0"/>
              </a:moveTo>
              <a:lnTo>
                <a:pt x="1192030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1789411" y="619474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1897777" y="722422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5916" y="740561"/>
        <a:ext cx="939019" cy="583035"/>
      </dsp:txXfrm>
    </dsp:sp>
    <dsp:sp modelId="{C012CF40-E5D1-4EFD-9116-8A19C49243AC}">
      <dsp:nvSpPr>
        <dsp:cNvPr id="0" name=""/>
        <dsp:cNvSpPr/>
      </dsp:nvSpPr>
      <dsp:spPr>
        <a:xfrm>
          <a:off x="59738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705747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3886" y="1643524"/>
        <a:ext cx="939019" cy="583035"/>
      </dsp:txXfrm>
    </dsp:sp>
    <dsp:sp modelId="{F8A42063-9700-4CCC-87D4-07F8EAD81504}">
      <dsp:nvSpPr>
        <dsp:cNvPr id="0" name=""/>
        <dsp:cNvSpPr/>
      </dsp:nvSpPr>
      <dsp:spPr>
        <a:xfrm>
          <a:off x="1365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109732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871" y="2546487"/>
        <a:ext cx="939019" cy="583035"/>
      </dsp:txXfrm>
    </dsp:sp>
    <dsp:sp modelId="{230E4865-6896-4E00-BC83-D016A838EEAD}">
      <dsp:nvSpPr>
        <dsp:cNvPr id="0" name=""/>
        <dsp:cNvSpPr/>
      </dsp:nvSpPr>
      <dsp:spPr>
        <a:xfrm>
          <a:off x="1193396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1301762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9901" y="2546487"/>
        <a:ext cx="939019" cy="583035"/>
      </dsp:txXfrm>
    </dsp:sp>
    <dsp:sp modelId="{92B0BD9A-CA59-4BFE-8468-003622EA7D04}">
      <dsp:nvSpPr>
        <dsp:cNvPr id="0" name=""/>
        <dsp:cNvSpPr/>
      </dsp:nvSpPr>
      <dsp:spPr>
        <a:xfrm>
          <a:off x="178941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D1C3-26C2-4384-A0A5-584675136CCF}">
      <dsp:nvSpPr>
        <dsp:cNvPr id="0" name=""/>
        <dsp:cNvSpPr/>
      </dsp:nvSpPr>
      <dsp:spPr>
        <a:xfrm>
          <a:off x="1897777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5916" y="1643524"/>
        <a:ext cx="939019" cy="583035"/>
      </dsp:txXfrm>
    </dsp:sp>
    <dsp:sp modelId="{737D8521-7848-43ED-90A7-FF94DB7735EB}">
      <dsp:nvSpPr>
        <dsp:cNvPr id="0" name=""/>
        <dsp:cNvSpPr/>
      </dsp:nvSpPr>
      <dsp:spPr>
        <a:xfrm>
          <a:off x="298144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089808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07947" y="1643524"/>
        <a:ext cx="939019" cy="583035"/>
      </dsp:txXfrm>
    </dsp:sp>
    <dsp:sp modelId="{8D720EEE-C133-4306-8A6A-2DCDF0D1B74C}">
      <dsp:nvSpPr>
        <dsp:cNvPr id="0" name=""/>
        <dsp:cNvSpPr/>
      </dsp:nvSpPr>
      <dsp:spPr>
        <a:xfrm>
          <a:off x="2385426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93793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1932" y="2546487"/>
        <a:ext cx="939019" cy="583035"/>
      </dsp:txXfrm>
    </dsp:sp>
    <dsp:sp modelId="{17136BEB-324A-4E9B-9884-D39EC47A8866}">
      <dsp:nvSpPr>
        <dsp:cNvPr id="0" name=""/>
        <dsp:cNvSpPr/>
      </dsp:nvSpPr>
      <dsp:spPr>
        <a:xfrm>
          <a:off x="3577457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685823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3962" y="2546487"/>
        <a:ext cx="939019" cy="5830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C9E1-E921-4865-9E26-2CFC76B62A3F}">
      <dsp:nvSpPr>
        <dsp:cNvPr id="0" name=""/>
        <dsp:cNvSpPr/>
      </dsp:nvSpPr>
      <dsp:spPr>
        <a:xfrm>
          <a:off x="714" y="0"/>
          <a:ext cx="2209085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代管理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30" y="11916"/>
        <a:ext cx="2185253" cy="382998"/>
      </dsp:txXfrm>
    </dsp:sp>
    <dsp:sp modelId="{76B92020-A151-42CB-B350-7A191106175E}">
      <dsp:nvSpPr>
        <dsp:cNvPr id="0" name=""/>
        <dsp:cNvSpPr/>
      </dsp:nvSpPr>
      <dsp:spPr>
        <a:xfrm>
          <a:off x="357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代业务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3" y="476567"/>
        <a:ext cx="495708" cy="382998"/>
      </dsp:txXfrm>
    </dsp:sp>
    <dsp:sp modelId="{BCF74291-71E1-402D-BE2A-D35556C61611}">
      <dsp:nvSpPr>
        <dsp:cNvPr id="0" name=""/>
        <dsp:cNvSpPr/>
      </dsp:nvSpPr>
      <dsp:spPr>
        <a:xfrm>
          <a:off x="563538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代物流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5454" y="476567"/>
        <a:ext cx="495708" cy="382998"/>
      </dsp:txXfrm>
    </dsp:sp>
    <dsp:sp modelId="{1107ED68-79DB-4208-AF14-53B6CA723A47}">
      <dsp:nvSpPr>
        <dsp:cNvPr id="0" name=""/>
        <dsp:cNvSpPr/>
      </dsp:nvSpPr>
      <dsp:spPr>
        <a:xfrm>
          <a:off x="1126720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代财务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8636" y="476567"/>
        <a:ext cx="495708" cy="382998"/>
      </dsp:txXfrm>
    </dsp:sp>
    <dsp:sp modelId="{78577436-B592-471E-A861-D52E9EDCC8F4}">
      <dsp:nvSpPr>
        <dsp:cNvPr id="0" name=""/>
        <dsp:cNvSpPr/>
      </dsp:nvSpPr>
      <dsp:spPr>
        <a:xfrm>
          <a:off x="1689902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818" y="476567"/>
        <a:ext cx="495708" cy="38299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324A2-923B-4A42-9DE3-556FF563AC1F}">
      <dsp:nvSpPr>
        <dsp:cNvPr id="0" name=""/>
        <dsp:cNvSpPr/>
      </dsp:nvSpPr>
      <dsp:spPr>
        <a:xfrm>
          <a:off x="753" y="156221"/>
          <a:ext cx="1607876" cy="964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09" y="184477"/>
        <a:ext cx="1551364" cy="908213"/>
      </dsp:txXfrm>
    </dsp:sp>
    <dsp:sp modelId="{5452225B-51EA-45C0-874C-F74E101D3013}">
      <dsp:nvSpPr>
        <dsp:cNvPr id="0" name=""/>
        <dsp:cNvSpPr/>
      </dsp:nvSpPr>
      <dsp:spPr>
        <a:xfrm>
          <a:off x="1612962" y="348343"/>
          <a:ext cx="653781" cy="5804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互联网</a:t>
          </a:r>
          <a:endParaRPr lang="en-US" sz="105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2962" y="464439"/>
        <a:ext cx="479637" cy="348289"/>
      </dsp:txXfrm>
    </dsp:sp>
    <dsp:sp modelId="{D827988D-7FAA-4600-88E1-C107D157555A}">
      <dsp:nvSpPr>
        <dsp:cNvPr id="0" name=""/>
        <dsp:cNvSpPr/>
      </dsp:nvSpPr>
      <dsp:spPr>
        <a:xfrm>
          <a:off x="2251780" y="156221"/>
          <a:ext cx="1607876" cy="964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农行转账平台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开放接口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80036" y="184477"/>
        <a:ext cx="1551364" cy="90821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1371872" y="904755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微信支付收款账号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94883" y="927766"/>
        <a:ext cx="1525262" cy="739620"/>
      </dsp:txXfrm>
    </dsp:sp>
    <dsp:sp modelId="{8C854ACF-835F-4AE3-8DC9-8B542F6EA2C5}">
      <dsp:nvSpPr>
        <dsp:cNvPr id="0" name=""/>
        <dsp:cNvSpPr/>
      </dsp:nvSpPr>
      <dsp:spPr>
        <a:xfrm>
          <a:off x="2943157" y="1270330"/>
          <a:ext cx="62851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28513" y="272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1701" y="1281864"/>
        <a:ext cx="31425" cy="31425"/>
      </dsp:txXfrm>
    </dsp:sp>
    <dsp:sp modelId="{510CBD0E-2B74-48A5-A068-69B5D50D497D}">
      <dsp:nvSpPr>
        <dsp:cNvPr id="0" name=""/>
        <dsp:cNvSpPr/>
      </dsp:nvSpPr>
      <dsp:spPr>
        <a:xfrm>
          <a:off x="3571671" y="904755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对公账户（农行）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4682" y="927766"/>
        <a:ext cx="1525262" cy="739620"/>
      </dsp:txXfrm>
    </dsp:sp>
    <dsp:sp modelId="{54821F47-EBFF-4C5F-ACB1-0365BEDDE0F5}">
      <dsp:nvSpPr>
        <dsp:cNvPr id="0" name=""/>
        <dsp:cNvSpPr/>
      </dsp:nvSpPr>
      <dsp:spPr>
        <a:xfrm rot="18289469">
          <a:off x="4906912" y="818586"/>
          <a:ext cx="110060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00600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9697" y="818317"/>
        <a:ext cx="55030" cy="55030"/>
      </dsp:txXfrm>
    </dsp:sp>
    <dsp:sp modelId="{374DAA3C-6759-4E27-B664-F6D275ECF374}">
      <dsp:nvSpPr>
        <dsp:cNvPr id="0" name=""/>
        <dsp:cNvSpPr/>
      </dsp:nvSpPr>
      <dsp:spPr>
        <a:xfrm>
          <a:off x="5771469" y="1267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4480" y="24278"/>
        <a:ext cx="1525262" cy="739620"/>
      </dsp:txXfrm>
    </dsp:sp>
    <dsp:sp modelId="{892A3F96-E7F7-47DA-BC95-7FFC246465E3}">
      <dsp:nvSpPr>
        <dsp:cNvPr id="0" name=""/>
        <dsp:cNvSpPr/>
      </dsp:nvSpPr>
      <dsp:spPr>
        <a:xfrm>
          <a:off x="5142955" y="1270330"/>
          <a:ext cx="62851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28513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1499" y="1281864"/>
        <a:ext cx="31425" cy="31425"/>
      </dsp:txXfrm>
    </dsp:sp>
    <dsp:sp modelId="{F39A9753-5BC7-44CF-989F-F7150E9EDB51}">
      <dsp:nvSpPr>
        <dsp:cNvPr id="0" name=""/>
        <dsp:cNvSpPr/>
      </dsp:nvSpPr>
      <dsp:spPr>
        <a:xfrm>
          <a:off x="5771469" y="904755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4480" y="927766"/>
        <a:ext cx="1525262" cy="739620"/>
      </dsp:txXfrm>
    </dsp:sp>
    <dsp:sp modelId="{85A10939-7951-4B5F-86FA-E88F34A95265}">
      <dsp:nvSpPr>
        <dsp:cNvPr id="0" name=""/>
        <dsp:cNvSpPr/>
      </dsp:nvSpPr>
      <dsp:spPr>
        <a:xfrm rot="3310531">
          <a:off x="4906912" y="1722075"/>
          <a:ext cx="110060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00600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9697" y="1721806"/>
        <a:ext cx="55030" cy="55030"/>
      </dsp:txXfrm>
    </dsp:sp>
    <dsp:sp modelId="{CEB89AC8-08AC-41E6-977D-52B0D04E91EC}">
      <dsp:nvSpPr>
        <dsp:cNvPr id="0" name=""/>
        <dsp:cNvSpPr/>
      </dsp:nvSpPr>
      <dsp:spPr>
        <a:xfrm>
          <a:off x="5771469" y="1808244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4480" y="1831255"/>
        <a:ext cx="1525262" cy="7396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32037" y="772249"/>
          <a:ext cx="143176" cy="159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390"/>
              </a:lnTo>
              <a:lnTo>
                <a:pt x="143176" y="15953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188861" y="772249"/>
          <a:ext cx="143176" cy="1595390"/>
        </a:xfrm>
        <a:custGeom>
          <a:avLst/>
          <a:gdLst/>
          <a:ahLst/>
          <a:cxnLst/>
          <a:rect l="0" t="0" r="0" b="0"/>
          <a:pathLst>
            <a:path>
              <a:moveTo>
                <a:pt x="143176" y="0"/>
              </a:moveTo>
              <a:lnTo>
                <a:pt x="143176" y="1595390"/>
              </a:lnTo>
              <a:lnTo>
                <a:pt x="0" y="15953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32037" y="772249"/>
          <a:ext cx="143176" cy="627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247"/>
              </a:lnTo>
              <a:lnTo>
                <a:pt x="143176" y="6272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188861" y="772249"/>
          <a:ext cx="143176" cy="627247"/>
        </a:xfrm>
        <a:custGeom>
          <a:avLst/>
          <a:gdLst/>
          <a:ahLst/>
          <a:cxnLst/>
          <a:rect l="0" t="0" r="0" b="0"/>
          <a:pathLst>
            <a:path>
              <a:moveTo>
                <a:pt x="143176" y="0"/>
              </a:moveTo>
              <a:lnTo>
                <a:pt x="143176" y="627247"/>
              </a:lnTo>
              <a:lnTo>
                <a:pt x="0" y="6272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32037" y="772249"/>
          <a:ext cx="1649933" cy="22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461"/>
              </a:lnTo>
              <a:lnTo>
                <a:pt x="1649933" y="2079461"/>
              </a:lnTo>
              <a:lnTo>
                <a:pt x="1649933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286317" y="772249"/>
          <a:ext cx="91440" cy="2222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82103" y="772249"/>
          <a:ext cx="1649933" cy="2222637"/>
        </a:xfrm>
        <a:custGeom>
          <a:avLst/>
          <a:gdLst/>
          <a:ahLst/>
          <a:cxnLst/>
          <a:rect l="0" t="0" r="0" b="0"/>
          <a:pathLst>
            <a:path>
              <a:moveTo>
                <a:pt x="1649933" y="0"/>
              </a:moveTo>
              <a:lnTo>
                <a:pt x="1649933" y="2079461"/>
              </a:lnTo>
              <a:lnTo>
                <a:pt x="0" y="2079461"/>
              </a:lnTo>
              <a:lnTo>
                <a:pt x="0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50246" y="90458"/>
          <a:ext cx="1363581" cy="681790"/>
        </a:xfrm>
        <a:prstGeom prst="rect">
          <a:avLst/>
        </a:prstGeom>
        <a:gradFill rotWithShape="1">
          <a:gsLst>
            <a:gs pos="0">
              <a:schemeClr val="accent1">
                <a:tint val="97000"/>
                <a:satMod val="100000"/>
                <a:lumMod val="102000"/>
              </a:schemeClr>
            </a:gs>
            <a:gs pos="50000">
              <a:schemeClr val="accent1"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0246" y="90458"/>
        <a:ext cx="1363581" cy="681790"/>
      </dsp:txXfrm>
    </dsp:sp>
    <dsp:sp modelId="{38E06205-DEEF-4FE8-91E9-8E678FEACDA7}">
      <dsp:nvSpPr>
        <dsp:cNvPr id="0" name=""/>
        <dsp:cNvSpPr/>
      </dsp:nvSpPr>
      <dsp:spPr>
        <a:xfrm>
          <a:off x="1718425" y="158637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3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3" y="2994887"/>
        <a:ext cx="1363581" cy="681790"/>
      </dsp:txXfrm>
    </dsp:sp>
    <dsp:sp modelId="{3F341B6D-7BF2-40D0-9488-BC3363D1DBF4}">
      <dsp:nvSpPr>
        <dsp:cNvPr id="0" name=""/>
        <dsp:cNvSpPr/>
      </dsp:nvSpPr>
      <dsp:spPr>
        <a:xfrm>
          <a:off x="68492" y="3063066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50246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0246" y="2994887"/>
        <a:ext cx="1363581" cy="681790"/>
      </dsp:txXfrm>
    </dsp:sp>
    <dsp:sp modelId="{1F561D68-4BF8-4EE0-B2F4-05F28597DFD7}">
      <dsp:nvSpPr>
        <dsp:cNvPr id="0" name=""/>
        <dsp:cNvSpPr/>
      </dsp:nvSpPr>
      <dsp:spPr>
        <a:xfrm>
          <a:off x="1718425" y="3063066"/>
          <a:ext cx="409074" cy="5454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00180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180" y="2994887"/>
        <a:ext cx="1363581" cy="681790"/>
      </dsp:txXfrm>
    </dsp:sp>
    <dsp:sp modelId="{3A374F2C-7E65-40CA-BF42-1AD12F84A2F8}">
      <dsp:nvSpPr>
        <dsp:cNvPr id="0" name=""/>
        <dsp:cNvSpPr/>
      </dsp:nvSpPr>
      <dsp:spPr>
        <a:xfrm>
          <a:off x="3368359" y="3063066"/>
          <a:ext cx="409074" cy="5454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25279" y="1058601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5279" y="1058601"/>
        <a:ext cx="1363581" cy="681790"/>
      </dsp:txXfrm>
    </dsp:sp>
    <dsp:sp modelId="{FFAB9A44-59EF-4860-8768-6E0967FC3437}">
      <dsp:nvSpPr>
        <dsp:cNvPr id="0" name=""/>
        <dsp:cNvSpPr/>
      </dsp:nvSpPr>
      <dsp:spPr>
        <a:xfrm>
          <a:off x="893459" y="1126780"/>
          <a:ext cx="409074" cy="54543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475213" y="1058601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5213" y="1058601"/>
        <a:ext cx="1363581" cy="681790"/>
      </dsp:txXfrm>
    </dsp:sp>
    <dsp:sp modelId="{4FB7617C-C401-4A28-9A7E-9412E35B45CD}">
      <dsp:nvSpPr>
        <dsp:cNvPr id="0" name=""/>
        <dsp:cNvSpPr/>
      </dsp:nvSpPr>
      <dsp:spPr>
        <a:xfrm>
          <a:off x="2543392" y="1126780"/>
          <a:ext cx="409074" cy="54543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25279" y="2026744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5279" y="2026744"/>
        <a:ext cx="1363581" cy="681790"/>
      </dsp:txXfrm>
    </dsp:sp>
    <dsp:sp modelId="{68603C10-892E-49FD-A395-C1E2D106A0E8}">
      <dsp:nvSpPr>
        <dsp:cNvPr id="0" name=""/>
        <dsp:cNvSpPr/>
      </dsp:nvSpPr>
      <dsp:spPr>
        <a:xfrm>
          <a:off x="893459" y="2094923"/>
          <a:ext cx="409074" cy="545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475213" y="2026744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5213" y="2026744"/>
        <a:ext cx="1363581" cy="681790"/>
      </dsp:txXfrm>
    </dsp:sp>
    <dsp:sp modelId="{85A86ECA-F663-4822-8D7A-1607ADF810EE}">
      <dsp:nvSpPr>
        <dsp:cNvPr id="0" name=""/>
        <dsp:cNvSpPr/>
      </dsp:nvSpPr>
      <dsp:spPr>
        <a:xfrm>
          <a:off x="2543392" y="2094923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E56-65F3-4277-A502-CB83D9F405C4}">
      <dsp:nvSpPr>
        <dsp:cNvPr id="0" name=""/>
        <dsp:cNvSpPr/>
      </dsp:nvSpPr>
      <dsp:spPr>
        <a:xfrm>
          <a:off x="1813461" y="1364992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5348" y="1516879"/>
        <a:ext cx="733377" cy="733377"/>
      </dsp:txXfrm>
    </dsp:sp>
    <dsp:sp modelId="{84467507-565C-4D7D-BFA4-46B4D5F20BE7}">
      <dsp:nvSpPr>
        <dsp:cNvPr id="0" name=""/>
        <dsp:cNvSpPr/>
      </dsp:nvSpPr>
      <dsp:spPr>
        <a:xfrm rot="16200000">
          <a:off x="2175400" y="1188342"/>
          <a:ext cx="313274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313274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4205" y="1200523"/>
        <a:ext cx="15663" cy="15663"/>
      </dsp:txXfrm>
    </dsp:sp>
    <dsp:sp modelId="{D29D6F29-EDE8-4000-BB71-15D0FE06233B}">
      <dsp:nvSpPr>
        <dsp:cNvPr id="0" name=""/>
        <dsp:cNvSpPr/>
      </dsp:nvSpPr>
      <dsp:spPr>
        <a:xfrm>
          <a:off x="1813461" y="14566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5348" y="166453"/>
        <a:ext cx="733377" cy="733377"/>
      </dsp:txXfrm>
    </dsp:sp>
    <dsp:sp modelId="{5D835E9D-CE63-4CEA-B7D9-7AFA96F430BB}">
      <dsp:nvSpPr>
        <dsp:cNvPr id="0" name=""/>
        <dsp:cNvSpPr/>
      </dsp:nvSpPr>
      <dsp:spPr>
        <a:xfrm>
          <a:off x="2850613" y="1863555"/>
          <a:ext cx="313274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313274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9418" y="1875736"/>
        <a:ext cx="15663" cy="15663"/>
      </dsp:txXfrm>
    </dsp:sp>
    <dsp:sp modelId="{65783DD5-65B6-435E-B472-80E2F88D8FD1}">
      <dsp:nvSpPr>
        <dsp:cNvPr id="0" name=""/>
        <dsp:cNvSpPr/>
      </dsp:nvSpPr>
      <dsp:spPr>
        <a:xfrm>
          <a:off x="3163887" y="1364992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15774" y="1516879"/>
        <a:ext cx="733377" cy="733377"/>
      </dsp:txXfrm>
    </dsp:sp>
    <dsp:sp modelId="{F61CFA4B-8BA6-44C9-8853-EEAFF13DADCF}">
      <dsp:nvSpPr>
        <dsp:cNvPr id="0" name=""/>
        <dsp:cNvSpPr/>
      </dsp:nvSpPr>
      <dsp:spPr>
        <a:xfrm rot="5400000">
          <a:off x="2175400" y="2538768"/>
          <a:ext cx="313274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313274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4205" y="2550949"/>
        <a:ext cx="15663" cy="15663"/>
      </dsp:txXfrm>
    </dsp:sp>
    <dsp:sp modelId="{42A1925E-4BDD-49A2-BE55-790F435F9D36}">
      <dsp:nvSpPr>
        <dsp:cNvPr id="0" name=""/>
        <dsp:cNvSpPr/>
      </dsp:nvSpPr>
      <dsp:spPr>
        <a:xfrm>
          <a:off x="1813461" y="2715418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5348" y="2867305"/>
        <a:ext cx="733377" cy="733377"/>
      </dsp:txXfrm>
    </dsp:sp>
    <dsp:sp modelId="{75DFF5C5-B6C7-4EFE-A5DD-2F6DF766275B}">
      <dsp:nvSpPr>
        <dsp:cNvPr id="0" name=""/>
        <dsp:cNvSpPr/>
      </dsp:nvSpPr>
      <dsp:spPr>
        <a:xfrm rot="10800000">
          <a:off x="1500187" y="1863555"/>
          <a:ext cx="313274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313274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48992" y="1875736"/>
        <a:ext cx="15663" cy="15663"/>
      </dsp:txXfrm>
    </dsp:sp>
    <dsp:sp modelId="{EDE933B6-E827-4F0C-9DD3-3F092D6365BC}">
      <dsp:nvSpPr>
        <dsp:cNvPr id="0" name=""/>
        <dsp:cNvSpPr/>
      </dsp:nvSpPr>
      <dsp:spPr>
        <a:xfrm>
          <a:off x="463035" y="1364992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4922" y="1516879"/>
        <a:ext cx="733377" cy="733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32973EAC-D7E9-454A-B6E9-9DCEFC674E8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99203F4A-25B9-4280-A445-14B0626E20E1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91E6A2E2-654A-497B-8AEF-EB6DF9E12A66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C505C855-E5D0-4C40-9F11-78D09372F3DB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18966" y="199352"/>
          <a:ext cx="4384392" cy="4384392"/>
        </a:xfrm>
        <a:prstGeom prst="leftCircularArrow">
          <a:avLst>
            <a:gd name="adj1" fmla="val 2575"/>
            <a:gd name="adj2" fmla="val 312663"/>
            <a:gd name="adj3" fmla="val 1700641"/>
            <a:gd name="adj4" fmla="val 8636956"/>
            <a:gd name="adj5" fmla="val 30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818572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841742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12804" y="381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2519" y="240096"/>
        <a:ext cx="1157448" cy="1157448"/>
      </dsp:txXfrm>
    </dsp:sp>
    <dsp:sp modelId="{4CBD46F2-5D27-4930-9F4E-AEC3AB361AF0}">
      <dsp:nvSpPr>
        <dsp:cNvPr id="0" name=""/>
        <dsp:cNvSpPr/>
      </dsp:nvSpPr>
      <dsp:spPr>
        <a:xfrm rot="3600000">
          <a:off x="2721967" y="1596666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4644" y="1650558"/>
        <a:ext cx="304980" cy="331468"/>
      </dsp:txXfrm>
    </dsp:sp>
    <dsp:sp modelId="{5D9EDD51-4D73-4133-B16F-EDA892D60367}">
      <dsp:nvSpPr>
        <dsp:cNvPr id="0" name=""/>
        <dsp:cNvSpPr/>
      </dsp:nvSpPr>
      <dsp:spPr>
        <a:xfrm>
          <a:off x="2742268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983" y="2369591"/>
        <a:ext cx="1157448" cy="1157448"/>
      </dsp:txXfrm>
    </dsp:sp>
    <dsp:sp modelId="{A36D8D8C-F2BE-459D-8DD5-DE9774D76D63}">
      <dsp:nvSpPr>
        <dsp:cNvPr id="0" name=""/>
        <dsp:cNvSpPr/>
      </dsp:nvSpPr>
      <dsp:spPr>
        <a:xfrm rot="10800000">
          <a:off x="2125730" y="2672092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56436" y="2782581"/>
        <a:ext cx="304980" cy="331468"/>
      </dsp:txXfrm>
    </dsp:sp>
    <dsp:sp modelId="{1C77328C-01EF-4A18-9552-44DE0492D09D}">
      <dsp:nvSpPr>
        <dsp:cNvPr id="0" name=""/>
        <dsp:cNvSpPr/>
      </dsp:nvSpPr>
      <dsp:spPr>
        <a:xfrm>
          <a:off x="283339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054" y="2369591"/>
        <a:ext cx="1157448" cy="1157448"/>
      </dsp:txXfrm>
    </dsp:sp>
    <dsp:sp modelId="{7A5703DB-85B0-4E9B-9DC1-8B487584F39A}">
      <dsp:nvSpPr>
        <dsp:cNvPr id="0" name=""/>
        <dsp:cNvSpPr/>
      </dsp:nvSpPr>
      <dsp:spPr>
        <a:xfrm rot="18000000">
          <a:off x="1492502" y="1618023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179" y="1785109"/>
        <a:ext cx="304980" cy="3314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5988" y="3017124"/>
        <a:ext cx="1002850" cy="654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358741"/>
        <a:ext cx="2006294" cy="683628"/>
      </dsp:txXfrm>
    </dsp:sp>
    <dsp:sp modelId="{EE9AC8E8-07F2-48EB-8D0C-86C6717E36A8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1211035"/>
        <a:ext cx="2006294" cy="683628"/>
      </dsp:txXfrm>
    </dsp:sp>
    <dsp:sp modelId="{66018777-B323-4006-8536-5A3340E5F2D5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gradFill rotWithShape="1">
          <a:gsLst>
            <a:gs pos="0">
              <a:schemeClr val="accent5">
                <a:tint val="70000"/>
                <a:satMod val="100000"/>
                <a:lumMod val="110000"/>
              </a:schemeClr>
            </a:gs>
            <a:gs pos="50000">
              <a:schemeClr val="accent5">
                <a:tint val="75000"/>
                <a:satMod val="101000"/>
                <a:lumMod val="105000"/>
              </a:schemeClr>
            </a:gs>
            <a:gs pos="100000">
              <a:schemeClr val="accent5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2063330"/>
        <a:ext cx="2006294" cy="6836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微信公众号界面、</a:t>
          </a:r>
          <a:r>
            <a:rPr lang="en-US" altLang="zh-CN" sz="1500" kern="1200" dirty="0"/>
            <a:t>PWA</a:t>
          </a:r>
          <a:r>
            <a:rPr lang="zh-CN" altLang="en-US" sz="1500" kern="1200" dirty="0"/>
            <a:t>界面、管理操作界面</a:t>
          </a:r>
          <a:endParaRPr lang="en-US" sz="1500" kern="1200" dirty="0"/>
        </a:p>
      </dsp:txBody>
      <dsp:txXfrm>
        <a:off x="2128990" y="358741"/>
        <a:ext cx="2006294" cy="683628"/>
      </dsp:txXfrm>
    </dsp:sp>
    <dsp:sp modelId="{42F108A6-A630-414D-8F0A-671D8390B369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品端程序、浏览器</a:t>
          </a:r>
          <a:endParaRPr lang="en-US" sz="1500" kern="1200" dirty="0"/>
        </a:p>
      </dsp:txBody>
      <dsp:txXfrm>
        <a:off x="2128990" y="1211035"/>
        <a:ext cx="2006294" cy="683628"/>
      </dsp:txXfrm>
    </dsp:sp>
    <dsp:sp modelId="{D5D11C3F-2A7D-400E-A3C5-FA569CE180FF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手机，移动终端，一体秤，</a:t>
          </a:r>
          <a:r>
            <a:rPr lang="en-US" altLang="zh-CN" sz="1500" kern="1200" dirty="0"/>
            <a:t>PC</a:t>
          </a:r>
          <a:r>
            <a:rPr lang="zh-CN" altLang="en-US" sz="1500" kern="1200" dirty="0"/>
            <a:t>工作站</a:t>
          </a:r>
          <a:endParaRPr lang="en-US" sz="1500" kern="1200" dirty="0"/>
        </a:p>
      </dsp:txBody>
      <dsp:txXfrm>
        <a:off x="2128990" y="2063330"/>
        <a:ext cx="2006294" cy="68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2" r:id="rId1"/>
    <p:sldLayoutId id="2147484693" r:id="rId2"/>
    <p:sldLayoutId id="2147484694" r:id="rId3"/>
    <p:sldLayoutId id="2147484695" r:id="rId4"/>
    <p:sldLayoutId id="2147484696" r:id="rId5"/>
    <p:sldLayoutId id="2147484697" r:id="rId6"/>
    <p:sldLayoutId id="2147484698" r:id="rId7"/>
    <p:sldLayoutId id="2147484699" r:id="rId8"/>
    <p:sldLayoutId id="2147484700" r:id="rId9"/>
    <p:sldLayoutId id="2147484701" r:id="rId10"/>
    <p:sldLayoutId id="214748470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品链供销平台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业务和架构设计</a:t>
            </a:r>
            <a:endParaRPr 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供应链流程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产源（或版块）是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根据信息发起物流，按目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标日期、产品、目标中枢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三个因素排程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中枢是对照信息处理物流，按来源版块，产品两个关键因素来排程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与一般互联网平台的区别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02021"/>
              </p:ext>
            </p:extLst>
          </p:nvPr>
        </p:nvGraphicFramePr>
        <p:xfrm>
          <a:off x="676275" y="2011363"/>
          <a:ext cx="10753727" cy="51162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666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4123094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4032967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中惠农通平台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44876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4967761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42859621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6575284" y="600671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2,000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672188" y="363671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001307" y="4855787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44668" y="4835918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366913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87E51D-2951-F37E-5313-36046111751C}"/>
              </a:ext>
            </a:extLst>
          </p:cNvPr>
          <p:cNvSpPr/>
          <p:nvPr/>
        </p:nvSpPr>
        <p:spPr>
          <a:xfrm>
            <a:off x="9943378" y="1901995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三个数据盘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9F7B7-6EE0-21DB-855E-09EA218D13C4}"/>
              </a:ext>
            </a:extLst>
          </p:cNvPr>
          <p:cNvSpPr txBox="1"/>
          <p:nvPr/>
        </p:nvSpPr>
        <p:spPr>
          <a:xfrm>
            <a:off x="1450275" y="5993650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400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部署方案（成长期）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9398-4FBE-284A-A003-336E376B6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5-20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5002262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5FAE-7523-0C28-8EA3-567BD822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20-60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315695" y="596895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50,000</a:t>
            </a:r>
            <a:r>
              <a:rPr lang="zh-CN" altLang="en-US" dirty="0"/>
              <a:t>元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4144434" y="358395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979477" y="3585957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1197786" y="32197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2356685" y="34006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4172244" y="32059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2088902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3213104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846224DF-B5C3-326B-F398-3B3A8445446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2657658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9090C-854E-A35D-FF7C-8D957D40F989}"/>
              </a:ext>
            </a:extLst>
          </p:cNvPr>
          <p:cNvCxnSpPr/>
          <p:nvPr/>
        </p:nvCxnSpPr>
        <p:spPr>
          <a:xfrm>
            <a:off x="9456226" y="358909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8D2318-3261-00A6-B605-19F54E4421E4}"/>
              </a:ext>
            </a:extLst>
          </p:cNvPr>
          <p:cNvCxnSpPr>
            <a:cxnSpLocks/>
          </p:cNvCxnSpPr>
          <p:nvPr/>
        </p:nvCxnSpPr>
        <p:spPr>
          <a:xfrm flipH="1">
            <a:off x="6291269" y="3591093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19615E-4889-50C9-7E3E-E9F5F28A1ABC}"/>
              </a:ext>
            </a:extLst>
          </p:cNvPr>
          <p:cNvSpPr txBox="1"/>
          <p:nvPr/>
        </p:nvSpPr>
        <p:spPr>
          <a:xfrm>
            <a:off x="6509578" y="3233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E1F2497-CC55-6D5A-53AF-8721564B45C1}"/>
              </a:ext>
            </a:extLst>
          </p:cNvPr>
          <p:cNvSpPr/>
          <p:nvPr/>
        </p:nvSpPr>
        <p:spPr>
          <a:xfrm>
            <a:off x="7668477" y="340576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69C6A-B8C1-7D6D-3A2C-3CB057EFC1EE}"/>
              </a:ext>
            </a:extLst>
          </p:cNvPr>
          <p:cNvSpPr txBox="1"/>
          <p:nvPr/>
        </p:nvSpPr>
        <p:spPr>
          <a:xfrm>
            <a:off x="9484036" y="3219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5A229-5DD4-9588-EEE3-815874B412AC}"/>
              </a:ext>
            </a:extLst>
          </p:cNvPr>
          <p:cNvSpPr/>
          <p:nvPr/>
        </p:nvSpPr>
        <p:spPr>
          <a:xfrm>
            <a:off x="7400694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08FCEE-E79B-C957-42DF-B9C3255739FF}"/>
              </a:ext>
            </a:extLst>
          </p:cNvPr>
          <p:cNvSpPr/>
          <p:nvPr/>
        </p:nvSpPr>
        <p:spPr>
          <a:xfrm>
            <a:off x="8524896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43A32-639A-62FE-1F19-AE5DE4B569AC}"/>
              </a:ext>
            </a:extLst>
          </p:cNvPr>
          <p:cNvSpPr txBox="1"/>
          <p:nvPr/>
        </p:nvSpPr>
        <p:spPr>
          <a:xfrm>
            <a:off x="2036262" y="598579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20,000</a:t>
            </a:r>
            <a:r>
              <a:rPr lang="zh-CN" altLang="en-US" dirty="0"/>
              <a:t>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域名资源分配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3970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5835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操作权限和层级协作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2AE7FC9-63B2-5387-3C0D-816FB7DF14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5515323"/>
              </p:ext>
            </p:extLst>
          </p:nvPr>
        </p:nvGraphicFramePr>
        <p:xfrm>
          <a:off x="812800" y="2151062"/>
          <a:ext cx="2209800" cy="8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895848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045574" y="2997201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081683" y="3936999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97C8A-BE62-BBF1-416E-8B20666E2AE0}"/>
              </a:ext>
            </a:extLst>
          </p:cNvPr>
          <p:cNvSpPr txBox="1"/>
          <p:nvPr/>
        </p:nvSpPr>
        <p:spPr>
          <a:xfrm>
            <a:off x="741146" y="3225800"/>
            <a:ext cx="5035238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每个单元有五种抽象权限（未必都使用），其中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涵盖了其他三种；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只给上级单元映射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上级单元的权限自动映射到下级单元（代ＸＸ）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如果下级拒绝委托代办，则上级的管理权限自动拥有下级的审核权限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否则委托代办，上级的各种权限自动带到下级（代管理包含审核）</a:t>
            </a:r>
          </a:p>
        </p:txBody>
      </p:sp>
      <p:graphicFrame>
        <p:nvGraphicFramePr>
          <p:cNvPr id="27" name="Content Placeholder 21">
            <a:extLst>
              <a:ext uri="{FF2B5EF4-FFF2-40B4-BE49-F238E27FC236}">
                <a16:creationId xmlns:a16="http://schemas.microsoft.com/office/drawing/2014/main" id="{0703C5F9-6EBB-1D37-08E9-D0F8D643C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891769"/>
              </p:ext>
            </p:extLst>
          </p:nvPr>
        </p:nvGraphicFramePr>
        <p:xfrm>
          <a:off x="3352800" y="2151062"/>
          <a:ext cx="2209800" cy="8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8" name="Arrow: Right 27">
            <a:extLst>
              <a:ext uri="{FF2B5EF4-FFF2-40B4-BE49-F238E27FC236}">
                <a16:creationId xmlns:a16="http://schemas.microsoft.com/office/drawing/2014/main" id="{3F94E48C-809F-564C-0EEE-6E4DCF15C89B}"/>
              </a:ext>
            </a:extLst>
          </p:cNvPr>
          <p:cNvSpPr/>
          <p:nvPr/>
        </p:nvSpPr>
        <p:spPr>
          <a:xfrm>
            <a:off x="3073930" y="2442212"/>
            <a:ext cx="25400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C1B815-9F31-8B5D-E07F-D52B7216095B}"/>
              </a:ext>
            </a:extLst>
          </p:cNvPr>
          <p:cNvSpPr txBox="1"/>
          <p:nvPr/>
        </p:nvSpPr>
        <p:spPr>
          <a:xfrm>
            <a:off x="6406056" y="1878936"/>
            <a:ext cx="4268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能动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又严格，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避免过度程序化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76885" y="2751138"/>
            <a:ext cx="2724504" cy="32004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调用银行接口进行分账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235589" y="2307771"/>
          <a:ext cx="3860411" cy="127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17053" y="3733253"/>
          <a:ext cx="8714627" cy="259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473D85A4-584E-4C02-597F-0310F934CE49}"/>
              </a:ext>
            </a:extLst>
          </p:cNvPr>
          <p:cNvSpPr/>
          <p:nvPr/>
        </p:nvSpPr>
        <p:spPr>
          <a:xfrm>
            <a:off x="4990008" y="3657600"/>
            <a:ext cx="653143" cy="80118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分账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F09ADDE-BC17-CA35-E682-802B314B1CF2}"/>
              </a:ext>
            </a:extLst>
          </p:cNvPr>
          <p:cNvSpPr/>
          <p:nvPr/>
        </p:nvSpPr>
        <p:spPr>
          <a:xfrm>
            <a:off x="2669184" y="3657600"/>
            <a:ext cx="653143" cy="80118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2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市场内部应用网络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体验中心的终端同时兼带市场服务器的功能，称为中心机。它内置的程序既是收银程序，又是一个服务器程序（品链框架）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整个市场网络部署为一个可通达的网络，通过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地址访问中心机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其它客户端机器包括：手机，收银终端，智能电视，等等；执行视频广告、信息显示播报、以及其它管理功能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城乡元宇宙构成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C530-28BA-418D-7660-EF029C64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元宇宙由多个节点构成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每个节点独立运营，边界完全清晰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所有节点可集中部署、统一管理，也可分开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每个节点都基于品链框架（内建区块链），架构极简化，性能优化，成本优化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每个节点的总用户数小于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万，在线用户数小于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节点之间以碳交易平台为中心，形成分布式碳积分账本；碳交易平台与其它第三方商业平台合作互通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B1C717-D65A-B9FA-0439-E8BBADD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1183049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0DB6CE0-2167-4A16-1957-3098D26791B7}"/>
              </a:ext>
            </a:extLst>
          </p:cNvPr>
          <p:cNvSpPr txBox="1"/>
          <p:nvPr/>
        </p:nvSpPr>
        <p:spPr>
          <a:xfrm>
            <a:off x="960120" y="2303463"/>
            <a:ext cx="8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手机上操作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窗体时序和回退机制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私章、记号笔、登记簿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尽量免除对信息系统的极端依赖，很多作业场景在离线状态可以正常进行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E827-1D4A-4525-F013-8D27A2BE1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供应链业务＋零售业务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在零售业务中，体验中心是管理多个商户的机构，是负责供应链收货，零售电商收货发货，市场端产品检测清洗的关键点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Custom 5">
      <a:dk1>
        <a:srgbClr val="595959"/>
      </a:dk1>
      <a:lt1>
        <a:sysClr val="window" lastClr="FFFFFF"/>
      </a:lt1>
      <a:dk2>
        <a:srgbClr val="75707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10230</TotalTime>
  <Words>2227</Words>
  <Application>Microsoft Office PowerPoint</Application>
  <PresentationFormat>Widescreen</PresentationFormat>
  <Paragraphs>302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微软雅黑</vt:lpstr>
      <vt:lpstr>Arial</vt:lpstr>
      <vt:lpstr>Calibri</vt:lpstr>
      <vt:lpstr>Calibri Light</vt:lpstr>
      <vt:lpstr>Consolas</vt:lpstr>
      <vt:lpstr>Wingdings</vt:lpstr>
      <vt:lpstr>Metropolitan</vt:lpstr>
      <vt:lpstr>品链供销平台</vt:lpstr>
      <vt:lpstr>对象模型</vt:lpstr>
      <vt:lpstr>功能模型</vt:lpstr>
      <vt:lpstr>手机上操作</vt:lpstr>
      <vt:lpstr>窗体时序和回退机制</vt:lpstr>
      <vt:lpstr>私章、记号笔、登记簿</vt:lpstr>
      <vt:lpstr>供应链业务＋零售业务</vt:lpstr>
      <vt:lpstr>供应链业务</vt:lpstr>
      <vt:lpstr>零售业务</vt:lpstr>
      <vt:lpstr>供应链流程</vt:lpstr>
      <vt:lpstr>与一般互联网平台的区别</vt:lpstr>
      <vt:lpstr>平台运行架构</vt:lpstr>
      <vt:lpstr>系统软硬件组成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供应链收入分配和费用构成</vt:lpstr>
      <vt:lpstr>操作权限和层级协作</vt:lpstr>
      <vt:lpstr>一体秤</vt:lpstr>
      <vt:lpstr>调用银行接口进行分账</vt:lpstr>
      <vt:lpstr>市场内部应用网络</vt:lpstr>
      <vt:lpstr>城乡元宇宙构成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1338</cp:revision>
  <dcterms:created xsi:type="dcterms:W3CDTF">2021-05-31T06:14:10Z</dcterms:created>
  <dcterms:modified xsi:type="dcterms:W3CDTF">2023-02-12T02:27:27Z</dcterms:modified>
</cp:coreProperties>
</file>