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</p:sldMasterIdLst>
  <p:notesMasterIdLst>
    <p:notesMasterId r:id="rId24"/>
  </p:notesMasterIdLst>
  <p:sldIdLst>
    <p:sldId id="334" r:id="rId2"/>
    <p:sldId id="327" r:id="rId3"/>
    <p:sldId id="335" r:id="rId4"/>
    <p:sldId id="336" r:id="rId5"/>
    <p:sldId id="338" r:id="rId6"/>
    <p:sldId id="337" r:id="rId7"/>
    <p:sldId id="329" r:id="rId8"/>
    <p:sldId id="330" r:id="rId9"/>
    <p:sldId id="331" r:id="rId10"/>
    <p:sldId id="332" r:id="rId11"/>
    <p:sldId id="273" r:id="rId12"/>
    <p:sldId id="286" r:id="rId13"/>
    <p:sldId id="299" r:id="rId14"/>
    <p:sldId id="288" r:id="rId15"/>
    <p:sldId id="325" r:id="rId16"/>
    <p:sldId id="326" r:id="rId17"/>
    <p:sldId id="317" r:id="rId18"/>
    <p:sldId id="316" r:id="rId19"/>
    <p:sldId id="287" r:id="rId20"/>
    <p:sldId id="322" r:id="rId21"/>
    <p:sldId id="304" r:id="rId22"/>
    <p:sldId id="30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4333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mgt.jx.zhnt-x.com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mgt.fj.zhnt-x.com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F9253-FC4E-4CDC-BBE4-803244F13E08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BA9968-8863-48F9-80CE-BF5A50343764}" type="parTrans" cxnId="{0E68F214-7731-4EE8-8CEA-2F57597B3879}">
      <dgm:prSet/>
      <dgm:spPr/>
      <dgm:t>
        <a:bodyPr/>
        <a:lstStyle/>
        <a:p>
          <a:endParaRPr lang="en-US"/>
        </a:p>
      </dgm:t>
    </dgm:pt>
    <dgm:pt modelId="{2A12DD0E-822D-4FB5-ADAE-606F3C24A7E8}" type="sibTrans" cxnId="{0E68F214-7731-4EE8-8CEA-2F57597B3879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ScaleX="73818" custLinFactNeighborX="-12647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81F409DB-2AAD-4C6F-826B-903935934062}" type="pres">
      <dgm:prSet presAssocID="{4F52A65C-693C-4D44-98D3-DC556B59259A}" presName="sibSpaceTwo" presStyleCnt="0"/>
      <dgm:spPr/>
    </dgm:pt>
    <dgm:pt modelId="{1BF3F3DF-331C-40C6-BFA9-2C107D80975C}" type="pres">
      <dgm:prSet presAssocID="{DC3F9253-FC4E-4CDC-BBE4-803244F13E08}" presName="vertTwo" presStyleCnt="0"/>
      <dgm:spPr/>
    </dgm:pt>
    <dgm:pt modelId="{3C5B3EA2-DAD6-4FA5-B735-C14AD0D1E4C5}" type="pres">
      <dgm:prSet presAssocID="{DC3F9253-FC4E-4CDC-BBE4-803244F13E08}" presName="txTwo" presStyleLbl="node2" presStyleIdx="3" presStyleCnt="4">
        <dgm:presLayoutVars>
          <dgm:chPref val="3"/>
        </dgm:presLayoutVars>
      </dgm:prSet>
      <dgm:spPr/>
    </dgm:pt>
    <dgm:pt modelId="{18074FFA-024E-4C8B-86AD-66572C8B8C8C}" type="pres">
      <dgm:prSet presAssocID="{DC3F9253-FC4E-4CDC-BBE4-803244F13E08}" presName="horzTwo" presStyleCnt="0"/>
      <dgm:spPr/>
    </dgm:pt>
  </dgm:ptLst>
  <dgm:cxnLst>
    <dgm:cxn modelId="{0E68F214-7731-4EE8-8CEA-2F57597B3879}" srcId="{86136B09-DF24-4F30-A359-B096D7D353F0}" destId="{DC3F9253-FC4E-4CDC-BBE4-803244F13E08}" srcOrd="3" destOrd="0" parTransId="{F2BA9968-8863-48F9-80CE-BF5A50343764}" sibTransId="{2A12DD0E-822D-4FB5-ADAE-606F3C24A7E8}"/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9800DEB9-265E-47E2-88D0-691A9E6B0574}" type="presOf" srcId="{DC3F9253-FC4E-4CDC-BBE4-803244F13E08}" destId="{3C5B3EA2-DAD6-4FA5-B735-C14AD0D1E4C5}" srcOrd="0" destOrd="0" presId="urn:microsoft.com/office/officeart/2005/8/layout/hierarchy4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3998B240-8FCE-423E-BD49-1F7DC89DF0BD}" type="presParOf" srcId="{1817A5FB-EA1A-4244-A39B-6EA5DE46B1DD}" destId="{81F409DB-2AAD-4C6F-826B-903935934062}" srcOrd="5" destOrd="0" presId="urn:microsoft.com/office/officeart/2005/8/layout/hierarchy4"/>
    <dgm:cxn modelId="{E8985F66-E553-4A39-A6BA-A80D44781D40}" type="presParOf" srcId="{1817A5FB-EA1A-4244-A39B-6EA5DE46B1DD}" destId="{1BF3F3DF-331C-40C6-BFA9-2C107D80975C}" srcOrd="6" destOrd="0" presId="urn:microsoft.com/office/officeart/2005/8/layout/hierarchy4"/>
    <dgm:cxn modelId="{472B9CF3-2EE4-4833-8F55-05A8DFA3C127}" type="presParOf" srcId="{1BF3F3DF-331C-40C6-BFA9-2C107D80975C}" destId="{3C5B3EA2-DAD6-4FA5-B735-C14AD0D1E4C5}" srcOrd="0" destOrd="0" presId="urn:microsoft.com/office/officeart/2005/8/layout/hierarchy4"/>
    <dgm:cxn modelId="{A1A8404C-3AE6-45A7-B552-45EEFAC770F3}" type="presParOf" srcId="{1BF3F3DF-331C-40C6-BFA9-2C107D80975C}" destId="{18074FFA-024E-4C8B-86AD-66572C8B8C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99633-F49B-408B-B138-64011E0D38C4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04B46-46AD-4E19-A66C-AFFD0CE9595F}" type="parTrans" cxnId="{EC54E0D6-FA75-41E4-8794-C38E5A7BD8B0}">
      <dgm:prSet/>
      <dgm:spPr/>
      <dgm:t>
        <a:bodyPr/>
        <a:lstStyle/>
        <a:p>
          <a:endParaRPr lang="en-US"/>
        </a:p>
      </dgm:t>
    </dgm:pt>
    <dgm:pt modelId="{59A472A1-9694-4D5E-956B-062FC6F3C920}" type="sibTrans" cxnId="{EC54E0D6-FA75-41E4-8794-C38E5A7BD8B0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LinFactX="1379" custLinFactY="-49146" custLinFactNeighborX="100000" custLinFactNeighborY="-100000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63E43B90-20BF-4EF2-A19D-5C48399AEE06}" type="pres">
      <dgm:prSet presAssocID="{4F52A65C-693C-4D44-98D3-DC556B59259A}" presName="sibSpaceTwo" presStyleCnt="0"/>
      <dgm:spPr/>
    </dgm:pt>
    <dgm:pt modelId="{CD3A62B6-8516-41D8-B8D9-14D7EA1B9D3E}" type="pres">
      <dgm:prSet presAssocID="{51199633-F49B-408B-B138-64011E0D38C4}" presName="vertTwo" presStyleCnt="0"/>
      <dgm:spPr/>
    </dgm:pt>
    <dgm:pt modelId="{78577436-B592-471E-A861-D52E9EDCC8F4}" type="pres">
      <dgm:prSet presAssocID="{51199633-F49B-408B-B138-64011E0D38C4}" presName="txTwo" presStyleLbl="node2" presStyleIdx="3" presStyleCnt="4">
        <dgm:presLayoutVars>
          <dgm:chPref val="3"/>
        </dgm:presLayoutVars>
      </dgm:prSet>
      <dgm:spPr/>
    </dgm:pt>
    <dgm:pt modelId="{F425AFA7-4D80-4285-9ED4-7F9A6DD45C8B}" type="pres">
      <dgm:prSet presAssocID="{51199633-F49B-408B-B138-64011E0D38C4}" presName="horzTwo" presStyleCnt="0"/>
      <dgm:spPr/>
    </dgm:pt>
  </dgm:ptLst>
  <dgm:cxnLst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EC54E0D6-FA75-41E4-8794-C38E5A7BD8B0}" srcId="{86136B09-DF24-4F30-A359-B096D7D353F0}" destId="{51199633-F49B-408B-B138-64011E0D38C4}" srcOrd="3" destOrd="0" parTransId="{28304B46-46AD-4E19-A66C-AFFD0CE9595F}" sibTransId="{59A472A1-9694-4D5E-956B-062FC6F3C920}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DA35C7ED-DE11-44DD-B84A-7B2F51611F68}" type="presOf" srcId="{51199633-F49B-408B-B138-64011E0D38C4}" destId="{78577436-B592-471E-A861-D52E9EDCC8F4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85B42666-98FB-4C65-80F5-E576E5D0EC3E}" type="presParOf" srcId="{1817A5FB-EA1A-4244-A39B-6EA5DE46B1DD}" destId="{63E43B90-20BF-4EF2-A19D-5C48399AEE06}" srcOrd="5" destOrd="0" presId="urn:microsoft.com/office/officeart/2005/8/layout/hierarchy4"/>
    <dgm:cxn modelId="{CD71746D-2E03-4142-8624-860CE3E48C8B}" type="presParOf" srcId="{1817A5FB-EA1A-4244-A39B-6EA5DE46B1DD}" destId="{CD3A62B6-8516-41D8-B8D9-14D7EA1B9D3E}" srcOrd="6" destOrd="0" presId="urn:microsoft.com/office/officeart/2005/8/layout/hierarchy4"/>
    <dgm:cxn modelId="{17B0B81B-2F7B-4165-9129-9C7D585E8ECC}" type="presParOf" srcId="{CD3A62B6-8516-41D8-B8D9-14D7EA1B9D3E}" destId="{78577436-B592-471E-A861-D52E9EDCC8F4}" srcOrd="0" destOrd="0" presId="urn:microsoft.com/office/officeart/2005/8/layout/hierarchy4"/>
    <dgm:cxn modelId="{A64CB7DC-F473-4ECC-9281-BA0FC0EFF423}" type="presParOf" srcId="{CD3A62B6-8516-41D8-B8D9-14D7EA1B9D3E}" destId="{F425AFA7-4D80-4285-9ED4-7F9A6DD45C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69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35376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58364" y="589369"/>
        <a:ext cx="738906" cy="770931"/>
      </dsp:txXfrm>
    </dsp:sp>
    <dsp:sp modelId="{A116A749-4B90-4743-A222-9CE2189A78FB}">
      <dsp:nvSpPr>
        <dsp:cNvPr id="0" name=""/>
        <dsp:cNvSpPr/>
      </dsp:nvSpPr>
      <dsp:spPr>
        <a:xfrm>
          <a:off x="569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" y="102704"/>
        <a:ext cx="1655222" cy="241498"/>
      </dsp:txXfrm>
    </dsp:sp>
    <dsp:sp modelId="{9F8C9E4D-D251-487F-A372-CC75C6590941}">
      <dsp:nvSpPr>
        <dsp:cNvPr id="0" name=""/>
        <dsp:cNvSpPr/>
      </dsp:nvSpPr>
      <dsp:spPr>
        <a:xfrm>
          <a:off x="2442227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877035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0023" y="589369"/>
        <a:ext cx="738906" cy="770931"/>
      </dsp:txXfrm>
    </dsp:sp>
    <dsp:sp modelId="{5C774F3F-7F0B-4AA6-A1DB-BBFE24DA9906}">
      <dsp:nvSpPr>
        <dsp:cNvPr id="0" name=""/>
        <dsp:cNvSpPr/>
      </dsp:nvSpPr>
      <dsp:spPr>
        <a:xfrm>
          <a:off x="2442227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2227" y="102704"/>
        <a:ext cx="1655222" cy="241498"/>
      </dsp:txXfrm>
    </dsp:sp>
    <dsp:sp modelId="{9D81210E-08B0-4D9F-8ECB-33C26C5A2D7F}">
      <dsp:nvSpPr>
        <dsp:cNvPr id="0" name=""/>
        <dsp:cNvSpPr/>
      </dsp:nvSpPr>
      <dsp:spPr>
        <a:xfrm>
          <a:off x="1221398" y="2261971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656206" y="2458229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79194" y="2481217"/>
        <a:ext cx="738906" cy="770931"/>
      </dsp:txXfrm>
    </dsp:sp>
    <dsp:sp modelId="{5BD4509E-23EC-4EA4-9D33-0DAE4AFA72F3}">
      <dsp:nvSpPr>
        <dsp:cNvPr id="0" name=""/>
        <dsp:cNvSpPr/>
      </dsp:nvSpPr>
      <dsp:spPr>
        <a:xfrm>
          <a:off x="1221398" y="1994552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398" y="1994552"/>
        <a:ext cx="1655222" cy="2414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41007" y="305693"/>
          <a:ext cx="2382059" cy="12655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78075" y="342761"/>
        <a:ext cx="2307923" cy="1191452"/>
      </dsp:txXfrm>
    </dsp:sp>
    <dsp:sp modelId="{D4778B37-0FA3-43CA-AD11-95B34F90FB9D}">
      <dsp:nvSpPr>
        <dsp:cNvPr id="0" name=""/>
        <dsp:cNvSpPr/>
      </dsp:nvSpPr>
      <dsp:spPr>
        <a:xfrm>
          <a:off x="2286317" y="1571281"/>
          <a:ext cx="91440" cy="635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5215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>
          <a:off x="1141007" y="2206497"/>
          <a:ext cx="2382059" cy="688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61164" y="2226654"/>
        <a:ext cx="2341745" cy="6478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61877" y="272372"/>
          <a:ext cx="2340319" cy="1560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7574" y="318069"/>
        <a:ext cx="2248925" cy="1468819"/>
      </dsp:txXfrm>
    </dsp:sp>
    <dsp:sp modelId="{D4778B37-0FA3-43CA-AD11-95B34F90FB9D}">
      <dsp:nvSpPr>
        <dsp:cNvPr id="0" name=""/>
        <dsp:cNvSpPr/>
      </dsp:nvSpPr>
      <dsp:spPr>
        <a:xfrm>
          <a:off x="2286317" y="1832585"/>
          <a:ext cx="91440" cy="624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4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1877" y="2456671"/>
          <a:ext cx="2340319" cy="4713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75683" y="2470477"/>
        <a:ext cx="2312707" cy="4437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4101211" y="263557"/>
          <a:ext cx="2551301" cy="1238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137477" y="299823"/>
        <a:ext cx="2478769" cy="1165668"/>
      </dsp:txXfrm>
    </dsp:sp>
    <dsp:sp modelId="{68A23010-16B5-4E17-BF27-D7B4A3E89475}">
      <dsp:nvSpPr>
        <dsp:cNvPr id="0" name=""/>
        <dsp:cNvSpPr/>
      </dsp:nvSpPr>
      <dsp:spPr>
        <a:xfrm>
          <a:off x="4074871" y="1501757"/>
          <a:ext cx="1301990" cy="327367"/>
        </a:xfrm>
        <a:custGeom>
          <a:avLst/>
          <a:gdLst/>
          <a:ahLst/>
          <a:cxnLst/>
          <a:rect l="0" t="0" r="0" b="0"/>
          <a:pathLst>
            <a:path>
              <a:moveTo>
                <a:pt x="1301990" y="0"/>
              </a:moveTo>
              <a:lnTo>
                <a:pt x="1301990" y="163683"/>
              </a:lnTo>
              <a:lnTo>
                <a:pt x="0" y="163683"/>
              </a:lnTo>
              <a:lnTo>
                <a:pt x="0" y="32736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073340" y="1829125"/>
          <a:ext cx="2003063" cy="52814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88809" y="1844594"/>
        <a:ext cx="1972125" cy="497202"/>
      </dsp:txXfrm>
    </dsp:sp>
    <dsp:sp modelId="{551FF506-6A3B-407C-8BC8-FEBC15270130}">
      <dsp:nvSpPr>
        <dsp:cNvPr id="0" name=""/>
        <dsp:cNvSpPr/>
      </dsp:nvSpPr>
      <dsp:spPr>
        <a:xfrm>
          <a:off x="4029151" y="2357266"/>
          <a:ext cx="91440" cy="78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148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073340" y="3138754"/>
          <a:ext cx="2003063" cy="4654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86974" y="3152388"/>
        <a:ext cx="1975795" cy="438230"/>
      </dsp:txXfrm>
    </dsp:sp>
    <dsp:sp modelId="{CD744A3D-1808-405B-BCDD-57F5F7F6B862}">
      <dsp:nvSpPr>
        <dsp:cNvPr id="0" name=""/>
        <dsp:cNvSpPr/>
      </dsp:nvSpPr>
      <dsp:spPr>
        <a:xfrm>
          <a:off x="5376862" y="1501757"/>
          <a:ext cx="1301990" cy="32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3"/>
              </a:lnTo>
              <a:lnTo>
                <a:pt x="1301990" y="163683"/>
              </a:lnTo>
              <a:lnTo>
                <a:pt x="1301990" y="32736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5677321" y="1829125"/>
          <a:ext cx="2003063" cy="52814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92790" y="1844594"/>
        <a:ext cx="1972125" cy="497202"/>
      </dsp:txXfrm>
    </dsp:sp>
    <dsp:sp modelId="{C5A1D5AA-58B6-4625-8B19-D6F738B2624B}">
      <dsp:nvSpPr>
        <dsp:cNvPr id="0" name=""/>
        <dsp:cNvSpPr/>
      </dsp:nvSpPr>
      <dsp:spPr>
        <a:xfrm>
          <a:off x="6633133" y="2357266"/>
          <a:ext cx="91440" cy="78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148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5677321" y="3138754"/>
          <a:ext cx="2003063" cy="4654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90955" y="3152388"/>
        <a:ext cx="1975795" cy="4382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mgt.jx.zhnt-x.com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mgt.fj.zhnt-x.com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1685261" y="24506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70327"/>
        <a:ext cx="1243036" cy="811852"/>
      </dsp:txXfrm>
    </dsp:sp>
    <dsp:sp modelId="{F0092090-392A-4778-986A-FE3180C5A579}">
      <dsp:nvSpPr>
        <dsp:cNvPr id="0" name=""/>
        <dsp:cNvSpPr/>
      </dsp:nvSpPr>
      <dsp:spPr>
        <a:xfrm>
          <a:off x="650419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3643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1477642"/>
        <a:ext cx="1243036" cy="811852"/>
      </dsp:txXfrm>
    </dsp:sp>
    <dsp:sp modelId="{1516C217-FBA0-4946-8D0F-971802A524E7}">
      <dsp:nvSpPr>
        <dsp:cNvPr id="0" name=""/>
        <dsp:cNvSpPr/>
      </dsp:nvSpPr>
      <dsp:spPr>
        <a:xfrm>
          <a:off x="604699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3643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684957"/>
        <a:ext cx="1243036" cy="811852"/>
      </dsp:txXfrm>
    </dsp:sp>
    <dsp:sp modelId="{7C71EFC4-F670-4E94-8F43-EAA7C6E7834B}">
      <dsp:nvSpPr>
        <dsp:cNvPr id="0" name=""/>
        <dsp:cNvSpPr/>
      </dsp:nvSpPr>
      <dsp:spPr>
        <a:xfrm>
          <a:off x="2286317" y="1107437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1685261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1477642"/>
        <a:ext cx="1243036" cy="811852"/>
      </dsp:txXfrm>
    </dsp:sp>
    <dsp:sp modelId="{CF0D0C56-C3E5-416F-80B1-3F3CDA082F2B}">
      <dsp:nvSpPr>
        <dsp:cNvPr id="0" name=""/>
        <dsp:cNvSpPr/>
      </dsp:nvSpPr>
      <dsp:spPr>
        <a:xfrm>
          <a:off x="2332037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3366879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1477642"/>
        <a:ext cx="1243036" cy="811852"/>
      </dsp:txXfrm>
    </dsp:sp>
    <dsp:sp modelId="{0E4DCFDB-D18F-4628-A5AB-4A639BABB9A8}">
      <dsp:nvSpPr>
        <dsp:cNvPr id="0" name=""/>
        <dsp:cNvSpPr/>
      </dsp:nvSpPr>
      <dsp:spPr>
        <a:xfrm>
          <a:off x="3967935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3366879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684957"/>
        <a:ext cx="1243036" cy="8118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451242" y="2637474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2637474"/>
        <a:ext cx="2955371" cy="1129751"/>
      </dsp:txXfrm>
    </dsp:sp>
    <dsp:sp modelId="{488BF72A-AFB1-44D7-8AFB-3FDD7A181FE9}">
      <dsp:nvSpPr>
        <dsp:cNvPr id="0" name=""/>
        <dsp:cNvSpPr/>
      </dsp:nvSpPr>
      <dsp:spPr>
        <a:xfrm>
          <a:off x="451242" y="1318692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1318692"/>
        <a:ext cx="2955371" cy="1129751"/>
      </dsp:txXfrm>
    </dsp:sp>
    <dsp:sp modelId="{8F34B1A9-1F39-4050-A227-B0A49F8687C6}">
      <dsp:nvSpPr>
        <dsp:cNvPr id="0" name=""/>
        <dsp:cNvSpPr/>
      </dsp:nvSpPr>
      <dsp:spPr>
        <a:xfrm>
          <a:off x="451242" y="-89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-89"/>
        <a:ext cx="2955371" cy="1129751"/>
      </dsp:txXfrm>
    </dsp:sp>
    <dsp:sp modelId="{6BD198C0-5B82-4BEA-89C0-22609D65B284}">
      <dsp:nvSpPr>
        <dsp:cNvPr id="0" name=""/>
        <dsp:cNvSpPr/>
      </dsp:nvSpPr>
      <dsp:spPr>
        <a:xfrm>
          <a:off x="4107402" y="94426"/>
          <a:ext cx="529726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5085" y="122109"/>
        <a:ext cx="5241901" cy="889785"/>
      </dsp:txXfrm>
    </dsp:sp>
    <dsp:sp modelId="{936A1E7A-91E1-4C4B-8046-19ECD4AFF856}">
      <dsp:nvSpPr>
        <dsp:cNvPr id="0" name=""/>
        <dsp:cNvSpPr/>
      </dsp:nvSpPr>
      <dsp:spPr>
        <a:xfrm>
          <a:off x="5834513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5125649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5153332" y="1445321"/>
        <a:ext cx="1362361" cy="889785"/>
      </dsp:txXfrm>
    </dsp:sp>
    <dsp:sp modelId="{B00A7C41-E002-4776-A504-57789F1E47AB}">
      <dsp:nvSpPr>
        <dsp:cNvPr id="0" name=""/>
        <dsp:cNvSpPr/>
      </dsp:nvSpPr>
      <dsp:spPr>
        <a:xfrm>
          <a:off x="5788793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5125649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5153332" y="2768533"/>
        <a:ext cx="1362361" cy="889785"/>
      </dsp:txXfrm>
    </dsp:sp>
    <dsp:sp modelId="{2F345789-EB2F-4873-AAD7-03E59CF70572}">
      <dsp:nvSpPr>
        <dsp:cNvPr id="0" name=""/>
        <dsp:cNvSpPr/>
      </dsp:nvSpPr>
      <dsp:spPr>
        <a:xfrm>
          <a:off x="6756036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968695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996378" y="1445321"/>
        <a:ext cx="1362361" cy="889785"/>
      </dsp:txXfrm>
    </dsp:sp>
    <dsp:sp modelId="{486574AD-7D7E-44FF-A378-5B6F921BBB13}">
      <dsp:nvSpPr>
        <dsp:cNvPr id="0" name=""/>
        <dsp:cNvSpPr/>
      </dsp:nvSpPr>
      <dsp:spPr>
        <a:xfrm>
          <a:off x="7631838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968695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996378" y="2768533"/>
        <a:ext cx="1362361" cy="88978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10165" y="54"/>
          <a:ext cx="1630702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81" y="11970"/>
        <a:ext cx="1606870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3C5B3EA2-DAD6-4FA5-B735-C14AD0D1E4C5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469090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873075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277060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1192030" y="193298"/>
              </a:lnTo>
              <a:lnTo>
                <a:pt x="119203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31340" y="1238788"/>
          <a:ext cx="91440" cy="283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5029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89014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085029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1192030" y="0"/>
              </a:moveTo>
              <a:lnTo>
                <a:pt x="1192030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789411" y="619474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897777" y="722422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740561"/>
        <a:ext cx="939019" cy="583035"/>
      </dsp:txXfrm>
    </dsp:sp>
    <dsp:sp modelId="{C012CF40-E5D1-4EFD-9116-8A19C49243AC}">
      <dsp:nvSpPr>
        <dsp:cNvPr id="0" name=""/>
        <dsp:cNvSpPr/>
      </dsp:nvSpPr>
      <dsp:spPr>
        <a:xfrm>
          <a:off x="59738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0574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3886" y="1643524"/>
        <a:ext cx="939019" cy="583035"/>
      </dsp:txXfrm>
    </dsp:sp>
    <dsp:sp modelId="{F8A42063-9700-4CCC-87D4-07F8EAD81504}">
      <dsp:nvSpPr>
        <dsp:cNvPr id="0" name=""/>
        <dsp:cNvSpPr/>
      </dsp:nvSpPr>
      <dsp:spPr>
        <a:xfrm>
          <a:off x="1365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0973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71" y="2546487"/>
        <a:ext cx="939019" cy="583035"/>
      </dsp:txXfrm>
    </dsp:sp>
    <dsp:sp modelId="{230E4865-6896-4E00-BC83-D016A838EEAD}">
      <dsp:nvSpPr>
        <dsp:cNvPr id="0" name=""/>
        <dsp:cNvSpPr/>
      </dsp:nvSpPr>
      <dsp:spPr>
        <a:xfrm>
          <a:off x="119339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0176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9901" y="2546487"/>
        <a:ext cx="939019" cy="583035"/>
      </dsp:txXfrm>
    </dsp:sp>
    <dsp:sp modelId="{92B0BD9A-CA59-4BFE-8468-003622EA7D04}">
      <dsp:nvSpPr>
        <dsp:cNvPr id="0" name=""/>
        <dsp:cNvSpPr/>
      </dsp:nvSpPr>
      <dsp:spPr>
        <a:xfrm>
          <a:off x="178941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89777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1643524"/>
        <a:ext cx="939019" cy="583035"/>
      </dsp:txXfrm>
    </dsp:sp>
    <dsp:sp modelId="{737D8521-7848-43ED-90A7-FF94DB7735EB}">
      <dsp:nvSpPr>
        <dsp:cNvPr id="0" name=""/>
        <dsp:cNvSpPr/>
      </dsp:nvSpPr>
      <dsp:spPr>
        <a:xfrm>
          <a:off x="298144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089808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07947" y="1643524"/>
        <a:ext cx="939019" cy="583035"/>
      </dsp:txXfrm>
    </dsp:sp>
    <dsp:sp modelId="{8D720EEE-C133-4306-8A6A-2DCDF0D1B74C}">
      <dsp:nvSpPr>
        <dsp:cNvPr id="0" name=""/>
        <dsp:cNvSpPr/>
      </dsp:nvSpPr>
      <dsp:spPr>
        <a:xfrm>
          <a:off x="238542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9379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1932" y="2546487"/>
        <a:ext cx="939019" cy="583035"/>
      </dsp:txXfrm>
    </dsp:sp>
    <dsp:sp modelId="{17136BEB-324A-4E9B-9884-D39EC47A8866}">
      <dsp:nvSpPr>
        <dsp:cNvPr id="0" name=""/>
        <dsp:cNvSpPr/>
      </dsp:nvSpPr>
      <dsp:spPr>
        <a:xfrm>
          <a:off x="3577457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68582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3962" y="2546487"/>
        <a:ext cx="939019" cy="583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893617" y="1445942"/>
          <a:ext cx="875251" cy="875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21795" y="1574120"/>
        <a:ext cx="618895" cy="618895"/>
      </dsp:txXfrm>
    </dsp:sp>
    <dsp:sp modelId="{995CC852-D064-453E-B55F-4F5D99661AB6}">
      <dsp:nvSpPr>
        <dsp:cNvPr id="0" name=""/>
        <dsp:cNvSpPr/>
      </dsp:nvSpPr>
      <dsp:spPr>
        <a:xfrm rot="16200000">
          <a:off x="2238414" y="1127255"/>
          <a:ext cx="185657" cy="2975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263" y="1214621"/>
        <a:ext cx="129960" cy="178551"/>
      </dsp:txXfrm>
    </dsp:sp>
    <dsp:sp modelId="{F13B9279-4D20-4C63-BD8E-8FF21C28D26C}">
      <dsp:nvSpPr>
        <dsp:cNvPr id="0" name=""/>
        <dsp:cNvSpPr/>
      </dsp:nvSpPr>
      <dsp:spPr>
        <a:xfrm>
          <a:off x="1784211" y="1580"/>
          <a:ext cx="1094064" cy="1094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44433" y="161802"/>
        <a:ext cx="773620" cy="773620"/>
      </dsp:txXfrm>
    </dsp:sp>
    <dsp:sp modelId="{5A4D13B5-DCAA-4600-87DA-6A35B14CC8DF}">
      <dsp:nvSpPr>
        <dsp:cNvPr id="0" name=""/>
        <dsp:cNvSpPr/>
      </dsp:nvSpPr>
      <dsp:spPr>
        <a:xfrm>
          <a:off x="2845934" y="1734775"/>
          <a:ext cx="185657" cy="2975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5934" y="1794292"/>
        <a:ext cx="129960" cy="178551"/>
      </dsp:txXfrm>
    </dsp:sp>
    <dsp:sp modelId="{DB515EB8-7228-4CF2-9755-83B51B874FC7}">
      <dsp:nvSpPr>
        <dsp:cNvPr id="0" name=""/>
        <dsp:cNvSpPr/>
      </dsp:nvSpPr>
      <dsp:spPr>
        <a:xfrm>
          <a:off x="3119166" y="1336536"/>
          <a:ext cx="1094064" cy="1094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9388" y="1496758"/>
        <a:ext cx="773620" cy="773620"/>
      </dsp:txXfrm>
    </dsp:sp>
    <dsp:sp modelId="{8BB25B4C-C511-4C59-A07D-74BDD700E10F}">
      <dsp:nvSpPr>
        <dsp:cNvPr id="0" name=""/>
        <dsp:cNvSpPr/>
      </dsp:nvSpPr>
      <dsp:spPr>
        <a:xfrm rot="5400000">
          <a:off x="2238414" y="2342295"/>
          <a:ext cx="185657" cy="2975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263" y="2373964"/>
        <a:ext cx="129960" cy="178551"/>
      </dsp:txXfrm>
    </dsp:sp>
    <dsp:sp modelId="{D2454FAC-7D9D-4545-BD4B-513B814EEF02}">
      <dsp:nvSpPr>
        <dsp:cNvPr id="0" name=""/>
        <dsp:cNvSpPr/>
      </dsp:nvSpPr>
      <dsp:spPr>
        <a:xfrm>
          <a:off x="1784211" y="2671491"/>
          <a:ext cx="1094064" cy="1094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44433" y="2831713"/>
        <a:ext cx="773620" cy="773620"/>
      </dsp:txXfrm>
    </dsp:sp>
    <dsp:sp modelId="{CE934320-C79B-4FEA-B6E4-74714B804A8C}">
      <dsp:nvSpPr>
        <dsp:cNvPr id="0" name=""/>
        <dsp:cNvSpPr/>
      </dsp:nvSpPr>
      <dsp:spPr>
        <a:xfrm rot="10800000">
          <a:off x="1630894" y="1734775"/>
          <a:ext cx="185657" cy="2975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6591" y="1794292"/>
        <a:ext cx="129960" cy="178551"/>
      </dsp:txXfrm>
    </dsp:sp>
    <dsp:sp modelId="{EBFDEB1D-4DC2-41B8-8DEF-B1BFA93B877F}">
      <dsp:nvSpPr>
        <dsp:cNvPr id="0" name=""/>
        <dsp:cNvSpPr/>
      </dsp:nvSpPr>
      <dsp:spPr>
        <a:xfrm>
          <a:off x="449255" y="1336536"/>
          <a:ext cx="1094064" cy="1094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609477" y="1496758"/>
        <a:ext cx="773620" cy="77362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714" y="0"/>
          <a:ext cx="2209085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30" y="11916"/>
        <a:ext cx="2185253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78577436-B592-471E-A861-D52E9EDCC8F4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与一般互联网平台的区别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7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6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981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981286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78053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85178" y="600671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540943" y="3410503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53220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60582" y="3045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12242"/>
            <a:ext cx="836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792373"/>
            <a:ext cx="836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891124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两个存储盘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82797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5076747" y="5896651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20,000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409277" y="283124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785495" y="281939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4003804" y="2461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376662" y="276283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437087" y="2461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D6B02CD-5D8B-5231-FCBD-1546C145E050}"/>
              </a:ext>
            </a:extLst>
          </p:cNvPr>
          <p:cNvSpPr/>
          <p:nvPr/>
        </p:nvSpPr>
        <p:spPr>
          <a:xfrm>
            <a:off x="7861763" y="1133666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两个存储盘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08879" y="3254117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33081" y="3254117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924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42998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83388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51EB-1782-4DC4-B0D1-A817FFEE2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2055044" y="4015819"/>
            <a:ext cx="405352" cy="859352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sz="1400" dirty="0"/>
              <a:t>体验馆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操作权限和层级协作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2AE7FC9-63B2-5387-3C0D-816FB7DF14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515323"/>
              </p:ext>
            </p:extLst>
          </p:nvPr>
        </p:nvGraphicFramePr>
        <p:xfrm>
          <a:off x="81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95848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97C8A-BE62-BBF1-416E-8B20666E2AE0}"/>
              </a:ext>
            </a:extLst>
          </p:cNvPr>
          <p:cNvSpPr txBox="1"/>
          <p:nvPr/>
        </p:nvSpPr>
        <p:spPr>
          <a:xfrm>
            <a:off x="741146" y="3225800"/>
            <a:ext cx="503523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</p:txBody>
      </p:sp>
      <p:graphicFrame>
        <p:nvGraphicFramePr>
          <p:cNvPr id="27" name="Content Placeholder 21">
            <a:extLst>
              <a:ext uri="{FF2B5EF4-FFF2-40B4-BE49-F238E27FC236}">
                <a16:creationId xmlns:a16="http://schemas.microsoft.com/office/drawing/2014/main" id="{0703C5F9-6EBB-1D37-08E9-D0F8D643C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891769"/>
              </p:ext>
            </p:extLst>
          </p:nvPr>
        </p:nvGraphicFramePr>
        <p:xfrm>
          <a:off x="335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8" name="Arrow: Right 27">
            <a:extLst>
              <a:ext uri="{FF2B5EF4-FFF2-40B4-BE49-F238E27FC236}">
                <a16:creationId xmlns:a16="http://schemas.microsoft.com/office/drawing/2014/main" id="{3F94E48C-809F-564C-0EEE-6E4DCF15C89B}"/>
              </a:ext>
            </a:extLst>
          </p:cNvPr>
          <p:cNvSpPr/>
          <p:nvPr/>
        </p:nvSpPr>
        <p:spPr>
          <a:xfrm>
            <a:off x="3073930" y="2442212"/>
            <a:ext cx="25400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C1B815-9F31-8B5D-E07F-D52B7216095B}"/>
              </a:ext>
            </a:extLst>
          </p:cNvPr>
          <p:cNvSpPr txBox="1"/>
          <p:nvPr/>
        </p:nvSpPr>
        <p:spPr>
          <a:xfrm>
            <a:off x="6406056" y="1878936"/>
            <a:ext cx="426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能动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又严格，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避免过度程序化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手机上操作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私章、记号笔、登记簿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尽量免除对信息系统的极端依赖，很多作业场景在离线状态可以正常进行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827-1D4A-4525-F013-8D27A2BE1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9831</TotalTime>
  <Words>1791</Words>
  <Application>Microsoft Office PowerPoint</Application>
  <PresentationFormat>Widescreen</PresentationFormat>
  <Paragraphs>250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微软雅黑</vt:lpstr>
      <vt:lpstr>Arial</vt:lpstr>
      <vt:lpstr>Calibri</vt:lpstr>
      <vt:lpstr>Calibri Light</vt:lpstr>
      <vt:lpstr>Consolas</vt:lpstr>
      <vt:lpstr>Wingdings</vt:lpstr>
      <vt:lpstr>Metropolitan</vt:lpstr>
      <vt:lpstr>品链供销平台</vt:lpstr>
      <vt:lpstr>对象模型</vt:lpstr>
      <vt:lpstr>功能模型</vt:lpstr>
      <vt:lpstr>手机上操作</vt:lpstr>
      <vt:lpstr>窗体时序和回退机制</vt:lpstr>
      <vt:lpstr>私章、记号笔、登记簿</vt:lpstr>
      <vt:lpstr>供应链业务＋零售业务</vt:lpstr>
      <vt:lpstr>供应链业务</vt:lpstr>
      <vt:lpstr>零售业务</vt:lpstr>
      <vt:lpstr>供应链流程</vt:lpstr>
      <vt:lpstr>与一般互联网平台的区别</vt:lpstr>
      <vt:lpstr>平台运行架构</vt:lpstr>
      <vt:lpstr>系统软硬件组成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操作权限和层级协作</vt:lpstr>
      <vt:lpstr>一体秤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1308</cp:revision>
  <dcterms:created xsi:type="dcterms:W3CDTF">2021-05-31T06:14:10Z</dcterms:created>
  <dcterms:modified xsi:type="dcterms:W3CDTF">2022-12-12T07:14:43Z</dcterms:modified>
</cp:coreProperties>
</file>