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8" r:id="rId1"/>
  </p:sldMasterIdLst>
  <p:notesMasterIdLst>
    <p:notesMasterId r:id="rId41"/>
  </p:notesMasterIdLst>
  <p:sldIdLst>
    <p:sldId id="265" r:id="rId2"/>
    <p:sldId id="327" r:id="rId3"/>
    <p:sldId id="328" r:id="rId4"/>
    <p:sldId id="329" r:id="rId5"/>
    <p:sldId id="330" r:id="rId6"/>
    <p:sldId id="331" r:id="rId7"/>
    <p:sldId id="332" r:id="rId8"/>
    <p:sldId id="294" r:id="rId9"/>
    <p:sldId id="320" r:id="rId10"/>
    <p:sldId id="273" r:id="rId11"/>
    <p:sldId id="286" r:id="rId12"/>
    <p:sldId id="295" r:id="rId13"/>
    <p:sldId id="309" r:id="rId14"/>
    <p:sldId id="299" r:id="rId15"/>
    <p:sldId id="324" r:id="rId16"/>
    <p:sldId id="288" r:id="rId17"/>
    <p:sldId id="325" r:id="rId18"/>
    <p:sldId id="326" r:id="rId19"/>
    <p:sldId id="291" r:id="rId20"/>
    <p:sldId id="317" r:id="rId21"/>
    <p:sldId id="316" r:id="rId22"/>
    <p:sldId id="318" r:id="rId23"/>
    <p:sldId id="287" r:id="rId24"/>
    <p:sldId id="303" r:id="rId25"/>
    <p:sldId id="322" r:id="rId26"/>
    <p:sldId id="264" r:id="rId27"/>
    <p:sldId id="321" r:id="rId28"/>
    <p:sldId id="304" r:id="rId29"/>
    <p:sldId id="292" r:id="rId30"/>
    <p:sldId id="285" r:id="rId31"/>
    <p:sldId id="271" r:id="rId32"/>
    <p:sldId id="280" r:id="rId33"/>
    <p:sldId id="310" r:id="rId34"/>
    <p:sldId id="284" r:id="rId35"/>
    <p:sldId id="281" r:id="rId36"/>
    <p:sldId id="282" r:id="rId37"/>
    <p:sldId id="283" r:id="rId38"/>
    <p:sldId id="305" r:id="rId39"/>
    <p:sldId id="30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CBAE51-EDE7-4144-924D-73DAFB33453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706194-03B8-4411-96A3-F034932D57AE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业务模型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6B3089-6666-472A-BB9F-30D845A15FBA}" type="parTrans" cxnId="{D298A109-9245-406A-84CE-B8A0EBD4CC4B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DB1A11-06C0-4FB4-B4F0-5E45AE823981}" type="sibTrans" cxnId="{D298A109-9245-406A-84CE-B8A0EBD4CC4B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72B480-2103-40ED-9E6D-F7EA70483B13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数据结构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E9D7A8-EB14-4451-ACEC-08F6B1953AC7}" type="parTrans" cxnId="{57A0E490-D4EF-4C7A-A1B4-B2C1C091DCBF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105BCC-3927-4772-9340-E57092AB13A2}" type="sibTrans" cxnId="{57A0E490-D4EF-4C7A-A1B4-B2C1C091DCBF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1CAB59-DCA6-4D18-9C9C-CFC6149A723F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架构设计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D654F0-1D56-4968-BF79-B370C3FEDED7}" type="parTrans" cxnId="{802F17B2-FE80-41D0-BD05-978BD9F57367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D7DE39-4043-4F7A-ADC3-C0A8A91D6201}" type="sibTrans" cxnId="{802F17B2-FE80-41D0-BD05-978BD9F57367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579DEB-11AA-4E4C-86D6-F1AF11B3B6A7}" type="pres">
      <dgm:prSet presAssocID="{A7CBAE51-EDE7-4144-924D-73DAFB334537}" presName="Name0" presStyleCnt="0">
        <dgm:presLayoutVars>
          <dgm:chMax val="7"/>
          <dgm:chPref val="7"/>
          <dgm:dir/>
        </dgm:presLayoutVars>
      </dgm:prSet>
      <dgm:spPr/>
    </dgm:pt>
    <dgm:pt modelId="{82F78B8F-F61D-4BCE-AD80-ED7D9C9833C5}" type="pres">
      <dgm:prSet presAssocID="{A7CBAE51-EDE7-4144-924D-73DAFB334537}" presName="Name1" presStyleCnt="0"/>
      <dgm:spPr/>
    </dgm:pt>
    <dgm:pt modelId="{D6C11DA3-623E-4FA5-9B5A-A073D1A5F5AA}" type="pres">
      <dgm:prSet presAssocID="{A7CBAE51-EDE7-4144-924D-73DAFB334537}" presName="cycle" presStyleCnt="0"/>
      <dgm:spPr/>
    </dgm:pt>
    <dgm:pt modelId="{A89B2BDC-FD9F-4DEE-89FA-4DE8A326C940}" type="pres">
      <dgm:prSet presAssocID="{A7CBAE51-EDE7-4144-924D-73DAFB334537}" presName="srcNode" presStyleLbl="node1" presStyleIdx="0" presStyleCnt="3"/>
      <dgm:spPr/>
    </dgm:pt>
    <dgm:pt modelId="{678FB037-B7B1-4839-BDB1-B752F67B34CB}" type="pres">
      <dgm:prSet presAssocID="{A7CBAE51-EDE7-4144-924D-73DAFB334537}" presName="conn" presStyleLbl="parChTrans1D2" presStyleIdx="0" presStyleCnt="1"/>
      <dgm:spPr/>
    </dgm:pt>
    <dgm:pt modelId="{E9D6C081-2BD5-4652-AA1D-2481F0B41F84}" type="pres">
      <dgm:prSet presAssocID="{A7CBAE51-EDE7-4144-924D-73DAFB334537}" presName="extraNode" presStyleLbl="node1" presStyleIdx="0" presStyleCnt="3"/>
      <dgm:spPr/>
    </dgm:pt>
    <dgm:pt modelId="{FC72B8B7-BBD9-4979-8698-C5687D939B8E}" type="pres">
      <dgm:prSet presAssocID="{A7CBAE51-EDE7-4144-924D-73DAFB334537}" presName="dstNode" presStyleLbl="node1" presStyleIdx="0" presStyleCnt="3"/>
      <dgm:spPr/>
    </dgm:pt>
    <dgm:pt modelId="{89644E13-1DBA-43E8-9A7C-D283AC32A6A7}" type="pres">
      <dgm:prSet presAssocID="{D6706194-03B8-4411-96A3-F034932D57AE}" presName="text_1" presStyleLbl="node1" presStyleIdx="0" presStyleCnt="3">
        <dgm:presLayoutVars>
          <dgm:bulletEnabled val="1"/>
        </dgm:presLayoutVars>
      </dgm:prSet>
      <dgm:spPr/>
    </dgm:pt>
    <dgm:pt modelId="{84091C33-E34C-44AB-96A4-1A7BA853B5D9}" type="pres">
      <dgm:prSet presAssocID="{D6706194-03B8-4411-96A3-F034932D57AE}" presName="accent_1" presStyleCnt="0"/>
      <dgm:spPr/>
    </dgm:pt>
    <dgm:pt modelId="{C4F3DA44-1394-4B4B-B33B-2A789B0E9658}" type="pres">
      <dgm:prSet presAssocID="{D6706194-03B8-4411-96A3-F034932D57AE}" presName="accentRepeatNode" presStyleLbl="solidFgAcc1" presStyleIdx="0" presStyleCnt="3"/>
      <dgm:spPr/>
    </dgm:pt>
    <dgm:pt modelId="{618EDF76-E411-4A14-9BEB-59A67E3F6303}" type="pres">
      <dgm:prSet presAssocID="{6A72B480-2103-40ED-9E6D-F7EA70483B13}" presName="text_2" presStyleLbl="node1" presStyleIdx="1" presStyleCnt="3">
        <dgm:presLayoutVars>
          <dgm:bulletEnabled val="1"/>
        </dgm:presLayoutVars>
      </dgm:prSet>
      <dgm:spPr/>
    </dgm:pt>
    <dgm:pt modelId="{09E7A968-77B5-45DF-AD3E-25FC64DA1578}" type="pres">
      <dgm:prSet presAssocID="{6A72B480-2103-40ED-9E6D-F7EA70483B13}" presName="accent_2" presStyleCnt="0"/>
      <dgm:spPr/>
    </dgm:pt>
    <dgm:pt modelId="{D5FD112B-74E4-4184-BC8F-C482289E2D2A}" type="pres">
      <dgm:prSet presAssocID="{6A72B480-2103-40ED-9E6D-F7EA70483B13}" presName="accentRepeatNode" presStyleLbl="solidFgAcc1" presStyleIdx="1" presStyleCnt="3"/>
      <dgm:spPr/>
    </dgm:pt>
    <dgm:pt modelId="{AAD99E5C-DA23-4490-88FB-CE09B814264F}" type="pres">
      <dgm:prSet presAssocID="{7F1CAB59-DCA6-4D18-9C9C-CFC6149A723F}" presName="text_3" presStyleLbl="node1" presStyleIdx="2" presStyleCnt="3">
        <dgm:presLayoutVars>
          <dgm:bulletEnabled val="1"/>
        </dgm:presLayoutVars>
      </dgm:prSet>
      <dgm:spPr/>
    </dgm:pt>
    <dgm:pt modelId="{CE83BABF-3939-4225-A25D-CBD199FC2843}" type="pres">
      <dgm:prSet presAssocID="{7F1CAB59-DCA6-4D18-9C9C-CFC6149A723F}" presName="accent_3" presStyleCnt="0"/>
      <dgm:spPr/>
    </dgm:pt>
    <dgm:pt modelId="{49ACDFD7-39F4-44E7-9681-4B116007D092}" type="pres">
      <dgm:prSet presAssocID="{7F1CAB59-DCA6-4D18-9C9C-CFC6149A723F}" presName="accentRepeatNode" presStyleLbl="solidFgAcc1" presStyleIdx="2" presStyleCnt="3"/>
      <dgm:spPr/>
    </dgm:pt>
  </dgm:ptLst>
  <dgm:cxnLst>
    <dgm:cxn modelId="{D298A109-9245-406A-84CE-B8A0EBD4CC4B}" srcId="{A7CBAE51-EDE7-4144-924D-73DAFB334537}" destId="{D6706194-03B8-4411-96A3-F034932D57AE}" srcOrd="0" destOrd="0" parTransId="{3B6B3089-6666-472A-BB9F-30D845A15FBA}" sibTransId="{14DB1A11-06C0-4FB4-B4F0-5E45AE823981}"/>
    <dgm:cxn modelId="{D5876214-8CFA-43BC-91B8-41770940CF63}" type="presOf" srcId="{D6706194-03B8-4411-96A3-F034932D57AE}" destId="{89644E13-1DBA-43E8-9A7C-D283AC32A6A7}" srcOrd="0" destOrd="0" presId="urn:microsoft.com/office/officeart/2008/layout/VerticalCurvedList"/>
    <dgm:cxn modelId="{73B56E50-A0BA-473B-B953-2FA00DD7F7C2}" type="presOf" srcId="{A7CBAE51-EDE7-4144-924D-73DAFB334537}" destId="{F6579DEB-11AA-4E4C-86D6-F1AF11B3B6A7}" srcOrd="0" destOrd="0" presId="urn:microsoft.com/office/officeart/2008/layout/VerticalCurvedList"/>
    <dgm:cxn modelId="{BDF1E457-A4AE-4CC9-8DEC-6AA9E033B259}" type="presOf" srcId="{6A72B480-2103-40ED-9E6D-F7EA70483B13}" destId="{618EDF76-E411-4A14-9BEB-59A67E3F6303}" srcOrd="0" destOrd="0" presId="urn:microsoft.com/office/officeart/2008/layout/VerticalCurvedList"/>
    <dgm:cxn modelId="{57A0E490-D4EF-4C7A-A1B4-B2C1C091DCBF}" srcId="{A7CBAE51-EDE7-4144-924D-73DAFB334537}" destId="{6A72B480-2103-40ED-9E6D-F7EA70483B13}" srcOrd="1" destOrd="0" parTransId="{5CE9D7A8-EB14-4451-ACEC-08F6B1953AC7}" sibTransId="{38105BCC-3927-4772-9340-E57092AB13A2}"/>
    <dgm:cxn modelId="{F14E0896-CE52-447F-A585-AA2D765ACDA2}" type="presOf" srcId="{7F1CAB59-DCA6-4D18-9C9C-CFC6149A723F}" destId="{AAD99E5C-DA23-4490-88FB-CE09B814264F}" srcOrd="0" destOrd="0" presId="urn:microsoft.com/office/officeart/2008/layout/VerticalCurvedList"/>
    <dgm:cxn modelId="{802F17B2-FE80-41D0-BD05-978BD9F57367}" srcId="{A7CBAE51-EDE7-4144-924D-73DAFB334537}" destId="{7F1CAB59-DCA6-4D18-9C9C-CFC6149A723F}" srcOrd="2" destOrd="0" parTransId="{CFD654F0-1D56-4968-BF79-B370C3FEDED7}" sibTransId="{4DD7DE39-4043-4F7A-ADC3-C0A8A91D6201}"/>
    <dgm:cxn modelId="{93BBF5B8-0099-4AA3-8126-BEDB85FDDFD2}" type="presOf" srcId="{14DB1A11-06C0-4FB4-B4F0-5E45AE823981}" destId="{678FB037-B7B1-4839-BDB1-B752F67B34CB}" srcOrd="0" destOrd="0" presId="urn:microsoft.com/office/officeart/2008/layout/VerticalCurvedList"/>
    <dgm:cxn modelId="{E2E20B5E-F6A7-4BA9-8309-4E1AF868EFA8}" type="presParOf" srcId="{F6579DEB-11AA-4E4C-86D6-F1AF11B3B6A7}" destId="{82F78B8F-F61D-4BCE-AD80-ED7D9C9833C5}" srcOrd="0" destOrd="0" presId="urn:microsoft.com/office/officeart/2008/layout/VerticalCurvedList"/>
    <dgm:cxn modelId="{297929DC-01DB-4CF1-80D4-7686B3B8F289}" type="presParOf" srcId="{82F78B8F-F61D-4BCE-AD80-ED7D9C9833C5}" destId="{D6C11DA3-623E-4FA5-9B5A-A073D1A5F5AA}" srcOrd="0" destOrd="0" presId="urn:microsoft.com/office/officeart/2008/layout/VerticalCurvedList"/>
    <dgm:cxn modelId="{6F89D679-3976-4E8C-9DF7-3CE498B3FA72}" type="presParOf" srcId="{D6C11DA3-623E-4FA5-9B5A-A073D1A5F5AA}" destId="{A89B2BDC-FD9F-4DEE-89FA-4DE8A326C940}" srcOrd="0" destOrd="0" presId="urn:microsoft.com/office/officeart/2008/layout/VerticalCurvedList"/>
    <dgm:cxn modelId="{D9F2DF8A-D096-4C8D-BAA0-B4D6A831AE66}" type="presParOf" srcId="{D6C11DA3-623E-4FA5-9B5A-A073D1A5F5AA}" destId="{678FB037-B7B1-4839-BDB1-B752F67B34CB}" srcOrd="1" destOrd="0" presId="urn:microsoft.com/office/officeart/2008/layout/VerticalCurvedList"/>
    <dgm:cxn modelId="{72E53B99-60FA-4029-BE2F-218382A2F728}" type="presParOf" srcId="{D6C11DA3-623E-4FA5-9B5A-A073D1A5F5AA}" destId="{E9D6C081-2BD5-4652-AA1D-2481F0B41F84}" srcOrd="2" destOrd="0" presId="urn:microsoft.com/office/officeart/2008/layout/VerticalCurvedList"/>
    <dgm:cxn modelId="{04167296-FF84-4588-A668-ECAB0541AEA8}" type="presParOf" srcId="{D6C11DA3-623E-4FA5-9B5A-A073D1A5F5AA}" destId="{FC72B8B7-BBD9-4979-8698-C5687D939B8E}" srcOrd="3" destOrd="0" presId="urn:microsoft.com/office/officeart/2008/layout/VerticalCurvedList"/>
    <dgm:cxn modelId="{2BF2D883-DFAA-4FD6-9359-EF6A213EF7E1}" type="presParOf" srcId="{82F78B8F-F61D-4BCE-AD80-ED7D9C9833C5}" destId="{89644E13-1DBA-43E8-9A7C-D283AC32A6A7}" srcOrd="1" destOrd="0" presId="urn:microsoft.com/office/officeart/2008/layout/VerticalCurvedList"/>
    <dgm:cxn modelId="{4F136E62-F4E1-41E8-9F4C-FD24D9BB6673}" type="presParOf" srcId="{82F78B8F-F61D-4BCE-AD80-ED7D9C9833C5}" destId="{84091C33-E34C-44AB-96A4-1A7BA853B5D9}" srcOrd="2" destOrd="0" presId="urn:microsoft.com/office/officeart/2008/layout/VerticalCurvedList"/>
    <dgm:cxn modelId="{489EF6E8-BEE8-43F9-940A-A593389ABFE1}" type="presParOf" srcId="{84091C33-E34C-44AB-96A4-1A7BA853B5D9}" destId="{C4F3DA44-1394-4B4B-B33B-2A789B0E9658}" srcOrd="0" destOrd="0" presId="urn:microsoft.com/office/officeart/2008/layout/VerticalCurvedList"/>
    <dgm:cxn modelId="{73055D74-CFBF-4178-B376-067CCB96C91E}" type="presParOf" srcId="{82F78B8F-F61D-4BCE-AD80-ED7D9C9833C5}" destId="{618EDF76-E411-4A14-9BEB-59A67E3F6303}" srcOrd="3" destOrd="0" presId="urn:microsoft.com/office/officeart/2008/layout/VerticalCurvedList"/>
    <dgm:cxn modelId="{877C09D7-D384-4982-A0AF-F9B0076B67DB}" type="presParOf" srcId="{82F78B8F-F61D-4BCE-AD80-ED7D9C9833C5}" destId="{09E7A968-77B5-45DF-AD3E-25FC64DA1578}" srcOrd="4" destOrd="0" presId="urn:microsoft.com/office/officeart/2008/layout/VerticalCurvedList"/>
    <dgm:cxn modelId="{98A8C52F-4CEE-4953-9419-6114529005CD}" type="presParOf" srcId="{09E7A968-77B5-45DF-AD3E-25FC64DA1578}" destId="{D5FD112B-74E4-4184-BC8F-C482289E2D2A}" srcOrd="0" destOrd="0" presId="urn:microsoft.com/office/officeart/2008/layout/VerticalCurvedList"/>
    <dgm:cxn modelId="{4338AF1C-7E77-4419-8734-3B786939B9DF}" type="presParOf" srcId="{82F78B8F-F61D-4BCE-AD80-ED7D9C9833C5}" destId="{AAD99E5C-DA23-4490-88FB-CE09B814264F}" srcOrd="5" destOrd="0" presId="urn:microsoft.com/office/officeart/2008/layout/VerticalCurvedList"/>
    <dgm:cxn modelId="{580A428E-1B40-4EA7-98F1-85D528473511}" type="presParOf" srcId="{82F78B8F-F61D-4BCE-AD80-ED7D9C9833C5}" destId="{CE83BABF-3939-4225-A25D-CBD199FC2843}" srcOrd="6" destOrd="0" presId="urn:microsoft.com/office/officeart/2008/layout/VerticalCurvedList"/>
    <dgm:cxn modelId="{215D7616-B6A2-4C1D-B4BF-A500B2FB7EE8}" type="presParOf" srcId="{CE83BABF-3939-4225-A25D-CBD199FC2843}" destId="{49ACDFD7-39F4-44E7-9681-4B116007D09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diagrams.loki3.com/BracketList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ChainDrive</a:t>
          </a:r>
          <a:endParaRPr lang="en-US" dirty="0"/>
        </a:p>
        <a:p>
          <a:r>
            <a:rPr lang="en-US" altLang="zh-CN" dirty="0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E498DC9C-A9A8-4837-85AD-603F06C16D02}" type="pres">
      <dgm:prSet presAssocID="{29BACC3D-9324-4B89-913B-701FEE6FD8F0}" presName="Name0" presStyleCnt="0">
        <dgm:presLayoutVars>
          <dgm:dir/>
          <dgm:animLvl val="lvl"/>
          <dgm:resizeHandles val="exact"/>
        </dgm:presLayoutVars>
      </dgm:prSet>
      <dgm:spPr/>
    </dgm:pt>
    <dgm:pt modelId="{675E7731-CBD8-408B-A1C0-28999BAB76C1}" type="pres">
      <dgm:prSet presAssocID="{22FB3313-E565-4660-82A6-6935EC122AFF}" presName="linNode" presStyleCnt="0"/>
      <dgm:spPr/>
    </dgm:pt>
    <dgm:pt modelId="{51ADD098-F2F1-4676-8266-60B6F37A550E}" type="pres">
      <dgm:prSet presAssocID="{22FB3313-E565-4660-82A6-6935EC122AFF}" presName="parTx" presStyleLbl="revTx" presStyleIdx="0" presStyleCnt="3">
        <dgm:presLayoutVars>
          <dgm:chMax val="1"/>
          <dgm:bulletEnabled val="1"/>
        </dgm:presLayoutVars>
      </dgm:prSet>
      <dgm:spPr/>
    </dgm:pt>
    <dgm:pt modelId="{5A91B4DC-1145-4849-B4CE-3D22DEA01143}" type="pres">
      <dgm:prSet presAssocID="{22FB3313-E565-4660-82A6-6935EC122AFF}" presName="bracket" presStyleLbl="parChTrans1D1" presStyleIdx="0" presStyleCnt="3"/>
      <dgm:spPr/>
    </dgm:pt>
    <dgm:pt modelId="{42EA5F31-26C2-4BA2-9A52-D7FF4D239B02}" type="pres">
      <dgm:prSet presAssocID="{22FB3313-E565-4660-82A6-6935EC122AFF}" presName="spH" presStyleCnt="0"/>
      <dgm:spPr/>
    </dgm:pt>
    <dgm:pt modelId="{80F10ACE-659A-4E4C-A04A-AD2085D1F086}" type="pres">
      <dgm:prSet presAssocID="{22FB3313-E565-4660-82A6-6935EC122AFF}" presName="desTx" presStyleLbl="node1" presStyleIdx="0" presStyleCnt="3">
        <dgm:presLayoutVars>
          <dgm:bulletEnabled val="1"/>
        </dgm:presLayoutVars>
      </dgm:prSet>
      <dgm:spPr/>
    </dgm:pt>
    <dgm:pt modelId="{97375E05-BE04-4A9E-803B-7BA30B191760}" type="pres">
      <dgm:prSet presAssocID="{AF8DABE0-8A79-43B5-9540-802619D9508A}" presName="spV" presStyleCnt="0"/>
      <dgm:spPr/>
    </dgm:pt>
    <dgm:pt modelId="{D59D8FE2-CFE4-4D4D-92DE-F46DD35CB19B}" type="pres">
      <dgm:prSet presAssocID="{98AE94E7-342B-4C05-B798-87CD79D510BD}" presName="linNode" presStyleCnt="0"/>
      <dgm:spPr/>
    </dgm:pt>
    <dgm:pt modelId="{B4A477F8-36B1-408C-AFCB-BFA5A922C329}" type="pres">
      <dgm:prSet presAssocID="{98AE94E7-342B-4C05-B798-87CD79D510BD}" presName="parTx" presStyleLbl="revTx" presStyleIdx="1" presStyleCnt="3">
        <dgm:presLayoutVars>
          <dgm:chMax val="1"/>
          <dgm:bulletEnabled val="1"/>
        </dgm:presLayoutVars>
      </dgm:prSet>
      <dgm:spPr/>
    </dgm:pt>
    <dgm:pt modelId="{E51C4556-E15D-43B1-BF9E-D78F84B16CFE}" type="pres">
      <dgm:prSet presAssocID="{98AE94E7-342B-4C05-B798-87CD79D510BD}" presName="bracket" presStyleLbl="parChTrans1D1" presStyleIdx="1" presStyleCnt="3"/>
      <dgm:spPr/>
    </dgm:pt>
    <dgm:pt modelId="{3EA50CC6-B4BC-4E97-A127-B12FF997EB24}" type="pres">
      <dgm:prSet presAssocID="{98AE94E7-342B-4C05-B798-87CD79D510BD}" presName="spH" presStyleCnt="0"/>
      <dgm:spPr/>
    </dgm:pt>
    <dgm:pt modelId="{C667822B-9804-4F45-873D-343351F0BFE0}" type="pres">
      <dgm:prSet presAssocID="{98AE94E7-342B-4C05-B798-87CD79D510BD}" presName="desTx" presStyleLbl="node1" presStyleIdx="1" presStyleCnt="3">
        <dgm:presLayoutVars>
          <dgm:bulletEnabled val="1"/>
        </dgm:presLayoutVars>
      </dgm:prSet>
      <dgm:spPr/>
    </dgm:pt>
    <dgm:pt modelId="{A8D99409-ABD9-422C-8E1F-5F76AB040C34}" type="pres">
      <dgm:prSet presAssocID="{05BE3085-CC3A-40A5-AC3C-A209C92DD71A}" presName="spV" presStyleCnt="0"/>
      <dgm:spPr/>
    </dgm:pt>
    <dgm:pt modelId="{0A3B95D9-7AD4-4CA7-9A7A-13E34BB0621A}" type="pres">
      <dgm:prSet presAssocID="{E2D9B0AE-B2E1-4C32-B4EE-868F399A4EFC}" presName="linNode" presStyleCnt="0"/>
      <dgm:spPr/>
    </dgm:pt>
    <dgm:pt modelId="{E98E9D82-9727-43B8-B391-FA53201E6948}" type="pres">
      <dgm:prSet presAssocID="{E2D9B0AE-B2E1-4C32-B4EE-868F399A4EFC}" presName="parTx" presStyleLbl="revTx" presStyleIdx="2" presStyleCnt="3">
        <dgm:presLayoutVars>
          <dgm:chMax val="1"/>
          <dgm:bulletEnabled val="1"/>
        </dgm:presLayoutVars>
      </dgm:prSet>
      <dgm:spPr/>
    </dgm:pt>
    <dgm:pt modelId="{18A2006A-A92B-4CB2-A2AC-9F0E4BEBFCAF}" type="pres">
      <dgm:prSet presAssocID="{E2D9B0AE-B2E1-4C32-B4EE-868F399A4EFC}" presName="bracket" presStyleLbl="parChTrans1D1" presStyleIdx="2" presStyleCnt="3"/>
      <dgm:spPr/>
    </dgm:pt>
    <dgm:pt modelId="{CF98ACEB-B4CC-4227-A3EF-249879948830}" type="pres">
      <dgm:prSet presAssocID="{E2D9B0AE-B2E1-4C32-B4EE-868F399A4EFC}" presName="spH" presStyleCnt="0"/>
      <dgm:spPr/>
    </dgm:pt>
    <dgm:pt modelId="{E89CE864-0D88-443E-9A57-4A89CB07FC10}" type="pres">
      <dgm:prSet presAssocID="{E2D9B0AE-B2E1-4C32-B4EE-868F399A4EFC}" presName="desTx" presStyleLbl="node1" presStyleIdx="2" presStyleCnt="3">
        <dgm:presLayoutVars>
          <dgm:bulletEnabled val="1"/>
        </dgm:presLayoutVars>
      </dgm:prSet>
      <dgm:spPr/>
    </dgm:pt>
  </dgm:ptLst>
  <dgm:cxnLst>
    <dgm:cxn modelId="{D2F9850C-606D-47AC-A909-6E31D8E08D77}" type="presOf" srcId="{8C2149D9-2CEE-4804-A301-3FBAF1A72755}" destId="{80F10ACE-659A-4E4C-A04A-AD2085D1F086}" srcOrd="0" destOrd="0" presId="urn:diagrams.loki3.com/BracketList"/>
    <dgm:cxn modelId="{69CAAD0E-0854-43DD-87BE-4993EF6EF4CC}" type="presOf" srcId="{29BACC3D-9324-4B89-913B-701FEE6FD8F0}" destId="{E498DC9C-A9A8-4837-85AD-603F06C16D02}" srcOrd="0" destOrd="0" presId="urn:diagrams.loki3.com/BracketList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F01B0730-4B4F-463F-B876-C15B32EFEB2B}" type="presOf" srcId="{777C85E9-860D-4A24-80E6-29B6D343EE59}" destId="{C667822B-9804-4F45-873D-343351F0BFE0}" srcOrd="0" destOrd="0" presId="urn:diagrams.loki3.com/BracketList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15838541-5B25-4AA0-B41F-AE38EA14C4CB}" type="presOf" srcId="{98AE94E7-342B-4C05-B798-87CD79D510BD}" destId="{B4A477F8-36B1-408C-AFCB-BFA5A922C329}" srcOrd="0" destOrd="0" presId="urn:diagrams.loki3.com/BracketList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738E77BD-3847-433F-9D64-46DDB84EC918}" type="presOf" srcId="{E2D9B0AE-B2E1-4C32-B4EE-868F399A4EFC}" destId="{E98E9D82-9727-43B8-B391-FA53201E6948}" srcOrd="0" destOrd="0" presId="urn:diagrams.loki3.com/BracketList"/>
    <dgm:cxn modelId="{A318F3C3-9CEF-4E86-B3C5-E74CAA2EDE83}" type="presOf" srcId="{8590CBE5-4094-4141-853B-9A01432EA477}" destId="{E89CE864-0D88-443E-9A57-4A89CB07FC10}" srcOrd="0" destOrd="0" presId="urn:diagrams.loki3.com/BracketList"/>
    <dgm:cxn modelId="{DDBD6CD2-979D-416F-9FA8-DF206426F77F}" type="presOf" srcId="{22FB3313-E565-4660-82A6-6935EC122AFF}" destId="{51ADD098-F2F1-4676-8266-60B6F37A550E}" srcOrd="0" destOrd="0" presId="urn:diagrams.loki3.com/BracketList"/>
    <dgm:cxn modelId="{A52696CE-00B1-4A6B-8663-9E220892D466}" type="presParOf" srcId="{E498DC9C-A9A8-4837-85AD-603F06C16D02}" destId="{675E7731-CBD8-408B-A1C0-28999BAB76C1}" srcOrd="0" destOrd="0" presId="urn:diagrams.loki3.com/BracketList"/>
    <dgm:cxn modelId="{832F261F-614B-4B83-9EEC-0442B5140C93}" type="presParOf" srcId="{675E7731-CBD8-408B-A1C0-28999BAB76C1}" destId="{51ADD098-F2F1-4676-8266-60B6F37A550E}" srcOrd="0" destOrd="0" presId="urn:diagrams.loki3.com/BracketList"/>
    <dgm:cxn modelId="{40EDD6C9-D730-4E5A-9DAA-603F5AFFB39B}" type="presParOf" srcId="{675E7731-CBD8-408B-A1C0-28999BAB76C1}" destId="{5A91B4DC-1145-4849-B4CE-3D22DEA01143}" srcOrd="1" destOrd="0" presId="urn:diagrams.loki3.com/BracketList"/>
    <dgm:cxn modelId="{D58CED49-697F-44A7-8401-4D221BCBFE14}" type="presParOf" srcId="{675E7731-CBD8-408B-A1C0-28999BAB76C1}" destId="{42EA5F31-26C2-4BA2-9A52-D7FF4D239B02}" srcOrd="2" destOrd="0" presId="urn:diagrams.loki3.com/BracketList"/>
    <dgm:cxn modelId="{32804110-F3BB-4AE8-80E9-955A42430F5E}" type="presParOf" srcId="{675E7731-CBD8-408B-A1C0-28999BAB76C1}" destId="{80F10ACE-659A-4E4C-A04A-AD2085D1F086}" srcOrd="3" destOrd="0" presId="urn:diagrams.loki3.com/BracketList"/>
    <dgm:cxn modelId="{005FA99E-2531-474B-8B7C-DE4223D00BEB}" type="presParOf" srcId="{E498DC9C-A9A8-4837-85AD-603F06C16D02}" destId="{97375E05-BE04-4A9E-803B-7BA30B191760}" srcOrd="1" destOrd="0" presId="urn:diagrams.loki3.com/BracketList"/>
    <dgm:cxn modelId="{52274FF2-E66D-49F4-84CF-572A7B407B2F}" type="presParOf" srcId="{E498DC9C-A9A8-4837-85AD-603F06C16D02}" destId="{D59D8FE2-CFE4-4D4D-92DE-F46DD35CB19B}" srcOrd="2" destOrd="0" presId="urn:diagrams.loki3.com/BracketList"/>
    <dgm:cxn modelId="{4F8E87DF-88B0-4224-8FEB-C1674E0A81EB}" type="presParOf" srcId="{D59D8FE2-CFE4-4D4D-92DE-F46DD35CB19B}" destId="{B4A477F8-36B1-408C-AFCB-BFA5A922C329}" srcOrd="0" destOrd="0" presId="urn:diagrams.loki3.com/BracketList"/>
    <dgm:cxn modelId="{09CAD99D-3286-4E5B-96C0-1F36388E03B2}" type="presParOf" srcId="{D59D8FE2-CFE4-4D4D-92DE-F46DD35CB19B}" destId="{E51C4556-E15D-43B1-BF9E-D78F84B16CFE}" srcOrd="1" destOrd="0" presId="urn:diagrams.loki3.com/BracketList"/>
    <dgm:cxn modelId="{82B9D4DF-CC47-49F6-BF16-C3161B3124DD}" type="presParOf" srcId="{D59D8FE2-CFE4-4D4D-92DE-F46DD35CB19B}" destId="{3EA50CC6-B4BC-4E97-A127-B12FF997EB24}" srcOrd="2" destOrd="0" presId="urn:diagrams.loki3.com/BracketList"/>
    <dgm:cxn modelId="{F3F2CA71-EAA2-442C-B7E2-C59B58003E55}" type="presParOf" srcId="{D59D8FE2-CFE4-4D4D-92DE-F46DD35CB19B}" destId="{C667822B-9804-4F45-873D-343351F0BFE0}" srcOrd="3" destOrd="0" presId="urn:diagrams.loki3.com/BracketList"/>
    <dgm:cxn modelId="{71659699-2647-4C9C-B9C1-3E3978594243}" type="presParOf" srcId="{E498DC9C-A9A8-4837-85AD-603F06C16D02}" destId="{A8D99409-ABD9-422C-8E1F-5F76AB040C34}" srcOrd="3" destOrd="0" presId="urn:diagrams.loki3.com/BracketList"/>
    <dgm:cxn modelId="{460538B6-9A51-4DFB-A825-02E813E11B13}" type="presParOf" srcId="{E498DC9C-A9A8-4837-85AD-603F06C16D02}" destId="{0A3B95D9-7AD4-4CA7-9A7A-13E34BB0621A}" srcOrd="4" destOrd="0" presId="urn:diagrams.loki3.com/BracketList"/>
    <dgm:cxn modelId="{26B745C9-A5EA-4F50-B897-3AD9DD8B5118}" type="presParOf" srcId="{0A3B95D9-7AD4-4CA7-9A7A-13E34BB0621A}" destId="{E98E9D82-9727-43B8-B391-FA53201E6948}" srcOrd="0" destOrd="0" presId="urn:diagrams.loki3.com/BracketList"/>
    <dgm:cxn modelId="{D6006E34-6CC8-478C-94E1-4D1A6EF882FA}" type="presParOf" srcId="{0A3B95D9-7AD4-4CA7-9A7A-13E34BB0621A}" destId="{18A2006A-A92B-4CB2-A2AC-9F0E4BEBFCAF}" srcOrd="1" destOrd="0" presId="urn:diagrams.loki3.com/BracketList"/>
    <dgm:cxn modelId="{E5C45CA3-EBE3-47F5-8B89-7EE67DE39319}" type="presParOf" srcId="{0A3B95D9-7AD4-4CA7-9A7A-13E34BB0621A}" destId="{CF98ACEB-B4CC-4227-A3EF-249879948830}" srcOrd="2" destOrd="0" presId="urn:diagrams.loki3.com/BracketList"/>
    <dgm:cxn modelId="{4BBA4D7A-6AAC-4606-8FD5-D068B235535B}" type="presParOf" srcId="{0A3B95D9-7AD4-4CA7-9A7A-13E34BB0621A}" destId="{E89CE864-0D88-443E-9A57-4A89CB07FC1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4A59965-4F84-4609-BFB2-7BE7A63E15FF}" type="doc">
      <dgm:prSet loTypeId="urn:microsoft.com/office/officeart/2005/8/layout/pyramid2" loCatId="pyramid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BAED54-E781-4529-A018-D818C4D33C17}">
      <dgm:prSet phldrT="[Text]"/>
      <dgm:spPr/>
      <dgm:t>
        <a:bodyPr/>
        <a:lstStyle/>
        <a:p>
          <a:r>
            <a:rPr lang="zh-CN" altLang="en-US" dirty="0"/>
            <a:t>品端程序、浏览器</a:t>
          </a:r>
          <a:endParaRPr lang="en-US" dirty="0"/>
        </a:p>
      </dgm:t>
    </dgm:pt>
    <dgm:pt modelId="{F05D0523-769C-4F40-B6A9-B38D30062D4A}" type="parTrans" cxnId="{50F1C026-108F-4A58-B173-8104B33B8EE8}">
      <dgm:prSet/>
      <dgm:spPr/>
      <dgm:t>
        <a:bodyPr/>
        <a:lstStyle/>
        <a:p>
          <a:endParaRPr lang="en-US"/>
        </a:p>
      </dgm:t>
    </dgm:pt>
    <dgm:pt modelId="{1EC0E346-EA3F-4D1C-98D5-528D2681656C}" type="sibTrans" cxnId="{50F1C026-108F-4A58-B173-8104B33B8EE8}">
      <dgm:prSet/>
      <dgm:spPr/>
      <dgm:t>
        <a:bodyPr/>
        <a:lstStyle/>
        <a:p>
          <a:endParaRPr lang="en-US"/>
        </a:p>
      </dgm:t>
    </dgm:pt>
    <dgm:pt modelId="{049D1487-C874-42E1-B65C-B17CFDDE2A66}">
      <dgm:prSet phldrT="[Text]"/>
      <dgm:spPr/>
      <dgm:t>
        <a:bodyPr/>
        <a:lstStyle/>
        <a:p>
          <a:r>
            <a:rPr lang="zh-CN" altLang="en-US" dirty="0"/>
            <a:t>手机，移动终端，一体秤，</a:t>
          </a:r>
          <a:r>
            <a:rPr lang="en-US" altLang="zh-CN" dirty="0"/>
            <a:t>PC</a:t>
          </a:r>
          <a:r>
            <a:rPr lang="zh-CN" altLang="en-US" dirty="0"/>
            <a:t>工作站</a:t>
          </a:r>
          <a:endParaRPr lang="en-US" dirty="0"/>
        </a:p>
      </dgm:t>
    </dgm:pt>
    <dgm:pt modelId="{A2E2ABEB-6A97-48CE-B7F4-B2E64A9E50BD}" type="parTrans" cxnId="{76AFFE8F-6F22-40AF-97B4-159376FD95ED}">
      <dgm:prSet/>
      <dgm:spPr/>
      <dgm:t>
        <a:bodyPr/>
        <a:lstStyle/>
        <a:p>
          <a:endParaRPr lang="en-US"/>
        </a:p>
      </dgm:t>
    </dgm:pt>
    <dgm:pt modelId="{4D772BC0-2080-4765-B5F0-A94AAAF2C728}" type="sibTrans" cxnId="{76AFFE8F-6F22-40AF-97B4-159376FD95ED}">
      <dgm:prSet/>
      <dgm:spPr/>
      <dgm:t>
        <a:bodyPr/>
        <a:lstStyle/>
        <a:p>
          <a:endParaRPr lang="en-US"/>
        </a:p>
      </dgm:t>
    </dgm:pt>
    <dgm:pt modelId="{494077F3-A328-42A8-8CA6-21401E085E4D}">
      <dgm:prSet phldrT="[Text]"/>
      <dgm:spPr/>
      <dgm:t>
        <a:bodyPr/>
        <a:lstStyle/>
        <a:p>
          <a:r>
            <a:rPr lang="zh-CN" altLang="en-US" dirty="0"/>
            <a:t>微信公众号界面、</a:t>
          </a:r>
          <a:r>
            <a:rPr lang="en-US" altLang="zh-CN" dirty="0"/>
            <a:t>PWA</a:t>
          </a:r>
          <a:r>
            <a:rPr lang="zh-CN" altLang="en-US" dirty="0"/>
            <a:t>界面、管理操作界面</a:t>
          </a:r>
          <a:endParaRPr lang="en-US" dirty="0"/>
        </a:p>
      </dgm:t>
    </dgm:pt>
    <dgm:pt modelId="{78C0D5F1-7B5B-4D12-BC54-6CD61465C333}" type="parTrans" cxnId="{2E83E246-CD18-4100-B143-38F6B238A63A}">
      <dgm:prSet/>
      <dgm:spPr/>
      <dgm:t>
        <a:bodyPr/>
        <a:lstStyle/>
        <a:p>
          <a:endParaRPr lang="en-US"/>
        </a:p>
      </dgm:t>
    </dgm:pt>
    <dgm:pt modelId="{F647A3C1-3B47-46D9-920C-F0A670B73F66}" type="sibTrans" cxnId="{2E83E246-CD18-4100-B143-38F6B238A63A}">
      <dgm:prSet/>
      <dgm:spPr/>
      <dgm:t>
        <a:bodyPr/>
        <a:lstStyle/>
        <a:p>
          <a:endParaRPr lang="en-US"/>
        </a:p>
      </dgm:t>
    </dgm:pt>
    <dgm:pt modelId="{2FE82595-025B-4E3A-980D-AB74D6B5D755}" type="pres">
      <dgm:prSet presAssocID="{54A59965-4F84-4609-BFB2-7BE7A63E15FF}" presName="compositeShape" presStyleCnt="0">
        <dgm:presLayoutVars>
          <dgm:dir/>
          <dgm:resizeHandles/>
        </dgm:presLayoutVars>
      </dgm:prSet>
      <dgm:spPr/>
    </dgm:pt>
    <dgm:pt modelId="{E17CC098-8FE7-448E-94C3-C18AF355E438}" type="pres">
      <dgm:prSet presAssocID="{54A59965-4F84-4609-BFB2-7BE7A63E15FF}" presName="pyramid" presStyleLbl="node1" presStyleIdx="0" presStyleCnt="1"/>
      <dgm:spPr/>
    </dgm:pt>
    <dgm:pt modelId="{015E57C7-1157-417D-A5D4-CB6D3E534A7B}" type="pres">
      <dgm:prSet presAssocID="{54A59965-4F84-4609-BFB2-7BE7A63E15FF}" presName="theList" presStyleCnt="0"/>
      <dgm:spPr/>
    </dgm:pt>
    <dgm:pt modelId="{C96EA8DF-7383-4EAB-AA9B-E274983A31E2}" type="pres">
      <dgm:prSet presAssocID="{494077F3-A328-42A8-8CA6-21401E085E4D}" presName="aNode" presStyleLbl="fgAcc1" presStyleIdx="0" presStyleCnt="3">
        <dgm:presLayoutVars>
          <dgm:bulletEnabled val="1"/>
        </dgm:presLayoutVars>
      </dgm:prSet>
      <dgm:spPr/>
    </dgm:pt>
    <dgm:pt modelId="{9BB40A79-DD3C-4D7F-904F-73E088B15EEF}" type="pres">
      <dgm:prSet presAssocID="{494077F3-A328-42A8-8CA6-21401E085E4D}" presName="aSpace" presStyleCnt="0"/>
      <dgm:spPr/>
    </dgm:pt>
    <dgm:pt modelId="{42F108A6-A630-414D-8F0A-671D8390B369}" type="pres">
      <dgm:prSet presAssocID="{1CBAED54-E781-4529-A018-D818C4D33C17}" presName="aNode" presStyleLbl="fgAcc1" presStyleIdx="1" presStyleCnt="3">
        <dgm:presLayoutVars>
          <dgm:bulletEnabled val="1"/>
        </dgm:presLayoutVars>
      </dgm:prSet>
      <dgm:spPr/>
    </dgm:pt>
    <dgm:pt modelId="{52DBDC8F-94F0-438F-A56B-137F9D17D50D}" type="pres">
      <dgm:prSet presAssocID="{1CBAED54-E781-4529-A018-D818C4D33C17}" presName="aSpace" presStyleCnt="0"/>
      <dgm:spPr/>
    </dgm:pt>
    <dgm:pt modelId="{D5D11C3F-2A7D-400E-A3C5-FA569CE180FF}" type="pres">
      <dgm:prSet presAssocID="{049D1487-C874-42E1-B65C-B17CFDDE2A66}" presName="aNode" presStyleLbl="fgAcc1" presStyleIdx="2" presStyleCnt="3">
        <dgm:presLayoutVars>
          <dgm:bulletEnabled val="1"/>
        </dgm:presLayoutVars>
      </dgm:prSet>
      <dgm:spPr/>
    </dgm:pt>
    <dgm:pt modelId="{017BD65A-7D9B-4C37-AB8F-F46D927182EF}" type="pres">
      <dgm:prSet presAssocID="{049D1487-C874-42E1-B65C-B17CFDDE2A66}" presName="aSpace" presStyleCnt="0"/>
      <dgm:spPr/>
    </dgm:pt>
  </dgm:ptLst>
  <dgm:cxnLst>
    <dgm:cxn modelId="{7868FB0D-CEEE-481C-BA3B-BDEC80D0A088}" type="presOf" srcId="{494077F3-A328-42A8-8CA6-21401E085E4D}" destId="{C96EA8DF-7383-4EAB-AA9B-E274983A31E2}" srcOrd="0" destOrd="0" presId="urn:microsoft.com/office/officeart/2005/8/layout/pyramid2"/>
    <dgm:cxn modelId="{2823BC1F-CAA6-4682-A882-04B18CFD6D2F}" type="presOf" srcId="{54A59965-4F84-4609-BFB2-7BE7A63E15FF}" destId="{2FE82595-025B-4E3A-980D-AB74D6B5D755}" srcOrd="0" destOrd="0" presId="urn:microsoft.com/office/officeart/2005/8/layout/pyramid2"/>
    <dgm:cxn modelId="{50F1C026-108F-4A58-B173-8104B33B8EE8}" srcId="{54A59965-4F84-4609-BFB2-7BE7A63E15FF}" destId="{1CBAED54-E781-4529-A018-D818C4D33C17}" srcOrd="1" destOrd="0" parTransId="{F05D0523-769C-4F40-B6A9-B38D30062D4A}" sibTransId="{1EC0E346-EA3F-4D1C-98D5-528D2681656C}"/>
    <dgm:cxn modelId="{6CFA4934-2EA0-4409-98A0-21213BA8E6CE}" type="presOf" srcId="{049D1487-C874-42E1-B65C-B17CFDDE2A66}" destId="{D5D11C3F-2A7D-400E-A3C5-FA569CE180FF}" srcOrd="0" destOrd="0" presId="urn:microsoft.com/office/officeart/2005/8/layout/pyramid2"/>
    <dgm:cxn modelId="{2E83E246-CD18-4100-B143-38F6B238A63A}" srcId="{54A59965-4F84-4609-BFB2-7BE7A63E15FF}" destId="{494077F3-A328-42A8-8CA6-21401E085E4D}" srcOrd="0" destOrd="0" parTransId="{78C0D5F1-7B5B-4D12-BC54-6CD61465C333}" sibTransId="{F647A3C1-3B47-46D9-920C-F0A670B73F66}"/>
    <dgm:cxn modelId="{76AFFE8F-6F22-40AF-97B4-159376FD95ED}" srcId="{54A59965-4F84-4609-BFB2-7BE7A63E15FF}" destId="{049D1487-C874-42E1-B65C-B17CFDDE2A66}" srcOrd="2" destOrd="0" parTransId="{A2E2ABEB-6A97-48CE-B7F4-B2E64A9E50BD}" sibTransId="{4D772BC0-2080-4765-B5F0-A94AAAF2C728}"/>
    <dgm:cxn modelId="{9713C0D6-7BB1-47D5-AAE8-6DF94270C46E}" type="presOf" srcId="{1CBAED54-E781-4529-A018-D818C4D33C17}" destId="{42F108A6-A630-414D-8F0A-671D8390B369}" srcOrd="0" destOrd="0" presId="urn:microsoft.com/office/officeart/2005/8/layout/pyramid2"/>
    <dgm:cxn modelId="{D22CAEFB-D498-4005-81F6-0DB49FBE6F32}" type="presParOf" srcId="{2FE82595-025B-4E3A-980D-AB74D6B5D755}" destId="{E17CC098-8FE7-448E-94C3-C18AF355E438}" srcOrd="0" destOrd="0" presId="urn:microsoft.com/office/officeart/2005/8/layout/pyramid2"/>
    <dgm:cxn modelId="{B95D336A-DD26-473A-9BDD-BA68BE98A397}" type="presParOf" srcId="{2FE82595-025B-4E3A-980D-AB74D6B5D755}" destId="{015E57C7-1157-417D-A5D4-CB6D3E534A7B}" srcOrd="1" destOrd="0" presId="urn:microsoft.com/office/officeart/2005/8/layout/pyramid2"/>
    <dgm:cxn modelId="{1615965A-42AD-4E1F-8C79-8D8CFAE22197}" type="presParOf" srcId="{015E57C7-1157-417D-A5D4-CB6D3E534A7B}" destId="{C96EA8DF-7383-4EAB-AA9B-E274983A31E2}" srcOrd="0" destOrd="0" presId="urn:microsoft.com/office/officeart/2005/8/layout/pyramid2"/>
    <dgm:cxn modelId="{C627652C-4065-4138-A3AC-E732453A2B35}" type="presParOf" srcId="{015E57C7-1157-417D-A5D4-CB6D3E534A7B}" destId="{9BB40A79-DD3C-4D7F-904F-73E088B15EEF}" srcOrd="1" destOrd="0" presId="urn:microsoft.com/office/officeart/2005/8/layout/pyramid2"/>
    <dgm:cxn modelId="{09AA74B7-711B-4A7B-AC05-06B1940F2E77}" type="presParOf" srcId="{015E57C7-1157-417D-A5D4-CB6D3E534A7B}" destId="{42F108A6-A630-414D-8F0A-671D8390B369}" srcOrd="2" destOrd="0" presId="urn:microsoft.com/office/officeart/2005/8/layout/pyramid2"/>
    <dgm:cxn modelId="{06FCC440-62DE-4F05-90A4-B5FA1FD522E9}" type="presParOf" srcId="{015E57C7-1157-417D-A5D4-CB6D3E534A7B}" destId="{52DBDC8F-94F0-438F-A56B-137F9D17D50D}" srcOrd="3" destOrd="0" presId="urn:microsoft.com/office/officeart/2005/8/layout/pyramid2"/>
    <dgm:cxn modelId="{85859A93-C584-430C-8343-A984DC866CED}" type="presParOf" srcId="{015E57C7-1157-417D-A5D4-CB6D3E534A7B}" destId="{D5D11C3F-2A7D-400E-A3C5-FA569CE180FF}" srcOrd="4" destOrd="0" presId="urn:microsoft.com/office/officeart/2005/8/layout/pyramid2"/>
    <dgm:cxn modelId="{4639D61F-8235-4390-BE98-155167751764}" type="presParOf" srcId="{015E57C7-1157-417D-A5D4-CB6D3E534A7B}" destId="{017BD65A-7D9B-4C37-AB8F-F46D927182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F5F4549-715A-4CED-A357-D914EAB7AE6F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040263-4213-468A-B346-99F3DF1A215A}">
      <dgm:prSet phldrT="[Text]"/>
      <dgm:spPr/>
      <dgm:t>
        <a:bodyPr/>
        <a:lstStyle/>
        <a:p>
          <a:r>
            <a:rPr lang="en-US" dirty="0"/>
            <a:t>Store</a:t>
          </a:r>
        </a:p>
      </dgm:t>
    </dgm:pt>
    <dgm:pt modelId="{3283344D-D89A-400E-96FD-2F0EA3D9B8F2}" type="parTrans" cxnId="{1C92E473-E642-4034-AC83-53F961CD2E64}">
      <dgm:prSet/>
      <dgm:spPr/>
      <dgm:t>
        <a:bodyPr/>
        <a:lstStyle/>
        <a:p>
          <a:endParaRPr lang="en-US"/>
        </a:p>
      </dgm:t>
    </dgm:pt>
    <dgm:pt modelId="{1A93E824-6187-4EAB-9AD9-6B29A053E247}" type="sibTrans" cxnId="{1C92E473-E642-4034-AC83-53F961CD2E64}">
      <dgm:prSet/>
      <dgm:spPr/>
      <dgm:t>
        <a:bodyPr/>
        <a:lstStyle/>
        <a:p>
          <a:endParaRPr lang="en-US"/>
        </a:p>
      </dgm:t>
    </dgm:pt>
    <dgm:pt modelId="{FFCB32DA-E96F-4AC5-849C-C2BEB3BFCCBC}">
      <dgm:prSet phldrT="[Text]"/>
      <dgm:spPr/>
      <dgm:t>
        <a:bodyPr/>
        <a:lstStyle/>
        <a:p>
          <a:r>
            <a:rPr lang="en-US" dirty="0"/>
            <a:t>Web Service</a:t>
          </a:r>
        </a:p>
      </dgm:t>
    </dgm:pt>
    <dgm:pt modelId="{06458D12-D492-407A-8E57-7687C71203CE}" type="parTrans" cxnId="{16F21264-2C57-4977-BB7E-E4E5884E09BE}">
      <dgm:prSet/>
      <dgm:spPr/>
      <dgm:t>
        <a:bodyPr/>
        <a:lstStyle/>
        <a:p>
          <a:endParaRPr lang="en-US"/>
        </a:p>
      </dgm:t>
    </dgm:pt>
    <dgm:pt modelId="{08A2F333-2BFB-4495-A673-91649DB0B582}" type="sibTrans" cxnId="{16F21264-2C57-4977-BB7E-E4E5884E09BE}">
      <dgm:prSet/>
      <dgm:spPr/>
      <dgm:t>
        <a:bodyPr/>
        <a:lstStyle/>
        <a:p>
          <a:endParaRPr lang="en-US"/>
        </a:p>
      </dgm:t>
    </dgm:pt>
    <dgm:pt modelId="{D1415B04-8652-459E-9648-D5EBBA57A6E4}">
      <dgm:prSet phldrT="[Text]"/>
      <dgm:spPr/>
      <dgm:t>
        <a:bodyPr/>
        <a:lstStyle/>
        <a:p>
          <a:r>
            <a:rPr lang="en-US" dirty="0"/>
            <a:t>Web Service</a:t>
          </a:r>
        </a:p>
      </dgm:t>
    </dgm:pt>
    <dgm:pt modelId="{D273BDCD-77DA-409C-B3CC-D97D4856B86A}" type="parTrans" cxnId="{BECA7D04-0EB9-4272-B2B6-587416C9A3D1}">
      <dgm:prSet/>
      <dgm:spPr/>
      <dgm:t>
        <a:bodyPr/>
        <a:lstStyle/>
        <a:p>
          <a:endParaRPr lang="en-US"/>
        </a:p>
      </dgm:t>
    </dgm:pt>
    <dgm:pt modelId="{B5D1D907-6B91-45F8-99F5-93CA46DFBDAC}" type="sibTrans" cxnId="{BECA7D04-0EB9-4272-B2B6-587416C9A3D1}">
      <dgm:prSet/>
      <dgm:spPr/>
      <dgm:t>
        <a:bodyPr/>
        <a:lstStyle/>
        <a:p>
          <a:endParaRPr lang="en-US"/>
        </a:p>
      </dgm:t>
    </dgm:pt>
    <dgm:pt modelId="{1E85758A-7CCA-479F-A1AE-2586E21A32FA}">
      <dgm:prSet phldrT="[Text]"/>
      <dgm:spPr/>
      <dgm:t>
        <a:bodyPr/>
        <a:lstStyle/>
        <a:p>
          <a:r>
            <a:rPr lang="en-US" altLang="zh-CN" dirty="0"/>
            <a:t>Shared Cache</a:t>
          </a:r>
          <a:endParaRPr lang="en-US" dirty="0"/>
        </a:p>
      </dgm:t>
    </dgm:pt>
    <dgm:pt modelId="{1FABDDE7-E863-46CE-8946-84F71B861BDC}" type="parTrans" cxnId="{C6E6ACEB-6450-408B-B312-49A611E42C04}">
      <dgm:prSet/>
      <dgm:spPr/>
      <dgm:t>
        <a:bodyPr/>
        <a:lstStyle/>
        <a:p>
          <a:endParaRPr lang="en-US"/>
        </a:p>
      </dgm:t>
    </dgm:pt>
    <dgm:pt modelId="{E29235E4-0E30-4E2A-8A42-C0167102082E}" type="sibTrans" cxnId="{C6E6ACEB-6450-408B-B312-49A611E42C04}">
      <dgm:prSet/>
      <dgm:spPr/>
      <dgm:t>
        <a:bodyPr/>
        <a:lstStyle/>
        <a:p>
          <a:endParaRPr lang="en-US"/>
        </a:p>
      </dgm:t>
    </dgm:pt>
    <dgm:pt modelId="{FC492203-CAC0-4C18-A613-8F918E65E212}">
      <dgm:prSet phldrT="[Text]"/>
      <dgm:spPr/>
      <dgm:t>
        <a:bodyPr/>
        <a:lstStyle/>
        <a:p>
          <a:r>
            <a:rPr lang="en-US" altLang="zh-CN" dirty="0"/>
            <a:t>Shared Cache</a:t>
          </a:r>
          <a:endParaRPr lang="en-US" dirty="0"/>
        </a:p>
      </dgm:t>
    </dgm:pt>
    <dgm:pt modelId="{586090D3-2881-4404-B2D8-201A890326A8}" type="parTrans" cxnId="{EE1374FD-5A02-43CF-BD31-8B3E37ECEC40}">
      <dgm:prSet/>
      <dgm:spPr/>
      <dgm:t>
        <a:bodyPr/>
        <a:lstStyle/>
        <a:p>
          <a:endParaRPr lang="en-US"/>
        </a:p>
      </dgm:t>
    </dgm:pt>
    <dgm:pt modelId="{09DD8388-A15C-4EF2-A508-C730EF6AB654}" type="sibTrans" cxnId="{EE1374FD-5A02-43CF-BD31-8B3E37ECEC40}">
      <dgm:prSet/>
      <dgm:spPr/>
      <dgm:t>
        <a:bodyPr/>
        <a:lstStyle/>
        <a:p>
          <a:endParaRPr lang="en-US"/>
        </a:p>
      </dgm:t>
    </dgm:pt>
    <dgm:pt modelId="{6CE82A89-FD6C-4C5E-8C47-95C73B548665}">
      <dgm:prSet phldrT="[Text]"/>
      <dgm:spPr/>
      <dgm:t>
        <a:bodyPr/>
        <a:lstStyle/>
        <a:p>
          <a:r>
            <a:rPr lang="en-US" dirty="0"/>
            <a:t>Content</a:t>
          </a:r>
        </a:p>
      </dgm:t>
    </dgm:pt>
    <dgm:pt modelId="{34ED32A8-CF22-42DB-845C-C4BD4EA697F5}" type="parTrans" cxnId="{261844AB-B2A6-403C-A15C-1452A657CAAF}">
      <dgm:prSet/>
      <dgm:spPr/>
      <dgm:t>
        <a:bodyPr/>
        <a:lstStyle/>
        <a:p>
          <a:endParaRPr lang="en-US"/>
        </a:p>
      </dgm:t>
    </dgm:pt>
    <dgm:pt modelId="{704E14EB-34D3-4FB7-8177-27844EDEAF26}" type="sibTrans" cxnId="{261844AB-B2A6-403C-A15C-1452A657CAAF}">
      <dgm:prSet/>
      <dgm:spPr/>
      <dgm:t>
        <a:bodyPr/>
        <a:lstStyle/>
        <a:p>
          <a:endParaRPr lang="en-US"/>
        </a:p>
      </dgm:t>
    </dgm:pt>
    <dgm:pt modelId="{EDC38590-98FE-45AE-8A80-A7226B8D7F75}">
      <dgm:prSet phldrT="[Text]"/>
      <dgm:spPr/>
      <dgm:t>
        <a:bodyPr/>
        <a:lstStyle/>
        <a:p>
          <a:r>
            <a:rPr lang="en-US" dirty="0"/>
            <a:t>Files</a:t>
          </a:r>
        </a:p>
      </dgm:t>
    </dgm:pt>
    <dgm:pt modelId="{264EFA66-22F2-4234-934C-968A043B1C27}" type="parTrans" cxnId="{489B2617-A026-4753-AE76-638C43E6EABD}">
      <dgm:prSet/>
      <dgm:spPr/>
      <dgm:t>
        <a:bodyPr/>
        <a:lstStyle/>
        <a:p>
          <a:endParaRPr lang="en-US"/>
        </a:p>
      </dgm:t>
    </dgm:pt>
    <dgm:pt modelId="{1344FE60-CC45-499B-8806-88665F2B6FB6}" type="sibTrans" cxnId="{489B2617-A026-4753-AE76-638C43E6EABD}">
      <dgm:prSet/>
      <dgm:spPr/>
      <dgm:t>
        <a:bodyPr/>
        <a:lstStyle/>
        <a:p>
          <a:endParaRPr lang="en-US"/>
        </a:p>
      </dgm:t>
    </dgm:pt>
    <dgm:pt modelId="{387B4FBE-B563-44FF-9184-8F4695E784D2}">
      <dgm:prSet phldrT="[Text]"/>
      <dgm:spPr/>
      <dgm:t>
        <a:bodyPr/>
        <a:lstStyle/>
        <a:p>
          <a:r>
            <a:rPr lang="en-US" dirty="0"/>
            <a:t>Works &amp; Actions</a:t>
          </a:r>
        </a:p>
      </dgm:t>
    </dgm:pt>
    <dgm:pt modelId="{9CBD4CF0-8AB2-4C15-8967-D33FC44BC442}" type="parTrans" cxnId="{6C731676-A39F-41F6-A610-0B6948E692D9}">
      <dgm:prSet/>
      <dgm:spPr/>
      <dgm:t>
        <a:bodyPr/>
        <a:lstStyle/>
        <a:p>
          <a:endParaRPr lang="en-US"/>
        </a:p>
      </dgm:t>
    </dgm:pt>
    <dgm:pt modelId="{23280428-769B-4D7D-964D-8CF307B403C5}" type="sibTrans" cxnId="{6C731676-A39F-41F6-A610-0B6948E692D9}">
      <dgm:prSet/>
      <dgm:spPr/>
      <dgm:t>
        <a:bodyPr/>
        <a:lstStyle/>
        <a:p>
          <a:endParaRPr lang="en-US"/>
        </a:p>
      </dgm:t>
    </dgm:pt>
    <dgm:pt modelId="{5C6393C2-3F51-430C-8D74-E55CDF774505}">
      <dgm:prSet phldrT="[Text]"/>
      <dgm:spPr/>
      <dgm:t>
        <a:bodyPr/>
        <a:lstStyle/>
        <a:p>
          <a:r>
            <a:rPr lang="en-US" dirty="0"/>
            <a:t>Proxy for Origin</a:t>
          </a:r>
        </a:p>
      </dgm:t>
    </dgm:pt>
    <dgm:pt modelId="{5176357B-8201-42AF-8780-37C924AA3C62}" type="parTrans" cxnId="{9C89B797-7BE3-4DA6-B148-5397DF3A7247}">
      <dgm:prSet/>
      <dgm:spPr/>
      <dgm:t>
        <a:bodyPr/>
        <a:lstStyle/>
        <a:p>
          <a:endParaRPr lang="en-US"/>
        </a:p>
      </dgm:t>
    </dgm:pt>
    <dgm:pt modelId="{6BCC82B1-9935-4728-8A1F-61A2F2E191A8}" type="sibTrans" cxnId="{9C89B797-7BE3-4DA6-B148-5397DF3A7247}">
      <dgm:prSet/>
      <dgm:spPr/>
      <dgm:t>
        <a:bodyPr/>
        <a:lstStyle/>
        <a:p>
          <a:endParaRPr lang="en-US"/>
        </a:p>
      </dgm:t>
    </dgm:pt>
    <dgm:pt modelId="{7B026650-0FB5-4E19-BAEE-B2FFABB044DA}">
      <dgm:prSet phldrT="[Text]"/>
      <dgm:spPr/>
      <dgm:t>
        <a:bodyPr/>
        <a:lstStyle/>
        <a:p>
          <a:r>
            <a:rPr lang="en-US" dirty="0"/>
            <a:t>App</a:t>
          </a:r>
        </a:p>
      </dgm:t>
    </dgm:pt>
    <dgm:pt modelId="{A98254E6-2198-427C-B0BD-3464860FBDBF}" type="parTrans" cxnId="{477787F3-0D50-4EE2-B85E-64EE41B48B46}">
      <dgm:prSet/>
      <dgm:spPr/>
    </dgm:pt>
    <dgm:pt modelId="{8FAC5C69-AC92-4373-BE14-759C9C56A72C}" type="sibTrans" cxnId="{477787F3-0D50-4EE2-B85E-64EE41B48B46}">
      <dgm:prSet/>
      <dgm:spPr/>
    </dgm:pt>
    <dgm:pt modelId="{FAFC085B-9299-42C7-80C3-E4BC0930D861}">
      <dgm:prSet phldrT="[Text]"/>
      <dgm:spPr/>
      <dgm:t>
        <a:bodyPr/>
        <a:lstStyle/>
        <a:p>
          <a:r>
            <a:rPr lang="en-US" dirty="0"/>
            <a:t>Web</a:t>
          </a:r>
        </a:p>
      </dgm:t>
    </dgm:pt>
    <dgm:pt modelId="{4043206E-3850-4474-BA4D-E4ACB181C97D}" type="parTrans" cxnId="{5EEE2BCB-8823-410D-88AC-ABB4FD6A39AC}">
      <dgm:prSet/>
      <dgm:spPr/>
    </dgm:pt>
    <dgm:pt modelId="{16627C38-31E7-4CFE-A57E-B97F5824D2B8}" type="sibTrans" cxnId="{5EEE2BCB-8823-410D-88AC-ABB4FD6A39AC}">
      <dgm:prSet/>
      <dgm:spPr/>
    </dgm:pt>
    <dgm:pt modelId="{F8B4D5CC-7C6C-4E7D-BD07-F2F2E23F0069}" type="pres">
      <dgm:prSet presAssocID="{0F5F4549-715A-4CED-A357-D914EAB7AE6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B90ED1B-E34D-4768-9289-5410B6D26B00}" type="pres">
      <dgm:prSet presAssocID="{0F5F4549-715A-4CED-A357-D914EAB7AE6F}" presName="hierFlow" presStyleCnt="0"/>
      <dgm:spPr/>
    </dgm:pt>
    <dgm:pt modelId="{D9C6790D-9287-4E47-861E-1F3431C16326}" type="pres">
      <dgm:prSet presAssocID="{0F5F4549-715A-4CED-A357-D914EAB7AE6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7DCCD4E-178E-48FB-BC8E-E649B593FD5C}" type="pres">
      <dgm:prSet presAssocID="{7B026650-0FB5-4E19-BAEE-B2FFABB044DA}" presName="Name14" presStyleCnt="0"/>
      <dgm:spPr/>
    </dgm:pt>
    <dgm:pt modelId="{1A2098DB-2F95-4BF4-91A8-2940401ACEE3}" type="pres">
      <dgm:prSet presAssocID="{7B026650-0FB5-4E19-BAEE-B2FFABB044DA}" presName="level1Shape" presStyleLbl="node0" presStyleIdx="0" presStyleCnt="1">
        <dgm:presLayoutVars>
          <dgm:chPref val="3"/>
        </dgm:presLayoutVars>
      </dgm:prSet>
      <dgm:spPr/>
    </dgm:pt>
    <dgm:pt modelId="{AB606000-4BF6-4072-9C1C-55E541F5D27E}" type="pres">
      <dgm:prSet presAssocID="{7B026650-0FB5-4E19-BAEE-B2FFABB044DA}" presName="hierChild2" presStyleCnt="0"/>
      <dgm:spPr/>
    </dgm:pt>
    <dgm:pt modelId="{D2463A75-A9D4-4E6F-88E2-17905B03F07F}" type="pres">
      <dgm:prSet presAssocID="{3283344D-D89A-400E-96FD-2F0EA3D9B8F2}" presName="Name19" presStyleLbl="parChTrans1D2" presStyleIdx="0" presStyleCnt="2"/>
      <dgm:spPr/>
    </dgm:pt>
    <dgm:pt modelId="{FB0AD9F2-F575-4C42-935B-2BFA4AAEECAA}" type="pres">
      <dgm:prSet presAssocID="{7E040263-4213-468A-B346-99F3DF1A215A}" presName="Name21" presStyleCnt="0"/>
      <dgm:spPr/>
    </dgm:pt>
    <dgm:pt modelId="{3D189516-AF9F-4809-AC67-D323475E24F6}" type="pres">
      <dgm:prSet presAssocID="{7E040263-4213-468A-B346-99F3DF1A215A}" presName="level2Shape" presStyleLbl="node2" presStyleIdx="0" presStyleCnt="2"/>
      <dgm:spPr/>
    </dgm:pt>
    <dgm:pt modelId="{217B8B36-BF0E-46B0-93EB-EFE659658A33}" type="pres">
      <dgm:prSet presAssocID="{7E040263-4213-468A-B346-99F3DF1A215A}" presName="hierChild3" presStyleCnt="0"/>
      <dgm:spPr/>
    </dgm:pt>
    <dgm:pt modelId="{440D1B8D-F018-4E6C-8315-E3D3E55569F1}" type="pres">
      <dgm:prSet presAssocID="{4043206E-3850-4474-BA4D-E4ACB181C97D}" presName="Name19" presStyleLbl="parChTrans1D2" presStyleIdx="1" presStyleCnt="2"/>
      <dgm:spPr/>
    </dgm:pt>
    <dgm:pt modelId="{EF3123D3-7A61-42D6-9E23-BAF65DA49E02}" type="pres">
      <dgm:prSet presAssocID="{FAFC085B-9299-42C7-80C3-E4BC0930D861}" presName="Name21" presStyleCnt="0"/>
      <dgm:spPr/>
    </dgm:pt>
    <dgm:pt modelId="{F3FCB98F-1BF1-412A-962B-AA18E71D1DD8}" type="pres">
      <dgm:prSet presAssocID="{FAFC085B-9299-42C7-80C3-E4BC0930D861}" presName="level2Shape" presStyleLbl="node2" presStyleIdx="1" presStyleCnt="2"/>
      <dgm:spPr/>
    </dgm:pt>
    <dgm:pt modelId="{DAB0A115-33FE-4471-8A14-03BA4223F62E}" type="pres">
      <dgm:prSet presAssocID="{FAFC085B-9299-42C7-80C3-E4BC0930D861}" presName="hierChild3" presStyleCnt="0"/>
      <dgm:spPr/>
    </dgm:pt>
    <dgm:pt modelId="{6BE1A5DD-813E-4AB2-B787-2D3E4C5AB015}" type="pres">
      <dgm:prSet presAssocID="{06458D12-D492-407A-8E57-7687C71203CE}" presName="Name19" presStyleLbl="parChTrans1D3" presStyleIdx="0" presStyleCnt="2"/>
      <dgm:spPr/>
    </dgm:pt>
    <dgm:pt modelId="{90AD90E4-39F9-47CE-A7D8-2720679A5D4A}" type="pres">
      <dgm:prSet presAssocID="{FFCB32DA-E96F-4AC5-849C-C2BEB3BFCCBC}" presName="Name21" presStyleCnt="0"/>
      <dgm:spPr/>
    </dgm:pt>
    <dgm:pt modelId="{500D02C4-945F-4D39-8E65-80038FFDE215}" type="pres">
      <dgm:prSet presAssocID="{FFCB32DA-E96F-4AC5-849C-C2BEB3BFCCBC}" presName="level2Shape" presStyleLbl="node3" presStyleIdx="0" presStyleCnt="2"/>
      <dgm:spPr/>
    </dgm:pt>
    <dgm:pt modelId="{3FC2F319-D591-4661-BD85-850AD1A6BD38}" type="pres">
      <dgm:prSet presAssocID="{FFCB32DA-E96F-4AC5-849C-C2BEB3BFCCBC}" presName="hierChild3" presStyleCnt="0"/>
      <dgm:spPr/>
    </dgm:pt>
    <dgm:pt modelId="{BED459CA-6F35-4B26-B586-543973B3BE29}" type="pres">
      <dgm:prSet presAssocID="{1FABDDE7-E863-46CE-8946-84F71B861BDC}" presName="Name19" presStyleLbl="parChTrans1D4" presStyleIdx="0" presStyleCnt="6"/>
      <dgm:spPr/>
    </dgm:pt>
    <dgm:pt modelId="{521789E0-D720-4276-AC1F-97BC2C169814}" type="pres">
      <dgm:prSet presAssocID="{1E85758A-7CCA-479F-A1AE-2586E21A32FA}" presName="Name21" presStyleCnt="0"/>
      <dgm:spPr/>
    </dgm:pt>
    <dgm:pt modelId="{90CD097E-28B8-4B8F-AA4E-0FE68931CACD}" type="pres">
      <dgm:prSet presAssocID="{1E85758A-7CCA-479F-A1AE-2586E21A32FA}" presName="level2Shape" presStyleLbl="node4" presStyleIdx="0" presStyleCnt="6"/>
      <dgm:spPr/>
    </dgm:pt>
    <dgm:pt modelId="{2D055475-1AD7-4FE4-AB93-E1771D7AF9E9}" type="pres">
      <dgm:prSet presAssocID="{1E85758A-7CCA-479F-A1AE-2586E21A32FA}" presName="hierChild3" presStyleCnt="0"/>
      <dgm:spPr/>
    </dgm:pt>
    <dgm:pt modelId="{451F3407-0F2D-4A57-9D2D-B320D8112098}" type="pres">
      <dgm:prSet presAssocID="{34ED32A8-CF22-42DB-845C-C4BD4EA697F5}" presName="Name19" presStyleLbl="parChTrans1D4" presStyleIdx="1" presStyleCnt="6"/>
      <dgm:spPr/>
    </dgm:pt>
    <dgm:pt modelId="{1157090E-35E3-4750-8126-5E19F7D25E49}" type="pres">
      <dgm:prSet presAssocID="{6CE82A89-FD6C-4C5E-8C47-95C73B548665}" presName="Name21" presStyleCnt="0"/>
      <dgm:spPr/>
    </dgm:pt>
    <dgm:pt modelId="{EEE1A0FD-C5CD-44F8-A007-3E6BF3CE56D5}" type="pres">
      <dgm:prSet presAssocID="{6CE82A89-FD6C-4C5E-8C47-95C73B548665}" presName="level2Shape" presStyleLbl="node4" presStyleIdx="1" presStyleCnt="6"/>
      <dgm:spPr/>
    </dgm:pt>
    <dgm:pt modelId="{ABA44CD0-E053-470B-8B85-40B28F7303A5}" type="pres">
      <dgm:prSet presAssocID="{6CE82A89-FD6C-4C5E-8C47-95C73B548665}" presName="hierChild3" presStyleCnt="0"/>
      <dgm:spPr/>
    </dgm:pt>
    <dgm:pt modelId="{A4B1768E-9F66-479B-AFF8-B6BA25FB7D44}" type="pres">
      <dgm:prSet presAssocID="{264EFA66-22F2-4234-934C-968A043B1C27}" presName="Name19" presStyleLbl="parChTrans1D4" presStyleIdx="2" presStyleCnt="6"/>
      <dgm:spPr/>
    </dgm:pt>
    <dgm:pt modelId="{1D5CC8B4-F550-4787-8813-C7D570045D93}" type="pres">
      <dgm:prSet presAssocID="{EDC38590-98FE-45AE-8A80-A7226B8D7F75}" presName="Name21" presStyleCnt="0"/>
      <dgm:spPr/>
    </dgm:pt>
    <dgm:pt modelId="{32AD024C-2267-4AE4-BE3E-E0A2A6102318}" type="pres">
      <dgm:prSet presAssocID="{EDC38590-98FE-45AE-8A80-A7226B8D7F75}" presName="level2Shape" presStyleLbl="node4" presStyleIdx="2" presStyleCnt="6"/>
      <dgm:spPr/>
    </dgm:pt>
    <dgm:pt modelId="{BE6B830A-4FA5-497F-85C3-F83C6E6DE1DF}" type="pres">
      <dgm:prSet presAssocID="{EDC38590-98FE-45AE-8A80-A7226B8D7F75}" presName="hierChild3" presStyleCnt="0"/>
      <dgm:spPr/>
    </dgm:pt>
    <dgm:pt modelId="{DBDA90D8-1087-4EF6-921C-C6D31D1237FC}" type="pres">
      <dgm:prSet presAssocID="{9CBD4CF0-8AB2-4C15-8967-D33FC44BC442}" presName="Name19" presStyleLbl="parChTrans1D4" presStyleIdx="3" presStyleCnt="6"/>
      <dgm:spPr/>
    </dgm:pt>
    <dgm:pt modelId="{CBBD3749-394C-4963-A839-A3D9AB7EE822}" type="pres">
      <dgm:prSet presAssocID="{387B4FBE-B563-44FF-9184-8F4695E784D2}" presName="Name21" presStyleCnt="0"/>
      <dgm:spPr/>
    </dgm:pt>
    <dgm:pt modelId="{4A1344E7-DBA8-4C3E-9A12-F8CF81FC0DB3}" type="pres">
      <dgm:prSet presAssocID="{387B4FBE-B563-44FF-9184-8F4695E784D2}" presName="level2Shape" presStyleLbl="node4" presStyleIdx="3" presStyleCnt="6"/>
      <dgm:spPr/>
    </dgm:pt>
    <dgm:pt modelId="{378358FB-4B0F-4233-8E82-D64F1F7A3BEB}" type="pres">
      <dgm:prSet presAssocID="{387B4FBE-B563-44FF-9184-8F4695E784D2}" presName="hierChild3" presStyleCnt="0"/>
      <dgm:spPr/>
    </dgm:pt>
    <dgm:pt modelId="{B703F572-1516-400D-9462-642B4419CED8}" type="pres">
      <dgm:prSet presAssocID="{D273BDCD-77DA-409C-B3CC-D97D4856B86A}" presName="Name19" presStyleLbl="parChTrans1D3" presStyleIdx="1" presStyleCnt="2"/>
      <dgm:spPr/>
    </dgm:pt>
    <dgm:pt modelId="{06E6B198-6CB5-4E04-B1D9-5A752EF11A9B}" type="pres">
      <dgm:prSet presAssocID="{D1415B04-8652-459E-9648-D5EBBA57A6E4}" presName="Name21" presStyleCnt="0"/>
      <dgm:spPr/>
    </dgm:pt>
    <dgm:pt modelId="{AD1F8C72-F918-45A2-A7CD-955198747BB8}" type="pres">
      <dgm:prSet presAssocID="{D1415B04-8652-459E-9648-D5EBBA57A6E4}" presName="level2Shape" presStyleLbl="node3" presStyleIdx="1" presStyleCnt="2"/>
      <dgm:spPr/>
    </dgm:pt>
    <dgm:pt modelId="{96598695-06AF-413C-9DCD-C80273BD52E6}" type="pres">
      <dgm:prSet presAssocID="{D1415B04-8652-459E-9648-D5EBBA57A6E4}" presName="hierChild3" presStyleCnt="0"/>
      <dgm:spPr/>
    </dgm:pt>
    <dgm:pt modelId="{6BD9EAC3-5165-4A1F-8D7D-A9FEBA5E4C32}" type="pres">
      <dgm:prSet presAssocID="{586090D3-2881-4404-B2D8-201A890326A8}" presName="Name19" presStyleLbl="parChTrans1D4" presStyleIdx="4" presStyleCnt="6"/>
      <dgm:spPr/>
    </dgm:pt>
    <dgm:pt modelId="{789FBB30-BC47-4E3F-AA93-65295FB2CE59}" type="pres">
      <dgm:prSet presAssocID="{FC492203-CAC0-4C18-A613-8F918E65E212}" presName="Name21" presStyleCnt="0"/>
      <dgm:spPr/>
    </dgm:pt>
    <dgm:pt modelId="{3839C1F9-CE26-443C-BDC1-CC34D993802F}" type="pres">
      <dgm:prSet presAssocID="{FC492203-CAC0-4C18-A613-8F918E65E212}" presName="level2Shape" presStyleLbl="node4" presStyleIdx="4" presStyleCnt="6"/>
      <dgm:spPr/>
    </dgm:pt>
    <dgm:pt modelId="{83C27466-AF01-4A13-946A-8B886817F06D}" type="pres">
      <dgm:prSet presAssocID="{FC492203-CAC0-4C18-A613-8F918E65E212}" presName="hierChild3" presStyleCnt="0"/>
      <dgm:spPr/>
    </dgm:pt>
    <dgm:pt modelId="{3786A682-15B5-4D61-8FE2-3A5840B02D79}" type="pres">
      <dgm:prSet presAssocID="{5176357B-8201-42AF-8780-37C924AA3C62}" presName="Name19" presStyleLbl="parChTrans1D4" presStyleIdx="5" presStyleCnt="6"/>
      <dgm:spPr/>
    </dgm:pt>
    <dgm:pt modelId="{F7C30A25-C509-4BBE-ACD6-56B8CAD19058}" type="pres">
      <dgm:prSet presAssocID="{5C6393C2-3F51-430C-8D74-E55CDF774505}" presName="Name21" presStyleCnt="0"/>
      <dgm:spPr/>
    </dgm:pt>
    <dgm:pt modelId="{D410E5FB-DBFE-4555-9A21-83A41F01D208}" type="pres">
      <dgm:prSet presAssocID="{5C6393C2-3F51-430C-8D74-E55CDF774505}" presName="level2Shape" presStyleLbl="node4" presStyleIdx="5" presStyleCnt="6"/>
      <dgm:spPr/>
    </dgm:pt>
    <dgm:pt modelId="{1DFC53FC-7163-41CD-A611-70C42DFEFB78}" type="pres">
      <dgm:prSet presAssocID="{5C6393C2-3F51-430C-8D74-E55CDF774505}" presName="hierChild3" presStyleCnt="0"/>
      <dgm:spPr/>
    </dgm:pt>
    <dgm:pt modelId="{0197ED83-58E5-4CB4-B6F8-250B09F23E2C}" type="pres">
      <dgm:prSet presAssocID="{0F5F4549-715A-4CED-A357-D914EAB7AE6F}" presName="bgShapesFlow" presStyleCnt="0"/>
      <dgm:spPr/>
    </dgm:pt>
  </dgm:ptLst>
  <dgm:cxnLst>
    <dgm:cxn modelId="{BECA7D04-0EB9-4272-B2B6-587416C9A3D1}" srcId="{FAFC085B-9299-42C7-80C3-E4BC0930D861}" destId="{D1415B04-8652-459E-9648-D5EBBA57A6E4}" srcOrd="1" destOrd="0" parTransId="{D273BDCD-77DA-409C-B3CC-D97D4856B86A}" sibTransId="{B5D1D907-6B91-45F8-99F5-93CA46DFBDAC}"/>
    <dgm:cxn modelId="{16982505-CC69-4E40-9365-FDD53F16135F}" type="presOf" srcId="{FC492203-CAC0-4C18-A613-8F918E65E212}" destId="{3839C1F9-CE26-443C-BDC1-CC34D993802F}" srcOrd="0" destOrd="0" presId="urn:microsoft.com/office/officeart/2005/8/layout/hierarchy6"/>
    <dgm:cxn modelId="{F8470A15-5CF9-412F-98A2-AB996C784E1B}" type="presOf" srcId="{1E85758A-7CCA-479F-A1AE-2586E21A32FA}" destId="{90CD097E-28B8-4B8F-AA4E-0FE68931CACD}" srcOrd="0" destOrd="0" presId="urn:microsoft.com/office/officeart/2005/8/layout/hierarchy6"/>
    <dgm:cxn modelId="{489B2617-A026-4753-AE76-638C43E6EABD}" srcId="{6CE82A89-FD6C-4C5E-8C47-95C73B548665}" destId="{EDC38590-98FE-45AE-8A80-A7226B8D7F75}" srcOrd="0" destOrd="0" parTransId="{264EFA66-22F2-4234-934C-968A043B1C27}" sibTransId="{1344FE60-CC45-499B-8806-88665F2B6FB6}"/>
    <dgm:cxn modelId="{54BAE52F-75F3-439E-809D-1C97A88E0F05}" type="presOf" srcId="{5C6393C2-3F51-430C-8D74-E55CDF774505}" destId="{D410E5FB-DBFE-4555-9A21-83A41F01D208}" srcOrd="0" destOrd="0" presId="urn:microsoft.com/office/officeart/2005/8/layout/hierarchy6"/>
    <dgm:cxn modelId="{F271CD34-AEEE-4AB1-8F64-1DB341D4A177}" type="presOf" srcId="{06458D12-D492-407A-8E57-7687C71203CE}" destId="{6BE1A5DD-813E-4AB2-B787-2D3E4C5AB015}" srcOrd="0" destOrd="0" presId="urn:microsoft.com/office/officeart/2005/8/layout/hierarchy6"/>
    <dgm:cxn modelId="{324F5137-E522-468F-B71D-DD729FF95D08}" type="presOf" srcId="{9CBD4CF0-8AB2-4C15-8967-D33FC44BC442}" destId="{DBDA90D8-1087-4EF6-921C-C6D31D1237FC}" srcOrd="0" destOrd="0" presId="urn:microsoft.com/office/officeart/2005/8/layout/hierarchy6"/>
    <dgm:cxn modelId="{3356BC42-796D-4E6C-BA95-E3A1D4AAA897}" type="presOf" srcId="{FAFC085B-9299-42C7-80C3-E4BC0930D861}" destId="{F3FCB98F-1BF1-412A-962B-AA18E71D1DD8}" srcOrd="0" destOrd="0" presId="urn:microsoft.com/office/officeart/2005/8/layout/hierarchy6"/>
    <dgm:cxn modelId="{16F21264-2C57-4977-BB7E-E4E5884E09BE}" srcId="{FAFC085B-9299-42C7-80C3-E4BC0930D861}" destId="{FFCB32DA-E96F-4AC5-849C-C2BEB3BFCCBC}" srcOrd="0" destOrd="0" parTransId="{06458D12-D492-407A-8E57-7687C71203CE}" sibTransId="{08A2F333-2BFB-4495-A673-91649DB0B582}"/>
    <dgm:cxn modelId="{C440DB44-E5F5-407B-AEF4-067F08B8273B}" type="presOf" srcId="{264EFA66-22F2-4234-934C-968A043B1C27}" destId="{A4B1768E-9F66-479B-AFF8-B6BA25FB7D44}" srcOrd="0" destOrd="0" presId="urn:microsoft.com/office/officeart/2005/8/layout/hierarchy6"/>
    <dgm:cxn modelId="{412DBA47-2A4B-4E23-A7C0-38945EF03ACF}" type="presOf" srcId="{3283344D-D89A-400E-96FD-2F0EA3D9B8F2}" destId="{D2463A75-A9D4-4E6F-88E2-17905B03F07F}" srcOrd="0" destOrd="0" presId="urn:microsoft.com/office/officeart/2005/8/layout/hierarchy6"/>
    <dgm:cxn modelId="{1A2A2A6C-3D80-4E1C-A796-C21652B1BE5A}" type="presOf" srcId="{FFCB32DA-E96F-4AC5-849C-C2BEB3BFCCBC}" destId="{500D02C4-945F-4D39-8E65-80038FFDE215}" srcOrd="0" destOrd="0" presId="urn:microsoft.com/office/officeart/2005/8/layout/hierarchy6"/>
    <dgm:cxn modelId="{C7A91070-E3CD-4815-AD9A-4612122825DD}" type="presOf" srcId="{EDC38590-98FE-45AE-8A80-A7226B8D7F75}" destId="{32AD024C-2267-4AE4-BE3E-E0A2A6102318}" srcOrd="0" destOrd="0" presId="urn:microsoft.com/office/officeart/2005/8/layout/hierarchy6"/>
    <dgm:cxn modelId="{1C92E473-E642-4034-AC83-53F961CD2E64}" srcId="{7B026650-0FB5-4E19-BAEE-B2FFABB044DA}" destId="{7E040263-4213-468A-B346-99F3DF1A215A}" srcOrd="0" destOrd="0" parTransId="{3283344D-D89A-400E-96FD-2F0EA3D9B8F2}" sibTransId="{1A93E824-6187-4EAB-9AD9-6B29A053E247}"/>
    <dgm:cxn modelId="{6C731676-A39F-41F6-A610-0B6948E692D9}" srcId="{6CE82A89-FD6C-4C5E-8C47-95C73B548665}" destId="{387B4FBE-B563-44FF-9184-8F4695E784D2}" srcOrd="1" destOrd="0" parTransId="{9CBD4CF0-8AB2-4C15-8967-D33FC44BC442}" sibTransId="{23280428-769B-4D7D-964D-8CF307B403C5}"/>
    <dgm:cxn modelId="{E9CFD357-2376-4E9A-8CB6-FA2FDB45DEDB}" type="presOf" srcId="{1FABDDE7-E863-46CE-8946-84F71B861BDC}" destId="{BED459CA-6F35-4B26-B586-543973B3BE29}" srcOrd="0" destOrd="0" presId="urn:microsoft.com/office/officeart/2005/8/layout/hierarchy6"/>
    <dgm:cxn modelId="{B08E1679-D2E4-43E4-A0CE-24673265DD2D}" type="presOf" srcId="{387B4FBE-B563-44FF-9184-8F4695E784D2}" destId="{4A1344E7-DBA8-4C3E-9A12-F8CF81FC0DB3}" srcOrd="0" destOrd="0" presId="urn:microsoft.com/office/officeart/2005/8/layout/hierarchy6"/>
    <dgm:cxn modelId="{D906697A-8BA9-4C0A-AE8E-B4D88220697E}" type="presOf" srcId="{4043206E-3850-4474-BA4D-E4ACB181C97D}" destId="{440D1B8D-F018-4E6C-8315-E3D3E55569F1}" srcOrd="0" destOrd="0" presId="urn:microsoft.com/office/officeart/2005/8/layout/hierarchy6"/>
    <dgm:cxn modelId="{EC54E07E-F28D-400B-B38D-180C308D8285}" type="presOf" srcId="{7B026650-0FB5-4E19-BAEE-B2FFABB044DA}" destId="{1A2098DB-2F95-4BF4-91A8-2940401ACEE3}" srcOrd="0" destOrd="0" presId="urn:microsoft.com/office/officeart/2005/8/layout/hierarchy6"/>
    <dgm:cxn modelId="{2D96EA7F-1538-449E-9C26-12443579158C}" type="presOf" srcId="{586090D3-2881-4404-B2D8-201A890326A8}" destId="{6BD9EAC3-5165-4A1F-8D7D-A9FEBA5E4C32}" srcOrd="0" destOrd="0" presId="urn:microsoft.com/office/officeart/2005/8/layout/hierarchy6"/>
    <dgm:cxn modelId="{9C89B797-7BE3-4DA6-B148-5397DF3A7247}" srcId="{D1415B04-8652-459E-9648-D5EBBA57A6E4}" destId="{5C6393C2-3F51-430C-8D74-E55CDF774505}" srcOrd="1" destOrd="0" parTransId="{5176357B-8201-42AF-8780-37C924AA3C62}" sibTransId="{6BCC82B1-9935-4728-8A1F-61A2F2E191A8}"/>
    <dgm:cxn modelId="{261844AB-B2A6-403C-A15C-1452A657CAAF}" srcId="{FFCB32DA-E96F-4AC5-849C-C2BEB3BFCCBC}" destId="{6CE82A89-FD6C-4C5E-8C47-95C73B548665}" srcOrd="1" destOrd="0" parTransId="{34ED32A8-CF22-42DB-845C-C4BD4EA697F5}" sibTransId="{704E14EB-34D3-4FB7-8177-27844EDEAF26}"/>
    <dgm:cxn modelId="{1EF070AD-8CDC-4C46-8E8B-71073E45C926}" type="presOf" srcId="{D273BDCD-77DA-409C-B3CC-D97D4856B86A}" destId="{B703F572-1516-400D-9462-642B4419CED8}" srcOrd="0" destOrd="0" presId="urn:microsoft.com/office/officeart/2005/8/layout/hierarchy6"/>
    <dgm:cxn modelId="{4B18D7B8-3047-4219-8C6A-6D10A5865C98}" type="presOf" srcId="{34ED32A8-CF22-42DB-845C-C4BD4EA697F5}" destId="{451F3407-0F2D-4A57-9D2D-B320D8112098}" srcOrd="0" destOrd="0" presId="urn:microsoft.com/office/officeart/2005/8/layout/hierarchy6"/>
    <dgm:cxn modelId="{5EEE2BCB-8823-410D-88AC-ABB4FD6A39AC}" srcId="{7B026650-0FB5-4E19-BAEE-B2FFABB044DA}" destId="{FAFC085B-9299-42C7-80C3-E4BC0930D861}" srcOrd="1" destOrd="0" parTransId="{4043206E-3850-4474-BA4D-E4ACB181C97D}" sibTransId="{16627C38-31E7-4CFE-A57E-B97F5824D2B8}"/>
    <dgm:cxn modelId="{003061CD-538B-4BA9-8570-AA3F6CA4C836}" type="presOf" srcId="{7E040263-4213-468A-B346-99F3DF1A215A}" destId="{3D189516-AF9F-4809-AC67-D323475E24F6}" srcOrd="0" destOrd="0" presId="urn:microsoft.com/office/officeart/2005/8/layout/hierarchy6"/>
    <dgm:cxn modelId="{D08A9EDD-8DBC-4E2A-9A9F-92D705684E65}" type="presOf" srcId="{5176357B-8201-42AF-8780-37C924AA3C62}" destId="{3786A682-15B5-4D61-8FE2-3A5840B02D79}" srcOrd="0" destOrd="0" presId="urn:microsoft.com/office/officeart/2005/8/layout/hierarchy6"/>
    <dgm:cxn modelId="{C6E6ACEB-6450-408B-B312-49A611E42C04}" srcId="{FFCB32DA-E96F-4AC5-849C-C2BEB3BFCCBC}" destId="{1E85758A-7CCA-479F-A1AE-2586E21A32FA}" srcOrd="0" destOrd="0" parTransId="{1FABDDE7-E863-46CE-8946-84F71B861BDC}" sibTransId="{E29235E4-0E30-4E2A-8A42-C0167102082E}"/>
    <dgm:cxn modelId="{477787F3-0D50-4EE2-B85E-64EE41B48B46}" srcId="{0F5F4549-715A-4CED-A357-D914EAB7AE6F}" destId="{7B026650-0FB5-4E19-BAEE-B2FFABB044DA}" srcOrd="0" destOrd="0" parTransId="{A98254E6-2198-427C-B0BD-3464860FBDBF}" sibTransId="{8FAC5C69-AC92-4373-BE14-759C9C56A72C}"/>
    <dgm:cxn modelId="{2AB203F7-C5DB-483E-9077-2D029CBDF0EA}" type="presOf" srcId="{D1415B04-8652-459E-9648-D5EBBA57A6E4}" destId="{AD1F8C72-F918-45A2-A7CD-955198747BB8}" srcOrd="0" destOrd="0" presId="urn:microsoft.com/office/officeart/2005/8/layout/hierarchy6"/>
    <dgm:cxn modelId="{C07E47FA-1290-444C-A685-BD00A4FE0FBE}" type="presOf" srcId="{0F5F4549-715A-4CED-A357-D914EAB7AE6F}" destId="{F8B4D5CC-7C6C-4E7D-BD07-F2F2E23F0069}" srcOrd="0" destOrd="0" presId="urn:microsoft.com/office/officeart/2005/8/layout/hierarchy6"/>
    <dgm:cxn modelId="{EE1374FD-5A02-43CF-BD31-8B3E37ECEC40}" srcId="{D1415B04-8652-459E-9648-D5EBBA57A6E4}" destId="{FC492203-CAC0-4C18-A613-8F918E65E212}" srcOrd="0" destOrd="0" parTransId="{586090D3-2881-4404-B2D8-201A890326A8}" sibTransId="{09DD8388-A15C-4EF2-A508-C730EF6AB654}"/>
    <dgm:cxn modelId="{6C935BFF-0845-46E5-ABEE-24DB349F102F}" type="presOf" srcId="{6CE82A89-FD6C-4C5E-8C47-95C73B548665}" destId="{EEE1A0FD-C5CD-44F8-A007-3E6BF3CE56D5}" srcOrd="0" destOrd="0" presId="urn:microsoft.com/office/officeart/2005/8/layout/hierarchy6"/>
    <dgm:cxn modelId="{A025C3C3-9731-45B1-BE00-65DEAAB4E3CF}" type="presParOf" srcId="{F8B4D5CC-7C6C-4E7D-BD07-F2F2E23F0069}" destId="{6B90ED1B-E34D-4768-9289-5410B6D26B00}" srcOrd="0" destOrd="0" presId="urn:microsoft.com/office/officeart/2005/8/layout/hierarchy6"/>
    <dgm:cxn modelId="{F91CAA05-75B4-4064-BF3C-CA5040303D92}" type="presParOf" srcId="{6B90ED1B-E34D-4768-9289-5410B6D26B00}" destId="{D9C6790D-9287-4E47-861E-1F3431C16326}" srcOrd="0" destOrd="0" presId="urn:microsoft.com/office/officeart/2005/8/layout/hierarchy6"/>
    <dgm:cxn modelId="{ED44B7F7-0D9B-433C-8A28-9C83E920B22C}" type="presParOf" srcId="{D9C6790D-9287-4E47-861E-1F3431C16326}" destId="{C7DCCD4E-178E-48FB-BC8E-E649B593FD5C}" srcOrd="0" destOrd="0" presId="urn:microsoft.com/office/officeart/2005/8/layout/hierarchy6"/>
    <dgm:cxn modelId="{F54317AF-0217-4B23-B00E-0731625C5C70}" type="presParOf" srcId="{C7DCCD4E-178E-48FB-BC8E-E649B593FD5C}" destId="{1A2098DB-2F95-4BF4-91A8-2940401ACEE3}" srcOrd="0" destOrd="0" presId="urn:microsoft.com/office/officeart/2005/8/layout/hierarchy6"/>
    <dgm:cxn modelId="{C6F2FE78-D389-42F6-85B1-BFA29CC8EB1F}" type="presParOf" srcId="{C7DCCD4E-178E-48FB-BC8E-E649B593FD5C}" destId="{AB606000-4BF6-4072-9C1C-55E541F5D27E}" srcOrd="1" destOrd="0" presId="urn:microsoft.com/office/officeart/2005/8/layout/hierarchy6"/>
    <dgm:cxn modelId="{742B2F9C-84D0-4E38-9289-10FBE23806C7}" type="presParOf" srcId="{AB606000-4BF6-4072-9C1C-55E541F5D27E}" destId="{D2463A75-A9D4-4E6F-88E2-17905B03F07F}" srcOrd="0" destOrd="0" presId="urn:microsoft.com/office/officeart/2005/8/layout/hierarchy6"/>
    <dgm:cxn modelId="{B0EC4523-EF6F-4B95-A755-69B76F013B32}" type="presParOf" srcId="{AB606000-4BF6-4072-9C1C-55E541F5D27E}" destId="{FB0AD9F2-F575-4C42-935B-2BFA4AAEECAA}" srcOrd="1" destOrd="0" presId="urn:microsoft.com/office/officeart/2005/8/layout/hierarchy6"/>
    <dgm:cxn modelId="{9E87CCBB-1353-4ACE-A555-8D2CBED56AEA}" type="presParOf" srcId="{FB0AD9F2-F575-4C42-935B-2BFA4AAEECAA}" destId="{3D189516-AF9F-4809-AC67-D323475E24F6}" srcOrd="0" destOrd="0" presId="urn:microsoft.com/office/officeart/2005/8/layout/hierarchy6"/>
    <dgm:cxn modelId="{9C56B449-F5ED-4ABF-92E9-34729DF97B6D}" type="presParOf" srcId="{FB0AD9F2-F575-4C42-935B-2BFA4AAEECAA}" destId="{217B8B36-BF0E-46B0-93EB-EFE659658A33}" srcOrd="1" destOrd="0" presId="urn:microsoft.com/office/officeart/2005/8/layout/hierarchy6"/>
    <dgm:cxn modelId="{B18646C3-4663-43BE-B1DD-4438802DDA06}" type="presParOf" srcId="{AB606000-4BF6-4072-9C1C-55E541F5D27E}" destId="{440D1B8D-F018-4E6C-8315-E3D3E55569F1}" srcOrd="2" destOrd="0" presId="urn:microsoft.com/office/officeart/2005/8/layout/hierarchy6"/>
    <dgm:cxn modelId="{323C40D3-DABB-4597-8EB8-A4CF2F28CC6B}" type="presParOf" srcId="{AB606000-4BF6-4072-9C1C-55E541F5D27E}" destId="{EF3123D3-7A61-42D6-9E23-BAF65DA49E02}" srcOrd="3" destOrd="0" presId="urn:microsoft.com/office/officeart/2005/8/layout/hierarchy6"/>
    <dgm:cxn modelId="{79CFB55B-2FD3-4C75-80CF-E6D79003453E}" type="presParOf" srcId="{EF3123D3-7A61-42D6-9E23-BAF65DA49E02}" destId="{F3FCB98F-1BF1-412A-962B-AA18E71D1DD8}" srcOrd="0" destOrd="0" presId="urn:microsoft.com/office/officeart/2005/8/layout/hierarchy6"/>
    <dgm:cxn modelId="{9F079F81-7D13-4C06-A0E0-8BA05909F336}" type="presParOf" srcId="{EF3123D3-7A61-42D6-9E23-BAF65DA49E02}" destId="{DAB0A115-33FE-4471-8A14-03BA4223F62E}" srcOrd="1" destOrd="0" presId="urn:microsoft.com/office/officeart/2005/8/layout/hierarchy6"/>
    <dgm:cxn modelId="{1EB5662F-4E88-4220-AC68-09283163AD82}" type="presParOf" srcId="{DAB0A115-33FE-4471-8A14-03BA4223F62E}" destId="{6BE1A5DD-813E-4AB2-B787-2D3E4C5AB015}" srcOrd="0" destOrd="0" presId="urn:microsoft.com/office/officeart/2005/8/layout/hierarchy6"/>
    <dgm:cxn modelId="{F067A113-F8FC-4135-B4DE-30487E8127FD}" type="presParOf" srcId="{DAB0A115-33FE-4471-8A14-03BA4223F62E}" destId="{90AD90E4-39F9-47CE-A7D8-2720679A5D4A}" srcOrd="1" destOrd="0" presId="urn:microsoft.com/office/officeart/2005/8/layout/hierarchy6"/>
    <dgm:cxn modelId="{DB5BDFB0-F126-4752-99A5-19FC0FE731F9}" type="presParOf" srcId="{90AD90E4-39F9-47CE-A7D8-2720679A5D4A}" destId="{500D02C4-945F-4D39-8E65-80038FFDE215}" srcOrd="0" destOrd="0" presId="urn:microsoft.com/office/officeart/2005/8/layout/hierarchy6"/>
    <dgm:cxn modelId="{8450AC37-E187-481F-8EF0-0A2A5997EE37}" type="presParOf" srcId="{90AD90E4-39F9-47CE-A7D8-2720679A5D4A}" destId="{3FC2F319-D591-4661-BD85-850AD1A6BD38}" srcOrd="1" destOrd="0" presId="urn:microsoft.com/office/officeart/2005/8/layout/hierarchy6"/>
    <dgm:cxn modelId="{D13419AB-84BF-4EE1-AF72-B105E9FE20E3}" type="presParOf" srcId="{3FC2F319-D591-4661-BD85-850AD1A6BD38}" destId="{BED459CA-6F35-4B26-B586-543973B3BE29}" srcOrd="0" destOrd="0" presId="urn:microsoft.com/office/officeart/2005/8/layout/hierarchy6"/>
    <dgm:cxn modelId="{0F803D14-D170-4F49-9FFE-3AFF74092B0F}" type="presParOf" srcId="{3FC2F319-D591-4661-BD85-850AD1A6BD38}" destId="{521789E0-D720-4276-AC1F-97BC2C169814}" srcOrd="1" destOrd="0" presId="urn:microsoft.com/office/officeart/2005/8/layout/hierarchy6"/>
    <dgm:cxn modelId="{C33A000E-AD8C-4B88-AC8E-A88F3146E4D2}" type="presParOf" srcId="{521789E0-D720-4276-AC1F-97BC2C169814}" destId="{90CD097E-28B8-4B8F-AA4E-0FE68931CACD}" srcOrd="0" destOrd="0" presId="urn:microsoft.com/office/officeart/2005/8/layout/hierarchy6"/>
    <dgm:cxn modelId="{2FCB8623-E7A8-41CE-BA48-E5EB90D6D417}" type="presParOf" srcId="{521789E0-D720-4276-AC1F-97BC2C169814}" destId="{2D055475-1AD7-4FE4-AB93-E1771D7AF9E9}" srcOrd="1" destOrd="0" presId="urn:microsoft.com/office/officeart/2005/8/layout/hierarchy6"/>
    <dgm:cxn modelId="{75691FF2-0772-4079-BA0A-228BD37C3AF0}" type="presParOf" srcId="{3FC2F319-D591-4661-BD85-850AD1A6BD38}" destId="{451F3407-0F2D-4A57-9D2D-B320D8112098}" srcOrd="2" destOrd="0" presId="urn:microsoft.com/office/officeart/2005/8/layout/hierarchy6"/>
    <dgm:cxn modelId="{C86C8B76-136E-4B1B-8E4A-BE2927918B59}" type="presParOf" srcId="{3FC2F319-D591-4661-BD85-850AD1A6BD38}" destId="{1157090E-35E3-4750-8126-5E19F7D25E49}" srcOrd="3" destOrd="0" presId="urn:microsoft.com/office/officeart/2005/8/layout/hierarchy6"/>
    <dgm:cxn modelId="{173103DE-79BF-4607-A711-C0E203625A0D}" type="presParOf" srcId="{1157090E-35E3-4750-8126-5E19F7D25E49}" destId="{EEE1A0FD-C5CD-44F8-A007-3E6BF3CE56D5}" srcOrd="0" destOrd="0" presId="urn:microsoft.com/office/officeart/2005/8/layout/hierarchy6"/>
    <dgm:cxn modelId="{1D71FD19-8252-4BEF-9401-9F8B9546A933}" type="presParOf" srcId="{1157090E-35E3-4750-8126-5E19F7D25E49}" destId="{ABA44CD0-E053-470B-8B85-40B28F7303A5}" srcOrd="1" destOrd="0" presId="urn:microsoft.com/office/officeart/2005/8/layout/hierarchy6"/>
    <dgm:cxn modelId="{6626B6AA-54AB-4568-AFFB-770040F16C53}" type="presParOf" srcId="{ABA44CD0-E053-470B-8B85-40B28F7303A5}" destId="{A4B1768E-9F66-479B-AFF8-B6BA25FB7D44}" srcOrd="0" destOrd="0" presId="urn:microsoft.com/office/officeart/2005/8/layout/hierarchy6"/>
    <dgm:cxn modelId="{A2D76030-05B0-401A-92DF-B9E27171DEFB}" type="presParOf" srcId="{ABA44CD0-E053-470B-8B85-40B28F7303A5}" destId="{1D5CC8B4-F550-4787-8813-C7D570045D93}" srcOrd="1" destOrd="0" presId="urn:microsoft.com/office/officeart/2005/8/layout/hierarchy6"/>
    <dgm:cxn modelId="{309894EE-D0BF-4028-84AF-D6A08DD5E6C3}" type="presParOf" srcId="{1D5CC8B4-F550-4787-8813-C7D570045D93}" destId="{32AD024C-2267-4AE4-BE3E-E0A2A6102318}" srcOrd="0" destOrd="0" presId="urn:microsoft.com/office/officeart/2005/8/layout/hierarchy6"/>
    <dgm:cxn modelId="{004CFA89-3CDB-4B79-A81D-C1FF92055F96}" type="presParOf" srcId="{1D5CC8B4-F550-4787-8813-C7D570045D93}" destId="{BE6B830A-4FA5-497F-85C3-F83C6E6DE1DF}" srcOrd="1" destOrd="0" presId="urn:microsoft.com/office/officeart/2005/8/layout/hierarchy6"/>
    <dgm:cxn modelId="{801002F0-DFA0-4992-8002-6F22AAD08B06}" type="presParOf" srcId="{ABA44CD0-E053-470B-8B85-40B28F7303A5}" destId="{DBDA90D8-1087-4EF6-921C-C6D31D1237FC}" srcOrd="2" destOrd="0" presId="urn:microsoft.com/office/officeart/2005/8/layout/hierarchy6"/>
    <dgm:cxn modelId="{33B3F36C-C167-4A00-9E13-9C9FC1A44111}" type="presParOf" srcId="{ABA44CD0-E053-470B-8B85-40B28F7303A5}" destId="{CBBD3749-394C-4963-A839-A3D9AB7EE822}" srcOrd="3" destOrd="0" presId="urn:microsoft.com/office/officeart/2005/8/layout/hierarchy6"/>
    <dgm:cxn modelId="{6BCEBD44-2344-443A-B17B-C50071F6F406}" type="presParOf" srcId="{CBBD3749-394C-4963-A839-A3D9AB7EE822}" destId="{4A1344E7-DBA8-4C3E-9A12-F8CF81FC0DB3}" srcOrd="0" destOrd="0" presId="urn:microsoft.com/office/officeart/2005/8/layout/hierarchy6"/>
    <dgm:cxn modelId="{976589F3-F930-4F15-978F-0FAA828D14EA}" type="presParOf" srcId="{CBBD3749-394C-4963-A839-A3D9AB7EE822}" destId="{378358FB-4B0F-4233-8E82-D64F1F7A3BEB}" srcOrd="1" destOrd="0" presId="urn:microsoft.com/office/officeart/2005/8/layout/hierarchy6"/>
    <dgm:cxn modelId="{E71D9FC4-4C10-4C00-A570-C1E7FF70FCF7}" type="presParOf" srcId="{DAB0A115-33FE-4471-8A14-03BA4223F62E}" destId="{B703F572-1516-400D-9462-642B4419CED8}" srcOrd="2" destOrd="0" presId="urn:microsoft.com/office/officeart/2005/8/layout/hierarchy6"/>
    <dgm:cxn modelId="{77C93E77-1157-4908-8D3A-C4631EC8EF07}" type="presParOf" srcId="{DAB0A115-33FE-4471-8A14-03BA4223F62E}" destId="{06E6B198-6CB5-4E04-B1D9-5A752EF11A9B}" srcOrd="3" destOrd="0" presId="urn:microsoft.com/office/officeart/2005/8/layout/hierarchy6"/>
    <dgm:cxn modelId="{1DAA67A9-9497-4957-8AE8-F540E3DFD27A}" type="presParOf" srcId="{06E6B198-6CB5-4E04-B1D9-5A752EF11A9B}" destId="{AD1F8C72-F918-45A2-A7CD-955198747BB8}" srcOrd="0" destOrd="0" presId="urn:microsoft.com/office/officeart/2005/8/layout/hierarchy6"/>
    <dgm:cxn modelId="{8B1444D2-7CBE-4BE5-B62B-38425DA46551}" type="presParOf" srcId="{06E6B198-6CB5-4E04-B1D9-5A752EF11A9B}" destId="{96598695-06AF-413C-9DCD-C80273BD52E6}" srcOrd="1" destOrd="0" presId="urn:microsoft.com/office/officeart/2005/8/layout/hierarchy6"/>
    <dgm:cxn modelId="{BC0A1C1D-DF6F-46BB-925B-030D27E51F50}" type="presParOf" srcId="{96598695-06AF-413C-9DCD-C80273BD52E6}" destId="{6BD9EAC3-5165-4A1F-8D7D-A9FEBA5E4C32}" srcOrd="0" destOrd="0" presId="urn:microsoft.com/office/officeart/2005/8/layout/hierarchy6"/>
    <dgm:cxn modelId="{F87CB22D-F5BA-4103-8B15-45C081038EFF}" type="presParOf" srcId="{96598695-06AF-413C-9DCD-C80273BD52E6}" destId="{789FBB30-BC47-4E3F-AA93-65295FB2CE59}" srcOrd="1" destOrd="0" presId="urn:microsoft.com/office/officeart/2005/8/layout/hierarchy6"/>
    <dgm:cxn modelId="{BE5D31F4-0BB8-4382-A12E-EC44DAA5E395}" type="presParOf" srcId="{789FBB30-BC47-4E3F-AA93-65295FB2CE59}" destId="{3839C1F9-CE26-443C-BDC1-CC34D993802F}" srcOrd="0" destOrd="0" presId="urn:microsoft.com/office/officeart/2005/8/layout/hierarchy6"/>
    <dgm:cxn modelId="{C8403F6B-0A73-4B53-B881-F96E3FC20310}" type="presParOf" srcId="{789FBB30-BC47-4E3F-AA93-65295FB2CE59}" destId="{83C27466-AF01-4A13-946A-8B886817F06D}" srcOrd="1" destOrd="0" presId="urn:microsoft.com/office/officeart/2005/8/layout/hierarchy6"/>
    <dgm:cxn modelId="{8BF78B55-9B85-4524-870D-B4F9FE33CF5E}" type="presParOf" srcId="{96598695-06AF-413C-9DCD-C80273BD52E6}" destId="{3786A682-15B5-4D61-8FE2-3A5840B02D79}" srcOrd="2" destOrd="0" presId="urn:microsoft.com/office/officeart/2005/8/layout/hierarchy6"/>
    <dgm:cxn modelId="{A2ABF008-388D-4FD2-B734-2992C233D059}" type="presParOf" srcId="{96598695-06AF-413C-9DCD-C80273BD52E6}" destId="{F7C30A25-C509-4BBE-ACD6-56B8CAD19058}" srcOrd="3" destOrd="0" presId="urn:microsoft.com/office/officeart/2005/8/layout/hierarchy6"/>
    <dgm:cxn modelId="{F3DC08E2-489A-4A2D-8DBB-59429C08D2A5}" type="presParOf" srcId="{F7C30A25-C509-4BBE-ACD6-56B8CAD19058}" destId="{D410E5FB-DBFE-4555-9A21-83A41F01D208}" srcOrd="0" destOrd="0" presId="urn:microsoft.com/office/officeart/2005/8/layout/hierarchy6"/>
    <dgm:cxn modelId="{F133B31B-E3F1-4DA3-A881-7310B21DC63A}" type="presParOf" srcId="{F7C30A25-C509-4BBE-ACD6-56B8CAD19058}" destId="{1DFC53FC-7163-41CD-A611-70C42DFEFB78}" srcOrd="1" destOrd="0" presId="urn:microsoft.com/office/officeart/2005/8/layout/hierarchy6"/>
    <dgm:cxn modelId="{6A01313B-38B1-4F11-8F54-A6DADB324A7C}" type="presParOf" srcId="{F8B4D5CC-7C6C-4E7D-BD07-F2F2E23F0069}" destId="{0197ED83-58E5-4CB4-B6F8-250B09F23E2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Y="57884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98075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24143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X="127634" custScaleY="64683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X="127634" custScaleY="40994"/>
      <dgm:spPr/>
    </dgm:pt>
    <dgm:pt modelId="{09852C2B-75B7-4A4B-98ED-994586E25819}" type="pres">
      <dgm:prSet presAssocID="{CB272669-9671-442C-BCBD-4BD347E83006}" presName="hierChild3" presStyleCnt="0"/>
      <dgm:spPr/>
    </dgm:pt>
    <dgm:pt modelId="{7E91CCF2-CAAC-4DC4-99A8-C7A758AC81DB}" type="pres">
      <dgm:prSet presAssocID="{8E10645E-B89C-480E-B4AF-C1486364FFA2}" presName="Name19" presStyleLbl="parChTrans1D3" presStyleIdx="0" presStyleCnt="1"/>
      <dgm:spPr/>
    </dgm:pt>
    <dgm:pt modelId="{3975FEC6-A102-4BD0-ABAA-4B29E0FC265D}" type="pres">
      <dgm:prSet presAssocID="{949AEDB6-EC9F-4D0A-978A-4E283CC2C952}" presName="Name21" presStyleCnt="0"/>
      <dgm:spPr/>
    </dgm:pt>
    <dgm:pt modelId="{F964B734-B5C0-42C2-A0A7-E17A0578B55E}" type="pres">
      <dgm:prSet presAssocID="{949AEDB6-EC9F-4D0A-978A-4E283CC2C952}" presName="level2Shape" presStyleLbl="node3" presStyleIdx="0" presStyleCnt="1" custScaleX="127634" custScaleY="31815" custLinFactNeighborY="10752"/>
      <dgm:spPr/>
    </dgm:pt>
    <dgm:pt modelId="{DE6A08F3-3AC0-4B1E-8881-DBB4F07943F1}" type="pres">
      <dgm:prSet presAssocID="{949AEDB6-EC9F-4D0A-978A-4E283CC2C952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B713F093-1187-4DF6-A2F3-34A69A31F854}" type="presOf" srcId="{8E10645E-B89C-480E-B4AF-C1486364FFA2}" destId="{7E91CCF2-CAAC-4DC4-99A8-C7A758AC81DB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81A6C3B3-EB36-4058-91DB-826A67045F60}" type="presOf" srcId="{949AEDB6-EC9F-4D0A-978A-4E283CC2C952}" destId="{F964B734-B5C0-42C2-A0A7-E17A0578B55E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DE678194-1B43-47BF-BC14-E8F14ECB120D}" type="presParOf" srcId="{09852C2B-75B7-4A4B-98ED-994586E25819}" destId="{7E91CCF2-CAAC-4DC4-99A8-C7A758AC81DB}" srcOrd="0" destOrd="0" presId="urn:microsoft.com/office/officeart/2005/8/layout/hierarchy6"/>
    <dgm:cxn modelId="{60B666DC-894A-4936-8D0D-D10759108C4F}" type="presParOf" srcId="{09852C2B-75B7-4A4B-98ED-994586E25819}" destId="{3975FEC6-A102-4BD0-ABAA-4B29E0FC265D}" srcOrd="1" destOrd="0" presId="urn:microsoft.com/office/officeart/2005/8/layout/hierarchy6"/>
    <dgm:cxn modelId="{CECECC96-A99C-416C-BECC-30E16BC7D244}" type="presParOf" srcId="{3975FEC6-A102-4BD0-ABAA-4B29E0FC265D}" destId="{F964B734-B5C0-42C2-A0A7-E17A0578B55E}" srcOrd="0" destOrd="0" presId="urn:microsoft.com/office/officeart/2005/8/layout/hierarchy6"/>
    <dgm:cxn modelId="{C7EB6FE5-DECE-425D-968D-9C504E948340}" type="presParOf" srcId="{3975FEC6-A102-4BD0-ABAA-4B29E0FC265D}" destId="{DE6A08F3-3AC0-4B1E-8881-DBB4F07943F1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/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/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69038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264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264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mgt.jx.zhnt-x.com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www.jx.zhnt-x.com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www.fj.zhnt-x.com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mgt.fj.zhnt-x.com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87681E-17D8-4813-8789-95E91A43EAF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2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2"/>
      <dgm:spPr/>
    </dgm:pt>
    <dgm:pt modelId="{7ADFAF39-E2F6-48B5-B50F-3D09EFB15C59}" type="pres">
      <dgm:prSet presAssocID="{2DE15F52-483D-49AD-9178-785B537EB5C4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1" presStyleCnt="2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1" presStyleCnt="2"/>
      <dgm:spPr/>
    </dgm:pt>
    <dgm:pt modelId="{0AAFBF47-683D-4923-AA7B-BEF85512F34B}" type="pres">
      <dgm:prSet presAssocID="{C97FBC1F-D360-4D74-9722-7D079177C321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36FB346-E9A5-4880-A212-5F700E933D1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0C929CAB-EADE-4BF1-A009-BE190EFA0C3C}" type="par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D88DC4-BE9B-428C-A1F8-06BAFBD5BC96}" type="sib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BD28CD-775D-4599-9B82-43A44AA58CC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D4E4C2-BAA7-4050-BF6C-A60F54AA9A20}" type="par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74AB40-3FAB-4617-9199-31898B06A461}" type="sib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ACF6-5896-4CBC-BF81-329C1BF49ED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DB53D89F-7063-4D07-8BDA-B262E462C9D5}" type="sib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1D9B8D-EF83-4C4B-A586-258D5BEE7031}" type="par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 custScaleX="373645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936A1E7A-91E1-4C4B-8046-19ECD4AFF856}" type="pres">
      <dgm:prSet presAssocID="{28949FC5-5292-47BF-B5C1-319C60C9D32D}" presName="Name19" presStyleLbl="parChTrans1D2" presStyleIdx="0" presStyleCnt="2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0" presStyleCnt="2"/>
      <dgm:spPr/>
    </dgm:pt>
    <dgm:pt modelId="{527E5CEC-5C60-4941-94D4-03BFC3302CC6}" type="pres">
      <dgm:prSet presAssocID="{EF1DCAD6-3034-4E76-870D-741A142D01E0}" presName="hierChild3" presStyleCnt="0"/>
      <dgm:spPr/>
    </dgm:pt>
    <dgm:pt modelId="{B00A7C41-E002-4776-A504-57789F1E47AB}" type="pres">
      <dgm:prSet presAssocID="{F21D9B8D-EF83-4C4B-A586-258D5BEE7031}" presName="Name19" presStyleLbl="parChTrans1D3" presStyleIdx="0" presStyleCnt="2"/>
      <dgm:spPr/>
    </dgm:pt>
    <dgm:pt modelId="{21BDFDC8-6FFB-4A5B-9DD0-970FA0441079}" type="pres">
      <dgm:prSet presAssocID="{4959ACF6-5896-4CBC-BF81-329C1BF49EDE}" presName="Name21" presStyleCnt="0"/>
      <dgm:spPr/>
    </dgm:pt>
    <dgm:pt modelId="{768A9B62-78E6-46A7-A787-19801617EF1D}" type="pres">
      <dgm:prSet presAssocID="{4959ACF6-5896-4CBC-BF81-329C1BF49EDE}" presName="level2Shape" presStyleLbl="node3" presStyleIdx="0" presStyleCnt="2"/>
      <dgm:spPr/>
    </dgm:pt>
    <dgm:pt modelId="{C0EFEE85-9882-473B-A74B-6E9AD91BCC0B}" type="pres">
      <dgm:prSet presAssocID="{4959ACF6-5896-4CBC-BF81-329C1BF49EDE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1" presStyleCnt="2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1" presStyleCnt="2"/>
      <dgm:spPr/>
    </dgm:pt>
    <dgm:pt modelId="{7DEC7CB7-9BF0-4839-A140-37F8E294903D}" type="pres">
      <dgm:prSet presAssocID="{1C2D638A-9D70-4F79-B474-1AF963C8FB5F}" presName="hierChild3" presStyleCnt="0"/>
      <dgm:spPr/>
    </dgm:pt>
    <dgm:pt modelId="{486574AD-7D7E-44FF-A378-5B6F921BBB13}" type="pres">
      <dgm:prSet presAssocID="{0C929CAB-EADE-4BF1-A009-BE190EFA0C3C}" presName="Name19" presStyleLbl="parChTrans1D3" presStyleIdx="1" presStyleCnt="2"/>
      <dgm:spPr/>
    </dgm:pt>
    <dgm:pt modelId="{7767662E-4E1D-4F2D-8DCC-174D61461480}" type="pres">
      <dgm:prSet presAssocID="{C36FB346-E9A5-4880-A212-5F700E933D17}" presName="Name21" presStyleCnt="0"/>
      <dgm:spPr/>
    </dgm:pt>
    <dgm:pt modelId="{2D699B06-6233-4E65-984F-98C53A7246FD}" type="pres">
      <dgm:prSet presAssocID="{C36FB346-E9A5-4880-A212-5F700E933D17}" presName="level2Shape" presStyleLbl="node3" presStyleIdx="1" presStyleCnt="2"/>
      <dgm:spPr/>
    </dgm:pt>
    <dgm:pt modelId="{37DEF561-AB69-4139-B667-0CFC561F7DDF}" type="pres">
      <dgm:prSet presAssocID="{C36FB346-E9A5-4880-A212-5F700E933D17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765FEFD8-BB97-4898-873B-0C7B0E277CFA}" type="pres">
      <dgm:prSet presAssocID="{5ADEB31F-2FC4-4756-8B5C-EBA256C6FBE2}" presName="spComp" presStyleCnt="0"/>
      <dgm:spPr/>
    </dgm:pt>
    <dgm:pt modelId="{CD140886-69D1-4790-8B75-C0EDB205B443}" type="pres">
      <dgm:prSet presAssocID="{5ADEB31F-2FC4-4756-8B5C-EBA256C6FBE2}" presName="vSp" presStyleCnt="0"/>
      <dgm:spPr/>
    </dgm:pt>
    <dgm:pt modelId="{60137DDB-BA4C-4BC1-8CB1-E8952042EAE7}" type="pres">
      <dgm:prSet presAssocID="{A9BD28CD-775D-4599-9B82-43A44AA58CC2}" presName="rectComp" presStyleCnt="0"/>
      <dgm:spPr/>
    </dgm:pt>
    <dgm:pt modelId="{C205553F-55F7-48D1-9E94-CC00D6584A83}" type="pres">
      <dgm:prSet presAssocID="{A9BD28CD-775D-4599-9B82-43A44AA58CC2}" presName="bgRect" presStyleLbl="bgShp" presStyleIdx="2" presStyleCnt="3"/>
      <dgm:spPr/>
    </dgm:pt>
    <dgm:pt modelId="{9C73E9BE-BE95-4FE7-A536-19CBC142959E}" type="pres">
      <dgm:prSet presAssocID="{A9BD28CD-775D-4599-9B82-43A44AA58CC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841D20E-3BE4-4437-8F27-0251C207A882}" srcId="{EF1DCAD6-3034-4E76-870D-741A142D01E0}" destId="{4959ACF6-5896-4CBC-BF81-329C1BF49EDE}" srcOrd="0" destOrd="0" parTransId="{F21D9B8D-EF83-4C4B-A586-258D5BEE7031}" sibTransId="{DB53D89F-7063-4D07-8BDA-B262E462C9D5}"/>
    <dgm:cxn modelId="{DB994211-7EBD-4DCA-8B53-A9F58B018F47}" type="presOf" srcId="{0C929CAB-EADE-4BF1-A009-BE190EFA0C3C}" destId="{486574AD-7D7E-44FF-A378-5B6F921BBB13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ADBE7228-72C8-4B01-9BF6-2940C00CE4F9}" srcId="{3A73D083-7120-4046-95C1-FABC5CEF2849}" destId="{EF1DCAD6-3034-4E76-870D-741A142D01E0}" srcOrd="0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A6E40440-47EF-4BB1-8112-BB39C15B6D9D}" type="presOf" srcId="{A9BD28CD-775D-4599-9B82-43A44AA58CC2}" destId="{9C73E9BE-BE95-4FE7-A536-19CBC142959E}" srcOrd="1" destOrd="0" presId="urn:microsoft.com/office/officeart/2005/8/layout/hierarchy6"/>
    <dgm:cxn modelId="{DE03895C-060A-4DAB-BB96-7EA280132340}" type="presOf" srcId="{F21D9B8D-EF83-4C4B-A586-258D5BEE7031}" destId="{B00A7C41-E002-4776-A504-57789F1E47AB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1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C794786F-5189-4252-90AD-F57B89630D42}" type="presOf" srcId="{C36FB346-E9A5-4880-A212-5F700E933D17}" destId="{2D699B06-6233-4E65-984F-98C53A7246FD}" srcOrd="0" destOrd="0" presId="urn:microsoft.com/office/officeart/2005/8/layout/hierarchy6"/>
    <dgm:cxn modelId="{E7EACA70-AE61-4A50-B599-0960F0F7875D}" type="presOf" srcId="{4959ACF6-5896-4CBC-BF81-329C1BF49EDE}" destId="{768A9B62-78E6-46A7-A787-19801617EF1D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8D25CC86-AF28-4973-9580-87A978A8A10B}" type="presOf" srcId="{A9BD28CD-775D-4599-9B82-43A44AA58CC2}" destId="{C205553F-55F7-48D1-9E94-CC00D6584A83}" srcOrd="0" destOrd="0" presId="urn:microsoft.com/office/officeart/2005/8/layout/hierarchy6"/>
    <dgm:cxn modelId="{C395319A-91B8-4950-A49E-D5AA1E3B8109}" srcId="{1C2D638A-9D70-4F79-B474-1AF963C8FB5F}" destId="{C36FB346-E9A5-4880-A212-5F700E933D17}" srcOrd="0" destOrd="0" parTransId="{0C929CAB-EADE-4BF1-A009-BE190EFA0C3C}" sibTransId="{08D88DC4-BE9B-428C-A1F8-06BAFBD5BC96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C7938DC2-8774-4E7D-B737-1E541FB6CDB9}" srcId="{912C2143-12A2-4306-87A8-271489AE21C0}" destId="{A9BD28CD-775D-4599-9B82-43A44AA58CC2}" srcOrd="3" destOrd="0" parTransId="{22D4E4C2-BAA7-4050-BF6C-A60F54AA9A20}" sibTransId="{0C74AB40-3FAB-4617-9199-31898B06A461}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CFD57A42-2175-4D1E-9115-3861B7EB7E91}" type="presParOf" srcId="{9E0EDD7D-0E1E-4E89-B3BD-FBD08CCF939D}" destId="{936A1E7A-91E1-4C4B-8046-19ECD4AFF856}" srcOrd="0" destOrd="0" presId="urn:microsoft.com/office/officeart/2005/8/layout/hierarchy6"/>
    <dgm:cxn modelId="{E3C80D04-9789-4966-A8E5-9AB08CA43407}" type="presParOf" srcId="{9E0EDD7D-0E1E-4E89-B3BD-FBD08CCF939D}" destId="{16989F40-D78B-4F94-9C42-470C533C3C09}" srcOrd="1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0A60BCD4-2B4A-4CAB-AB9F-13730C849CD6}" type="presParOf" srcId="{527E5CEC-5C60-4941-94D4-03BFC3302CC6}" destId="{B00A7C41-E002-4776-A504-57789F1E47AB}" srcOrd="0" destOrd="0" presId="urn:microsoft.com/office/officeart/2005/8/layout/hierarchy6"/>
    <dgm:cxn modelId="{2DCAAB94-FBAF-4DEC-9A22-5B29F47E84D9}" type="presParOf" srcId="{527E5CEC-5C60-4941-94D4-03BFC3302CC6}" destId="{21BDFDC8-6FFB-4A5B-9DD0-970FA0441079}" srcOrd="1" destOrd="0" presId="urn:microsoft.com/office/officeart/2005/8/layout/hierarchy6"/>
    <dgm:cxn modelId="{CE7BAFE1-8AC4-4EA7-8319-7BAA739C1283}" type="presParOf" srcId="{21BDFDC8-6FFB-4A5B-9DD0-970FA0441079}" destId="{768A9B62-78E6-46A7-A787-19801617EF1D}" srcOrd="0" destOrd="0" presId="urn:microsoft.com/office/officeart/2005/8/layout/hierarchy6"/>
    <dgm:cxn modelId="{4FE2F719-E5C0-4E91-B293-2641FE10A660}" type="presParOf" srcId="{21BDFDC8-6FFB-4A5B-9DD0-970FA0441079}" destId="{C0EFEE85-9882-473B-A74B-6E9AD91BCC0B}" srcOrd="1" destOrd="0" presId="urn:microsoft.com/office/officeart/2005/8/layout/hierarchy6"/>
    <dgm:cxn modelId="{B5847C3B-6B09-49B5-9ECE-979440300C94}" type="presParOf" srcId="{9E0EDD7D-0E1E-4E89-B3BD-FBD08CCF939D}" destId="{2F345789-EB2F-4873-AAD7-03E59CF70572}" srcOrd="2" destOrd="0" presId="urn:microsoft.com/office/officeart/2005/8/layout/hierarchy6"/>
    <dgm:cxn modelId="{C64DF53F-3D64-46F3-912A-A8629C8CE420}" type="presParOf" srcId="{9E0EDD7D-0E1E-4E89-B3BD-FBD08CCF939D}" destId="{4C55A20C-8E0A-416C-9D29-5983F731ADEB}" srcOrd="3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57745A80-6896-46C4-82C7-5219C2AC8958}" type="presParOf" srcId="{7DEC7CB7-9BF0-4839-A140-37F8E294903D}" destId="{486574AD-7D7E-44FF-A378-5B6F921BBB13}" srcOrd="0" destOrd="0" presId="urn:microsoft.com/office/officeart/2005/8/layout/hierarchy6"/>
    <dgm:cxn modelId="{4472139F-4591-47CE-959C-4D25BA0B460A}" type="presParOf" srcId="{7DEC7CB7-9BF0-4839-A140-37F8E294903D}" destId="{7767662E-4E1D-4F2D-8DCC-174D61461480}" srcOrd="1" destOrd="0" presId="urn:microsoft.com/office/officeart/2005/8/layout/hierarchy6"/>
    <dgm:cxn modelId="{683DB78F-F7C6-448A-8F1A-0C1FDA676CAE}" type="presParOf" srcId="{7767662E-4E1D-4F2D-8DCC-174D61461480}" destId="{2D699B06-6233-4E65-984F-98C53A7246FD}" srcOrd="0" destOrd="0" presId="urn:microsoft.com/office/officeart/2005/8/layout/hierarchy6"/>
    <dgm:cxn modelId="{B330827D-40F6-4EEE-8B62-8E913070D0E6}" type="presParOf" srcId="{7767662E-4E1D-4F2D-8DCC-174D61461480}" destId="{37DEF561-AB69-4139-B667-0CFC561F7DDF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32DB235E-B2D4-4B4F-97D8-E227E21EDE24}" type="presParOf" srcId="{F026187D-AD5B-42B4-8896-1DAB0C8B4F34}" destId="{765FEFD8-BB97-4898-873B-0C7B0E277CFA}" srcOrd="3" destOrd="0" presId="urn:microsoft.com/office/officeart/2005/8/layout/hierarchy6"/>
    <dgm:cxn modelId="{8CB678F4-115B-4627-B652-11D4731E72F1}" type="presParOf" srcId="{765FEFD8-BB97-4898-873B-0C7B0E277CFA}" destId="{CD140886-69D1-4790-8B75-C0EDB205B443}" srcOrd="0" destOrd="0" presId="urn:microsoft.com/office/officeart/2005/8/layout/hierarchy6"/>
    <dgm:cxn modelId="{649858C2-96A3-4E87-8738-A783B0C9C8C6}" type="presParOf" srcId="{F026187D-AD5B-42B4-8896-1DAB0C8B4F34}" destId="{60137DDB-BA4C-4BC1-8CB1-E8952042EAE7}" srcOrd="4" destOrd="0" presId="urn:microsoft.com/office/officeart/2005/8/layout/hierarchy6"/>
    <dgm:cxn modelId="{C54E9F18-4223-4263-97C0-23FE38B2164E}" type="presParOf" srcId="{60137DDB-BA4C-4BC1-8CB1-E8952042EAE7}" destId="{C205553F-55F7-48D1-9E94-CC00D6584A83}" srcOrd="0" destOrd="0" presId="urn:microsoft.com/office/officeart/2005/8/layout/hierarchy6"/>
    <dgm:cxn modelId="{E8F2B528-F3E1-477F-BA2B-7551050DAC63}" type="presParOf" srcId="{60137DDB-BA4C-4BC1-8CB1-E8952042EAE7}" destId="{9C73E9BE-BE95-4FE7-A536-19CBC142959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产区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/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/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版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/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/>
        </a:p>
      </dgm:t>
    </dgm:pt>
    <dgm:pt modelId="{D84A0523-8596-4158-AD16-6A8DD4B90E8B}">
      <dgm:prSet phldrT="[Text]"/>
      <dgm:spPr/>
      <dgm:t>
        <a:bodyPr/>
        <a:lstStyle/>
        <a:p>
          <a:r>
            <a:rPr lang="zh-CN" altLang="en-US" dirty="0"/>
            <a:t>块</a:t>
          </a:r>
          <a:endParaRPr lang="en-US" dirty="0"/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/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/>
        </a:p>
      </dgm:t>
    </dgm:pt>
    <dgm:pt modelId="{20385E73-2D4E-401F-8C62-BD0E178ADE76}">
      <dgm:prSet phldrT="[Text]"/>
      <dgm:spPr/>
      <dgm:t>
        <a:bodyPr/>
        <a:lstStyle/>
        <a:p>
          <a:endParaRPr lang="en-US" dirty="0"/>
        </a:p>
      </dgm:t>
    </dgm:pt>
    <dgm:pt modelId="{4C4F213E-5118-4B46-8D5F-95128CB5C496}" type="parTrans" cxnId="{79CFBEFE-95CD-4571-9B55-694B7DDBCCE2}">
      <dgm:prSet/>
      <dgm:spPr/>
      <dgm:t>
        <a:bodyPr/>
        <a:lstStyle/>
        <a:p>
          <a:endParaRPr lang="en-US"/>
        </a:p>
      </dgm:t>
    </dgm:pt>
    <dgm:pt modelId="{C684A701-2A2E-4149-9D06-3CE37002B395}" type="sibTrans" cxnId="{79CFBEFE-95CD-4571-9B55-694B7DDBCCE2}">
      <dgm:prSet/>
      <dgm:spPr/>
      <dgm:t>
        <a:bodyPr/>
        <a:lstStyle/>
        <a:p>
          <a:endParaRPr lang="en-US"/>
        </a:p>
      </dgm:t>
    </dgm:pt>
    <dgm:pt modelId="{8A060EEA-011D-4B6B-96FD-ED55F716B0C1}">
      <dgm:prSet phldrT="[Text]"/>
      <dgm:spPr/>
      <dgm:t>
        <a:bodyPr/>
        <a:lstStyle/>
        <a:p>
          <a:endParaRPr lang="en-US" dirty="0"/>
        </a:p>
      </dgm:t>
    </dgm:pt>
    <dgm:pt modelId="{A909375C-C177-4B98-ADD2-F2588FB56254}" type="parTrans" cxnId="{6429FEE9-A416-4463-AB82-30DBCEC964D6}">
      <dgm:prSet/>
      <dgm:spPr/>
      <dgm:t>
        <a:bodyPr/>
        <a:lstStyle/>
        <a:p>
          <a:endParaRPr lang="en-US"/>
        </a:p>
      </dgm:t>
    </dgm:pt>
    <dgm:pt modelId="{7B813A17-B588-41C5-ABB3-6C8260624730}" type="sibTrans" cxnId="{6429FEE9-A416-4463-AB82-30DBCEC964D6}">
      <dgm:prSet/>
      <dgm:spPr/>
      <dgm:t>
        <a:bodyPr/>
        <a:lstStyle/>
        <a:p>
          <a:endParaRPr lang="en-US"/>
        </a:p>
      </dgm:t>
    </dgm:pt>
    <dgm:pt modelId="{35948BAB-659F-4208-85D4-DEE4978989D5}">
      <dgm:prSet phldrT="[Text]"/>
      <dgm:spPr/>
      <dgm:t>
        <a:bodyPr/>
        <a:lstStyle/>
        <a:p>
          <a:endParaRPr lang="en-US" dirty="0"/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/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/>
        </a:p>
      </dgm:t>
    </dgm:pt>
    <dgm:pt modelId="{462C49B2-C5E7-4E99-A673-E9B02E8265C4}">
      <dgm:prSet phldrT="[Text]"/>
      <dgm:spPr/>
      <dgm:t>
        <a:bodyPr/>
        <a:lstStyle/>
        <a:p>
          <a:endParaRPr lang="en-US" dirty="0"/>
        </a:p>
      </dgm:t>
    </dgm:pt>
    <dgm:pt modelId="{0D2299D7-BF2B-4C8C-86E2-14A5B1A30A62}" type="parTrans" cxnId="{31ED30C2-1D95-43C3-A46E-54E8FFDF53C7}">
      <dgm:prSet/>
      <dgm:spPr/>
      <dgm:t>
        <a:bodyPr/>
        <a:lstStyle/>
        <a:p>
          <a:endParaRPr lang="en-US"/>
        </a:p>
      </dgm:t>
    </dgm:pt>
    <dgm:pt modelId="{F158BA42-24BE-4830-AAB0-C89E12B16753}" type="sibTrans" cxnId="{31ED30C2-1D95-43C3-A46E-54E8FFDF53C7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6"/>
      <dgm:spPr/>
    </dgm:pt>
    <dgm:pt modelId="{66D984AE-43A7-4423-A51D-E462035DBEA1}" type="pres">
      <dgm:prSet presAssocID="{A768BB0B-6065-42FE-925A-AEAABBF1E1D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6"/>
      <dgm:spPr/>
    </dgm:pt>
    <dgm:pt modelId="{25A8BDFB-4E98-4C21-A030-29BAD2806D0C}" type="pres">
      <dgm:prSet presAssocID="{D84A0523-8596-4158-AD16-6A8DD4B90E8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FAECB4C-F41D-41FF-BFEF-F23597A5583E}" type="pres">
      <dgm:prSet presAssocID="{20385E73-2D4E-401F-8C62-BD0E178ADE76}" presName="Accent3" presStyleCnt="0"/>
      <dgm:spPr/>
    </dgm:pt>
    <dgm:pt modelId="{12D67EA2-E3DB-46C5-9C52-526BF8B9F104}" type="pres">
      <dgm:prSet presAssocID="{20385E73-2D4E-401F-8C62-BD0E178ADE76}" presName="Accent" presStyleLbl="bgShp" presStyleIdx="2" presStyleCnt="6"/>
      <dgm:spPr/>
    </dgm:pt>
    <dgm:pt modelId="{3D869E30-268C-4DF0-9614-13BC947F4104}" type="pres">
      <dgm:prSet presAssocID="{20385E73-2D4E-401F-8C62-BD0E178ADE7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A082DE-8324-4954-962A-2558E547CF66}" type="pres">
      <dgm:prSet presAssocID="{8A060EEA-011D-4B6B-96FD-ED55F716B0C1}" presName="Accent4" presStyleCnt="0"/>
      <dgm:spPr/>
    </dgm:pt>
    <dgm:pt modelId="{8921D979-E3AB-49AB-BCE0-224CC6D73408}" type="pres">
      <dgm:prSet presAssocID="{8A060EEA-011D-4B6B-96FD-ED55F716B0C1}" presName="Accent" presStyleLbl="bgShp" presStyleIdx="3" presStyleCnt="6"/>
      <dgm:spPr/>
    </dgm:pt>
    <dgm:pt modelId="{35EA1AD3-978C-4E77-BDAF-66B50767DEB9}" type="pres">
      <dgm:prSet presAssocID="{8A060EEA-011D-4B6B-96FD-ED55F716B0C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D9B9D12-8EB1-40F1-915E-F75AA40F0EBB}" type="pres">
      <dgm:prSet presAssocID="{35948BAB-659F-4208-85D4-DEE4978989D5}" presName="Accent5" presStyleCnt="0"/>
      <dgm:spPr/>
    </dgm:pt>
    <dgm:pt modelId="{12E8116C-5CA5-44EF-9ABD-814883810848}" type="pres">
      <dgm:prSet presAssocID="{35948BAB-659F-4208-85D4-DEE4978989D5}" presName="Accent" presStyleLbl="bgShp" presStyleIdx="4" presStyleCnt="6"/>
      <dgm:spPr/>
    </dgm:pt>
    <dgm:pt modelId="{F5EF7A02-325A-43C3-9648-16812E500968}" type="pres">
      <dgm:prSet presAssocID="{35948BAB-659F-4208-85D4-DEE4978989D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3BBDD70-EAD6-4C9D-87CF-FD9CCE725365}" type="pres">
      <dgm:prSet presAssocID="{462C49B2-C5E7-4E99-A673-E9B02E8265C4}" presName="Accent6" presStyleCnt="0"/>
      <dgm:spPr/>
    </dgm:pt>
    <dgm:pt modelId="{E66C06C0-FE58-44AE-A87A-7DBD50F9EF4A}" type="pres">
      <dgm:prSet presAssocID="{462C49B2-C5E7-4E99-A673-E9B02E8265C4}" presName="Accent" presStyleLbl="bgShp" presStyleIdx="5" presStyleCnt="6"/>
      <dgm:spPr/>
    </dgm:pt>
    <dgm:pt modelId="{77DB927D-16DA-4C48-B6E8-B2A02FA7C483}" type="pres">
      <dgm:prSet presAssocID="{462C49B2-C5E7-4E99-A673-E9B02E8265C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F70C3918-A926-47EA-B12A-21B82D5CAF57}" type="presOf" srcId="{20385E73-2D4E-401F-8C62-BD0E178ADE76}" destId="{3D869E30-268C-4DF0-9614-13BC947F4104}" srcOrd="0" destOrd="0" presId="urn:microsoft.com/office/officeart/2011/layout/HexagonRadial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9F86214D-4104-4267-B073-5B861C84B1B2}" type="presOf" srcId="{8A060EEA-011D-4B6B-96FD-ED55F716B0C1}" destId="{35EA1AD3-978C-4E77-BDAF-66B50767DEB9}" srcOrd="0" destOrd="0" presId="urn:microsoft.com/office/officeart/2011/layout/HexagonRadial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4" destOrd="0" parTransId="{95DA90E8-5B64-46A3-AF73-F5D6312EB2EF}" sibTransId="{776537B4-4259-455C-B73E-57B15DF96775}"/>
    <dgm:cxn modelId="{31ED30C2-1D95-43C3-A46E-54E8FFDF53C7}" srcId="{BA827798-5225-4FAE-A48B-69B3B444CA51}" destId="{462C49B2-C5E7-4E99-A673-E9B02E8265C4}" srcOrd="5" destOrd="0" parTransId="{0D2299D7-BF2B-4C8C-86E2-14A5B1A30A62}" sibTransId="{F158BA42-24BE-4830-AAB0-C89E12B16753}"/>
    <dgm:cxn modelId="{4322F9E8-4972-407A-A42B-35137AD5E2A5}" type="presOf" srcId="{35948BAB-659F-4208-85D4-DEE4978989D5}" destId="{F5EF7A02-325A-43C3-9648-16812E500968}" srcOrd="0" destOrd="0" presId="urn:microsoft.com/office/officeart/2011/layout/HexagonRadial"/>
    <dgm:cxn modelId="{6429FEE9-A416-4463-AB82-30DBCEC964D6}" srcId="{BA827798-5225-4FAE-A48B-69B3B444CA51}" destId="{8A060EEA-011D-4B6B-96FD-ED55F716B0C1}" srcOrd="3" destOrd="0" parTransId="{A909375C-C177-4B98-ADD2-F2588FB56254}" sibTransId="{7B813A17-B588-41C5-ABB3-6C8260624730}"/>
    <dgm:cxn modelId="{A60775F3-B5BE-40EA-9023-9690F67EC21E}" type="presOf" srcId="{462C49B2-C5E7-4E99-A673-E9B02E8265C4}" destId="{77DB927D-16DA-4C48-B6E8-B2A02FA7C483}" srcOrd="0" destOrd="0" presId="urn:microsoft.com/office/officeart/2011/layout/HexagonRadial"/>
    <dgm:cxn modelId="{79CFBEFE-95CD-4571-9B55-694B7DDBCCE2}" srcId="{BA827798-5225-4FAE-A48B-69B3B444CA51}" destId="{20385E73-2D4E-401F-8C62-BD0E178ADE76}" srcOrd="2" destOrd="0" parTransId="{4C4F213E-5118-4B46-8D5F-95128CB5C496}" sibTransId="{C684A701-2A2E-4149-9D06-3CE37002B395}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  <dgm:cxn modelId="{4916167E-B373-4B55-BB3E-00AABED08810}" type="presParOf" srcId="{55B7D2B9-0D88-4047-9DDE-5027E1889BA2}" destId="{BFAECB4C-F41D-41FF-BFEF-F23597A5583E}" srcOrd="5" destOrd="0" presId="urn:microsoft.com/office/officeart/2011/layout/HexagonRadial"/>
    <dgm:cxn modelId="{A1F8C595-233E-4BFA-998D-AFD917ACFE56}" type="presParOf" srcId="{BFAECB4C-F41D-41FF-BFEF-F23597A5583E}" destId="{12D67EA2-E3DB-46C5-9C52-526BF8B9F104}" srcOrd="0" destOrd="0" presId="urn:microsoft.com/office/officeart/2011/layout/HexagonRadial"/>
    <dgm:cxn modelId="{F150CD2E-124D-4384-9365-DEC29EDE1CE2}" type="presParOf" srcId="{55B7D2B9-0D88-4047-9DDE-5027E1889BA2}" destId="{3D869E30-268C-4DF0-9614-13BC947F4104}" srcOrd="6" destOrd="0" presId="urn:microsoft.com/office/officeart/2011/layout/HexagonRadial"/>
    <dgm:cxn modelId="{A23E06D1-3BD9-471A-8A2A-2A032C65F9D6}" type="presParOf" srcId="{55B7D2B9-0D88-4047-9DDE-5027E1889BA2}" destId="{E5A082DE-8324-4954-962A-2558E547CF66}" srcOrd="7" destOrd="0" presId="urn:microsoft.com/office/officeart/2011/layout/HexagonRadial"/>
    <dgm:cxn modelId="{07C6F15E-1081-4A64-8DCA-D15AE3D097FE}" type="presParOf" srcId="{E5A082DE-8324-4954-962A-2558E547CF66}" destId="{8921D979-E3AB-49AB-BCE0-224CC6D73408}" srcOrd="0" destOrd="0" presId="urn:microsoft.com/office/officeart/2011/layout/HexagonRadial"/>
    <dgm:cxn modelId="{D06A575C-715F-4F62-A181-1599D9138A26}" type="presParOf" srcId="{55B7D2B9-0D88-4047-9DDE-5027E1889BA2}" destId="{35EA1AD3-978C-4E77-BDAF-66B50767DEB9}" srcOrd="8" destOrd="0" presId="urn:microsoft.com/office/officeart/2011/layout/HexagonRadial"/>
    <dgm:cxn modelId="{3EB17DF6-2A6B-4A4E-A027-7181576F4926}" type="presParOf" srcId="{55B7D2B9-0D88-4047-9DDE-5027E1889BA2}" destId="{BD9B9D12-8EB1-40F1-915E-F75AA40F0EBB}" srcOrd="9" destOrd="0" presId="urn:microsoft.com/office/officeart/2011/layout/HexagonRadial"/>
    <dgm:cxn modelId="{2175890F-3850-4B3B-A0DA-DA65CC7E66EC}" type="presParOf" srcId="{BD9B9D12-8EB1-40F1-915E-F75AA40F0EBB}" destId="{12E8116C-5CA5-44EF-9ABD-814883810848}" srcOrd="0" destOrd="0" presId="urn:microsoft.com/office/officeart/2011/layout/HexagonRadial"/>
    <dgm:cxn modelId="{1A3DE523-0FB3-4A9D-B9E1-5108F3990B5E}" type="presParOf" srcId="{55B7D2B9-0D88-4047-9DDE-5027E1889BA2}" destId="{F5EF7A02-325A-43C3-9648-16812E500968}" srcOrd="10" destOrd="0" presId="urn:microsoft.com/office/officeart/2011/layout/HexagonRadial"/>
    <dgm:cxn modelId="{0067B1FA-42E9-4C6C-AD19-6FBF0153A89F}" type="presParOf" srcId="{55B7D2B9-0D88-4047-9DDE-5027E1889BA2}" destId="{C3BBDD70-EAD6-4C9D-87CF-FD9CCE725365}" srcOrd="11" destOrd="0" presId="urn:microsoft.com/office/officeart/2011/layout/HexagonRadial"/>
    <dgm:cxn modelId="{C3CE8CD8-72FB-4533-9686-123DA147D6F1}" type="presParOf" srcId="{C3BBDD70-EAD6-4C9D-87CF-FD9CCE725365}" destId="{E66C06C0-FE58-44AE-A87A-7DBD50F9EF4A}" srcOrd="0" destOrd="0" presId="urn:microsoft.com/office/officeart/2011/layout/HexagonRadial"/>
    <dgm:cxn modelId="{E88E0303-CEFE-40F2-9F34-D69BB4D2A23A}" type="presParOf" srcId="{55B7D2B9-0D88-4047-9DDE-5027E1889BA2}" destId="{77DB927D-16DA-4C48-B6E8-B2A02FA7C48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控配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中心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D84A0523-8596-4158-AD16-6A8DD4B90E8B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 custLinFactNeighborX="0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2"/>
      <dgm:spPr/>
    </dgm:pt>
    <dgm:pt modelId="{66D984AE-43A7-4423-A51D-E462035DBEA1}" type="pres">
      <dgm:prSet presAssocID="{A768BB0B-6065-42FE-925A-AEAABBF1E1DE}" presName="Child1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2"/>
      <dgm:spPr/>
    </dgm:pt>
    <dgm:pt modelId="{25A8BDFB-4E98-4C21-A030-29BAD2806D0C}" type="pres">
      <dgm:prSet presAssocID="{D84A0523-8596-4158-AD16-6A8DD4B90E8B}" presName="Child2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市场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35948BAB-659F-4208-85D4-DEE4978989D5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F373175-B64F-4A0A-B44E-73823CC3258D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3D2A4CE3-483E-42E5-9D6D-6CDC710A2D5C}" type="parTrans" cxnId="{9BB96510-CD7B-4DF4-921A-84CA35BD9F0F}">
      <dgm:prSet/>
      <dgm:spPr/>
      <dgm:t>
        <a:bodyPr/>
        <a:lstStyle/>
        <a:p>
          <a:endParaRPr lang="en-US"/>
        </a:p>
      </dgm:t>
    </dgm:pt>
    <dgm:pt modelId="{D41BB7D6-8345-48D9-8692-43074FE34EF4}" type="sibTrans" cxnId="{9BB96510-CD7B-4DF4-921A-84CA35BD9F0F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0B586B3B-EE71-4B1B-ABB2-3F253BD94D42}" type="pres">
      <dgm:prSet presAssocID="{BF373175-B64F-4A0A-B44E-73823CC3258D}" presName="Accent1" presStyleCnt="0"/>
      <dgm:spPr/>
    </dgm:pt>
    <dgm:pt modelId="{990C4481-0828-4062-8384-07AB6A053EEB}" type="pres">
      <dgm:prSet presAssocID="{BF373175-B64F-4A0A-B44E-73823CC3258D}" presName="Accent" presStyleLbl="bgShp" presStyleIdx="0" presStyleCnt="3"/>
      <dgm:spPr/>
    </dgm:pt>
    <dgm:pt modelId="{0887C292-DA16-4621-8940-91FCB572CF86}" type="pres">
      <dgm:prSet presAssocID="{BF373175-B64F-4A0A-B44E-73823CC3258D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56F979-F716-4D16-BF4D-CAEF3A08BE8A}" type="pres">
      <dgm:prSet presAssocID="{A768BB0B-6065-42FE-925A-AEAABBF1E1DE}" presName="Accent2" presStyleCnt="0"/>
      <dgm:spPr/>
    </dgm:pt>
    <dgm:pt modelId="{1861C06E-4087-4CAA-AFA1-5871F05CA721}" type="pres">
      <dgm:prSet presAssocID="{A768BB0B-6065-42FE-925A-AEAABBF1E1DE}" presName="Accent" presStyleLbl="bgShp" presStyleIdx="1" presStyleCnt="3"/>
      <dgm:spPr/>
    </dgm:pt>
    <dgm:pt modelId="{C1F36F5A-BC1F-478C-81B4-56FA993EBBE8}" type="pres">
      <dgm:prSet presAssocID="{A768BB0B-6065-42FE-925A-AEAABBF1E1DE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F65DB3-C601-4878-A57B-546B32270635}" type="pres">
      <dgm:prSet presAssocID="{35948BAB-659F-4208-85D4-DEE4978989D5}" presName="Accent3" presStyleCnt="0"/>
      <dgm:spPr/>
    </dgm:pt>
    <dgm:pt modelId="{12E8116C-5CA5-44EF-9ABD-814883810848}" type="pres">
      <dgm:prSet presAssocID="{35948BAB-659F-4208-85D4-DEE4978989D5}" presName="Accent" presStyleLbl="bgShp" presStyleIdx="2" presStyleCnt="3"/>
      <dgm:spPr/>
    </dgm:pt>
    <dgm:pt modelId="{09995147-6A77-4D0C-9CCB-81BA01A037F1}" type="pres">
      <dgm:prSet presAssocID="{35948BAB-659F-4208-85D4-DEE4978989D5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9BB96510-CD7B-4DF4-921A-84CA35BD9F0F}" srcId="{BA827798-5225-4FAE-A48B-69B3B444CA51}" destId="{BF373175-B64F-4A0A-B44E-73823CC3258D}" srcOrd="0" destOrd="0" parTransId="{3D2A4CE3-483E-42E5-9D6D-6CDC710A2D5C}" sibTransId="{D41BB7D6-8345-48D9-8692-43074FE34EF4}"/>
    <dgm:cxn modelId="{725BAC39-2C11-47D6-944B-F2A9F4576A69}" type="presOf" srcId="{A768BB0B-6065-42FE-925A-AEAABBF1E1DE}" destId="{C1F36F5A-BC1F-478C-81B4-56FA993EBBE8}" srcOrd="0" destOrd="0" presId="urn:microsoft.com/office/officeart/2011/layout/HexagonRadial"/>
    <dgm:cxn modelId="{3A3B154C-2742-4413-925A-F74301B9A080}" srcId="{BA827798-5225-4FAE-A48B-69B3B444CA51}" destId="{A768BB0B-6065-42FE-925A-AEAABBF1E1DE}" srcOrd="1" destOrd="0" parTransId="{777DB5DE-2BA7-41D3-BF90-36725D5FE7FE}" sibTransId="{244B8A5A-AF56-4C2F-A661-332551D8E486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EE96DD95-A1C3-4FA8-BF95-D598F612B7D1}" type="presOf" srcId="{BF373175-B64F-4A0A-B44E-73823CC3258D}" destId="{0887C292-DA16-4621-8940-91FCB572CF86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2" destOrd="0" parTransId="{95DA90E8-5B64-46A3-AF73-F5D6312EB2EF}" sibTransId="{776537B4-4259-455C-B73E-57B15DF96775}"/>
    <dgm:cxn modelId="{DD5352FD-6D94-4517-81B3-ACA12751036D}" type="presOf" srcId="{35948BAB-659F-4208-85D4-DEE4978989D5}" destId="{09995147-6A77-4D0C-9CCB-81BA01A037F1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66B3EAB-6527-4C87-805B-F022D1425B09}" type="presParOf" srcId="{55B7D2B9-0D88-4047-9DDE-5027E1889BA2}" destId="{0B586B3B-EE71-4B1B-ABB2-3F253BD94D42}" srcOrd="1" destOrd="0" presId="urn:microsoft.com/office/officeart/2011/layout/HexagonRadial"/>
    <dgm:cxn modelId="{A2E1F6F0-479C-48F4-8C4E-05CF2F7937BA}" type="presParOf" srcId="{0B586B3B-EE71-4B1B-ABB2-3F253BD94D42}" destId="{990C4481-0828-4062-8384-07AB6A053EEB}" srcOrd="0" destOrd="0" presId="urn:microsoft.com/office/officeart/2011/layout/HexagonRadial"/>
    <dgm:cxn modelId="{A9C1BC43-1E19-4AC7-BB42-46519B723CEB}" type="presParOf" srcId="{55B7D2B9-0D88-4047-9DDE-5027E1889BA2}" destId="{0887C292-DA16-4621-8940-91FCB572CF86}" srcOrd="2" destOrd="0" presId="urn:microsoft.com/office/officeart/2011/layout/HexagonRadial"/>
    <dgm:cxn modelId="{6FDA5D01-CE30-428A-80A6-927E7296381B}" type="presParOf" srcId="{55B7D2B9-0D88-4047-9DDE-5027E1889BA2}" destId="{A256F979-F716-4D16-BF4D-CAEF3A08BE8A}" srcOrd="3" destOrd="0" presId="urn:microsoft.com/office/officeart/2011/layout/HexagonRadial"/>
    <dgm:cxn modelId="{7ABF3078-9F9A-47B7-A535-E6C37CEFA9B1}" type="presParOf" srcId="{A256F979-F716-4D16-BF4D-CAEF3A08BE8A}" destId="{1861C06E-4087-4CAA-AFA1-5871F05CA721}" srcOrd="0" destOrd="0" presId="urn:microsoft.com/office/officeart/2011/layout/HexagonRadial"/>
    <dgm:cxn modelId="{14D16DB5-EFA8-4EED-9EC3-0A9795B9E883}" type="presParOf" srcId="{55B7D2B9-0D88-4047-9DDE-5027E1889BA2}" destId="{C1F36F5A-BC1F-478C-81B4-56FA993EBBE8}" srcOrd="4" destOrd="0" presId="urn:microsoft.com/office/officeart/2011/layout/HexagonRadial"/>
    <dgm:cxn modelId="{A110041F-824B-480E-AAE8-A672EC617695}" type="presParOf" srcId="{55B7D2B9-0D88-4047-9DDE-5027E1889BA2}" destId="{1EF65DB3-C601-4878-A57B-546B32270635}" srcOrd="5" destOrd="0" presId="urn:microsoft.com/office/officeart/2011/layout/HexagonRadial"/>
    <dgm:cxn modelId="{37A794EB-9CB3-4667-BDC0-45E92E2D1108}" type="presParOf" srcId="{1EF65DB3-C601-4878-A57B-546B32270635}" destId="{12E8116C-5CA5-44EF-9ABD-814883810848}" srcOrd="0" destOrd="0" presId="urn:microsoft.com/office/officeart/2011/layout/HexagonRadial"/>
    <dgm:cxn modelId="{4EE94620-FA22-4DE2-9DCC-9FF59BEB8D55}" type="presParOf" srcId="{55B7D2B9-0D88-4047-9DDE-5027E1889BA2}" destId="{09995147-6A77-4D0C-9CCB-81BA01A037F1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89186C7F-25F0-4528-A930-8CD35C36B2B3}" type="doc">
      <dgm:prSet loTypeId="urn:microsoft.com/office/officeart/2005/8/layout/orgChart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459DC54-C32A-445D-A555-10E9304E1AA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数字人民币 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/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CDB881-3FA9-4CF8-A44C-C57DF704614E}" type="par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48EA1F-A610-4A72-96D8-A38AA58A6286}" type="sib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A5DEC3-6440-4866-8347-ACB732395743}">
      <dgm:prSet phldrT="[Text]" custT="1"/>
      <dgm:spPr/>
      <dgm:t>
        <a:bodyPr anchor="ctr"/>
        <a:lstStyle/>
        <a:p>
          <a:pPr algn="l"/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860DE0-731C-4763-9F79-BC10CDF08FDD}" type="par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843C36-EECA-4D79-A743-24D51070AF87}" type="sib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A4760-2DEE-4045-8329-CC524B6ABDD7}">
      <dgm:prSet phldrT="[Text]" custT="1"/>
      <dgm:spPr/>
      <dgm:t>
        <a:bodyPr anchor="ctr"/>
        <a:lstStyle/>
        <a:p>
          <a:pPr algn="r"/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E47AB1-10AE-4178-A651-3C2C6D47DA77}" type="parTrans" cxnId="{2D4D7132-FBB6-42B8-A81C-BD1FAB48CB0A}">
      <dgm:prSet/>
      <dgm:spPr>
        <a:ln>
          <a:noFill/>
        </a:ln>
      </dgm:spPr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8115A8-58EE-47BA-BD4A-847F545CC672}" type="sibTrans" cxnId="{2D4D7132-FBB6-42B8-A81C-BD1FAB48CB0A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656E9B-5757-4311-B3D2-EB0D2E51213F}" type="pres">
      <dgm:prSet presAssocID="{89186C7F-25F0-4528-A930-8CD35C36B2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464A42-5BB8-4AC3-977E-5A53EF83B3AC}" type="pres">
      <dgm:prSet presAssocID="{6459DC54-C32A-445D-A555-10E9304E1AAC}" presName="hierRoot1" presStyleCnt="0">
        <dgm:presLayoutVars>
          <dgm:hierBranch val="init"/>
        </dgm:presLayoutVars>
      </dgm:prSet>
      <dgm:spPr/>
    </dgm:pt>
    <dgm:pt modelId="{67939EB2-FC83-4DE1-802E-FB6324FC8037}" type="pres">
      <dgm:prSet presAssocID="{6459DC54-C32A-445D-A555-10E9304E1AAC}" presName="rootComposite1" presStyleCnt="0"/>
      <dgm:spPr/>
    </dgm:pt>
    <dgm:pt modelId="{5571D541-329B-4EDF-B323-671A6CD4F4DF}" type="pres">
      <dgm:prSet presAssocID="{6459DC54-C32A-445D-A555-10E9304E1AAC}" presName="rootText1" presStyleLbl="node0" presStyleIdx="0" presStyleCnt="1" custScaleX="65286" custScaleY="42939">
        <dgm:presLayoutVars>
          <dgm:chPref val="3"/>
        </dgm:presLayoutVars>
      </dgm:prSet>
      <dgm:spPr/>
    </dgm:pt>
    <dgm:pt modelId="{D10C2E18-40D3-4ABC-89B2-9AF95A62D07C}" type="pres">
      <dgm:prSet presAssocID="{6459DC54-C32A-445D-A555-10E9304E1AAC}" presName="rootConnector1" presStyleLbl="node1" presStyleIdx="0" presStyleCnt="0"/>
      <dgm:spPr/>
    </dgm:pt>
    <dgm:pt modelId="{BD34CA62-DB81-4042-BD11-511E82490370}" type="pres">
      <dgm:prSet presAssocID="{6459DC54-C32A-445D-A555-10E9304E1AAC}" presName="hierChild2" presStyleCnt="0"/>
      <dgm:spPr/>
    </dgm:pt>
    <dgm:pt modelId="{702BE49D-A63E-4872-850B-5F2D7339E7FA}" type="pres">
      <dgm:prSet presAssocID="{BB860DE0-731C-4763-9F79-BC10CDF08FDD}" presName="Name37" presStyleLbl="parChTrans1D2" presStyleIdx="0" presStyleCnt="2"/>
      <dgm:spPr/>
    </dgm:pt>
    <dgm:pt modelId="{C03CEEF6-9FA6-48A2-B2B1-05717E027DC1}" type="pres">
      <dgm:prSet presAssocID="{59A5DEC3-6440-4866-8347-ACB732395743}" presName="hierRoot2" presStyleCnt="0">
        <dgm:presLayoutVars>
          <dgm:hierBranch val="init"/>
        </dgm:presLayoutVars>
      </dgm:prSet>
      <dgm:spPr/>
    </dgm:pt>
    <dgm:pt modelId="{0D06000D-F5EE-4157-BC06-FD7E6FC5EB67}" type="pres">
      <dgm:prSet presAssocID="{59A5DEC3-6440-4866-8347-ACB732395743}" presName="rootComposite" presStyleCnt="0"/>
      <dgm:spPr/>
    </dgm:pt>
    <dgm:pt modelId="{15104EFF-637A-4570-8C19-ED6DC294A00B}" type="pres">
      <dgm:prSet presAssocID="{59A5DEC3-6440-4866-8347-ACB732395743}" presName="rootText" presStyleLbl="node2" presStyleIdx="0" presStyleCnt="2">
        <dgm:presLayoutVars>
          <dgm:chPref val="3"/>
        </dgm:presLayoutVars>
      </dgm:prSet>
      <dgm:spPr/>
    </dgm:pt>
    <dgm:pt modelId="{6B646717-8355-47F5-94A9-87C14861F722}" type="pres">
      <dgm:prSet presAssocID="{59A5DEC3-6440-4866-8347-ACB732395743}" presName="rootConnector" presStyleLbl="node2" presStyleIdx="0" presStyleCnt="2"/>
      <dgm:spPr/>
    </dgm:pt>
    <dgm:pt modelId="{746755DE-9A2C-4C85-AF24-5DB01F56EB17}" type="pres">
      <dgm:prSet presAssocID="{59A5DEC3-6440-4866-8347-ACB732395743}" presName="hierChild4" presStyleCnt="0"/>
      <dgm:spPr/>
    </dgm:pt>
    <dgm:pt modelId="{6C89D061-712B-4924-871F-4CACA73F9488}" type="pres">
      <dgm:prSet presAssocID="{59A5DEC3-6440-4866-8347-ACB732395743}" presName="hierChild5" presStyleCnt="0"/>
      <dgm:spPr/>
    </dgm:pt>
    <dgm:pt modelId="{347C2972-1C90-4090-98D9-007975735B9E}" type="pres">
      <dgm:prSet presAssocID="{9FE47AB1-10AE-4178-A651-3C2C6D47DA77}" presName="Name37" presStyleLbl="parChTrans1D2" presStyleIdx="1" presStyleCnt="2"/>
      <dgm:spPr/>
    </dgm:pt>
    <dgm:pt modelId="{DF25AC9B-B628-4365-BBE9-1466C61B7C95}" type="pres">
      <dgm:prSet presAssocID="{7ECA4760-2DEE-4045-8329-CC524B6ABDD7}" presName="hierRoot2" presStyleCnt="0">
        <dgm:presLayoutVars>
          <dgm:hierBranch val="init"/>
        </dgm:presLayoutVars>
      </dgm:prSet>
      <dgm:spPr/>
    </dgm:pt>
    <dgm:pt modelId="{B31555FA-1ABB-4A92-92BF-2543C3E4CA9E}" type="pres">
      <dgm:prSet presAssocID="{7ECA4760-2DEE-4045-8329-CC524B6ABDD7}" presName="rootComposite" presStyleCnt="0"/>
      <dgm:spPr/>
    </dgm:pt>
    <dgm:pt modelId="{D1C4C20F-E3AA-4A91-970A-F243C6038C50}" type="pres">
      <dgm:prSet presAssocID="{7ECA4760-2DEE-4045-8329-CC524B6ABDD7}" presName="rootText" presStyleLbl="node2" presStyleIdx="1" presStyleCnt="2">
        <dgm:presLayoutVars>
          <dgm:chPref val="3"/>
        </dgm:presLayoutVars>
      </dgm:prSet>
      <dgm:spPr/>
    </dgm:pt>
    <dgm:pt modelId="{4AEA9166-3E81-4B63-BE0F-0687D1DA4A9B}" type="pres">
      <dgm:prSet presAssocID="{7ECA4760-2DEE-4045-8329-CC524B6ABDD7}" presName="rootConnector" presStyleLbl="node2" presStyleIdx="1" presStyleCnt="2"/>
      <dgm:spPr/>
    </dgm:pt>
    <dgm:pt modelId="{A67C1D74-0A57-4A8D-A2F5-6882889ECE67}" type="pres">
      <dgm:prSet presAssocID="{7ECA4760-2DEE-4045-8329-CC524B6ABDD7}" presName="hierChild4" presStyleCnt="0"/>
      <dgm:spPr/>
    </dgm:pt>
    <dgm:pt modelId="{BFB60411-FAA4-4A08-B819-C4874C18D73F}" type="pres">
      <dgm:prSet presAssocID="{7ECA4760-2DEE-4045-8329-CC524B6ABDD7}" presName="hierChild5" presStyleCnt="0"/>
      <dgm:spPr/>
    </dgm:pt>
    <dgm:pt modelId="{A480F442-E448-48C7-9F19-28D9A4BB8E25}" type="pres">
      <dgm:prSet presAssocID="{6459DC54-C32A-445D-A555-10E9304E1AAC}" presName="hierChild3" presStyleCnt="0"/>
      <dgm:spPr/>
    </dgm:pt>
  </dgm:ptLst>
  <dgm:cxnLst>
    <dgm:cxn modelId="{C4E0D916-1676-46A3-9B03-F0E1A316095B}" srcId="{6459DC54-C32A-445D-A555-10E9304E1AAC}" destId="{59A5DEC3-6440-4866-8347-ACB732395743}" srcOrd="0" destOrd="0" parTransId="{BB860DE0-731C-4763-9F79-BC10CDF08FDD}" sibTransId="{47843C36-EECA-4D79-A743-24D51070AF87}"/>
    <dgm:cxn modelId="{1DAECB30-D115-4580-84F4-604BC85120E4}" type="presOf" srcId="{9FE47AB1-10AE-4178-A651-3C2C6D47DA77}" destId="{347C2972-1C90-4090-98D9-007975735B9E}" srcOrd="0" destOrd="0" presId="urn:microsoft.com/office/officeart/2005/8/layout/orgChart1"/>
    <dgm:cxn modelId="{8B160A32-3663-4C1D-8937-CA0377758861}" type="presOf" srcId="{7ECA4760-2DEE-4045-8329-CC524B6ABDD7}" destId="{4AEA9166-3E81-4B63-BE0F-0687D1DA4A9B}" srcOrd="1" destOrd="0" presId="urn:microsoft.com/office/officeart/2005/8/layout/orgChart1"/>
    <dgm:cxn modelId="{2D4D7132-FBB6-42B8-A81C-BD1FAB48CB0A}" srcId="{6459DC54-C32A-445D-A555-10E9304E1AAC}" destId="{7ECA4760-2DEE-4045-8329-CC524B6ABDD7}" srcOrd="1" destOrd="0" parTransId="{9FE47AB1-10AE-4178-A651-3C2C6D47DA77}" sibTransId="{4D8115A8-58EE-47BA-BD4A-847F545CC672}"/>
    <dgm:cxn modelId="{5ACCA33D-065B-45C8-A97C-6E20DC809B59}" type="presOf" srcId="{59A5DEC3-6440-4866-8347-ACB732395743}" destId="{15104EFF-637A-4570-8C19-ED6DC294A00B}" srcOrd="0" destOrd="0" presId="urn:microsoft.com/office/officeart/2005/8/layout/orgChart1"/>
    <dgm:cxn modelId="{89750F4F-3683-449F-B18A-5339EF6B102E}" type="presOf" srcId="{89186C7F-25F0-4528-A930-8CD35C36B2B3}" destId="{20656E9B-5757-4311-B3D2-EB0D2E51213F}" srcOrd="0" destOrd="0" presId="urn:microsoft.com/office/officeart/2005/8/layout/orgChart1"/>
    <dgm:cxn modelId="{321E8576-33F7-48C4-9F59-164B3CB370F9}" type="presOf" srcId="{7ECA4760-2DEE-4045-8329-CC524B6ABDD7}" destId="{D1C4C20F-E3AA-4A91-970A-F243C6038C50}" srcOrd="0" destOrd="0" presId="urn:microsoft.com/office/officeart/2005/8/layout/orgChart1"/>
    <dgm:cxn modelId="{772EBD83-DFC5-4071-8130-620051DB3FB9}" type="presOf" srcId="{6459DC54-C32A-445D-A555-10E9304E1AAC}" destId="{5571D541-329B-4EDF-B323-671A6CD4F4DF}" srcOrd="0" destOrd="0" presId="urn:microsoft.com/office/officeart/2005/8/layout/orgChart1"/>
    <dgm:cxn modelId="{854FA799-F464-47B0-AC0B-22F4833455D4}" srcId="{89186C7F-25F0-4528-A930-8CD35C36B2B3}" destId="{6459DC54-C32A-445D-A555-10E9304E1AAC}" srcOrd="0" destOrd="0" parTransId="{D8CDB881-3FA9-4CF8-A44C-C57DF704614E}" sibTransId="{BD48EA1F-A610-4A72-96D8-A38AA58A6286}"/>
    <dgm:cxn modelId="{AAC3D0C5-02DF-4EF3-B325-B255542C730A}" type="presOf" srcId="{6459DC54-C32A-445D-A555-10E9304E1AAC}" destId="{D10C2E18-40D3-4ABC-89B2-9AF95A62D07C}" srcOrd="1" destOrd="0" presId="urn:microsoft.com/office/officeart/2005/8/layout/orgChart1"/>
    <dgm:cxn modelId="{6DC9BBCC-1289-4B61-9876-D03BD5C3ADBD}" type="presOf" srcId="{BB860DE0-731C-4763-9F79-BC10CDF08FDD}" destId="{702BE49D-A63E-4872-850B-5F2D7339E7FA}" srcOrd="0" destOrd="0" presId="urn:microsoft.com/office/officeart/2005/8/layout/orgChart1"/>
    <dgm:cxn modelId="{F3725BF5-F948-4092-A3C7-EF6D8E042172}" type="presOf" srcId="{59A5DEC3-6440-4866-8347-ACB732395743}" destId="{6B646717-8355-47F5-94A9-87C14861F722}" srcOrd="1" destOrd="0" presId="urn:microsoft.com/office/officeart/2005/8/layout/orgChart1"/>
    <dgm:cxn modelId="{660A4C45-4861-46DC-92B1-7A572119DF75}" type="presParOf" srcId="{20656E9B-5757-4311-B3D2-EB0D2E51213F}" destId="{E1464A42-5BB8-4AC3-977E-5A53EF83B3AC}" srcOrd="0" destOrd="0" presId="urn:microsoft.com/office/officeart/2005/8/layout/orgChart1"/>
    <dgm:cxn modelId="{87C578C7-3D8D-4447-9B6F-30136B3853FA}" type="presParOf" srcId="{E1464A42-5BB8-4AC3-977E-5A53EF83B3AC}" destId="{67939EB2-FC83-4DE1-802E-FB6324FC8037}" srcOrd="0" destOrd="0" presId="urn:microsoft.com/office/officeart/2005/8/layout/orgChart1"/>
    <dgm:cxn modelId="{C936F50C-86CD-4C31-AE08-A8DAF32502A9}" type="presParOf" srcId="{67939EB2-FC83-4DE1-802E-FB6324FC8037}" destId="{5571D541-329B-4EDF-B323-671A6CD4F4DF}" srcOrd="0" destOrd="0" presId="urn:microsoft.com/office/officeart/2005/8/layout/orgChart1"/>
    <dgm:cxn modelId="{ABCDC0DD-5EF3-4E84-8C1B-960D489791E5}" type="presParOf" srcId="{67939EB2-FC83-4DE1-802E-FB6324FC8037}" destId="{D10C2E18-40D3-4ABC-89B2-9AF95A62D07C}" srcOrd="1" destOrd="0" presId="urn:microsoft.com/office/officeart/2005/8/layout/orgChart1"/>
    <dgm:cxn modelId="{1AE40849-67E0-4C11-A666-20425824B0FF}" type="presParOf" srcId="{E1464A42-5BB8-4AC3-977E-5A53EF83B3AC}" destId="{BD34CA62-DB81-4042-BD11-511E82490370}" srcOrd="1" destOrd="0" presId="urn:microsoft.com/office/officeart/2005/8/layout/orgChart1"/>
    <dgm:cxn modelId="{14286BA8-B4D4-4ED7-9EE3-707863FB0384}" type="presParOf" srcId="{BD34CA62-DB81-4042-BD11-511E82490370}" destId="{702BE49D-A63E-4872-850B-5F2D7339E7FA}" srcOrd="0" destOrd="0" presId="urn:microsoft.com/office/officeart/2005/8/layout/orgChart1"/>
    <dgm:cxn modelId="{308B64E7-A362-482F-B363-EFE10A114D9E}" type="presParOf" srcId="{BD34CA62-DB81-4042-BD11-511E82490370}" destId="{C03CEEF6-9FA6-48A2-B2B1-05717E027DC1}" srcOrd="1" destOrd="0" presId="urn:microsoft.com/office/officeart/2005/8/layout/orgChart1"/>
    <dgm:cxn modelId="{CDD82243-67ED-4377-8486-D1003F75AED4}" type="presParOf" srcId="{C03CEEF6-9FA6-48A2-B2B1-05717E027DC1}" destId="{0D06000D-F5EE-4157-BC06-FD7E6FC5EB67}" srcOrd="0" destOrd="0" presId="urn:microsoft.com/office/officeart/2005/8/layout/orgChart1"/>
    <dgm:cxn modelId="{C508AF1E-618D-401D-A295-0E317400B743}" type="presParOf" srcId="{0D06000D-F5EE-4157-BC06-FD7E6FC5EB67}" destId="{15104EFF-637A-4570-8C19-ED6DC294A00B}" srcOrd="0" destOrd="0" presId="urn:microsoft.com/office/officeart/2005/8/layout/orgChart1"/>
    <dgm:cxn modelId="{55ADF5A3-E589-4ACC-960C-5DE5AA00BAEF}" type="presParOf" srcId="{0D06000D-F5EE-4157-BC06-FD7E6FC5EB67}" destId="{6B646717-8355-47F5-94A9-87C14861F722}" srcOrd="1" destOrd="0" presId="urn:microsoft.com/office/officeart/2005/8/layout/orgChart1"/>
    <dgm:cxn modelId="{A265C835-DB76-40E4-80AF-363CB3009D44}" type="presParOf" srcId="{C03CEEF6-9FA6-48A2-B2B1-05717E027DC1}" destId="{746755DE-9A2C-4C85-AF24-5DB01F56EB17}" srcOrd="1" destOrd="0" presId="urn:microsoft.com/office/officeart/2005/8/layout/orgChart1"/>
    <dgm:cxn modelId="{FBD209C3-C880-4FFC-8C5E-46058E296C14}" type="presParOf" srcId="{C03CEEF6-9FA6-48A2-B2B1-05717E027DC1}" destId="{6C89D061-712B-4924-871F-4CACA73F9488}" srcOrd="2" destOrd="0" presId="urn:microsoft.com/office/officeart/2005/8/layout/orgChart1"/>
    <dgm:cxn modelId="{F80D2A91-F238-48BB-BE97-9B6BCCF62E60}" type="presParOf" srcId="{BD34CA62-DB81-4042-BD11-511E82490370}" destId="{347C2972-1C90-4090-98D9-007975735B9E}" srcOrd="2" destOrd="0" presId="urn:microsoft.com/office/officeart/2005/8/layout/orgChart1"/>
    <dgm:cxn modelId="{C914CAAF-2DB4-4E92-91EB-5A980C010B9C}" type="presParOf" srcId="{BD34CA62-DB81-4042-BD11-511E82490370}" destId="{DF25AC9B-B628-4365-BBE9-1466C61B7C95}" srcOrd="3" destOrd="0" presId="urn:microsoft.com/office/officeart/2005/8/layout/orgChart1"/>
    <dgm:cxn modelId="{E706D689-3480-4124-92F8-46F8082E59F1}" type="presParOf" srcId="{DF25AC9B-B628-4365-BBE9-1466C61B7C95}" destId="{B31555FA-1ABB-4A92-92BF-2543C3E4CA9E}" srcOrd="0" destOrd="0" presId="urn:microsoft.com/office/officeart/2005/8/layout/orgChart1"/>
    <dgm:cxn modelId="{3EBBF7EF-BD4C-44AC-B858-EEFC6EF2D50F}" type="presParOf" srcId="{B31555FA-1ABB-4A92-92BF-2543C3E4CA9E}" destId="{D1C4C20F-E3AA-4A91-970A-F243C6038C50}" srcOrd="0" destOrd="0" presId="urn:microsoft.com/office/officeart/2005/8/layout/orgChart1"/>
    <dgm:cxn modelId="{962905A0-96CE-4F7D-9C3E-C32123BEE541}" type="presParOf" srcId="{B31555FA-1ABB-4A92-92BF-2543C3E4CA9E}" destId="{4AEA9166-3E81-4B63-BE0F-0687D1DA4A9B}" srcOrd="1" destOrd="0" presId="urn:microsoft.com/office/officeart/2005/8/layout/orgChart1"/>
    <dgm:cxn modelId="{C7E05260-A729-479C-8CDC-2302ABF5F103}" type="presParOf" srcId="{DF25AC9B-B628-4365-BBE9-1466C61B7C95}" destId="{A67C1D74-0A57-4A8D-A2F5-6882889ECE67}" srcOrd="1" destOrd="0" presId="urn:microsoft.com/office/officeart/2005/8/layout/orgChart1"/>
    <dgm:cxn modelId="{BCE5DC00-0D17-4A40-925A-5FA975A8C846}" type="presParOf" srcId="{DF25AC9B-B628-4365-BBE9-1466C61B7C95}" destId="{BFB60411-FAA4-4A08-B819-C4874C18D73F}" srcOrd="2" destOrd="0" presId="urn:microsoft.com/office/officeart/2005/8/layout/orgChart1"/>
    <dgm:cxn modelId="{15EC1177-6486-4C22-83AB-64E2201C4EE8}" type="presParOf" srcId="{E1464A42-5BB8-4AC3-977E-5A53EF83B3AC}" destId="{A480F442-E448-48C7-9F19-28D9A4BB8E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6CB0234E-1B1D-4868-B2B2-C70EC5EA420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A3743-3CA3-464D-8333-22F6C0C98842}" type="parTrans" cxnId="{1D873961-43A3-4532-A11A-C2F1E604C2F8}">
      <dgm:prSet/>
      <dgm:spPr/>
      <dgm:t>
        <a:bodyPr/>
        <a:lstStyle/>
        <a:p>
          <a:endParaRPr lang="en-US" sz="1800"/>
        </a:p>
      </dgm:t>
    </dgm:pt>
    <dgm:pt modelId="{DB529449-0843-4A54-95AD-2DE43BC61F5E}" type="sibTrans" cxnId="{1D873961-43A3-4532-A11A-C2F1E604C2F8}">
      <dgm:prSet/>
      <dgm:spPr/>
      <dgm:t>
        <a:bodyPr/>
        <a:lstStyle/>
        <a:p>
          <a:endParaRPr lang="en-US" sz="1800"/>
        </a:p>
      </dgm:t>
    </dgm:pt>
    <dgm:pt modelId="{B08048D9-3ADB-4E38-8BBA-3D55447913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BCFB4-7B41-4ABC-A641-BB3378303CD1}" type="parTrans" cxnId="{4B04FA40-1531-4D43-9D59-6BA72985EF02}">
      <dgm:prSet/>
      <dgm:spPr/>
      <dgm:t>
        <a:bodyPr/>
        <a:lstStyle/>
        <a:p>
          <a:endParaRPr lang="en-US" sz="1800"/>
        </a:p>
      </dgm:t>
    </dgm:pt>
    <dgm:pt modelId="{39502FF5-1B6D-410F-BA3A-5D6E911C1569}" type="sibTrans" cxnId="{4B04FA40-1531-4D43-9D59-6BA72985EF02}">
      <dgm:prSet/>
      <dgm:spPr/>
      <dgm:t>
        <a:bodyPr/>
        <a:lstStyle/>
        <a:p>
          <a:endParaRPr lang="en-US" sz="1800"/>
        </a:p>
      </dgm:t>
    </dgm:pt>
    <dgm:pt modelId="{C6D04B43-1C11-47E0-ADBA-27EE56DAD9F4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8FBD5-2030-4C50-B55C-0E16851623E7}" type="parTrans" cxnId="{BCDA179D-5098-4212-A9E8-576CBE03E6CE}">
      <dgm:prSet/>
      <dgm:spPr/>
      <dgm:t>
        <a:bodyPr/>
        <a:lstStyle/>
        <a:p>
          <a:endParaRPr lang="en-US"/>
        </a:p>
      </dgm:t>
    </dgm:pt>
    <dgm:pt modelId="{F0FAE7DC-5260-42D6-93F0-A09B6BC8F650}" type="sibTrans" cxnId="{BCDA179D-5098-4212-A9E8-576CBE03E6CE}">
      <dgm:prSet/>
      <dgm:spPr/>
      <dgm:t>
        <a:bodyPr/>
        <a:lstStyle/>
        <a:p>
          <a:endParaRPr lang="en-US"/>
        </a:p>
      </dgm:t>
    </dgm:pt>
    <dgm:pt modelId="{A5D93726-F223-4BE4-8A93-EF42549A286E}" type="pres">
      <dgm:prSet presAssocID="{36842C9D-A7BF-4EA5-A53E-188D2F273B05}" presName="Name0" presStyleCnt="0">
        <dgm:presLayoutVars>
          <dgm:chMax val="7"/>
          <dgm:chPref val="7"/>
          <dgm:dir/>
        </dgm:presLayoutVars>
      </dgm:prSet>
      <dgm:spPr/>
    </dgm:pt>
    <dgm:pt modelId="{F82C0811-40C6-4F3A-AABE-4C30D1FE81FA}" type="pres">
      <dgm:prSet presAssocID="{36842C9D-A7BF-4EA5-A53E-188D2F273B05}" presName="Name1" presStyleCnt="0"/>
      <dgm:spPr/>
    </dgm:pt>
    <dgm:pt modelId="{A695D06E-2825-4B3E-B530-8E7E5F334F79}" type="pres">
      <dgm:prSet presAssocID="{36842C9D-A7BF-4EA5-A53E-188D2F273B05}" presName="cycle" presStyleCnt="0"/>
      <dgm:spPr/>
    </dgm:pt>
    <dgm:pt modelId="{B632F915-3B25-4588-922B-A37E1D965113}" type="pres">
      <dgm:prSet presAssocID="{36842C9D-A7BF-4EA5-A53E-188D2F273B05}" presName="srcNode" presStyleLbl="node1" presStyleIdx="0" presStyleCnt="7"/>
      <dgm:spPr/>
    </dgm:pt>
    <dgm:pt modelId="{4ADCED3A-1E45-47A2-A302-05C3E2FDB6D6}" type="pres">
      <dgm:prSet presAssocID="{36842C9D-A7BF-4EA5-A53E-188D2F273B05}" presName="conn" presStyleLbl="parChTrans1D2" presStyleIdx="0" presStyleCnt="1"/>
      <dgm:spPr/>
    </dgm:pt>
    <dgm:pt modelId="{1F0F6838-3267-4C24-AF3E-56C0D63DA4C8}" type="pres">
      <dgm:prSet presAssocID="{36842C9D-A7BF-4EA5-A53E-188D2F273B05}" presName="extraNode" presStyleLbl="node1" presStyleIdx="0" presStyleCnt="7"/>
      <dgm:spPr/>
    </dgm:pt>
    <dgm:pt modelId="{4ACD10AC-88AC-4DC0-9E93-CDEE03091F8C}" type="pres">
      <dgm:prSet presAssocID="{36842C9D-A7BF-4EA5-A53E-188D2F273B05}" presName="dstNode" presStyleLbl="node1" presStyleIdx="0" presStyleCnt="7"/>
      <dgm:spPr/>
    </dgm:pt>
    <dgm:pt modelId="{92840245-5029-44C2-AE85-191EDCD5492F}" type="pres">
      <dgm:prSet presAssocID="{E05EEDE0-322C-4EC8-B4F5-DC8645DD7AB2}" presName="text_1" presStyleLbl="node1" presStyleIdx="0" presStyleCnt="7">
        <dgm:presLayoutVars>
          <dgm:bulletEnabled val="1"/>
        </dgm:presLayoutVars>
      </dgm:prSet>
      <dgm:spPr/>
    </dgm:pt>
    <dgm:pt modelId="{1449D28A-D01D-4CB0-80E4-FA188CDD34D8}" type="pres">
      <dgm:prSet presAssocID="{E05EEDE0-322C-4EC8-B4F5-DC8645DD7AB2}" presName="accent_1" presStyleCnt="0"/>
      <dgm:spPr/>
    </dgm:pt>
    <dgm:pt modelId="{40C57EDF-DBAA-4230-A678-3C6EAA3C369D}" type="pres">
      <dgm:prSet presAssocID="{E05EEDE0-322C-4EC8-B4F5-DC8645DD7AB2}" presName="accentRepeatNode" presStyleLbl="solidFgAcc1" presStyleIdx="0" presStyleCnt="7"/>
      <dgm:spPr/>
    </dgm:pt>
    <dgm:pt modelId="{CAB71C31-0D86-4591-973A-5DC5D971A0CD}" type="pres">
      <dgm:prSet presAssocID="{8C47C85C-5056-4970-84F0-3776FDB54998}" presName="text_2" presStyleLbl="node1" presStyleIdx="1" presStyleCnt="7">
        <dgm:presLayoutVars>
          <dgm:bulletEnabled val="1"/>
        </dgm:presLayoutVars>
      </dgm:prSet>
      <dgm:spPr/>
    </dgm:pt>
    <dgm:pt modelId="{BA550989-4B96-4741-A9D4-592B3A2B3D00}" type="pres">
      <dgm:prSet presAssocID="{8C47C85C-5056-4970-84F0-3776FDB54998}" presName="accent_2" presStyleCnt="0"/>
      <dgm:spPr/>
    </dgm:pt>
    <dgm:pt modelId="{C9F48DEB-F0D0-4C0F-8705-7F2EE6BE81A7}" type="pres">
      <dgm:prSet presAssocID="{8C47C85C-5056-4970-84F0-3776FDB54998}" presName="accentRepeatNode" presStyleLbl="solidFgAcc1" presStyleIdx="1" presStyleCnt="7"/>
      <dgm:spPr/>
    </dgm:pt>
    <dgm:pt modelId="{6DBA6384-848C-4B75-9F02-93A352F6CD94}" type="pres">
      <dgm:prSet presAssocID="{1DD60371-2351-4764-BBD6-5FBC9433C4D1}" presName="text_3" presStyleLbl="node1" presStyleIdx="2" presStyleCnt="7">
        <dgm:presLayoutVars>
          <dgm:bulletEnabled val="1"/>
        </dgm:presLayoutVars>
      </dgm:prSet>
      <dgm:spPr/>
    </dgm:pt>
    <dgm:pt modelId="{A09C7E2E-7CC2-4E42-B058-6EB98ED34734}" type="pres">
      <dgm:prSet presAssocID="{1DD60371-2351-4764-BBD6-5FBC9433C4D1}" presName="accent_3" presStyleCnt="0"/>
      <dgm:spPr/>
    </dgm:pt>
    <dgm:pt modelId="{42D08AA9-D775-43C5-9F4F-A6134BA35904}" type="pres">
      <dgm:prSet presAssocID="{1DD60371-2351-4764-BBD6-5FBC9433C4D1}" presName="accentRepeatNode" presStyleLbl="solidFgAcc1" presStyleIdx="2" presStyleCnt="7"/>
      <dgm:spPr/>
    </dgm:pt>
    <dgm:pt modelId="{7100AF81-7676-4F99-92CB-A2114F4387DA}" type="pres">
      <dgm:prSet presAssocID="{C6D04B43-1C11-47E0-ADBA-27EE56DAD9F4}" presName="text_4" presStyleLbl="node1" presStyleIdx="3" presStyleCnt="7">
        <dgm:presLayoutVars>
          <dgm:bulletEnabled val="1"/>
        </dgm:presLayoutVars>
      </dgm:prSet>
      <dgm:spPr/>
    </dgm:pt>
    <dgm:pt modelId="{84FEA50F-555A-4CFF-99F2-C0A9CAB03FFD}" type="pres">
      <dgm:prSet presAssocID="{C6D04B43-1C11-47E0-ADBA-27EE56DAD9F4}" presName="accent_4" presStyleCnt="0"/>
      <dgm:spPr/>
    </dgm:pt>
    <dgm:pt modelId="{5CBDD992-BEA4-4952-9D04-5E0C24C681B5}" type="pres">
      <dgm:prSet presAssocID="{C6D04B43-1C11-47E0-ADBA-27EE56DAD9F4}" presName="accentRepeatNode" presStyleLbl="solidFgAcc1" presStyleIdx="3" presStyleCnt="7"/>
      <dgm:spPr/>
    </dgm:pt>
    <dgm:pt modelId="{9566CFB6-ACF6-4FCB-B117-D32ABB610C71}" type="pres">
      <dgm:prSet presAssocID="{6CB0234E-1B1D-4868-B2B2-C70EC5EA4209}" presName="text_5" presStyleLbl="node1" presStyleIdx="4" presStyleCnt="7">
        <dgm:presLayoutVars>
          <dgm:bulletEnabled val="1"/>
        </dgm:presLayoutVars>
      </dgm:prSet>
      <dgm:spPr/>
    </dgm:pt>
    <dgm:pt modelId="{AF11D751-25C1-4119-B70F-60B210C70C21}" type="pres">
      <dgm:prSet presAssocID="{6CB0234E-1B1D-4868-B2B2-C70EC5EA4209}" presName="accent_5" presStyleCnt="0"/>
      <dgm:spPr/>
    </dgm:pt>
    <dgm:pt modelId="{0A4DE534-722C-4FA5-A510-8168F5EF2744}" type="pres">
      <dgm:prSet presAssocID="{6CB0234E-1B1D-4868-B2B2-C70EC5EA4209}" presName="accentRepeatNode" presStyleLbl="solidFgAcc1" presStyleIdx="4" presStyleCnt="7"/>
      <dgm:spPr/>
    </dgm:pt>
    <dgm:pt modelId="{9037D8BF-0B85-4439-A096-4B208EC33419}" type="pres">
      <dgm:prSet presAssocID="{B08048D9-3ADB-4E38-8BBA-3D554479135A}" presName="text_6" presStyleLbl="node1" presStyleIdx="5" presStyleCnt="7">
        <dgm:presLayoutVars>
          <dgm:bulletEnabled val="1"/>
        </dgm:presLayoutVars>
      </dgm:prSet>
      <dgm:spPr/>
    </dgm:pt>
    <dgm:pt modelId="{3A04EB2D-1731-4309-8B71-ECFD54039362}" type="pres">
      <dgm:prSet presAssocID="{B08048D9-3ADB-4E38-8BBA-3D554479135A}" presName="accent_6" presStyleCnt="0"/>
      <dgm:spPr/>
    </dgm:pt>
    <dgm:pt modelId="{8D9BEE5E-B1B8-4239-9871-7D56D0DCE8A8}" type="pres">
      <dgm:prSet presAssocID="{B08048D9-3ADB-4E38-8BBA-3D554479135A}" presName="accentRepeatNode" presStyleLbl="solidFgAcc1" presStyleIdx="5" presStyleCnt="7"/>
      <dgm:spPr/>
    </dgm:pt>
    <dgm:pt modelId="{E347C1D3-6318-4881-93FA-04457F08F276}" type="pres">
      <dgm:prSet presAssocID="{C5E68526-1BC0-41FC-B524-A6EB40861217}" presName="text_7" presStyleLbl="node1" presStyleIdx="6" presStyleCnt="7">
        <dgm:presLayoutVars>
          <dgm:bulletEnabled val="1"/>
        </dgm:presLayoutVars>
      </dgm:prSet>
      <dgm:spPr/>
    </dgm:pt>
    <dgm:pt modelId="{A1575EBF-6E58-43F4-9DD1-E47320637771}" type="pres">
      <dgm:prSet presAssocID="{C5E68526-1BC0-41FC-B524-A6EB40861217}" presName="accent_7" presStyleCnt="0"/>
      <dgm:spPr/>
    </dgm:pt>
    <dgm:pt modelId="{74A8A7AF-5557-439C-B604-FBB79D965216}" type="pres">
      <dgm:prSet presAssocID="{C5E68526-1BC0-41FC-B524-A6EB40861217}" presName="accentRepeatNode" presStyleLbl="solidFgAcc1" presStyleIdx="6" presStyleCnt="7"/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5FF2931D-2F95-44CA-8AD7-78BA02D614B8}" type="presOf" srcId="{36842C9D-A7BF-4EA5-A53E-188D2F273B05}" destId="{A5D93726-F223-4BE4-8A93-EF42549A286E}" srcOrd="0" destOrd="0" presId="urn:microsoft.com/office/officeart/2008/layout/VerticalCurvedList"/>
    <dgm:cxn modelId="{42D25224-EF98-47A6-B45D-529E96005181}" srcId="{36842C9D-A7BF-4EA5-A53E-188D2F273B05}" destId="{C5E68526-1BC0-41FC-B524-A6EB40861217}" srcOrd="6" destOrd="0" parTransId="{BF66327C-2392-4F0D-8F7C-BD90789192A7}" sibTransId="{8A9E8817-47BB-43A9-945F-B8F8E2112FAF}"/>
    <dgm:cxn modelId="{6BEE432A-057C-433B-9E17-33C32F78E7BB}" type="presOf" srcId="{8C47C85C-5056-4970-84F0-3776FDB54998}" destId="{CAB71C31-0D86-4591-973A-5DC5D971A0CD}" srcOrd="0" destOrd="0" presId="urn:microsoft.com/office/officeart/2008/layout/VerticalCurvedList"/>
    <dgm:cxn modelId="{4B04FA40-1531-4D43-9D59-6BA72985EF02}" srcId="{36842C9D-A7BF-4EA5-A53E-188D2F273B05}" destId="{B08048D9-3ADB-4E38-8BBA-3D554479135A}" srcOrd="5" destOrd="0" parTransId="{F89BCFB4-7B41-4ABC-A641-BB3378303CD1}" sibTransId="{39502FF5-1B6D-410F-BA3A-5D6E911C1569}"/>
    <dgm:cxn modelId="{1D873961-43A3-4532-A11A-C2F1E604C2F8}" srcId="{36842C9D-A7BF-4EA5-A53E-188D2F273B05}" destId="{6CB0234E-1B1D-4868-B2B2-C70EC5EA4209}" srcOrd="4" destOrd="0" parTransId="{F7AA3743-3CA3-464D-8333-22F6C0C98842}" sibTransId="{DB529449-0843-4A54-95AD-2DE43BC61F5E}"/>
    <dgm:cxn modelId="{BC722F63-95B0-4E8F-BCE2-E80F072AE2B2}" type="presOf" srcId="{B08048D9-3ADB-4E38-8BBA-3D554479135A}" destId="{9037D8BF-0B85-4439-A096-4B208EC33419}" srcOrd="0" destOrd="0" presId="urn:microsoft.com/office/officeart/2008/layout/VerticalCurvedList"/>
    <dgm:cxn modelId="{CE131046-793F-4FF5-814C-C96B48FE242A}" type="presOf" srcId="{6CB0234E-1B1D-4868-B2B2-C70EC5EA4209}" destId="{9566CFB6-ACF6-4FCB-B117-D32ABB610C71}" srcOrd="0" destOrd="0" presId="urn:microsoft.com/office/officeart/2008/layout/VerticalCurvedList"/>
    <dgm:cxn modelId="{0AB32B82-A110-4A8A-8261-984E253DD902}" type="presOf" srcId="{DF75B1BB-2100-4ABD-9647-4559C673CDA9}" destId="{4ADCED3A-1E45-47A2-A302-05C3E2FDB6D6}" srcOrd="0" destOrd="0" presId="urn:microsoft.com/office/officeart/2008/layout/VerticalCurvedList"/>
    <dgm:cxn modelId="{6AD65783-CD79-43DF-9637-23EE1D297EAC}" type="presOf" srcId="{C5E68526-1BC0-41FC-B524-A6EB40861217}" destId="{E347C1D3-6318-4881-93FA-04457F08F276}" srcOrd="0" destOrd="0" presId="urn:microsoft.com/office/officeart/2008/layout/VerticalCurvedList"/>
    <dgm:cxn modelId="{9A6DB999-85B4-4B13-A7E7-11FAA6579369}" type="presOf" srcId="{E05EEDE0-322C-4EC8-B4F5-DC8645DD7AB2}" destId="{92840245-5029-44C2-AE85-191EDCD5492F}" srcOrd="0" destOrd="0" presId="urn:microsoft.com/office/officeart/2008/layout/VerticalCurvedList"/>
    <dgm:cxn modelId="{BCDA179D-5098-4212-A9E8-576CBE03E6CE}" srcId="{36842C9D-A7BF-4EA5-A53E-188D2F273B05}" destId="{C6D04B43-1C11-47E0-ADBA-27EE56DAD9F4}" srcOrd="3" destOrd="0" parTransId="{4008FBD5-2030-4C50-B55C-0E16851623E7}" sibTransId="{F0FAE7DC-5260-42D6-93F0-A09B6BC8F650}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D6527AD5-34ED-41D0-9EDF-D4F84E386928}" type="presOf" srcId="{C6D04B43-1C11-47E0-ADBA-27EE56DAD9F4}" destId="{7100AF81-7676-4F99-92CB-A2114F4387DA}" srcOrd="0" destOrd="0" presId="urn:microsoft.com/office/officeart/2008/layout/VerticalCurvedList"/>
    <dgm:cxn modelId="{8619BDFC-C100-448D-8A1B-AFB7DD50CFD3}" type="presOf" srcId="{1DD60371-2351-4764-BBD6-5FBC9433C4D1}" destId="{6DBA6384-848C-4B75-9F02-93A352F6CD94}" srcOrd="0" destOrd="0" presId="urn:microsoft.com/office/officeart/2008/layout/VerticalCurvedList"/>
    <dgm:cxn modelId="{08D521BD-88FA-4268-8059-05C65106BAF3}" type="presParOf" srcId="{A5D93726-F223-4BE4-8A93-EF42549A286E}" destId="{F82C0811-40C6-4F3A-AABE-4C30D1FE81FA}" srcOrd="0" destOrd="0" presId="urn:microsoft.com/office/officeart/2008/layout/VerticalCurvedList"/>
    <dgm:cxn modelId="{1DA38F0E-4ECE-4C6E-8A5C-F4CFE7A0824D}" type="presParOf" srcId="{F82C0811-40C6-4F3A-AABE-4C30D1FE81FA}" destId="{A695D06E-2825-4B3E-B530-8E7E5F334F79}" srcOrd="0" destOrd="0" presId="urn:microsoft.com/office/officeart/2008/layout/VerticalCurvedList"/>
    <dgm:cxn modelId="{DB0D3125-8B88-4F35-A725-8CA7AA0E627F}" type="presParOf" srcId="{A695D06E-2825-4B3E-B530-8E7E5F334F79}" destId="{B632F915-3B25-4588-922B-A37E1D965113}" srcOrd="0" destOrd="0" presId="urn:microsoft.com/office/officeart/2008/layout/VerticalCurvedList"/>
    <dgm:cxn modelId="{339495D1-AA62-4F75-A705-8ACE72249E92}" type="presParOf" srcId="{A695D06E-2825-4B3E-B530-8E7E5F334F79}" destId="{4ADCED3A-1E45-47A2-A302-05C3E2FDB6D6}" srcOrd="1" destOrd="0" presId="urn:microsoft.com/office/officeart/2008/layout/VerticalCurvedList"/>
    <dgm:cxn modelId="{C337FF4D-924C-4D3B-9648-A0149900180D}" type="presParOf" srcId="{A695D06E-2825-4B3E-B530-8E7E5F334F79}" destId="{1F0F6838-3267-4C24-AF3E-56C0D63DA4C8}" srcOrd="2" destOrd="0" presId="urn:microsoft.com/office/officeart/2008/layout/VerticalCurvedList"/>
    <dgm:cxn modelId="{B27B34E7-7F4D-4A0A-AA73-8C1C04B78334}" type="presParOf" srcId="{A695D06E-2825-4B3E-B530-8E7E5F334F79}" destId="{4ACD10AC-88AC-4DC0-9E93-CDEE03091F8C}" srcOrd="3" destOrd="0" presId="urn:microsoft.com/office/officeart/2008/layout/VerticalCurvedList"/>
    <dgm:cxn modelId="{93C63F62-1BD3-4F04-A328-2EFEDE39852D}" type="presParOf" srcId="{F82C0811-40C6-4F3A-AABE-4C30D1FE81FA}" destId="{92840245-5029-44C2-AE85-191EDCD5492F}" srcOrd="1" destOrd="0" presId="urn:microsoft.com/office/officeart/2008/layout/VerticalCurvedList"/>
    <dgm:cxn modelId="{3C004DC6-3B48-410B-A77A-56DD741626BB}" type="presParOf" srcId="{F82C0811-40C6-4F3A-AABE-4C30D1FE81FA}" destId="{1449D28A-D01D-4CB0-80E4-FA188CDD34D8}" srcOrd="2" destOrd="0" presId="urn:microsoft.com/office/officeart/2008/layout/VerticalCurvedList"/>
    <dgm:cxn modelId="{AE6FB920-266A-4A37-B131-5512DAF8A36D}" type="presParOf" srcId="{1449D28A-D01D-4CB0-80E4-FA188CDD34D8}" destId="{40C57EDF-DBAA-4230-A678-3C6EAA3C369D}" srcOrd="0" destOrd="0" presId="urn:microsoft.com/office/officeart/2008/layout/VerticalCurvedList"/>
    <dgm:cxn modelId="{33BC4565-F6F8-4F5D-98DB-574C2DA49D42}" type="presParOf" srcId="{F82C0811-40C6-4F3A-AABE-4C30D1FE81FA}" destId="{CAB71C31-0D86-4591-973A-5DC5D971A0CD}" srcOrd="3" destOrd="0" presId="urn:microsoft.com/office/officeart/2008/layout/VerticalCurvedList"/>
    <dgm:cxn modelId="{496E5A1A-5CE9-4325-9D26-BE4DD5829649}" type="presParOf" srcId="{F82C0811-40C6-4F3A-AABE-4C30D1FE81FA}" destId="{BA550989-4B96-4741-A9D4-592B3A2B3D00}" srcOrd="4" destOrd="0" presId="urn:microsoft.com/office/officeart/2008/layout/VerticalCurvedList"/>
    <dgm:cxn modelId="{DE34CA4D-4242-4139-A3B6-AEF6D4F97F76}" type="presParOf" srcId="{BA550989-4B96-4741-A9D4-592B3A2B3D00}" destId="{C9F48DEB-F0D0-4C0F-8705-7F2EE6BE81A7}" srcOrd="0" destOrd="0" presId="urn:microsoft.com/office/officeart/2008/layout/VerticalCurvedList"/>
    <dgm:cxn modelId="{BC8D5229-5EB5-4E50-83F8-74D2C4139C68}" type="presParOf" srcId="{F82C0811-40C6-4F3A-AABE-4C30D1FE81FA}" destId="{6DBA6384-848C-4B75-9F02-93A352F6CD94}" srcOrd="5" destOrd="0" presId="urn:microsoft.com/office/officeart/2008/layout/VerticalCurvedList"/>
    <dgm:cxn modelId="{9AB73A95-A947-4387-811F-C136F48DC739}" type="presParOf" srcId="{F82C0811-40C6-4F3A-AABE-4C30D1FE81FA}" destId="{A09C7E2E-7CC2-4E42-B058-6EB98ED34734}" srcOrd="6" destOrd="0" presId="urn:microsoft.com/office/officeart/2008/layout/VerticalCurvedList"/>
    <dgm:cxn modelId="{D88365AE-FC96-4A16-A72E-AB424BDC3BA6}" type="presParOf" srcId="{A09C7E2E-7CC2-4E42-B058-6EB98ED34734}" destId="{42D08AA9-D775-43C5-9F4F-A6134BA35904}" srcOrd="0" destOrd="0" presId="urn:microsoft.com/office/officeart/2008/layout/VerticalCurvedList"/>
    <dgm:cxn modelId="{42926B18-B347-4013-818B-EAE4F7FED9EA}" type="presParOf" srcId="{F82C0811-40C6-4F3A-AABE-4C30D1FE81FA}" destId="{7100AF81-7676-4F99-92CB-A2114F4387DA}" srcOrd="7" destOrd="0" presId="urn:microsoft.com/office/officeart/2008/layout/VerticalCurvedList"/>
    <dgm:cxn modelId="{BC804648-EE50-412A-B220-6BCF58C555C1}" type="presParOf" srcId="{F82C0811-40C6-4F3A-AABE-4C30D1FE81FA}" destId="{84FEA50F-555A-4CFF-99F2-C0A9CAB03FFD}" srcOrd="8" destOrd="0" presId="urn:microsoft.com/office/officeart/2008/layout/VerticalCurvedList"/>
    <dgm:cxn modelId="{266D272F-AC1D-482B-848F-89A4E0B19630}" type="presParOf" srcId="{84FEA50F-555A-4CFF-99F2-C0A9CAB03FFD}" destId="{5CBDD992-BEA4-4952-9D04-5E0C24C681B5}" srcOrd="0" destOrd="0" presId="urn:microsoft.com/office/officeart/2008/layout/VerticalCurvedList"/>
    <dgm:cxn modelId="{E5955214-AEE2-40D6-8DB1-011F7536F768}" type="presParOf" srcId="{F82C0811-40C6-4F3A-AABE-4C30D1FE81FA}" destId="{9566CFB6-ACF6-4FCB-B117-D32ABB610C71}" srcOrd="9" destOrd="0" presId="urn:microsoft.com/office/officeart/2008/layout/VerticalCurvedList"/>
    <dgm:cxn modelId="{E389EE24-036C-4F4B-8BF3-593FE0085956}" type="presParOf" srcId="{F82C0811-40C6-4F3A-AABE-4C30D1FE81FA}" destId="{AF11D751-25C1-4119-B70F-60B210C70C21}" srcOrd="10" destOrd="0" presId="urn:microsoft.com/office/officeart/2008/layout/VerticalCurvedList"/>
    <dgm:cxn modelId="{13E45A0F-0970-4E56-948C-6A70357D54D0}" type="presParOf" srcId="{AF11D751-25C1-4119-B70F-60B210C70C21}" destId="{0A4DE534-722C-4FA5-A510-8168F5EF2744}" srcOrd="0" destOrd="0" presId="urn:microsoft.com/office/officeart/2008/layout/VerticalCurvedList"/>
    <dgm:cxn modelId="{687108B8-1D8B-4E82-81A3-738B44118D3A}" type="presParOf" srcId="{F82C0811-40C6-4F3A-AABE-4C30D1FE81FA}" destId="{9037D8BF-0B85-4439-A096-4B208EC33419}" srcOrd="11" destOrd="0" presId="urn:microsoft.com/office/officeart/2008/layout/VerticalCurvedList"/>
    <dgm:cxn modelId="{22973004-7D3D-4018-943F-06ED756358CC}" type="presParOf" srcId="{F82C0811-40C6-4F3A-AABE-4C30D1FE81FA}" destId="{3A04EB2D-1731-4309-8B71-ECFD54039362}" srcOrd="12" destOrd="0" presId="urn:microsoft.com/office/officeart/2008/layout/VerticalCurvedList"/>
    <dgm:cxn modelId="{D2AD200C-5D8B-4B2D-AE85-739520D47E71}" type="presParOf" srcId="{3A04EB2D-1731-4309-8B71-ECFD54039362}" destId="{8D9BEE5E-B1B8-4239-9871-7D56D0DCE8A8}" srcOrd="0" destOrd="0" presId="urn:microsoft.com/office/officeart/2008/layout/VerticalCurvedList"/>
    <dgm:cxn modelId="{933EC5E3-18DB-4627-BB3D-8D9EAFFBD4D4}" type="presParOf" srcId="{F82C0811-40C6-4F3A-AABE-4C30D1FE81FA}" destId="{E347C1D3-6318-4881-93FA-04457F08F276}" srcOrd="13" destOrd="0" presId="urn:microsoft.com/office/officeart/2008/layout/VerticalCurvedList"/>
    <dgm:cxn modelId="{E4E0176D-7082-40E5-BF19-A9133F53BE5E}" type="presParOf" srcId="{F82C0811-40C6-4F3A-AABE-4C30D1FE81FA}" destId="{A1575EBF-6E58-43F4-9DD1-E47320637771}" srcOrd="14" destOrd="0" presId="urn:microsoft.com/office/officeart/2008/layout/VerticalCurvedList"/>
    <dgm:cxn modelId="{071BD073-0C51-495A-B67C-D02563EDFA60}" type="presParOf" srcId="{A1575EBF-6E58-43F4-9DD1-E47320637771}" destId="{74A8A7AF-5557-439C-B604-FBB79D965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1AB9A644-1018-41DB-91FB-086C21AE1F8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2A2D9A-09BF-47AD-98A1-08A90022AC40}" type="parTrans" cxnId="{EB640D42-D03D-4610-9540-A5E9BFB321AA}">
      <dgm:prSet/>
      <dgm:spPr/>
      <dgm:t>
        <a:bodyPr/>
        <a:lstStyle/>
        <a:p>
          <a:endParaRPr lang="en-US"/>
        </a:p>
      </dgm:t>
    </dgm:pt>
    <dgm:pt modelId="{E64872C0-A289-4FAE-807D-F2B96690C084}" type="sibTrans" cxnId="{EB640D42-D03D-4610-9540-A5E9BFB321AA}">
      <dgm:prSet/>
      <dgm:spPr/>
      <dgm:t>
        <a:bodyPr/>
        <a:lstStyle/>
        <a:p>
          <a:endParaRPr lang="en-US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5"/>
      <dgm:spPr/>
    </dgm:pt>
    <dgm:pt modelId="{AC8FD63F-8AA7-4710-813C-206971C98048}" type="pres">
      <dgm:prSet presAssocID="{59A67C26-2976-41E3-AE2A-CE97DF003F19}" presName="textNode" presStyleLbl="bgShp" presStyleIdx="0" presStyleCnt="5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3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3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5"/>
      <dgm:spPr/>
    </dgm:pt>
    <dgm:pt modelId="{FB56F5B5-78B4-4E78-BD4B-EFAD63430CE7}" type="pres">
      <dgm:prSet presAssocID="{FF0E0F19-9A31-45D6-8162-2D13BCEA6434}" presName="textNode" presStyleLbl="bgShp" presStyleIdx="1" presStyleCnt="5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3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3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5"/>
      <dgm:spPr/>
    </dgm:pt>
    <dgm:pt modelId="{066C70E2-25A4-49A6-B0F1-9FB8D5C35171}" type="pres">
      <dgm:prSet presAssocID="{1518D1B3-D417-40E4-9011-B9F5F3072EF6}" presName="textNode" presStyleLbl="bgShp" presStyleIdx="2" presStyleCnt="5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3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3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5"/>
      <dgm:spPr/>
    </dgm:pt>
    <dgm:pt modelId="{BF6A9F55-F3FC-404D-91C2-9730CC7C3BB1}" type="pres">
      <dgm:prSet presAssocID="{84765B95-D201-404E-907B-2EBE6DEDB303}" presName="textNode" presStyleLbl="bgShp" presStyleIdx="3" presStyleCnt="5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0D32036D-C356-43F0-AE56-8289D64CC4B6}" type="pres">
      <dgm:prSet presAssocID="{1AB9A644-1018-41DB-91FB-086C21AE1F87}" presName="childNode" presStyleLbl="node1" presStyleIdx="6" presStyleCnt="13">
        <dgm:presLayoutVars>
          <dgm:bulletEnabled val="1"/>
        </dgm:presLayoutVars>
      </dgm:prSet>
      <dgm:spPr/>
    </dgm:pt>
    <dgm:pt modelId="{DF93F998-0533-42DB-BE5B-5A55AA667A65}" type="pres">
      <dgm:prSet presAssocID="{1AB9A644-1018-41DB-91FB-086C21AE1F87}" presName="aSpace2" presStyleCnt="0"/>
      <dgm:spPr/>
    </dgm:pt>
    <dgm:pt modelId="{8B8F9F0C-588A-40B6-9571-F97F8A5B4119}" type="pres">
      <dgm:prSet presAssocID="{F75454BE-0C90-486A-AFBB-D79FE8B63DD2}" presName="childNode" presStyleLbl="node1" presStyleIdx="7" presStyleCnt="13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8" presStyleCnt="13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4" presStyleCnt="5"/>
      <dgm:spPr/>
    </dgm:pt>
    <dgm:pt modelId="{A4A57CB5-0ADE-412A-ADD8-D7B3949F23F1}" type="pres">
      <dgm:prSet presAssocID="{B5188947-6880-4B71-949D-875E21A03D67}" presName="textNode" presStyleLbl="bgShp" presStyleIdx="4" presStyleCnt="5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9" presStyleCnt="13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0" presStyleCnt="13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1" presStyleCnt="13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1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2BC37A27-266D-4756-A5B5-7CE10C30A4A7}" type="presOf" srcId="{1AB9A644-1018-41DB-91FB-086C21AE1F87}" destId="{0D32036D-C356-43F0-AE56-8289D64CC4B6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EB640D42-D03D-4610-9540-A5E9BFB321AA}" srcId="{84765B95-D201-404E-907B-2EBE6DEDB303}" destId="{1AB9A644-1018-41DB-91FB-086C21AE1F87}" srcOrd="0" destOrd="0" parTransId="{C22A2D9A-09BF-47AD-98A1-08A90022AC40}" sibTransId="{E64872C0-A289-4FAE-807D-F2B96690C084}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41186B9-A38F-49E9-8725-203B2E0186BA}" srcId="{84765B95-D201-404E-907B-2EBE6DEDB303}" destId="{55481ADF-E8B8-4DE6-B5A9-B407E4D828D4}" srcOrd="2" destOrd="0" parTransId="{9ABB776D-FC03-42B1-BDE9-1E93FB6AD83A}" sibTransId="{0EDA641A-3EA6-4885-B514-DCCE7F7AD42A}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4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D4662A09-415E-46D9-9164-5C72E05060F8}" type="presParOf" srcId="{897BB353-53E6-41B8-A54A-5067C77379FE}" destId="{0D32036D-C356-43F0-AE56-8289D64CC4B6}" srcOrd="0" destOrd="0" presId="urn:microsoft.com/office/officeart/2005/8/layout/lProcess2"/>
    <dgm:cxn modelId="{4844B43A-DC12-4CB0-9F17-AE4C97F602BD}" type="presParOf" srcId="{897BB353-53E6-41B8-A54A-5067C77379FE}" destId="{DF93F998-0533-42DB-BE5B-5A55AA667A65}" srcOrd="1" destOrd="0" presId="urn:microsoft.com/office/officeart/2005/8/layout/lProcess2"/>
    <dgm:cxn modelId="{26BEDC3B-C460-4250-B6BA-0F6C0F0F208C}" type="presParOf" srcId="{897BB353-53E6-41B8-A54A-5067C77379FE}" destId="{8B8F9F0C-588A-40B6-9571-F97F8A5B4119}" srcOrd="2" destOrd="0" presId="urn:microsoft.com/office/officeart/2005/8/layout/lProcess2"/>
    <dgm:cxn modelId="{FD72DF2A-D1F5-48D8-B458-E0567202EF30}" type="presParOf" srcId="{897BB353-53E6-41B8-A54A-5067C77379FE}" destId="{259FEFCC-0583-4E24-9E7B-2E19CC5D6820}" srcOrd="3" destOrd="0" presId="urn:microsoft.com/office/officeart/2005/8/layout/lProcess2"/>
    <dgm:cxn modelId="{C9E6AE66-9C3B-4DB3-8FC6-983E0DBB42D3}" type="presParOf" srcId="{897BB353-53E6-41B8-A54A-5067C77379FE}" destId="{66D6EA9E-B5CA-43FD-B125-9812B092D4CB}" srcOrd="4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FC382F96-8B32-419B-B4BF-29F183460E5B}" type="presParOf" srcId="{31279D3E-62E5-48EF-8180-47033283A97A}" destId="{04705F03-F980-4877-9E69-96446E213A4D}" srcOrd="8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59692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市场经营户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健康中</a:t>
          </a:r>
          <a:br>
            <a:rPr lang="en-US" altLang="zh-CN" dirty="0"/>
          </a:br>
          <a:r>
            <a:rPr lang="zh-CN" altLang="en-US" dirty="0"/>
            <a:t>央厨房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供应部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2443BD-B49A-45ED-A79F-75A1ACFBBCBE}">
      <dgm:prSet phldrT="[Text]" custT="1"/>
      <dgm:spPr/>
      <dgm:t>
        <a:bodyPr/>
        <a:lstStyle/>
        <a:p>
          <a:pPr algn="l"/>
          <a:r>
            <a:rPr lang="zh-CN" altLang="en-US" sz="1600" dirty="0"/>
            <a:t>平台</a:t>
          </a:r>
          <a:endParaRPr lang="en-US" sz="1600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 sz="1600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 sz="1600"/>
        </a:p>
      </dgm:t>
    </dgm:pt>
    <dgm:pt modelId="{9E29CEA6-75A4-4E39-904A-6FAFF6A24902}">
      <dgm:prSet phldrT="[Text]" custT="1"/>
      <dgm:spPr/>
      <dgm:t>
        <a:bodyPr/>
        <a:lstStyle/>
        <a:p>
          <a:r>
            <a:rPr lang="zh-CN" altLang="en-US" sz="1200" dirty="0"/>
            <a:t>消费者</a:t>
          </a:r>
          <a:endParaRPr lang="en-US" sz="1200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 sz="1600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 sz="1600"/>
        </a:p>
      </dgm:t>
    </dgm:pt>
    <dgm:pt modelId="{0ECB84FB-E646-4BE7-B087-17D66FF7B701}">
      <dgm:prSet phldrT="[Text]" custT="1"/>
      <dgm:spPr/>
      <dgm:t>
        <a:bodyPr/>
        <a:lstStyle/>
        <a:p>
          <a:r>
            <a:rPr lang="zh-CN" altLang="en-US" sz="1200" dirty="0"/>
            <a:t>市场</a:t>
          </a:r>
          <a:endParaRPr lang="en-US" sz="1200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 sz="1600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 sz="1600"/>
        </a:p>
      </dgm:t>
    </dgm:pt>
    <dgm:pt modelId="{1FF923B2-D48F-45C3-84F8-55D7B50D4911}">
      <dgm:prSet phldrT="[Text]" custT="1"/>
      <dgm:spPr/>
      <dgm:t>
        <a:bodyPr/>
        <a:lstStyle/>
        <a:p>
          <a:r>
            <a:rPr lang="zh-CN" altLang="en-US" sz="1200" dirty="0"/>
            <a:t>产供</a:t>
          </a:r>
          <a:endParaRPr lang="en-US" sz="1200" dirty="0"/>
        </a:p>
      </dgm:t>
    </dgm:pt>
    <dgm:pt modelId="{4E847EAF-46AA-4557-94B9-6F5EFC9BFC12}" type="parTrans" cxnId="{032EF55E-BEB4-4CF5-B47C-A28088C3D8CE}">
      <dgm:prSet/>
      <dgm:spPr/>
      <dgm:t>
        <a:bodyPr/>
        <a:lstStyle/>
        <a:p>
          <a:endParaRPr lang="en-US" sz="1600"/>
        </a:p>
      </dgm:t>
    </dgm:pt>
    <dgm:pt modelId="{A162F85F-FE3B-4357-81ED-A0B2EA8878D5}" type="sibTrans" cxnId="{032EF55E-BEB4-4CF5-B47C-A28088C3D8CE}">
      <dgm:prSet/>
      <dgm:spPr/>
      <dgm:t>
        <a:bodyPr/>
        <a:lstStyle/>
        <a:p>
          <a:endParaRPr lang="en-US" sz="1600"/>
        </a:p>
      </dgm:t>
    </dgm:pt>
    <dgm:pt modelId="{42D9E7B0-C48C-4E17-AD94-462A748913DD}">
      <dgm:prSet phldrT="[Text]" custT="1"/>
      <dgm:spPr/>
      <dgm:t>
        <a:bodyPr/>
        <a:lstStyle/>
        <a:p>
          <a:r>
            <a:rPr lang="zh-CN" altLang="en-US" sz="1200" dirty="0"/>
            <a:t>管理</a:t>
          </a:r>
          <a:endParaRPr lang="en-US" sz="1200" dirty="0"/>
        </a:p>
      </dgm:t>
    </dgm:pt>
    <dgm:pt modelId="{474A0E90-1EAA-4F18-A159-36562FD0B427}" type="parTrans" cxnId="{525FBFD8-098D-4CF8-AD36-E191C127229F}">
      <dgm:prSet/>
      <dgm:spPr/>
      <dgm:t>
        <a:bodyPr/>
        <a:lstStyle/>
        <a:p>
          <a:endParaRPr lang="en-US" sz="1600"/>
        </a:p>
      </dgm:t>
    </dgm:pt>
    <dgm:pt modelId="{411B2C52-B07E-4427-921B-0ECBCA4BA6F1}" type="sibTrans" cxnId="{525FBFD8-098D-4CF8-AD36-E191C127229F}">
      <dgm:prSet/>
      <dgm:spPr/>
      <dgm:t>
        <a:bodyPr/>
        <a:lstStyle/>
        <a:p>
          <a:endParaRPr lang="en-US" sz="1600"/>
        </a:p>
      </dgm:t>
    </dgm:pt>
    <dgm:pt modelId="{2483C71B-BD19-4625-844B-99BC042747A1}">
      <dgm:prSet phldrT="[Text]" custT="1"/>
      <dgm:spPr/>
      <dgm:t>
        <a:bodyPr/>
        <a:lstStyle/>
        <a:p>
          <a:r>
            <a:rPr lang="zh-CN" altLang="en-US" sz="2400" dirty="0"/>
            <a:t>云平台</a:t>
          </a:r>
          <a:endParaRPr lang="en-US" sz="2400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 sz="1600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 sz="1600"/>
        </a:p>
      </dgm:t>
    </dgm:pt>
    <dgm:pt modelId="{920F3A51-C9F0-4CC8-BAFF-CFF66009A571}">
      <dgm:prSet phldrT="[Text]" custT="1"/>
      <dgm:spPr/>
      <dgm:t>
        <a:bodyPr/>
        <a:lstStyle/>
        <a:p>
          <a:r>
            <a:rPr lang="zh-CN" altLang="en-US" sz="2000" dirty="0"/>
            <a:t>用户</a:t>
          </a:r>
          <a:endParaRPr lang="en-US" sz="2000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 sz="1600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 sz="1600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 custScaleX="486622" custScaleY="294415" custLinFactNeighborY="23764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963D7736-6CCE-4ECE-B384-0AF324FB3D12}" type="pres">
      <dgm:prSet presAssocID="{FB7C75CD-48C9-4ADA-A78F-383F295CE3A0}" presName="Name19" presStyleLbl="parChTrans1D2" presStyleIdx="0" presStyleCnt="4"/>
      <dgm:spPr/>
    </dgm:pt>
    <dgm:pt modelId="{8FA6D694-C855-4EF8-BB3C-B26976D59BE1}" type="pres">
      <dgm:prSet presAssocID="{9E29CEA6-75A4-4E39-904A-6FAFF6A24902}" presName="Name21" presStyleCnt="0"/>
      <dgm:spPr/>
    </dgm:pt>
    <dgm:pt modelId="{D216D254-4EF1-4148-8600-935D2EF30E4D}" type="pres">
      <dgm:prSet presAssocID="{9E29CEA6-75A4-4E39-904A-6FAFF6A24902}" presName="level2Shape" presStyleLbl="node2" presStyleIdx="0" presStyleCnt="4" custLinFactY="132" custLinFactNeighborY="100000"/>
      <dgm:spPr/>
    </dgm:pt>
    <dgm:pt modelId="{0951D108-CC5B-4272-8758-0F2E446492EF}" type="pres">
      <dgm:prSet presAssocID="{9E29CEA6-75A4-4E39-904A-6FAFF6A24902}" presName="hierChild3" presStyleCnt="0"/>
      <dgm:spPr/>
    </dgm:pt>
    <dgm:pt modelId="{2C14ACEC-91DF-4D14-8895-9028C7F6FBAF}" type="pres">
      <dgm:prSet presAssocID="{89AA5620-8234-4FAC-9EAC-BC9FC58AD3D7}" presName="Name19" presStyleLbl="parChTrans1D2" presStyleIdx="1" presStyleCnt="4"/>
      <dgm:spPr/>
    </dgm:pt>
    <dgm:pt modelId="{F4A1DF39-ADC5-42BB-B7C4-192A3D62CF06}" type="pres">
      <dgm:prSet presAssocID="{0ECB84FB-E646-4BE7-B087-17D66FF7B701}" presName="Name21" presStyleCnt="0"/>
      <dgm:spPr/>
    </dgm:pt>
    <dgm:pt modelId="{72E79061-5862-431F-987E-5EB6B61B1730}" type="pres">
      <dgm:prSet presAssocID="{0ECB84FB-E646-4BE7-B087-17D66FF7B701}" presName="level2Shape" presStyleLbl="node2" presStyleIdx="1" presStyleCnt="4" custLinFactY="132" custLinFactNeighborY="100000"/>
      <dgm:spPr/>
    </dgm:pt>
    <dgm:pt modelId="{C87BA131-A03E-41BC-AD53-1396BF503666}" type="pres">
      <dgm:prSet presAssocID="{0ECB84FB-E646-4BE7-B087-17D66FF7B701}" presName="hierChild3" presStyleCnt="0"/>
      <dgm:spPr/>
    </dgm:pt>
    <dgm:pt modelId="{097E826B-7960-4B5B-8C8C-9325A011318C}" type="pres">
      <dgm:prSet presAssocID="{4E847EAF-46AA-4557-94B9-6F5EFC9BFC12}" presName="Name19" presStyleLbl="parChTrans1D2" presStyleIdx="2" presStyleCnt="4"/>
      <dgm:spPr/>
    </dgm:pt>
    <dgm:pt modelId="{179257F2-DB36-4364-8E70-7BEC97437345}" type="pres">
      <dgm:prSet presAssocID="{1FF923B2-D48F-45C3-84F8-55D7B50D4911}" presName="Name21" presStyleCnt="0"/>
      <dgm:spPr/>
    </dgm:pt>
    <dgm:pt modelId="{E43A5A5B-1664-45CC-8087-A9FF70928243}" type="pres">
      <dgm:prSet presAssocID="{1FF923B2-D48F-45C3-84F8-55D7B50D4911}" presName="level2Shape" presStyleLbl="node2" presStyleIdx="2" presStyleCnt="4" custLinFactY="132" custLinFactNeighborY="100000"/>
      <dgm:spPr/>
    </dgm:pt>
    <dgm:pt modelId="{7F06C664-A804-4C8D-933B-6BD22D01E3B4}" type="pres">
      <dgm:prSet presAssocID="{1FF923B2-D48F-45C3-84F8-55D7B50D4911}" presName="hierChild3" presStyleCnt="0"/>
      <dgm:spPr/>
    </dgm:pt>
    <dgm:pt modelId="{0ACABD68-17F7-4334-B246-5493C26FC2EE}" type="pres">
      <dgm:prSet presAssocID="{474A0E90-1EAA-4F18-A159-36562FD0B427}" presName="Name19" presStyleLbl="parChTrans1D2" presStyleIdx="3" presStyleCnt="4"/>
      <dgm:spPr/>
    </dgm:pt>
    <dgm:pt modelId="{15E858F4-4DC8-43E6-9801-9CC4D0E2D3A8}" type="pres">
      <dgm:prSet presAssocID="{42D9E7B0-C48C-4E17-AD94-462A748913DD}" presName="Name21" presStyleCnt="0"/>
      <dgm:spPr/>
    </dgm:pt>
    <dgm:pt modelId="{D6DAB2CB-4607-4EC0-97AF-9EEDD0CD388E}" type="pres">
      <dgm:prSet presAssocID="{42D9E7B0-C48C-4E17-AD94-462A748913DD}" presName="level2Shape" presStyleLbl="node2" presStyleIdx="3" presStyleCnt="4" custLinFactY="132" custLinFactNeighborY="100000"/>
      <dgm:spPr/>
    </dgm:pt>
    <dgm:pt modelId="{C1368CE3-E9C4-4530-B722-20B6C0271AEE}" type="pres">
      <dgm:prSet presAssocID="{42D9E7B0-C48C-4E17-AD94-462A748913DD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2" custScaleY="294415"/>
      <dgm:spPr/>
    </dgm:pt>
    <dgm:pt modelId="{6DD6D0C5-6FBD-440E-A150-1713187A953F}" type="pres">
      <dgm:prSet presAssocID="{2483C71B-BD19-4625-844B-99BC042747A1}" presName="bgRectTx" presStyleLbl="bgShp" presStyleIdx="0" presStyleCnt="2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1" presStyleCnt="2" custScaleY="191717"/>
      <dgm:spPr/>
    </dgm:pt>
    <dgm:pt modelId="{7A645044-9BFC-4811-8D6B-61A3DFE61D0D}" type="pres">
      <dgm:prSet presAssocID="{920F3A51-C9F0-4CC8-BAFF-CFF66009A571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9B749F17-CE78-4F4C-8F59-F0803DC5C26E}" srcId="{392443BD-B49A-45ED-A79F-75A1ACFBBCBE}" destId="{9E29CEA6-75A4-4E39-904A-6FAFF6A24902}" srcOrd="0" destOrd="0" parTransId="{FB7C75CD-48C9-4ADA-A78F-383F295CE3A0}" sibTransId="{23C727EF-9DE1-445A-8DE9-D4CCA9014B9E}"/>
    <dgm:cxn modelId="{032EF55E-BEB4-4CF5-B47C-A28088C3D8CE}" srcId="{392443BD-B49A-45ED-A79F-75A1ACFBBCBE}" destId="{1FF923B2-D48F-45C3-84F8-55D7B50D4911}" srcOrd="2" destOrd="0" parTransId="{4E847EAF-46AA-4557-94B9-6F5EFC9BFC12}" sibTransId="{A162F85F-FE3B-4357-81ED-A0B2EA8878D5}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E2B31173-280B-46C0-A63E-A5FE3387E476}" type="presOf" srcId="{89AA5620-8234-4FAC-9EAC-BC9FC58AD3D7}" destId="{2C14ACEC-91DF-4D14-8895-9028C7F6FBAF}" srcOrd="0" destOrd="0" presId="urn:microsoft.com/office/officeart/2005/8/layout/hierarchy6"/>
    <dgm:cxn modelId="{582A3F57-F55B-4814-A804-A863E4CB9B76}" type="presOf" srcId="{42D9E7B0-C48C-4E17-AD94-462A748913DD}" destId="{D6DAB2CB-4607-4EC0-97AF-9EEDD0CD388E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C5B35781-FE0E-42BC-B6B7-3CB8B5A5E7A8}" type="presOf" srcId="{1FF923B2-D48F-45C3-84F8-55D7B50D4911}" destId="{E43A5A5B-1664-45CC-8087-A9FF70928243}" srcOrd="0" destOrd="0" presId="urn:microsoft.com/office/officeart/2005/8/layout/hierarchy6"/>
    <dgm:cxn modelId="{14A38083-D933-4324-BC5F-3561C30A7C18}" srcId="{E6DF996D-710D-40DC-A246-6DF1F9F5A390}" destId="{920F3A51-C9F0-4CC8-BAFF-CFF66009A571}" srcOrd="2" destOrd="0" parTransId="{FCAA831E-CBDC-4D0E-8B75-0D8878F00F44}" sibTransId="{87C0CC59-E8A7-42BD-8FF8-16667E8978A3}"/>
    <dgm:cxn modelId="{046BC4A7-0D20-4C4B-BC06-6FDE018C6EBC}" type="presOf" srcId="{474A0E90-1EAA-4F18-A159-36562FD0B427}" destId="{0ACABD68-17F7-4334-B246-5493C26FC2EE}" srcOrd="0" destOrd="0" presId="urn:microsoft.com/office/officeart/2005/8/layout/hierarchy6"/>
    <dgm:cxn modelId="{974926AC-56DC-4FA2-BCF3-ADA1E0804174}" type="presOf" srcId="{4E847EAF-46AA-4557-94B9-6F5EFC9BFC12}" destId="{097E826B-7960-4B5B-8C8C-9325A011318C}" srcOrd="0" destOrd="0" presId="urn:microsoft.com/office/officeart/2005/8/layout/hierarchy6"/>
    <dgm:cxn modelId="{7DBB18B0-898A-46BB-BB50-8B2E7CB2A8FF}" type="presOf" srcId="{0ECB84FB-E646-4BE7-B087-17D66FF7B701}" destId="{72E79061-5862-431F-987E-5EB6B61B1730}" srcOrd="0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525FBFD8-098D-4CF8-AD36-E191C127229F}" srcId="{392443BD-B49A-45ED-A79F-75A1ACFBBCBE}" destId="{42D9E7B0-C48C-4E17-AD94-462A748913DD}" srcOrd="3" destOrd="0" parTransId="{474A0E90-1EAA-4F18-A159-36562FD0B427}" sibTransId="{411B2C52-B07E-4427-921B-0ECBCA4BA6F1}"/>
    <dgm:cxn modelId="{493B77D9-C802-4A1C-93D1-B7C85926DFBD}" type="presOf" srcId="{FB7C75CD-48C9-4ADA-A78F-383F295CE3A0}" destId="{963D7736-6CCE-4ECE-B384-0AF324FB3D12}" srcOrd="0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9C95AFED-5966-4894-B580-562D66EF6854}" type="presOf" srcId="{9E29CEA6-75A4-4E39-904A-6FAFF6A24902}" destId="{D216D254-4EF1-4148-8600-935D2EF30E4D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C13A9786-80D5-4F0D-9962-78D35F091F73}" type="presParOf" srcId="{03A81BB9-C9E6-472E-A22B-F63CE302B594}" destId="{963D7736-6CCE-4ECE-B384-0AF324FB3D12}" srcOrd="0" destOrd="0" presId="urn:microsoft.com/office/officeart/2005/8/layout/hierarchy6"/>
    <dgm:cxn modelId="{EDC8E919-39E8-434B-89A3-B7401A432A30}" type="presParOf" srcId="{03A81BB9-C9E6-472E-A22B-F63CE302B594}" destId="{8FA6D694-C855-4EF8-BB3C-B26976D59BE1}" srcOrd="1" destOrd="0" presId="urn:microsoft.com/office/officeart/2005/8/layout/hierarchy6"/>
    <dgm:cxn modelId="{8925A885-1597-400A-9D91-5502C7CC5B30}" type="presParOf" srcId="{8FA6D694-C855-4EF8-BB3C-B26976D59BE1}" destId="{D216D254-4EF1-4148-8600-935D2EF30E4D}" srcOrd="0" destOrd="0" presId="urn:microsoft.com/office/officeart/2005/8/layout/hierarchy6"/>
    <dgm:cxn modelId="{C829D1F2-886C-417B-A2A6-AEB3114C8D27}" type="presParOf" srcId="{8FA6D694-C855-4EF8-BB3C-B26976D59BE1}" destId="{0951D108-CC5B-4272-8758-0F2E446492EF}" srcOrd="1" destOrd="0" presId="urn:microsoft.com/office/officeart/2005/8/layout/hierarchy6"/>
    <dgm:cxn modelId="{3DC37D89-2922-4437-B665-9DB6576AE0BF}" type="presParOf" srcId="{03A81BB9-C9E6-472E-A22B-F63CE302B594}" destId="{2C14ACEC-91DF-4D14-8895-9028C7F6FBAF}" srcOrd="2" destOrd="0" presId="urn:microsoft.com/office/officeart/2005/8/layout/hierarchy6"/>
    <dgm:cxn modelId="{AFED5F16-C756-46E2-9D11-EAE7628A5F44}" type="presParOf" srcId="{03A81BB9-C9E6-472E-A22B-F63CE302B594}" destId="{F4A1DF39-ADC5-42BB-B7C4-192A3D62CF06}" srcOrd="3" destOrd="0" presId="urn:microsoft.com/office/officeart/2005/8/layout/hierarchy6"/>
    <dgm:cxn modelId="{4F8617EC-B24F-486E-B9FE-301387D61C4B}" type="presParOf" srcId="{F4A1DF39-ADC5-42BB-B7C4-192A3D62CF06}" destId="{72E79061-5862-431F-987E-5EB6B61B1730}" srcOrd="0" destOrd="0" presId="urn:microsoft.com/office/officeart/2005/8/layout/hierarchy6"/>
    <dgm:cxn modelId="{44F6A67B-235A-4840-A054-A63FF36C4176}" type="presParOf" srcId="{F4A1DF39-ADC5-42BB-B7C4-192A3D62CF06}" destId="{C87BA131-A03E-41BC-AD53-1396BF503666}" srcOrd="1" destOrd="0" presId="urn:microsoft.com/office/officeart/2005/8/layout/hierarchy6"/>
    <dgm:cxn modelId="{38195692-37E4-41DA-9045-3E1E582442F6}" type="presParOf" srcId="{03A81BB9-C9E6-472E-A22B-F63CE302B594}" destId="{097E826B-7960-4B5B-8C8C-9325A011318C}" srcOrd="4" destOrd="0" presId="urn:microsoft.com/office/officeart/2005/8/layout/hierarchy6"/>
    <dgm:cxn modelId="{D0FC6D19-E0DF-46C4-91EE-9B73ECDAD8F1}" type="presParOf" srcId="{03A81BB9-C9E6-472E-A22B-F63CE302B594}" destId="{179257F2-DB36-4364-8E70-7BEC97437345}" srcOrd="5" destOrd="0" presId="urn:microsoft.com/office/officeart/2005/8/layout/hierarchy6"/>
    <dgm:cxn modelId="{7770DD41-297C-4DE3-8FE3-D72D18596C59}" type="presParOf" srcId="{179257F2-DB36-4364-8E70-7BEC97437345}" destId="{E43A5A5B-1664-45CC-8087-A9FF70928243}" srcOrd="0" destOrd="0" presId="urn:microsoft.com/office/officeart/2005/8/layout/hierarchy6"/>
    <dgm:cxn modelId="{31ED1FA3-1B1E-4855-9270-6D5D8FBEA6F7}" type="presParOf" srcId="{179257F2-DB36-4364-8E70-7BEC97437345}" destId="{7F06C664-A804-4C8D-933B-6BD22D01E3B4}" srcOrd="1" destOrd="0" presId="urn:microsoft.com/office/officeart/2005/8/layout/hierarchy6"/>
    <dgm:cxn modelId="{F7F7B89F-6993-4110-B8A7-383B8F3CE51C}" type="presParOf" srcId="{03A81BB9-C9E6-472E-A22B-F63CE302B594}" destId="{0ACABD68-17F7-4334-B246-5493C26FC2EE}" srcOrd="6" destOrd="0" presId="urn:microsoft.com/office/officeart/2005/8/layout/hierarchy6"/>
    <dgm:cxn modelId="{0ADFA05F-8FB6-4777-A678-110246BD92F7}" type="presParOf" srcId="{03A81BB9-C9E6-472E-A22B-F63CE302B594}" destId="{15E858F4-4DC8-43E6-9801-9CC4D0E2D3A8}" srcOrd="7" destOrd="0" presId="urn:microsoft.com/office/officeart/2005/8/layout/hierarchy6"/>
    <dgm:cxn modelId="{3E57B3BD-CA1B-450E-9986-0D993B37D938}" type="presParOf" srcId="{15E858F4-4DC8-43E6-9801-9CC4D0E2D3A8}" destId="{D6DAB2CB-4607-4EC0-97AF-9EEDD0CD388E}" srcOrd="0" destOrd="0" presId="urn:microsoft.com/office/officeart/2005/8/layout/hierarchy6"/>
    <dgm:cxn modelId="{8E722663-4E7F-4A52-90E8-6DAF105492C9}" type="presParOf" srcId="{15E858F4-4DC8-43E6-9801-9CC4D0E2D3A8}" destId="{C1368CE3-E9C4-4530-B722-20B6C0271AEE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2CE0CDA1-984A-4D3A-9274-E909D89208B9}" type="presParOf" srcId="{5AC2DD59-E0CE-41BE-B68B-D6056FBC44BF}" destId="{8C948EB3-3AC4-487E-B2BA-3AE1942A9D0D}" srcOrd="2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2443BD-B49A-45ED-A79F-75A1ACFBBCBE}">
      <dgm:prSet phldrT="[Text]"/>
      <dgm:spPr/>
      <dgm:t>
        <a:bodyPr/>
        <a:lstStyle/>
        <a:p>
          <a:pPr algn="l"/>
          <a:r>
            <a:rPr lang="zh-CN" altLang="en-US" dirty="0"/>
            <a:t>产供平台</a:t>
          </a:r>
          <a:endParaRPr lang="en-US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/>
        </a:p>
      </dgm:t>
    </dgm:pt>
    <dgm:pt modelId="{9E29CEA6-75A4-4E39-904A-6FAFF6A24902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/>
        </a:p>
      </dgm:t>
    </dgm:pt>
    <dgm:pt modelId="{0ECB84FB-E646-4BE7-B087-17D66FF7B701}">
      <dgm:prSet phldrT="[Text]"/>
      <dgm:spPr/>
      <dgm:t>
        <a:bodyPr/>
        <a:lstStyle/>
        <a:p>
          <a:r>
            <a:rPr lang="zh-CN" altLang="en-US" dirty="0"/>
            <a:t>市场平台</a:t>
          </a:r>
          <a:endParaRPr lang="en-US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/>
        </a:p>
      </dgm:t>
    </dgm:pt>
    <dgm:pt modelId="{2483C71B-BD19-4625-844B-99BC042747A1}">
      <dgm:prSet phldrT="[Text]"/>
      <dgm:spPr/>
      <dgm:t>
        <a:bodyPr/>
        <a:lstStyle/>
        <a:p>
          <a:r>
            <a:rPr lang="zh-CN" altLang="en-US" dirty="0"/>
            <a:t>云平台</a:t>
          </a:r>
          <a:endParaRPr lang="en-US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/>
        </a:p>
      </dgm:t>
    </dgm:pt>
    <dgm:pt modelId="{920F3A51-C9F0-4CC8-BAFF-CFF66009A571}">
      <dgm:prSet phldrT="[Text]"/>
      <dgm:spPr/>
      <dgm:t>
        <a:bodyPr/>
        <a:lstStyle/>
        <a:p>
          <a:r>
            <a:rPr lang="zh-CN" altLang="en-US" dirty="0"/>
            <a:t>用户</a:t>
          </a:r>
          <a:endParaRPr lang="en-US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/>
        </a:p>
      </dgm:t>
    </dgm:pt>
    <dgm:pt modelId="{36BCEBE2-65B8-415C-9E09-F00F75A61C93}">
      <dgm:prSet phldrT="[Text]"/>
      <dgm:spPr/>
      <dgm:t>
        <a:bodyPr/>
        <a:lstStyle/>
        <a:p>
          <a:pPr algn="l"/>
          <a:r>
            <a:rPr lang="zh-CN" altLang="en-US" dirty="0"/>
            <a:t>市场平台</a:t>
          </a:r>
          <a:endParaRPr lang="en-US" dirty="0"/>
        </a:p>
      </dgm:t>
    </dgm:pt>
    <dgm:pt modelId="{CD27CF9F-17EA-40AD-BB3A-A4A460ACD91C}" type="parTrans" cxnId="{8295FCA3-ED38-432D-90AB-3B39077994EE}">
      <dgm:prSet/>
      <dgm:spPr/>
      <dgm:t>
        <a:bodyPr/>
        <a:lstStyle/>
        <a:p>
          <a:endParaRPr lang="en-US"/>
        </a:p>
      </dgm:t>
    </dgm:pt>
    <dgm:pt modelId="{AFFA20AD-517F-4DDE-8140-FD60B0AB1E4A}" type="sibTrans" cxnId="{8295FCA3-ED38-432D-90AB-3B39077994EE}">
      <dgm:prSet/>
      <dgm:spPr/>
      <dgm:t>
        <a:bodyPr/>
        <a:lstStyle/>
        <a:p>
          <a:endParaRPr lang="en-US"/>
        </a:p>
      </dgm:t>
    </dgm:pt>
    <dgm:pt modelId="{8BC01602-12C5-454E-AAEC-B83D522E548E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3A73B22D-AB57-4015-810B-C9BA0B67226C}" type="parTrans" cxnId="{9BC1856F-09E6-4137-B594-C24860144899}">
      <dgm:prSet/>
      <dgm:spPr/>
      <dgm:t>
        <a:bodyPr/>
        <a:lstStyle/>
        <a:p>
          <a:endParaRPr lang="en-US"/>
        </a:p>
      </dgm:t>
    </dgm:pt>
    <dgm:pt modelId="{E9291ECC-79C7-4F06-8AB7-0489FE42E1FD}" type="sibTrans" cxnId="{9BC1856F-09E6-4137-B594-C24860144899}">
      <dgm:prSet/>
      <dgm:spPr/>
      <dgm:t>
        <a:bodyPr/>
        <a:lstStyle/>
        <a:p>
          <a:endParaRPr lang="en-US"/>
        </a:p>
      </dgm:t>
    </dgm:pt>
    <dgm:pt modelId="{4009C33A-CF03-44DB-BCCD-78EDE7F04F28}">
      <dgm:prSet phldrT="[Text]"/>
      <dgm:spPr/>
      <dgm:t>
        <a:bodyPr/>
        <a:lstStyle/>
        <a:p>
          <a:r>
            <a:rPr lang="zh-CN" altLang="en-US" dirty="0"/>
            <a:t>第三方云平台</a:t>
          </a:r>
          <a:endParaRPr lang="en-US" dirty="0"/>
        </a:p>
      </dgm:t>
    </dgm:pt>
    <dgm:pt modelId="{A0BAC1C8-3A79-41B3-8A52-0752E956C126}" type="parTrans" cxnId="{D176B984-F71C-4414-A108-D1655ABA1DCD}">
      <dgm:prSet/>
      <dgm:spPr/>
      <dgm:t>
        <a:bodyPr/>
        <a:lstStyle/>
        <a:p>
          <a:endParaRPr lang="en-US"/>
        </a:p>
      </dgm:t>
    </dgm:pt>
    <dgm:pt modelId="{9319CFA7-B8C4-4B19-9862-F5744CB7FC45}" type="sibTrans" cxnId="{D176B984-F71C-4414-A108-D1655ABA1DCD}">
      <dgm:prSet/>
      <dgm:spPr/>
      <dgm:t>
        <a:bodyPr/>
        <a:lstStyle/>
        <a:p>
          <a:endParaRPr lang="en-US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 custScaleX="225543" custScaleY="190950" custLinFactNeighborY="10080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18A9046E-B46F-44DE-8B09-6B51252BCE61}" type="pres">
      <dgm:prSet presAssocID="{CD27CF9F-17EA-40AD-BB3A-A4A460ACD91C}" presName="Name19" presStyleLbl="parChTrans1D2" presStyleIdx="0" presStyleCnt="2"/>
      <dgm:spPr/>
    </dgm:pt>
    <dgm:pt modelId="{4436F42A-847B-4BA7-AF68-89A480E6AD1A}" type="pres">
      <dgm:prSet presAssocID="{36BCEBE2-65B8-415C-9E09-F00F75A61C93}" presName="Name21" presStyleCnt="0"/>
      <dgm:spPr/>
    </dgm:pt>
    <dgm:pt modelId="{88F6E0DE-CA52-4976-804B-89967ECA54D0}" type="pres">
      <dgm:prSet presAssocID="{36BCEBE2-65B8-415C-9E09-F00F75A61C93}" presName="level2Shape" presStyleLbl="node2" presStyleIdx="0" presStyleCnt="2" custLinFactNeighborY="21986"/>
      <dgm:spPr/>
    </dgm:pt>
    <dgm:pt modelId="{B96B3EEC-EA26-4934-AC72-736A41F1EE42}" type="pres">
      <dgm:prSet presAssocID="{36BCEBE2-65B8-415C-9E09-F00F75A61C93}" presName="hierChild3" presStyleCnt="0"/>
      <dgm:spPr/>
    </dgm:pt>
    <dgm:pt modelId="{FC5746A9-B778-4335-A6CA-8BAC0C1C8FE3}" type="pres">
      <dgm:prSet presAssocID="{FB7C75CD-48C9-4ADA-A78F-383F295CE3A0}" presName="Name19" presStyleLbl="parChTrans1D3" presStyleIdx="0" presStyleCnt="2"/>
      <dgm:spPr/>
    </dgm:pt>
    <dgm:pt modelId="{DCCC6FD4-A740-4339-8D34-4BBF15AFAB5A}" type="pres">
      <dgm:prSet presAssocID="{9E29CEA6-75A4-4E39-904A-6FAFF6A24902}" presName="Name21" presStyleCnt="0"/>
      <dgm:spPr/>
    </dgm:pt>
    <dgm:pt modelId="{DE02FF7A-8E2B-4AC5-AD6D-2B28FF1DF640}" type="pres">
      <dgm:prSet presAssocID="{9E29CEA6-75A4-4E39-904A-6FAFF6A24902}" presName="level2Shape" presStyleLbl="node3" presStyleIdx="0" presStyleCnt="2" custScaleX="157761" custLinFactNeighborY="21896"/>
      <dgm:spPr/>
    </dgm:pt>
    <dgm:pt modelId="{179BB7D3-8EE6-42D1-AF58-7E93EC0EF338}" type="pres">
      <dgm:prSet presAssocID="{9E29CEA6-75A4-4E39-904A-6FAFF6A24902}" presName="hierChild3" presStyleCnt="0"/>
      <dgm:spPr/>
    </dgm:pt>
    <dgm:pt modelId="{0FB7260B-BC56-4F70-A495-72A76048ECED}" type="pres">
      <dgm:prSet presAssocID="{89AA5620-8234-4FAC-9EAC-BC9FC58AD3D7}" presName="Name19" presStyleLbl="parChTrans1D2" presStyleIdx="1" presStyleCnt="2"/>
      <dgm:spPr/>
    </dgm:pt>
    <dgm:pt modelId="{639909AF-92D7-4155-B91E-F463932B99B1}" type="pres">
      <dgm:prSet presAssocID="{0ECB84FB-E646-4BE7-B087-17D66FF7B701}" presName="Name21" presStyleCnt="0"/>
      <dgm:spPr/>
    </dgm:pt>
    <dgm:pt modelId="{D1D20F0B-6898-4563-8642-74A8C8AD2CE7}" type="pres">
      <dgm:prSet presAssocID="{0ECB84FB-E646-4BE7-B087-17D66FF7B701}" presName="level2Shape" presStyleLbl="node2" presStyleIdx="1" presStyleCnt="2" custLinFactNeighborY="21986"/>
      <dgm:spPr/>
    </dgm:pt>
    <dgm:pt modelId="{DC637F65-4E87-4FB1-B874-EEE3FB158C78}" type="pres">
      <dgm:prSet presAssocID="{0ECB84FB-E646-4BE7-B087-17D66FF7B701}" presName="hierChild3" presStyleCnt="0"/>
      <dgm:spPr/>
    </dgm:pt>
    <dgm:pt modelId="{CFB3F813-DD5A-4271-BFFE-2935B5C2CC97}" type="pres">
      <dgm:prSet presAssocID="{3A73B22D-AB57-4015-810B-C9BA0B67226C}" presName="Name19" presStyleLbl="parChTrans1D3" presStyleIdx="1" presStyleCnt="2"/>
      <dgm:spPr/>
    </dgm:pt>
    <dgm:pt modelId="{789D811D-DBC2-45D9-AE87-1669A34A85EC}" type="pres">
      <dgm:prSet presAssocID="{8BC01602-12C5-454E-AAEC-B83D522E548E}" presName="Name21" presStyleCnt="0"/>
      <dgm:spPr/>
    </dgm:pt>
    <dgm:pt modelId="{08CE4A88-F3E1-45F6-A5AA-22344B1FB034}" type="pres">
      <dgm:prSet presAssocID="{8BC01602-12C5-454E-AAEC-B83D522E548E}" presName="level2Shape" presStyleLbl="node3" presStyleIdx="1" presStyleCnt="2" custScaleX="157761" custLinFactNeighborY="21896"/>
      <dgm:spPr/>
    </dgm:pt>
    <dgm:pt modelId="{31C7A0BB-112A-47A4-8F96-DEA99C188FE4}" type="pres">
      <dgm:prSet presAssocID="{8BC01602-12C5-454E-AAEC-B83D522E548E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3" custScaleY="193380"/>
      <dgm:spPr/>
    </dgm:pt>
    <dgm:pt modelId="{6DD6D0C5-6FBD-440E-A150-1713187A953F}" type="pres">
      <dgm:prSet presAssocID="{2483C71B-BD19-4625-844B-99BC042747A1}" presName="bgRectTx" presStyleLbl="bgShp" presStyleIdx="0" presStyleCnt="3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38653F53-C911-4B58-A189-B593D2116A9E}" type="pres">
      <dgm:prSet presAssocID="{4009C33A-CF03-44DB-BCCD-78EDE7F04F28}" presName="rectComp" presStyleCnt="0"/>
      <dgm:spPr/>
    </dgm:pt>
    <dgm:pt modelId="{EC6EE255-A806-44F2-80C3-8857F9F76CA6}" type="pres">
      <dgm:prSet presAssocID="{4009C33A-CF03-44DB-BCCD-78EDE7F04F28}" presName="bgRect" presStyleLbl="bgShp" presStyleIdx="1" presStyleCnt="3"/>
      <dgm:spPr/>
    </dgm:pt>
    <dgm:pt modelId="{AFAA8394-1349-4F48-8A21-74C03416D7E5}" type="pres">
      <dgm:prSet presAssocID="{4009C33A-CF03-44DB-BCCD-78EDE7F04F28}" presName="bgRectTx" presStyleLbl="bgShp" presStyleIdx="1" presStyleCnt="3">
        <dgm:presLayoutVars>
          <dgm:bulletEnabled val="1"/>
        </dgm:presLayoutVars>
      </dgm:prSet>
      <dgm:spPr/>
    </dgm:pt>
    <dgm:pt modelId="{D6F07909-48F4-4543-A088-D0AE48C10BFC}" type="pres">
      <dgm:prSet presAssocID="{4009C33A-CF03-44DB-BCCD-78EDE7F04F28}" presName="spComp" presStyleCnt="0"/>
      <dgm:spPr/>
    </dgm:pt>
    <dgm:pt modelId="{55404573-C5A6-43C6-8A70-DE4568B1E185}" type="pres">
      <dgm:prSet presAssocID="{4009C33A-CF03-44DB-BCCD-78EDE7F04F28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2" presStyleCnt="3"/>
      <dgm:spPr/>
    </dgm:pt>
    <dgm:pt modelId="{7A645044-9BFC-4811-8D6B-61A3DFE61D0D}" type="pres">
      <dgm:prSet presAssocID="{920F3A51-C9F0-4CC8-BAFF-CFF66009A571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ED6A1C04-6DC6-4C44-8EB9-690E3A0EBEF5}" type="presOf" srcId="{0ECB84FB-E646-4BE7-B087-17D66FF7B701}" destId="{D1D20F0B-6898-4563-8642-74A8C8AD2CE7}" srcOrd="0" destOrd="0" presId="urn:microsoft.com/office/officeart/2005/8/layout/hierarchy6"/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57A5500E-D901-4805-A13D-68DD17EA59DF}" type="presOf" srcId="{3A73B22D-AB57-4015-810B-C9BA0B67226C}" destId="{CFB3F813-DD5A-4271-BFFE-2935B5C2CC97}" srcOrd="0" destOrd="0" presId="urn:microsoft.com/office/officeart/2005/8/layout/hierarchy6"/>
    <dgm:cxn modelId="{9B749F17-CE78-4F4C-8F59-F0803DC5C26E}" srcId="{36BCEBE2-65B8-415C-9E09-F00F75A61C93}" destId="{9E29CEA6-75A4-4E39-904A-6FAFF6A24902}" srcOrd="0" destOrd="0" parTransId="{FB7C75CD-48C9-4ADA-A78F-383F295CE3A0}" sibTransId="{23C727EF-9DE1-445A-8DE9-D4CCA9014B9E}"/>
    <dgm:cxn modelId="{D85BDF5E-4BE3-422C-AF63-AB2EBFCDB373}" type="presOf" srcId="{9E29CEA6-75A4-4E39-904A-6FAFF6A24902}" destId="{DE02FF7A-8E2B-4AC5-AD6D-2B28FF1DF640}" srcOrd="0" destOrd="0" presId="urn:microsoft.com/office/officeart/2005/8/layout/hierarchy6"/>
    <dgm:cxn modelId="{74161063-3263-4F09-AE98-478172C451C9}" type="presOf" srcId="{4009C33A-CF03-44DB-BCCD-78EDE7F04F28}" destId="{EC6EE255-A806-44F2-80C3-8857F9F76CA6}" srcOrd="0" destOrd="0" presId="urn:microsoft.com/office/officeart/2005/8/layout/hierarchy6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9BC1856F-09E6-4137-B594-C24860144899}" srcId="{0ECB84FB-E646-4BE7-B087-17D66FF7B701}" destId="{8BC01602-12C5-454E-AAEC-B83D522E548E}" srcOrd="0" destOrd="0" parTransId="{3A73B22D-AB57-4015-810B-C9BA0B67226C}" sibTransId="{E9291ECC-79C7-4F06-8AB7-0489FE42E1FD}"/>
    <dgm:cxn modelId="{C3287A73-EDF7-4875-8AE3-74D6A1AD9F1D}" type="presOf" srcId="{89AA5620-8234-4FAC-9EAC-BC9FC58AD3D7}" destId="{0FB7260B-BC56-4F70-A495-72A76048ECED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14A38083-D933-4324-BC5F-3561C30A7C18}" srcId="{E6DF996D-710D-40DC-A246-6DF1F9F5A390}" destId="{920F3A51-C9F0-4CC8-BAFF-CFF66009A571}" srcOrd="3" destOrd="0" parTransId="{FCAA831E-CBDC-4D0E-8B75-0D8878F00F44}" sibTransId="{87C0CC59-E8A7-42BD-8FF8-16667E8978A3}"/>
    <dgm:cxn modelId="{D176B984-F71C-4414-A108-D1655ABA1DCD}" srcId="{E6DF996D-710D-40DC-A246-6DF1F9F5A390}" destId="{4009C33A-CF03-44DB-BCCD-78EDE7F04F28}" srcOrd="2" destOrd="0" parTransId="{A0BAC1C8-3A79-41B3-8A52-0752E956C126}" sibTransId="{9319CFA7-B8C4-4B19-9862-F5744CB7FC45}"/>
    <dgm:cxn modelId="{6C0CD09A-0D0E-4DFC-97DC-3E2CCC471482}" type="presOf" srcId="{CD27CF9F-17EA-40AD-BB3A-A4A460ACD91C}" destId="{18A9046E-B46F-44DE-8B09-6B51252BCE61}" srcOrd="0" destOrd="0" presId="urn:microsoft.com/office/officeart/2005/8/layout/hierarchy6"/>
    <dgm:cxn modelId="{AB45DDA3-2375-49BD-93F7-84B2AB3C5415}" type="presOf" srcId="{8BC01602-12C5-454E-AAEC-B83D522E548E}" destId="{08CE4A88-F3E1-45F6-A5AA-22344B1FB034}" srcOrd="0" destOrd="0" presId="urn:microsoft.com/office/officeart/2005/8/layout/hierarchy6"/>
    <dgm:cxn modelId="{8295FCA3-ED38-432D-90AB-3B39077994EE}" srcId="{392443BD-B49A-45ED-A79F-75A1ACFBBCBE}" destId="{36BCEBE2-65B8-415C-9E09-F00F75A61C93}" srcOrd="0" destOrd="0" parTransId="{CD27CF9F-17EA-40AD-BB3A-A4A460ACD91C}" sibTransId="{AFFA20AD-517F-4DDE-8140-FD60B0AB1E4A}"/>
    <dgm:cxn modelId="{AA264ABB-6097-4712-877F-1B8511A84464}" type="presOf" srcId="{4009C33A-CF03-44DB-BCCD-78EDE7F04F28}" destId="{AFAA8394-1349-4F48-8A21-74C03416D7E5}" srcOrd="1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AC18A4CB-2B74-4E4E-8346-5E05D76B2682}" type="presOf" srcId="{FB7C75CD-48C9-4ADA-A78F-383F295CE3A0}" destId="{FC5746A9-B778-4335-A6CA-8BAC0C1C8FE3}" srcOrd="0" destOrd="0" presId="urn:microsoft.com/office/officeart/2005/8/layout/hierarchy6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09FA26F5-6E8C-4874-AD23-67C1D82125DF}" type="presOf" srcId="{36BCEBE2-65B8-415C-9E09-F00F75A61C93}" destId="{88F6E0DE-CA52-4976-804B-89967ECA54D0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9E2F5532-D9B4-4508-A58C-776A1B3F93C9}" type="presParOf" srcId="{03A81BB9-C9E6-472E-A22B-F63CE302B594}" destId="{18A9046E-B46F-44DE-8B09-6B51252BCE61}" srcOrd="0" destOrd="0" presId="urn:microsoft.com/office/officeart/2005/8/layout/hierarchy6"/>
    <dgm:cxn modelId="{13F1817E-BEA5-44B0-81D9-3330BA6ED275}" type="presParOf" srcId="{03A81BB9-C9E6-472E-A22B-F63CE302B594}" destId="{4436F42A-847B-4BA7-AF68-89A480E6AD1A}" srcOrd="1" destOrd="0" presId="urn:microsoft.com/office/officeart/2005/8/layout/hierarchy6"/>
    <dgm:cxn modelId="{4A9D0F8F-2E0F-471D-91AB-9E67187106AC}" type="presParOf" srcId="{4436F42A-847B-4BA7-AF68-89A480E6AD1A}" destId="{88F6E0DE-CA52-4976-804B-89967ECA54D0}" srcOrd="0" destOrd="0" presId="urn:microsoft.com/office/officeart/2005/8/layout/hierarchy6"/>
    <dgm:cxn modelId="{D9E566B9-FB97-4185-838E-D5A35C0B6A40}" type="presParOf" srcId="{4436F42A-847B-4BA7-AF68-89A480E6AD1A}" destId="{B96B3EEC-EA26-4934-AC72-736A41F1EE42}" srcOrd="1" destOrd="0" presId="urn:microsoft.com/office/officeart/2005/8/layout/hierarchy6"/>
    <dgm:cxn modelId="{D87270D1-FFF1-4213-AD06-F7C334E25818}" type="presParOf" srcId="{B96B3EEC-EA26-4934-AC72-736A41F1EE42}" destId="{FC5746A9-B778-4335-A6CA-8BAC0C1C8FE3}" srcOrd="0" destOrd="0" presId="urn:microsoft.com/office/officeart/2005/8/layout/hierarchy6"/>
    <dgm:cxn modelId="{6DD3B043-046D-430D-A068-20A301061DCA}" type="presParOf" srcId="{B96B3EEC-EA26-4934-AC72-736A41F1EE42}" destId="{DCCC6FD4-A740-4339-8D34-4BBF15AFAB5A}" srcOrd="1" destOrd="0" presId="urn:microsoft.com/office/officeart/2005/8/layout/hierarchy6"/>
    <dgm:cxn modelId="{44C766D8-003E-4AB9-BD08-7DD6064642CE}" type="presParOf" srcId="{DCCC6FD4-A740-4339-8D34-4BBF15AFAB5A}" destId="{DE02FF7A-8E2B-4AC5-AD6D-2B28FF1DF640}" srcOrd="0" destOrd="0" presId="urn:microsoft.com/office/officeart/2005/8/layout/hierarchy6"/>
    <dgm:cxn modelId="{0492AEDE-C4CC-451E-A65F-B34082C689EE}" type="presParOf" srcId="{DCCC6FD4-A740-4339-8D34-4BBF15AFAB5A}" destId="{179BB7D3-8EE6-42D1-AF58-7E93EC0EF338}" srcOrd="1" destOrd="0" presId="urn:microsoft.com/office/officeart/2005/8/layout/hierarchy6"/>
    <dgm:cxn modelId="{B12281E5-6A1D-4B8D-8E78-801FACF6B869}" type="presParOf" srcId="{03A81BB9-C9E6-472E-A22B-F63CE302B594}" destId="{0FB7260B-BC56-4F70-A495-72A76048ECED}" srcOrd="2" destOrd="0" presId="urn:microsoft.com/office/officeart/2005/8/layout/hierarchy6"/>
    <dgm:cxn modelId="{890723A8-C2FC-4D05-A398-E2B6E02B3FE8}" type="presParOf" srcId="{03A81BB9-C9E6-472E-A22B-F63CE302B594}" destId="{639909AF-92D7-4155-B91E-F463932B99B1}" srcOrd="3" destOrd="0" presId="urn:microsoft.com/office/officeart/2005/8/layout/hierarchy6"/>
    <dgm:cxn modelId="{91275425-3B28-459F-958F-E2B8B7E35AC7}" type="presParOf" srcId="{639909AF-92D7-4155-B91E-F463932B99B1}" destId="{D1D20F0B-6898-4563-8642-74A8C8AD2CE7}" srcOrd="0" destOrd="0" presId="urn:microsoft.com/office/officeart/2005/8/layout/hierarchy6"/>
    <dgm:cxn modelId="{D536145C-F06C-4908-B130-8DB82A209EC6}" type="presParOf" srcId="{639909AF-92D7-4155-B91E-F463932B99B1}" destId="{DC637F65-4E87-4FB1-B874-EEE3FB158C78}" srcOrd="1" destOrd="0" presId="urn:microsoft.com/office/officeart/2005/8/layout/hierarchy6"/>
    <dgm:cxn modelId="{E1455900-7BE9-440E-9703-E438C3BD0B51}" type="presParOf" srcId="{DC637F65-4E87-4FB1-B874-EEE3FB158C78}" destId="{CFB3F813-DD5A-4271-BFFE-2935B5C2CC97}" srcOrd="0" destOrd="0" presId="urn:microsoft.com/office/officeart/2005/8/layout/hierarchy6"/>
    <dgm:cxn modelId="{537F24EE-9A36-45F7-A0B7-3A6A8C8EFEC5}" type="presParOf" srcId="{DC637F65-4E87-4FB1-B874-EEE3FB158C78}" destId="{789D811D-DBC2-45D9-AE87-1669A34A85EC}" srcOrd="1" destOrd="0" presId="urn:microsoft.com/office/officeart/2005/8/layout/hierarchy6"/>
    <dgm:cxn modelId="{7640B0A0-C632-4EF8-8314-EF7D886D30B0}" type="presParOf" srcId="{789D811D-DBC2-45D9-AE87-1669A34A85EC}" destId="{08CE4A88-F3E1-45F6-A5AA-22344B1FB034}" srcOrd="0" destOrd="0" presId="urn:microsoft.com/office/officeart/2005/8/layout/hierarchy6"/>
    <dgm:cxn modelId="{83044437-2C57-4C21-857E-0C34290E4134}" type="presParOf" srcId="{789D811D-DBC2-45D9-AE87-1669A34A85EC}" destId="{31C7A0BB-112A-47A4-8F96-DEA99C188FE4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72300586-4851-496E-9AA9-F802551D4647}" type="presParOf" srcId="{5AC2DD59-E0CE-41BE-B68B-D6056FBC44BF}" destId="{38653F53-C911-4B58-A189-B593D2116A9E}" srcOrd="2" destOrd="0" presId="urn:microsoft.com/office/officeart/2005/8/layout/hierarchy6"/>
    <dgm:cxn modelId="{C88D2DA8-82DE-4019-BA57-5D60D1CEB1CA}" type="presParOf" srcId="{38653F53-C911-4B58-A189-B593D2116A9E}" destId="{EC6EE255-A806-44F2-80C3-8857F9F76CA6}" srcOrd="0" destOrd="0" presId="urn:microsoft.com/office/officeart/2005/8/layout/hierarchy6"/>
    <dgm:cxn modelId="{21254131-845F-4702-94CA-CF3E983F01C6}" type="presParOf" srcId="{38653F53-C911-4B58-A189-B593D2116A9E}" destId="{AFAA8394-1349-4F48-8A21-74C03416D7E5}" srcOrd="1" destOrd="0" presId="urn:microsoft.com/office/officeart/2005/8/layout/hierarchy6"/>
    <dgm:cxn modelId="{E566FC25-57CF-496C-9808-2A2179BB222C}" type="presParOf" srcId="{5AC2DD59-E0CE-41BE-B68B-D6056FBC44BF}" destId="{D6F07909-48F4-4543-A088-D0AE48C10BFC}" srcOrd="3" destOrd="0" presId="urn:microsoft.com/office/officeart/2005/8/layout/hierarchy6"/>
    <dgm:cxn modelId="{2675E7F0-4A06-40C6-8D9F-FDC01730F3F8}" type="presParOf" srcId="{D6F07909-48F4-4543-A088-D0AE48C10BFC}" destId="{55404573-C5A6-43C6-8A70-DE4568B1E185}" srcOrd="0" destOrd="0" presId="urn:microsoft.com/office/officeart/2005/8/layout/hierarchy6"/>
    <dgm:cxn modelId="{2CE0CDA1-984A-4D3A-9274-E909D89208B9}" type="presParOf" srcId="{5AC2DD59-E0CE-41BE-B68B-D6056FBC44BF}" destId="{8C948EB3-3AC4-487E-B2BA-3AE1942A9D0D}" srcOrd="4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/>
            <a:t>应用服务器</a:t>
          </a:r>
          <a:endParaRPr lang="en-US" dirty="0"/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/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/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/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/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/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/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/>
            <a:t>移动端</a:t>
          </a:r>
          <a:endParaRPr lang="en-US" dirty="0"/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/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/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/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/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/>
            <a:t>智能客户端</a:t>
          </a:r>
          <a:endParaRPr lang="en-US" dirty="0"/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/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/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/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/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/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/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/>
            <a:t>功能设备</a:t>
          </a:r>
          <a:endParaRPr lang="en-US" dirty="0"/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/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/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/>
            <a:t>连接设备</a:t>
          </a:r>
          <a:endParaRPr lang="en-US" dirty="0"/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/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/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/>
            <a:t>传感器</a:t>
          </a:r>
          <a:endParaRPr lang="en-US" dirty="0"/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/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/>
        </a:p>
      </dgm:t>
    </dgm:pt>
    <dgm:pt modelId="{62595CA6-0F05-4EA3-A5B3-6D3E3DE7C6B5}">
      <dgm:prSet phldrT="[Text]"/>
      <dgm:spPr/>
      <dgm:t>
        <a:bodyPr/>
        <a:lstStyle/>
        <a:p>
          <a:endParaRPr lang="en-US" dirty="0"/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/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/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/>
            <a:t>平台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FB037-B7B1-4839-BDB1-B752F67B34CB}">
      <dsp:nvSpPr>
        <dsp:cNvPr id="0" name=""/>
        <dsp:cNvSpPr/>
      </dsp:nvSpPr>
      <dsp:spPr>
        <a:xfrm>
          <a:off x="-4258470" y="-653347"/>
          <a:ext cx="5073832" cy="5073832"/>
        </a:xfrm>
        <a:prstGeom prst="blockArc">
          <a:avLst>
            <a:gd name="adj1" fmla="val 18900000"/>
            <a:gd name="adj2" fmla="val 2700000"/>
            <a:gd name="adj3" fmla="val 42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44E13-1DBA-43E8-9A7C-D283AC32A6A7}">
      <dsp:nvSpPr>
        <dsp:cNvPr id="0" name=""/>
        <dsp:cNvSpPr/>
      </dsp:nvSpPr>
      <dsp:spPr>
        <a:xfrm>
          <a:off x="524367" y="376713"/>
          <a:ext cx="10178859" cy="753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03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业务模型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4367" y="376713"/>
        <a:ext cx="10178859" cy="753427"/>
      </dsp:txXfrm>
    </dsp:sp>
    <dsp:sp modelId="{C4F3DA44-1394-4B4B-B33B-2A789B0E9658}">
      <dsp:nvSpPr>
        <dsp:cNvPr id="0" name=""/>
        <dsp:cNvSpPr/>
      </dsp:nvSpPr>
      <dsp:spPr>
        <a:xfrm>
          <a:off x="53475" y="282535"/>
          <a:ext cx="941784" cy="941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EDF76-E411-4A14-9BEB-59A67E3F6303}">
      <dsp:nvSpPr>
        <dsp:cNvPr id="0" name=""/>
        <dsp:cNvSpPr/>
      </dsp:nvSpPr>
      <dsp:spPr>
        <a:xfrm>
          <a:off x="798238" y="1506854"/>
          <a:ext cx="9904989" cy="753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03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数据结构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8238" y="1506854"/>
        <a:ext cx="9904989" cy="753427"/>
      </dsp:txXfrm>
    </dsp:sp>
    <dsp:sp modelId="{D5FD112B-74E4-4184-BC8F-C482289E2D2A}">
      <dsp:nvSpPr>
        <dsp:cNvPr id="0" name=""/>
        <dsp:cNvSpPr/>
      </dsp:nvSpPr>
      <dsp:spPr>
        <a:xfrm>
          <a:off x="327345" y="1412676"/>
          <a:ext cx="941784" cy="941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99E5C-DA23-4490-88FB-CE09B814264F}">
      <dsp:nvSpPr>
        <dsp:cNvPr id="0" name=""/>
        <dsp:cNvSpPr/>
      </dsp:nvSpPr>
      <dsp:spPr>
        <a:xfrm>
          <a:off x="524367" y="2636995"/>
          <a:ext cx="10178859" cy="753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03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架构设计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4367" y="2636995"/>
        <a:ext cx="10178859" cy="753427"/>
      </dsp:txXfrm>
    </dsp:sp>
    <dsp:sp modelId="{49ACDFD7-39F4-44E7-9681-4B116007D092}">
      <dsp:nvSpPr>
        <dsp:cNvPr id="0" name=""/>
        <dsp:cNvSpPr/>
      </dsp:nvSpPr>
      <dsp:spPr>
        <a:xfrm>
          <a:off x="53475" y="2542817"/>
          <a:ext cx="941784" cy="941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DD098-F2F1-4676-8266-60B6F37A550E}">
      <dsp:nvSpPr>
        <dsp:cNvPr id="0" name=""/>
        <dsp:cNvSpPr/>
      </dsp:nvSpPr>
      <dsp:spPr>
        <a:xfrm>
          <a:off x="0" y="3988"/>
          <a:ext cx="2685805" cy="140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ChainDrive</a:t>
          </a:r>
          <a:endParaRPr lang="en-US" sz="3600" kern="1200" dirty="0"/>
        </a:p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GET</a:t>
          </a:r>
          <a:endParaRPr lang="en-US" sz="3600" kern="1200" dirty="0"/>
        </a:p>
      </dsp:txBody>
      <dsp:txXfrm>
        <a:off x="0" y="3988"/>
        <a:ext cx="2685805" cy="1403325"/>
      </dsp:txXfrm>
    </dsp:sp>
    <dsp:sp modelId="{5A91B4DC-1145-4849-B4CE-3D22DEA01143}">
      <dsp:nvSpPr>
        <dsp:cNvPr id="0" name=""/>
        <dsp:cNvSpPr/>
      </dsp:nvSpPr>
      <dsp:spPr>
        <a:xfrm>
          <a:off x="2685805" y="3988"/>
          <a:ext cx="537161" cy="14033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10ACE-659A-4E4C-A04A-AD2085D1F086}">
      <dsp:nvSpPr>
        <dsp:cNvPr id="0" name=""/>
        <dsp:cNvSpPr/>
      </dsp:nvSpPr>
      <dsp:spPr>
        <a:xfrm>
          <a:off x="3437831" y="3988"/>
          <a:ext cx="7305391" cy="14033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即时或缓存数据</a:t>
          </a:r>
          <a:endParaRPr lang="en-US" sz="3600" kern="1200" dirty="0"/>
        </a:p>
      </dsp:txBody>
      <dsp:txXfrm>
        <a:off x="3437831" y="3988"/>
        <a:ext cx="7305391" cy="1403325"/>
      </dsp:txXfrm>
    </dsp:sp>
    <dsp:sp modelId="{B4A477F8-36B1-408C-AFCB-BFA5A922C329}">
      <dsp:nvSpPr>
        <dsp:cNvPr id="0" name=""/>
        <dsp:cNvSpPr/>
      </dsp:nvSpPr>
      <dsp:spPr>
        <a:xfrm>
          <a:off x="0" y="1582855"/>
          <a:ext cx="2688431" cy="73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远程浏览</a:t>
          </a:r>
          <a:endParaRPr lang="en-US" sz="3600" kern="1200" dirty="0"/>
        </a:p>
      </dsp:txBody>
      <dsp:txXfrm>
        <a:off x="0" y="1582855"/>
        <a:ext cx="2688431" cy="735075"/>
      </dsp:txXfrm>
    </dsp:sp>
    <dsp:sp modelId="{E51C4556-E15D-43B1-BF9E-D78F84B16CFE}">
      <dsp:nvSpPr>
        <dsp:cNvPr id="0" name=""/>
        <dsp:cNvSpPr/>
      </dsp:nvSpPr>
      <dsp:spPr>
        <a:xfrm>
          <a:off x="2688431" y="1536913"/>
          <a:ext cx="537686" cy="82695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7822B-9804-4F45-873D-343351F0BFE0}">
      <dsp:nvSpPr>
        <dsp:cNvPr id="0" name=""/>
        <dsp:cNvSpPr/>
      </dsp:nvSpPr>
      <dsp:spPr>
        <a:xfrm>
          <a:off x="3441191" y="1536913"/>
          <a:ext cx="7312533" cy="826959"/>
        </a:xfrm>
        <a:prstGeom prst="rect">
          <a:avLst/>
        </a:prstGeom>
        <a:gradFill rotWithShape="0">
          <a:gsLst>
            <a:gs pos="0">
              <a:schemeClr val="accent3">
                <a:hueOff val="4784907"/>
                <a:satOff val="-6752"/>
                <a:lumOff val="-294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4784907"/>
                <a:satOff val="-6752"/>
                <a:lumOff val="-294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4784907"/>
                <a:satOff val="-6752"/>
                <a:lumOff val="-294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嵌入界面</a:t>
          </a:r>
          <a:endParaRPr lang="en-US" sz="3600" kern="1200" dirty="0"/>
        </a:p>
      </dsp:txBody>
      <dsp:txXfrm>
        <a:off x="3441191" y="1536913"/>
        <a:ext cx="7312533" cy="826959"/>
      </dsp:txXfrm>
    </dsp:sp>
    <dsp:sp modelId="{E98E9D82-9727-43B8-B391-FA53201E6948}">
      <dsp:nvSpPr>
        <dsp:cNvPr id="0" name=""/>
        <dsp:cNvSpPr/>
      </dsp:nvSpPr>
      <dsp:spPr>
        <a:xfrm>
          <a:off x="0" y="2493473"/>
          <a:ext cx="2688431" cy="126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文字概念共识</a:t>
          </a:r>
          <a:endParaRPr lang="en-US" sz="3600" kern="1200" dirty="0"/>
        </a:p>
      </dsp:txBody>
      <dsp:txXfrm>
        <a:off x="0" y="2493473"/>
        <a:ext cx="2688431" cy="1269675"/>
      </dsp:txXfrm>
    </dsp:sp>
    <dsp:sp modelId="{18A2006A-A92B-4CB2-A2AC-9F0E4BEBFCAF}">
      <dsp:nvSpPr>
        <dsp:cNvPr id="0" name=""/>
        <dsp:cNvSpPr/>
      </dsp:nvSpPr>
      <dsp:spPr>
        <a:xfrm>
          <a:off x="2688431" y="2493473"/>
          <a:ext cx="537686" cy="12696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CE864-0D88-443E-9A57-4A89CB07FC10}">
      <dsp:nvSpPr>
        <dsp:cNvPr id="0" name=""/>
        <dsp:cNvSpPr/>
      </dsp:nvSpPr>
      <dsp:spPr>
        <a:xfrm>
          <a:off x="3441191" y="2493473"/>
          <a:ext cx="7312533" cy="1269675"/>
        </a:xfrm>
        <a:prstGeom prst="rect">
          <a:avLst/>
        </a:prstGeom>
        <a:gradFill rotWithShape="0">
          <a:gsLst>
            <a:gs pos="0">
              <a:schemeClr val="accent3">
                <a:hueOff val="9569813"/>
                <a:satOff val="-13505"/>
                <a:lumOff val="-588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9569813"/>
                <a:satOff val="-13505"/>
                <a:lumOff val="-588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9569813"/>
                <a:satOff val="-13505"/>
                <a:lumOff val="-588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人为认定</a:t>
          </a:r>
          <a:endParaRPr lang="en-US" sz="3600" kern="1200" dirty="0"/>
        </a:p>
      </dsp:txBody>
      <dsp:txXfrm>
        <a:off x="3441191" y="2493473"/>
        <a:ext cx="7312533" cy="126967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358741"/>
        <a:ext cx="2006294" cy="683628"/>
      </dsp:txXfrm>
    </dsp:sp>
    <dsp:sp modelId="{EE9AC8E8-07F2-48EB-8D0C-86C6717E36A8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4784907"/>
              <a:satOff val="-6752"/>
              <a:lumOff val="-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1211035"/>
        <a:ext cx="2006294" cy="683628"/>
      </dsp:txXfrm>
    </dsp:sp>
    <dsp:sp modelId="{66018777-B323-4006-8536-5A3340E5F2D5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gradFill rotWithShape="1">
          <a:gsLst>
            <a:gs pos="0">
              <a:schemeClr val="accent5">
                <a:tint val="70000"/>
                <a:satMod val="100000"/>
                <a:lumMod val="110000"/>
              </a:schemeClr>
            </a:gs>
            <a:gs pos="50000">
              <a:schemeClr val="accent5">
                <a:tint val="75000"/>
                <a:satMod val="101000"/>
                <a:lumMod val="105000"/>
              </a:schemeClr>
            </a:gs>
            <a:gs pos="100000">
              <a:schemeClr val="accent5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2063330"/>
        <a:ext cx="2006294" cy="6836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C098-8FE7-448E-94C3-C18AF355E438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A8DF-7383-4EAB-AA9B-E274983A31E2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微信公众号界面、</a:t>
          </a:r>
          <a:r>
            <a:rPr lang="en-US" altLang="zh-CN" sz="1500" kern="1200" dirty="0"/>
            <a:t>PWA</a:t>
          </a:r>
          <a:r>
            <a:rPr lang="zh-CN" altLang="en-US" sz="1500" kern="1200" dirty="0"/>
            <a:t>界面、管理操作界面</a:t>
          </a:r>
          <a:endParaRPr lang="en-US" sz="1500" kern="1200" dirty="0"/>
        </a:p>
      </dsp:txBody>
      <dsp:txXfrm>
        <a:off x="2128990" y="358741"/>
        <a:ext cx="2006294" cy="683628"/>
      </dsp:txXfrm>
    </dsp:sp>
    <dsp:sp modelId="{42F108A6-A630-414D-8F0A-671D8390B369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62398"/>
              <a:satOff val="-331"/>
              <a:lumOff val="-6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品端程序、浏览器</a:t>
          </a:r>
          <a:endParaRPr lang="en-US" sz="1500" kern="1200" dirty="0"/>
        </a:p>
      </dsp:txBody>
      <dsp:txXfrm>
        <a:off x="2128990" y="1211035"/>
        <a:ext cx="2006294" cy="683628"/>
      </dsp:txXfrm>
    </dsp:sp>
    <dsp:sp modelId="{D5D11C3F-2A7D-400E-A3C5-FA569CE180FF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524796"/>
              <a:satOff val="-662"/>
              <a:lumOff val="-139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手机，移动终端，一体秤，</a:t>
          </a:r>
          <a:r>
            <a:rPr lang="en-US" altLang="zh-CN" sz="1500" kern="1200" dirty="0"/>
            <a:t>PC</a:t>
          </a:r>
          <a:r>
            <a:rPr lang="zh-CN" altLang="en-US" sz="1500" kern="1200" dirty="0"/>
            <a:t>工作站</a:t>
          </a:r>
          <a:endParaRPr lang="en-US" sz="1500" kern="1200" dirty="0"/>
        </a:p>
      </dsp:txBody>
      <dsp:txXfrm>
        <a:off x="2128990" y="2063330"/>
        <a:ext cx="2006294" cy="68362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098DB-2F95-4BF4-91A8-2940401ACEE3}">
      <dsp:nvSpPr>
        <dsp:cNvPr id="0" name=""/>
        <dsp:cNvSpPr/>
      </dsp:nvSpPr>
      <dsp:spPr>
        <a:xfrm>
          <a:off x="4392592" y="616"/>
          <a:ext cx="855887" cy="570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</a:t>
          </a:r>
        </a:p>
      </dsp:txBody>
      <dsp:txXfrm>
        <a:off x="4409304" y="17328"/>
        <a:ext cx="822463" cy="537167"/>
      </dsp:txXfrm>
    </dsp:sp>
    <dsp:sp modelId="{D2463A75-A9D4-4E6F-88E2-17905B03F07F}">
      <dsp:nvSpPr>
        <dsp:cNvPr id="0" name=""/>
        <dsp:cNvSpPr/>
      </dsp:nvSpPr>
      <dsp:spPr>
        <a:xfrm>
          <a:off x="4264209" y="571207"/>
          <a:ext cx="556326" cy="228236"/>
        </a:xfrm>
        <a:custGeom>
          <a:avLst/>
          <a:gdLst/>
          <a:ahLst/>
          <a:cxnLst/>
          <a:rect l="0" t="0" r="0" b="0"/>
          <a:pathLst>
            <a:path>
              <a:moveTo>
                <a:pt x="556326" y="0"/>
              </a:moveTo>
              <a:lnTo>
                <a:pt x="556326" y="114118"/>
              </a:lnTo>
              <a:lnTo>
                <a:pt x="0" y="114118"/>
              </a:lnTo>
              <a:lnTo>
                <a:pt x="0" y="2282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89516-AF9F-4809-AC67-D323475E24F6}">
      <dsp:nvSpPr>
        <dsp:cNvPr id="0" name=""/>
        <dsp:cNvSpPr/>
      </dsp:nvSpPr>
      <dsp:spPr>
        <a:xfrm>
          <a:off x="3836265" y="799444"/>
          <a:ext cx="855887" cy="5705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Store</a:t>
          </a:r>
        </a:p>
      </dsp:txBody>
      <dsp:txXfrm>
        <a:off x="3852977" y="816156"/>
        <a:ext cx="822463" cy="537167"/>
      </dsp:txXfrm>
    </dsp:sp>
    <dsp:sp modelId="{440D1B8D-F018-4E6C-8315-E3D3E55569F1}">
      <dsp:nvSpPr>
        <dsp:cNvPr id="0" name=""/>
        <dsp:cNvSpPr/>
      </dsp:nvSpPr>
      <dsp:spPr>
        <a:xfrm>
          <a:off x="4820535" y="571207"/>
          <a:ext cx="556326" cy="228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18"/>
              </a:lnTo>
              <a:lnTo>
                <a:pt x="556326" y="114118"/>
              </a:lnTo>
              <a:lnTo>
                <a:pt x="556326" y="2282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CB98F-1BF1-412A-962B-AA18E71D1DD8}">
      <dsp:nvSpPr>
        <dsp:cNvPr id="0" name=""/>
        <dsp:cNvSpPr/>
      </dsp:nvSpPr>
      <dsp:spPr>
        <a:xfrm>
          <a:off x="4948918" y="799444"/>
          <a:ext cx="855887" cy="5705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Web</a:t>
          </a:r>
        </a:p>
      </dsp:txBody>
      <dsp:txXfrm>
        <a:off x="4965630" y="816156"/>
        <a:ext cx="822463" cy="537167"/>
      </dsp:txXfrm>
    </dsp:sp>
    <dsp:sp modelId="{6BE1A5DD-813E-4AB2-B787-2D3E4C5AB015}">
      <dsp:nvSpPr>
        <dsp:cNvPr id="0" name=""/>
        <dsp:cNvSpPr/>
      </dsp:nvSpPr>
      <dsp:spPr>
        <a:xfrm>
          <a:off x="4264209" y="1370036"/>
          <a:ext cx="1112653" cy="228236"/>
        </a:xfrm>
        <a:custGeom>
          <a:avLst/>
          <a:gdLst/>
          <a:ahLst/>
          <a:cxnLst/>
          <a:rect l="0" t="0" r="0" b="0"/>
          <a:pathLst>
            <a:path>
              <a:moveTo>
                <a:pt x="1112653" y="0"/>
              </a:moveTo>
              <a:lnTo>
                <a:pt x="1112653" y="114118"/>
              </a:lnTo>
              <a:lnTo>
                <a:pt x="0" y="114118"/>
              </a:lnTo>
              <a:lnTo>
                <a:pt x="0" y="2282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D02C4-945F-4D39-8E65-80038FFDE215}">
      <dsp:nvSpPr>
        <dsp:cNvPr id="0" name=""/>
        <dsp:cNvSpPr/>
      </dsp:nvSpPr>
      <dsp:spPr>
        <a:xfrm>
          <a:off x="3836265" y="1598272"/>
          <a:ext cx="855887" cy="5705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Web Service</a:t>
          </a:r>
        </a:p>
      </dsp:txBody>
      <dsp:txXfrm>
        <a:off x="3852977" y="1614984"/>
        <a:ext cx="822463" cy="537167"/>
      </dsp:txXfrm>
    </dsp:sp>
    <dsp:sp modelId="{BED459CA-6F35-4B26-B586-543973B3BE29}">
      <dsp:nvSpPr>
        <dsp:cNvPr id="0" name=""/>
        <dsp:cNvSpPr/>
      </dsp:nvSpPr>
      <dsp:spPr>
        <a:xfrm>
          <a:off x="3707882" y="2168864"/>
          <a:ext cx="556326" cy="228236"/>
        </a:xfrm>
        <a:custGeom>
          <a:avLst/>
          <a:gdLst/>
          <a:ahLst/>
          <a:cxnLst/>
          <a:rect l="0" t="0" r="0" b="0"/>
          <a:pathLst>
            <a:path>
              <a:moveTo>
                <a:pt x="556326" y="0"/>
              </a:moveTo>
              <a:lnTo>
                <a:pt x="556326" y="114118"/>
              </a:lnTo>
              <a:lnTo>
                <a:pt x="0" y="114118"/>
              </a:lnTo>
              <a:lnTo>
                <a:pt x="0" y="2282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D097E-28B8-4B8F-AA4E-0FE68931CACD}">
      <dsp:nvSpPr>
        <dsp:cNvPr id="0" name=""/>
        <dsp:cNvSpPr/>
      </dsp:nvSpPr>
      <dsp:spPr>
        <a:xfrm>
          <a:off x="3279938" y="2397100"/>
          <a:ext cx="855887" cy="570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Shared Cache</a:t>
          </a:r>
          <a:endParaRPr lang="en-US" sz="1500" kern="1200" dirty="0"/>
        </a:p>
      </dsp:txBody>
      <dsp:txXfrm>
        <a:off x="3296650" y="2413812"/>
        <a:ext cx="822463" cy="537167"/>
      </dsp:txXfrm>
    </dsp:sp>
    <dsp:sp modelId="{451F3407-0F2D-4A57-9D2D-B320D8112098}">
      <dsp:nvSpPr>
        <dsp:cNvPr id="0" name=""/>
        <dsp:cNvSpPr/>
      </dsp:nvSpPr>
      <dsp:spPr>
        <a:xfrm>
          <a:off x="4264209" y="2168864"/>
          <a:ext cx="556326" cy="228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18"/>
              </a:lnTo>
              <a:lnTo>
                <a:pt x="556326" y="114118"/>
              </a:lnTo>
              <a:lnTo>
                <a:pt x="556326" y="2282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1A0FD-C5CD-44F8-A007-3E6BF3CE56D5}">
      <dsp:nvSpPr>
        <dsp:cNvPr id="0" name=""/>
        <dsp:cNvSpPr/>
      </dsp:nvSpPr>
      <dsp:spPr>
        <a:xfrm>
          <a:off x="4392592" y="2397100"/>
          <a:ext cx="855887" cy="570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Content</a:t>
          </a:r>
        </a:p>
      </dsp:txBody>
      <dsp:txXfrm>
        <a:off x="4409304" y="2413812"/>
        <a:ext cx="822463" cy="537167"/>
      </dsp:txXfrm>
    </dsp:sp>
    <dsp:sp modelId="{A4B1768E-9F66-479B-AFF8-B6BA25FB7D44}">
      <dsp:nvSpPr>
        <dsp:cNvPr id="0" name=""/>
        <dsp:cNvSpPr/>
      </dsp:nvSpPr>
      <dsp:spPr>
        <a:xfrm>
          <a:off x="4264209" y="2967692"/>
          <a:ext cx="556326" cy="228236"/>
        </a:xfrm>
        <a:custGeom>
          <a:avLst/>
          <a:gdLst/>
          <a:ahLst/>
          <a:cxnLst/>
          <a:rect l="0" t="0" r="0" b="0"/>
          <a:pathLst>
            <a:path>
              <a:moveTo>
                <a:pt x="556326" y="0"/>
              </a:moveTo>
              <a:lnTo>
                <a:pt x="556326" y="114118"/>
              </a:lnTo>
              <a:lnTo>
                <a:pt x="0" y="114118"/>
              </a:lnTo>
              <a:lnTo>
                <a:pt x="0" y="2282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D024C-2267-4AE4-BE3E-E0A2A6102318}">
      <dsp:nvSpPr>
        <dsp:cNvPr id="0" name=""/>
        <dsp:cNvSpPr/>
      </dsp:nvSpPr>
      <dsp:spPr>
        <a:xfrm>
          <a:off x="3836265" y="3195929"/>
          <a:ext cx="855887" cy="570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Files</a:t>
          </a:r>
        </a:p>
      </dsp:txBody>
      <dsp:txXfrm>
        <a:off x="3852977" y="3212641"/>
        <a:ext cx="822463" cy="537167"/>
      </dsp:txXfrm>
    </dsp:sp>
    <dsp:sp modelId="{DBDA90D8-1087-4EF6-921C-C6D31D1237FC}">
      <dsp:nvSpPr>
        <dsp:cNvPr id="0" name=""/>
        <dsp:cNvSpPr/>
      </dsp:nvSpPr>
      <dsp:spPr>
        <a:xfrm>
          <a:off x="4820535" y="2967692"/>
          <a:ext cx="556326" cy="228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18"/>
              </a:lnTo>
              <a:lnTo>
                <a:pt x="556326" y="114118"/>
              </a:lnTo>
              <a:lnTo>
                <a:pt x="556326" y="2282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344E7-DBA8-4C3E-9A12-F8CF81FC0DB3}">
      <dsp:nvSpPr>
        <dsp:cNvPr id="0" name=""/>
        <dsp:cNvSpPr/>
      </dsp:nvSpPr>
      <dsp:spPr>
        <a:xfrm>
          <a:off x="4948918" y="3195929"/>
          <a:ext cx="855887" cy="570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Works &amp; Actions</a:t>
          </a:r>
        </a:p>
      </dsp:txBody>
      <dsp:txXfrm>
        <a:off x="4965630" y="3212641"/>
        <a:ext cx="822463" cy="537167"/>
      </dsp:txXfrm>
    </dsp:sp>
    <dsp:sp modelId="{B703F572-1516-400D-9462-642B4419CED8}">
      <dsp:nvSpPr>
        <dsp:cNvPr id="0" name=""/>
        <dsp:cNvSpPr/>
      </dsp:nvSpPr>
      <dsp:spPr>
        <a:xfrm>
          <a:off x="5376862" y="1370036"/>
          <a:ext cx="1112653" cy="228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18"/>
              </a:lnTo>
              <a:lnTo>
                <a:pt x="1112653" y="114118"/>
              </a:lnTo>
              <a:lnTo>
                <a:pt x="1112653" y="2282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F8C72-F918-45A2-A7CD-955198747BB8}">
      <dsp:nvSpPr>
        <dsp:cNvPr id="0" name=""/>
        <dsp:cNvSpPr/>
      </dsp:nvSpPr>
      <dsp:spPr>
        <a:xfrm>
          <a:off x="6061572" y="1598272"/>
          <a:ext cx="855887" cy="5705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Web Service</a:t>
          </a:r>
        </a:p>
      </dsp:txBody>
      <dsp:txXfrm>
        <a:off x="6078284" y="1614984"/>
        <a:ext cx="822463" cy="537167"/>
      </dsp:txXfrm>
    </dsp:sp>
    <dsp:sp modelId="{6BD9EAC3-5165-4A1F-8D7D-A9FEBA5E4C32}">
      <dsp:nvSpPr>
        <dsp:cNvPr id="0" name=""/>
        <dsp:cNvSpPr/>
      </dsp:nvSpPr>
      <dsp:spPr>
        <a:xfrm>
          <a:off x="5933189" y="2168864"/>
          <a:ext cx="556326" cy="228236"/>
        </a:xfrm>
        <a:custGeom>
          <a:avLst/>
          <a:gdLst/>
          <a:ahLst/>
          <a:cxnLst/>
          <a:rect l="0" t="0" r="0" b="0"/>
          <a:pathLst>
            <a:path>
              <a:moveTo>
                <a:pt x="556326" y="0"/>
              </a:moveTo>
              <a:lnTo>
                <a:pt x="556326" y="114118"/>
              </a:lnTo>
              <a:lnTo>
                <a:pt x="0" y="114118"/>
              </a:lnTo>
              <a:lnTo>
                <a:pt x="0" y="2282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9C1F9-CE26-443C-BDC1-CC34D993802F}">
      <dsp:nvSpPr>
        <dsp:cNvPr id="0" name=""/>
        <dsp:cNvSpPr/>
      </dsp:nvSpPr>
      <dsp:spPr>
        <a:xfrm>
          <a:off x="5505245" y="2397100"/>
          <a:ext cx="855887" cy="570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Shared Cache</a:t>
          </a:r>
          <a:endParaRPr lang="en-US" sz="1500" kern="1200" dirty="0"/>
        </a:p>
      </dsp:txBody>
      <dsp:txXfrm>
        <a:off x="5521957" y="2413812"/>
        <a:ext cx="822463" cy="537167"/>
      </dsp:txXfrm>
    </dsp:sp>
    <dsp:sp modelId="{3786A682-15B5-4D61-8FE2-3A5840B02D79}">
      <dsp:nvSpPr>
        <dsp:cNvPr id="0" name=""/>
        <dsp:cNvSpPr/>
      </dsp:nvSpPr>
      <dsp:spPr>
        <a:xfrm>
          <a:off x="6489515" y="2168864"/>
          <a:ext cx="556326" cy="228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18"/>
              </a:lnTo>
              <a:lnTo>
                <a:pt x="556326" y="114118"/>
              </a:lnTo>
              <a:lnTo>
                <a:pt x="556326" y="2282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0E5FB-DBFE-4555-9A21-83A41F01D208}">
      <dsp:nvSpPr>
        <dsp:cNvPr id="0" name=""/>
        <dsp:cNvSpPr/>
      </dsp:nvSpPr>
      <dsp:spPr>
        <a:xfrm>
          <a:off x="6617899" y="2397100"/>
          <a:ext cx="855887" cy="570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Proxy for Origin</a:t>
          </a:r>
        </a:p>
      </dsp:txBody>
      <dsp:txXfrm>
        <a:off x="6634611" y="2413812"/>
        <a:ext cx="822463" cy="5371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229707" y="160123"/>
          <a:ext cx="2204659" cy="8507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54625" y="185041"/>
        <a:ext cx="2154823" cy="800927"/>
      </dsp:txXfrm>
    </dsp:sp>
    <dsp:sp modelId="{D4778B37-0FA3-43CA-AD11-95B34F90FB9D}">
      <dsp:nvSpPr>
        <dsp:cNvPr id="0" name=""/>
        <dsp:cNvSpPr/>
      </dsp:nvSpPr>
      <dsp:spPr>
        <a:xfrm>
          <a:off x="2286317" y="1010887"/>
          <a:ext cx="91440" cy="5879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79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229707" y="1598796"/>
          <a:ext cx="2204659" cy="14414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1927" y="1641016"/>
        <a:ext cx="2120219" cy="13570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44098" y="300254"/>
          <a:ext cx="2375877" cy="15839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90489" y="346645"/>
        <a:ext cx="2283095" cy="1491136"/>
      </dsp:txXfrm>
    </dsp:sp>
    <dsp:sp modelId="{D4778B37-0FA3-43CA-AD11-95B34F90FB9D}">
      <dsp:nvSpPr>
        <dsp:cNvPr id="0" name=""/>
        <dsp:cNvSpPr/>
      </dsp:nvSpPr>
      <dsp:spPr>
        <a:xfrm>
          <a:off x="2286317" y="1884172"/>
          <a:ext cx="91440" cy="6335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35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44098" y="2517739"/>
          <a:ext cx="2375877" cy="382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55298" y="2528939"/>
        <a:ext cx="2353477" cy="36000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85041" y="297190"/>
          <a:ext cx="2293991" cy="7750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07741" y="319890"/>
        <a:ext cx="2248591" cy="729640"/>
      </dsp:txXfrm>
    </dsp:sp>
    <dsp:sp modelId="{D4778B37-0FA3-43CA-AD11-95B34F90FB9D}">
      <dsp:nvSpPr>
        <dsp:cNvPr id="0" name=""/>
        <dsp:cNvSpPr/>
      </dsp:nvSpPr>
      <dsp:spPr>
        <a:xfrm>
          <a:off x="2286317" y="1072231"/>
          <a:ext cx="91440" cy="4792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92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85041" y="1551516"/>
          <a:ext cx="2293991" cy="49119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99428" y="1565903"/>
        <a:ext cx="2265217" cy="462421"/>
      </dsp:txXfrm>
    </dsp:sp>
    <dsp:sp modelId="{7E91CCF2-CAAC-4DC4-99A8-C7A758AC81DB}">
      <dsp:nvSpPr>
        <dsp:cNvPr id="0" name=""/>
        <dsp:cNvSpPr/>
      </dsp:nvSpPr>
      <dsp:spPr>
        <a:xfrm>
          <a:off x="2286317" y="2042712"/>
          <a:ext cx="91440" cy="608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811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4B734-B5C0-42C2-A0A7-E17A0578B55E}">
      <dsp:nvSpPr>
        <dsp:cNvPr id="0" name=""/>
        <dsp:cNvSpPr/>
      </dsp:nvSpPr>
      <dsp:spPr>
        <a:xfrm>
          <a:off x="1185041" y="2650829"/>
          <a:ext cx="2293991" cy="381211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96206" y="2661994"/>
        <a:ext cx="2271661" cy="35888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134507" y="227855"/>
          <a:ext cx="2395059" cy="8654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59855" y="253203"/>
        <a:ext cx="2344363" cy="814762"/>
      </dsp:txXfrm>
    </dsp:sp>
    <dsp:sp modelId="{68A23010-16B5-4E17-BF27-D7B4A3E89475}">
      <dsp:nvSpPr>
        <dsp:cNvPr id="0" name=""/>
        <dsp:cNvSpPr/>
      </dsp:nvSpPr>
      <dsp:spPr>
        <a:xfrm>
          <a:off x="1109780" y="1093314"/>
          <a:ext cx="1222257" cy="440075"/>
        </a:xfrm>
        <a:custGeom>
          <a:avLst/>
          <a:gdLst/>
          <a:ahLst/>
          <a:cxnLst/>
          <a:rect l="0" t="0" r="0" b="0"/>
          <a:pathLst>
            <a:path>
              <a:moveTo>
                <a:pt x="1222257" y="0"/>
              </a:moveTo>
              <a:lnTo>
                <a:pt x="1222257" y="220037"/>
              </a:lnTo>
              <a:lnTo>
                <a:pt x="0" y="220037"/>
              </a:lnTo>
              <a:lnTo>
                <a:pt x="0" y="4400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AED3B-7104-4539-A90B-FF439CC4DC13}">
      <dsp:nvSpPr>
        <dsp:cNvPr id="0" name=""/>
        <dsp:cNvSpPr/>
      </dsp:nvSpPr>
      <dsp:spPr>
        <a:xfrm>
          <a:off x="169582" y="1533389"/>
          <a:ext cx="1880395" cy="495797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84103" y="1547910"/>
        <a:ext cx="1851353" cy="466755"/>
      </dsp:txXfrm>
    </dsp:sp>
    <dsp:sp modelId="{551FF506-6A3B-407C-8BC8-FEBC15270130}">
      <dsp:nvSpPr>
        <dsp:cNvPr id="0" name=""/>
        <dsp:cNvSpPr/>
      </dsp:nvSpPr>
      <dsp:spPr>
        <a:xfrm>
          <a:off x="1064060" y="2029187"/>
          <a:ext cx="91440" cy="60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08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B317F-2875-40D8-AB30-641B32187EB6}">
      <dsp:nvSpPr>
        <dsp:cNvPr id="0" name=""/>
        <dsp:cNvSpPr/>
      </dsp:nvSpPr>
      <dsp:spPr>
        <a:xfrm>
          <a:off x="169582" y="2630061"/>
          <a:ext cx="1880395" cy="436991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82381" y="2642860"/>
        <a:ext cx="1854797" cy="411393"/>
      </dsp:txXfrm>
    </dsp:sp>
    <dsp:sp modelId="{CD744A3D-1808-405B-BCDD-57F5F7F6B862}">
      <dsp:nvSpPr>
        <dsp:cNvPr id="0" name=""/>
        <dsp:cNvSpPr/>
      </dsp:nvSpPr>
      <dsp:spPr>
        <a:xfrm>
          <a:off x="2332037" y="1093314"/>
          <a:ext cx="1222257" cy="440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37"/>
              </a:lnTo>
              <a:lnTo>
                <a:pt x="1222257" y="220037"/>
              </a:lnTo>
              <a:lnTo>
                <a:pt x="1222257" y="4400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C4613-639E-4B38-A2E7-F8DC7EE56F34}">
      <dsp:nvSpPr>
        <dsp:cNvPr id="0" name=""/>
        <dsp:cNvSpPr/>
      </dsp:nvSpPr>
      <dsp:spPr>
        <a:xfrm>
          <a:off x="2614096" y="1533389"/>
          <a:ext cx="1880395" cy="495797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28617" y="1547910"/>
        <a:ext cx="1851353" cy="466755"/>
      </dsp:txXfrm>
    </dsp:sp>
    <dsp:sp modelId="{C5A1D5AA-58B6-4625-8B19-D6F738B2624B}">
      <dsp:nvSpPr>
        <dsp:cNvPr id="0" name=""/>
        <dsp:cNvSpPr/>
      </dsp:nvSpPr>
      <dsp:spPr>
        <a:xfrm>
          <a:off x="3508574" y="2029187"/>
          <a:ext cx="91440" cy="60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08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50B9B-ADA6-45BB-B8F3-EAA3DBBEF1D5}">
      <dsp:nvSpPr>
        <dsp:cNvPr id="0" name=""/>
        <dsp:cNvSpPr/>
      </dsp:nvSpPr>
      <dsp:spPr>
        <a:xfrm>
          <a:off x="2614096" y="2630061"/>
          <a:ext cx="1880395" cy="436991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26895" y="2642860"/>
        <a:ext cx="1854797" cy="41139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887316" y="859304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zhnt-x.com</a:t>
          </a:r>
        </a:p>
      </dsp:txBody>
      <dsp:txXfrm>
        <a:off x="4903105" y="875093"/>
        <a:ext cx="2169196" cy="507508"/>
      </dsp:txXfrm>
    </dsp:sp>
    <dsp:sp modelId="{7B854312-9C48-47EE-88BC-0465F9981BCB}">
      <dsp:nvSpPr>
        <dsp:cNvPr id="0" name=""/>
        <dsp:cNvSpPr/>
      </dsp:nvSpPr>
      <dsp:spPr>
        <a:xfrm>
          <a:off x="2322657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3665045" y="0"/>
              </a:moveTo>
              <a:lnTo>
                <a:pt x="3665045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222270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jx.zhnt-x.com</a:t>
          </a:r>
        </a:p>
      </dsp:txBody>
      <dsp:txXfrm>
        <a:off x="1238059" y="1629814"/>
        <a:ext cx="2169196" cy="507508"/>
      </dsp:txXfrm>
    </dsp:sp>
    <dsp:sp modelId="{7C03D348-8AC6-4D9D-825B-A90BC70C1A04}">
      <dsp:nvSpPr>
        <dsp:cNvPr id="0" name=""/>
        <dsp:cNvSpPr/>
      </dsp:nvSpPr>
      <dsp:spPr>
        <a:xfrm>
          <a:off x="1100976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88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www.jx.zhnt-x.com</a:t>
          </a:r>
        </a:p>
      </dsp:txBody>
      <dsp:txXfrm>
        <a:off x="16377" y="2384535"/>
        <a:ext cx="2169196" cy="507508"/>
      </dsp:txXfrm>
    </dsp:sp>
    <dsp:sp modelId="{44B64A98-C1F8-4568-BF20-B76FF865C8F5}">
      <dsp:nvSpPr>
        <dsp:cNvPr id="0" name=""/>
        <dsp:cNvSpPr/>
      </dsp:nvSpPr>
      <dsp:spPr>
        <a:xfrm>
          <a:off x="2322657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443952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mgt.jx.zhnt-x.com</a:t>
          </a:r>
        </a:p>
      </dsp:txBody>
      <dsp:txXfrm>
        <a:off x="2459741" y="2384535"/>
        <a:ext cx="2169196" cy="507508"/>
      </dsp:txXfrm>
    </dsp:sp>
    <dsp:sp modelId="{EB40A2E3-47FC-4CB7-A980-01507429C00D}">
      <dsp:nvSpPr>
        <dsp:cNvPr id="0" name=""/>
        <dsp:cNvSpPr/>
      </dsp:nvSpPr>
      <dsp:spPr>
        <a:xfrm>
          <a:off x="5987703" y="1398390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6108997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fj.zhnt-x.com</a:t>
          </a:r>
        </a:p>
      </dsp:txBody>
      <dsp:txXfrm>
        <a:off x="6124786" y="1629814"/>
        <a:ext cx="2169196" cy="507508"/>
      </dsp:txXfrm>
    </dsp:sp>
    <dsp:sp modelId="{17EA487E-25B3-4017-B29E-B2AA34D7C56A}">
      <dsp:nvSpPr>
        <dsp:cNvPr id="0" name=""/>
        <dsp:cNvSpPr/>
      </dsp:nvSpPr>
      <dsp:spPr>
        <a:xfrm>
          <a:off x="5987703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887316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www.fj.zhnt-x.com</a:t>
          </a:r>
        </a:p>
      </dsp:txBody>
      <dsp:txXfrm>
        <a:off x="4903105" y="2384535"/>
        <a:ext cx="2169196" cy="507508"/>
      </dsp:txXfrm>
    </dsp:sp>
    <dsp:sp modelId="{09AC1CDD-2131-487C-AB70-18F236EBA2AB}">
      <dsp:nvSpPr>
        <dsp:cNvPr id="0" name=""/>
        <dsp:cNvSpPr/>
      </dsp:nvSpPr>
      <dsp:spPr>
        <a:xfrm>
          <a:off x="7209385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7330679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mgt.fj.zhnt-x.com</a:t>
          </a:r>
        </a:p>
      </dsp:txBody>
      <dsp:txXfrm>
        <a:off x="7346468" y="2384535"/>
        <a:ext cx="2169196" cy="507508"/>
      </dsp:txXfrm>
    </dsp:sp>
    <dsp:sp modelId="{88E334D8-BB22-4232-A4AE-29B280B42309}">
      <dsp:nvSpPr>
        <dsp:cNvPr id="0" name=""/>
        <dsp:cNvSpPr/>
      </dsp:nvSpPr>
      <dsp:spPr>
        <a:xfrm>
          <a:off x="5987703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3665045" y="107817"/>
              </a:lnTo>
              <a:lnTo>
                <a:pt x="3665045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8552361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……</a:t>
          </a:r>
        </a:p>
      </dsp:txBody>
      <dsp:txXfrm>
        <a:off x="8568150" y="1629814"/>
        <a:ext cx="2169196" cy="50750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595988" y="1991609"/>
          <a:ext cx="1472098" cy="14720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1572" y="2207193"/>
        <a:ext cx="1040930" cy="1040930"/>
      </dsp:txXfrm>
    </dsp:sp>
    <dsp:sp modelId="{62630D5C-A74F-4714-B3CB-F004A71F36EB}">
      <dsp:nvSpPr>
        <dsp:cNvPr id="0" name=""/>
        <dsp:cNvSpPr/>
      </dsp:nvSpPr>
      <dsp:spPr>
        <a:xfrm rot="12855108">
          <a:off x="500207" y="1703809"/>
          <a:ext cx="1272560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0603" y="1123767"/>
          <a:ext cx="859905" cy="8633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533" y="1250208"/>
        <a:ext cx="608045" cy="610514"/>
      </dsp:txXfrm>
    </dsp:sp>
    <dsp:sp modelId="{48CCB4A3-614F-4702-8A6B-EA89924CA91F}">
      <dsp:nvSpPr>
        <dsp:cNvPr id="0" name=""/>
        <dsp:cNvSpPr/>
      </dsp:nvSpPr>
      <dsp:spPr>
        <a:xfrm rot="16200000">
          <a:off x="1738349" y="1119040"/>
          <a:ext cx="1187376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4055151"/>
            <a:satOff val="1286"/>
            <a:lumOff val="-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02084" y="303428"/>
          <a:ext cx="859905" cy="863396"/>
        </a:xfrm>
        <a:prstGeom prst="ellipse">
          <a:avLst/>
        </a:prstGeom>
        <a:solidFill>
          <a:schemeClr val="accent4">
            <a:hueOff val="-4055151"/>
            <a:satOff val="1286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8014" y="429869"/>
        <a:ext cx="608045" cy="610514"/>
      </dsp:txXfrm>
    </dsp:sp>
    <dsp:sp modelId="{97DFAB0F-80B0-4208-A820-A9E5AEFFDEA2}">
      <dsp:nvSpPr>
        <dsp:cNvPr id="0" name=""/>
        <dsp:cNvSpPr/>
      </dsp:nvSpPr>
      <dsp:spPr>
        <a:xfrm rot="19499352">
          <a:off x="2882017" y="1700014"/>
          <a:ext cx="1235184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8110302"/>
            <a:satOff val="2573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575491" y="1123758"/>
          <a:ext cx="859905" cy="863396"/>
        </a:xfrm>
        <a:prstGeom prst="ellipse">
          <a:avLst/>
        </a:prstGeom>
        <a:solidFill>
          <a:schemeClr val="accent4">
            <a:hueOff val="-8110302"/>
            <a:satOff val="2573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1421" y="1250199"/>
        <a:ext cx="608045" cy="610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341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4" y="1365948"/>
        <a:ext cx="1265764" cy="802699"/>
      </dsp:txXfrm>
    </dsp:sp>
    <dsp:sp modelId="{32973EAC-D7E9-454A-B6E9-9DCEFC674E8C}">
      <dsp:nvSpPr>
        <dsp:cNvPr id="0" name=""/>
        <dsp:cNvSpPr/>
      </dsp:nvSpPr>
      <dsp:spPr>
        <a:xfrm>
          <a:off x="765207" y="1687323"/>
          <a:ext cx="1321144" cy="1321144"/>
        </a:xfrm>
        <a:prstGeom prst="leftCircularArrow">
          <a:avLst>
            <a:gd name="adj1" fmla="val 2178"/>
            <a:gd name="adj2" fmla="val 262065"/>
            <a:gd name="adj3" fmla="val 2037576"/>
            <a:gd name="adj4" fmla="val 9024489"/>
            <a:gd name="adj5" fmla="val 25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93721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343" y="2207243"/>
        <a:ext cx="1142276" cy="437835"/>
      </dsp:txXfrm>
    </dsp:sp>
    <dsp:sp modelId="{99203F4A-25B9-4280-A445-14B0626E20E1}">
      <dsp:nvSpPr>
        <dsp:cNvPr id="0" name=""/>
        <dsp:cNvSpPr/>
      </dsp:nvSpPr>
      <dsp:spPr>
        <a:xfrm>
          <a:off x="1600293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5266" y="1598488"/>
        <a:ext cx="1265764" cy="802699"/>
      </dsp:txXfrm>
    </dsp:sp>
    <dsp:sp modelId="{91E6A2E2-654A-497B-8AEF-EB6DF9E12A66}">
      <dsp:nvSpPr>
        <dsp:cNvPr id="0" name=""/>
        <dsp:cNvSpPr/>
      </dsp:nvSpPr>
      <dsp:spPr>
        <a:xfrm>
          <a:off x="2353195" y="716120"/>
          <a:ext cx="1489262" cy="1489262"/>
        </a:xfrm>
        <a:prstGeom prst="circularArrow">
          <a:avLst>
            <a:gd name="adj1" fmla="val 1933"/>
            <a:gd name="adj2" fmla="val 231176"/>
            <a:gd name="adj3" fmla="val 19593313"/>
            <a:gd name="adj4" fmla="val 12575511"/>
            <a:gd name="adj5" fmla="val 225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892673" y="1108435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6295" y="1122057"/>
        <a:ext cx="1142276" cy="437835"/>
      </dsp:txXfrm>
    </dsp:sp>
    <dsp:sp modelId="{C505C855-E5D0-4C40-9F11-78D09372F3DB}">
      <dsp:nvSpPr>
        <dsp:cNvPr id="0" name=""/>
        <dsp:cNvSpPr/>
      </dsp:nvSpPr>
      <dsp:spPr>
        <a:xfrm>
          <a:off x="3199245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491625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05247" y="2207243"/>
        <a:ext cx="1142276" cy="43783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1685261" y="24506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519" y="270327"/>
        <a:ext cx="1243036" cy="811852"/>
      </dsp:txXfrm>
    </dsp:sp>
    <dsp:sp modelId="{F0092090-392A-4778-986A-FE3180C5A579}">
      <dsp:nvSpPr>
        <dsp:cNvPr id="0" name=""/>
        <dsp:cNvSpPr/>
      </dsp:nvSpPr>
      <dsp:spPr>
        <a:xfrm>
          <a:off x="650419" y="1107437"/>
          <a:ext cx="1681617" cy="344947"/>
        </a:xfrm>
        <a:custGeom>
          <a:avLst/>
          <a:gdLst/>
          <a:ahLst/>
          <a:cxnLst/>
          <a:rect l="0" t="0" r="0" b="0"/>
          <a:pathLst>
            <a:path>
              <a:moveTo>
                <a:pt x="1681617" y="0"/>
              </a:moveTo>
              <a:lnTo>
                <a:pt x="1681617" y="172473"/>
              </a:lnTo>
              <a:lnTo>
                <a:pt x="0" y="172473"/>
              </a:lnTo>
              <a:lnTo>
                <a:pt x="0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3643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1" y="1477642"/>
        <a:ext cx="1243036" cy="811852"/>
      </dsp:txXfrm>
    </dsp:sp>
    <dsp:sp modelId="{1516C217-FBA0-4946-8D0F-971802A524E7}">
      <dsp:nvSpPr>
        <dsp:cNvPr id="0" name=""/>
        <dsp:cNvSpPr/>
      </dsp:nvSpPr>
      <dsp:spPr>
        <a:xfrm>
          <a:off x="604699" y="2314752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3643" y="265969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1" y="2684957"/>
        <a:ext cx="1243036" cy="811852"/>
      </dsp:txXfrm>
    </dsp:sp>
    <dsp:sp modelId="{7C71EFC4-F670-4E94-8F43-EAA7C6E7834B}">
      <dsp:nvSpPr>
        <dsp:cNvPr id="0" name=""/>
        <dsp:cNvSpPr/>
      </dsp:nvSpPr>
      <dsp:spPr>
        <a:xfrm>
          <a:off x="2286317" y="1107437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1685261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519" y="1477642"/>
        <a:ext cx="1243036" cy="811852"/>
      </dsp:txXfrm>
    </dsp:sp>
    <dsp:sp modelId="{CF0D0C56-C3E5-416F-80B1-3F3CDA082F2B}">
      <dsp:nvSpPr>
        <dsp:cNvPr id="0" name=""/>
        <dsp:cNvSpPr/>
      </dsp:nvSpPr>
      <dsp:spPr>
        <a:xfrm>
          <a:off x="2332037" y="1107437"/>
          <a:ext cx="1681617" cy="344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73"/>
              </a:lnTo>
              <a:lnTo>
                <a:pt x="1681617" y="172473"/>
              </a:lnTo>
              <a:lnTo>
                <a:pt x="1681617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3366879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92137" y="1477642"/>
        <a:ext cx="1243036" cy="811852"/>
      </dsp:txXfrm>
    </dsp:sp>
    <dsp:sp modelId="{0E4DCFDB-D18F-4628-A5AB-4A639BABB9A8}">
      <dsp:nvSpPr>
        <dsp:cNvPr id="0" name=""/>
        <dsp:cNvSpPr/>
      </dsp:nvSpPr>
      <dsp:spPr>
        <a:xfrm>
          <a:off x="3967935" y="2314752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3366879" y="265969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92137" y="2684957"/>
        <a:ext cx="1243036" cy="81185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5553F-55F7-48D1-9E94-CC00D6584A83}">
      <dsp:nvSpPr>
        <dsp:cNvPr id="0" name=""/>
        <dsp:cNvSpPr/>
      </dsp:nvSpPr>
      <dsp:spPr>
        <a:xfrm>
          <a:off x="451242" y="2637474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2637474"/>
        <a:ext cx="2955371" cy="1129751"/>
      </dsp:txXfrm>
    </dsp:sp>
    <dsp:sp modelId="{488BF72A-AFB1-44D7-8AFB-3FDD7A181FE9}">
      <dsp:nvSpPr>
        <dsp:cNvPr id="0" name=""/>
        <dsp:cNvSpPr/>
      </dsp:nvSpPr>
      <dsp:spPr>
        <a:xfrm>
          <a:off x="451242" y="1318692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1318692"/>
        <a:ext cx="2955371" cy="1129751"/>
      </dsp:txXfrm>
    </dsp:sp>
    <dsp:sp modelId="{8F34B1A9-1F39-4050-A227-B0A49F8687C6}">
      <dsp:nvSpPr>
        <dsp:cNvPr id="0" name=""/>
        <dsp:cNvSpPr/>
      </dsp:nvSpPr>
      <dsp:spPr>
        <a:xfrm>
          <a:off x="451242" y="-89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-89"/>
        <a:ext cx="2955371" cy="1129751"/>
      </dsp:txXfrm>
    </dsp:sp>
    <dsp:sp modelId="{6BD198C0-5B82-4BEA-89C0-22609D65B284}">
      <dsp:nvSpPr>
        <dsp:cNvPr id="0" name=""/>
        <dsp:cNvSpPr/>
      </dsp:nvSpPr>
      <dsp:spPr>
        <a:xfrm>
          <a:off x="4107402" y="94426"/>
          <a:ext cx="529726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35085" y="122109"/>
        <a:ext cx="5241901" cy="889785"/>
      </dsp:txXfrm>
    </dsp:sp>
    <dsp:sp modelId="{936A1E7A-91E1-4C4B-8046-19ECD4AFF856}">
      <dsp:nvSpPr>
        <dsp:cNvPr id="0" name=""/>
        <dsp:cNvSpPr/>
      </dsp:nvSpPr>
      <dsp:spPr>
        <a:xfrm>
          <a:off x="5834513" y="1039577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921522" y="0"/>
              </a:moveTo>
              <a:lnTo>
                <a:pt x="921522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5125649" y="1417638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sp:txBody>
      <dsp:txXfrm>
        <a:off x="5153332" y="1445321"/>
        <a:ext cx="1362361" cy="889785"/>
      </dsp:txXfrm>
    </dsp:sp>
    <dsp:sp modelId="{B00A7C41-E002-4776-A504-57789F1E47AB}">
      <dsp:nvSpPr>
        <dsp:cNvPr id="0" name=""/>
        <dsp:cNvSpPr/>
      </dsp:nvSpPr>
      <dsp:spPr>
        <a:xfrm>
          <a:off x="5788793" y="2362789"/>
          <a:ext cx="91440" cy="37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A9B62-78E6-46A7-A787-19801617EF1D}">
      <dsp:nvSpPr>
        <dsp:cNvPr id="0" name=""/>
        <dsp:cNvSpPr/>
      </dsp:nvSpPr>
      <dsp:spPr>
        <a:xfrm>
          <a:off x="5125649" y="2740850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5153332" y="2768533"/>
        <a:ext cx="1362361" cy="889785"/>
      </dsp:txXfrm>
    </dsp:sp>
    <dsp:sp modelId="{2F345789-EB2F-4873-AAD7-03E59CF70572}">
      <dsp:nvSpPr>
        <dsp:cNvPr id="0" name=""/>
        <dsp:cNvSpPr/>
      </dsp:nvSpPr>
      <dsp:spPr>
        <a:xfrm>
          <a:off x="6756036" y="1039577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921522" y="189030"/>
              </a:lnTo>
              <a:lnTo>
                <a:pt x="921522" y="3780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6968695" y="1417638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sp:txBody>
      <dsp:txXfrm>
        <a:off x="6996378" y="1445321"/>
        <a:ext cx="1362361" cy="889785"/>
      </dsp:txXfrm>
    </dsp:sp>
    <dsp:sp modelId="{486574AD-7D7E-44FF-A378-5B6F921BBB13}">
      <dsp:nvSpPr>
        <dsp:cNvPr id="0" name=""/>
        <dsp:cNvSpPr/>
      </dsp:nvSpPr>
      <dsp:spPr>
        <a:xfrm>
          <a:off x="7631838" y="2362789"/>
          <a:ext cx="91440" cy="37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9B06-6233-4E65-984F-98C53A7246FD}">
      <dsp:nvSpPr>
        <dsp:cNvPr id="0" name=""/>
        <dsp:cNvSpPr/>
      </dsp:nvSpPr>
      <dsp:spPr>
        <a:xfrm>
          <a:off x="6968695" y="2740850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6996378" y="2768533"/>
        <a:ext cx="1362361" cy="88978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477663" y="560040"/>
          <a:ext cx="711835" cy="6157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产区</a:t>
          </a:r>
          <a:endParaRPr lang="en-US" sz="1700" kern="1200" dirty="0"/>
        </a:p>
      </dsp:txBody>
      <dsp:txXfrm>
        <a:off x="595624" y="662081"/>
        <a:ext cx="475913" cy="411684"/>
      </dsp:txXfrm>
    </dsp:sp>
    <dsp:sp modelId="{DF63DA55-00D7-4D98-A494-FEC43D056C34}">
      <dsp:nvSpPr>
        <dsp:cNvPr id="0" name=""/>
        <dsp:cNvSpPr/>
      </dsp:nvSpPr>
      <dsp:spPr>
        <a:xfrm>
          <a:off x="923409" y="26543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43233" y="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版</a:t>
          </a:r>
          <a:endParaRPr lang="en-US" sz="1700" kern="1200" dirty="0"/>
        </a:p>
      </dsp:txBody>
      <dsp:txXfrm>
        <a:off x="639905" y="83633"/>
        <a:ext cx="389999" cy="337395"/>
      </dsp:txXfrm>
    </dsp:sp>
    <dsp:sp modelId="{12D67EA2-E3DB-46C5-9C52-526BF8B9F104}">
      <dsp:nvSpPr>
        <dsp:cNvPr id="0" name=""/>
        <dsp:cNvSpPr/>
      </dsp:nvSpPr>
      <dsp:spPr>
        <a:xfrm>
          <a:off x="1236855" y="698053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8BDFB-4E98-4C21-A030-29BAD2806D0C}">
      <dsp:nvSpPr>
        <dsp:cNvPr id="0" name=""/>
        <dsp:cNvSpPr/>
      </dsp:nvSpPr>
      <dsp:spPr>
        <a:xfrm>
          <a:off x="1078228" y="31040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块</a:t>
          </a:r>
          <a:endParaRPr lang="en-US" sz="1700" kern="1200" dirty="0"/>
        </a:p>
      </dsp:txBody>
      <dsp:txXfrm>
        <a:off x="1174900" y="394033"/>
        <a:ext cx="389999" cy="337395"/>
      </dsp:txXfrm>
    </dsp:sp>
    <dsp:sp modelId="{8921D979-E3AB-49AB-BCE0-224CC6D73408}">
      <dsp:nvSpPr>
        <dsp:cNvPr id="0" name=""/>
        <dsp:cNvSpPr/>
      </dsp:nvSpPr>
      <dsp:spPr>
        <a:xfrm>
          <a:off x="1019115" y="1186396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69E30-268C-4DF0-9614-13BC947F4104}">
      <dsp:nvSpPr>
        <dsp:cNvPr id="0" name=""/>
        <dsp:cNvSpPr/>
      </dsp:nvSpPr>
      <dsp:spPr>
        <a:xfrm>
          <a:off x="1078228" y="920611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174900" y="1004244"/>
        <a:ext cx="389999" cy="337395"/>
      </dsp:txXfrm>
    </dsp:sp>
    <dsp:sp modelId="{12E8116C-5CA5-44EF-9ABD-814883810848}">
      <dsp:nvSpPr>
        <dsp:cNvPr id="0" name=""/>
        <dsp:cNvSpPr/>
      </dsp:nvSpPr>
      <dsp:spPr>
        <a:xfrm>
          <a:off x="478988" y="123708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A1AD3-978C-4E77-BDAF-66B50767DEB9}">
      <dsp:nvSpPr>
        <dsp:cNvPr id="0" name=""/>
        <dsp:cNvSpPr/>
      </dsp:nvSpPr>
      <dsp:spPr>
        <a:xfrm>
          <a:off x="543233" y="12313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639905" y="1314991"/>
        <a:ext cx="389999" cy="337395"/>
      </dsp:txXfrm>
    </dsp:sp>
    <dsp:sp modelId="{E66C06C0-FE58-44AE-A87A-7DBD50F9EF4A}">
      <dsp:nvSpPr>
        <dsp:cNvPr id="0" name=""/>
        <dsp:cNvSpPr/>
      </dsp:nvSpPr>
      <dsp:spPr>
        <a:xfrm>
          <a:off x="160409" y="804645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F7A02-325A-43C3-9648-16812E500968}">
      <dsp:nvSpPr>
        <dsp:cNvPr id="0" name=""/>
        <dsp:cNvSpPr/>
      </dsp:nvSpPr>
      <dsp:spPr>
        <a:xfrm>
          <a:off x="5756" y="9209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02428" y="1004591"/>
        <a:ext cx="389999" cy="337395"/>
      </dsp:txXfrm>
    </dsp:sp>
    <dsp:sp modelId="{77DB927D-16DA-4C48-B6E8-B2A02FA7C483}">
      <dsp:nvSpPr>
        <dsp:cNvPr id="0" name=""/>
        <dsp:cNvSpPr/>
      </dsp:nvSpPr>
      <dsp:spPr>
        <a:xfrm>
          <a:off x="5756" y="309705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02428" y="393338"/>
        <a:ext cx="389999" cy="33739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0" y="317007"/>
          <a:ext cx="623264" cy="5391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控配</a:t>
          </a:r>
          <a:endParaRPr lang="en-US" sz="1400" kern="1200" dirty="0"/>
        </a:p>
      </dsp:txBody>
      <dsp:txXfrm>
        <a:off x="103279" y="406340"/>
        <a:ext cx="416706" cy="360437"/>
      </dsp:txXfrm>
    </dsp:sp>
    <dsp:sp modelId="{DF63DA55-00D7-4D98-A494-FEC43D056C34}">
      <dsp:nvSpPr>
        <dsp:cNvPr id="0" name=""/>
        <dsp:cNvSpPr/>
      </dsp:nvSpPr>
      <dsp:spPr>
        <a:xfrm>
          <a:off x="664725" y="437849"/>
          <a:ext cx="235188" cy="20263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25830" y="98457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中心</a:t>
          </a:r>
          <a:endParaRPr lang="en-US" sz="1200" kern="1200" dirty="0"/>
        </a:p>
      </dsp:txBody>
      <dsp:txXfrm>
        <a:off x="610470" y="171692"/>
        <a:ext cx="341417" cy="295413"/>
      </dsp:txXfrm>
    </dsp:sp>
    <dsp:sp modelId="{25A8BDFB-4E98-4C21-A030-29BAD2806D0C}">
      <dsp:nvSpPr>
        <dsp:cNvPr id="0" name=""/>
        <dsp:cNvSpPr/>
      </dsp:nvSpPr>
      <dsp:spPr>
        <a:xfrm>
          <a:off x="525830" y="632680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BF0102"/>
            </a:solidFill>
          </a:endParaRPr>
        </a:p>
      </dsp:txBody>
      <dsp:txXfrm>
        <a:off x="610470" y="705915"/>
        <a:ext cx="341417" cy="29541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63170" y="281835"/>
          <a:ext cx="803787" cy="695173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市场</a:t>
          </a:r>
          <a:endParaRPr lang="en-US" sz="1900" kern="1200" dirty="0"/>
        </a:p>
      </dsp:txBody>
      <dsp:txXfrm>
        <a:off x="196356" y="397024"/>
        <a:ext cx="537415" cy="464795"/>
      </dsp:txXfrm>
    </dsp:sp>
    <dsp:sp modelId="{1861C06E-4087-4CAA-AFA1-5871F05CA721}">
      <dsp:nvSpPr>
        <dsp:cNvPr id="0" name=""/>
        <dsp:cNvSpPr/>
      </dsp:nvSpPr>
      <dsp:spPr>
        <a:xfrm>
          <a:off x="920427" y="437642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7C292-DA16-4621-8940-91FCB572CF86}">
      <dsp:nvSpPr>
        <dsp:cNvPr id="0" name=""/>
        <dsp:cNvSpPr/>
      </dsp:nvSpPr>
      <dsp:spPr>
        <a:xfrm>
          <a:off x="741303" y="0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94427"/>
        <a:ext cx="440322" cy="380934"/>
      </dsp:txXfrm>
    </dsp:sp>
    <dsp:sp modelId="{12E8116C-5CA5-44EF-9ABD-814883810848}">
      <dsp:nvSpPr>
        <dsp:cNvPr id="0" name=""/>
        <dsp:cNvSpPr/>
      </dsp:nvSpPr>
      <dsp:spPr>
        <a:xfrm>
          <a:off x="674465" y="989081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36F5A-BC1F-478C-81B4-56FA993EBBE8}">
      <dsp:nvSpPr>
        <dsp:cNvPr id="0" name=""/>
        <dsp:cNvSpPr/>
      </dsp:nvSpPr>
      <dsp:spPr>
        <a:xfrm>
          <a:off x="741303" y="688896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783323"/>
        <a:ext cx="440322" cy="380934"/>
      </dsp:txXfrm>
    </dsp:sp>
    <dsp:sp modelId="{09995147-6A77-4D0C-9CCB-81BA01A037F1}">
      <dsp:nvSpPr>
        <dsp:cNvPr id="0" name=""/>
        <dsp:cNvSpPr/>
      </dsp:nvSpPr>
      <dsp:spPr>
        <a:xfrm>
          <a:off x="137226" y="1039782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246373" y="1134209"/>
        <a:ext cx="440322" cy="38093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690398" y="2667407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783839"/>
              </a:lnTo>
              <a:lnTo>
                <a:pt x="411358" y="7838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3947" y="3037197"/>
        <a:ext cx="44261" cy="44261"/>
      </dsp:txXfrm>
    </dsp:sp>
    <dsp:sp modelId="{E954E0FB-421D-45B5-81A5-AE24F4158E96}">
      <dsp:nvSpPr>
        <dsp:cNvPr id="0" name=""/>
        <dsp:cNvSpPr/>
      </dsp:nvSpPr>
      <dsp:spPr>
        <a:xfrm>
          <a:off x="5690398" y="2621687"/>
          <a:ext cx="41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5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85793" y="2657123"/>
        <a:ext cx="20567" cy="20567"/>
      </dsp:txXfrm>
    </dsp:sp>
    <dsp:sp modelId="{9FC54932-424F-49E6-A028-CEE2150835F6}">
      <dsp:nvSpPr>
        <dsp:cNvPr id="0" name=""/>
        <dsp:cNvSpPr/>
      </dsp:nvSpPr>
      <dsp:spPr>
        <a:xfrm>
          <a:off x="5690398" y="1883568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783839"/>
              </a:moveTo>
              <a:lnTo>
                <a:pt x="205679" y="78383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3947" y="2253357"/>
        <a:ext cx="44261" cy="44261"/>
      </dsp:txXfrm>
    </dsp:sp>
    <dsp:sp modelId="{1FD0C08A-D07B-4E56-BE1F-8A77C1B4EFC9}">
      <dsp:nvSpPr>
        <dsp:cNvPr id="0" name=""/>
        <dsp:cNvSpPr/>
      </dsp:nvSpPr>
      <dsp:spPr>
        <a:xfrm>
          <a:off x="3222244" y="1687608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979799"/>
              </a:lnTo>
              <a:lnTo>
                <a:pt x="411358" y="9797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2150942"/>
        <a:ext cx="53132" cy="53132"/>
      </dsp:txXfrm>
    </dsp:sp>
    <dsp:sp modelId="{C6FF6F2A-CFB4-4493-9AC9-F045CD5DE7B3}">
      <dsp:nvSpPr>
        <dsp:cNvPr id="0" name=""/>
        <dsp:cNvSpPr/>
      </dsp:nvSpPr>
      <dsp:spPr>
        <a:xfrm>
          <a:off x="5690398" y="70780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391919"/>
              </a:lnTo>
              <a:lnTo>
                <a:pt x="411358" y="3919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889565"/>
        <a:ext cx="28408" cy="28408"/>
      </dsp:txXfrm>
    </dsp:sp>
    <dsp:sp modelId="{7561E927-7224-4259-83CE-E0FCF39C0853}">
      <dsp:nvSpPr>
        <dsp:cNvPr id="0" name=""/>
        <dsp:cNvSpPr/>
      </dsp:nvSpPr>
      <dsp:spPr>
        <a:xfrm>
          <a:off x="5690398" y="31588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391919"/>
              </a:moveTo>
              <a:lnTo>
                <a:pt x="205679" y="39191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497645"/>
        <a:ext cx="28408" cy="28408"/>
      </dsp:txXfrm>
    </dsp:sp>
    <dsp:sp modelId="{B743B4BB-AC48-45AC-BFC1-5CC4A88189E1}">
      <dsp:nvSpPr>
        <dsp:cNvPr id="0" name=""/>
        <dsp:cNvSpPr/>
      </dsp:nvSpPr>
      <dsp:spPr>
        <a:xfrm>
          <a:off x="3222244" y="707809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979799"/>
              </a:moveTo>
              <a:lnTo>
                <a:pt x="205679" y="97979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1171142"/>
        <a:ext cx="53132" cy="53132"/>
      </dsp:txXfrm>
    </dsp:sp>
    <dsp:sp modelId="{2E67F6C3-A528-4B39-8A4E-18A41CCCC1B0}">
      <dsp:nvSpPr>
        <dsp:cNvPr id="0" name=""/>
        <dsp:cNvSpPr/>
      </dsp:nvSpPr>
      <dsp:spPr>
        <a:xfrm rot="16200000">
          <a:off x="1258520" y="1374072"/>
          <a:ext cx="3300376" cy="627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8520" y="1374072"/>
        <a:ext cx="3300376" cy="627071"/>
      </dsp:txXfrm>
    </dsp:sp>
    <dsp:sp modelId="{93B569AE-4ADF-40E5-97AE-A1D89FF80C49}">
      <dsp:nvSpPr>
        <dsp:cNvPr id="0" name=""/>
        <dsp:cNvSpPr/>
      </dsp:nvSpPr>
      <dsp:spPr>
        <a:xfrm>
          <a:off x="3633603" y="394273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394273"/>
        <a:ext cx="2056794" cy="627071"/>
      </dsp:txXfrm>
    </dsp:sp>
    <dsp:sp modelId="{0E184B97-BD54-4D03-B99B-E91C7E3676D9}">
      <dsp:nvSpPr>
        <dsp:cNvPr id="0" name=""/>
        <dsp:cNvSpPr/>
      </dsp:nvSpPr>
      <dsp:spPr>
        <a:xfrm>
          <a:off x="6101757" y="235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"/>
        <a:ext cx="2056794" cy="627071"/>
      </dsp:txXfrm>
    </dsp:sp>
    <dsp:sp modelId="{C709D626-CBDA-4AF3-BB7A-44F355D43E52}">
      <dsp:nvSpPr>
        <dsp:cNvPr id="0" name=""/>
        <dsp:cNvSpPr/>
      </dsp:nvSpPr>
      <dsp:spPr>
        <a:xfrm>
          <a:off x="6101757" y="78619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786193"/>
        <a:ext cx="2056794" cy="627071"/>
      </dsp:txXfrm>
    </dsp:sp>
    <dsp:sp modelId="{16F59F6E-7053-481D-A367-5411C201C894}">
      <dsp:nvSpPr>
        <dsp:cNvPr id="0" name=""/>
        <dsp:cNvSpPr/>
      </dsp:nvSpPr>
      <dsp:spPr>
        <a:xfrm>
          <a:off x="3633603" y="2353872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2353872"/>
        <a:ext cx="2056794" cy="627071"/>
      </dsp:txXfrm>
    </dsp:sp>
    <dsp:sp modelId="{D623C5EC-25BE-43EE-9897-2A6E589905E6}">
      <dsp:nvSpPr>
        <dsp:cNvPr id="0" name=""/>
        <dsp:cNvSpPr/>
      </dsp:nvSpPr>
      <dsp:spPr>
        <a:xfrm>
          <a:off x="6101757" y="157003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1570032"/>
        <a:ext cx="2056794" cy="627071"/>
      </dsp:txXfrm>
    </dsp:sp>
    <dsp:sp modelId="{B11938FD-10E2-4C34-8A1F-47FBA2B4F269}">
      <dsp:nvSpPr>
        <dsp:cNvPr id="0" name=""/>
        <dsp:cNvSpPr/>
      </dsp:nvSpPr>
      <dsp:spPr>
        <a:xfrm>
          <a:off x="6101757" y="235387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872"/>
        <a:ext cx="2056794" cy="627071"/>
      </dsp:txXfrm>
    </dsp:sp>
    <dsp:sp modelId="{8C2C7AFC-1C3C-433C-A50B-3DAE96622C35}">
      <dsp:nvSpPr>
        <dsp:cNvPr id="0" name=""/>
        <dsp:cNvSpPr/>
      </dsp:nvSpPr>
      <dsp:spPr>
        <a:xfrm>
          <a:off x="6101757" y="3137711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3137711"/>
        <a:ext cx="2056794" cy="62707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分拣中心</a:t>
          </a:r>
          <a:endParaRPr lang="en-US" sz="23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平台管理和供销管理</a:t>
          </a:r>
          <a:endParaRPr lang="en-US" sz="23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连锁前店</a:t>
          </a:r>
          <a:endParaRPr lang="en-US" sz="23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无人微店</a:t>
          </a:r>
          <a:endParaRPr lang="en-US" sz="23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零售店、摊主</a:t>
          </a:r>
          <a:endParaRPr lang="en-US" sz="23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其他形式</a:t>
          </a:r>
          <a:endParaRPr lang="en-US" sz="23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连锁机构</a:t>
          </a:r>
          <a:endParaRPr lang="en-US" sz="2300" kern="1200" dirty="0"/>
        </a:p>
      </dsp:txBody>
      <dsp:txXfrm>
        <a:off x="1781332" y="1705324"/>
        <a:ext cx="1469264" cy="73463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C2972-1C90-4090-98D9-007975735B9E}">
      <dsp:nvSpPr>
        <dsp:cNvPr id="0" name=""/>
        <dsp:cNvSpPr/>
      </dsp:nvSpPr>
      <dsp:spPr>
        <a:xfrm>
          <a:off x="5376862" y="875770"/>
          <a:ext cx="2461988" cy="854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287"/>
              </a:lnTo>
              <a:lnTo>
                <a:pt x="2461988" y="427287"/>
              </a:lnTo>
              <a:lnTo>
                <a:pt x="2461988" y="854574"/>
              </a:lnTo>
            </a:path>
          </a:pathLst>
        </a:cu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BE49D-A63E-4872-850B-5F2D7339E7FA}">
      <dsp:nvSpPr>
        <dsp:cNvPr id="0" name=""/>
        <dsp:cNvSpPr/>
      </dsp:nvSpPr>
      <dsp:spPr>
        <a:xfrm>
          <a:off x="2914873" y="875770"/>
          <a:ext cx="2461988" cy="854574"/>
        </a:xfrm>
        <a:custGeom>
          <a:avLst/>
          <a:gdLst/>
          <a:ahLst/>
          <a:cxnLst/>
          <a:rect l="0" t="0" r="0" b="0"/>
          <a:pathLst>
            <a:path>
              <a:moveTo>
                <a:pt x="2461988" y="0"/>
              </a:moveTo>
              <a:lnTo>
                <a:pt x="2461988" y="427287"/>
              </a:lnTo>
              <a:lnTo>
                <a:pt x="0" y="427287"/>
              </a:lnTo>
              <a:lnTo>
                <a:pt x="0" y="85457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1D541-329B-4EDF-B323-671A6CD4F4DF}">
      <dsp:nvSpPr>
        <dsp:cNvPr id="0" name=""/>
        <dsp:cNvSpPr/>
      </dsp:nvSpPr>
      <dsp:spPr>
        <a:xfrm>
          <a:off x="4048487" y="2090"/>
          <a:ext cx="2656750" cy="8736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数字人民币 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/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48487" y="2090"/>
        <a:ext cx="2656750" cy="873680"/>
      </dsp:txXfrm>
    </dsp:sp>
    <dsp:sp modelId="{15104EFF-637A-4570-8C19-ED6DC294A00B}">
      <dsp:nvSpPr>
        <dsp:cNvPr id="0" name=""/>
        <dsp:cNvSpPr/>
      </dsp:nvSpPr>
      <dsp:spPr>
        <a:xfrm>
          <a:off x="880172" y="1730345"/>
          <a:ext cx="4069402" cy="20347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80172" y="1730345"/>
        <a:ext cx="4069402" cy="2034701"/>
      </dsp:txXfrm>
    </dsp:sp>
    <dsp:sp modelId="{D1C4C20F-E3AA-4A91-970A-F243C6038C50}">
      <dsp:nvSpPr>
        <dsp:cNvPr id="0" name=""/>
        <dsp:cNvSpPr/>
      </dsp:nvSpPr>
      <dsp:spPr>
        <a:xfrm>
          <a:off x="5804149" y="1730345"/>
          <a:ext cx="4069402" cy="20347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04149" y="1730345"/>
        <a:ext cx="4069402" cy="203470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ED3A-1E45-47A2-A302-05C3E2FDB6D6}">
      <dsp:nvSpPr>
        <dsp:cNvPr id="0" name=""/>
        <dsp:cNvSpPr/>
      </dsp:nvSpPr>
      <dsp:spPr>
        <a:xfrm>
          <a:off x="-4258263" y="-653347"/>
          <a:ext cx="5073832" cy="5073832"/>
        </a:xfrm>
        <a:prstGeom prst="blockArc">
          <a:avLst>
            <a:gd name="adj1" fmla="val 18900000"/>
            <a:gd name="adj2" fmla="val 2700000"/>
            <a:gd name="adj3" fmla="val 426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40245-5029-44C2-AE85-191EDCD5492F}">
      <dsp:nvSpPr>
        <dsp:cNvPr id="0" name=""/>
        <dsp:cNvSpPr/>
      </dsp:nvSpPr>
      <dsp:spPr>
        <a:xfrm>
          <a:off x="264264" y="171254"/>
          <a:ext cx="4349519" cy="3423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264" y="171254"/>
        <a:ext cx="4349519" cy="342357"/>
      </dsp:txXfrm>
    </dsp:sp>
    <dsp:sp modelId="{40C57EDF-DBAA-4230-A678-3C6EAA3C369D}">
      <dsp:nvSpPr>
        <dsp:cNvPr id="0" name=""/>
        <dsp:cNvSpPr/>
      </dsp:nvSpPr>
      <dsp:spPr>
        <a:xfrm>
          <a:off x="50291" y="128459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B71C31-0D86-4591-973A-5DC5D971A0CD}">
      <dsp:nvSpPr>
        <dsp:cNvPr id="0" name=""/>
        <dsp:cNvSpPr/>
      </dsp:nvSpPr>
      <dsp:spPr>
        <a:xfrm>
          <a:off x="574300" y="685091"/>
          <a:ext cx="4039483" cy="342357"/>
        </a:xfrm>
        <a:prstGeom prst="rect">
          <a:avLst/>
        </a:prstGeom>
        <a:gradFill rotWithShape="0">
          <a:gsLst>
            <a:gs pos="0">
              <a:schemeClr val="accent3">
                <a:hueOff val="1594969"/>
                <a:satOff val="-2251"/>
                <a:lumOff val="-98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1594969"/>
                <a:satOff val="-2251"/>
                <a:lumOff val="-98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1594969"/>
                <a:satOff val="-2251"/>
                <a:lumOff val="-98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4300" y="685091"/>
        <a:ext cx="4039483" cy="342357"/>
      </dsp:txXfrm>
    </dsp:sp>
    <dsp:sp modelId="{C9F48DEB-F0D0-4C0F-8705-7F2EE6BE81A7}">
      <dsp:nvSpPr>
        <dsp:cNvPr id="0" name=""/>
        <dsp:cNvSpPr/>
      </dsp:nvSpPr>
      <dsp:spPr>
        <a:xfrm>
          <a:off x="360326" y="642296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1594969"/>
              <a:satOff val="-2251"/>
              <a:lumOff val="-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BA6384-848C-4B75-9F02-93A352F6CD94}">
      <dsp:nvSpPr>
        <dsp:cNvPr id="0" name=""/>
        <dsp:cNvSpPr/>
      </dsp:nvSpPr>
      <dsp:spPr>
        <a:xfrm>
          <a:off x="744197" y="1198552"/>
          <a:ext cx="3869585" cy="342357"/>
        </a:xfrm>
        <a:prstGeom prst="rect">
          <a:avLst/>
        </a:prstGeom>
        <a:gradFill rotWithShape="0">
          <a:gsLst>
            <a:gs pos="0">
              <a:schemeClr val="accent3">
                <a:hueOff val="3189938"/>
                <a:satOff val="-4502"/>
                <a:lumOff val="-196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3189938"/>
                <a:satOff val="-4502"/>
                <a:lumOff val="-196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3189938"/>
                <a:satOff val="-4502"/>
                <a:lumOff val="-196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4197" y="1198552"/>
        <a:ext cx="3869585" cy="342357"/>
      </dsp:txXfrm>
    </dsp:sp>
    <dsp:sp modelId="{42D08AA9-D775-43C5-9F4F-A6134BA35904}">
      <dsp:nvSpPr>
        <dsp:cNvPr id="0" name=""/>
        <dsp:cNvSpPr/>
      </dsp:nvSpPr>
      <dsp:spPr>
        <a:xfrm>
          <a:off x="530224" y="1155757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3189938"/>
              <a:satOff val="-4502"/>
              <a:lumOff val="-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00AF81-7676-4F99-92CB-A2114F4387DA}">
      <dsp:nvSpPr>
        <dsp:cNvPr id="0" name=""/>
        <dsp:cNvSpPr/>
      </dsp:nvSpPr>
      <dsp:spPr>
        <a:xfrm>
          <a:off x="798444" y="1712389"/>
          <a:ext cx="3815339" cy="342357"/>
        </a:xfrm>
        <a:prstGeom prst="rect">
          <a:avLst/>
        </a:prstGeom>
        <a:gradFill rotWithShape="0">
          <a:gsLst>
            <a:gs pos="0">
              <a:schemeClr val="accent3">
                <a:hueOff val="4784907"/>
                <a:satOff val="-6752"/>
                <a:lumOff val="-294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4784907"/>
                <a:satOff val="-6752"/>
                <a:lumOff val="-294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4784907"/>
                <a:satOff val="-6752"/>
                <a:lumOff val="-294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8444" y="1712389"/>
        <a:ext cx="3815339" cy="342357"/>
      </dsp:txXfrm>
    </dsp:sp>
    <dsp:sp modelId="{5CBDD992-BEA4-4952-9D04-5E0C24C681B5}">
      <dsp:nvSpPr>
        <dsp:cNvPr id="0" name=""/>
        <dsp:cNvSpPr/>
      </dsp:nvSpPr>
      <dsp:spPr>
        <a:xfrm>
          <a:off x="584471" y="1669595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4784907"/>
              <a:satOff val="-6752"/>
              <a:lumOff val="-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66CFB6-ACF6-4FCB-B117-D32ABB610C71}">
      <dsp:nvSpPr>
        <dsp:cNvPr id="0" name=""/>
        <dsp:cNvSpPr/>
      </dsp:nvSpPr>
      <dsp:spPr>
        <a:xfrm>
          <a:off x="744197" y="2226227"/>
          <a:ext cx="3869585" cy="342357"/>
        </a:xfrm>
        <a:prstGeom prst="rect">
          <a:avLst/>
        </a:prstGeom>
        <a:gradFill rotWithShape="0">
          <a:gsLst>
            <a:gs pos="0">
              <a:schemeClr val="accent3">
                <a:hueOff val="6379876"/>
                <a:satOff val="-9003"/>
                <a:lumOff val="-392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6379876"/>
                <a:satOff val="-9003"/>
                <a:lumOff val="-392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6379876"/>
                <a:satOff val="-9003"/>
                <a:lumOff val="-392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4197" y="2226227"/>
        <a:ext cx="3869585" cy="342357"/>
      </dsp:txXfrm>
    </dsp:sp>
    <dsp:sp modelId="{0A4DE534-722C-4FA5-A510-8168F5EF2744}">
      <dsp:nvSpPr>
        <dsp:cNvPr id="0" name=""/>
        <dsp:cNvSpPr/>
      </dsp:nvSpPr>
      <dsp:spPr>
        <a:xfrm>
          <a:off x="530224" y="2183432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6379876"/>
              <a:satOff val="-9003"/>
              <a:lumOff val="-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37D8BF-0B85-4439-A096-4B208EC33419}">
      <dsp:nvSpPr>
        <dsp:cNvPr id="0" name=""/>
        <dsp:cNvSpPr/>
      </dsp:nvSpPr>
      <dsp:spPr>
        <a:xfrm>
          <a:off x="574300" y="2739688"/>
          <a:ext cx="4039483" cy="342357"/>
        </a:xfrm>
        <a:prstGeom prst="rect">
          <a:avLst/>
        </a:prstGeom>
        <a:gradFill rotWithShape="0">
          <a:gsLst>
            <a:gs pos="0">
              <a:schemeClr val="accent3">
                <a:hueOff val="7974844"/>
                <a:satOff val="-11254"/>
                <a:lumOff val="-49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7974844"/>
                <a:satOff val="-11254"/>
                <a:lumOff val="-49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7974844"/>
                <a:satOff val="-11254"/>
                <a:lumOff val="-49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4300" y="2739688"/>
        <a:ext cx="4039483" cy="342357"/>
      </dsp:txXfrm>
    </dsp:sp>
    <dsp:sp modelId="{8D9BEE5E-B1B8-4239-9871-7D56D0DCE8A8}">
      <dsp:nvSpPr>
        <dsp:cNvPr id="0" name=""/>
        <dsp:cNvSpPr/>
      </dsp:nvSpPr>
      <dsp:spPr>
        <a:xfrm>
          <a:off x="360326" y="2696893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7974844"/>
              <a:satOff val="-11254"/>
              <a:lumOff val="-4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47C1D3-6318-4881-93FA-04457F08F276}">
      <dsp:nvSpPr>
        <dsp:cNvPr id="0" name=""/>
        <dsp:cNvSpPr/>
      </dsp:nvSpPr>
      <dsp:spPr>
        <a:xfrm>
          <a:off x="264264" y="3253525"/>
          <a:ext cx="4349519" cy="342357"/>
        </a:xfrm>
        <a:prstGeom prst="rect">
          <a:avLst/>
        </a:prstGeom>
        <a:gradFill rotWithShape="0">
          <a:gsLst>
            <a:gs pos="0">
              <a:schemeClr val="accent3">
                <a:hueOff val="9569813"/>
                <a:satOff val="-13505"/>
                <a:lumOff val="-588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9569813"/>
                <a:satOff val="-13505"/>
                <a:lumOff val="-588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9569813"/>
                <a:satOff val="-13505"/>
                <a:lumOff val="-588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264" y="3253525"/>
        <a:ext cx="4349519" cy="342357"/>
      </dsp:txXfrm>
    </dsp:sp>
    <dsp:sp modelId="{74A8A7AF-5557-439C-B604-FBB79D965216}">
      <dsp:nvSpPr>
        <dsp:cNvPr id="0" name=""/>
        <dsp:cNvSpPr/>
      </dsp:nvSpPr>
      <dsp:spPr>
        <a:xfrm>
          <a:off x="50291" y="3210730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9569813"/>
              <a:satOff val="-13505"/>
              <a:lumOff val="-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5775" y="0"/>
          <a:ext cx="2026825" cy="376713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75" y="0"/>
        <a:ext cx="2026825" cy="1130141"/>
      </dsp:txXfrm>
    </dsp:sp>
    <dsp:sp modelId="{76FAF63A-1DCE-4C17-9C4B-9269711E8C6A}">
      <dsp:nvSpPr>
        <dsp:cNvPr id="0" name=""/>
        <dsp:cNvSpPr/>
      </dsp:nvSpPr>
      <dsp:spPr>
        <a:xfrm>
          <a:off x="208458" y="1131244"/>
          <a:ext cx="1621460" cy="1135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726" y="1164512"/>
        <a:ext cx="1554924" cy="1069307"/>
      </dsp:txXfrm>
    </dsp:sp>
    <dsp:sp modelId="{AC9E0ABA-0DBA-4074-9E57-5E05FB0FCCEC}">
      <dsp:nvSpPr>
        <dsp:cNvPr id="0" name=""/>
        <dsp:cNvSpPr/>
      </dsp:nvSpPr>
      <dsp:spPr>
        <a:xfrm>
          <a:off x="208458" y="2441833"/>
          <a:ext cx="1621460" cy="1135843"/>
        </a:xfrm>
        <a:prstGeom prst="roundRect">
          <a:avLst>
            <a:gd name="adj" fmla="val 10000"/>
          </a:avLst>
        </a:prstGeom>
        <a:solidFill>
          <a:schemeClr val="accent3">
            <a:hueOff val="797484"/>
            <a:satOff val="-1125"/>
            <a:lumOff val="-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726" y="2475101"/>
        <a:ext cx="1554924" cy="1069307"/>
      </dsp:txXfrm>
    </dsp:sp>
    <dsp:sp modelId="{D85BD048-690C-40E9-9A98-3BD887F30F68}">
      <dsp:nvSpPr>
        <dsp:cNvPr id="0" name=""/>
        <dsp:cNvSpPr/>
      </dsp:nvSpPr>
      <dsp:spPr>
        <a:xfrm>
          <a:off x="2184612" y="0"/>
          <a:ext cx="2026825" cy="376713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84612" y="0"/>
        <a:ext cx="2026825" cy="1130141"/>
      </dsp:txXfrm>
    </dsp:sp>
    <dsp:sp modelId="{9BFE20F6-67A5-44D5-B648-CF501C8E19EC}">
      <dsp:nvSpPr>
        <dsp:cNvPr id="0" name=""/>
        <dsp:cNvSpPr/>
      </dsp:nvSpPr>
      <dsp:spPr>
        <a:xfrm>
          <a:off x="2387295" y="1131244"/>
          <a:ext cx="1621460" cy="1135843"/>
        </a:xfrm>
        <a:prstGeom prst="roundRect">
          <a:avLst>
            <a:gd name="adj" fmla="val 10000"/>
          </a:avLst>
        </a:prstGeom>
        <a:solidFill>
          <a:schemeClr val="accent3">
            <a:hueOff val="1594969"/>
            <a:satOff val="-2251"/>
            <a:lumOff val="-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20563" y="1164512"/>
        <a:ext cx="1554924" cy="1069307"/>
      </dsp:txXfrm>
    </dsp:sp>
    <dsp:sp modelId="{F67211EA-E188-4158-991E-33F36CBA434D}">
      <dsp:nvSpPr>
        <dsp:cNvPr id="0" name=""/>
        <dsp:cNvSpPr/>
      </dsp:nvSpPr>
      <dsp:spPr>
        <a:xfrm>
          <a:off x="2387295" y="2441833"/>
          <a:ext cx="1621460" cy="1135843"/>
        </a:xfrm>
        <a:prstGeom prst="roundRect">
          <a:avLst>
            <a:gd name="adj" fmla="val 10000"/>
          </a:avLst>
        </a:prstGeom>
        <a:solidFill>
          <a:schemeClr val="accent3">
            <a:hueOff val="2392453"/>
            <a:satOff val="-3376"/>
            <a:lumOff val="-1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20563" y="2475101"/>
        <a:ext cx="1554924" cy="1069307"/>
      </dsp:txXfrm>
    </dsp:sp>
    <dsp:sp modelId="{59C24CDB-04B1-4BCB-953D-5CD213966823}">
      <dsp:nvSpPr>
        <dsp:cNvPr id="0" name=""/>
        <dsp:cNvSpPr/>
      </dsp:nvSpPr>
      <dsp:spPr>
        <a:xfrm>
          <a:off x="4363449" y="0"/>
          <a:ext cx="2026825" cy="376713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63449" y="0"/>
        <a:ext cx="2026825" cy="1130141"/>
      </dsp:txXfrm>
    </dsp:sp>
    <dsp:sp modelId="{CB159981-0ED9-465D-B7AB-A5B46C249188}">
      <dsp:nvSpPr>
        <dsp:cNvPr id="0" name=""/>
        <dsp:cNvSpPr/>
      </dsp:nvSpPr>
      <dsp:spPr>
        <a:xfrm>
          <a:off x="4566132" y="1131244"/>
          <a:ext cx="1621460" cy="1135843"/>
        </a:xfrm>
        <a:prstGeom prst="roundRect">
          <a:avLst>
            <a:gd name="adj" fmla="val 10000"/>
          </a:avLst>
        </a:prstGeom>
        <a:solidFill>
          <a:schemeClr val="accent3">
            <a:hueOff val="3189938"/>
            <a:satOff val="-4502"/>
            <a:lumOff val="-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99400" y="1164512"/>
        <a:ext cx="1554924" cy="1069307"/>
      </dsp:txXfrm>
    </dsp:sp>
    <dsp:sp modelId="{B15BCBC9-C113-4253-8B68-8F5A87CE0448}">
      <dsp:nvSpPr>
        <dsp:cNvPr id="0" name=""/>
        <dsp:cNvSpPr/>
      </dsp:nvSpPr>
      <dsp:spPr>
        <a:xfrm>
          <a:off x="4566132" y="2441833"/>
          <a:ext cx="1621460" cy="1135843"/>
        </a:xfrm>
        <a:prstGeom prst="roundRect">
          <a:avLst>
            <a:gd name="adj" fmla="val 10000"/>
          </a:avLst>
        </a:prstGeom>
        <a:solidFill>
          <a:schemeClr val="accent3">
            <a:hueOff val="3987422"/>
            <a:satOff val="-5627"/>
            <a:lumOff val="-2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99400" y="2475101"/>
        <a:ext cx="1554924" cy="1069307"/>
      </dsp:txXfrm>
    </dsp:sp>
    <dsp:sp modelId="{5589C6D6-6343-4B39-B71F-B6B4F57182A6}">
      <dsp:nvSpPr>
        <dsp:cNvPr id="0" name=""/>
        <dsp:cNvSpPr/>
      </dsp:nvSpPr>
      <dsp:spPr>
        <a:xfrm>
          <a:off x="6542286" y="0"/>
          <a:ext cx="2026825" cy="376713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42286" y="0"/>
        <a:ext cx="2026825" cy="1130141"/>
      </dsp:txXfrm>
    </dsp:sp>
    <dsp:sp modelId="{0D32036D-C356-43F0-AE56-8289D64CC4B6}">
      <dsp:nvSpPr>
        <dsp:cNvPr id="0" name=""/>
        <dsp:cNvSpPr/>
      </dsp:nvSpPr>
      <dsp:spPr>
        <a:xfrm>
          <a:off x="6744969" y="1130462"/>
          <a:ext cx="1621460" cy="740091"/>
        </a:xfrm>
        <a:prstGeom prst="roundRect">
          <a:avLst>
            <a:gd name="adj" fmla="val 10000"/>
          </a:avLst>
        </a:prstGeom>
        <a:solidFill>
          <a:schemeClr val="accent3">
            <a:hueOff val="4784907"/>
            <a:satOff val="-6752"/>
            <a:lumOff val="-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66646" y="1152139"/>
        <a:ext cx="1578106" cy="696737"/>
      </dsp:txXfrm>
    </dsp:sp>
    <dsp:sp modelId="{8B8F9F0C-588A-40B6-9571-F97F8A5B4119}">
      <dsp:nvSpPr>
        <dsp:cNvPr id="0" name=""/>
        <dsp:cNvSpPr/>
      </dsp:nvSpPr>
      <dsp:spPr>
        <a:xfrm>
          <a:off x="6744969" y="1984414"/>
          <a:ext cx="1621460" cy="740091"/>
        </a:xfrm>
        <a:prstGeom prst="roundRect">
          <a:avLst>
            <a:gd name="adj" fmla="val 10000"/>
          </a:avLst>
        </a:prstGeom>
        <a:solidFill>
          <a:schemeClr val="accent3">
            <a:hueOff val="5582391"/>
            <a:satOff val="-7878"/>
            <a:lumOff val="-3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66646" y="2006091"/>
        <a:ext cx="1578106" cy="696737"/>
      </dsp:txXfrm>
    </dsp:sp>
    <dsp:sp modelId="{66D6EA9E-B5CA-43FD-B125-9812B092D4CB}">
      <dsp:nvSpPr>
        <dsp:cNvPr id="0" name=""/>
        <dsp:cNvSpPr/>
      </dsp:nvSpPr>
      <dsp:spPr>
        <a:xfrm>
          <a:off x="6744969" y="2838366"/>
          <a:ext cx="1621460" cy="740091"/>
        </a:xfrm>
        <a:prstGeom prst="roundRect">
          <a:avLst>
            <a:gd name="adj" fmla="val 10000"/>
          </a:avLst>
        </a:prstGeom>
        <a:solidFill>
          <a:schemeClr val="accent3">
            <a:hueOff val="6379876"/>
            <a:satOff val="-9003"/>
            <a:lumOff val="-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66646" y="2860043"/>
        <a:ext cx="1578106" cy="696737"/>
      </dsp:txXfrm>
    </dsp:sp>
    <dsp:sp modelId="{F1A1C31C-622C-4D76-866B-0249BAA87F05}">
      <dsp:nvSpPr>
        <dsp:cNvPr id="0" name=""/>
        <dsp:cNvSpPr/>
      </dsp:nvSpPr>
      <dsp:spPr>
        <a:xfrm>
          <a:off x="8721123" y="0"/>
          <a:ext cx="2026825" cy="376713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721123" y="0"/>
        <a:ext cx="2026825" cy="1130141"/>
      </dsp:txXfrm>
    </dsp:sp>
    <dsp:sp modelId="{16658125-EF29-4C1E-9E4F-7B084AD4CCFB}">
      <dsp:nvSpPr>
        <dsp:cNvPr id="0" name=""/>
        <dsp:cNvSpPr/>
      </dsp:nvSpPr>
      <dsp:spPr>
        <a:xfrm>
          <a:off x="8923806" y="1130233"/>
          <a:ext cx="1621460" cy="548791"/>
        </a:xfrm>
        <a:prstGeom prst="roundRect">
          <a:avLst>
            <a:gd name="adj" fmla="val 10000"/>
          </a:avLst>
        </a:prstGeom>
        <a:solidFill>
          <a:schemeClr val="accent3">
            <a:hueOff val="7177360"/>
            <a:satOff val="-10129"/>
            <a:lumOff val="-4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39880" y="1146307"/>
        <a:ext cx="1589312" cy="516643"/>
      </dsp:txXfrm>
    </dsp:sp>
    <dsp:sp modelId="{DF9050BF-9F12-4517-A0D8-43FA580AD161}">
      <dsp:nvSpPr>
        <dsp:cNvPr id="0" name=""/>
        <dsp:cNvSpPr/>
      </dsp:nvSpPr>
      <dsp:spPr>
        <a:xfrm>
          <a:off x="8923806" y="1763454"/>
          <a:ext cx="1621460" cy="548791"/>
        </a:xfrm>
        <a:prstGeom prst="roundRect">
          <a:avLst>
            <a:gd name="adj" fmla="val 10000"/>
          </a:avLst>
        </a:prstGeom>
        <a:solidFill>
          <a:schemeClr val="accent3">
            <a:hueOff val="7974844"/>
            <a:satOff val="-11254"/>
            <a:lumOff val="-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39880" y="1779528"/>
        <a:ext cx="1589312" cy="516643"/>
      </dsp:txXfrm>
    </dsp:sp>
    <dsp:sp modelId="{2DDBBC6D-C6C4-490B-8C73-E08EB08EF689}">
      <dsp:nvSpPr>
        <dsp:cNvPr id="0" name=""/>
        <dsp:cNvSpPr/>
      </dsp:nvSpPr>
      <dsp:spPr>
        <a:xfrm>
          <a:off x="8923806" y="2396675"/>
          <a:ext cx="1621460" cy="548791"/>
        </a:xfrm>
        <a:prstGeom prst="roundRect">
          <a:avLst>
            <a:gd name="adj" fmla="val 10000"/>
          </a:avLst>
        </a:prstGeom>
        <a:solidFill>
          <a:schemeClr val="accent3">
            <a:hueOff val="8772329"/>
            <a:satOff val="-12380"/>
            <a:lumOff val="-5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39880" y="2412749"/>
        <a:ext cx="1589312" cy="516643"/>
      </dsp:txXfrm>
    </dsp:sp>
    <dsp:sp modelId="{7885551A-CA6A-4994-A7E3-93C66FB730DE}">
      <dsp:nvSpPr>
        <dsp:cNvPr id="0" name=""/>
        <dsp:cNvSpPr/>
      </dsp:nvSpPr>
      <dsp:spPr>
        <a:xfrm>
          <a:off x="8923806" y="3029896"/>
          <a:ext cx="1621460" cy="548791"/>
        </a:xfrm>
        <a:prstGeom prst="roundRect">
          <a:avLst>
            <a:gd name="adj" fmla="val 10000"/>
          </a:avLst>
        </a:prstGeom>
        <a:solidFill>
          <a:schemeClr val="accent3">
            <a:hueOff val="9569813"/>
            <a:satOff val="-13505"/>
            <a:lumOff val="-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39880" y="3045970"/>
        <a:ext cx="1589312" cy="516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18966" y="199352"/>
          <a:ext cx="4384392" cy="4384392"/>
        </a:xfrm>
        <a:prstGeom prst="leftCircularArrow">
          <a:avLst>
            <a:gd name="adj1" fmla="val 2575"/>
            <a:gd name="adj2" fmla="val 312663"/>
            <a:gd name="adj3" fmla="val 1700641"/>
            <a:gd name="adj4" fmla="val 8636956"/>
            <a:gd name="adj5" fmla="val 30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818572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841742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598814" y="1875201"/>
          <a:ext cx="2194966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2194966" y="265904"/>
              </a:lnTo>
              <a:lnTo>
                <a:pt x="2194966" y="390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598814" y="1875201"/>
          <a:ext cx="928379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928379" y="265904"/>
              </a:lnTo>
              <a:lnTo>
                <a:pt x="928379" y="390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974718" y="1875201"/>
          <a:ext cx="624096" cy="390192"/>
        </a:xfrm>
        <a:custGeom>
          <a:avLst/>
          <a:gdLst/>
          <a:ahLst/>
          <a:cxnLst/>
          <a:rect l="0" t="0" r="0" b="0"/>
          <a:pathLst>
            <a:path>
              <a:moveTo>
                <a:pt x="624096" y="0"/>
              </a:moveTo>
              <a:lnTo>
                <a:pt x="624096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96843" y="1875201"/>
          <a:ext cx="2101971" cy="390192"/>
        </a:xfrm>
        <a:custGeom>
          <a:avLst/>
          <a:gdLst/>
          <a:ahLst/>
          <a:cxnLst/>
          <a:rect l="0" t="0" r="0" b="0"/>
          <a:pathLst>
            <a:path>
              <a:moveTo>
                <a:pt x="2101971" y="0"/>
              </a:moveTo>
              <a:lnTo>
                <a:pt x="2101971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927997" y="1023263"/>
          <a:ext cx="1341635" cy="85193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2077067" y="1164880"/>
          <a:ext cx="1341635" cy="85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2102019" y="1189832"/>
        <a:ext cx="1291731" cy="802034"/>
      </dsp:txXfrm>
    </dsp:sp>
    <dsp:sp modelId="{89D2E633-A732-46A6-8F91-DB04B818BCCD}">
      <dsp:nvSpPr>
        <dsp:cNvPr id="0" name=""/>
        <dsp:cNvSpPr/>
      </dsp:nvSpPr>
      <dsp:spPr>
        <a:xfrm>
          <a:off x="3423" y="2265394"/>
          <a:ext cx="986839" cy="1141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494" y="2407011"/>
          <a:ext cx="986839" cy="114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81398" y="2435915"/>
        <a:ext cx="929031" cy="1083917"/>
      </dsp:txXfrm>
    </dsp:sp>
    <dsp:sp modelId="{72BD7B4D-8848-40C8-94ED-7AAEA2B2591B}">
      <dsp:nvSpPr>
        <dsp:cNvPr id="0" name=""/>
        <dsp:cNvSpPr/>
      </dsp:nvSpPr>
      <dsp:spPr>
        <a:xfrm>
          <a:off x="1288404" y="2265394"/>
          <a:ext cx="1372627" cy="1111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437475" y="2407011"/>
          <a:ext cx="1372627" cy="1111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公交驿栈</a:t>
          </a:r>
          <a:endParaRPr lang="en-US" sz="1800" kern="1200" dirty="0"/>
        </a:p>
      </dsp:txBody>
      <dsp:txXfrm>
        <a:off x="1470032" y="2439568"/>
        <a:ext cx="1307513" cy="1046452"/>
      </dsp:txXfrm>
    </dsp:sp>
    <dsp:sp modelId="{D80E84E7-1DD0-4CFE-81BA-CADFDD962330}">
      <dsp:nvSpPr>
        <dsp:cNvPr id="0" name=""/>
        <dsp:cNvSpPr/>
      </dsp:nvSpPr>
      <dsp:spPr>
        <a:xfrm>
          <a:off x="2959172" y="2265394"/>
          <a:ext cx="1136043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108243" y="2407011"/>
          <a:ext cx="1136043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分拣中心</a:t>
          </a:r>
          <a:endParaRPr lang="en-US" sz="1800" kern="1200" dirty="0"/>
        </a:p>
      </dsp:txBody>
      <dsp:txXfrm>
        <a:off x="3128929" y="2427697"/>
        <a:ext cx="1094671" cy="664910"/>
      </dsp:txXfrm>
    </dsp:sp>
    <dsp:sp modelId="{370A5207-41AB-4AB0-8725-67D0C4CBEB11}">
      <dsp:nvSpPr>
        <dsp:cNvPr id="0" name=""/>
        <dsp:cNvSpPr/>
      </dsp:nvSpPr>
      <dsp:spPr>
        <a:xfrm>
          <a:off x="4393357" y="2265394"/>
          <a:ext cx="800848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42427" y="2407011"/>
          <a:ext cx="800848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563113" y="2427697"/>
        <a:ext cx="759476" cy="66491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255774" y="1467621"/>
          <a:ext cx="2102212" cy="39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237"/>
              </a:lnTo>
              <a:lnTo>
                <a:pt x="2102212" y="269237"/>
              </a:lnTo>
              <a:lnTo>
                <a:pt x="2102212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255774" y="1467621"/>
          <a:ext cx="1073584" cy="39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237"/>
              </a:lnTo>
              <a:lnTo>
                <a:pt x="1073584" y="269237"/>
              </a:lnTo>
              <a:lnTo>
                <a:pt x="1073584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757425" y="1467621"/>
          <a:ext cx="498348" cy="395082"/>
        </a:xfrm>
        <a:custGeom>
          <a:avLst/>
          <a:gdLst/>
          <a:ahLst/>
          <a:cxnLst/>
          <a:rect l="0" t="0" r="0" b="0"/>
          <a:pathLst>
            <a:path>
              <a:moveTo>
                <a:pt x="498348" y="0"/>
              </a:moveTo>
              <a:lnTo>
                <a:pt x="498348" y="269237"/>
              </a:lnTo>
              <a:lnTo>
                <a:pt x="0" y="269237"/>
              </a:lnTo>
              <a:lnTo>
                <a:pt x="0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381291" y="1467621"/>
          <a:ext cx="1874482" cy="395082"/>
        </a:xfrm>
        <a:custGeom>
          <a:avLst/>
          <a:gdLst/>
          <a:ahLst/>
          <a:cxnLst/>
          <a:rect l="0" t="0" r="0" b="0"/>
          <a:pathLst>
            <a:path>
              <a:moveTo>
                <a:pt x="1874482" y="0"/>
              </a:moveTo>
              <a:lnTo>
                <a:pt x="1874482" y="269237"/>
              </a:lnTo>
              <a:lnTo>
                <a:pt x="0" y="269237"/>
              </a:lnTo>
              <a:lnTo>
                <a:pt x="0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576548" y="605005"/>
          <a:ext cx="1358450" cy="8626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727487" y="748397"/>
          <a:ext cx="1358450" cy="8626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1752752" y="773662"/>
        <a:ext cx="1307920" cy="812085"/>
      </dsp:txXfrm>
    </dsp:sp>
    <dsp:sp modelId="{89D2E633-A732-46A6-8F91-DB04B818BCCD}">
      <dsp:nvSpPr>
        <dsp:cNvPr id="0" name=""/>
        <dsp:cNvSpPr/>
      </dsp:nvSpPr>
      <dsp:spPr>
        <a:xfrm>
          <a:off x="1951" y="1862704"/>
          <a:ext cx="758680" cy="1156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890" y="2006096"/>
          <a:ext cx="758680" cy="115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75111" y="2028317"/>
        <a:ext cx="714238" cy="1111592"/>
      </dsp:txXfrm>
    </dsp:sp>
    <dsp:sp modelId="{72BD7B4D-8848-40C8-94ED-7AAEA2B2591B}">
      <dsp:nvSpPr>
        <dsp:cNvPr id="0" name=""/>
        <dsp:cNvSpPr/>
      </dsp:nvSpPr>
      <dsp:spPr>
        <a:xfrm>
          <a:off x="1062509" y="1862704"/>
          <a:ext cx="1389830" cy="1125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13448" y="2006096"/>
          <a:ext cx="1389830" cy="1125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市场经营户</a:t>
          </a:r>
          <a:endParaRPr lang="en-US" sz="1800" kern="1200" dirty="0"/>
        </a:p>
      </dsp:txBody>
      <dsp:txXfrm>
        <a:off x="1246413" y="2039061"/>
        <a:ext cx="1323900" cy="1059568"/>
      </dsp:txXfrm>
    </dsp:sp>
    <dsp:sp modelId="{D80E84E7-1DD0-4CFE-81BA-CADFDD962330}">
      <dsp:nvSpPr>
        <dsp:cNvPr id="0" name=""/>
        <dsp:cNvSpPr/>
      </dsp:nvSpPr>
      <dsp:spPr>
        <a:xfrm>
          <a:off x="2754218" y="1862704"/>
          <a:ext cx="1150281" cy="715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2905157" y="2006096"/>
          <a:ext cx="1150281" cy="71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健康中</a:t>
          </a:r>
          <a:br>
            <a:rPr lang="en-US" altLang="zh-CN" sz="1800" kern="1200" dirty="0"/>
          </a:br>
          <a:r>
            <a:rPr lang="zh-CN" altLang="en-US" sz="1800" kern="1200" dirty="0"/>
            <a:t>央厨房</a:t>
          </a:r>
          <a:endParaRPr lang="en-US" sz="1800" kern="1200" dirty="0"/>
        </a:p>
      </dsp:txBody>
      <dsp:txXfrm>
        <a:off x="2926103" y="2027042"/>
        <a:ext cx="1108389" cy="673242"/>
      </dsp:txXfrm>
    </dsp:sp>
    <dsp:sp modelId="{370A5207-41AB-4AB0-8725-67D0C4CBEB11}">
      <dsp:nvSpPr>
        <dsp:cNvPr id="0" name=""/>
        <dsp:cNvSpPr/>
      </dsp:nvSpPr>
      <dsp:spPr>
        <a:xfrm>
          <a:off x="4206377" y="1862704"/>
          <a:ext cx="303219" cy="715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357316" y="2006096"/>
          <a:ext cx="303219" cy="71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366197" y="2014977"/>
        <a:ext cx="285457" cy="69737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分拣中心</a:t>
          </a:r>
          <a:endParaRPr lang="en-US" sz="23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平台管理和供销管理</a:t>
          </a:r>
          <a:endParaRPr lang="en-US" sz="23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连锁前店</a:t>
          </a:r>
          <a:endParaRPr lang="en-US" sz="23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无人微店</a:t>
          </a:r>
          <a:endParaRPr lang="en-US" sz="23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零售店、摊主</a:t>
          </a:r>
          <a:endParaRPr lang="en-US" sz="23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其他形式</a:t>
          </a:r>
          <a:endParaRPr lang="en-US" sz="23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连锁机构</a:t>
          </a:r>
          <a:endParaRPr lang="en-US" sz="2300" kern="1200" dirty="0"/>
        </a:p>
      </dsp:txBody>
      <dsp:txXfrm>
        <a:off x="1781332" y="1705324"/>
        <a:ext cx="1469264" cy="73463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255774" y="1467621"/>
          <a:ext cx="2102212" cy="39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237"/>
              </a:lnTo>
              <a:lnTo>
                <a:pt x="2102212" y="269237"/>
              </a:lnTo>
              <a:lnTo>
                <a:pt x="2102212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255774" y="1467621"/>
          <a:ext cx="1073584" cy="39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237"/>
              </a:lnTo>
              <a:lnTo>
                <a:pt x="1073584" y="269237"/>
              </a:lnTo>
              <a:lnTo>
                <a:pt x="1073584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757425" y="1467621"/>
          <a:ext cx="498348" cy="395082"/>
        </a:xfrm>
        <a:custGeom>
          <a:avLst/>
          <a:gdLst/>
          <a:ahLst/>
          <a:cxnLst/>
          <a:rect l="0" t="0" r="0" b="0"/>
          <a:pathLst>
            <a:path>
              <a:moveTo>
                <a:pt x="498348" y="0"/>
              </a:moveTo>
              <a:lnTo>
                <a:pt x="498348" y="269237"/>
              </a:lnTo>
              <a:lnTo>
                <a:pt x="0" y="269237"/>
              </a:lnTo>
              <a:lnTo>
                <a:pt x="0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381291" y="1467621"/>
          <a:ext cx="1874482" cy="395082"/>
        </a:xfrm>
        <a:custGeom>
          <a:avLst/>
          <a:gdLst/>
          <a:ahLst/>
          <a:cxnLst/>
          <a:rect l="0" t="0" r="0" b="0"/>
          <a:pathLst>
            <a:path>
              <a:moveTo>
                <a:pt x="1874482" y="0"/>
              </a:moveTo>
              <a:lnTo>
                <a:pt x="1874482" y="269237"/>
              </a:lnTo>
              <a:lnTo>
                <a:pt x="0" y="269237"/>
              </a:lnTo>
              <a:lnTo>
                <a:pt x="0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576548" y="605005"/>
          <a:ext cx="1358450" cy="8626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727487" y="748397"/>
          <a:ext cx="1358450" cy="8626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平台管理</a:t>
          </a:r>
          <a:endParaRPr lang="en-US" sz="2100" kern="1200" dirty="0"/>
        </a:p>
      </dsp:txBody>
      <dsp:txXfrm>
        <a:off x="1752752" y="773662"/>
        <a:ext cx="1307920" cy="812085"/>
      </dsp:txXfrm>
    </dsp:sp>
    <dsp:sp modelId="{89D2E633-A732-46A6-8F91-DB04B818BCCD}">
      <dsp:nvSpPr>
        <dsp:cNvPr id="0" name=""/>
        <dsp:cNvSpPr/>
      </dsp:nvSpPr>
      <dsp:spPr>
        <a:xfrm>
          <a:off x="1951" y="1862704"/>
          <a:ext cx="758680" cy="1156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890" y="2006096"/>
          <a:ext cx="758680" cy="115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消费者</a:t>
          </a:r>
          <a:endParaRPr lang="en-US" sz="2100" kern="1200" dirty="0"/>
        </a:p>
      </dsp:txBody>
      <dsp:txXfrm>
        <a:off x="175111" y="2028317"/>
        <a:ext cx="714238" cy="1111592"/>
      </dsp:txXfrm>
    </dsp:sp>
    <dsp:sp modelId="{72BD7B4D-8848-40C8-94ED-7AAEA2B2591B}">
      <dsp:nvSpPr>
        <dsp:cNvPr id="0" name=""/>
        <dsp:cNvSpPr/>
      </dsp:nvSpPr>
      <dsp:spPr>
        <a:xfrm>
          <a:off x="1062509" y="1862704"/>
          <a:ext cx="1389830" cy="1125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13448" y="2006096"/>
          <a:ext cx="1389830" cy="1125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驿站</a:t>
          </a:r>
          <a:endParaRPr lang="en-US" sz="2100" kern="1200" dirty="0"/>
        </a:p>
      </dsp:txBody>
      <dsp:txXfrm>
        <a:off x="1246413" y="2039061"/>
        <a:ext cx="1323900" cy="1059568"/>
      </dsp:txXfrm>
    </dsp:sp>
    <dsp:sp modelId="{D80E84E7-1DD0-4CFE-81BA-CADFDD962330}">
      <dsp:nvSpPr>
        <dsp:cNvPr id="0" name=""/>
        <dsp:cNvSpPr/>
      </dsp:nvSpPr>
      <dsp:spPr>
        <a:xfrm>
          <a:off x="2754218" y="1862704"/>
          <a:ext cx="1150281" cy="715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2905157" y="2006096"/>
          <a:ext cx="1150281" cy="71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供应部</a:t>
          </a:r>
          <a:endParaRPr lang="en-US" sz="2100" kern="1200" dirty="0"/>
        </a:p>
      </dsp:txBody>
      <dsp:txXfrm>
        <a:off x="2926103" y="2027042"/>
        <a:ext cx="1108389" cy="673242"/>
      </dsp:txXfrm>
    </dsp:sp>
    <dsp:sp modelId="{370A5207-41AB-4AB0-8725-67D0C4CBEB11}">
      <dsp:nvSpPr>
        <dsp:cNvPr id="0" name=""/>
        <dsp:cNvSpPr/>
      </dsp:nvSpPr>
      <dsp:spPr>
        <a:xfrm>
          <a:off x="4206377" y="1862704"/>
          <a:ext cx="303219" cy="715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357316" y="2006096"/>
          <a:ext cx="303219" cy="71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4366197" y="2014977"/>
        <a:ext cx="285457" cy="69737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255774" y="1467621"/>
          <a:ext cx="2102212" cy="39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237"/>
              </a:lnTo>
              <a:lnTo>
                <a:pt x="2102212" y="269237"/>
              </a:lnTo>
              <a:lnTo>
                <a:pt x="2102212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255774" y="1467621"/>
          <a:ext cx="1073584" cy="39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237"/>
              </a:lnTo>
              <a:lnTo>
                <a:pt x="1073584" y="269237"/>
              </a:lnTo>
              <a:lnTo>
                <a:pt x="1073584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757425" y="1467621"/>
          <a:ext cx="498348" cy="395082"/>
        </a:xfrm>
        <a:custGeom>
          <a:avLst/>
          <a:gdLst/>
          <a:ahLst/>
          <a:cxnLst/>
          <a:rect l="0" t="0" r="0" b="0"/>
          <a:pathLst>
            <a:path>
              <a:moveTo>
                <a:pt x="498348" y="0"/>
              </a:moveTo>
              <a:lnTo>
                <a:pt x="498348" y="269237"/>
              </a:lnTo>
              <a:lnTo>
                <a:pt x="0" y="269237"/>
              </a:lnTo>
              <a:lnTo>
                <a:pt x="0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381291" y="1467621"/>
          <a:ext cx="1874482" cy="395082"/>
        </a:xfrm>
        <a:custGeom>
          <a:avLst/>
          <a:gdLst/>
          <a:ahLst/>
          <a:cxnLst/>
          <a:rect l="0" t="0" r="0" b="0"/>
          <a:pathLst>
            <a:path>
              <a:moveTo>
                <a:pt x="1874482" y="0"/>
              </a:moveTo>
              <a:lnTo>
                <a:pt x="1874482" y="269237"/>
              </a:lnTo>
              <a:lnTo>
                <a:pt x="0" y="269237"/>
              </a:lnTo>
              <a:lnTo>
                <a:pt x="0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576548" y="605005"/>
          <a:ext cx="1358450" cy="8626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727487" y="748397"/>
          <a:ext cx="1358450" cy="8626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1752752" y="773662"/>
        <a:ext cx="1307920" cy="812085"/>
      </dsp:txXfrm>
    </dsp:sp>
    <dsp:sp modelId="{89D2E633-A732-46A6-8F91-DB04B818BCCD}">
      <dsp:nvSpPr>
        <dsp:cNvPr id="0" name=""/>
        <dsp:cNvSpPr/>
      </dsp:nvSpPr>
      <dsp:spPr>
        <a:xfrm>
          <a:off x="1951" y="1862704"/>
          <a:ext cx="758680" cy="1156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890" y="2006096"/>
          <a:ext cx="758680" cy="115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75111" y="2028317"/>
        <a:ext cx="714238" cy="1111592"/>
      </dsp:txXfrm>
    </dsp:sp>
    <dsp:sp modelId="{72BD7B4D-8848-40C8-94ED-7AAEA2B2591B}">
      <dsp:nvSpPr>
        <dsp:cNvPr id="0" name=""/>
        <dsp:cNvSpPr/>
      </dsp:nvSpPr>
      <dsp:spPr>
        <a:xfrm>
          <a:off x="1062509" y="1862704"/>
          <a:ext cx="1389830" cy="1125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13448" y="2006096"/>
          <a:ext cx="1389830" cy="1125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驿站</a:t>
          </a:r>
          <a:endParaRPr lang="en-US" sz="1800" kern="1200" dirty="0"/>
        </a:p>
      </dsp:txBody>
      <dsp:txXfrm>
        <a:off x="1246413" y="2039061"/>
        <a:ext cx="1323900" cy="1059568"/>
      </dsp:txXfrm>
    </dsp:sp>
    <dsp:sp modelId="{D80E84E7-1DD0-4CFE-81BA-CADFDD962330}">
      <dsp:nvSpPr>
        <dsp:cNvPr id="0" name=""/>
        <dsp:cNvSpPr/>
      </dsp:nvSpPr>
      <dsp:spPr>
        <a:xfrm>
          <a:off x="2754218" y="1862704"/>
          <a:ext cx="1150281" cy="715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2905157" y="2006096"/>
          <a:ext cx="1150281" cy="71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家政公司</a:t>
          </a:r>
          <a:endParaRPr lang="en-US" sz="1800" kern="1200" dirty="0"/>
        </a:p>
      </dsp:txBody>
      <dsp:txXfrm>
        <a:off x="2926103" y="2027042"/>
        <a:ext cx="1108389" cy="673242"/>
      </dsp:txXfrm>
    </dsp:sp>
    <dsp:sp modelId="{370A5207-41AB-4AB0-8725-67D0C4CBEB11}">
      <dsp:nvSpPr>
        <dsp:cNvPr id="0" name=""/>
        <dsp:cNvSpPr/>
      </dsp:nvSpPr>
      <dsp:spPr>
        <a:xfrm>
          <a:off x="4206377" y="1862704"/>
          <a:ext cx="303219" cy="715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357316" y="2006096"/>
          <a:ext cx="303219" cy="71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366197" y="2014977"/>
        <a:ext cx="285457" cy="6973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77422" y="120928"/>
          <a:ext cx="4366636" cy="4366636"/>
        </a:xfrm>
        <a:prstGeom prst="leftCircularArrow">
          <a:avLst>
            <a:gd name="adj1" fmla="val 2586"/>
            <a:gd name="adj2" fmla="val 314011"/>
            <a:gd name="adj3" fmla="val 1868453"/>
            <a:gd name="adj4" fmla="val 8803421"/>
            <a:gd name="adj5" fmla="val 30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643969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667139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512804" y="381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2519" y="240096"/>
        <a:ext cx="1157448" cy="1157448"/>
      </dsp:txXfrm>
    </dsp:sp>
    <dsp:sp modelId="{4CBD46F2-5D27-4930-9F4E-AEC3AB361AF0}">
      <dsp:nvSpPr>
        <dsp:cNvPr id="0" name=""/>
        <dsp:cNvSpPr/>
      </dsp:nvSpPr>
      <dsp:spPr>
        <a:xfrm rot="3600000">
          <a:off x="2721967" y="1596666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54644" y="1650558"/>
        <a:ext cx="304980" cy="331468"/>
      </dsp:txXfrm>
    </dsp:sp>
    <dsp:sp modelId="{5D9EDD51-4D73-4133-B16F-EDA892D60367}">
      <dsp:nvSpPr>
        <dsp:cNvPr id="0" name=""/>
        <dsp:cNvSpPr/>
      </dsp:nvSpPr>
      <dsp:spPr>
        <a:xfrm>
          <a:off x="2742268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81983" y="2369591"/>
        <a:ext cx="1157448" cy="1157448"/>
      </dsp:txXfrm>
    </dsp:sp>
    <dsp:sp modelId="{A36D8D8C-F2BE-459D-8DD5-DE9774D76D63}">
      <dsp:nvSpPr>
        <dsp:cNvPr id="0" name=""/>
        <dsp:cNvSpPr/>
      </dsp:nvSpPr>
      <dsp:spPr>
        <a:xfrm rot="10800000">
          <a:off x="2125730" y="2672092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56436" y="2782581"/>
        <a:ext cx="304980" cy="331468"/>
      </dsp:txXfrm>
    </dsp:sp>
    <dsp:sp modelId="{1C77328C-01EF-4A18-9552-44DE0492D09D}">
      <dsp:nvSpPr>
        <dsp:cNvPr id="0" name=""/>
        <dsp:cNvSpPr/>
      </dsp:nvSpPr>
      <dsp:spPr>
        <a:xfrm>
          <a:off x="283339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3054" y="2369591"/>
        <a:ext cx="1157448" cy="1157448"/>
      </dsp:txXfrm>
    </dsp:sp>
    <dsp:sp modelId="{7A5703DB-85B0-4E9B-9DC1-8B487584F39A}">
      <dsp:nvSpPr>
        <dsp:cNvPr id="0" name=""/>
        <dsp:cNvSpPr/>
      </dsp:nvSpPr>
      <dsp:spPr>
        <a:xfrm rot="18000000">
          <a:off x="1492502" y="1618023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25179" y="1785109"/>
        <a:ext cx="304980" cy="3314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1909008"/>
          <a:ext cx="4664075" cy="99198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</a:t>
          </a:r>
          <a:endParaRPr lang="en-US" sz="2000" kern="1200" dirty="0"/>
        </a:p>
      </dsp:txBody>
      <dsp:txXfrm>
        <a:off x="0" y="1909008"/>
        <a:ext cx="1399222" cy="991983"/>
      </dsp:txXfrm>
    </dsp:sp>
    <dsp:sp modelId="{752809FE-2ABE-40C1-8BB0-F9FBF2C36E2E}">
      <dsp:nvSpPr>
        <dsp:cNvPr id="0" name=""/>
        <dsp:cNvSpPr/>
      </dsp:nvSpPr>
      <dsp:spPr>
        <a:xfrm>
          <a:off x="0" y="299407"/>
          <a:ext cx="4664075" cy="152336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云平台</a:t>
          </a:r>
          <a:endParaRPr lang="en-US" sz="2400" kern="1200" dirty="0"/>
        </a:p>
      </dsp:txBody>
      <dsp:txXfrm>
        <a:off x="0" y="299407"/>
        <a:ext cx="1399222" cy="1523364"/>
      </dsp:txXfrm>
    </dsp:sp>
    <dsp:sp modelId="{EE9CB45D-C04C-40A2-8B88-FCB8E30FAC59}">
      <dsp:nvSpPr>
        <dsp:cNvPr id="0" name=""/>
        <dsp:cNvSpPr/>
      </dsp:nvSpPr>
      <dsp:spPr>
        <a:xfrm>
          <a:off x="1411330" y="444992"/>
          <a:ext cx="3147354" cy="1269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平台</a:t>
          </a:r>
          <a:endParaRPr lang="en-US" sz="1600" kern="1200" dirty="0"/>
        </a:p>
      </dsp:txBody>
      <dsp:txXfrm>
        <a:off x="1448512" y="482174"/>
        <a:ext cx="3072990" cy="1195106"/>
      </dsp:txXfrm>
    </dsp:sp>
    <dsp:sp modelId="{963D7736-6CCE-4ECE-B384-0AF324FB3D12}">
      <dsp:nvSpPr>
        <dsp:cNvPr id="0" name=""/>
        <dsp:cNvSpPr/>
      </dsp:nvSpPr>
      <dsp:spPr>
        <a:xfrm>
          <a:off x="1723794" y="1714462"/>
          <a:ext cx="1261213" cy="501760"/>
        </a:xfrm>
        <a:custGeom>
          <a:avLst/>
          <a:gdLst/>
          <a:ahLst/>
          <a:cxnLst/>
          <a:rect l="0" t="0" r="0" b="0"/>
          <a:pathLst>
            <a:path>
              <a:moveTo>
                <a:pt x="1261213" y="0"/>
              </a:moveTo>
              <a:lnTo>
                <a:pt x="1261213" y="250880"/>
              </a:lnTo>
              <a:lnTo>
                <a:pt x="0" y="250880"/>
              </a:lnTo>
              <a:lnTo>
                <a:pt x="0" y="5017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6D254-4EF1-4148-8600-935D2EF30E4D}">
      <dsp:nvSpPr>
        <dsp:cNvPr id="0" name=""/>
        <dsp:cNvSpPr/>
      </dsp:nvSpPr>
      <dsp:spPr>
        <a:xfrm>
          <a:off x="1400406" y="2216223"/>
          <a:ext cx="646776" cy="431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消费者</a:t>
          </a:r>
          <a:endParaRPr lang="en-US" sz="1200" kern="1200" dirty="0"/>
        </a:p>
      </dsp:txBody>
      <dsp:txXfrm>
        <a:off x="1413035" y="2228852"/>
        <a:ext cx="621518" cy="405926"/>
      </dsp:txXfrm>
    </dsp:sp>
    <dsp:sp modelId="{2C14ACEC-91DF-4D14-8895-9028C7F6FBAF}">
      <dsp:nvSpPr>
        <dsp:cNvPr id="0" name=""/>
        <dsp:cNvSpPr/>
      </dsp:nvSpPr>
      <dsp:spPr>
        <a:xfrm>
          <a:off x="2564603" y="1714462"/>
          <a:ext cx="420404" cy="501760"/>
        </a:xfrm>
        <a:custGeom>
          <a:avLst/>
          <a:gdLst/>
          <a:ahLst/>
          <a:cxnLst/>
          <a:rect l="0" t="0" r="0" b="0"/>
          <a:pathLst>
            <a:path>
              <a:moveTo>
                <a:pt x="420404" y="0"/>
              </a:moveTo>
              <a:lnTo>
                <a:pt x="420404" y="250880"/>
              </a:lnTo>
              <a:lnTo>
                <a:pt x="0" y="250880"/>
              </a:lnTo>
              <a:lnTo>
                <a:pt x="0" y="5017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79061-5862-431F-987E-5EB6B61B1730}">
      <dsp:nvSpPr>
        <dsp:cNvPr id="0" name=""/>
        <dsp:cNvSpPr/>
      </dsp:nvSpPr>
      <dsp:spPr>
        <a:xfrm>
          <a:off x="2241215" y="2216223"/>
          <a:ext cx="646776" cy="431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市场</a:t>
          </a:r>
          <a:endParaRPr lang="en-US" sz="1200" kern="1200" dirty="0"/>
        </a:p>
      </dsp:txBody>
      <dsp:txXfrm>
        <a:off x="2253844" y="2228852"/>
        <a:ext cx="621518" cy="405926"/>
      </dsp:txXfrm>
    </dsp:sp>
    <dsp:sp modelId="{097E826B-7960-4B5B-8C8C-9325A011318C}">
      <dsp:nvSpPr>
        <dsp:cNvPr id="0" name=""/>
        <dsp:cNvSpPr/>
      </dsp:nvSpPr>
      <dsp:spPr>
        <a:xfrm>
          <a:off x="2985008" y="1714462"/>
          <a:ext cx="420404" cy="501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80"/>
              </a:lnTo>
              <a:lnTo>
                <a:pt x="420404" y="250880"/>
              </a:lnTo>
              <a:lnTo>
                <a:pt x="420404" y="5017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A5A5B-1664-45CC-8087-A9FF70928243}">
      <dsp:nvSpPr>
        <dsp:cNvPr id="0" name=""/>
        <dsp:cNvSpPr/>
      </dsp:nvSpPr>
      <dsp:spPr>
        <a:xfrm>
          <a:off x="3082024" y="2216223"/>
          <a:ext cx="646776" cy="431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产供</a:t>
          </a:r>
          <a:endParaRPr lang="en-US" sz="1200" kern="1200" dirty="0"/>
        </a:p>
      </dsp:txBody>
      <dsp:txXfrm>
        <a:off x="3094653" y="2228852"/>
        <a:ext cx="621518" cy="405926"/>
      </dsp:txXfrm>
    </dsp:sp>
    <dsp:sp modelId="{0ACABD68-17F7-4334-B246-5493C26FC2EE}">
      <dsp:nvSpPr>
        <dsp:cNvPr id="0" name=""/>
        <dsp:cNvSpPr/>
      </dsp:nvSpPr>
      <dsp:spPr>
        <a:xfrm>
          <a:off x="2985008" y="1714462"/>
          <a:ext cx="1261213" cy="501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80"/>
              </a:lnTo>
              <a:lnTo>
                <a:pt x="1261213" y="250880"/>
              </a:lnTo>
              <a:lnTo>
                <a:pt x="1261213" y="5017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AB2CB-4607-4EC0-97AF-9EEDD0CD388E}">
      <dsp:nvSpPr>
        <dsp:cNvPr id="0" name=""/>
        <dsp:cNvSpPr/>
      </dsp:nvSpPr>
      <dsp:spPr>
        <a:xfrm>
          <a:off x="3922833" y="2216223"/>
          <a:ext cx="646776" cy="431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管理</a:t>
          </a:r>
          <a:endParaRPr lang="en-US" sz="1200" kern="1200" dirty="0"/>
        </a:p>
      </dsp:txBody>
      <dsp:txXfrm>
        <a:off x="3935462" y="2228852"/>
        <a:ext cx="621518" cy="4059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2538429"/>
          <a:ext cx="4919663" cy="77446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用户</a:t>
          </a:r>
          <a:endParaRPr lang="en-US" sz="1700" kern="1200" dirty="0"/>
        </a:p>
      </dsp:txBody>
      <dsp:txXfrm>
        <a:off x="0" y="2538429"/>
        <a:ext cx="1475898" cy="774462"/>
      </dsp:txXfrm>
    </dsp:sp>
    <dsp:sp modelId="{EC6EE255-A806-44F2-80C3-8857F9F76CA6}">
      <dsp:nvSpPr>
        <dsp:cNvPr id="0" name=""/>
        <dsp:cNvSpPr/>
      </dsp:nvSpPr>
      <dsp:spPr>
        <a:xfrm>
          <a:off x="0" y="1634890"/>
          <a:ext cx="4919663" cy="77446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第三方云平台</a:t>
          </a:r>
          <a:endParaRPr lang="en-US" sz="1700" kern="1200" dirty="0"/>
        </a:p>
      </dsp:txBody>
      <dsp:txXfrm>
        <a:off x="0" y="1634890"/>
        <a:ext cx="1475898" cy="774462"/>
      </dsp:txXfrm>
    </dsp:sp>
    <dsp:sp modelId="{752809FE-2ABE-40C1-8BB0-F9FBF2C36E2E}">
      <dsp:nvSpPr>
        <dsp:cNvPr id="0" name=""/>
        <dsp:cNvSpPr/>
      </dsp:nvSpPr>
      <dsp:spPr>
        <a:xfrm>
          <a:off x="0" y="8157"/>
          <a:ext cx="4919663" cy="149765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云平台</a:t>
          </a:r>
          <a:endParaRPr lang="en-US" sz="1700" kern="1200" dirty="0"/>
        </a:p>
      </dsp:txBody>
      <dsp:txXfrm>
        <a:off x="0" y="8157"/>
        <a:ext cx="1475898" cy="1497655"/>
      </dsp:txXfrm>
    </dsp:sp>
    <dsp:sp modelId="{EE9CB45D-C04C-40A2-8B88-FCB8E30FAC59}">
      <dsp:nvSpPr>
        <dsp:cNvPr id="0" name=""/>
        <dsp:cNvSpPr/>
      </dsp:nvSpPr>
      <dsp:spPr>
        <a:xfrm>
          <a:off x="2056867" y="137750"/>
          <a:ext cx="2183432" cy="1232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产供平台</a:t>
          </a:r>
          <a:endParaRPr lang="en-US" sz="1600" kern="1200" dirty="0"/>
        </a:p>
      </dsp:txBody>
      <dsp:txXfrm>
        <a:off x="2092962" y="173845"/>
        <a:ext cx="2111242" cy="1160173"/>
      </dsp:txXfrm>
    </dsp:sp>
    <dsp:sp modelId="{18A9046E-B46F-44DE-8B09-6B51252BCE61}">
      <dsp:nvSpPr>
        <dsp:cNvPr id="0" name=""/>
        <dsp:cNvSpPr/>
      </dsp:nvSpPr>
      <dsp:spPr>
        <a:xfrm>
          <a:off x="2239747" y="1370114"/>
          <a:ext cx="908836" cy="334993"/>
        </a:xfrm>
        <a:custGeom>
          <a:avLst/>
          <a:gdLst/>
          <a:ahLst/>
          <a:cxnLst/>
          <a:rect l="0" t="0" r="0" b="0"/>
          <a:pathLst>
            <a:path>
              <a:moveTo>
                <a:pt x="908836" y="0"/>
              </a:moveTo>
              <a:lnTo>
                <a:pt x="908836" y="167496"/>
              </a:lnTo>
              <a:lnTo>
                <a:pt x="0" y="167496"/>
              </a:lnTo>
              <a:lnTo>
                <a:pt x="0" y="33499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6E0DE-CA52-4976-804B-89967ECA54D0}">
      <dsp:nvSpPr>
        <dsp:cNvPr id="0" name=""/>
        <dsp:cNvSpPr/>
      </dsp:nvSpPr>
      <dsp:spPr>
        <a:xfrm>
          <a:off x="1755708" y="1705108"/>
          <a:ext cx="968078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市场平台</a:t>
          </a:r>
          <a:endParaRPr lang="en-US" sz="1600" kern="1200" dirty="0"/>
        </a:p>
      </dsp:txBody>
      <dsp:txXfrm>
        <a:off x="1774611" y="1724011"/>
        <a:ext cx="930272" cy="607579"/>
      </dsp:txXfrm>
    </dsp:sp>
    <dsp:sp modelId="{FC5746A9-B778-4335-A6CA-8BAC0C1C8FE3}">
      <dsp:nvSpPr>
        <dsp:cNvPr id="0" name=""/>
        <dsp:cNvSpPr/>
      </dsp:nvSpPr>
      <dsp:spPr>
        <a:xfrm>
          <a:off x="2194027" y="2350493"/>
          <a:ext cx="91440" cy="257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2FF7A-8E2B-4AC5-AD6D-2B28FF1DF640}">
      <dsp:nvSpPr>
        <dsp:cNvPr id="0" name=""/>
        <dsp:cNvSpPr/>
      </dsp:nvSpPr>
      <dsp:spPr>
        <a:xfrm>
          <a:off x="1476122" y="2608067"/>
          <a:ext cx="1527249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消费者 管理者</a:t>
          </a:r>
          <a:endParaRPr lang="en-US" sz="1600" kern="1200" dirty="0"/>
        </a:p>
      </dsp:txBody>
      <dsp:txXfrm>
        <a:off x="1495025" y="2626970"/>
        <a:ext cx="1489443" cy="607579"/>
      </dsp:txXfrm>
    </dsp:sp>
    <dsp:sp modelId="{0FB7260B-BC56-4F70-A495-72A76048ECED}">
      <dsp:nvSpPr>
        <dsp:cNvPr id="0" name=""/>
        <dsp:cNvSpPr/>
      </dsp:nvSpPr>
      <dsp:spPr>
        <a:xfrm>
          <a:off x="3148584" y="1370114"/>
          <a:ext cx="908836" cy="334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96"/>
              </a:lnTo>
              <a:lnTo>
                <a:pt x="908836" y="167496"/>
              </a:lnTo>
              <a:lnTo>
                <a:pt x="908836" y="33499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20F0B-6898-4563-8642-74A8C8AD2CE7}">
      <dsp:nvSpPr>
        <dsp:cNvPr id="0" name=""/>
        <dsp:cNvSpPr/>
      </dsp:nvSpPr>
      <dsp:spPr>
        <a:xfrm>
          <a:off x="3573381" y="1705108"/>
          <a:ext cx="968078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市场平台</a:t>
          </a:r>
          <a:endParaRPr lang="en-US" sz="1600" kern="1200" dirty="0"/>
        </a:p>
      </dsp:txBody>
      <dsp:txXfrm>
        <a:off x="3592284" y="1724011"/>
        <a:ext cx="930272" cy="607579"/>
      </dsp:txXfrm>
    </dsp:sp>
    <dsp:sp modelId="{CFB3F813-DD5A-4271-BFFE-2935B5C2CC97}">
      <dsp:nvSpPr>
        <dsp:cNvPr id="0" name=""/>
        <dsp:cNvSpPr/>
      </dsp:nvSpPr>
      <dsp:spPr>
        <a:xfrm>
          <a:off x="4011700" y="2350493"/>
          <a:ext cx="91440" cy="257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E4A88-F3E1-45F6-A5AA-22344B1FB034}">
      <dsp:nvSpPr>
        <dsp:cNvPr id="0" name=""/>
        <dsp:cNvSpPr/>
      </dsp:nvSpPr>
      <dsp:spPr>
        <a:xfrm>
          <a:off x="3293796" y="2608067"/>
          <a:ext cx="1527249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消费者 管理者</a:t>
          </a:r>
          <a:endParaRPr lang="en-US" sz="1600" kern="1200" dirty="0"/>
        </a:p>
      </dsp:txBody>
      <dsp:txXfrm>
        <a:off x="3312699" y="2626970"/>
        <a:ext cx="1489443" cy="6075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2927173"/>
          <a:ext cx="10753725" cy="83488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连接设备</a:t>
          </a:r>
          <a:endParaRPr lang="en-US" sz="2800" kern="1200" dirty="0"/>
        </a:p>
      </dsp:txBody>
      <dsp:txXfrm>
        <a:off x="0" y="2927173"/>
        <a:ext cx="3226117" cy="834883"/>
      </dsp:txXfrm>
    </dsp:sp>
    <dsp:sp modelId="{BAF65991-9CE4-4754-977C-9C8F63F02D54}">
      <dsp:nvSpPr>
        <dsp:cNvPr id="0" name=""/>
        <dsp:cNvSpPr/>
      </dsp:nvSpPr>
      <dsp:spPr>
        <a:xfrm>
          <a:off x="0" y="1953142"/>
          <a:ext cx="10753725" cy="83488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客户端</a:t>
          </a:r>
          <a:endParaRPr lang="en-US" sz="2800" kern="1200" dirty="0"/>
        </a:p>
      </dsp:txBody>
      <dsp:txXfrm>
        <a:off x="0" y="1953142"/>
        <a:ext cx="3226117" cy="834883"/>
      </dsp:txXfrm>
    </dsp:sp>
    <dsp:sp modelId="{9ECBCF7B-1C23-482E-BFF3-6E284686C6E8}">
      <dsp:nvSpPr>
        <dsp:cNvPr id="0" name=""/>
        <dsp:cNvSpPr/>
      </dsp:nvSpPr>
      <dsp:spPr>
        <a:xfrm>
          <a:off x="0" y="979110"/>
          <a:ext cx="10753725" cy="83488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云服务器</a:t>
          </a:r>
          <a:endParaRPr lang="en-US" sz="2800" kern="1200" dirty="0"/>
        </a:p>
      </dsp:txBody>
      <dsp:txXfrm>
        <a:off x="0" y="979110"/>
        <a:ext cx="3226117" cy="834883"/>
      </dsp:txXfrm>
    </dsp:sp>
    <dsp:sp modelId="{B54CC3AA-B839-4548-9702-4B6C71B39595}">
      <dsp:nvSpPr>
        <dsp:cNvPr id="0" name=""/>
        <dsp:cNvSpPr/>
      </dsp:nvSpPr>
      <dsp:spPr>
        <a:xfrm>
          <a:off x="0" y="5079"/>
          <a:ext cx="10753725" cy="83488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0" y="5079"/>
        <a:ext cx="3226117" cy="834883"/>
      </dsp:txXfrm>
    </dsp:sp>
    <dsp:sp modelId="{3A43D483-88E2-4A15-87CA-BCF620F2DCD1}">
      <dsp:nvSpPr>
        <dsp:cNvPr id="0" name=""/>
        <dsp:cNvSpPr/>
      </dsp:nvSpPr>
      <dsp:spPr>
        <a:xfrm>
          <a:off x="6360581" y="74653"/>
          <a:ext cx="1043604" cy="6957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应用服务器</a:t>
          </a:r>
          <a:endParaRPr lang="en-US" sz="1700" kern="1200" dirty="0"/>
        </a:p>
      </dsp:txBody>
      <dsp:txXfrm>
        <a:off x="6380958" y="95030"/>
        <a:ext cx="1002850" cy="654982"/>
      </dsp:txXfrm>
    </dsp:sp>
    <dsp:sp modelId="{EEC13D5B-CD33-4589-BFA5-7BA6B0C1BB15}">
      <dsp:nvSpPr>
        <dsp:cNvPr id="0" name=""/>
        <dsp:cNvSpPr/>
      </dsp:nvSpPr>
      <dsp:spPr>
        <a:xfrm>
          <a:off x="5525697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1356686" y="0"/>
              </a:moveTo>
              <a:lnTo>
                <a:pt x="1356686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5003895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5024272" y="1069061"/>
        <a:ext cx="1002850" cy="654982"/>
      </dsp:txXfrm>
    </dsp:sp>
    <dsp:sp modelId="{C24F2270-8ED7-47D2-9F85-234A07C97831}">
      <dsp:nvSpPr>
        <dsp:cNvPr id="0" name=""/>
        <dsp:cNvSpPr/>
      </dsp:nvSpPr>
      <dsp:spPr>
        <a:xfrm>
          <a:off x="4847354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4325551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客户端</a:t>
          </a:r>
          <a:endParaRPr lang="en-US" sz="1700" kern="1200" dirty="0"/>
        </a:p>
      </dsp:txBody>
      <dsp:txXfrm>
        <a:off x="4345928" y="2043092"/>
        <a:ext cx="1002850" cy="654982"/>
      </dsp:txXfrm>
    </dsp:sp>
    <dsp:sp modelId="{3F94E4CE-4E29-4E50-8DF2-69E0BFA0D2E9}">
      <dsp:nvSpPr>
        <dsp:cNvPr id="0" name=""/>
        <dsp:cNvSpPr/>
      </dsp:nvSpPr>
      <dsp:spPr>
        <a:xfrm>
          <a:off x="5525697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5682238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移动端</a:t>
          </a:r>
          <a:endParaRPr lang="en-US" sz="1700" kern="1200" dirty="0"/>
        </a:p>
      </dsp:txBody>
      <dsp:txXfrm>
        <a:off x="5702615" y="2043092"/>
        <a:ext cx="1002850" cy="654982"/>
      </dsp:txXfrm>
    </dsp:sp>
    <dsp:sp modelId="{52EA4D95-5BE7-4CC4-8FE9-B74D67CBF6F1}">
      <dsp:nvSpPr>
        <dsp:cNvPr id="0" name=""/>
        <dsp:cNvSpPr/>
      </dsp:nvSpPr>
      <dsp:spPr>
        <a:xfrm>
          <a:off x="6882383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1356686" y="139147"/>
              </a:lnTo>
              <a:lnTo>
                <a:pt x="1356686" y="2782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717267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7737644" y="1069061"/>
        <a:ext cx="1002850" cy="654982"/>
      </dsp:txXfrm>
    </dsp:sp>
    <dsp:sp modelId="{C8D27CAE-61B0-4387-9463-7D3212052A0E}">
      <dsp:nvSpPr>
        <dsp:cNvPr id="0" name=""/>
        <dsp:cNvSpPr/>
      </dsp:nvSpPr>
      <dsp:spPr>
        <a:xfrm>
          <a:off x="8193350" y="1744421"/>
          <a:ext cx="91440" cy="2782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2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717267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智能客户端</a:t>
          </a:r>
          <a:endParaRPr lang="en-US" sz="1700" kern="1200" dirty="0"/>
        </a:p>
      </dsp:txBody>
      <dsp:txXfrm>
        <a:off x="7737644" y="2043092"/>
        <a:ext cx="1002850" cy="654982"/>
      </dsp:txXfrm>
    </dsp:sp>
    <dsp:sp modelId="{DB51306D-7587-4C58-8C34-559ED0BF1010}">
      <dsp:nvSpPr>
        <dsp:cNvPr id="0" name=""/>
        <dsp:cNvSpPr/>
      </dsp:nvSpPr>
      <dsp:spPr>
        <a:xfrm>
          <a:off x="7560727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7038924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功能设备</a:t>
          </a:r>
          <a:endParaRPr lang="en-US" sz="1700" kern="1200" dirty="0"/>
        </a:p>
      </dsp:txBody>
      <dsp:txXfrm>
        <a:off x="7059301" y="3017124"/>
        <a:ext cx="1002850" cy="654982"/>
      </dsp:txXfrm>
    </dsp:sp>
    <dsp:sp modelId="{257F7053-CD3E-4495-BB09-6C977AFDF0C3}">
      <dsp:nvSpPr>
        <dsp:cNvPr id="0" name=""/>
        <dsp:cNvSpPr/>
      </dsp:nvSpPr>
      <dsp:spPr>
        <a:xfrm>
          <a:off x="8239070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395611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传感器</a:t>
          </a:r>
          <a:endParaRPr lang="en-US" sz="1700" kern="1200" dirty="0"/>
        </a:p>
      </dsp:txBody>
      <dsp:txXfrm>
        <a:off x="8415988" y="3017124"/>
        <a:ext cx="1002850" cy="6549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287245" y="838776"/>
          <a:ext cx="2089583" cy="2089583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93257" y="1144788"/>
        <a:ext cx="1477559" cy="1477559"/>
      </dsp:txXfrm>
    </dsp:sp>
    <dsp:sp modelId="{BD52492E-D762-42EF-B49D-E2C8F3275F54}">
      <dsp:nvSpPr>
        <dsp:cNvPr id="0" name=""/>
        <dsp:cNvSpPr/>
      </dsp:nvSpPr>
      <dsp:spPr>
        <a:xfrm>
          <a:off x="1809641" y="372"/>
          <a:ext cx="1044791" cy="1044791"/>
        </a:xfrm>
        <a:prstGeom prst="ellipse">
          <a:avLst/>
        </a:prstGeom>
        <a:solidFill>
          <a:schemeClr val="accent3">
            <a:alpha val="50000"/>
            <a:hueOff val="2392453"/>
            <a:satOff val="-3376"/>
            <a:lumOff val="-1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平台</a:t>
          </a:r>
          <a:endParaRPr lang="en-US" sz="2600" kern="1200" dirty="0"/>
        </a:p>
      </dsp:txBody>
      <dsp:txXfrm>
        <a:off x="1962647" y="153378"/>
        <a:ext cx="738779" cy="738779"/>
      </dsp:txXfrm>
    </dsp:sp>
    <dsp:sp modelId="{71B4051D-A896-4239-A641-893858E504BF}">
      <dsp:nvSpPr>
        <dsp:cNvPr id="0" name=""/>
        <dsp:cNvSpPr/>
      </dsp:nvSpPr>
      <dsp:spPr>
        <a:xfrm>
          <a:off x="3170441" y="1361172"/>
          <a:ext cx="1044791" cy="1044791"/>
        </a:xfrm>
        <a:prstGeom prst="ellipse">
          <a:avLst/>
        </a:prstGeom>
        <a:solidFill>
          <a:schemeClr val="accent3">
            <a:alpha val="50000"/>
            <a:hueOff val="4784907"/>
            <a:satOff val="-6752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/>
            <a:t>平台</a:t>
          </a:r>
          <a:endParaRPr lang="en-US" sz="2600" kern="1200" dirty="0"/>
        </a:p>
      </dsp:txBody>
      <dsp:txXfrm>
        <a:off x="3323447" y="1514178"/>
        <a:ext cx="738779" cy="738779"/>
      </dsp:txXfrm>
    </dsp:sp>
    <dsp:sp modelId="{8B15F7D3-48FB-4F30-9ACC-6041CA64ECDF}">
      <dsp:nvSpPr>
        <dsp:cNvPr id="0" name=""/>
        <dsp:cNvSpPr/>
      </dsp:nvSpPr>
      <dsp:spPr>
        <a:xfrm>
          <a:off x="1809641" y="2721972"/>
          <a:ext cx="1044791" cy="1044791"/>
        </a:xfrm>
        <a:prstGeom prst="ellipse">
          <a:avLst/>
        </a:prstGeom>
        <a:solidFill>
          <a:schemeClr val="accent3">
            <a:alpha val="50000"/>
            <a:hueOff val="7177360"/>
            <a:satOff val="-10129"/>
            <a:lumOff val="-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平台</a:t>
          </a:r>
          <a:endParaRPr lang="en-US" sz="2600" kern="1200" dirty="0"/>
        </a:p>
      </dsp:txBody>
      <dsp:txXfrm>
        <a:off x="1962647" y="2874978"/>
        <a:ext cx="738779" cy="738779"/>
      </dsp:txXfrm>
    </dsp:sp>
    <dsp:sp modelId="{F97AFB26-6813-468F-AF9A-C307B011A56A}">
      <dsp:nvSpPr>
        <dsp:cNvPr id="0" name=""/>
        <dsp:cNvSpPr/>
      </dsp:nvSpPr>
      <dsp:spPr>
        <a:xfrm>
          <a:off x="448841" y="1361172"/>
          <a:ext cx="1044791" cy="1044791"/>
        </a:xfrm>
        <a:prstGeom prst="ellipse">
          <a:avLst/>
        </a:prstGeom>
        <a:solidFill>
          <a:schemeClr val="accent3">
            <a:alpha val="50000"/>
            <a:hueOff val="9569813"/>
            <a:satOff val="-13505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平台</a:t>
          </a:r>
          <a:endParaRPr lang="en-US" sz="2600" kern="1200" dirty="0"/>
        </a:p>
      </dsp:txBody>
      <dsp:txXfrm>
        <a:off x="601847" y="1514178"/>
        <a:ext cx="738779" cy="738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3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1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7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6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0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5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09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13" Type="http://schemas.openxmlformats.org/officeDocument/2006/relationships/diagramLayout" Target="../diagrams/layout24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12" Type="http://schemas.openxmlformats.org/officeDocument/2006/relationships/diagramData" Target="../diagrams/data24.xml"/><Relationship Id="rId2" Type="http://schemas.openxmlformats.org/officeDocument/2006/relationships/diagramData" Target="../diagrams/data22.xml"/><Relationship Id="rId16" Type="http://schemas.microsoft.com/office/2007/relationships/diagramDrawing" Target="../diagrams/drawing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5" Type="http://schemas.openxmlformats.org/officeDocument/2006/relationships/diagramColors" Target="../diagrams/colors24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Relationship Id="rId1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31.xml"/><Relationship Id="rId7" Type="http://schemas.openxmlformats.org/officeDocument/2006/relationships/image" Target="../media/image4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31.xml"/><Relationship Id="rId9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33.xml"/><Relationship Id="rId7" Type="http://schemas.openxmlformats.org/officeDocument/2006/relationships/image" Target="../media/image6.png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34.xml"/><Relationship Id="rId7" Type="http://schemas.openxmlformats.org/officeDocument/2006/relationships/image" Target="../media/image6.png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3.sv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312A6-174F-4295-9615-9893DBBAC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6C446-2C03-44F9-9077-11254E24E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智慧农贸及供应链平台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26E947-034C-4F07-9D66-DB4B8857F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93" y="331958"/>
            <a:ext cx="761571" cy="709801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257CEE-47DD-4EF2-B78C-75E15F70DF5D}"/>
              </a:ext>
            </a:extLst>
          </p:cNvPr>
          <p:cNvSpPr txBox="1"/>
          <p:nvPr/>
        </p:nvSpPr>
        <p:spPr>
          <a:xfrm>
            <a:off x="8406669" y="486803"/>
            <a:ext cx="334149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金中关信息技术研究院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AE15E2-B7D7-496D-A30B-FC5A51AA9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93" y="1041759"/>
            <a:ext cx="761571" cy="709801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82EF06-1950-488F-AFE9-370DE08FA0EC}"/>
              </a:ext>
            </a:extLst>
          </p:cNvPr>
          <p:cNvSpPr txBox="1"/>
          <p:nvPr/>
        </p:nvSpPr>
        <p:spPr>
          <a:xfrm>
            <a:off x="8406669" y="1196604"/>
            <a:ext cx="334149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江西同其成科技有限公司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7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与一般互联网平台的区别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202021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7667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4123093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4032965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中惠农通平台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584914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多平台联盟（品链区块链）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6733000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2773" y="1600200"/>
            <a:ext cx="4914900" cy="4571999"/>
          </a:xfrm>
        </p:spPr>
        <p:txBody>
          <a:bodyPr/>
          <a:lstStyle/>
          <a:p>
            <a:r>
              <a:rPr lang="zh-CN" altLang="en-US" dirty="0"/>
              <a:t>每个平台是一个完整的</a:t>
            </a:r>
            <a:r>
              <a:rPr lang="zh-CN" altLang="en-US" dirty="0">
                <a:solidFill>
                  <a:srgbClr val="C00000"/>
                </a:solidFill>
              </a:rPr>
              <a:t>生态单元</a:t>
            </a:r>
            <a:r>
              <a:rPr lang="zh-CN" altLang="en-US" dirty="0"/>
              <a:t>，可独立运营所有的日常业务</a:t>
            </a:r>
            <a:endParaRPr lang="en-US" altLang="zh-CN" dirty="0"/>
          </a:p>
          <a:p>
            <a:r>
              <a:rPr lang="zh-CN" altLang="en-US" dirty="0"/>
              <a:t>不同平台可</a:t>
            </a:r>
            <a:r>
              <a:rPr lang="zh-CN" altLang="en-US" dirty="0">
                <a:solidFill>
                  <a:srgbClr val="C00000"/>
                </a:solidFill>
              </a:rPr>
              <a:t>归属</a:t>
            </a:r>
            <a:r>
              <a:rPr lang="zh-CN" altLang="en-US" dirty="0"/>
              <a:t>于不同的商业主体</a:t>
            </a:r>
            <a:endParaRPr lang="en-US" altLang="zh-CN" dirty="0"/>
          </a:p>
          <a:p>
            <a:r>
              <a:rPr lang="zh-CN" altLang="en-US" dirty="0"/>
              <a:t>任意两个平台间可以自由地建立或者取消</a:t>
            </a:r>
            <a:r>
              <a:rPr lang="zh-CN" altLang="en-US" dirty="0">
                <a:solidFill>
                  <a:srgbClr val="C00000"/>
                </a:solidFill>
              </a:rPr>
              <a:t>联盟</a:t>
            </a:r>
            <a:r>
              <a:rPr lang="zh-CN" altLang="en-US" dirty="0"/>
              <a:t>关系</a:t>
            </a:r>
            <a:endParaRPr lang="en-US" altLang="zh-CN" dirty="0"/>
          </a:p>
          <a:p>
            <a:r>
              <a:rPr lang="zh-CN" altLang="en-US" dirty="0"/>
              <a:t>联盟的两个平台可</a:t>
            </a:r>
            <a:r>
              <a:rPr lang="zh-CN" altLang="en-US" dirty="0">
                <a:solidFill>
                  <a:srgbClr val="C00000"/>
                </a:solidFill>
              </a:rPr>
              <a:t>共享</a:t>
            </a:r>
            <a:r>
              <a:rPr lang="zh-CN" altLang="en-US" dirty="0"/>
              <a:t>数据和交易流程，多方参与的复杂交易流程可以无中介、跨平台地进行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联盟链数据共享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857520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8DDB616-E187-43D9-BD86-261EC88D8B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3318789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品链服务器结构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D33C90E-4EC2-4C67-810C-A4CD5E3E7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90158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98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部署方案（研发及初期）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4128151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9086457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592568" y="6141747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月租约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10,000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899164" y="343878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438784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04749" y="30720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966559" y="2932927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52714" y="4801197"/>
            <a:ext cx="1" cy="589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529551" y="438879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9076750" y="4373133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10000649" y="30563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9399914" y="4795308"/>
            <a:ext cx="1" cy="589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608204" y="4691590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936382" y="4701038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890974" y="3073128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E4F90-DA2B-4C8C-9DF7-DD2DD5E1A05F}"/>
              </a:ext>
            </a:extLst>
          </p:cNvPr>
          <p:cNvSpPr/>
          <p:nvPr/>
        </p:nvSpPr>
        <p:spPr>
          <a:xfrm>
            <a:off x="2328420" y="5356436"/>
            <a:ext cx="2479250" cy="457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部署方案（成熟期</a:t>
            </a:r>
            <a:r>
              <a:rPr lang="en-US" altLang="zh-CN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三：典型部署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Content Placeholder 8">
            <a:extLst>
              <a:ext uri="{FF2B5EF4-FFF2-40B4-BE49-F238E27FC236}">
                <a16:creationId xmlns:a16="http://schemas.microsoft.com/office/drawing/2014/main" id="{655D2315-CDEC-43A0-84C1-C4B8AC4E2F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5277578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二：高级部署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51403739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9A0EB05-9F32-47F0-B8F1-A2E49D5989A5}"/>
              </a:ext>
            </a:extLst>
          </p:cNvPr>
          <p:cNvSpPr txBox="1"/>
          <p:nvPr/>
        </p:nvSpPr>
        <p:spPr>
          <a:xfrm>
            <a:off x="2477941" y="615621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50,000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592568" y="6141747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80,000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53DAE5-5B9C-45B5-AEFE-F336A6CEDA4A}"/>
              </a:ext>
            </a:extLst>
          </p:cNvPr>
          <p:cNvCxnSpPr/>
          <p:nvPr/>
        </p:nvCxnSpPr>
        <p:spPr>
          <a:xfrm>
            <a:off x="4863617" y="341158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844C14-421E-4D9A-81F0-FA27CFD00763}"/>
              </a:ext>
            </a:extLst>
          </p:cNvPr>
          <p:cNvCxnSpPr>
            <a:cxnSpLocks/>
          </p:cNvCxnSpPr>
          <p:nvPr/>
        </p:nvCxnSpPr>
        <p:spPr>
          <a:xfrm flipH="1">
            <a:off x="1325741" y="341158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429927-C359-4EAD-A38D-93EFE722E922}"/>
              </a:ext>
            </a:extLst>
          </p:cNvPr>
          <p:cNvSpPr txBox="1"/>
          <p:nvPr/>
        </p:nvSpPr>
        <p:spPr>
          <a:xfrm>
            <a:off x="1450348" y="3044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B6D70FAA-F14C-4A88-8099-7030FC8A5680}"/>
              </a:ext>
            </a:extLst>
          </p:cNvPr>
          <p:cNvSpPr/>
          <p:nvPr/>
        </p:nvSpPr>
        <p:spPr>
          <a:xfrm>
            <a:off x="2912158" y="2651202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A93754-2D51-4804-B369-4EE8BD1BFE2E}"/>
              </a:ext>
            </a:extLst>
          </p:cNvPr>
          <p:cNvSpPr txBox="1"/>
          <p:nvPr/>
        </p:nvSpPr>
        <p:spPr>
          <a:xfrm>
            <a:off x="4946248" y="3029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C10DF9-8261-4BC1-BAF7-37F5DCADDFE0}"/>
              </a:ext>
            </a:extLst>
          </p:cNvPr>
          <p:cNvSpPr/>
          <p:nvPr/>
        </p:nvSpPr>
        <p:spPr>
          <a:xfrm>
            <a:off x="2510267" y="3468862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30D16E-FD4F-4BA6-8A6B-BE26051D3C1F}"/>
              </a:ext>
            </a:extLst>
          </p:cNvPr>
          <p:cNvSpPr/>
          <p:nvPr/>
        </p:nvSpPr>
        <p:spPr>
          <a:xfrm>
            <a:off x="4064468" y="3468862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609CCE-8E6B-4658-B6AC-30EBB8C75241}"/>
              </a:ext>
            </a:extLst>
          </p:cNvPr>
          <p:cNvSpPr/>
          <p:nvPr/>
        </p:nvSpPr>
        <p:spPr>
          <a:xfrm>
            <a:off x="2492819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A3C78C-602C-47E7-8A6E-0FDC9271772B}"/>
              </a:ext>
            </a:extLst>
          </p:cNvPr>
          <p:cNvSpPr/>
          <p:nvPr/>
        </p:nvSpPr>
        <p:spPr>
          <a:xfrm>
            <a:off x="4047020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9975190" y="3482000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6368589" y="3482000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6493196" y="30995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7958732" y="2634729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9989096" y="30995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B9D3A9-A241-4FD7-9ADB-29912ABFB7D5}"/>
              </a:ext>
            </a:extLst>
          </p:cNvPr>
          <p:cNvSpPr/>
          <p:nvPr/>
        </p:nvSpPr>
        <p:spPr>
          <a:xfrm>
            <a:off x="7529090" y="3466761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B569F1-AA10-4611-91F9-4FC5E7B488FE}"/>
              </a:ext>
            </a:extLst>
          </p:cNvPr>
          <p:cNvSpPr/>
          <p:nvPr/>
        </p:nvSpPr>
        <p:spPr>
          <a:xfrm>
            <a:off x="9121223" y="3461650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8FCA69-05EF-4D6C-A5B5-69129C03BBFF}"/>
              </a:ext>
            </a:extLst>
          </p:cNvPr>
          <p:cNvSpPr/>
          <p:nvPr/>
        </p:nvSpPr>
        <p:spPr>
          <a:xfrm>
            <a:off x="6946241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A81EA0D-4650-4234-9638-1425DE6DE804}"/>
              </a:ext>
            </a:extLst>
          </p:cNvPr>
          <p:cNvSpPr/>
          <p:nvPr/>
        </p:nvSpPr>
        <p:spPr>
          <a:xfrm>
            <a:off x="9699181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域名资源分配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94924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E9E8-D8A7-47BA-8564-5CCEFD38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4681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0ED6DD-D8FB-4E6F-A26E-C91DA35871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205100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4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0429984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5DF3-B6DE-46ED-BE50-B4629F09B4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3833880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A51EB-1782-4DC4-B0D1-A817FFEE20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6699F2-54F3-4F8D-9157-076C723A186C}"/>
              </a:ext>
            </a:extLst>
          </p:cNvPr>
          <p:cNvSpPr/>
          <p:nvPr/>
        </p:nvSpPr>
        <p:spPr>
          <a:xfrm>
            <a:off x="2055044" y="4015819"/>
            <a:ext cx="405352" cy="859352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sz="1400" dirty="0"/>
              <a:t>体验馆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CE43AC4-F009-4D2E-8EB0-54AC1474C856}"/>
              </a:ext>
            </a:extLst>
          </p:cNvPr>
          <p:cNvSpPr/>
          <p:nvPr/>
        </p:nvSpPr>
        <p:spPr>
          <a:xfrm>
            <a:off x="3890178" y="4094639"/>
            <a:ext cx="2064218" cy="3077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品控及配送中心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市场、商户、供应、产源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84C37-AF93-47F9-B738-AE8B3B37AB22}"/>
              </a:ext>
            </a:extLst>
          </p:cNvPr>
          <p:cNvSpPr/>
          <p:nvPr/>
        </p:nvSpPr>
        <p:spPr>
          <a:xfrm>
            <a:off x="1155672" y="1560179"/>
            <a:ext cx="2691421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深农批发（板块）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6051B-B025-4659-9454-BFCF00B0F25C}"/>
              </a:ext>
            </a:extLst>
          </p:cNvPr>
          <p:cNvSpPr/>
          <p:nvPr/>
        </p:nvSpPr>
        <p:spPr>
          <a:xfrm>
            <a:off x="3949764" y="1560179"/>
            <a:ext cx="4633106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臻琪小而美（板块）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83F1-8F06-4BB6-8880-255DB90F61B1}"/>
              </a:ext>
            </a:extLst>
          </p:cNvPr>
          <p:cNvSpPr/>
          <p:nvPr/>
        </p:nvSpPr>
        <p:spPr>
          <a:xfrm>
            <a:off x="8723434" y="1560177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穹苍板块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A39FD-A806-4AB6-9286-5EC1381B5990}"/>
              </a:ext>
            </a:extLst>
          </p:cNvPr>
          <p:cNvSpPr/>
          <p:nvPr/>
        </p:nvSpPr>
        <p:spPr>
          <a:xfrm>
            <a:off x="3416531" y="4838008"/>
            <a:ext cx="2533258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B7636-3E81-41F5-BBBD-3477C5EE70FE}"/>
              </a:ext>
            </a:extLst>
          </p:cNvPr>
          <p:cNvSpPr/>
          <p:nvPr/>
        </p:nvSpPr>
        <p:spPr>
          <a:xfrm>
            <a:off x="6096000" y="4838007"/>
            <a:ext cx="1917057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327316-489A-4D69-BC1D-EAA58430D282}"/>
              </a:ext>
            </a:extLst>
          </p:cNvPr>
          <p:cNvSpPr/>
          <p:nvPr/>
        </p:nvSpPr>
        <p:spPr>
          <a:xfrm>
            <a:off x="4140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6ED4ED-8B0C-465F-88B0-9A8D4B8214CA}"/>
              </a:ext>
            </a:extLst>
          </p:cNvPr>
          <p:cNvSpPr/>
          <p:nvPr/>
        </p:nvSpPr>
        <p:spPr>
          <a:xfrm>
            <a:off x="47238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1D970E-F9F2-48F3-ABC7-3C60A62E6933}"/>
              </a:ext>
            </a:extLst>
          </p:cNvPr>
          <p:cNvSpPr/>
          <p:nvPr/>
        </p:nvSpPr>
        <p:spPr>
          <a:xfrm>
            <a:off x="228044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A3640-D907-499D-9A14-FDEB24C47453}"/>
              </a:ext>
            </a:extLst>
          </p:cNvPr>
          <p:cNvSpPr/>
          <p:nvPr/>
        </p:nvSpPr>
        <p:spPr>
          <a:xfrm>
            <a:off x="30591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24981E-5289-40B6-84C3-6617DEDE591E}"/>
              </a:ext>
            </a:extLst>
          </p:cNvPr>
          <p:cNvSpPr/>
          <p:nvPr/>
        </p:nvSpPr>
        <p:spPr>
          <a:xfrm>
            <a:off x="729362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E51520-8556-4050-94D0-161FF5FA5584}"/>
              </a:ext>
            </a:extLst>
          </p:cNvPr>
          <p:cNvSpPr/>
          <p:nvPr/>
        </p:nvSpPr>
        <p:spPr>
          <a:xfrm>
            <a:off x="787700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423E6C-55B7-417F-9527-8295138B48A1}"/>
              </a:ext>
            </a:extLst>
          </p:cNvPr>
          <p:cNvSpPr/>
          <p:nvPr/>
        </p:nvSpPr>
        <p:spPr>
          <a:xfrm>
            <a:off x="5724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B9E4D0-367D-4647-8776-B847B56437D2}"/>
              </a:ext>
            </a:extLst>
          </p:cNvPr>
          <p:cNvSpPr/>
          <p:nvPr/>
        </p:nvSpPr>
        <p:spPr>
          <a:xfrm>
            <a:off x="6300575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100A33-9066-41B9-9636-CD18D5A34EF5}"/>
              </a:ext>
            </a:extLst>
          </p:cNvPr>
          <p:cNvSpPr/>
          <p:nvPr/>
        </p:nvSpPr>
        <p:spPr>
          <a:xfrm>
            <a:off x="1517531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949313-9F69-43CC-A921-1A94082A502C}"/>
              </a:ext>
            </a:extLst>
          </p:cNvPr>
          <p:cNvSpPr/>
          <p:nvPr/>
        </p:nvSpPr>
        <p:spPr>
          <a:xfrm>
            <a:off x="902146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F60C15-260C-4C9B-B57A-F765123BA4F5}"/>
              </a:ext>
            </a:extLst>
          </p:cNvPr>
          <p:cNvSpPr/>
          <p:nvPr/>
        </p:nvSpPr>
        <p:spPr>
          <a:xfrm>
            <a:off x="3745181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C26EF7-2D47-4465-8F97-831EB89FFA5C}"/>
              </a:ext>
            </a:extLst>
          </p:cNvPr>
          <p:cNvSpPr/>
          <p:nvPr/>
        </p:nvSpPr>
        <p:spPr>
          <a:xfrm>
            <a:off x="443461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37D116-394A-4C85-876C-12ABFFF4198F}"/>
              </a:ext>
            </a:extLst>
          </p:cNvPr>
          <p:cNvSpPr/>
          <p:nvPr/>
        </p:nvSpPr>
        <p:spPr>
          <a:xfrm>
            <a:off x="643478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51BFF1-37B1-4452-9473-A9E6C98F9690}"/>
              </a:ext>
            </a:extLst>
          </p:cNvPr>
          <p:cNvSpPr/>
          <p:nvPr/>
        </p:nvSpPr>
        <p:spPr>
          <a:xfrm>
            <a:off x="7251297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1B3AE6-F5EC-4D41-81CA-7F8F7C30ECD0}"/>
              </a:ext>
            </a:extLst>
          </p:cNvPr>
          <p:cNvSpPr/>
          <p:nvPr/>
        </p:nvSpPr>
        <p:spPr>
          <a:xfrm>
            <a:off x="5123666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2DB338-2B39-4944-A6F3-F24811E87B26}"/>
              </a:ext>
            </a:extLst>
          </p:cNvPr>
          <p:cNvCxnSpPr>
            <a:cxnSpLocks/>
            <a:stCxn id="26" idx="0"/>
            <a:endCxn id="14" idx="4"/>
          </p:cNvCxnSpPr>
          <p:nvPr/>
        </p:nvCxnSpPr>
        <p:spPr>
          <a:xfrm flipV="1">
            <a:off x="4712660" y="2621602"/>
            <a:ext cx="289214" cy="249468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DAC1F-3B82-430E-B568-9A783CB08447}"/>
              </a:ext>
            </a:extLst>
          </p:cNvPr>
          <p:cNvCxnSpPr>
            <a:cxnSpLocks/>
            <a:stCxn id="26" idx="7"/>
            <a:endCxn id="22" idx="4"/>
          </p:cNvCxnSpPr>
          <p:nvPr/>
        </p:nvCxnSpPr>
        <p:spPr>
          <a:xfrm flipV="1">
            <a:off x="4909265" y="2621602"/>
            <a:ext cx="1669352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013AA-392F-49A5-93A1-C628BD5C4C62}"/>
              </a:ext>
            </a:extLst>
          </p:cNvPr>
          <p:cNvCxnSpPr>
            <a:cxnSpLocks/>
            <a:stCxn id="26" idx="1"/>
            <a:endCxn id="18" idx="4"/>
          </p:cNvCxnSpPr>
          <p:nvPr/>
        </p:nvCxnSpPr>
        <p:spPr>
          <a:xfrm flipH="1" flipV="1">
            <a:off x="3337174" y="2621602"/>
            <a:ext cx="1178881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C050A8-6B8C-45A9-B2E6-EA4B855C23CB}"/>
              </a:ext>
            </a:extLst>
          </p:cNvPr>
          <p:cNvSpPr txBox="1"/>
          <p:nvPr/>
        </p:nvSpPr>
        <p:spPr>
          <a:xfrm>
            <a:off x="4005212" y="3199849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18C836-513C-4AB8-8B99-2C7D4DD1FF96}"/>
              </a:ext>
            </a:extLst>
          </p:cNvPr>
          <p:cNvSpPr txBox="1"/>
          <p:nvPr/>
        </p:nvSpPr>
        <p:spPr>
          <a:xfrm>
            <a:off x="2905565" y="3750157"/>
            <a:ext cx="98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806110-8A7F-4FF2-9A8D-54AEB6F1CB35}"/>
              </a:ext>
            </a:extLst>
          </p:cNvPr>
          <p:cNvSpPr txBox="1"/>
          <p:nvPr/>
        </p:nvSpPr>
        <p:spPr>
          <a:xfrm>
            <a:off x="5771371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B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162DF-2914-435C-97EA-064DB45AFD1D}"/>
              </a:ext>
            </a:extLst>
          </p:cNvPr>
          <p:cNvSpPr txBox="1"/>
          <p:nvPr/>
        </p:nvSpPr>
        <p:spPr>
          <a:xfrm>
            <a:off x="7566387" y="2607924"/>
            <a:ext cx="809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C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2D0CCE-AA3B-464F-9F7B-9CB25CA3BCD3}"/>
              </a:ext>
            </a:extLst>
          </p:cNvPr>
          <p:cNvSpPr txBox="1"/>
          <p:nvPr/>
        </p:nvSpPr>
        <p:spPr>
          <a:xfrm>
            <a:off x="4265643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E96CFE-E3E2-43C0-99DA-9365A1ED37B4}"/>
              </a:ext>
            </a:extLst>
          </p:cNvPr>
          <p:cNvSpPr/>
          <p:nvPr/>
        </p:nvSpPr>
        <p:spPr>
          <a:xfrm>
            <a:off x="9974790" y="1560176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养老用品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BA23B17-56BC-479E-BF57-9A10897C3CD7}"/>
              </a:ext>
            </a:extLst>
          </p:cNvPr>
          <p:cNvSpPr/>
          <p:nvPr/>
        </p:nvSpPr>
        <p:spPr>
          <a:xfrm>
            <a:off x="10281690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BE1E94-E376-471C-BB64-89D4AD00828A}"/>
              </a:ext>
            </a:extLst>
          </p:cNvPr>
          <p:cNvSpPr txBox="1"/>
          <p:nvPr/>
        </p:nvSpPr>
        <p:spPr>
          <a:xfrm>
            <a:off x="8155046" y="3266581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板块代表品牌或归类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跨板块的商品没有对比性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B5DDC3-0E66-4F05-956C-40F88B5EE66C}"/>
              </a:ext>
            </a:extLst>
          </p:cNvPr>
          <p:cNvSpPr txBox="1"/>
          <p:nvPr/>
        </p:nvSpPr>
        <p:spPr>
          <a:xfrm>
            <a:off x="4910862" y="3534062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5DDAA9-80F9-4E5A-9BE2-5FE4D0267022}"/>
              </a:ext>
            </a:extLst>
          </p:cNvPr>
          <p:cNvSpPr txBox="1"/>
          <p:nvPr/>
        </p:nvSpPr>
        <p:spPr>
          <a:xfrm>
            <a:off x="6164453" y="3963446"/>
            <a:ext cx="184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BF0102"/>
                </a:solidFill>
              </a:rPr>
              <a:t>东南西北中</a:t>
            </a:r>
            <a:endParaRPr lang="en-US" dirty="0">
              <a:solidFill>
                <a:srgbClr val="BF0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103002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B34B63-165B-4204-800D-EEF5184EFBF7}"/>
              </a:ext>
            </a:extLst>
          </p:cNvPr>
          <p:cNvSpPr/>
          <p:nvPr/>
        </p:nvSpPr>
        <p:spPr>
          <a:xfrm>
            <a:off x="1105659" y="3474012"/>
            <a:ext cx="9980682" cy="45719"/>
          </a:xfrm>
          <a:prstGeom prst="rect">
            <a:avLst/>
          </a:prstGeom>
          <a:solidFill>
            <a:srgbClr val="BF0102"/>
          </a:solidFill>
          <a:ln>
            <a:solidFill>
              <a:srgbClr val="BF0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典型组织层次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F7A022AD-1CEE-4F32-9D79-7342A7E283E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3258591"/>
              </p:ext>
            </p:extLst>
          </p:nvPr>
        </p:nvGraphicFramePr>
        <p:xfrm>
          <a:off x="2446444" y="3703103"/>
          <a:ext cx="1667328" cy="1736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B0387C3-641F-489B-8742-A4D8BB8D0469}"/>
              </a:ext>
            </a:extLst>
          </p:cNvPr>
          <p:cNvSpPr/>
          <p:nvPr/>
        </p:nvSpPr>
        <p:spPr>
          <a:xfrm>
            <a:off x="5723720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总经办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2D2288-5C42-4C54-9919-847EC03CE185}"/>
              </a:ext>
            </a:extLst>
          </p:cNvPr>
          <p:cNvSpPr/>
          <p:nvPr/>
        </p:nvSpPr>
        <p:spPr>
          <a:xfrm>
            <a:off x="4346548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95DA1F-34FD-4220-87AF-F552F39D4BD9}"/>
              </a:ext>
            </a:extLst>
          </p:cNvPr>
          <p:cNvSpPr/>
          <p:nvPr/>
        </p:nvSpPr>
        <p:spPr>
          <a:xfrm>
            <a:off x="7100892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4CAE7-33A5-4B4F-A27A-22A870EDB949}"/>
              </a:ext>
            </a:extLst>
          </p:cNvPr>
          <p:cNvSpPr/>
          <p:nvPr/>
        </p:nvSpPr>
        <p:spPr>
          <a:xfrm>
            <a:off x="3658392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01A611-9093-4A9B-A2FF-5F5231F89F31}"/>
              </a:ext>
            </a:extLst>
          </p:cNvPr>
          <p:cNvSpPr/>
          <p:nvPr/>
        </p:nvSpPr>
        <p:spPr>
          <a:xfrm>
            <a:off x="642883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D78AFB-EF30-4E0C-B751-82616D7130AB}"/>
              </a:ext>
            </a:extLst>
          </p:cNvPr>
          <p:cNvSpPr/>
          <p:nvPr/>
        </p:nvSpPr>
        <p:spPr>
          <a:xfrm>
            <a:off x="781405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市场运营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7251EE-4DEF-45FE-A044-A5EF7A61337B}"/>
              </a:ext>
            </a:extLst>
          </p:cNvPr>
          <p:cNvSpPr/>
          <p:nvPr/>
        </p:nvSpPr>
        <p:spPr>
          <a:xfrm>
            <a:off x="504361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质量控制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Content Placeholder 14">
            <a:extLst>
              <a:ext uri="{FF2B5EF4-FFF2-40B4-BE49-F238E27FC236}">
                <a16:creationId xmlns:a16="http://schemas.microsoft.com/office/drawing/2014/main" id="{74503348-68B3-4B5F-A057-BEDD28CD6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905753"/>
              </p:ext>
            </p:extLst>
          </p:nvPr>
        </p:nvGraphicFramePr>
        <p:xfrm>
          <a:off x="5861223" y="3988848"/>
          <a:ext cx="1036528" cy="117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9" name="Content Placeholder 14">
            <a:extLst>
              <a:ext uri="{FF2B5EF4-FFF2-40B4-BE49-F238E27FC236}">
                <a16:creationId xmlns:a16="http://schemas.microsoft.com/office/drawing/2014/main" id="{FC534CD4-A3E8-4EAE-A336-B4CCFE52C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907243"/>
              </p:ext>
            </p:extLst>
          </p:nvPr>
        </p:nvGraphicFramePr>
        <p:xfrm>
          <a:off x="8648817" y="3708799"/>
          <a:ext cx="1463090" cy="1609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2" name="Arrow: Left-Right-Up 31">
            <a:extLst>
              <a:ext uri="{FF2B5EF4-FFF2-40B4-BE49-F238E27FC236}">
                <a16:creationId xmlns:a16="http://schemas.microsoft.com/office/drawing/2014/main" id="{6C098FA4-2F8D-4263-A74F-367CF311C7CF}"/>
              </a:ext>
            </a:extLst>
          </p:cNvPr>
          <p:cNvSpPr/>
          <p:nvPr/>
        </p:nvSpPr>
        <p:spPr>
          <a:xfrm>
            <a:off x="4207483" y="3386531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Arrow: Left-Right-Up 32">
            <a:extLst>
              <a:ext uri="{FF2B5EF4-FFF2-40B4-BE49-F238E27FC236}">
                <a16:creationId xmlns:a16="http://schemas.microsoft.com/office/drawing/2014/main" id="{B6C67F2D-739C-46E7-95A1-70734A1D9A24}"/>
              </a:ext>
            </a:extLst>
          </p:cNvPr>
          <p:cNvSpPr/>
          <p:nvPr/>
        </p:nvSpPr>
        <p:spPr>
          <a:xfrm>
            <a:off x="6992418" y="3344222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A193C2-F27A-4132-9BBE-39277C7469DD}"/>
              </a:ext>
            </a:extLst>
          </p:cNvPr>
          <p:cNvSpPr txBox="1"/>
          <p:nvPr/>
        </p:nvSpPr>
        <p:spPr>
          <a:xfrm>
            <a:off x="2667600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30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59651D-6895-44BC-8EC5-7E8FB36B64E2}"/>
              </a:ext>
            </a:extLst>
          </p:cNvPr>
          <p:cNvSpPr txBox="1"/>
          <p:nvPr/>
        </p:nvSpPr>
        <p:spPr>
          <a:xfrm>
            <a:off x="5931276" y="547506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5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AE6FA1-1D57-4E6E-8D9D-93D4110C09EB}"/>
              </a:ext>
            </a:extLst>
          </p:cNvPr>
          <p:cNvSpPr txBox="1"/>
          <p:nvPr/>
        </p:nvSpPr>
        <p:spPr>
          <a:xfrm>
            <a:off x="8767854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60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86C698-CCAC-4098-97DE-52A417F08A7F}"/>
              </a:ext>
            </a:extLst>
          </p:cNvPr>
          <p:cNvSpPr txBox="1"/>
          <p:nvPr/>
        </p:nvSpPr>
        <p:spPr>
          <a:xfrm>
            <a:off x="982160" y="21404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E830B-AE43-43A9-8937-4D1C68C37B72}"/>
              </a:ext>
            </a:extLst>
          </p:cNvPr>
          <p:cNvSpPr txBox="1"/>
          <p:nvPr/>
        </p:nvSpPr>
        <p:spPr>
          <a:xfrm>
            <a:off x="982159" y="43402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供应链收入分配和费用构成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多业务类型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8771873"/>
              </p:ext>
            </p:extLst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商户订货交易和结算（同平台以及跨平台）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4F2713-376D-47BB-B289-A6C1BC683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456198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9B4612B-D606-44FF-A7F5-36B7F9C83A93}"/>
              </a:ext>
            </a:extLst>
          </p:cNvPr>
          <p:cNvSpPr/>
          <p:nvPr/>
        </p:nvSpPr>
        <p:spPr>
          <a:xfrm>
            <a:off x="3143128" y="542156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F6B972B-3A0A-47F7-A43B-2356EE4DF22E}"/>
              </a:ext>
            </a:extLst>
          </p:cNvPr>
          <p:cNvSpPr/>
          <p:nvPr/>
        </p:nvSpPr>
        <p:spPr>
          <a:xfrm>
            <a:off x="3797950" y="4417367"/>
            <a:ext cx="893004" cy="8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平台公账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42CE83-8C11-4BA3-B0E6-F75540609C5A}"/>
              </a:ext>
            </a:extLst>
          </p:cNvPr>
          <p:cNvSpPr txBox="1"/>
          <p:nvPr/>
        </p:nvSpPr>
        <p:spPr>
          <a:xfrm>
            <a:off x="2275124" y="4429614"/>
            <a:ext cx="120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结算分配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23F438-149B-4BA7-8092-0DA2156976D8}"/>
              </a:ext>
            </a:extLst>
          </p:cNvPr>
          <p:cNvSpPr txBox="1"/>
          <p:nvPr/>
        </p:nvSpPr>
        <p:spPr>
          <a:xfrm>
            <a:off x="5072908" y="4110151"/>
            <a:ext cx="931168" cy="31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支付到账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051913-F6A0-4782-B2F1-DF46EF5D5E27}"/>
              </a:ext>
            </a:extLst>
          </p:cNvPr>
          <p:cNvSpPr txBox="1"/>
          <p:nvPr/>
        </p:nvSpPr>
        <p:spPr>
          <a:xfrm>
            <a:off x="1725225" y="6024751"/>
            <a:ext cx="331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同平台订货，四个主体参加了流程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8CA26D-F4CD-4668-B07A-589EB9BB5D27}"/>
              </a:ext>
            </a:extLst>
          </p:cNvPr>
          <p:cNvSpPr/>
          <p:nvPr/>
        </p:nvSpPr>
        <p:spPr>
          <a:xfrm>
            <a:off x="2281058" y="53489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DA9FDE-926E-4F4F-A950-9057C2D2356C}"/>
              </a:ext>
            </a:extLst>
          </p:cNvPr>
          <p:cNvSpPr/>
          <p:nvPr/>
        </p:nvSpPr>
        <p:spPr>
          <a:xfrm>
            <a:off x="1961750" y="4609001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分拣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45C12-E410-4FBD-AC00-2E6C77737FE2}"/>
              </a:ext>
            </a:extLst>
          </p:cNvPr>
          <p:cNvSpPr/>
          <p:nvPr/>
        </p:nvSpPr>
        <p:spPr>
          <a:xfrm>
            <a:off x="2266544" y="38544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463B0F5-B823-4A8F-931C-046551A6F256}"/>
              </a:ext>
            </a:extLst>
          </p:cNvPr>
          <p:cNvSpPr/>
          <p:nvPr/>
        </p:nvSpPr>
        <p:spPr>
          <a:xfrm>
            <a:off x="3143128" y="3789510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570247-A576-499E-ABBC-2736C903DD7D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>
            <a:off x="2442678" y="4848248"/>
            <a:ext cx="1355272" cy="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63D8A5-3FCE-4219-AA6D-809557D9D5E6}"/>
              </a:ext>
            </a:extLst>
          </p:cNvPr>
          <p:cNvCxnSpPr>
            <a:cxnSpLocks/>
            <a:stCxn id="32" idx="2"/>
            <a:endCxn id="27" idx="5"/>
          </p:cNvCxnSpPr>
          <p:nvPr/>
        </p:nvCxnSpPr>
        <p:spPr>
          <a:xfrm flipH="1" flipV="1">
            <a:off x="2677042" y="4262914"/>
            <a:ext cx="1120908" cy="585334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E07603-2A04-4B41-83DE-9B7651D8A022}"/>
              </a:ext>
            </a:extLst>
          </p:cNvPr>
          <p:cNvCxnSpPr>
            <a:cxnSpLocks/>
            <a:stCxn id="32" idx="2"/>
            <a:endCxn id="12" idx="7"/>
          </p:cNvCxnSpPr>
          <p:nvPr/>
        </p:nvCxnSpPr>
        <p:spPr>
          <a:xfrm flipH="1">
            <a:off x="3553626" y="4848248"/>
            <a:ext cx="244324" cy="64339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DDBAC8-FA29-431F-8E97-A7D881714D49}"/>
              </a:ext>
            </a:extLst>
          </p:cNvPr>
          <p:cNvCxnSpPr>
            <a:cxnSpLocks/>
            <a:stCxn id="32" idx="2"/>
            <a:endCxn id="25" idx="7"/>
          </p:cNvCxnSpPr>
          <p:nvPr/>
        </p:nvCxnSpPr>
        <p:spPr>
          <a:xfrm flipH="1">
            <a:off x="2691556" y="4848248"/>
            <a:ext cx="1106394" cy="57082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0209D71-58FA-4AD8-B21E-22087E3C6303}"/>
              </a:ext>
            </a:extLst>
          </p:cNvPr>
          <p:cNvSpPr txBox="1"/>
          <p:nvPr/>
        </p:nvSpPr>
        <p:spPr>
          <a:xfrm>
            <a:off x="3921457" y="2898977"/>
            <a:ext cx="138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线上支付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Flowchart: Terminator 164">
            <a:extLst>
              <a:ext uri="{FF2B5EF4-FFF2-40B4-BE49-F238E27FC236}">
                <a16:creationId xmlns:a16="http://schemas.microsoft.com/office/drawing/2014/main" id="{39D53E96-42DC-4668-B698-F2C10B207692}"/>
              </a:ext>
            </a:extLst>
          </p:cNvPr>
          <p:cNvSpPr/>
          <p:nvPr/>
        </p:nvSpPr>
        <p:spPr>
          <a:xfrm>
            <a:off x="4199001" y="5498329"/>
            <a:ext cx="1326243" cy="3223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区块链账本</a:t>
            </a:r>
            <a:endParaRPr lang="en-US" sz="1200" dirty="0"/>
          </a:p>
        </p:txBody>
      </p:sp>
      <p:sp>
        <p:nvSpPr>
          <p:cNvPr id="166" name="Flowchart: Terminator 165">
            <a:extLst>
              <a:ext uri="{FF2B5EF4-FFF2-40B4-BE49-F238E27FC236}">
                <a16:creationId xmlns:a16="http://schemas.microsoft.com/office/drawing/2014/main" id="{5DB05173-6ACF-441D-B9CF-ED1F6202EB7C}"/>
              </a:ext>
            </a:extLst>
          </p:cNvPr>
          <p:cNvSpPr/>
          <p:nvPr/>
        </p:nvSpPr>
        <p:spPr>
          <a:xfrm>
            <a:off x="6692456" y="5491638"/>
            <a:ext cx="1326243" cy="3223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区块链账本</a:t>
            </a:r>
            <a:endParaRPr lang="en-US" sz="1200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6FE17F4-078A-465A-A77B-26A7756EF0F1}"/>
              </a:ext>
            </a:extLst>
          </p:cNvPr>
          <p:cNvSpPr/>
          <p:nvPr/>
        </p:nvSpPr>
        <p:spPr>
          <a:xfrm>
            <a:off x="7697569" y="4417367"/>
            <a:ext cx="893004" cy="8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平台公账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1EE32A30-98ED-4B64-88A6-76FAA28585CF}"/>
              </a:ext>
            </a:extLst>
          </p:cNvPr>
          <p:cNvSpPr/>
          <p:nvPr/>
        </p:nvSpPr>
        <p:spPr>
          <a:xfrm>
            <a:off x="8704983" y="5413567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9E2A1D-C08B-4836-903E-D40D24E4FB9B}"/>
              </a:ext>
            </a:extLst>
          </p:cNvPr>
          <p:cNvSpPr/>
          <p:nvPr/>
        </p:nvSpPr>
        <p:spPr>
          <a:xfrm>
            <a:off x="9522876" y="53489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13023E1-8139-47AF-9952-F37D8CD1C95A}"/>
              </a:ext>
            </a:extLst>
          </p:cNvPr>
          <p:cNvCxnSpPr>
            <a:cxnSpLocks/>
            <a:stCxn id="32" idx="6"/>
            <a:endCxn id="173" idx="2"/>
          </p:cNvCxnSpPr>
          <p:nvPr/>
        </p:nvCxnSpPr>
        <p:spPr>
          <a:xfrm>
            <a:off x="4690954" y="4848248"/>
            <a:ext cx="3006615" cy="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F721161-61FD-4554-803C-E1C9DD20C6EC}"/>
              </a:ext>
            </a:extLst>
          </p:cNvPr>
          <p:cNvCxnSpPr>
            <a:cxnSpLocks/>
            <a:stCxn id="173" idx="6"/>
            <a:endCxn id="174" idx="1"/>
          </p:cNvCxnSpPr>
          <p:nvPr/>
        </p:nvCxnSpPr>
        <p:spPr>
          <a:xfrm>
            <a:off x="8590573" y="4848248"/>
            <a:ext cx="184840" cy="635393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FBB00A6-5BEF-40B3-9180-8F9FF29A0785}"/>
              </a:ext>
            </a:extLst>
          </p:cNvPr>
          <p:cNvCxnSpPr>
            <a:cxnSpLocks/>
            <a:stCxn id="173" idx="6"/>
            <a:endCxn id="175" idx="1"/>
          </p:cNvCxnSpPr>
          <p:nvPr/>
        </p:nvCxnSpPr>
        <p:spPr>
          <a:xfrm>
            <a:off x="8590573" y="4848248"/>
            <a:ext cx="1002733" cy="57082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48672EC1-4EEA-4D1F-99EF-67F804CF8893}"/>
              </a:ext>
            </a:extLst>
          </p:cNvPr>
          <p:cNvSpPr txBox="1"/>
          <p:nvPr/>
        </p:nvSpPr>
        <p:spPr>
          <a:xfrm>
            <a:off x="5265814" y="4881224"/>
            <a:ext cx="2057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平台间结算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应付转账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6E2A0E1-2642-4958-974F-FDD412C89858}"/>
              </a:ext>
            </a:extLst>
          </p:cNvPr>
          <p:cNvSpPr txBox="1"/>
          <p:nvPr/>
        </p:nvSpPr>
        <p:spPr>
          <a:xfrm>
            <a:off x="7303142" y="6024751"/>
            <a:ext cx="328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跨平台订货，各自有两个主体参加流程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49F4E36-C28E-459A-BE29-FB4FC4F16480}"/>
              </a:ext>
            </a:extLst>
          </p:cNvPr>
          <p:cNvSpPr txBox="1"/>
          <p:nvPr/>
        </p:nvSpPr>
        <p:spPr>
          <a:xfrm>
            <a:off x="8913522" y="4786685"/>
            <a:ext cx="120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结算分配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Arrow: Left-Right 189">
            <a:extLst>
              <a:ext uri="{FF2B5EF4-FFF2-40B4-BE49-F238E27FC236}">
                <a16:creationId xmlns:a16="http://schemas.microsoft.com/office/drawing/2014/main" id="{43887C19-452E-46E9-A502-3A370B599DF7}"/>
              </a:ext>
            </a:extLst>
          </p:cNvPr>
          <p:cNvSpPr/>
          <p:nvPr/>
        </p:nvSpPr>
        <p:spPr>
          <a:xfrm>
            <a:off x="5597874" y="5413567"/>
            <a:ext cx="1021952" cy="503701"/>
          </a:xfrm>
          <a:prstGeom prst="leftRightArrow">
            <a:avLst>
              <a:gd name="adj1" fmla="val 59941"/>
              <a:gd name="adj2" fmla="val 3521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共识算法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02D7D0A-3A3C-4E57-B570-5F2DB27FF2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77102" y="2787295"/>
            <a:ext cx="1917450" cy="1650692"/>
          </a:xfrm>
          <a:prstGeom prst="bentConnector3">
            <a:avLst>
              <a:gd name="adj1" fmla="val -27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业务模型</a:t>
            </a:r>
            <a:endParaRPr 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28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2338605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F866-1C01-490F-B3D3-F140335B0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按区域情况成立或引进各种类型的供应中心（专业经营机构）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每个供应中心连接辐射一定数量的集市或驿站；各集市或驿站可按需求引入一种或多种供应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给第三方远程功能调用，做编程整合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00717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农副产品供应业务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5EE7314-E63B-4B65-B434-7FF9C52F95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928656"/>
              </p:ext>
            </p:extLst>
          </p:nvPr>
        </p:nvGraphicFramePr>
        <p:xfrm>
          <a:off x="5740400" y="1600200"/>
          <a:ext cx="53467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供应分拣派发操作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运输箱框编号用固定贴标，上面写明</a:t>
            </a:r>
            <a:r>
              <a:rPr lang="zh-CN" altLang="en-US" dirty="0">
                <a:solidFill>
                  <a:srgbClr val="BF0102"/>
                </a:solidFill>
              </a:rPr>
              <a:t>市场号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BF0102"/>
                </a:solidFill>
              </a:rPr>
              <a:t>摊位号</a:t>
            </a:r>
            <a:endParaRPr lang="en-US" altLang="zh-CN" dirty="0">
              <a:solidFill>
                <a:srgbClr val="BF0102"/>
              </a:solidFill>
            </a:endParaRPr>
          </a:p>
          <a:p>
            <a:r>
              <a:rPr lang="zh-CN" altLang="en-US" dirty="0"/>
              <a:t>中心分拣操作时，操作人员先匹配机打的摊位</a:t>
            </a:r>
            <a:r>
              <a:rPr lang="zh-CN" altLang="en-US" dirty="0">
                <a:solidFill>
                  <a:srgbClr val="BF0102"/>
                </a:solidFill>
              </a:rPr>
              <a:t>送货清单</a:t>
            </a:r>
            <a:r>
              <a:rPr lang="zh-CN" altLang="en-US" dirty="0"/>
              <a:t>和箱框编号，进行备货，然后将送货清单放入框内</a:t>
            </a:r>
            <a:endParaRPr lang="en-US" altLang="zh-CN" dirty="0"/>
          </a:p>
          <a:p>
            <a:r>
              <a:rPr lang="zh-CN" altLang="en-US" dirty="0"/>
              <a:t>运输到市场后，市场收货人员只需认定总框数</a:t>
            </a:r>
            <a:endParaRPr lang="en-US" altLang="zh-CN" dirty="0"/>
          </a:p>
          <a:p>
            <a:r>
              <a:rPr lang="zh-CN" altLang="en-US" dirty="0"/>
              <a:t>市场内摊位的商户则按箱框编号认领货品，凭里面的送货清单核对明细</a:t>
            </a:r>
            <a:endParaRPr lang="en-US" altLang="zh-C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8D57BAC-AEFA-41B5-A74E-A7C19BAF4283}"/>
              </a:ext>
            </a:extLst>
          </p:cNvPr>
          <p:cNvSpPr/>
          <p:nvPr/>
        </p:nvSpPr>
        <p:spPr>
          <a:xfrm>
            <a:off x="7040880" y="2296160"/>
            <a:ext cx="3159760" cy="323088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AF8FA-D53B-4E91-8DD3-983AF6CB48DC}"/>
              </a:ext>
            </a:extLst>
          </p:cNvPr>
          <p:cNvSpPr/>
          <p:nvPr/>
        </p:nvSpPr>
        <p:spPr>
          <a:xfrm>
            <a:off x="7162800" y="3241040"/>
            <a:ext cx="711200" cy="548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2-30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23A6FCB0-4034-4934-A0B4-05D22A9B34CB}"/>
              </a:ext>
            </a:extLst>
          </p:cNvPr>
          <p:cNvSpPr/>
          <p:nvPr/>
        </p:nvSpPr>
        <p:spPr>
          <a:xfrm>
            <a:off x="9255760" y="1428337"/>
            <a:ext cx="1442720" cy="612648"/>
          </a:xfrm>
          <a:prstGeom prst="callout1">
            <a:avLst>
              <a:gd name="adj1" fmla="val 78452"/>
              <a:gd name="adj2" fmla="val 23793"/>
              <a:gd name="adj3" fmla="val 152301"/>
              <a:gd name="adj4" fmla="val 9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清单</a:t>
            </a:r>
            <a:endParaRPr lang="en-US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7333AAD-73BC-494B-8565-1BEE7ED27820}"/>
              </a:ext>
            </a:extLst>
          </p:cNvPr>
          <p:cNvSpPr/>
          <p:nvPr/>
        </p:nvSpPr>
        <p:spPr>
          <a:xfrm>
            <a:off x="8722360" y="2296160"/>
            <a:ext cx="863600" cy="11480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No Border 11">
            <a:extLst>
              <a:ext uri="{FF2B5EF4-FFF2-40B4-BE49-F238E27FC236}">
                <a16:creationId xmlns:a16="http://schemas.microsoft.com/office/drawing/2014/main" id="{70D25B90-8F1E-41C5-B35A-ABE6029AA077}"/>
              </a:ext>
            </a:extLst>
          </p:cNvPr>
          <p:cNvSpPr/>
          <p:nvPr/>
        </p:nvSpPr>
        <p:spPr>
          <a:xfrm>
            <a:off x="5946140" y="1568545"/>
            <a:ext cx="2245360" cy="612648"/>
          </a:xfrm>
          <a:prstGeom prst="callout1">
            <a:avLst>
              <a:gd name="adj1" fmla="val 83427"/>
              <a:gd name="adj2" fmla="val 58183"/>
              <a:gd name="adj3" fmla="val 279996"/>
              <a:gd name="adj4" fmla="val 72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市场号 </a:t>
            </a:r>
            <a:r>
              <a:rPr lang="en-US" altLang="zh-CN" dirty="0"/>
              <a:t>+ </a:t>
            </a:r>
            <a:r>
              <a:rPr lang="zh-CN" altLang="en-US" dirty="0"/>
              <a:t>摊位号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调养膳食业务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6745746-9F71-49B5-A281-5C134556CC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3767161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B02EBFFD-AD95-4F5C-881B-975E4789C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509" y="4726139"/>
            <a:ext cx="955040" cy="95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C7F93-5214-4282-BA52-CA6C64A1767F}"/>
              </a:ext>
            </a:extLst>
          </p:cNvPr>
          <p:cNvSpPr txBox="1"/>
          <p:nvPr/>
        </p:nvSpPr>
        <p:spPr>
          <a:xfrm>
            <a:off x="7747855" y="56169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健康管理师</a:t>
            </a:r>
            <a:endParaRPr lang="en-US" sz="14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49B451EF-8F0A-4AE7-8290-0D711C6927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AA5BF9-369B-42D1-B00B-01BAD73F3263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BF0FA0-02E5-4EB6-8DA0-E35B6E572CEE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工业制品零售业务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BB44466-08CD-4A27-B6F2-24EEDAFE3A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152894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6D05F95-C03B-4E9C-A9C0-57EF3069E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4BE8A-5673-40D5-B235-B32A7F82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83538D-0BE1-4968-B8AA-46E026CF65EA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375AAE-1C64-4789-B917-2D8F6FCE54F2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家政养老业务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08DFB91-C91F-494C-94E4-DD61DC26D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3809455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0CEC7074-9D44-43B2-A034-5219FDFD9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1A1-D03B-4C7B-8AA1-2E3D14F55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B21BD5-5975-4866-A273-762A90D22BF1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AB3A79-0C33-4569-B0C5-FE24D727DAC1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76885" y="2751138"/>
            <a:ext cx="2724504" cy="32004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供应链业务＋零售业务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在零售业务中，体验中心是管理多个商户的机构，是负责供应链收货，零售电商收货发货，市场端产品检测清洗的关键点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供应链流程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产源（或版块）是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根据信息发起物流，按目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标日期、产品、目标中枢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三个因素排程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中枢是对照信息处理物流，按来源版块，产品两个关键因素来排程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常见互联网平台架构（不适用）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715F0F-7CF6-4F4A-BBF8-8C8298534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中心化大平台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C0BE7C5-B145-4D9D-B58E-DBA94180FC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3190089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828E17-B7D0-4E14-A9EF-A3FB4723F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中心平台多方接入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Content Placeholder 12">
            <a:extLst>
              <a:ext uri="{FF2B5EF4-FFF2-40B4-BE49-F238E27FC236}">
                <a16:creationId xmlns:a16="http://schemas.microsoft.com/office/drawing/2014/main" id="{DDF807AF-023A-47BC-BD50-431D1FB9F23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83482418"/>
              </p:ext>
            </p:extLst>
          </p:nvPr>
        </p:nvGraphicFramePr>
        <p:xfrm>
          <a:off x="6165850" y="2851150"/>
          <a:ext cx="4919663" cy="332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6" name="Content Placeholder 14" descr="Server">
            <a:extLst>
              <a:ext uri="{FF2B5EF4-FFF2-40B4-BE49-F238E27FC236}">
                <a16:creationId xmlns:a16="http://schemas.microsoft.com/office/drawing/2014/main" id="{457D6263-53FE-4DB6-90C6-CEBC5812CA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93206" y="3375174"/>
            <a:ext cx="914400" cy="914400"/>
          </a:xfrm>
          <a:prstGeom prst="rect">
            <a:avLst/>
          </a:prstGeom>
        </p:spPr>
      </p:pic>
      <p:pic>
        <p:nvPicPr>
          <p:cNvPr id="20" name="Content Placeholder 14" descr="Server">
            <a:extLst>
              <a:ext uri="{FF2B5EF4-FFF2-40B4-BE49-F238E27FC236}">
                <a16:creationId xmlns:a16="http://schemas.microsoft.com/office/drawing/2014/main" id="{FB8F440D-E1D2-4401-9CF3-0E0E3959BA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82006" y="3375173"/>
            <a:ext cx="914400" cy="914400"/>
          </a:xfrm>
          <a:prstGeom prst="rect">
            <a:avLst/>
          </a:prstGeom>
        </p:spPr>
      </p:pic>
      <p:pic>
        <p:nvPicPr>
          <p:cNvPr id="22" name="Content Placeholder 14" descr="Server">
            <a:extLst>
              <a:ext uri="{FF2B5EF4-FFF2-40B4-BE49-F238E27FC236}">
                <a16:creationId xmlns:a16="http://schemas.microsoft.com/office/drawing/2014/main" id="{7A988C1C-C4A2-441F-ADFC-9A46062D12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95748" y="3187700"/>
            <a:ext cx="914400" cy="914400"/>
          </a:xfrm>
          <a:prstGeom prst="rect">
            <a:avLst/>
          </a:prstGeom>
        </p:spPr>
      </p:pic>
      <p:pic>
        <p:nvPicPr>
          <p:cNvPr id="23" name="Content Placeholder 14" descr="Server">
            <a:extLst>
              <a:ext uri="{FF2B5EF4-FFF2-40B4-BE49-F238E27FC236}">
                <a16:creationId xmlns:a16="http://schemas.microsoft.com/office/drawing/2014/main" id="{0F06E423-09D4-40C0-A32F-C35EF64E37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04406" y="3375173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61379E-58B1-4726-BB05-BE0FD1501FF7}"/>
              </a:ext>
            </a:extLst>
          </p:cNvPr>
          <p:cNvSpPr txBox="1"/>
          <p:nvPr/>
        </p:nvSpPr>
        <p:spPr>
          <a:xfrm>
            <a:off x="2283895" y="630670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严重资本依赖，严重技术人才依赖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64C22-C0E1-4D67-8EA9-06A776DECBFB}"/>
              </a:ext>
            </a:extLst>
          </p:cNvPr>
          <p:cNvSpPr txBox="1"/>
          <p:nvPr/>
        </p:nvSpPr>
        <p:spPr>
          <a:xfrm>
            <a:off x="6702829" y="6306700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资本依赖，技术人才依赖，平台依赖（中心膨胀）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1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9532</TotalTime>
  <Words>2817</Words>
  <Application>Microsoft Office PowerPoint</Application>
  <PresentationFormat>Widescreen</PresentationFormat>
  <Paragraphs>427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微软雅黑</vt:lpstr>
      <vt:lpstr>Arial</vt:lpstr>
      <vt:lpstr>Calibri</vt:lpstr>
      <vt:lpstr>Calibri Light</vt:lpstr>
      <vt:lpstr>Consolas</vt:lpstr>
      <vt:lpstr>Metropolitan</vt:lpstr>
      <vt:lpstr>中惠农通</vt:lpstr>
      <vt:lpstr>内容</vt:lpstr>
      <vt:lpstr>业务模型</vt:lpstr>
      <vt:lpstr>供应链业务＋零售业务</vt:lpstr>
      <vt:lpstr>供应链业务</vt:lpstr>
      <vt:lpstr>零售业务</vt:lpstr>
      <vt:lpstr>供应链流程</vt:lpstr>
      <vt:lpstr>架构设计</vt:lpstr>
      <vt:lpstr>常见互联网平台架构（不适用）</vt:lpstr>
      <vt:lpstr>与一般互联网平台的区别</vt:lpstr>
      <vt:lpstr>平台运行架构</vt:lpstr>
      <vt:lpstr>多平台联盟（品链区块链）</vt:lpstr>
      <vt:lpstr>联盟链数据共享</vt:lpstr>
      <vt:lpstr>系统软硬件组成</vt:lpstr>
      <vt:lpstr>品链服务器结构</vt:lpstr>
      <vt:lpstr>部署方案（研发及初期）</vt:lpstr>
      <vt:lpstr>部署方案（成熟期60个市场）</vt:lpstr>
      <vt:lpstr>域名资源分配</vt:lpstr>
      <vt:lpstr>数据模型</vt:lpstr>
      <vt:lpstr>账号与账户的关联</vt:lpstr>
      <vt:lpstr>账户层级关系</vt:lpstr>
      <vt:lpstr>市场、商户、供应、产源</vt:lpstr>
      <vt:lpstr>抽象对象模型</vt:lpstr>
      <vt:lpstr>典型组织层次</vt:lpstr>
      <vt:lpstr>供应链收入分配和费用构成</vt:lpstr>
      <vt:lpstr>多业务类型</vt:lpstr>
      <vt:lpstr>商户订货交易和结算（同平台以及跨平台）</vt:lpstr>
      <vt:lpstr>下级业务代办</vt:lpstr>
      <vt:lpstr>业务功能</vt:lpstr>
      <vt:lpstr>嵌入式多业态</vt:lpstr>
      <vt:lpstr>典型应用功能（产品及服务）</vt:lpstr>
      <vt:lpstr>农副产品供应业务</vt:lpstr>
      <vt:lpstr>供应分拣派发操作</vt:lpstr>
      <vt:lpstr>调养膳食业务</vt:lpstr>
      <vt:lpstr>宣传广告业务</vt:lpstr>
      <vt:lpstr>工业制品零售业务</vt:lpstr>
      <vt:lpstr>家政养老业务</vt:lpstr>
      <vt:lpstr>应用设备</vt:lpstr>
      <vt:lpstr>一体秤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1248</cp:revision>
  <dcterms:created xsi:type="dcterms:W3CDTF">2021-05-31T06:14:10Z</dcterms:created>
  <dcterms:modified xsi:type="dcterms:W3CDTF">2022-05-20T16:17:54Z</dcterms:modified>
</cp:coreProperties>
</file>