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3"/>
  </p:notesMasterIdLst>
  <p:sldIdLst>
    <p:sldId id="334" r:id="rId2"/>
    <p:sldId id="327" r:id="rId3"/>
    <p:sldId id="335" r:id="rId4"/>
    <p:sldId id="336" r:id="rId5"/>
    <p:sldId id="337" r:id="rId6"/>
    <p:sldId id="329" r:id="rId7"/>
    <p:sldId id="330" r:id="rId8"/>
    <p:sldId id="331" r:id="rId9"/>
    <p:sldId id="332" r:id="rId10"/>
    <p:sldId id="273" r:id="rId11"/>
    <p:sldId id="286" r:id="rId12"/>
    <p:sldId id="299" r:id="rId13"/>
    <p:sldId id="288" r:id="rId14"/>
    <p:sldId id="325" r:id="rId15"/>
    <p:sldId id="326" r:id="rId16"/>
    <p:sldId id="317" r:id="rId17"/>
    <p:sldId id="316" r:id="rId18"/>
    <p:sldId id="287" r:id="rId19"/>
    <p:sldId id="322" r:id="rId20"/>
    <p:sldId id="304" r:id="rId21"/>
    <p:sldId id="3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4333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61877" y="272372"/>
          <a:ext cx="2340319" cy="1560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574" y="318069"/>
        <a:ext cx="2248925" cy="1468819"/>
      </dsp:txXfrm>
    </dsp:sp>
    <dsp:sp modelId="{D4778B37-0FA3-43CA-AD11-95B34F90FB9D}">
      <dsp:nvSpPr>
        <dsp:cNvPr id="0" name=""/>
        <dsp:cNvSpPr/>
      </dsp:nvSpPr>
      <dsp:spPr>
        <a:xfrm>
          <a:off x="2286317" y="1832585"/>
          <a:ext cx="91440" cy="62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1877" y="2456671"/>
          <a:ext cx="2340319" cy="4713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5683" y="2470477"/>
        <a:ext cx="2312707" cy="4437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4101211" y="263557"/>
          <a:ext cx="2551301" cy="1238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137477" y="299823"/>
        <a:ext cx="2478769" cy="1165668"/>
      </dsp:txXfrm>
    </dsp:sp>
    <dsp:sp modelId="{68A23010-16B5-4E17-BF27-D7B4A3E89475}">
      <dsp:nvSpPr>
        <dsp:cNvPr id="0" name=""/>
        <dsp:cNvSpPr/>
      </dsp:nvSpPr>
      <dsp:spPr>
        <a:xfrm>
          <a:off x="4074871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1301990" y="0"/>
              </a:moveTo>
              <a:lnTo>
                <a:pt x="1301990" y="163683"/>
              </a:lnTo>
              <a:lnTo>
                <a:pt x="0" y="163683"/>
              </a:lnTo>
              <a:lnTo>
                <a:pt x="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073340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8809" y="1844594"/>
        <a:ext cx="1972125" cy="497202"/>
      </dsp:txXfrm>
    </dsp:sp>
    <dsp:sp modelId="{551FF506-6A3B-407C-8BC8-FEBC15270130}">
      <dsp:nvSpPr>
        <dsp:cNvPr id="0" name=""/>
        <dsp:cNvSpPr/>
      </dsp:nvSpPr>
      <dsp:spPr>
        <a:xfrm>
          <a:off x="4029151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073340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6974" y="3152388"/>
        <a:ext cx="1975795" cy="438230"/>
      </dsp:txXfrm>
    </dsp:sp>
    <dsp:sp modelId="{CD744A3D-1808-405B-BCDD-57F5F7F6B862}">
      <dsp:nvSpPr>
        <dsp:cNvPr id="0" name=""/>
        <dsp:cNvSpPr/>
      </dsp:nvSpPr>
      <dsp:spPr>
        <a:xfrm>
          <a:off x="5376862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3"/>
              </a:lnTo>
              <a:lnTo>
                <a:pt x="1301990" y="163683"/>
              </a:lnTo>
              <a:lnTo>
                <a:pt x="130199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5677321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2790" y="1844594"/>
        <a:ext cx="1972125" cy="497202"/>
      </dsp:txXfrm>
    </dsp:sp>
    <dsp:sp modelId="{C5A1D5AA-58B6-4625-8B19-D6F738B2624B}">
      <dsp:nvSpPr>
        <dsp:cNvPr id="0" name=""/>
        <dsp:cNvSpPr/>
      </dsp:nvSpPr>
      <dsp:spPr>
        <a:xfrm>
          <a:off x="6633133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5677321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0955" y="3152388"/>
        <a:ext cx="1975795" cy="4382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1007" y="305693"/>
          <a:ext cx="2382059" cy="1265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8075" y="342761"/>
        <a:ext cx="2307923" cy="1191452"/>
      </dsp:txXfrm>
    </dsp:sp>
    <dsp:sp modelId="{D4778B37-0FA3-43CA-AD11-95B34F90FB9D}">
      <dsp:nvSpPr>
        <dsp:cNvPr id="0" name=""/>
        <dsp:cNvSpPr/>
      </dsp:nvSpPr>
      <dsp:spPr>
        <a:xfrm>
          <a:off x="2286317" y="1571281"/>
          <a:ext cx="91440" cy="63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215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>
          <a:off x="1141007" y="2206497"/>
          <a:ext cx="2382059" cy="688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61164" y="2226654"/>
        <a:ext cx="2341745" cy="647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81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981286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78053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85178" y="600671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540943" y="3410503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53220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60582" y="3045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12242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792373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891124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2797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5076747" y="5896651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20,000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409277" y="283124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785495" y="281939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4003804" y="246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376662" y="276283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437087" y="2461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6B02CD-5D8B-5231-FCBD-1546C145E050}"/>
              </a:ext>
            </a:extLst>
          </p:cNvPr>
          <p:cNvSpPr/>
          <p:nvPr/>
        </p:nvSpPr>
        <p:spPr>
          <a:xfrm>
            <a:off x="7861763" y="1133666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08879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33081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9766</TotalTime>
  <Words>1567</Words>
  <Application>Microsoft Office PowerPoint</Application>
  <PresentationFormat>Widescreen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Consolas</vt:lpstr>
      <vt:lpstr>Metropolitan</vt:lpstr>
      <vt:lpstr>品链供销平台</vt:lpstr>
      <vt:lpstr>对象模型</vt:lpstr>
      <vt:lpstr>功能模型</vt:lpstr>
      <vt:lpstr>手机上操作</vt:lpstr>
      <vt:lpstr>私章、记号笔、登记簿</vt:lpstr>
      <vt:lpstr>供应链业务＋零售业务</vt:lpstr>
      <vt:lpstr>供应链业务</vt:lpstr>
      <vt:lpstr>零售业务</vt:lpstr>
      <vt:lpstr>供应链流程</vt:lpstr>
      <vt:lpstr>与一般互联网平台的区别</vt:lpstr>
      <vt:lpstr>平台运行架构</vt:lpstr>
      <vt:lpstr>系统软硬件组成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下级业务代办</vt:lpstr>
      <vt:lpstr>一体秤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1289</cp:revision>
  <dcterms:created xsi:type="dcterms:W3CDTF">2021-05-31T06:14:10Z</dcterms:created>
  <dcterms:modified xsi:type="dcterms:W3CDTF">2022-11-11T01:18:49Z</dcterms:modified>
</cp:coreProperties>
</file>