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27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288" r:id="rId17"/>
    <p:sldId id="325" r:id="rId18"/>
    <p:sldId id="326" r:id="rId19"/>
    <p:sldId id="317" r:id="rId20"/>
    <p:sldId id="316" r:id="rId21"/>
    <p:sldId id="287" r:id="rId22"/>
    <p:sldId id="322" r:id="rId23"/>
    <p:sldId id="304" r:id="rId24"/>
    <p:sldId id="340" r:id="rId25"/>
    <p:sldId id="33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r>
            <a: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59D14-5A5E-4C58-A95C-6ED6F078526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C6CC6-F02A-43E6-B9DB-78E2FAA1FC18}" type="par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4123C-51E1-48C9-B880-D4FE41667619}" type="sib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26217-CDC5-4152-943F-78DC858F634C}" type="pres">
      <dgm:prSet presAssocID="{43B7192E-E05D-44CC-A622-85C9FC6B0F75}" presName="Name0" presStyleCnt="0">
        <dgm:presLayoutVars>
          <dgm:dir/>
          <dgm:resizeHandles val="exact"/>
        </dgm:presLayoutVars>
      </dgm:prSet>
      <dgm:spPr/>
    </dgm:pt>
    <dgm:pt modelId="{B55324A2-923B-4A42-9DE3-556FF563AC1F}" type="pres">
      <dgm:prSet presAssocID="{409DB103-194E-4A42-B282-44A11B426AD1}" presName="node" presStyleLbl="node1" presStyleIdx="0" presStyleCnt="2">
        <dgm:presLayoutVars>
          <dgm:bulletEnabled val="1"/>
        </dgm:presLayoutVars>
      </dgm:prSet>
      <dgm:spPr/>
    </dgm:pt>
    <dgm:pt modelId="{5452225B-51EA-45C0-874C-F74E101D3013}" type="pres">
      <dgm:prSet presAssocID="{FB7AAF11-11F9-4384-8054-716016CD4331}" presName="sibTrans" presStyleLbl="sibTrans2D1" presStyleIdx="0" presStyleCnt="1" custScaleX="191798" custScaleY="145574"/>
      <dgm:spPr/>
    </dgm:pt>
    <dgm:pt modelId="{93DEDF54-A568-4033-A7B2-865218E2864B}" type="pres">
      <dgm:prSet presAssocID="{FB7AAF11-11F9-4384-8054-716016CD4331}" presName="connectorText" presStyleLbl="sibTrans2D1" presStyleIdx="0" presStyleCnt="1"/>
      <dgm:spPr/>
    </dgm:pt>
    <dgm:pt modelId="{D827988D-7FAA-4600-88E1-C107D157555A}" type="pres">
      <dgm:prSet presAssocID="{CAF59D14-5A5E-4C58-A95C-6ED6F078526B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8DE05-6398-4392-B1CB-8BF0D72EE6C1}" type="presOf" srcId="{409DB103-194E-4A42-B282-44A11B426AD1}" destId="{B55324A2-923B-4A42-9DE3-556FF563AC1F}" srcOrd="0" destOrd="0" presId="urn:microsoft.com/office/officeart/2005/8/layout/process1"/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7E607338-CA19-4253-96AC-38930DD46708}" type="presOf" srcId="{43B7192E-E05D-44CC-A622-85C9FC6B0F75}" destId="{79D26217-CDC5-4152-943F-78DC858F634C}" srcOrd="0" destOrd="0" presId="urn:microsoft.com/office/officeart/2005/8/layout/process1"/>
    <dgm:cxn modelId="{FE351246-4CB3-44ED-928D-FCC6254864BA}" type="presOf" srcId="{FB7AAF11-11F9-4384-8054-716016CD4331}" destId="{5452225B-51EA-45C0-874C-F74E101D3013}" srcOrd="0" destOrd="0" presId="urn:microsoft.com/office/officeart/2005/8/layout/process1"/>
    <dgm:cxn modelId="{27B34A46-0D5F-4DA0-906F-21958AB82209}" type="presOf" srcId="{FB7AAF11-11F9-4384-8054-716016CD4331}" destId="{93DEDF54-A568-4033-A7B2-865218E2864B}" srcOrd="1" destOrd="0" presId="urn:microsoft.com/office/officeart/2005/8/layout/process1"/>
    <dgm:cxn modelId="{54A5934E-2F7E-4C4D-9E70-BD9CFF617F7D}" srcId="{43B7192E-E05D-44CC-A622-85C9FC6B0F75}" destId="{CAF59D14-5A5E-4C58-A95C-6ED6F078526B}" srcOrd="1" destOrd="0" parTransId="{582C6CC6-F02A-43E6-B9DB-78E2FAA1FC18}" sibTransId="{A774123C-51E1-48C9-B880-D4FE41667619}"/>
    <dgm:cxn modelId="{9C1494AF-D4C1-4CEC-87AF-8A20198CFD9B}" type="presOf" srcId="{CAF59D14-5A5E-4C58-A95C-6ED6F078526B}" destId="{D827988D-7FAA-4600-88E1-C107D157555A}" srcOrd="0" destOrd="0" presId="urn:microsoft.com/office/officeart/2005/8/layout/process1"/>
    <dgm:cxn modelId="{92953BF4-2C35-4C11-8ABD-1FB8B72DC3CE}" type="presParOf" srcId="{79D26217-CDC5-4152-943F-78DC858F634C}" destId="{B55324A2-923B-4A42-9DE3-556FF563AC1F}" srcOrd="0" destOrd="0" presId="urn:microsoft.com/office/officeart/2005/8/layout/process1"/>
    <dgm:cxn modelId="{2951F273-898C-4D0B-A376-639B873F84EE}" type="presParOf" srcId="{79D26217-CDC5-4152-943F-78DC858F634C}" destId="{5452225B-51EA-45C0-874C-F74E101D3013}" srcOrd="1" destOrd="0" presId="urn:microsoft.com/office/officeart/2005/8/layout/process1"/>
    <dgm:cxn modelId="{E8904D5D-FEFD-4AF3-8F11-9FBA0A46D71C}" type="presParOf" srcId="{5452225B-51EA-45C0-874C-F74E101D3013}" destId="{93DEDF54-A568-4033-A7B2-865218E2864B}" srcOrd="0" destOrd="0" presId="urn:microsoft.com/office/officeart/2005/8/layout/process1"/>
    <dgm:cxn modelId="{A55489DC-C2CE-472D-9086-6EAB0D229261}" type="presParOf" srcId="{79D26217-CDC5-4152-943F-78DC858F634C}" destId="{D827988D-7FAA-4600-88E1-C107D1575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13461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516879"/>
        <a:ext cx="733377" cy="733377"/>
      </dsp:txXfrm>
    </dsp:sp>
    <dsp:sp modelId="{84467507-565C-4D7D-BFA4-46B4D5F20BE7}">
      <dsp:nvSpPr>
        <dsp:cNvPr id="0" name=""/>
        <dsp:cNvSpPr/>
      </dsp:nvSpPr>
      <dsp:spPr>
        <a:xfrm rot="16200000">
          <a:off x="2175400" y="1188342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1200523"/>
        <a:ext cx="15663" cy="15663"/>
      </dsp:txXfrm>
    </dsp:sp>
    <dsp:sp modelId="{D29D6F29-EDE8-4000-BB71-15D0FE06233B}">
      <dsp:nvSpPr>
        <dsp:cNvPr id="0" name=""/>
        <dsp:cNvSpPr/>
      </dsp:nvSpPr>
      <dsp:spPr>
        <a:xfrm>
          <a:off x="1813461" y="14566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166453"/>
        <a:ext cx="733377" cy="733377"/>
      </dsp:txXfrm>
    </dsp:sp>
    <dsp:sp modelId="{5D835E9D-CE63-4CEA-B7D9-7AFA96F430BB}">
      <dsp:nvSpPr>
        <dsp:cNvPr id="0" name=""/>
        <dsp:cNvSpPr/>
      </dsp:nvSpPr>
      <dsp:spPr>
        <a:xfrm>
          <a:off x="2850613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9418" y="1875736"/>
        <a:ext cx="15663" cy="15663"/>
      </dsp:txXfrm>
    </dsp:sp>
    <dsp:sp modelId="{65783DD5-65B6-435E-B472-80E2F88D8FD1}">
      <dsp:nvSpPr>
        <dsp:cNvPr id="0" name=""/>
        <dsp:cNvSpPr/>
      </dsp:nvSpPr>
      <dsp:spPr>
        <a:xfrm>
          <a:off x="3163887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15774" y="1516879"/>
        <a:ext cx="733377" cy="733377"/>
      </dsp:txXfrm>
    </dsp:sp>
    <dsp:sp modelId="{F61CFA4B-8BA6-44C9-8853-EEAFF13DADCF}">
      <dsp:nvSpPr>
        <dsp:cNvPr id="0" name=""/>
        <dsp:cNvSpPr/>
      </dsp:nvSpPr>
      <dsp:spPr>
        <a:xfrm rot="5400000">
          <a:off x="2175400" y="2538768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205" y="2550949"/>
        <a:ext cx="15663" cy="15663"/>
      </dsp:txXfrm>
    </dsp:sp>
    <dsp:sp modelId="{42A1925E-4BDD-49A2-BE55-790F435F9D36}">
      <dsp:nvSpPr>
        <dsp:cNvPr id="0" name=""/>
        <dsp:cNvSpPr/>
      </dsp:nvSpPr>
      <dsp:spPr>
        <a:xfrm>
          <a:off x="1813461" y="2715418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5348" y="2867305"/>
        <a:ext cx="733377" cy="733377"/>
      </dsp:txXfrm>
    </dsp:sp>
    <dsp:sp modelId="{75DFF5C5-B6C7-4EFE-A5DD-2F6DF766275B}">
      <dsp:nvSpPr>
        <dsp:cNvPr id="0" name=""/>
        <dsp:cNvSpPr/>
      </dsp:nvSpPr>
      <dsp:spPr>
        <a:xfrm rot="10800000">
          <a:off x="1500187" y="1863555"/>
          <a:ext cx="313274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313274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992" y="1875736"/>
        <a:ext cx="15663" cy="15663"/>
      </dsp:txXfrm>
    </dsp:sp>
    <dsp:sp modelId="{EDE933B6-E827-4F0C-9DD3-3F092D6365BC}">
      <dsp:nvSpPr>
        <dsp:cNvPr id="0" name=""/>
        <dsp:cNvSpPr/>
      </dsp:nvSpPr>
      <dsp:spPr>
        <a:xfrm>
          <a:off x="463035" y="1364992"/>
          <a:ext cx="1037151" cy="103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4922" y="1516879"/>
        <a:ext cx="733377" cy="7333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0830" y="2193988"/>
        <a:ext cx="967744" cy="540640"/>
      </dsp:txXfrm>
    </dsp:sp>
    <dsp:sp modelId="{384811B6-17B1-4485-9430-A1144E6DF291}">
      <dsp:nvSpPr>
        <dsp:cNvPr id="0" name=""/>
        <dsp:cNvSpPr/>
      </dsp:nvSpPr>
      <dsp:spPr>
        <a:xfrm>
          <a:off x="2319247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6963" y="2193988"/>
        <a:ext cx="967744" cy="540640"/>
      </dsp:txXfrm>
    </dsp:sp>
    <dsp:sp modelId="{B64DA0B6-F508-4408-A3BC-75623B94409D}">
      <dsp:nvSpPr>
        <dsp:cNvPr id="0" name=""/>
        <dsp:cNvSpPr/>
      </dsp:nvSpPr>
      <dsp:spPr>
        <a:xfrm>
          <a:off x="3345380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3096" y="2193988"/>
        <a:ext cx="967744" cy="5406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0830" y="2193988"/>
        <a:ext cx="967744" cy="540640"/>
      </dsp:txXfrm>
    </dsp:sp>
    <dsp:sp modelId="{384811B6-17B1-4485-9430-A1144E6DF291}">
      <dsp:nvSpPr>
        <dsp:cNvPr id="0" name=""/>
        <dsp:cNvSpPr/>
      </dsp:nvSpPr>
      <dsp:spPr>
        <a:xfrm>
          <a:off x="2319247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6963" y="2193988"/>
        <a:ext cx="967744" cy="540640"/>
      </dsp:txXfrm>
    </dsp:sp>
    <dsp:sp modelId="{B64DA0B6-F508-4408-A3BC-75623B94409D}">
      <dsp:nvSpPr>
        <dsp:cNvPr id="0" name=""/>
        <dsp:cNvSpPr/>
      </dsp:nvSpPr>
      <dsp:spPr>
        <a:xfrm>
          <a:off x="3345380" y="2176272"/>
          <a:ext cx="1003176" cy="5760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3096" y="2193988"/>
        <a:ext cx="967744" cy="540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95811" y="375907"/>
          <a:ext cx="2472452" cy="13136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34285" y="414381"/>
        <a:ext cx="2395504" cy="1236665"/>
      </dsp:txXfrm>
    </dsp:sp>
    <dsp:sp modelId="{D4778B37-0FA3-43CA-AD11-95B34F90FB9D}">
      <dsp:nvSpPr>
        <dsp:cNvPr id="0" name=""/>
        <dsp:cNvSpPr/>
      </dsp:nvSpPr>
      <dsp:spPr>
        <a:xfrm>
          <a:off x="2286317" y="1689521"/>
          <a:ext cx="91440" cy="6593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3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95811" y="2348842"/>
          <a:ext cx="2472452" cy="4756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9742" y="2362773"/>
        <a:ext cx="2444590" cy="4477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8603" y="450215"/>
          <a:ext cx="2026868" cy="13512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58180" y="489792"/>
        <a:ext cx="1947714" cy="1272091"/>
      </dsp:txXfrm>
    </dsp:sp>
    <dsp:sp modelId="{D4778B37-0FA3-43CA-AD11-95B34F90FB9D}">
      <dsp:nvSpPr>
        <dsp:cNvPr id="0" name=""/>
        <dsp:cNvSpPr/>
      </dsp:nvSpPr>
      <dsp:spPr>
        <a:xfrm>
          <a:off x="1014572" y="1801461"/>
          <a:ext cx="1317464" cy="540498"/>
        </a:xfrm>
        <a:custGeom>
          <a:avLst/>
          <a:gdLst/>
          <a:ahLst/>
          <a:cxnLst/>
          <a:rect l="0" t="0" r="0" b="0"/>
          <a:pathLst>
            <a:path>
              <a:moveTo>
                <a:pt x="1317464" y="0"/>
              </a:moveTo>
              <a:lnTo>
                <a:pt x="1317464" y="270249"/>
              </a:lnTo>
              <a:lnTo>
                <a:pt x="0" y="270249"/>
              </a:lnTo>
              <a:lnTo>
                <a:pt x="0" y="540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38" y="2341959"/>
          <a:ext cx="2026868" cy="408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094" y="2353915"/>
        <a:ext cx="2002956" cy="384312"/>
      </dsp:txXfrm>
    </dsp:sp>
    <dsp:sp modelId="{A81FB302-8E47-4227-8B14-CB66FE4C5992}">
      <dsp:nvSpPr>
        <dsp:cNvPr id="0" name=""/>
        <dsp:cNvSpPr/>
      </dsp:nvSpPr>
      <dsp:spPr>
        <a:xfrm>
          <a:off x="2332037" y="1801461"/>
          <a:ext cx="1317464" cy="540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249"/>
              </a:lnTo>
              <a:lnTo>
                <a:pt x="1317464" y="270249"/>
              </a:lnTo>
              <a:lnTo>
                <a:pt x="1317464" y="540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36067" y="2341959"/>
          <a:ext cx="2026868" cy="408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48023" y="2353915"/>
        <a:ext cx="2002956" cy="3843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8388" y="224021"/>
          <a:ext cx="2167298" cy="10518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9195" y="254828"/>
        <a:ext cx="2105684" cy="990221"/>
      </dsp:txXfrm>
    </dsp:sp>
    <dsp:sp modelId="{68A23010-16B5-4E17-BF27-D7B4A3E89475}">
      <dsp:nvSpPr>
        <dsp:cNvPr id="0" name=""/>
        <dsp:cNvSpPr/>
      </dsp:nvSpPr>
      <dsp:spPr>
        <a:xfrm>
          <a:off x="1226012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1106024" y="0"/>
              </a:moveTo>
              <a:lnTo>
                <a:pt x="1106024" y="139047"/>
              </a:lnTo>
              <a:lnTo>
                <a:pt x="0" y="139047"/>
              </a:lnTo>
              <a:lnTo>
                <a:pt x="0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7522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8364" y="1567091"/>
        <a:ext cx="1675296" cy="422369"/>
      </dsp:txXfrm>
    </dsp:sp>
    <dsp:sp modelId="{551FF506-6A3B-407C-8BC8-FEBC15270130}">
      <dsp:nvSpPr>
        <dsp:cNvPr id="0" name=""/>
        <dsp:cNvSpPr/>
      </dsp:nvSpPr>
      <dsp:spPr>
        <a:xfrm>
          <a:off x="118029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7522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6806" y="2678046"/>
        <a:ext cx="1678412" cy="372271"/>
      </dsp:txXfrm>
    </dsp:sp>
    <dsp:sp modelId="{CD744A3D-1808-405B-BCDD-57F5F7F6B862}">
      <dsp:nvSpPr>
        <dsp:cNvPr id="0" name=""/>
        <dsp:cNvSpPr/>
      </dsp:nvSpPr>
      <dsp:spPr>
        <a:xfrm>
          <a:off x="2332037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47"/>
              </a:lnTo>
              <a:lnTo>
                <a:pt x="1106024" y="139047"/>
              </a:lnTo>
              <a:lnTo>
                <a:pt x="1106024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58727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00414" y="1567091"/>
        <a:ext cx="1675296" cy="422369"/>
      </dsp:txXfrm>
    </dsp:sp>
    <dsp:sp modelId="{C5A1D5AA-58B6-4625-8B19-D6F738B2624B}">
      <dsp:nvSpPr>
        <dsp:cNvPr id="0" name=""/>
        <dsp:cNvSpPr/>
      </dsp:nvSpPr>
      <dsp:spPr>
        <a:xfrm>
          <a:off x="339234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58727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98856" y="2678046"/>
        <a:ext cx="1678412" cy="3722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8388" y="224021"/>
          <a:ext cx="2167298" cy="10518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9195" y="254828"/>
        <a:ext cx="2105684" cy="990221"/>
      </dsp:txXfrm>
    </dsp:sp>
    <dsp:sp modelId="{68A23010-16B5-4E17-BF27-D7B4A3E89475}">
      <dsp:nvSpPr>
        <dsp:cNvPr id="0" name=""/>
        <dsp:cNvSpPr/>
      </dsp:nvSpPr>
      <dsp:spPr>
        <a:xfrm>
          <a:off x="1226012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1106024" y="0"/>
              </a:moveTo>
              <a:lnTo>
                <a:pt x="1106024" y="139047"/>
              </a:lnTo>
              <a:lnTo>
                <a:pt x="0" y="139047"/>
              </a:lnTo>
              <a:lnTo>
                <a:pt x="0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7522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8364" y="1567091"/>
        <a:ext cx="1675296" cy="422369"/>
      </dsp:txXfrm>
    </dsp:sp>
    <dsp:sp modelId="{551FF506-6A3B-407C-8BC8-FEBC15270130}">
      <dsp:nvSpPr>
        <dsp:cNvPr id="0" name=""/>
        <dsp:cNvSpPr/>
      </dsp:nvSpPr>
      <dsp:spPr>
        <a:xfrm>
          <a:off x="118029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7522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6806" y="2678046"/>
        <a:ext cx="1678412" cy="372271"/>
      </dsp:txXfrm>
    </dsp:sp>
    <dsp:sp modelId="{CD744A3D-1808-405B-BCDD-57F5F7F6B862}">
      <dsp:nvSpPr>
        <dsp:cNvPr id="0" name=""/>
        <dsp:cNvSpPr/>
      </dsp:nvSpPr>
      <dsp:spPr>
        <a:xfrm>
          <a:off x="2332037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47"/>
              </a:lnTo>
              <a:lnTo>
                <a:pt x="1106024" y="139047"/>
              </a:lnTo>
              <a:lnTo>
                <a:pt x="1106024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58727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00414" y="1567091"/>
        <a:ext cx="1675296" cy="422369"/>
      </dsp:txXfrm>
    </dsp:sp>
    <dsp:sp modelId="{C5A1D5AA-58B6-4625-8B19-D6F738B2624B}">
      <dsp:nvSpPr>
        <dsp:cNvPr id="0" name=""/>
        <dsp:cNvSpPr/>
      </dsp:nvSpPr>
      <dsp:spPr>
        <a:xfrm>
          <a:off x="339234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58727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98856" y="2678046"/>
        <a:ext cx="1678412" cy="37227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F0092090-392A-4778-986A-FE3180C5A579}">
      <dsp:nvSpPr>
        <dsp:cNvPr id="0" name=""/>
        <dsp:cNvSpPr/>
      </dsp:nvSpPr>
      <dsp:spPr>
        <a:xfrm>
          <a:off x="3445077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1931784" y="0"/>
              </a:moveTo>
              <a:lnTo>
                <a:pt x="193178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70208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98" y="1417254"/>
        <a:ext cx="1427958" cy="932628"/>
      </dsp:txXfrm>
    </dsp:sp>
    <dsp:sp modelId="{1516C217-FBA0-4946-8D0F-971802A524E7}">
      <dsp:nvSpPr>
        <dsp:cNvPr id="0" name=""/>
        <dsp:cNvSpPr/>
      </dsp:nvSpPr>
      <dsp:spPr>
        <a:xfrm>
          <a:off x="2479185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385CD425-0B08-4F57-8BAB-3A1A52C84067}">
      <dsp:nvSpPr>
        <dsp:cNvPr id="0" name=""/>
        <dsp:cNvSpPr/>
      </dsp:nvSpPr>
      <dsp:spPr>
        <a:xfrm>
          <a:off x="344507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7C71EFC4-F670-4E94-8F43-EAA7C6E7834B}">
      <dsp:nvSpPr>
        <dsp:cNvPr id="0" name=""/>
        <dsp:cNvSpPr/>
      </dsp:nvSpPr>
      <dsp:spPr>
        <a:xfrm>
          <a:off x="5331142" y="991975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633868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417254"/>
        <a:ext cx="1427958" cy="932628"/>
      </dsp:txXfrm>
    </dsp:sp>
    <dsp:sp modelId="{CF0D0C56-C3E5-416F-80B1-3F3CDA082F2B}">
      <dsp:nvSpPr>
        <dsp:cNvPr id="0" name=""/>
        <dsp:cNvSpPr/>
      </dsp:nvSpPr>
      <dsp:spPr>
        <a:xfrm>
          <a:off x="5376862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931784" y="198131"/>
              </a:lnTo>
              <a:lnTo>
                <a:pt x="1931784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56565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4668" y="1417254"/>
        <a:ext cx="1427958" cy="932628"/>
      </dsp:txXfrm>
    </dsp:sp>
    <dsp:sp modelId="{0E4DCFDB-D18F-4628-A5AB-4A639BABB9A8}">
      <dsp:nvSpPr>
        <dsp:cNvPr id="0" name=""/>
        <dsp:cNvSpPr/>
      </dsp:nvSpPr>
      <dsp:spPr>
        <a:xfrm>
          <a:off x="6342754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4028DB92-E1F5-47D6-8DF6-8850AD276C37}">
      <dsp:nvSpPr>
        <dsp:cNvPr id="0" name=""/>
        <dsp:cNvSpPr/>
      </dsp:nvSpPr>
      <dsp:spPr>
        <a:xfrm>
          <a:off x="730864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324A2-923B-4A42-9DE3-556FF563AC1F}">
      <dsp:nvSpPr>
        <dsp:cNvPr id="0" name=""/>
        <dsp:cNvSpPr/>
      </dsp:nvSpPr>
      <dsp:spPr>
        <a:xfrm>
          <a:off x="753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09" y="184477"/>
        <a:ext cx="1551364" cy="908213"/>
      </dsp:txXfrm>
    </dsp:sp>
    <dsp:sp modelId="{5452225B-51EA-45C0-874C-F74E101D3013}">
      <dsp:nvSpPr>
        <dsp:cNvPr id="0" name=""/>
        <dsp:cNvSpPr/>
      </dsp:nvSpPr>
      <dsp:spPr>
        <a:xfrm>
          <a:off x="1612962" y="348343"/>
          <a:ext cx="653781" cy="580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2962" y="464439"/>
        <a:ext cx="479637" cy="348289"/>
      </dsp:txXfrm>
    </dsp:sp>
    <dsp:sp modelId="{D827988D-7FAA-4600-88E1-C107D157555A}">
      <dsp:nvSpPr>
        <dsp:cNvPr id="0" name=""/>
        <dsp:cNvSpPr/>
      </dsp:nvSpPr>
      <dsp:spPr>
        <a:xfrm>
          <a:off x="2251780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0036" y="184477"/>
        <a:ext cx="1551364" cy="90821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371872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883" y="927766"/>
        <a:ext cx="1525262" cy="739620"/>
      </dsp:txXfrm>
    </dsp:sp>
    <dsp:sp modelId="{8C854ACF-835F-4AE3-8DC9-8B542F6EA2C5}">
      <dsp:nvSpPr>
        <dsp:cNvPr id="0" name=""/>
        <dsp:cNvSpPr/>
      </dsp:nvSpPr>
      <dsp:spPr>
        <a:xfrm>
          <a:off x="2943157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701" y="1281864"/>
        <a:ext cx="31425" cy="31425"/>
      </dsp:txXfrm>
    </dsp:sp>
    <dsp:sp modelId="{510CBD0E-2B74-48A5-A068-69B5D50D497D}">
      <dsp:nvSpPr>
        <dsp:cNvPr id="0" name=""/>
        <dsp:cNvSpPr/>
      </dsp:nvSpPr>
      <dsp:spPr>
        <a:xfrm>
          <a:off x="3571671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4682" y="927766"/>
        <a:ext cx="1525262" cy="739620"/>
      </dsp:txXfrm>
    </dsp:sp>
    <dsp:sp modelId="{54821F47-EBFF-4C5F-ACB1-0365BEDDE0F5}">
      <dsp:nvSpPr>
        <dsp:cNvPr id="0" name=""/>
        <dsp:cNvSpPr/>
      </dsp:nvSpPr>
      <dsp:spPr>
        <a:xfrm rot="18289469">
          <a:off x="4906912" y="818586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818317"/>
        <a:ext cx="55030" cy="55030"/>
      </dsp:txXfrm>
    </dsp:sp>
    <dsp:sp modelId="{374DAA3C-6759-4E27-B664-F6D275ECF374}">
      <dsp:nvSpPr>
        <dsp:cNvPr id="0" name=""/>
        <dsp:cNvSpPr/>
      </dsp:nvSpPr>
      <dsp:spPr>
        <a:xfrm>
          <a:off x="5771469" y="1267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24278"/>
        <a:ext cx="1525262" cy="739620"/>
      </dsp:txXfrm>
    </dsp:sp>
    <dsp:sp modelId="{892A3F96-E7F7-47DA-BC95-7FFC246465E3}">
      <dsp:nvSpPr>
        <dsp:cNvPr id="0" name=""/>
        <dsp:cNvSpPr/>
      </dsp:nvSpPr>
      <dsp:spPr>
        <a:xfrm>
          <a:off x="5142955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1499" y="1281864"/>
        <a:ext cx="31425" cy="31425"/>
      </dsp:txXfrm>
    </dsp:sp>
    <dsp:sp modelId="{F39A9753-5BC7-44CF-989F-F7150E9EDB51}">
      <dsp:nvSpPr>
        <dsp:cNvPr id="0" name=""/>
        <dsp:cNvSpPr/>
      </dsp:nvSpPr>
      <dsp:spPr>
        <a:xfrm>
          <a:off x="5771469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927766"/>
        <a:ext cx="1525262" cy="739620"/>
      </dsp:txXfrm>
    </dsp:sp>
    <dsp:sp modelId="{85A10939-7951-4B5F-86FA-E88F34A95265}">
      <dsp:nvSpPr>
        <dsp:cNvPr id="0" name=""/>
        <dsp:cNvSpPr/>
      </dsp:nvSpPr>
      <dsp:spPr>
        <a:xfrm rot="3310531">
          <a:off x="4906912" y="1722075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1721806"/>
        <a:ext cx="55030" cy="55030"/>
      </dsp:txXfrm>
    </dsp:sp>
    <dsp:sp modelId="{CEB89AC8-08AC-41E6-977D-52B0D04E91EC}">
      <dsp:nvSpPr>
        <dsp:cNvPr id="0" name=""/>
        <dsp:cNvSpPr/>
      </dsp:nvSpPr>
      <dsp:spPr>
        <a:xfrm>
          <a:off x="5771469" y="1808244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1831255"/>
        <a:ext cx="1525262" cy="7396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32037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90"/>
              </a:lnTo>
              <a:lnTo>
                <a:pt x="143176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188861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1595390"/>
              </a:lnTo>
              <a:lnTo>
                <a:pt x="0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32037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247"/>
              </a:lnTo>
              <a:lnTo>
                <a:pt x="143176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188861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627247"/>
              </a:lnTo>
              <a:lnTo>
                <a:pt x="0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32037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461"/>
              </a:lnTo>
              <a:lnTo>
                <a:pt x="1649933" y="2079461"/>
              </a:lnTo>
              <a:lnTo>
                <a:pt x="1649933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286317" y="772249"/>
          <a:ext cx="91440" cy="2222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82103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1649933" y="0"/>
              </a:moveTo>
              <a:lnTo>
                <a:pt x="1649933" y="2079461"/>
              </a:lnTo>
              <a:lnTo>
                <a:pt x="0" y="2079461"/>
              </a:lnTo>
              <a:lnTo>
                <a:pt x="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50246" y="90458"/>
          <a:ext cx="1363581" cy="681790"/>
        </a:xfrm>
        <a:prstGeom prst="rect">
          <a:avLst/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90458"/>
        <a:ext cx="1363581" cy="681790"/>
      </dsp:txXfrm>
    </dsp:sp>
    <dsp:sp modelId="{38E06205-DEEF-4FE8-91E9-8E678FEACDA7}">
      <dsp:nvSpPr>
        <dsp:cNvPr id="0" name=""/>
        <dsp:cNvSpPr/>
      </dsp:nvSpPr>
      <dsp:spPr>
        <a:xfrm>
          <a:off x="1718425" y="158637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3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" y="2994887"/>
        <a:ext cx="1363581" cy="681790"/>
      </dsp:txXfrm>
    </dsp:sp>
    <dsp:sp modelId="{3F341B6D-7BF2-40D0-9488-BC3363D1DBF4}">
      <dsp:nvSpPr>
        <dsp:cNvPr id="0" name=""/>
        <dsp:cNvSpPr/>
      </dsp:nvSpPr>
      <dsp:spPr>
        <a:xfrm>
          <a:off x="68492" y="3063066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50246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2994887"/>
        <a:ext cx="1363581" cy="681790"/>
      </dsp:txXfrm>
    </dsp:sp>
    <dsp:sp modelId="{1F561D68-4BF8-4EE0-B2F4-05F28597DFD7}">
      <dsp:nvSpPr>
        <dsp:cNvPr id="0" name=""/>
        <dsp:cNvSpPr/>
      </dsp:nvSpPr>
      <dsp:spPr>
        <a:xfrm>
          <a:off x="1718425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00180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180" y="2994887"/>
        <a:ext cx="1363581" cy="681790"/>
      </dsp:txXfrm>
    </dsp:sp>
    <dsp:sp modelId="{3A374F2C-7E65-40CA-BF42-1AD12F84A2F8}">
      <dsp:nvSpPr>
        <dsp:cNvPr id="0" name=""/>
        <dsp:cNvSpPr/>
      </dsp:nvSpPr>
      <dsp:spPr>
        <a:xfrm>
          <a:off x="3368359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25279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1058601"/>
        <a:ext cx="1363581" cy="681790"/>
      </dsp:txXfrm>
    </dsp:sp>
    <dsp:sp modelId="{FFAB9A44-59EF-4860-8768-6E0967FC3437}">
      <dsp:nvSpPr>
        <dsp:cNvPr id="0" name=""/>
        <dsp:cNvSpPr/>
      </dsp:nvSpPr>
      <dsp:spPr>
        <a:xfrm>
          <a:off x="893459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475213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1058601"/>
        <a:ext cx="1363581" cy="681790"/>
      </dsp:txXfrm>
    </dsp:sp>
    <dsp:sp modelId="{4FB7617C-C401-4A28-9A7E-9412E35B45CD}">
      <dsp:nvSpPr>
        <dsp:cNvPr id="0" name=""/>
        <dsp:cNvSpPr/>
      </dsp:nvSpPr>
      <dsp:spPr>
        <a:xfrm>
          <a:off x="2543392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25279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2026744"/>
        <a:ext cx="1363581" cy="681790"/>
      </dsp:txXfrm>
    </dsp:sp>
    <dsp:sp modelId="{68603C10-892E-49FD-A395-C1E2D106A0E8}">
      <dsp:nvSpPr>
        <dsp:cNvPr id="0" name=""/>
        <dsp:cNvSpPr/>
      </dsp:nvSpPr>
      <dsp:spPr>
        <a:xfrm>
          <a:off x="893459" y="2094923"/>
          <a:ext cx="409074" cy="545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475213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2026744"/>
        <a:ext cx="1363581" cy="681790"/>
      </dsp:txXfrm>
    </dsp:sp>
    <dsp:sp modelId="{85A86ECA-F663-4822-8D7A-1607ADF810EE}">
      <dsp:nvSpPr>
        <dsp:cNvPr id="0" name=""/>
        <dsp:cNvSpPr/>
      </dsp:nvSpPr>
      <dsp:spPr>
        <a:xfrm>
          <a:off x="2543392" y="2094923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6F8F9D31-6406-418A-B2E0-98B0048B38F5}">
      <dsp:nvSpPr>
        <dsp:cNvPr id="0" name=""/>
        <dsp:cNvSpPr/>
      </dsp:nvSpPr>
      <dsp:spPr>
        <a:xfrm>
          <a:off x="88904" y="828999"/>
          <a:ext cx="699611" cy="22402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419" y="850514"/>
        <a:ext cx="656581" cy="2197250"/>
      </dsp:txXfrm>
    </dsp:sp>
    <dsp:sp modelId="{15B9BCE0-8417-444C-A7D7-D171AF2D53F2}">
      <dsp:nvSpPr>
        <dsp:cNvPr id="0" name=""/>
        <dsp:cNvSpPr/>
      </dsp:nvSpPr>
      <dsp:spPr>
        <a:xfrm>
          <a:off x="932815" y="800100"/>
          <a:ext cx="3614658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711" y="868996"/>
        <a:ext cx="3476866" cy="2102488"/>
      </dsp:txXfrm>
    </dsp:sp>
    <dsp:sp modelId="{3D8BAE51-33CF-4E42-9CED-8DCEE7EFA5DF}">
      <dsp:nvSpPr>
        <dsp:cNvPr id="0" name=""/>
        <dsp:cNvSpPr/>
      </dsp:nvSpPr>
      <dsp:spPr>
        <a:xfrm>
          <a:off x="1023181" y="1947685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7926" y="1972430"/>
        <a:ext cx="795577" cy="755125"/>
      </dsp:txXfrm>
    </dsp:sp>
    <dsp:sp modelId="{B579E7EC-289A-4C3F-A8E2-66FA80DBF7BA}">
      <dsp:nvSpPr>
        <dsp:cNvPr id="0" name=""/>
        <dsp:cNvSpPr/>
      </dsp:nvSpPr>
      <dsp:spPr>
        <a:xfrm>
          <a:off x="1909502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247" y="1964395"/>
        <a:ext cx="795577" cy="755125"/>
      </dsp:txXfrm>
    </dsp:sp>
    <dsp:sp modelId="{E3A91650-0843-40DC-83E9-D885E8EF33CA}">
      <dsp:nvSpPr>
        <dsp:cNvPr id="0" name=""/>
        <dsp:cNvSpPr/>
      </dsp:nvSpPr>
      <dsp:spPr>
        <a:xfrm>
          <a:off x="2771787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6532" y="1964395"/>
        <a:ext cx="795577" cy="755125"/>
      </dsp:txXfrm>
    </dsp:sp>
    <dsp:sp modelId="{262A8C7D-7AC3-4B36-BF44-28A4E9063F11}">
      <dsp:nvSpPr>
        <dsp:cNvPr id="0" name=""/>
        <dsp:cNvSpPr/>
      </dsp:nvSpPr>
      <dsp:spPr>
        <a:xfrm>
          <a:off x="3634071" y="1939650"/>
          <a:ext cx="845067" cy="8046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8816" y="1964395"/>
        <a:ext cx="795577" cy="7551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664075" cy="3200400"/>
        </a:xfrm>
        <a:prstGeom prst="roundRect">
          <a:avLst>
            <a:gd name="adj" fmla="val 85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4838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676" y="79676"/>
        <a:ext cx="4504723" cy="3041048"/>
      </dsp:txXfrm>
    </dsp:sp>
    <dsp:sp modelId="{15B9BCE0-8417-444C-A7D7-D171AF2D53F2}">
      <dsp:nvSpPr>
        <dsp:cNvPr id="0" name=""/>
        <dsp:cNvSpPr/>
      </dsp:nvSpPr>
      <dsp:spPr>
        <a:xfrm>
          <a:off x="116601" y="800100"/>
          <a:ext cx="4430871" cy="22402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2257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497" y="868996"/>
        <a:ext cx="4293079" cy="2102488"/>
      </dsp:txXfrm>
    </dsp:sp>
    <dsp:sp modelId="{3D8BAE51-33CF-4E42-9CED-8DCEE7EFA5DF}">
      <dsp:nvSpPr>
        <dsp:cNvPr id="0" name=""/>
        <dsp:cNvSpPr/>
      </dsp:nvSpPr>
      <dsp:spPr>
        <a:xfrm>
          <a:off x="227373" y="1584198"/>
          <a:ext cx="886174" cy="1288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26" y="1611451"/>
        <a:ext cx="831668" cy="1233655"/>
      </dsp:txXfrm>
    </dsp:sp>
    <dsp:sp modelId="{1AC6F350-A162-4670-A0BD-5F24B733D682}">
      <dsp:nvSpPr>
        <dsp:cNvPr id="0" name=""/>
        <dsp:cNvSpPr/>
      </dsp:nvSpPr>
      <dsp:spPr>
        <a:xfrm>
          <a:off x="1212659" y="1600200"/>
          <a:ext cx="3218211" cy="12801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257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2028" y="1639569"/>
        <a:ext cx="3139473" cy="1201422"/>
      </dsp:txXfrm>
    </dsp:sp>
    <dsp:sp modelId="{984A4014-C974-4DA2-B9AE-26BFE4330EA9}">
      <dsp:nvSpPr>
        <dsp:cNvPr id="0" name=""/>
        <dsp:cNvSpPr/>
      </dsp:nvSpPr>
      <dsp:spPr>
        <a:xfrm>
          <a:off x="1293114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8872" y="2033577"/>
        <a:ext cx="951660" cy="786063"/>
      </dsp:txXfrm>
    </dsp:sp>
    <dsp:sp modelId="{384811B6-17B1-4485-9430-A1144E6DF291}">
      <dsp:nvSpPr>
        <dsp:cNvPr id="0" name=""/>
        <dsp:cNvSpPr/>
      </dsp:nvSpPr>
      <dsp:spPr>
        <a:xfrm>
          <a:off x="2319247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45005" y="2033577"/>
        <a:ext cx="951660" cy="786063"/>
      </dsp:txXfrm>
    </dsp:sp>
    <dsp:sp modelId="{B64DA0B6-F508-4408-A3BC-75623B94409D}">
      <dsp:nvSpPr>
        <dsp:cNvPr id="0" name=""/>
        <dsp:cNvSpPr/>
      </dsp:nvSpPr>
      <dsp:spPr>
        <a:xfrm>
          <a:off x="3345380" y="2007819"/>
          <a:ext cx="1003176" cy="8375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1138" y="2033577"/>
        <a:ext cx="951660" cy="78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8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市场端场景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一、自营的农贸综合体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二、合作的农贸市场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市场端场景（续）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三、乡村生态农业文旅康养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四、大城市写字楼群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20-60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调用银行接口进行分账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35589" y="2307771"/>
          <a:ext cx="3860411" cy="127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7053" y="3733253"/>
          <a:ext cx="8714627" cy="259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73D85A4-584E-4C02-597F-0310F934CE49}"/>
              </a:ext>
            </a:extLst>
          </p:cNvPr>
          <p:cNvSpPr/>
          <p:nvPr/>
        </p:nvSpPr>
        <p:spPr>
          <a:xfrm>
            <a:off x="4990008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09ADDE-BC17-CA35-E682-802B314B1CF2}"/>
              </a:ext>
            </a:extLst>
          </p:cNvPr>
          <p:cNvSpPr/>
          <p:nvPr/>
        </p:nvSpPr>
        <p:spPr>
          <a:xfrm>
            <a:off x="2669184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市场内部应用网络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体验中心的终端同时兼带市场服务器的功能，称为中心机。它内置的程序既是收银程序，又是一个服务器程序（品链框架）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整个市场网络部署为一个可通达的网络，通过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地址访问中心机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其它客户端机器包括：手机，收银终端，智能电视，等等；执行视频广告、信息显示播报、以及其它管理功能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两个环节相扣（供应业务＋市场业务）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10289</TotalTime>
  <Words>2171</Words>
  <Application>Microsoft Office PowerPoint</Application>
  <PresentationFormat>Widescreen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两个环节相扣（供应业务＋市场业务）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调用银行接口进行分账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1357</cp:revision>
  <dcterms:created xsi:type="dcterms:W3CDTF">2021-05-31T06:14:10Z</dcterms:created>
  <dcterms:modified xsi:type="dcterms:W3CDTF">2023-02-18T09:55:20Z</dcterms:modified>
</cp:coreProperties>
</file>