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9" r:id="rId1"/>
  </p:sldMasterIdLst>
  <p:notesMasterIdLst>
    <p:notesMasterId r:id="rId38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348" r:id="rId17"/>
    <p:sldId id="349" r:id="rId18"/>
    <p:sldId id="350" r:id="rId19"/>
    <p:sldId id="288" r:id="rId20"/>
    <p:sldId id="325" r:id="rId21"/>
    <p:sldId id="326" r:id="rId22"/>
    <p:sldId id="317" r:id="rId23"/>
    <p:sldId id="316" r:id="rId24"/>
    <p:sldId id="287" r:id="rId25"/>
    <p:sldId id="347" r:id="rId26"/>
    <p:sldId id="322" r:id="rId27"/>
    <p:sldId id="304" r:id="rId28"/>
    <p:sldId id="346" r:id="rId29"/>
    <p:sldId id="344" r:id="rId30"/>
    <p:sldId id="345" r:id="rId31"/>
    <p:sldId id="340" r:id="rId32"/>
    <p:sldId id="339" r:id="rId33"/>
    <p:sldId id="351" r:id="rId34"/>
    <p:sldId id="355" r:id="rId35"/>
    <p:sldId id="354" r:id="rId36"/>
    <p:sldId id="35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2800" dirty="0"/>
            <a:t>云服务器</a:t>
          </a:r>
          <a:endParaRPr lang="en-US" sz="28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600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600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800" dirty="0"/>
            <a:t>研发工作站</a:t>
          </a:r>
          <a:endParaRPr lang="en-US" sz="28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6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6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2800" dirty="0"/>
            <a:t>云服务器</a:t>
          </a:r>
          <a:endParaRPr lang="en-US" sz="28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800" dirty="0"/>
            <a:t>客户端</a:t>
          </a:r>
          <a:endParaRPr lang="en-US" sz="28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2800"/>
            <a:t>客户端</a:t>
          </a:r>
          <a:endParaRPr lang="en-US" sz="2800" dirty="0"/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400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/>
        <a:lstStyle/>
        <a:p>
          <a:r>
            <a:rPr lang="zh-CN" altLang="en-US" sz="2400" dirty="0"/>
            <a:t>应用服务器</a:t>
          </a:r>
          <a:endParaRPr lang="en-US" sz="24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400" dirty="0"/>
            <a:t>代理服务器 </a:t>
          </a:r>
          <a:r>
            <a:rPr lang="en-US" altLang="zh-CN" sz="2400" dirty="0"/>
            <a:t>www</a:t>
          </a:r>
          <a:endParaRPr lang="en-US" sz="24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/>
        </a:p>
      </dgm:t>
    </dgm:pt>
    <dgm:pt modelId="{949AEDB6-EC9F-4D0A-978A-4E283CC2C952}">
      <dgm:prSet phldrT="[Text]" custT="1"/>
      <dgm:spPr/>
      <dgm:t>
        <a:bodyPr vert="horz"/>
        <a:lstStyle/>
        <a:p>
          <a:r>
            <a:rPr lang="zh-CN" altLang="en-US" sz="2400" dirty="0"/>
            <a:t>客户端</a:t>
          </a:r>
          <a:endParaRPr lang="en-US" sz="2400" dirty="0"/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/>
      <dgm:spPr/>
      <dgm:t>
        <a:bodyPr vert="horz"/>
        <a:lstStyle/>
        <a:p>
          <a:r>
            <a:rPr lang="zh-CN" altLang="en-US" sz="2400" dirty="0"/>
            <a:t>客户端</a:t>
          </a:r>
          <a:endParaRPr lang="en-US" sz="2400" dirty="0"/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/>
      <dgm:spPr/>
      <dgm:t>
        <a:bodyPr vert="horz"/>
        <a:lstStyle/>
        <a:p>
          <a:r>
            <a:rPr lang="zh-CN" altLang="en-US" sz="2400" dirty="0"/>
            <a:t>代理服务器 </a:t>
          </a:r>
          <a:r>
            <a:rPr lang="en-US" altLang="zh-CN" sz="2400" dirty="0"/>
            <a:t>mgt</a:t>
          </a:r>
          <a:endParaRPr lang="en-US" sz="2400" dirty="0"/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7241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X="17241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X="172414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X="17241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X="172414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C2B1A4D-861E-4247-AAD7-09D3F939496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4978-738C-48F4-A6F6-048A8927601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BD23E-38FB-421D-9941-6D70736895BC}" type="par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D850C-F9DE-4919-B0F3-CEDB1FE10071}" type="sib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C9D32-E564-4E6F-AFDB-DD9DCBDA4D9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64FFD-E87E-43E2-B53A-F5E61CB4EF8D}" type="par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EFE6F-7BA4-4738-B158-AB0EE1B69126}" type="sib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009AE-9B62-4ED1-8666-7134D35AE0A9}" type="pres">
      <dgm:prSet presAssocID="{8C2B1A4D-861E-4247-AAD7-09D3F9394969}" presName="Name0" presStyleCnt="0">
        <dgm:presLayoutVars>
          <dgm:chMax val="7"/>
          <dgm:dir/>
          <dgm:animOne val="branch"/>
        </dgm:presLayoutVars>
      </dgm:prSet>
      <dgm:spPr/>
    </dgm:pt>
    <dgm:pt modelId="{D1D06CD0-8F4D-40D1-8CD4-1E2541C6B551}" type="pres">
      <dgm:prSet presAssocID="{9F024978-738C-48F4-A6F6-048A8927601A}" presName="parTx1" presStyleLbl="node1" presStyleIdx="0" presStyleCnt="2"/>
      <dgm:spPr/>
    </dgm:pt>
    <dgm:pt modelId="{8FC7103E-45ED-4037-8BFB-14DA5417833E}" type="pres">
      <dgm:prSet presAssocID="{C00C9D32-E564-4E6F-AFDB-DD9DCBDA4D9A}" presName="parTx2" presStyleLbl="node1" presStyleIdx="1" presStyleCnt="2"/>
      <dgm:spPr/>
    </dgm:pt>
  </dgm:ptLst>
  <dgm:cxnLst>
    <dgm:cxn modelId="{062B196F-733B-411B-8411-B7E2ED681B23}" srcId="{8C2B1A4D-861E-4247-AAD7-09D3F9394969}" destId="{9F024978-738C-48F4-A6F6-048A8927601A}" srcOrd="0" destOrd="0" parTransId="{E3FBD23E-38FB-421D-9941-6D70736895BC}" sibTransId="{52BD850C-F9DE-4919-B0F3-CEDB1FE10071}"/>
    <dgm:cxn modelId="{3E429475-8936-4904-BBDC-EB1143F135B2}" srcId="{8C2B1A4D-861E-4247-AAD7-09D3F9394969}" destId="{C00C9D32-E564-4E6F-AFDB-DD9DCBDA4D9A}" srcOrd="1" destOrd="0" parTransId="{E5964FFD-E87E-43E2-B53A-F5E61CB4EF8D}" sibTransId="{1D1EFE6F-7BA4-4738-B158-AB0EE1B69126}"/>
    <dgm:cxn modelId="{287B4EA9-CBFD-4ECC-8A0C-287F92740B77}" type="presOf" srcId="{C00C9D32-E564-4E6F-AFDB-DD9DCBDA4D9A}" destId="{8FC7103E-45ED-4037-8BFB-14DA5417833E}" srcOrd="0" destOrd="0" presId="urn:microsoft.com/office/officeart/2009/3/layout/SubStepProcess"/>
    <dgm:cxn modelId="{42B1A0C3-EFF6-4DF3-860A-6E0E70825E13}" type="presOf" srcId="{8C2B1A4D-861E-4247-AAD7-09D3F9394969}" destId="{042009AE-9B62-4ED1-8666-7134D35AE0A9}" srcOrd="0" destOrd="0" presId="urn:microsoft.com/office/officeart/2009/3/layout/SubStepProcess"/>
    <dgm:cxn modelId="{74F24DF1-CF3F-48DD-8F94-1C15487B40BF}" type="presOf" srcId="{9F024978-738C-48F4-A6F6-048A8927601A}" destId="{D1D06CD0-8F4D-40D1-8CD4-1E2541C6B551}" srcOrd="0" destOrd="0" presId="urn:microsoft.com/office/officeart/2009/3/layout/SubStepProcess"/>
    <dgm:cxn modelId="{94370ED0-774F-422D-9545-C1D34120EFD4}" type="presParOf" srcId="{042009AE-9B62-4ED1-8666-7134D35AE0A9}" destId="{D1D06CD0-8F4D-40D1-8CD4-1E2541C6B551}" srcOrd="0" destOrd="0" presId="urn:microsoft.com/office/officeart/2009/3/layout/SubStepProcess"/>
    <dgm:cxn modelId="{9959978F-579F-439F-AB0F-03E80A7D27CA}" type="presParOf" srcId="{042009AE-9B62-4ED1-8666-7134D35AE0A9}" destId="{8FC7103E-45ED-4037-8BFB-14DA5417833E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 custT="1"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E4AD5B06-1BAB-4BF3-85BB-D948F395BEA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1EF-6BCF-4595-8C54-D5C1FE1584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3E8F6-DDF0-4D08-BFDC-1234362C3701}" type="par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228-850A-4585-A8E0-11F49729147A}" type="sib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572D6-94A0-472C-B7AE-898D968648BD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B4617-F13E-4C8F-8A13-4875F7340B93}" type="par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ED278-B672-46E1-B9CB-80349309207E}" type="sib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C56E5-C04A-4EDC-A847-9415F009F4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1501B8-77A0-4FD7-85A8-D3D34C6025AC}" type="par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EC2FC7-E9BC-445A-A78D-493730987803}" type="sib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242D0-29E0-47D7-B4EE-8A34CF1F29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7BF15-94E4-4859-BC78-691F5B7D2251}" type="par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7960-EEE6-4119-9601-40518F64763C}" type="sib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40CE7-4C8F-49AB-AF83-73291F16BA4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3F2C2-EF40-4C58-B8A7-EEF609CE4D6A}" type="par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9CCCE-4515-47EC-810D-D825EB356432}" type="sib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199B8-F8AB-4B05-8E82-5D9CB0B3E673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0E0B1-59E6-4333-9A8E-14CD04A4DB4E}" type="parTrans" cxnId="{23FD0A3D-3280-4790-85C8-B1E06C7ED4C4}">
      <dgm:prSet/>
      <dgm:spPr/>
      <dgm:t>
        <a:bodyPr/>
        <a:lstStyle/>
        <a:p>
          <a:endParaRPr lang="en-US"/>
        </a:p>
      </dgm:t>
    </dgm:pt>
    <dgm:pt modelId="{FC0F04D9-54EA-4448-86DD-502EF984F6FB}" type="sibTrans" cxnId="{23FD0A3D-3280-4790-85C8-B1E06C7ED4C4}">
      <dgm:prSet/>
      <dgm:spPr/>
      <dgm:t>
        <a:bodyPr/>
        <a:lstStyle/>
        <a:p>
          <a:endParaRPr lang="en-US"/>
        </a:p>
      </dgm:t>
    </dgm:pt>
    <dgm:pt modelId="{D17F4F24-F9BE-4BBE-A11B-C3315F7B90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63352BB1-96D4-465F-87B0-3CD53F18FF00}" type="parTrans" cxnId="{B9E6210C-EE86-4A33-A350-BAE3972AEF70}">
      <dgm:prSet/>
      <dgm:spPr/>
      <dgm:t>
        <a:bodyPr/>
        <a:lstStyle/>
        <a:p>
          <a:endParaRPr lang="en-US"/>
        </a:p>
      </dgm:t>
    </dgm:pt>
    <dgm:pt modelId="{DBF10BC4-A647-4D6E-9669-C70D0A9F285D}" type="sibTrans" cxnId="{B9E6210C-EE86-4A33-A350-BAE3972AEF70}">
      <dgm:prSet/>
      <dgm:spPr/>
      <dgm:t>
        <a:bodyPr/>
        <a:lstStyle/>
        <a:p>
          <a:endParaRPr lang="en-US"/>
        </a:p>
      </dgm:t>
    </dgm:pt>
    <dgm:pt modelId="{F6D9B817-C99E-4125-A79B-95585C08F79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DC438-A452-4709-BA5B-8421E491C519}" type="parTrans" cxnId="{14E2D38E-3539-4AF0-9090-B61F840E0543}">
      <dgm:prSet/>
      <dgm:spPr/>
      <dgm:t>
        <a:bodyPr/>
        <a:lstStyle/>
        <a:p>
          <a:endParaRPr lang="en-US"/>
        </a:p>
      </dgm:t>
    </dgm:pt>
    <dgm:pt modelId="{66F790DA-FB93-49C1-8656-FB1F3AFAC07A}" type="sibTrans" cxnId="{14E2D38E-3539-4AF0-9090-B61F840E0543}">
      <dgm:prSet/>
      <dgm:spPr/>
      <dgm:t>
        <a:bodyPr/>
        <a:lstStyle/>
        <a:p>
          <a:endParaRPr lang="en-US"/>
        </a:p>
      </dgm:t>
    </dgm:pt>
    <dgm:pt modelId="{ABCF03AD-3324-4106-8828-C14451DE9A6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2CF78-0CE4-41FB-8FCA-6B41C06885B4}" type="parTrans" cxnId="{7A403234-9F91-4919-BAD7-1C470E9B0041}">
      <dgm:prSet/>
      <dgm:spPr/>
      <dgm:t>
        <a:bodyPr/>
        <a:lstStyle/>
        <a:p>
          <a:endParaRPr lang="en-US"/>
        </a:p>
      </dgm:t>
    </dgm:pt>
    <dgm:pt modelId="{0064CB99-8267-4B34-8A19-1F324FD2DF57}" type="sibTrans" cxnId="{7A403234-9F91-4919-BAD7-1C470E9B0041}">
      <dgm:prSet/>
      <dgm:spPr/>
      <dgm:t>
        <a:bodyPr/>
        <a:lstStyle/>
        <a:p>
          <a:endParaRPr lang="en-US"/>
        </a:p>
      </dgm:t>
    </dgm:pt>
    <dgm:pt modelId="{31247BD6-519B-48BC-856B-45A3B6B0281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87230-C359-4C44-B7D2-006DCE60C845}" type="parTrans" cxnId="{2092D0B6-9B6F-4888-989D-9423D3DCB7CF}">
      <dgm:prSet/>
      <dgm:spPr/>
      <dgm:t>
        <a:bodyPr/>
        <a:lstStyle/>
        <a:p>
          <a:endParaRPr lang="en-US"/>
        </a:p>
      </dgm:t>
    </dgm:pt>
    <dgm:pt modelId="{5C5CF82E-CA7C-4BF3-9B8B-56CCF23FFA8A}" type="sibTrans" cxnId="{2092D0B6-9B6F-4888-989D-9423D3DCB7CF}">
      <dgm:prSet/>
      <dgm:spPr/>
      <dgm:t>
        <a:bodyPr/>
        <a:lstStyle/>
        <a:p>
          <a:endParaRPr lang="en-US"/>
        </a:p>
      </dgm:t>
    </dgm:pt>
    <dgm:pt modelId="{E7C8F356-6A94-416B-8F55-0EDC0A5EA78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5308984A-C9E8-4A37-9E4F-F164A7837BE7}" type="parTrans" cxnId="{EAE1D01D-7EBA-49F6-A951-D51C17C3A794}">
      <dgm:prSet/>
      <dgm:spPr/>
      <dgm:t>
        <a:bodyPr/>
        <a:lstStyle/>
        <a:p>
          <a:endParaRPr lang="en-US"/>
        </a:p>
      </dgm:t>
    </dgm:pt>
    <dgm:pt modelId="{C7B96830-B4CF-45F2-ADED-908AEF25C0CE}" type="sibTrans" cxnId="{EAE1D01D-7EBA-49F6-A951-D51C17C3A794}">
      <dgm:prSet/>
      <dgm:spPr/>
      <dgm:t>
        <a:bodyPr/>
        <a:lstStyle/>
        <a:p>
          <a:endParaRPr lang="en-US"/>
        </a:p>
      </dgm:t>
    </dgm:pt>
    <dgm:pt modelId="{68B2B52A-D74A-408F-A987-71956583E488}" type="pres">
      <dgm:prSet presAssocID="{E4AD5B06-1BAB-4BF3-85BB-D948F395BE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9D8E77-A3A6-4771-889F-D96E7A8F6602}" type="pres">
      <dgm:prSet presAssocID="{C78021EF-6BCF-4595-8C54-D5C1FE158409}" presName="hierRoot1" presStyleCnt="0">
        <dgm:presLayoutVars>
          <dgm:hierBranch val="init"/>
        </dgm:presLayoutVars>
      </dgm:prSet>
      <dgm:spPr/>
    </dgm:pt>
    <dgm:pt modelId="{57163761-1A68-48B2-9609-FB5776D80801}" type="pres">
      <dgm:prSet presAssocID="{C78021EF-6BCF-4595-8C54-D5C1FE158409}" presName="rootComposite1" presStyleCnt="0"/>
      <dgm:spPr/>
    </dgm:pt>
    <dgm:pt modelId="{DFA87B07-6DED-43AC-AE44-548263108BB3}" type="pres">
      <dgm:prSet presAssocID="{C78021EF-6BCF-4595-8C54-D5C1FE158409}" presName="rootText1" presStyleLbl="node0" presStyleIdx="0" presStyleCnt="1">
        <dgm:presLayoutVars>
          <dgm:chPref val="3"/>
        </dgm:presLayoutVars>
      </dgm:prSet>
      <dgm:spPr/>
    </dgm:pt>
    <dgm:pt modelId="{6ED7D2E2-D737-456A-8A5D-56F9EEB68C9C}" type="pres">
      <dgm:prSet presAssocID="{C78021EF-6BCF-4595-8C54-D5C1FE158409}" presName="rootConnector1" presStyleLbl="node1" presStyleIdx="0" presStyleCnt="0"/>
      <dgm:spPr/>
    </dgm:pt>
    <dgm:pt modelId="{882D2D13-3A20-4C65-9F7A-5D024A09CFDC}" type="pres">
      <dgm:prSet presAssocID="{C78021EF-6BCF-4595-8C54-D5C1FE158409}" presName="hierChild2" presStyleCnt="0"/>
      <dgm:spPr/>
    </dgm:pt>
    <dgm:pt modelId="{1EA32525-5E06-41C0-957E-E5A0B2C69F6A}" type="pres">
      <dgm:prSet presAssocID="{B61501B8-77A0-4FD7-85A8-D3D34C6025AC}" presName="Name37" presStyleLbl="parChTrans1D2" presStyleIdx="0" presStyleCnt="6"/>
      <dgm:spPr/>
    </dgm:pt>
    <dgm:pt modelId="{10599796-4D07-44CE-AED5-1D31BFABA09F}" type="pres">
      <dgm:prSet presAssocID="{51CC56E5-C04A-4EDC-A847-9415F009F437}" presName="hierRoot2" presStyleCnt="0">
        <dgm:presLayoutVars>
          <dgm:hierBranch val="init"/>
        </dgm:presLayoutVars>
      </dgm:prSet>
      <dgm:spPr/>
    </dgm:pt>
    <dgm:pt modelId="{C180B282-1347-481E-910A-DACFCED756F4}" type="pres">
      <dgm:prSet presAssocID="{51CC56E5-C04A-4EDC-A847-9415F009F437}" presName="rootComposite" presStyleCnt="0"/>
      <dgm:spPr/>
    </dgm:pt>
    <dgm:pt modelId="{67DD97BE-8E3F-4F16-AA5B-C1952C6C525F}" type="pres">
      <dgm:prSet presAssocID="{51CC56E5-C04A-4EDC-A847-9415F009F437}" presName="rootText" presStyleLbl="node2" presStyleIdx="0" presStyleCnt="4">
        <dgm:presLayoutVars>
          <dgm:chPref val="3"/>
        </dgm:presLayoutVars>
      </dgm:prSet>
      <dgm:spPr/>
    </dgm:pt>
    <dgm:pt modelId="{FEDFF88C-21DD-4262-BAD3-6BF6478400BF}" type="pres">
      <dgm:prSet presAssocID="{51CC56E5-C04A-4EDC-A847-9415F009F437}" presName="rootConnector" presStyleLbl="node2" presStyleIdx="0" presStyleCnt="4"/>
      <dgm:spPr/>
    </dgm:pt>
    <dgm:pt modelId="{340D406E-7204-4D47-A603-68CD8A99C85D}" type="pres">
      <dgm:prSet presAssocID="{51CC56E5-C04A-4EDC-A847-9415F009F437}" presName="hierChild4" presStyleCnt="0"/>
      <dgm:spPr/>
    </dgm:pt>
    <dgm:pt modelId="{E1CDB33D-17B5-49AB-9E04-16CC0D74FA5B}" type="pres">
      <dgm:prSet presAssocID="{FF1DC438-A452-4709-BA5B-8421E491C519}" presName="Name37" presStyleLbl="parChTrans1D3" presStyleIdx="0" presStyleCnt="4"/>
      <dgm:spPr/>
    </dgm:pt>
    <dgm:pt modelId="{8487E12B-876A-445F-8481-DC845A5CB608}" type="pres">
      <dgm:prSet presAssocID="{F6D9B817-C99E-4125-A79B-95585C08F79B}" presName="hierRoot2" presStyleCnt="0">
        <dgm:presLayoutVars>
          <dgm:hierBranch val="init"/>
        </dgm:presLayoutVars>
      </dgm:prSet>
      <dgm:spPr/>
    </dgm:pt>
    <dgm:pt modelId="{E679EB1E-B1E2-43D0-9198-268035CD5E7F}" type="pres">
      <dgm:prSet presAssocID="{F6D9B817-C99E-4125-A79B-95585C08F79B}" presName="rootComposite" presStyleCnt="0"/>
      <dgm:spPr/>
    </dgm:pt>
    <dgm:pt modelId="{D3DA8DE7-C4EC-497C-B587-2EF82DFB7917}" type="pres">
      <dgm:prSet presAssocID="{F6D9B817-C99E-4125-A79B-95585C08F79B}" presName="rootText" presStyleLbl="node3" presStyleIdx="0" presStyleCnt="4">
        <dgm:presLayoutVars>
          <dgm:chPref val="3"/>
        </dgm:presLayoutVars>
      </dgm:prSet>
      <dgm:spPr/>
    </dgm:pt>
    <dgm:pt modelId="{0975FC82-F1A6-4BA3-B35D-05DA470012F4}" type="pres">
      <dgm:prSet presAssocID="{F6D9B817-C99E-4125-A79B-95585C08F79B}" presName="rootConnector" presStyleLbl="node3" presStyleIdx="0" presStyleCnt="4"/>
      <dgm:spPr/>
    </dgm:pt>
    <dgm:pt modelId="{504BB8EA-98EA-4ED7-8204-20C157D3D924}" type="pres">
      <dgm:prSet presAssocID="{F6D9B817-C99E-4125-A79B-95585C08F79B}" presName="hierChild4" presStyleCnt="0"/>
      <dgm:spPr/>
    </dgm:pt>
    <dgm:pt modelId="{CCA597A2-D03D-47FE-8E46-3B5FAFC3CF2A}" type="pres">
      <dgm:prSet presAssocID="{F6D9B817-C99E-4125-A79B-95585C08F79B}" presName="hierChild5" presStyleCnt="0"/>
      <dgm:spPr/>
    </dgm:pt>
    <dgm:pt modelId="{2A9ACB00-7413-4A6E-8F89-CEEE2254D4CE}" type="pres">
      <dgm:prSet presAssocID="{51CC56E5-C04A-4EDC-A847-9415F009F437}" presName="hierChild5" presStyleCnt="0"/>
      <dgm:spPr/>
    </dgm:pt>
    <dgm:pt modelId="{D718F5E7-0A6F-4170-B1D8-464EEB823DAF}" type="pres">
      <dgm:prSet presAssocID="{4447BF15-94E4-4859-BC78-691F5B7D2251}" presName="Name37" presStyleLbl="parChTrans1D2" presStyleIdx="1" presStyleCnt="6"/>
      <dgm:spPr/>
    </dgm:pt>
    <dgm:pt modelId="{8477F638-A633-40B5-86C2-F205420CF6C8}" type="pres">
      <dgm:prSet presAssocID="{9A3242D0-29E0-47D7-B4EE-8A34CF1F29F8}" presName="hierRoot2" presStyleCnt="0">
        <dgm:presLayoutVars>
          <dgm:hierBranch val="init"/>
        </dgm:presLayoutVars>
      </dgm:prSet>
      <dgm:spPr/>
    </dgm:pt>
    <dgm:pt modelId="{2CB5F896-1E8F-4F60-B501-5C4CF807D146}" type="pres">
      <dgm:prSet presAssocID="{9A3242D0-29E0-47D7-B4EE-8A34CF1F29F8}" presName="rootComposite" presStyleCnt="0"/>
      <dgm:spPr/>
    </dgm:pt>
    <dgm:pt modelId="{AB85B744-7EDB-47A9-8600-3E48D1788D00}" type="pres">
      <dgm:prSet presAssocID="{9A3242D0-29E0-47D7-B4EE-8A34CF1F29F8}" presName="rootText" presStyleLbl="node2" presStyleIdx="1" presStyleCnt="4">
        <dgm:presLayoutVars>
          <dgm:chPref val="3"/>
        </dgm:presLayoutVars>
      </dgm:prSet>
      <dgm:spPr/>
    </dgm:pt>
    <dgm:pt modelId="{EAB4D177-6561-4CD3-A9FF-1D174D6ECA5B}" type="pres">
      <dgm:prSet presAssocID="{9A3242D0-29E0-47D7-B4EE-8A34CF1F29F8}" presName="rootConnector" presStyleLbl="node2" presStyleIdx="1" presStyleCnt="4"/>
      <dgm:spPr/>
    </dgm:pt>
    <dgm:pt modelId="{274B849C-91CB-4066-AC22-562E3B7C81EA}" type="pres">
      <dgm:prSet presAssocID="{9A3242D0-29E0-47D7-B4EE-8A34CF1F29F8}" presName="hierChild4" presStyleCnt="0"/>
      <dgm:spPr/>
    </dgm:pt>
    <dgm:pt modelId="{BBA6C54B-B27A-4335-99B7-AD6CC2815030}" type="pres">
      <dgm:prSet presAssocID="{7592CF78-0CE4-41FB-8FCA-6B41C06885B4}" presName="Name37" presStyleLbl="parChTrans1D3" presStyleIdx="1" presStyleCnt="4"/>
      <dgm:spPr/>
    </dgm:pt>
    <dgm:pt modelId="{3037A608-0E08-41F8-9D20-12D2EDE9B554}" type="pres">
      <dgm:prSet presAssocID="{ABCF03AD-3324-4106-8828-C14451DE9A63}" presName="hierRoot2" presStyleCnt="0">
        <dgm:presLayoutVars>
          <dgm:hierBranch val="init"/>
        </dgm:presLayoutVars>
      </dgm:prSet>
      <dgm:spPr/>
    </dgm:pt>
    <dgm:pt modelId="{51537C0A-9C73-4642-9355-0B20AFB9F8D5}" type="pres">
      <dgm:prSet presAssocID="{ABCF03AD-3324-4106-8828-C14451DE9A63}" presName="rootComposite" presStyleCnt="0"/>
      <dgm:spPr/>
    </dgm:pt>
    <dgm:pt modelId="{75E1EEBF-0F3B-4284-9F88-3F3A40518605}" type="pres">
      <dgm:prSet presAssocID="{ABCF03AD-3324-4106-8828-C14451DE9A63}" presName="rootText" presStyleLbl="node3" presStyleIdx="1" presStyleCnt="4">
        <dgm:presLayoutVars>
          <dgm:chPref val="3"/>
        </dgm:presLayoutVars>
      </dgm:prSet>
      <dgm:spPr/>
    </dgm:pt>
    <dgm:pt modelId="{25390EDD-9948-477A-9DF6-7830D8617503}" type="pres">
      <dgm:prSet presAssocID="{ABCF03AD-3324-4106-8828-C14451DE9A63}" presName="rootConnector" presStyleLbl="node3" presStyleIdx="1" presStyleCnt="4"/>
      <dgm:spPr/>
    </dgm:pt>
    <dgm:pt modelId="{72B3D2C1-D8F2-4AD5-940F-CC295DA335B6}" type="pres">
      <dgm:prSet presAssocID="{ABCF03AD-3324-4106-8828-C14451DE9A63}" presName="hierChild4" presStyleCnt="0"/>
      <dgm:spPr/>
    </dgm:pt>
    <dgm:pt modelId="{B719A7E7-8212-4922-B1FA-914B90437357}" type="pres">
      <dgm:prSet presAssocID="{ABCF03AD-3324-4106-8828-C14451DE9A63}" presName="hierChild5" presStyleCnt="0"/>
      <dgm:spPr/>
    </dgm:pt>
    <dgm:pt modelId="{F088C6A1-97B9-43EF-BF01-82616E9882B2}" type="pres">
      <dgm:prSet presAssocID="{9A3242D0-29E0-47D7-B4EE-8A34CF1F29F8}" presName="hierChild5" presStyleCnt="0"/>
      <dgm:spPr/>
    </dgm:pt>
    <dgm:pt modelId="{DDE8EBFB-146D-4E8F-BC6B-BC3ED88404CD}" type="pres">
      <dgm:prSet presAssocID="{83B3F2C2-EF40-4C58-B8A7-EEF609CE4D6A}" presName="Name37" presStyleLbl="parChTrans1D2" presStyleIdx="2" presStyleCnt="6"/>
      <dgm:spPr/>
    </dgm:pt>
    <dgm:pt modelId="{1894C0D4-521B-418C-8164-FF07FA3D5938}" type="pres">
      <dgm:prSet presAssocID="{64440CE7-4C8F-49AB-AF83-73291F16BA4D}" presName="hierRoot2" presStyleCnt="0">
        <dgm:presLayoutVars>
          <dgm:hierBranch val="init"/>
        </dgm:presLayoutVars>
      </dgm:prSet>
      <dgm:spPr/>
    </dgm:pt>
    <dgm:pt modelId="{9D980FA0-934E-46F8-BF79-0BF879911DDD}" type="pres">
      <dgm:prSet presAssocID="{64440CE7-4C8F-49AB-AF83-73291F16BA4D}" presName="rootComposite" presStyleCnt="0"/>
      <dgm:spPr/>
    </dgm:pt>
    <dgm:pt modelId="{7CF5B68D-A33B-4113-BA04-0C43FFB25F80}" type="pres">
      <dgm:prSet presAssocID="{64440CE7-4C8F-49AB-AF83-73291F16BA4D}" presName="rootText" presStyleLbl="node2" presStyleIdx="2" presStyleCnt="4">
        <dgm:presLayoutVars>
          <dgm:chPref val="3"/>
        </dgm:presLayoutVars>
      </dgm:prSet>
      <dgm:spPr/>
    </dgm:pt>
    <dgm:pt modelId="{2AE14876-4C4D-4077-90D0-DBA0314E310F}" type="pres">
      <dgm:prSet presAssocID="{64440CE7-4C8F-49AB-AF83-73291F16BA4D}" presName="rootConnector" presStyleLbl="node2" presStyleIdx="2" presStyleCnt="4"/>
      <dgm:spPr/>
    </dgm:pt>
    <dgm:pt modelId="{8BAC2BDF-A1E9-43AA-946C-4AE1154A1535}" type="pres">
      <dgm:prSet presAssocID="{64440CE7-4C8F-49AB-AF83-73291F16BA4D}" presName="hierChild4" presStyleCnt="0"/>
      <dgm:spPr/>
    </dgm:pt>
    <dgm:pt modelId="{31DB72C5-8058-49DD-9AAE-F56C666813E3}" type="pres">
      <dgm:prSet presAssocID="{1D387230-C359-4C44-B7D2-006DCE60C845}" presName="Name37" presStyleLbl="parChTrans1D3" presStyleIdx="2" presStyleCnt="4"/>
      <dgm:spPr/>
    </dgm:pt>
    <dgm:pt modelId="{0A5F7CFF-E676-4DAA-B5C9-30283B534323}" type="pres">
      <dgm:prSet presAssocID="{31247BD6-519B-48BC-856B-45A3B6B0281E}" presName="hierRoot2" presStyleCnt="0">
        <dgm:presLayoutVars>
          <dgm:hierBranch val="init"/>
        </dgm:presLayoutVars>
      </dgm:prSet>
      <dgm:spPr/>
    </dgm:pt>
    <dgm:pt modelId="{57486464-1934-4B81-B133-BC493309B01D}" type="pres">
      <dgm:prSet presAssocID="{31247BD6-519B-48BC-856B-45A3B6B0281E}" presName="rootComposite" presStyleCnt="0"/>
      <dgm:spPr/>
    </dgm:pt>
    <dgm:pt modelId="{6D8372BB-AB9C-49E5-B0CB-6CC47EBDA1B3}" type="pres">
      <dgm:prSet presAssocID="{31247BD6-519B-48BC-856B-45A3B6B0281E}" presName="rootText" presStyleLbl="node3" presStyleIdx="2" presStyleCnt="4">
        <dgm:presLayoutVars>
          <dgm:chPref val="3"/>
        </dgm:presLayoutVars>
      </dgm:prSet>
      <dgm:spPr/>
    </dgm:pt>
    <dgm:pt modelId="{D584F5DA-2170-40B9-BE50-E4933898C17F}" type="pres">
      <dgm:prSet presAssocID="{31247BD6-519B-48BC-856B-45A3B6B0281E}" presName="rootConnector" presStyleLbl="node3" presStyleIdx="2" presStyleCnt="4"/>
      <dgm:spPr/>
    </dgm:pt>
    <dgm:pt modelId="{75356435-2E22-4EC4-A3FF-EAAB5D31DFAE}" type="pres">
      <dgm:prSet presAssocID="{31247BD6-519B-48BC-856B-45A3B6B0281E}" presName="hierChild4" presStyleCnt="0"/>
      <dgm:spPr/>
    </dgm:pt>
    <dgm:pt modelId="{CB158819-F113-47CD-8DA8-B758BE45E325}" type="pres">
      <dgm:prSet presAssocID="{31247BD6-519B-48BC-856B-45A3B6B0281E}" presName="hierChild5" presStyleCnt="0"/>
      <dgm:spPr/>
    </dgm:pt>
    <dgm:pt modelId="{9ACAD460-52F4-4379-8176-E87641F7BD57}" type="pres">
      <dgm:prSet presAssocID="{64440CE7-4C8F-49AB-AF83-73291F16BA4D}" presName="hierChild5" presStyleCnt="0"/>
      <dgm:spPr/>
    </dgm:pt>
    <dgm:pt modelId="{C682DAA7-FE30-4957-B069-F203BA6BC36E}" type="pres">
      <dgm:prSet presAssocID="{63352BB1-96D4-465F-87B0-3CD53F18FF00}" presName="Name37" presStyleLbl="parChTrans1D2" presStyleIdx="3" presStyleCnt="6"/>
      <dgm:spPr/>
    </dgm:pt>
    <dgm:pt modelId="{BE4A492B-7041-49B4-A0EA-9095129662BA}" type="pres">
      <dgm:prSet presAssocID="{D17F4F24-F9BE-4BBE-A11B-C3315F7B90D7}" presName="hierRoot2" presStyleCnt="0">
        <dgm:presLayoutVars>
          <dgm:hierBranch val="init"/>
        </dgm:presLayoutVars>
      </dgm:prSet>
      <dgm:spPr/>
    </dgm:pt>
    <dgm:pt modelId="{FB450CB2-55B6-4450-BC9C-04C3437E4740}" type="pres">
      <dgm:prSet presAssocID="{D17F4F24-F9BE-4BBE-A11B-C3315F7B90D7}" presName="rootComposite" presStyleCnt="0"/>
      <dgm:spPr/>
    </dgm:pt>
    <dgm:pt modelId="{9A957C8E-B7ED-4C2B-BA39-743DE81B6F64}" type="pres">
      <dgm:prSet presAssocID="{D17F4F24-F9BE-4BBE-A11B-C3315F7B90D7}" presName="rootText" presStyleLbl="node2" presStyleIdx="3" presStyleCnt="4">
        <dgm:presLayoutVars>
          <dgm:chPref val="3"/>
        </dgm:presLayoutVars>
      </dgm:prSet>
      <dgm:spPr/>
    </dgm:pt>
    <dgm:pt modelId="{EA03B04E-28B1-4E17-A2A2-A9E78C5157B8}" type="pres">
      <dgm:prSet presAssocID="{D17F4F24-F9BE-4BBE-A11B-C3315F7B90D7}" presName="rootConnector" presStyleLbl="node2" presStyleIdx="3" presStyleCnt="4"/>
      <dgm:spPr/>
    </dgm:pt>
    <dgm:pt modelId="{F437DB90-771F-4F8D-8FFA-BAC3415E626C}" type="pres">
      <dgm:prSet presAssocID="{D17F4F24-F9BE-4BBE-A11B-C3315F7B90D7}" presName="hierChild4" presStyleCnt="0"/>
      <dgm:spPr/>
    </dgm:pt>
    <dgm:pt modelId="{BE7150AA-B8AA-4940-BEEC-E371A64646B3}" type="pres">
      <dgm:prSet presAssocID="{5308984A-C9E8-4A37-9E4F-F164A7837BE7}" presName="Name37" presStyleLbl="parChTrans1D3" presStyleIdx="3" presStyleCnt="4"/>
      <dgm:spPr/>
    </dgm:pt>
    <dgm:pt modelId="{0DFF64B8-364D-4D7E-A9DA-29387AA492DC}" type="pres">
      <dgm:prSet presAssocID="{E7C8F356-6A94-416B-8F55-0EDC0A5EA780}" presName="hierRoot2" presStyleCnt="0">
        <dgm:presLayoutVars>
          <dgm:hierBranch val="init"/>
        </dgm:presLayoutVars>
      </dgm:prSet>
      <dgm:spPr/>
    </dgm:pt>
    <dgm:pt modelId="{97EEF22E-EF6F-4BC6-BD90-D8A889C5B184}" type="pres">
      <dgm:prSet presAssocID="{E7C8F356-6A94-416B-8F55-0EDC0A5EA780}" presName="rootComposite" presStyleCnt="0"/>
      <dgm:spPr/>
    </dgm:pt>
    <dgm:pt modelId="{DDAF7AE7-D603-41E7-9034-FD8DDF2F4A7E}" type="pres">
      <dgm:prSet presAssocID="{E7C8F356-6A94-416B-8F55-0EDC0A5EA780}" presName="rootText" presStyleLbl="node3" presStyleIdx="3" presStyleCnt="4">
        <dgm:presLayoutVars>
          <dgm:chPref val="3"/>
        </dgm:presLayoutVars>
      </dgm:prSet>
      <dgm:spPr/>
    </dgm:pt>
    <dgm:pt modelId="{8330AC96-AEA5-4DF0-BDC6-D6163AEAAC1C}" type="pres">
      <dgm:prSet presAssocID="{E7C8F356-6A94-416B-8F55-0EDC0A5EA780}" presName="rootConnector" presStyleLbl="node3" presStyleIdx="3" presStyleCnt="4"/>
      <dgm:spPr/>
    </dgm:pt>
    <dgm:pt modelId="{455B92CE-84B1-4D00-9043-8D8640653FF8}" type="pres">
      <dgm:prSet presAssocID="{E7C8F356-6A94-416B-8F55-0EDC0A5EA780}" presName="hierChild4" presStyleCnt="0"/>
      <dgm:spPr/>
    </dgm:pt>
    <dgm:pt modelId="{85C1AB11-A16C-48D7-99A4-241D4B755D2D}" type="pres">
      <dgm:prSet presAssocID="{E7C8F356-6A94-416B-8F55-0EDC0A5EA780}" presName="hierChild5" presStyleCnt="0"/>
      <dgm:spPr/>
    </dgm:pt>
    <dgm:pt modelId="{19216981-41A7-4CFE-8E53-C6E44FE607A9}" type="pres">
      <dgm:prSet presAssocID="{D17F4F24-F9BE-4BBE-A11B-C3315F7B90D7}" presName="hierChild5" presStyleCnt="0"/>
      <dgm:spPr/>
    </dgm:pt>
    <dgm:pt modelId="{18D171D5-4ABA-444C-BC8A-1CC2D8725A53}" type="pres">
      <dgm:prSet presAssocID="{C78021EF-6BCF-4595-8C54-D5C1FE158409}" presName="hierChild3" presStyleCnt="0"/>
      <dgm:spPr/>
    </dgm:pt>
    <dgm:pt modelId="{0672EEC6-D1C0-4A05-81DE-3C45EE3ACA7C}" type="pres">
      <dgm:prSet presAssocID="{4E1B4617-F13E-4C8F-8A13-4875F7340B93}" presName="Name111" presStyleLbl="parChTrans1D2" presStyleIdx="4" presStyleCnt="6"/>
      <dgm:spPr/>
    </dgm:pt>
    <dgm:pt modelId="{9FD52DA0-8BF5-4EAB-9732-2FB16DF1AAE8}" type="pres">
      <dgm:prSet presAssocID="{923572D6-94A0-472C-B7AE-898D968648BD}" presName="hierRoot3" presStyleCnt="0">
        <dgm:presLayoutVars>
          <dgm:hierBranch val="init"/>
        </dgm:presLayoutVars>
      </dgm:prSet>
      <dgm:spPr/>
    </dgm:pt>
    <dgm:pt modelId="{B0AFC741-D200-4213-BEFF-9F564DE4D5D4}" type="pres">
      <dgm:prSet presAssocID="{923572D6-94A0-472C-B7AE-898D968648BD}" presName="rootComposite3" presStyleCnt="0"/>
      <dgm:spPr/>
    </dgm:pt>
    <dgm:pt modelId="{19BA920B-FEF3-41D5-8DD9-1109A9CFE949}" type="pres">
      <dgm:prSet presAssocID="{923572D6-94A0-472C-B7AE-898D968648BD}" presName="rootText3" presStyleLbl="asst1" presStyleIdx="0" presStyleCnt="2">
        <dgm:presLayoutVars>
          <dgm:chPref val="3"/>
        </dgm:presLayoutVars>
      </dgm:prSet>
      <dgm:spPr/>
    </dgm:pt>
    <dgm:pt modelId="{D5B60800-B2D5-4402-A5CA-D8D8BB038F9C}" type="pres">
      <dgm:prSet presAssocID="{923572D6-94A0-472C-B7AE-898D968648BD}" presName="rootConnector3" presStyleLbl="asst1" presStyleIdx="0" presStyleCnt="2"/>
      <dgm:spPr/>
    </dgm:pt>
    <dgm:pt modelId="{F9D7BFAF-1F6D-4207-ABE6-BA6F43B48F24}" type="pres">
      <dgm:prSet presAssocID="{923572D6-94A0-472C-B7AE-898D968648BD}" presName="hierChild6" presStyleCnt="0"/>
      <dgm:spPr/>
    </dgm:pt>
    <dgm:pt modelId="{6D1270B0-F24B-4CFD-8293-3C95F48B8782}" type="pres">
      <dgm:prSet presAssocID="{923572D6-94A0-472C-B7AE-898D968648BD}" presName="hierChild7" presStyleCnt="0"/>
      <dgm:spPr/>
    </dgm:pt>
    <dgm:pt modelId="{DAAC305A-A9BE-4520-B219-32B5F972B8D2}" type="pres">
      <dgm:prSet presAssocID="{1D20E0B1-59E6-4333-9A8E-14CD04A4DB4E}" presName="Name111" presStyleLbl="parChTrans1D2" presStyleIdx="5" presStyleCnt="6"/>
      <dgm:spPr/>
    </dgm:pt>
    <dgm:pt modelId="{A47D5C95-7EC9-45BD-BD6F-766A2B8FD946}" type="pres">
      <dgm:prSet presAssocID="{BAC199B8-F8AB-4B05-8E82-5D9CB0B3E673}" presName="hierRoot3" presStyleCnt="0">
        <dgm:presLayoutVars>
          <dgm:hierBranch val="init"/>
        </dgm:presLayoutVars>
      </dgm:prSet>
      <dgm:spPr/>
    </dgm:pt>
    <dgm:pt modelId="{A98A8DB7-2465-49CE-80AE-F20785BB7057}" type="pres">
      <dgm:prSet presAssocID="{BAC199B8-F8AB-4B05-8E82-5D9CB0B3E673}" presName="rootComposite3" presStyleCnt="0"/>
      <dgm:spPr/>
    </dgm:pt>
    <dgm:pt modelId="{2BE5532C-E417-461A-8CF0-8C2F1D992E42}" type="pres">
      <dgm:prSet presAssocID="{BAC199B8-F8AB-4B05-8E82-5D9CB0B3E673}" presName="rootText3" presStyleLbl="asst1" presStyleIdx="1" presStyleCnt="2">
        <dgm:presLayoutVars>
          <dgm:chPref val="3"/>
        </dgm:presLayoutVars>
      </dgm:prSet>
      <dgm:spPr/>
    </dgm:pt>
    <dgm:pt modelId="{59C0A180-E73E-4FC1-82CA-F9BA0007EAAD}" type="pres">
      <dgm:prSet presAssocID="{BAC199B8-F8AB-4B05-8E82-5D9CB0B3E673}" presName="rootConnector3" presStyleLbl="asst1" presStyleIdx="1" presStyleCnt="2"/>
      <dgm:spPr/>
    </dgm:pt>
    <dgm:pt modelId="{9AA8E77E-AEB9-4BAA-84B7-39B79239061B}" type="pres">
      <dgm:prSet presAssocID="{BAC199B8-F8AB-4B05-8E82-5D9CB0B3E673}" presName="hierChild6" presStyleCnt="0"/>
      <dgm:spPr/>
    </dgm:pt>
    <dgm:pt modelId="{60D7921D-A3D9-4FA3-B18F-17F58FBD8A11}" type="pres">
      <dgm:prSet presAssocID="{BAC199B8-F8AB-4B05-8E82-5D9CB0B3E673}" presName="hierChild7" presStyleCnt="0"/>
      <dgm:spPr/>
    </dgm:pt>
  </dgm:ptLst>
  <dgm:cxnLst>
    <dgm:cxn modelId="{FF3BFC01-C251-4C86-9C5B-D38379E06185}" type="presOf" srcId="{F6D9B817-C99E-4125-A79B-95585C08F79B}" destId="{D3DA8DE7-C4EC-497C-B587-2EF82DFB7917}" srcOrd="0" destOrd="0" presId="urn:microsoft.com/office/officeart/2005/8/layout/orgChart1"/>
    <dgm:cxn modelId="{8AD0330B-B427-4C6C-9037-628D3C3975A0}" type="presOf" srcId="{E7C8F356-6A94-416B-8F55-0EDC0A5EA780}" destId="{8330AC96-AEA5-4DF0-BDC6-D6163AEAAC1C}" srcOrd="1" destOrd="0" presId="urn:microsoft.com/office/officeart/2005/8/layout/orgChart1"/>
    <dgm:cxn modelId="{B9E6210C-EE86-4A33-A350-BAE3972AEF70}" srcId="{C78021EF-6BCF-4595-8C54-D5C1FE158409}" destId="{D17F4F24-F9BE-4BBE-A11B-C3315F7B90D7}" srcOrd="5" destOrd="0" parTransId="{63352BB1-96D4-465F-87B0-3CD53F18FF00}" sibTransId="{DBF10BC4-A647-4D6E-9669-C70D0A9F285D}"/>
    <dgm:cxn modelId="{F9A07616-7F21-4B0A-A572-DCD262F8A46A}" type="presOf" srcId="{ABCF03AD-3324-4106-8828-C14451DE9A63}" destId="{25390EDD-9948-477A-9DF6-7830D8617503}" srcOrd="1" destOrd="0" presId="urn:microsoft.com/office/officeart/2005/8/layout/orgChart1"/>
    <dgm:cxn modelId="{EAE1D01D-7EBA-49F6-A951-D51C17C3A794}" srcId="{D17F4F24-F9BE-4BBE-A11B-C3315F7B90D7}" destId="{E7C8F356-6A94-416B-8F55-0EDC0A5EA780}" srcOrd="0" destOrd="0" parTransId="{5308984A-C9E8-4A37-9E4F-F164A7837BE7}" sibTransId="{C7B96830-B4CF-45F2-ADED-908AEF25C0CE}"/>
    <dgm:cxn modelId="{1E38C22E-E9A1-4687-8607-5373B9F192BF}" type="presOf" srcId="{B61501B8-77A0-4FD7-85A8-D3D34C6025AC}" destId="{1EA32525-5E06-41C0-957E-E5A0B2C69F6A}" srcOrd="0" destOrd="0" presId="urn:microsoft.com/office/officeart/2005/8/layout/orgChart1"/>
    <dgm:cxn modelId="{7A403234-9F91-4919-BAD7-1C470E9B0041}" srcId="{9A3242D0-29E0-47D7-B4EE-8A34CF1F29F8}" destId="{ABCF03AD-3324-4106-8828-C14451DE9A63}" srcOrd="0" destOrd="0" parTransId="{7592CF78-0CE4-41FB-8FCA-6B41C06885B4}" sibTransId="{0064CB99-8267-4B34-8A19-1F324FD2DF57}"/>
    <dgm:cxn modelId="{23FD0A3D-3280-4790-85C8-B1E06C7ED4C4}" srcId="{C78021EF-6BCF-4595-8C54-D5C1FE158409}" destId="{BAC199B8-F8AB-4B05-8E82-5D9CB0B3E673}" srcOrd="1" destOrd="0" parTransId="{1D20E0B1-59E6-4333-9A8E-14CD04A4DB4E}" sibTransId="{FC0F04D9-54EA-4448-86DD-502EF984F6FB}"/>
    <dgm:cxn modelId="{5362083F-3D8B-43F7-83F7-933C54E454F7}" type="presOf" srcId="{31247BD6-519B-48BC-856B-45A3B6B0281E}" destId="{6D8372BB-AB9C-49E5-B0CB-6CC47EBDA1B3}" srcOrd="0" destOrd="0" presId="urn:microsoft.com/office/officeart/2005/8/layout/orgChart1"/>
    <dgm:cxn modelId="{0BB1865B-E387-4B87-95DD-2A54442E600C}" type="presOf" srcId="{9A3242D0-29E0-47D7-B4EE-8A34CF1F29F8}" destId="{AB85B744-7EDB-47A9-8600-3E48D1788D00}" srcOrd="0" destOrd="0" presId="urn:microsoft.com/office/officeart/2005/8/layout/orgChart1"/>
    <dgm:cxn modelId="{08A7D35F-9C95-4843-9E00-FCDDE0CB043B}" srcId="{E4AD5B06-1BAB-4BF3-85BB-D948F395BEAC}" destId="{C78021EF-6BCF-4595-8C54-D5C1FE158409}" srcOrd="0" destOrd="0" parTransId="{A8C3E8F6-DDF0-4D08-BFDC-1234362C3701}" sibTransId="{69C9F228-850A-4585-A8E0-11F49729147A}"/>
    <dgm:cxn modelId="{44720060-C903-46CE-8AB0-DDA2AA66E5FD}" type="presOf" srcId="{FF1DC438-A452-4709-BA5B-8421E491C519}" destId="{E1CDB33D-17B5-49AB-9E04-16CC0D74FA5B}" srcOrd="0" destOrd="0" presId="urn:microsoft.com/office/officeart/2005/8/layout/orgChart1"/>
    <dgm:cxn modelId="{5C8D2E44-5574-4290-83F4-E22091B7391D}" type="presOf" srcId="{64440CE7-4C8F-49AB-AF83-73291F16BA4D}" destId="{7CF5B68D-A33B-4113-BA04-0C43FFB25F80}" srcOrd="0" destOrd="0" presId="urn:microsoft.com/office/officeart/2005/8/layout/orgChart1"/>
    <dgm:cxn modelId="{AB7E8664-60E6-40CD-AD09-9493ED4878CE}" type="presOf" srcId="{1D387230-C359-4C44-B7D2-006DCE60C845}" destId="{31DB72C5-8058-49DD-9AAE-F56C666813E3}" srcOrd="0" destOrd="0" presId="urn:microsoft.com/office/officeart/2005/8/layout/orgChart1"/>
    <dgm:cxn modelId="{7E0BA065-3BFD-44E1-8E03-6EDBAF6A2A4B}" type="presOf" srcId="{64440CE7-4C8F-49AB-AF83-73291F16BA4D}" destId="{2AE14876-4C4D-4077-90D0-DBA0314E310F}" srcOrd="1" destOrd="0" presId="urn:microsoft.com/office/officeart/2005/8/layout/orgChart1"/>
    <dgm:cxn modelId="{7AFAA76C-9869-4F89-B631-523A4C124647}" type="presOf" srcId="{F6D9B817-C99E-4125-A79B-95585C08F79B}" destId="{0975FC82-F1A6-4BA3-B35D-05DA470012F4}" srcOrd="1" destOrd="0" presId="urn:microsoft.com/office/officeart/2005/8/layout/orgChart1"/>
    <dgm:cxn modelId="{0E965873-7F64-477A-95E3-48E6203E7F0C}" type="presOf" srcId="{E7C8F356-6A94-416B-8F55-0EDC0A5EA780}" destId="{DDAF7AE7-D603-41E7-9034-FD8DDF2F4A7E}" srcOrd="0" destOrd="0" presId="urn:microsoft.com/office/officeart/2005/8/layout/orgChart1"/>
    <dgm:cxn modelId="{A5832675-C379-4A02-872D-9A619D8AC7CA}" srcId="{C78021EF-6BCF-4595-8C54-D5C1FE158409}" destId="{64440CE7-4C8F-49AB-AF83-73291F16BA4D}" srcOrd="4" destOrd="0" parTransId="{83B3F2C2-EF40-4C58-B8A7-EEF609CE4D6A}" sibTransId="{F009CCCE-4515-47EC-810D-D825EB356432}"/>
    <dgm:cxn modelId="{50801978-8B9E-41E2-B55A-53DF63E3B67E}" type="presOf" srcId="{923572D6-94A0-472C-B7AE-898D968648BD}" destId="{D5B60800-B2D5-4402-A5CA-D8D8BB038F9C}" srcOrd="1" destOrd="0" presId="urn:microsoft.com/office/officeart/2005/8/layout/orgChart1"/>
    <dgm:cxn modelId="{4F115A79-B3EE-43D2-95C9-049B28D45175}" type="presOf" srcId="{E4AD5B06-1BAB-4BF3-85BB-D948F395BEAC}" destId="{68B2B52A-D74A-408F-A987-71956583E488}" srcOrd="0" destOrd="0" presId="urn:microsoft.com/office/officeart/2005/8/layout/orgChart1"/>
    <dgm:cxn modelId="{47EE1C7E-2526-4DF0-A0A8-2F2D0B089282}" type="presOf" srcId="{4447BF15-94E4-4859-BC78-691F5B7D2251}" destId="{D718F5E7-0A6F-4170-B1D8-464EEB823DAF}" srcOrd="0" destOrd="0" presId="urn:microsoft.com/office/officeart/2005/8/layout/orgChart1"/>
    <dgm:cxn modelId="{26DFEE7E-0508-4174-85A0-BEFCEAF2BEDA}" type="presOf" srcId="{BAC199B8-F8AB-4B05-8E82-5D9CB0B3E673}" destId="{59C0A180-E73E-4FC1-82CA-F9BA0007EAAD}" srcOrd="1" destOrd="0" presId="urn:microsoft.com/office/officeart/2005/8/layout/orgChart1"/>
    <dgm:cxn modelId="{20C79184-1D01-4C79-B390-950DA72ECA17}" type="presOf" srcId="{C78021EF-6BCF-4595-8C54-D5C1FE158409}" destId="{6ED7D2E2-D737-456A-8A5D-56F9EEB68C9C}" srcOrd="1" destOrd="0" presId="urn:microsoft.com/office/officeart/2005/8/layout/orgChart1"/>
    <dgm:cxn modelId="{ECCAC685-AD37-494F-8448-9408292E9C28}" type="presOf" srcId="{D17F4F24-F9BE-4BBE-A11B-C3315F7B90D7}" destId="{EA03B04E-28B1-4E17-A2A2-A9E78C5157B8}" srcOrd="1" destOrd="0" presId="urn:microsoft.com/office/officeart/2005/8/layout/orgChart1"/>
    <dgm:cxn modelId="{14E2D38E-3539-4AF0-9090-B61F840E0543}" srcId="{51CC56E5-C04A-4EDC-A847-9415F009F437}" destId="{F6D9B817-C99E-4125-A79B-95585C08F79B}" srcOrd="0" destOrd="0" parTransId="{FF1DC438-A452-4709-BA5B-8421E491C519}" sibTransId="{66F790DA-FB93-49C1-8656-FB1F3AFAC07A}"/>
    <dgm:cxn modelId="{19B08993-E25A-4136-BF51-18D404E978AE}" type="presOf" srcId="{C78021EF-6BCF-4595-8C54-D5C1FE158409}" destId="{DFA87B07-6DED-43AC-AE44-548263108BB3}" srcOrd="0" destOrd="0" presId="urn:microsoft.com/office/officeart/2005/8/layout/orgChart1"/>
    <dgm:cxn modelId="{148F3994-5635-4073-A694-B3A2046021AD}" type="presOf" srcId="{51CC56E5-C04A-4EDC-A847-9415F009F437}" destId="{FEDFF88C-21DD-4262-BAD3-6BF6478400BF}" srcOrd="1" destOrd="0" presId="urn:microsoft.com/office/officeart/2005/8/layout/orgChart1"/>
    <dgm:cxn modelId="{0923F895-2D8C-4AE3-9EB3-0E2E9F93B810}" type="presOf" srcId="{63352BB1-96D4-465F-87B0-3CD53F18FF00}" destId="{C682DAA7-FE30-4957-B069-F203BA6BC36E}" srcOrd="0" destOrd="0" presId="urn:microsoft.com/office/officeart/2005/8/layout/orgChart1"/>
    <dgm:cxn modelId="{36098E97-04C9-40F3-A569-3E5B6BB0BB00}" type="presOf" srcId="{ABCF03AD-3324-4106-8828-C14451DE9A63}" destId="{75E1EEBF-0F3B-4284-9F88-3F3A40518605}" srcOrd="0" destOrd="0" presId="urn:microsoft.com/office/officeart/2005/8/layout/orgChart1"/>
    <dgm:cxn modelId="{2D81E297-0A53-4620-AC97-5FE8AA89B467}" type="presOf" srcId="{923572D6-94A0-472C-B7AE-898D968648BD}" destId="{19BA920B-FEF3-41D5-8DD9-1109A9CFE949}" srcOrd="0" destOrd="0" presId="urn:microsoft.com/office/officeart/2005/8/layout/orgChart1"/>
    <dgm:cxn modelId="{4F84A7A0-8310-4248-A200-803CDD3B71EB}" srcId="{C78021EF-6BCF-4595-8C54-D5C1FE158409}" destId="{923572D6-94A0-472C-B7AE-898D968648BD}" srcOrd="0" destOrd="0" parTransId="{4E1B4617-F13E-4C8F-8A13-4875F7340B93}" sibTransId="{06FED278-B672-46E1-B9CB-80349309207E}"/>
    <dgm:cxn modelId="{530886A4-D02D-4F07-BA29-E8BE9408BA35}" type="presOf" srcId="{31247BD6-519B-48BC-856B-45A3B6B0281E}" destId="{D584F5DA-2170-40B9-BE50-E4933898C17F}" srcOrd="1" destOrd="0" presId="urn:microsoft.com/office/officeart/2005/8/layout/orgChart1"/>
    <dgm:cxn modelId="{50EA5CAA-998A-4B27-92ED-C89AA75BCD55}" srcId="{C78021EF-6BCF-4595-8C54-D5C1FE158409}" destId="{9A3242D0-29E0-47D7-B4EE-8A34CF1F29F8}" srcOrd="3" destOrd="0" parTransId="{4447BF15-94E4-4859-BC78-691F5B7D2251}" sibTransId="{9BC97960-EEE6-4119-9601-40518F64763C}"/>
    <dgm:cxn modelId="{E4C846AA-46EE-4EB2-BE94-2A877FF9CE62}" type="presOf" srcId="{51CC56E5-C04A-4EDC-A847-9415F009F437}" destId="{67DD97BE-8E3F-4F16-AA5B-C1952C6C525F}" srcOrd="0" destOrd="0" presId="urn:microsoft.com/office/officeart/2005/8/layout/orgChart1"/>
    <dgm:cxn modelId="{CD2155B6-EF95-4F8C-BD94-309BDBFF9F74}" type="presOf" srcId="{1D20E0B1-59E6-4333-9A8E-14CD04A4DB4E}" destId="{DAAC305A-A9BE-4520-B219-32B5F972B8D2}" srcOrd="0" destOrd="0" presId="urn:microsoft.com/office/officeart/2005/8/layout/orgChart1"/>
    <dgm:cxn modelId="{2092D0B6-9B6F-4888-989D-9423D3DCB7CF}" srcId="{64440CE7-4C8F-49AB-AF83-73291F16BA4D}" destId="{31247BD6-519B-48BC-856B-45A3B6B0281E}" srcOrd="0" destOrd="0" parTransId="{1D387230-C359-4C44-B7D2-006DCE60C845}" sibTransId="{5C5CF82E-CA7C-4BF3-9B8B-56CCF23FFA8A}"/>
    <dgm:cxn modelId="{8971D4BE-9998-41B0-BE0E-315654F45412}" type="presOf" srcId="{9A3242D0-29E0-47D7-B4EE-8A34CF1F29F8}" destId="{EAB4D177-6561-4CD3-A9FF-1D174D6ECA5B}" srcOrd="1" destOrd="0" presId="urn:microsoft.com/office/officeart/2005/8/layout/orgChart1"/>
    <dgm:cxn modelId="{175454C1-8B98-46CC-9896-AFBD17A0DC20}" srcId="{C78021EF-6BCF-4595-8C54-D5C1FE158409}" destId="{51CC56E5-C04A-4EDC-A847-9415F009F437}" srcOrd="2" destOrd="0" parTransId="{B61501B8-77A0-4FD7-85A8-D3D34C6025AC}" sibTransId="{86EC2FC7-E9BC-445A-A78D-493730987803}"/>
    <dgm:cxn modelId="{FA1ACBC1-BAAA-4E80-909D-1EB23819AB99}" type="presOf" srcId="{5308984A-C9E8-4A37-9E4F-F164A7837BE7}" destId="{BE7150AA-B8AA-4940-BEEC-E371A64646B3}" srcOrd="0" destOrd="0" presId="urn:microsoft.com/office/officeart/2005/8/layout/orgChart1"/>
    <dgm:cxn modelId="{7D3978C5-1D8A-4F74-9C69-1A0E8CB57C4F}" type="presOf" srcId="{BAC199B8-F8AB-4B05-8E82-5D9CB0B3E673}" destId="{2BE5532C-E417-461A-8CF0-8C2F1D992E42}" srcOrd="0" destOrd="0" presId="urn:microsoft.com/office/officeart/2005/8/layout/orgChart1"/>
    <dgm:cxn modelId="{8E3059DF-240A-4641-B4E3-B439E52485DA}" type="presOf" srcId="{83B3F2C2-EF40-4C58-B8A7-EEF609CE4D6A}" destId="{DDE8EBFB-146D-4E8F-BC6B-BC3ED88404CD}" srcOrd="0" destOrd="0" presId="urn:microsoft.com/office/officeart/2005/8/layout/orgChart1"/>
    <dgm:cxn modelId="{06DDABE1-90A1-48E3-8785-69E9192DC68A}" type="presOf" srcId="{7592CF78-0CE4-41FB-8FCA-6B41C06885B4}" destId="{BBA6C54B-B27A-4335-99B7-AD6CC2815030}" srcOrd="0" destOrd="0" presId="urn:microsoft.com/office/officeart/2005/8/layout/orgChart1"/>
    <dgm:cxn modelId="{3E6D8BE3-0C1C-4EE7-905A-1AE7F0E0F8D9}" type="presOf" srcId="{D17F4F24-F9BE-4BBE-A11B-C3315F7B90D7}" destId="{9A957C8E-B7ED-4C2B-BA39-743DE81B6F64}" srcOrd="0" destOrd="0" presId="urn:microsoft.com/office/officeart/2005/8/layout/orgChart1"/>
    <dgm:cxn modelId="{D998CAF9-DF87-43A2-AFEA-F2120A231CF1}" type="presOf" srcId="{4E1B4617-F13E-4C8F-8A13-4875F7340B93}" destId="{0672EEC6-D1C0-4A05-81DE-3C45EE3ACA7C}" srcOrd="0" destOrd="0" presId="urn:microsoft.com/office/officeart/2005/8/layout/orgChart1"/>
    <dgm:cxn modelId="{1BCCD889-3FAE-4C2B-A2AA-C5D60E1485E4}" type="presParOf" srcId="{68B2B52A-D74A-408F-A987-71956583E488}" destId="{BC9D8E77-A3A6-4771-889F-D96E7A8F6602}" srcOrd="0" destOrd="0" presId="urn:microsoft.com/office/officeart/2005/8/layout/orgChart1"/>
    <dgm:cxn modelId="{B451039C-E830-46DD-ADC3-593DF167FB6E}" type="presParOf" srcId="{BC9D8E77-A3A6-4771-889F-D96E7A8F6602}" destId="{57163761-1A68-48B2-9609-FB5776D80801}" srcOrd="0" destOrd="0" presId="urn:microsoft.com/office/officeart/2005/8/layout/orgChart1"/>
    <dgm:cxn modelId="{528F5AD3-4CF5-47D0-A509-2AA7F2C5256E}" type="presParOf" srcId="{57163761-1A68-48B2-9609-FB5776D80801}" destId="{DFA87B07-6DED-43AC-AE44-548263108BB3}" srcOrd="0" destOrd="0" presId="urn:microsoft.com/office/officeart/2005/8/layout/orgChart1"/>
    <dgm:cxn modelId="{A930A24C-0B74-4935-98AC-287BF1D2BEFB}" type="presParOf" srcId="{57163761-1A68-48B2-9609-FB5776D80801}" destId="{6ED7D2E2-D737-456A-8A5D-56F9EEB68C9C}" srcOrd="1" destOrd="0" presId="urn:microsoft.com/office/officeart/2005/8/layout/orgChart1"/>
    <dgm:cxn modelId="{8517742F-2FA5-41DF-9D6B-CCDF01B7072F}" type="presParOf" srcId="{BC9D8E77-A3A6-4771-889F-D96E7A8F6602}" destId="{882D2D13-3A20-4C65-9F7A-5D024A09CFDC}" srcOrd="1" destOrd="0" presId="urn:microsoft.com/office/officeart/2005/8/layout/orgChart1"/>
    <dgm:cxn modelId="{B539D6D3-A717-44DE-A005-05A67C48BB15}" type="presParOf" srcId="{882D2D13-3A20-4C65-9F7A-5D024A09CFDC}" destId="{1EA32525-5E06-41C0-957E-E5A0B2C69F6A}" srcOrd="0" destOrd="0" presId="urn:microsoft.com/office/officeart/2005/8/layout/orgChart1"/>
    <dgm:cxn modelId="{BC425D44-AA00-4465-A081-BB2C90A26776}" type="presParOf" srcId="{882D2D13-3A20-4C65-9F7A-5D024A09CFDC}" destId="{10599796-4D07-44CE-AED5-1D31BFABA09F}" srcOrd="1" destOrd="0" presId="urn:microsoft.com/office/officeart/2005/8/layout/orgChart1"/>
    <dgm:cxn modelId="{74B024D0-424F-40D6-ACE5-4C00EB137AB7}" type="presParOf" srcId="{10599796-4D07-44CE-AED5-1D31BFABA09F}" destId="{C180B282-1347-481E-910A-DACFCED756F4}" srcOrd="0" destOrd="0" presId="urn:microsoft.com/office/officeart/2005/8/layout/orgChart1"/>
    <dgm:cxn modelId="{68CB1D22-6592-4648-B83E-BA249E8A9219}" type="presParOf" srcId="{C180B282-1347-481E-910A-DACFCED756F4}" destId="{67DD97BE-8E3F-4F16-AA5B-C1952C6C525F}" srcOrd="0" destOrd="0" presId="urn:microsoft.com/office/officeart/2005/8/layout/orgChart1"/>
    <dgm:cxn modelId="{058BEB7B-4480-496F-A947-5A4D141F0368}" type="presParOf" srcId="{C180B282-1347-481E-910A-DACFCED756F4}" destId="{FEDFF88C-21DD-4262-BAD3-6BF6478400BF}" srcOrd="1" destOrd="0" presId="urn:microsoft.com/office/officeart/2005/8/layout/orgChart1"/>
    <dgm:cxn modelId="{5869AC7D-7EB5-413D-90CB-4DF1878E352E}" type="presParOf" srcId="{10599796-4D07-44CE-AED5-1D31BFABA09F}" destId="{340D406E-7204-4D47-A603-68CD8A99C85D}" srcOrd="1" destOrd="0" presId="urn:microsoft.com/office/officeart/2005/8/layout/orgChart1"/>
    <dgm:cxn modelId="{5903D39D-068D-4F41-A0E4-09C39E3032C9}" type="presParOf" srcId="{340D406E-7204-4D47-A603-68CD8A99C85D}" destId="{E1CDB33D-17B5-49AB-9E04-16CC0D74FA5B}" srcOrd="0" destOrd="0" presId="urn:microsoft.com/office/officeart/2005/8/layout/orgChart1"/>
    <dgm:cxn modelId="{E1E9E02A-A363-442D-94EE-37298ECB93C8}" type="presParOf" srcId="{340D406E-7204-4D47-A603-68CD8A99C85D}" destId="{8487E12B-876A-445F-8481-DC845A5CB608}" srcOrd="1" destOrd="0" presId="urn:microsoft.com/office/officeart/2005/8/layout/orgChart1"/>
    <dgm:cxn modelId="{DBE43169-69D8-43B1-9C59-72E24C09452F}" type="presParOf" srcId="{8487E12B-876A-445F-8481-DC845A5CB608}" destId="{E679EB1E-B1E2-43D0-9198-268035CD5E7F}" srcOrd="0" destOrd="0" presId="urn:microsoft.com/office/officeart/2005/8/layout/orgChart1"/>
    <dgm:cxn modelId="{791994E9-34C8-4D53-911E-A31B9A21BF4F}" type="presParOf" srcId="{E679EB1E-B1E2-43D0-9198-268035CD5E7F}" destId="{D3DA8DE7-C4EC-497C-B587-2EF82DFB7917}" srcOrd="0" destOrd="0" presId="urn:microsoft.com/office/officeart/2005/8/layout/orgChart1"/>
    <dgm:cxn modelId="{0B13F6DD-0FAE-45E6-8B9F-94D174A1A64B}" type="presParOf" srcId="{E679EB1E-B1E2-43D0-9198-268035CD5E7F}" destId="{0975FC82-F1A6-4BA3-B35D-05DA470012F4}" srcOrd="1" destOrd="0" presId="urn:microsoft.com/office/officeart/2005/8/layout/orgChart1"/>
    <dgm:cxn modelId="{A48C6879-C4EA-4758-8133-C67D1B86A07C}" type="presParOf" srcId="{8487E12B-876A-445F-8481-DC845A5CB608}" destId="{504BB8EA-98EA-4ED7-8204-20C157D3D924}" srcOrd="1" destOrd="0" presId="urn:microsoft.com/office/officeart/2005/8/layout/orgChart1"/>
    <dgm:cxn modelId="{F4FDB79D-0556-48F0-9B20-DED8F67171E1}" type="presParOf" srcId="{8487E12B-876A-445F-8481-DC845A5CB608}" destId="{CCA597A2-D03D-47FE-8E46-3B5FAFC3CF2A}" srcOrd="2" destOrd="0" presId="urn:microsoft.com/office/officeart/2005/8/layout/orgChart1"/>
    <dgm:cxn modelId="{E7281712-4C95-457D-BF41-9285022262B9}" type="presParOf" srcId="{10599796-4D07-44CE-AED5-1D31BFABA09F}" destId="{2A9ACB00-7413-4A6E-8F89-CEEE2254D4CE}" srcOrd="2" destOrd="0" presId="urn:microsoft.com/office/officeart/2005/8/layout/orgChart1"/>
    <dgm:cxn modelId="{D1988FEE-C1F8-4A78-9B9E-012CE2FC901C}" type="presParOf" srcId="{882D2D13-3A20-4C65-9F7A-5D024A09CFDC}" destId="{D718F5E7-0A6F-4170-B1D8-464EEB823DAF}" srcOrd="2" destOrd="0" presId="urn:microsoft.com/office/officeart/2005/8/layout/orgChart1"/>
    <dgm:cxn modelId="{51585598-926E-4387-85E3-773E17EB88FA}" type="presParOf" srcId="{882D2D13-3A20-4C65-9F7A-5D024A09CFDC}" destId="{8477F638-A633-40B5-86C2-F205420CF6C8}" srcOrd="3" destOrd="0" presId="urn:microsoft.com/office/officeart/2005/8/layout/orgChart1"/>
    <dgm:cxn modelId="{18E8A658-26C6-42EA-BF63-F4E76481E572}" type="presParOf" srcId="{8477F638-A633-40B5-86C2-F205420CF6C8}" destId="{2CB5F896-1E8F-4F60-B501-5C4CF807D146}" srcOrd="0" destOrd="0" presId="urn:microsoft.com/office/officeart/2005/8/layout/orgChart1"/>
    <dgm:cxn modelId="{5D545D8A-1FDA-48C0-B7B9-C21DE39BD30F}" type="presParOf" srcId="{2CB5F896-1E8F-4F60-B501-5C4CF807D146}" destId="{AB85B744-7EDB-47A9-8600-3E48D1788D00}" srcOrd="0" destOrd="0" presId="urn:microsoft.com/office/officeart/2005/8/layout/orgChart1"/>
    <dgm:cxn modelId="{90937727-C152-4635-9E0B-B7657FA67CBB}" type="presParOf" srcId="{2CB5F896-1E8F-4F60-B501-5C4CF807D146}" destId="{EAB4D177-6561-4CD3-A9FF-1D174D6ECA5B}" srcOrd="1" destOrd="0" presId="urn:microsoft.com/office/officeart/2005/8/layout/orgChart1"/>
    <dgm:cxn modelId="{B6F8D50E-F4A9-4807-B7C4-D02B041E8D95}" type="presParOf" srcId="{8477F638-A633-40B5-86C2-F205420CF6C8}" destId="{274B849C-91CB-4066-AC22-562E3B7C81EA}" srcOrd="1" destOrd="0" presId="urn:microsoft.com/office/officeart/2005/8/layout/orgChart1"/>
    <dgm:cxn modelId="{ACFAD0F8-FCE0-4242-9016-3A8924872032}" type="presParOf" srcId="{274B849C-91CB-4066-AC22-562E3B7C81EA}" destId="{BBA6C54B-B27A-4335-99B7-AD6CC2815030}" srcOrd="0" destOrd="0" presId="urn:microsoft.com/office/officeart/2005/8/layout/orgChart1"/>
    <dgm:cxn modelId="{695BAD6D-6F2D-4980-85CA-C2C870CE0131}" type="presParOf" srcId="{274B849C-91CB-4066-AC22-562E3B7C81EA}" destId="{3037A608-0E08-41F8-9D20-12D2EDE9B554}" srcOrd="1" destOrd="0" presId="urn:microsoft.com/office/officeart/2005/8/layout/orgChart1"/>
    <dgm:cxn modelId="{79ADEC45-8068-42B5-9A13-6865283ECE07}" type="presParOf" srcId="{3037A608-0E08-41F8-9D20-12D2EDE9B554}" destId="{51537C0A-9C73-4642-9355-0B20AFB9F8D5}" srcOrd="0" destOrd="0" presId="urn:microsoft.com/office/officeart/2005/8/layout/orgChart1"/>
    <dgm:cxn modelId="{C44CA083-FE77-4558-91E9-49953BA619AB}" type="presParOf" srcId="{51537C0A-9C73-4642-9355-0B20AFB9F8D5}" destId="{75E1EEBF-0F3B-4284-9F88-3F3A40518605}" srcOrd="0" destOrd="0" presId="urn:microsoft.com/office/officeart/2005/8/layout/orgChart1"/>
    <dgm:cxn modelId="{0CEB49B3-DA39-467C-B295-3EB2335CE068}" type="presParOf" srcId="{51537C0A-9C73-4642-9355-0B20AFB9F8D5}" destId="{25390EDD-9948-477A-9DF6-7830D8617503}" srcOrd="1" destOrd="0" presId="urn:microsoft.com/office/officeart/2005/8/layout/orgChart1"/>
    <dgm:cxn modelId="{59B65479-9CC9-430B-BB4A-8583E077B7A1}" type="presParOf" srcId="{3037A608-0E08-41F8-9D20-12D2EDE9B554}" destId="{72B3D2C1-D8F2-4AD5-940F-CC295DA335B6}" srcOrd="1" destOrd="0" presId="urn:microsoft.com/office/officeart/2005/8/layout/orgChart1"/>
    <dgm:cxn modelId="{5A94A76C-538B-4F3D-BE5D-4C661893BDE0}" type="presParOf" srcId="{3037A608-0E08-41F8-9D20-12D2EDE9B554}" destId="{B719A7E7-8212-4922-B1FA-914B90437357}" srcOrd="2" destOrd="0" presId="urn:microsoft.com/office/officeart/2005/8/layout/orgChart1"/>
    <dgm:cxn modelId="{6106BC5A-757B-41B4-B42D-AD34AD580B2F}" type="presParOf" srcId="{8477F638-A633-40B5-86C2-F205420CF6C8}" destId="{F088C6A1-97B9-43EF-BF01-82616E9882B2}" srcOrd="2" destOrd="0" presId="urn:microsoft.com/office/officeart/2005/8/layout/orgChart1"/>
    <dgm:cxn modelId="{593CC245-61C3-4E97-A46C-C00A4CABFBF5}" type="presParOf" srcId="{882D2D13-3A20-4C65-9F7A-5D024A09CFDC}" destId="{DDE8EBFB-146D-4E8F-BC6B-BC3ED88404CD}" srcOrd="4" destOrd="0" presId="urn:microsoft.com/office/officeart/2005/8/layout/orgChart1"/>
    <dgm:cxn modelId="{1E90B59A-31ED-4B50-AF2D-615F4D649D04}" type="presParOf" srcId="{882D2D13-3A20-4C65-9F7A-5D024A09CFDC}" destId="{1894C0D4-521B-418C-8164-FF07FA3D5938}" srcOrd="5" destOrd="0" presId="urn:microsoft.com/office/officeart/2005/8/layout/orgChart1"/>
    <dgm:cxn modelId="{9D5EE2E3-E0F0-4D24-899B-8EBA3F08CFC5}" type="presParOf" srcId="{1894C0D4-521B-418C-8164-FF07FA3D5938}" destId="{9D980FA0-934E-46F8-BF79-0BF879911DDD}" srcOrd="0" destOrd="0" presId="urn:microsoft.com/office/officeart/2005/8/layout/orgChart1"/>
    <dgm:cxn modelId="{2AA36C5C-0678-4686-AB3F-9993CC70F7B1}" type="presParOf" srcId="{9D980FA0-934E-46F8-BF79-0BF879911DDD}" destId="{7CF5B68D-A33B-4113-BA04-0C43FFB25F80}" srcOrd="0" destOrd="0" presId="urn:microsoft.com/office/officeart/2005/8/layout/orgChart1"/>
    <dgm:cxn modelId="{E4896671-B975-483E-9B6C-800C9E08D283}" type="presParOf" srcId="{9D980FA0-934E-46F8-BF79-0BF879911DDD}" destId="{2AE14876-4C4D-4077-90D0-DBA0314E310F}" srcOrd="1" destOrd="0" presId="urn:microsoft.com/office/officeart/2005/8/layout/orgChart1"/>
    <dgm:cxn modelId="{8B2D7F64-9287-4335-920B-70E7613FADBD}" type="presParOf" srcId="{1894C0D4-521B-418C-8164-FF07FA3D5938}" destId="{8BAC2BDF-A1E9-43AA-946C-4AE1154A1535}" srcOrd="1" destOrd="0" presId="urn:microsoft.com/office/officeart/2005/8/layout/orgChart1"/>
    <dgm:cxn modelId="{B88DFF98-5E0A-4E22-A8DB-F17FD27A0B08}" type="presParOf" srcId="{8BAC2BDF-A1E9-43AA-946C-4AE1154A1535}" destId="{31DB72C5-8058-49DD-9AAE-F56C666813E3}" srcOrd="0" destOrd="0" presId="urn:microsoft.com/office/officeart/2005/8/layout/orgChart1"/>
    <dgm:cxn modelId="{1376B32C-96ED-4867-AE68-3369BFD52868}" type="presParOf" srcId="{8BAC2BDF-A1E9-43AA-946C-4AE1154A1535}" destId="{0A5F7CFF-E676-4DAA-B5C9-30283B534323}" srcOrd="1" destOrd="0" presId="urn:microsoft.com/office/officeart/2005/8/layout/orgChart1"/>
    <dgm:cxn modelId="{67E41B40-968E-4858-AD34-2A991D0B84A5}" type="presParOf" srcId="{0A5F7CFF-E676-4DAA-B5C9-30283B534323}" destId="{57486464-1934-4B81-B133-BC493309B01D}" srcOrd="0" destOrd="0" presId="urn:microsoft.com/office/officeart/2005/8/layout/orgChart1"/>
    <dgm:cxn modelId="{5FD44E30-D12E-41BB-AECA-76AD297143DE}" type="presParOf" srcId="{57486464-1934-4B81-B133-BC493309B01D}" destId="{6D8372BB-AB9C-49E5-B0CB-6CC47EBDA1B3}" srcOrd="0" destOrd="0" presId="urn:microsoft.com/office/officeart/2005/8/layout/orgChart1"/>
    <dgm:cxn modelId="{F309C172-99ED-4682-9F42-ABC5FCA6C08C}" type="presParOf" srcId="{57486464-1934-4B81-B133-BC493309B01D}" destId="{D584F5DA-2170-40B9-BE50-E4933898C17F}" srcOrd="1" destOrd="0" presId="urn:microsoft.com/office/officeart/2005/8/layout/orgChart1"/>
    <dgm:cxn modelId="{10540581-53C7-4DA1-B76B-DCEC6D0CF982}" type="presParOf" srcId="{0A5F7CFF-E676-4DAA-B5C9-30283B534323}" destId="{75356435-2E22-4EC4-A3FF-EAAB5D31DFAE}" srcOrd="1" destOrd="0" presId="urn:microsoft.com/office/officeart/2005/8/layout/orgChart1"/>
    <dgm:cxn modelId="{377B04DB-B010-4BEE-980E-5880BAC26025}" type="presParOf" srcId="{0A5F7CFF-E676-4DAA-B5C9-30283B534323}" destId="{CB158819-F113-47CD-8DA8-B758BE45E325}" srcOrd="2" destOrd="0" presId="urn:microsoft.com/office/officeart/2005/8/layout/orgChart1"/>
    <dgm:cxn modelId="{18DE4D8F-3181-4580-AF54-E811DE55A11E}" type="presParOf" srcId="{1894C0D4-521B-418C-8164-FF07FA3D5938}" destId="{9ACAD460-52F4-4379-8176-E87641F7BD57}" srcOrd="2" destOrd="0" presId="urn:microsoft.com/office/officeart/2005/8/layout/orgChart1"/>
    <dgm:cxn modelId="{CDEE2719-E6B1-427E-BC44-6E1839F10FC2}" type="presParOf" srcId="{882D2D13-3A20-4C65-9F7A-5D024A09CFDC}" destId="{C682DAA7-FE30-4957-B069-F203BA6BC36E}" srcOrd="6" destOrd="0" presId="urn:microsoft.com/office/officeart/2005/8/layout/orgChart1"/>
    <dgm:cxn modelId="{326AAE06-06CC-42E1-A281-18D4E74C61DB}" type="presParOf" srcId="{882D2D13-3A20-4C65-9F7A-5D024A09CFDC}" destId="{BE4A492B-7041-49B4-A0EA-9095129662BA}" srcOrd="7" destOrd="0" presId="urn:microsoft.com/office/officeart/2005/8/layout/orgChart1"/>
    <dgm:cxn modelId="{F3D613FF-2FEA-49BB-8086-98F2FB20B3B9}" type="presParOf" srcId="{BE4A492B-7041-49B4-A0EA-9095129662BA}" destId="{FB450CB2-55B6-4450-BC9C-04C3437E4740}" srcOrd="0" destOrd="0" presId="urn:microsoft.com/office/officeart/2005/8/layout/orgChart1"/>
    <dgm:cxn modelId="{CE8DB926-3763-4F7D-A80F-9305781DE85B}" type="presParOf" srcId="{FB450CB2-55B6-4450-BC9C-04C3437E4740}" destId="{9A957C8E-B7ED-4C2B-BA39-743DE81B6F64}" srcOrd="0" destOrd="0" presId="urn:microsoft.com/office/officeart/2005/8/layout/orgChart1"/>
    <dgm:cxn modelId="{13D11739-754B-4186-B809-218B826D0A83}" type="presParOf" srcId="{FB450CB2-55B6-4450-BC9C-04C3437E4740}" destId="{EA03B04E-28B1-4E17-A2A2-A9E78C5157B8}" srcOrd="1" destOrd="0" presId="urn:microsoft.com/office/officeart/2005/8/layout/orgChart1"/>
    <dgm:cxn modelId="{0672A374-74AA-4658-BE1E-0DEBED70E1F9}" type="presParOf" srcId="{BE4A492B-7041-49B4-A0EA-9095129662BA}" destId="{F437DB90-771F-4F8D-8FFA-BAC3415E626C}" srcOrd="1" destOrd="0" presId="urn:microsoft.com/office/officeart/2005/8/layout/orgChart1"/>
    <dgm:cxn modelId="{45EAB19B-7F7F-421A-9F72-B210B93BE151}" type="presParOf" srcId="{F437DB90-771F-4F8D-8FFA-BAC3415E626C}" destId="{BE7150AA-B8AA-4940-BEEC-E371A64646B3}" srcOrd="0" destOrd="0" presId="urn:microsoft.com/office/officeart/2005/8/layout/orgChart1"/>
    <dgm:cxn modelId="{9F6E7216-C1C0-4C0D-9843-3EB3CB657AD2}" type="presParOf" srcId="{F437DB90-771F-4F8D-8FFA-BAC3415E626C}" destId="{0DFF64B8-364D-4D7E-A9DA-29387AA492DC}" srcOrd="1" destOrd="0" presId="urn:microsoft.com/office/officeart/2005/8/layout/orgChart1"/>
    <dgm:cxn modelId="{0239545A-17FC-45FD-9FB6-80F72013A594}" type="presParOf" srcId="{0DFF64B8-364D-4D7E-A9DA-29387AA492DC}" destId="{97EEF22E-EF6F-4BC6-BD90-D8A889C5B184}" srcOrd="0" destOrd="0" presId="urn:microsoft.com/office/officeart/2005/8/layout/orgChart1"/>
    <dgm:cxn modelId="{7E47578E-9747-4AA0-BAA9-8358EE5D6959}" type="presParOf" srcId="{97EEF22E-EF6F-4BC6-BD90-D8A889C5B184}" destId="{DDAF7AE7-D603-41E7-9034-FD8DDF2F4A7E}" srcOrd="0" destOrd="0" presId="urn:microsoft.com/office/officeart/2005/8/layout/orgChart1"/>
    <dgm:cxn modelId="{87949D24-9C27-4C12-ADC1-3AF9297F0018}" type="presParOf" srcId="{97EEF22E-EF6F-4BC6-BD90-D8A889C5B184}" destId="{8330AC96-AEA5-4DF0-BDC6-D6163AEAAC1C}" srcOrd="1" destOrd="0" presId="urn:microsoft.com/office/officeart/2005/8/layout/orgChart1"/>
    <dgm:cxn modelId="{7570538A-A92E-4773-AC80-F169A29E7B64}" type="presParOf" srcId="{0DFF64B8-364D-4D7E-A9DA-29387AA492DC}" destId="{455B92CE-84B1-4D00-9043-8D8640653FF8}" srcOrd="1" destOrd="0" presId="urn:microsoft.com/office/officeart/2005/8/layout/orgChart1"/>
    <dgm:cxn modelId="{A2FA85FE-A8FD-4D33-A6E6-26F08079D459}" type="presParOf" srcId="{0DFF64B8-364D-4D7E-A9DA-29387AA492DC}" destId="{85C1AB11-A16C-48D7-99A4-241D4B755D2D}" srcOrd="2" destOrd="0" presId="urn:microsoft.com/office/officeart/2005/8/layout/orgChart1"/>
    <dgm:cxn modelId="{E17BB08B-97C6-4801-AF38-E827A5A4D9CD}" type="presParOf" srcId="{BE4A492B-7041-49B4-A0EA-9095129662BA}" destId="{19216981-41A7-4CFE-8E53-C6E44FE607A9}" srcOrd="2" destOrd="0" presId="urn:microsoft.com/office/officeart/2005/8/layout/orgChart1"/>
    <dgm:cxn modelId="{2746F796-0157-40E3-AB0B-8B43D21EE9E7}" type="presParOf" srcId="{BC9D8E77-A3A6-4771-889F-D96E7A8F6602}" destId="{18D171D5-4ABA-444C-BC8A-1CC2D8725A53}" srcOrd="2" destOrd="0" presId="urn:microsoft.com/office/officeart/2005/8/layout/orgChart1"/>
    <dgm:cxn modelId="{9F195450-E6EA-4CB2-8747-8C644DE4B92E}" type="presParOf" srcId="{18D171D5-4ABA-444C-BC8A-1CC2D8725A53}" destId="{0672EEC6-D1C0-4A05-81DE-3C45EE3ACA7C}" srcOrd="0" destOrd="0" presId="urn:microsoft.com/office/officeart/2005/8/layout/orgChart1"/>
    <dgm:cxn modelId="{A4D25548-853A-4806-926D-D71D44E6C2F6}" type="presParOf" srcId="{18D171D5-4ABA-444C-BC8A-1CC2D8725A53}" destId="{9FD52DA0-8BF5-4EAB-9732-2FB16DF1AAE8}" srcOrd="1" destOrd="0" presId="urn:microsoft.com/office/officeart/2005/8/layout/orgChart1"/>
    <dgm:cxn modelId="{D19A1F9A-0913-43DC-BC2B-85037BB28EC5}" type="presParOf" srcId="{9FD52DA0-8BF5-4EAB-9732-2FB16DF1AAE8}" destId="{B0AFC741-D200-4213-BEFF-9F564DE4D5D4}" srcOrd="0" destOrd="0" presId="urn:microsoft.com/office/officeart/2005/8/layout/orgChart1"/>
    <dgm:cxn modelId="{25EFCCB8-8F2E-42FC-8D2B-54C061F3A9EB}" type="presParOf" srcId="{B0AFC741-D200-4213-BEFF-9F564DE4D5D4}" destId="{19BA920B-FEF3-41D5-8DD9-1109A9CFE949}" srcOrd="0" destOrd="0" presId="urn:microsoft.com/office/officeart/2005/8/layout/orgChart1"/>
    <dgm:cxn modelId="{202FD5C6-D23E-45D4-B77E-BBBA2344ED30}" type="presParOf" srcId="{B0AFC741-D200-4213-BEFF-9F564DE4D5D4}" destId="{D5B60800-B2D5-4402-A5CA-D8D8BB038F9C}" srcOrd="1" destOrd="0" presId="urn:microsoft.com/office/officeart/2005/8/layout/orgChart1"/>
    <dgm:cxn modelId="{9B342D37-DA45-4DA0-BC5C-8296873DB7AD}" type="presParOf" srcId="{9FD52DA0-8BF5-4EAB-9732-2FB16DF1AAE8}" destId="{F9D7BFAF-1F6D-4207-ABE6-BA6F43B48F24}" srcOrd="1" destOrd="0" presId="urn:microsoft.com/office/officeart/2005/8/layout/orgChart1"/>
    <dgm:cxn modelId="{50E1DA96-698F-4F1B-9246-9E4F57D800DD}" type="presParOf" srcId="{9FD52DA0-8BF5-4EAB-9732-2FB16DF1AAE8}" destId="{6D1270B0-F24B-4CFD-8293-3C95F48B8782}" srcOrd="2" destOrd="0" presId="urn:microsoft.com/office/officeart/2005/8/layout/orgChart1"/>
    <dgm:cxn modelId="{49AA1F12-C121-4D57-BB03-0A33059F28DF}" type="presParOf" srcId="{18D171D5-4ABA-444C-BC8A-1CC2D8725A53}" destId="{DAAC305A-A9BE-4520-B219-32B5F972B8D2}" srcOrd="2" destOrd="0" presId="urn:microsoft.com/office/officeart/2005/8/layout/orgChart1"/>
    <dgm:cxn modelId="{B4506FDA-5F6F-40E8-B029-0D4B06EFF453}" type="presParOf" srcId="{18D171D5-4ABA-444C-BC8A-1CC2D8725A53}" destId="{A47D5C95-7EC9-45BD-BD6F-766A2B8FD946}" srcOrd="3" destOrd="0" presId="urn:microsoft.com/office/officeart/2005/8/layout/orgChart1"/>
    <dgm:cxn modelId="{3A6FB78C-A7C0-45A6-94C2-7B1F20D7B318}" type="presParOf" srcId="{A47D5C95-7EC9-45BD-BD6F-766A2B8FD946}" destId="{A98A8DB7-2465-49CE-80AE-F20785BB7057}" srcOrd="0" destOrd="0" presId="urn:microsoft.com/office/officeart/2005/8/layout/orgChart1"/>
    <dgm:cxn modelId="{F13932D2-4BDE-41D8-94AD-712142E52A39}" type="presParOf" srcId="{A98A8DB7-2465-49CE-80AE-F20785BB7057}" destId="{2BE5532C-E417-461A-8CF0-8C2F1D992E42}" srcOrd="0" destOrd="0" presId="urn:microsoft.com/office/officeart/2005/8/layout/orgChart1"/>
    <dgm:cxn modelId="{BDEABA77-1D77-4B00-A182-44CB624A6E4E}" type="presParOf" srcId="{A98A8DB7-2465-49CE-80AE-F20785BB7057}" destId="{59C0A180-E73E-4FC1-82CA-F9BA0007EAAD}" srcOrd="1" destOrd="0" presId="urn:microsoft.com/office/officeart/2005/8/layout/orgChart1"/>
    <dgm:cxn modelId="{8D28A605-B5A5-4E15-91BF-8A326BDDC130}" type="presParOf" srcId="{A47D5C95-7EC9-45BD-BD6F-766A2B8FD946}" destId="{9AA8E77E-AEB9-4BAA-84B7-39B79239061B}" srcOrd="1" destOrd="0" presId="urn:microsoft.com/office/officeart/2005/8/layout/orgChart1"/>
    <dgm:cxn modelId="{C09B2617-8F98-4D0D-8E8C-F8293E77B393}" type="presParOf" srcId="{A47D5C95-7EC9-45BD-BD6F-766A2B8FD946}" destId="{60D7921D-A3D9-4FA3-B18F-17F58FBD8A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E17FB58-D5E5-432F-B9BC-D07A527FFAC0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70E08-DD41-444D-BA5D-00370B7FEE7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BEF34-6369-4280-9EC7-B85D3DB95FF3}" type="par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BEDF7-086D-4045-A74F-44A8776A56C2}" type="sib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75DE1-F16C-4DF8-8FEA-5168FBE6C111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E4741-C847-49E8-B586-F8D42EC72C3E}" type="par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9D8B8-3A8D-4C55-8734-7AF1B754A633}" type="sib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8313E-7833-4C2A-A4C9-DF4CD096EC36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F0963-3B1A-4A20-8CCF-075262B4D2C4}" type="par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812F-4D82-48CB-AF86-389BFAD804F8}" type="sib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B25E-FD27-4C94-A09E-92B37A50E77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FF91-A94E-4C9B-95F4-433AD5A4B1DE}" type="par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26151-92FC-491B-B68D-4BAF2382DCEF}" type="sib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B1B2F-629E-4D52-8B32-B1704D2E8B3F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54FE6-E21C-4479-9559-09FEE6FC302D}" type="par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8E2B5-BDED-474D-958B-F478AC167D43}" type="sib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B8A332-6D75-4807-B964-FB08480240D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52FB75-D9E9-45E4-80B3-5D68DFB8D359}" type="par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5D2D0-A986-4BD3-9835-14E6F87B19E8}" type="sib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61B6D-E08D-467D-B0A4-0509D45681DB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5ED37-B6A8-45BA-995B-6AEF9AFD1A5B}" type="par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AA1D4-11E3-4E78-A58A-C6B5EAEB2ADD}" type="sib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59A5C-F76E-4167-8BF5-A09865927F9C}" type="pres">
      <dgm:prSet presAssocID="{2E17FB58-D5E5-432F-B9BC-D07A527FFAC0}" presName="Name0" presStyleCnt="0">
        <dgm:presLayoutVars>
          <dgm:dir/>
          <dgm:animLvl val="lvl"/>
          <dgm:resizeHandles val="exact"/>
        </dgm:presLayoutVars>
      </dgm:prSet>
      <dgm:spPr/>
    </dgm:pt>
    <dgm:pt modelId="{D38FA8AC-9840-4EC6-85D4-6CCCDA0A0D52}" type="pres">
      <dgm:prSet presAssocID="{2E17FB58-D5E5-432F-B9BC-D07A527FFAC0}" presName="tSp" presStyleCnt="0"/>
      <dgm:spPr/>
    </dgm:pt>
    <dgm:pt modelId="{60E3A811-85F2-4EA7-92DF-CB97888C4A30}" type="pres">
      <dgm:prSet presAssocID="{2E17FB58-D5E5-432F-B9BC-D07A527FFAC0}" presName="bSp" presStyleCnt="0"/>
      <dgm:spPr/>
    </dgm:pt>
    <dgm:pt modelId="{E78FCDF5-6FE2-48B6-BB94-D9CBF1D734B1}" type="pres">
      <dgm:prSet presAssocID="{2E17FB58-D5E5-432F-B9BC-D07A527FFAC0}" presName="process" presStyleCnt="0"/>
      <dgm:spPr/>
    </dgm:pt>
    <dgm:pt modelId="{EA5ABA43-EC9D-47EF-8968-184302799982}" type="pres">
      <dgm:prSet presAssocID="{3E770E08-DD41-444D-BA5D-00370B7FEE75}" presName="composite1" presStyleCnt="0"/>
      <dgm:spPr/>
    </dgm:pt>
    <dgm:pt modelId="{9D2C5F05-FEA3-4925-AEF3-7FC0B3675000}" type="pres">
      <dgm:prSet presAssocID="{3E770E08-DD41-444D-BA5D-00370B7FEE75}" presName="dummyNode1" presStyleLbl="node1" presStyleIdx="0" presStyleCnt="3"/>
      <dgm:spPr/>
    </dgm:pt>
    <dgm:pt modelId="{F9F49E38-F643-427F-818E-D3ACA8F95925}" type="pres">
      <dgm:prSet presAssocID="{3E770E08-DD41-444D-BA5D-00370B7FEE75}" presName="childNode1" presStyleLbl="bgAcc1" presStyleIdx="0" presStyleCnt="3">
        <dgm:presLayoutVars>
          <dgm:bulletEnabled val="1"/>
        </dgm:presLayoutVars>
      </dgm:prSet>
      <dgm:spPr/>
    </dgm:pt>
    <dgm:pt modelId="{5F2237BD-2C40-41AC-A5B5-A6F478D1D642}" type="pres">
      <dgm:prSet presAssocID="{3E770E08-DD41-444D-BA5D-00370B7FEE75}" presName="childNode1tx" presStyleLbl="bgAcc1" presStyleIdx="0" presStyleCnt="3">
        <dgm:presLayoutVars>
          <dgm:bulletEnabled val="1"/>
        </dgm:presLayoutVars>
      </dgm:prSet>
      <dgm:spPr/>
    </dgm:pt>
    <dgm:pt modelId="{654727F2-E05E-465F-BF94-9E01601946EE}" type="pres">
      <dgm:prSet presAssocID="{3E770E08-DD41-444D-BA5D-00370B7FEE7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1F90D6A-BEBF-4A0E-9EB7-07837407716C}" type="pres">
      <dgm:prSet presAssocID="{3E770E08-DD41-444D-BA5D-00370B7FEE75}" presName="connSite1" presStyleCnt="0"/>
      <dgm:spPr/>
    </dgm:pt>
    <dgm:pt modelId="{46DBD63D-91FC-48AD-8B46-6F6C2FF6FB7C}" type="pres">
      <dgm:prSet presAssocID="{D23BEDF7-086D-4045-A74F-44A8776A56C2}" presName="Name9" presStyleLbl="sibTrans2D1" presStyleIdx="0" presStyleCnt="2"/>
      <dgm:spPr/>
    </dgm:pt>
    <dgm:pt modelId="{A02726FE-44CC-4EEA-9405-15B0A9923F3C}" type="pres">
      <dgm:prSet presAssocID="{F8ECB25E-FD27-4C94-A09E-92B37A50E77E}" presName="composite2" presStyleCnt="0"/>
      <dgm:spPr/>
    </dgm:pt>
    <dgm:pt modelId="{04789158-2835-46AB-B734-B3DCAAFB0174}" type="pres">
      <dgm:prSet presAssocID="{F8ECB25E-FD27-4C94-A09E-92B37A50E77E}" presName="dummyNode2" presStyleLbl="node1" presStyleIdx="0" presStyleCnt="3"/>
      <dgm:spPr/>
    </dgm:pt>
    <dgm:pt modelId="{8FB87F24-2F33-497E-B0E8-A11CC04598A5}" type="pres">
      <dgm:prSet presAssocID="{F8ECB25E-FD27-4C94-A09E-92B37A50E77E}" presName="childNode2" presStyleLbl="bgAcc1" presStyleIdx="1" presStyleCnt="3">
        <dgm:presLayoutVars>
          <dgm:bulletEnabled val="1"/>
        </dgm:presLayoutVars>
      </dgm:prSet>
      <dgm:spPr/>
    </dgm:pt>
    <dgm:pt modelId="{A40A6C73-B9C9-4E76-907E-2DA1A3F72C90}" type="pres">
      <dgm:prSet presAssocID="{F8ECB25E-FD27-4C94-A09E-92B37A50E77E}" presName="childNode2tx" presStyleLbl="bgAcc1" presStyleIdx="1" presStyleCnt="3">
        <dgm:presLayoutVars>
          <dgm:bulletEnabled val="1"/>
        </dgm:presLayoutVars>
      </dgm:prSet>
      <dgm:spPr/>
    </dgm:pt>
    <dgm:pt modelId="{2B6985D8-C6CD-4145-8E2F-0C81A901C64A}" type="pres">
      <dgm:prSet presAssocID="{F8ECB25E-FD27-4C94-A09E-92B37A50E77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771D488-BC1B-42F2-A262-D583129FB85A}" type="pres">
      <dgm:prSet presAssocID="{F8ECB25E-FD27-4C94-A09E-92B37A50E77E}" presName="connSite2" presStyleCnt="0"/>
      <dgm:spPr/>
    </dgm:pt>
    <dgm:pt modelId="{3E9469FB-2303-46C7-9D15-716C97924A24}" type="pres">
      <dgm:prSet presAssocID="{72B26151-92FC-491B-B68D-4BAF2382DCEF}" presName="Name18" presStyleLbl="sibTrans2D1" presStyleIdx="1" presStyleCnt="2"/>
      <dgm:spPr/>
    </dgm:pt>
    <dgm:pt modelId="{F65B52AC-8282-4714-B7F5-D4C4524A90B6}" type="pres">
      <dgm:prSet presAssocID="{FBB8A332-6D75-4807-B964-FB08480240D9}" presName="composite1" presStyleCnt="0"/>
      <dgm:spPr/>
    </dgm:pt>
    <dgm:pt modelId="{28744632-6198-45C5-9660-4E676FE04632}" type="pres">
      <dgm:prSet presAssocID="{FBB8A332-6D75-4807-B964-FB08480240D9}" presName="dummyNode1" presStyleLbl="node1" presStyleIdx="1" presStyleCnt="3"/>
      <dgm:spPr/>
    </dgm:pt>
    <dgm:pt modelId="{56984055-8BA8-4D29-98AD-CCBFCD304028}" type="pres">
      <dgm:prSet presAssocID="{FBB8A332-6D75-4807-B964-FB08480240D9}" presName="childNode1" presStyleLbl="bgAcc1" presStyleIdx="2" presStyleCnt="3">
        <dgm:presLayoutVars>
          <dgm:bulletEnabled val="1"/>
        </dgm:presLayoutVars>
      </dgm:prSet>
      <dgm:spPr/>
    </dgm:pt>
    <dgm:pt modelId="{F30A1551-4F1C-456B-8689-44B7517AE41E}" type="pres">
      <dgm:prSet presAssocID="{FBB8A332-6D75-4807-B964-FB08480240D9}" presName="childNode1tx" presStyleLbl="bgAcc1" presStyleIdx="2" presStyleCnt="3">
        <dgm:presLayoutVars>
          <dgm:bulletEnabled val="1"/>
        </dgm:presLayoutVars>
      </dgm:prSet>
      <dgm:spPr/>
    </dgm:pt>
    <dgm:pt modelId="{6B86D55B-BDD3-4AF4-8997-F1988913A90F}" type="pres">
      <dgm:prSet presAssocID="{FBB8A332-6D75-4807-B964-FB08480240D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CBA41C5-4695-4954-98E5-749942ACBA4A}" type="pres">
      <dgm:prSet presAssocID="{FBB8A332-6D75-4807-B964-FB08480240D9}" presName="connSite1" presStyleCnt="0"/>
      <dgm:spPr/>
    </dgm:pt>
  </dgm:ptLst>
  <dgm:cxnLst>
    <dgm:cxn modelId="{FFC2E406-B919-45F4-9D70-11BF0AD66C23}" type="presOf" srcId="{7648313E-7833-4C2A-A4C9-DF4CD096EC36}" destId="{5F2237BD-2C40-41AC-A5B5-A6F478D1D642}" srcOrd="1" destOrd="1" presId="urn:microsoft.com/office/officeart/2005/8/layout/hProcess4"/>
    <dgm:cxn modelId="{6A6BCD0E-6952-4FE9-AB96-8B6866968D22}" type="presOf" srcId="{D23BEDF7-086D-4045-A74F-44A8776A56C2}" destId="{46DBD63D-91FC-48AD-8B46-6F6C2FF6FB7C}" srcOrd="0" destOrd="0" presId="urn:microsoft.com/office/officeart/2005/8/layout/hProcess4"/>
    <dgm:cxn modelId="{61654913-20FD-45CE-A7CD-81512316D9B2}" srcId="{F8ECB25E-FD27-4C94-A09E-92B37A50E77E}" destId="{154B1B2F-629E-4D52-8B32-B1704D2E8B3F}" srcOrd="0" destOrd="0" parTransId="{DDD54FE6-E21C-4479-9559-09FEE6FC302D}" sibTransId="{32F8E2B5-BDED-474D-958B-F478AC167D43}"/>
    <dgm:cxn modelId="{DC0EBC25-361D-45A0-88CC-F4756176D984}" srcId="{3E770E08-DD41-444D-BA5D-00370B7FEE75}" destId="{7648313E-7833-4C2A-A4C9-DF4CD096EC36}" srcOrd="1" destOrd="0" parTransId="{D8DF0963-3B1A-4A20-8CCF-075262B4D2C4}" sibTransId="{CFE0812F-4D82-48CB-AF86-389BFAD804F8}"/>
    <dgm:cxn modelId="{1BA2B726-DDAE-4F64-9756-74C2FBB37411}" type="presOf" srcId="{154B1B2F-629E-4D52-8B32-B1704D2E8B3F}" destId="{8FB87F24-2F33-497E-B0E8-A11CC04598A5}" srcOrd="0" destOrd="0" presId="urn:microsoft.com/office/officeart/2005/8/layout/hProcess4"/>
    <dgm:cxn modelId="{E8C14C39-36D9-43BB-A9C3-4CC9C3F3FA62}" srcId="{2E17FB58-D5E5-432F-B9BC-D07A527FFAC0}" destId="{3E770E08-DD41-444D-BA5D-00370B7FEE75}" srcOrd="0" destOrd="0" parTransId="{D41BEF34-6369-4280-9EC7-B85D3DB95FF3}" sibTransId="{D23BEDF7-086D-4045-A74F-44A8776A56C2}"/>
    <dgm:cxn modelId="{CDB2C85D-FE65-4BE5-8EBB-C790DA2571EE}" type="presOf" srcId="{71075DE1-F16C-4DF8-8FEA-5168FBE6C111}" destId="{5F2237BD-2C40-41AC-A5B5-A6F478D1D642}" srcOrd="1" destOrd="0" presId="urn:microsoft.com/office/officeart/2005/8/layout/hProcess4"/>
    <dgm:cxn modelId="{4AC5685E-C9AA-4EB3-A1F2-C37242BB11B4}" srcId="{FBB8A332-6D75-4807-B964-FB08480240D9}" destId="{A1961B6D-E08D-467D-B0A4-0509D45681DB}" srcOrd="0" destOrd="0" parTransId="{2005ED37-B6A8-45BA-995B-6AEF9AFD1A5B}" sibTransId="{948AA1D4-11E3-4E78-A58A-C6B5EAEB2ADD}"/>
    <dgm:cxn modelId="{17448142-532D-470E-AE7C-27939476552D}" type="presOf" srcId="{F8ECB25E-FD27-4C94-A09E-92B37A50E77E}" destId="{2B6985D8-C6CD-4145-8E2F-0C81A901C64A}" srcOrd="0" destOrd="0" presId="urn:microsoft.com/office/officeart/2005/8/layout/hProcess4"/>
    <dgm:cxn modelId="{2161AB43-F366-434D-B0D8-C427616D15CB}" type="presOf" srcId="{2E17FB58-D5E5-432F-B9BC-D07A527FFAC0}" destId="{25D59A5C-F76E-4167-8BF5-A09865927F9C}" srcOrd="0" destOrd="0" presId="urn:microsoft.com/office/officeart/2005/8/layout/hProcess4"/>
    <dgm:cxn modelId="{ED6EA644-438A-40F0-9924-BDEFF88064B1}" type="presOf" srcId="{3E770E08-DD41-444D-BA5D-00370B7FEE75}" destId="{654727F2-E05E-465F-BF94-9E01601946EE}" srcOrd="0" destOrd="0" presId="urn:microsoft.com/office/officeart/2005/8/layout/hProcess4"/>
    <dgm:cxn modelId="{ADBE8048-3FB6-4218-ADFE-2D007FBDCAB1}" srcId="{2E17FB58-D5E5-432F-B9BC-D07A527FFAC0}" destId="{F8ECB25E-FD27-4C94-A09E-92B37A50E77E}" srcOrd="1" destOrd="0" parTransId="{C4FFFF91-A94E-4C9B-95F4-433AD5A4B1DE}" sibTransId="{72B26151-92FC-491B-B68D-4BAF2382DCEF}"/>
    <dgm:cxn modelId="{622AF169-740D-480F-954F-C0D6411893F9}" type="presOf" srcId="{71075DE1-F16C-4DF8-8FEA-5168FBE6C111}" destId="{F9F49E38-F643-427F-818E-D3ACA8F95925}" srcOrd="0" destOrd="0" presId="urn:microsoft.com/office/officeart/2005/8/layout/hProcess4"/>
    <dgm:cxn modelId="{35191973-9681-4985-9163-EBBC65906F9B}" type="presOf" srcId="{154B1B2F-629E-4D52-8B32-B1704D2E8B3F}" destId="{A40A6C73-B9C9-4E76-907E-2DA1A3F72C90}" srcOrd="1" destOrd="0" presId="urn:microsoft.com/office/officeart/2005/8/layout/hProcess4"/>
    <dgm:cxn modelId="{CA11E375-F604-4800-AE52-2DB83B0FC19C}" type="presOf" srcId="{FBB8A332-6D75-4807-B964-FB08480240D9}" destId="{6B86D55B-BDD3-4AF4-8997-F1988913A90F}" srcOrd="0" destOrd="0" presId="urn:microsoft.com/office/officeart/2005/8/layout/hProcess4"/>
    <dgm:cxn modelId="{36C8899A-1183-40EF-961B-D63E95572DB8}" type="presOf" srcId="{A1961B6D-E08D-467D-B0A4-0509D45681DB}" destId="{F30A1551-4F1C-456B-8689-44B7517AE41E}" srcOrd="1" destOrd="0" presId="urn:microsoft.com/office/officeart/2005/8/layout/hProcess4"/>
    <dgm:cxn modelId="{E2C75EC5-E102-4BDB-9712-C6958C7C85FD}" srcId="{3E770E08-DD41-444D-BA5D-00370B7FEE75}" destId="{71075DE1-F16C-4DF8-8FEA-5168FBE6C111}" srcOrd="0" destOrd="0" parTransId="{6BCE4741-C847-49E8-B586-F8D42EC72C3E}" sibTransId="{CED9D8B8-3A8D-4C55-8734-7AF1B754A633}"/>
    <dgm:cxn modelId="{D2F515EF-E92B-43EA-84C9-55831598D75D}" type="presOf" srcId="{7648313E-7833-4C2A-A4C9-DF4CD096EC36}" destId="{F9F49E38-F643-427F-818E-D3ACA8F95925}" srcOrd="0" destOrd="1" presId="urn:microsoft.com/office/officeart/2005/8/layout/hProcess4"/>
    <dgm:cxn modelId="{B06FADEF-0B77-4985-AC28-C31454B35890}" type="presOf" srcId="{72B26151-92FC-491B-B68D-4BAF2382DCEF}" destId="{3E9469FB-2303-46C7-9D15-716C97924A24}" srcOrd="0" destOrd="0" presId="urn:microsoft.com/office/officeart/2005/8/layout/hProcess4"/>
    <dgm:cxn modelId="{6EEDCCEF-C325-4AF6-A5B0-7C9FC6287A87}" type="presOf" srcId="{A1961B6D-E08D-467D-B0A4-0509D45681DB}" destId="{56984055-8BA8-4D29-98AD-CCBFCD304028}" srcOrd="0" destOrd="0" presId="urn:microsoft.com/office/officeart/2005/8/layout/hProcess4"/>
    <dgm:cxn modelId="{1A8611FA-EF12-4B2B-B8BE-A811A9D79069}" srcId="{2E17FB58-D5E5-432F-B9BC-D07A527FFAC0}" destId="{FBB8A332-6D75-4807-B964-FB08480240D9}" srcOrd="2" destOrd="0" parTransId="{6052FB75-D9E9-45E4-80B3-5D68DFB8D359}" sibTransId="{5E65D2D0-A986-4BD3-9835-14E6F87B19E8}"/>
    <dgm:cxn modelId="{51C6C85E-80F6-4916-929F-1E595BD45811}" type="presParOf" srcId="{25D59A5C-F76E-4167-8BF5-A09865927F9C}" destId="{D38FA8AC-9840-4EC6-85D4-6CCCDA0A0D52}" srcOrd="0" destOrd="0" presId="urn:microsoft.com/office/officeart/2005/8/layout/hProcess4"/>
    <dgm:cxn modelId="{C57C13BF-5804-4E7B-88A7-458D1C7011AD}" type="presParOf" srcId="{25D59A5C-F76E-4167-8BF5-A09865927F9C}" destId="{60E3A811-85F2-4EA7-92DF-CB97888C4A30}" srcOrd="1" destOrd="0" presId="urn:microsoft.com/office/officeart/2005/8/layout/hProcess4"/>
    <dgm:cxn modelId="{87172212-1BC9-4518-9785-E04C07AFE3B8}" type="presParOf" srcId="{25D59A5C-F76E-4167-8BF5-A09865927F9C}" destId="{E78FCDF5-6FE2-48B6-BB94-D9CBF1D734B1}" srcOrd="2" destOrd="0" presId="urn:microsoft.com/office/officeart/2005/8/layout/hProcess4"/>
    <dgm:cxn modelId="{56E71418-1F0F-4107-9260-54783C10106E}" type="presParOf" srcId="{E78FCDF5-6FE2-48B6-BB94-D9CBF1D734B1}" destId="{EA5ABA43-EC9D-47EF-8968-184302799982}" srcOrd="0" destOrd="0" presId="urn:microsoft.com/office/officeart/2005/8/layout/hProcess4"/>
    <dgm:cxn modelId="{D8BBA7FF-3D37-4B85-9C0D-1B41A4C0E3C1}" type="presParOf" srcId="{EA5ABA43-EC9D-47EF-8968-184302799982}" destId="{9D2C5F05-FEA3-4925-AEF3-7FC0B3675000}" srcOrd="0" destOrd="0" presId="urn:microsoft.com/office/officeart/2005/8/layout/hProcess4"/>
    <dgm:cxn modelId="{ADB93722-5E14-4C1C-9EAD-78C4733A9A84}" type="presParOf" srcId="{EA5ABA43-EC9D-47EF-8968-184302799982}" destId="{F9F49E38-F643-427F-818E-D3ACA8F95925}" srcOrd="1" destOrd="0" presId="urn:microsoft.com/office/officeart/2005/8/layout/hProcess4"/>
    <dgm:cxn modelId="{6AAAACFB-58E8-477B-B71F-83FA686E9E7E}" type="presParOf" srcId="{EA5ABA43-EC9D-47EF-8968-184302799982}" destId="{5F2237BD-2C40-41AC-A5B5-A6F478D1D642}" srcOrd="2" destOrd="0" presId="urn:microsoft.com/office/officeart/2005/8/layout/hProcess4"/>
    <dgm:cxn modelId="{AB82C653-020D-42B6-A51A-75B0D8FB284C}" type="presParOf" srcId="{EA5ABA43-EC9D-47EF-8968-184302799982}" destId="{654727F2-E05E-465F-BF94-9E01601946EE}" srcOrd="3" destOrd="0" presId="urn:microsoft.com/office/officeart/2005/8/layout/hProcess4"/>
    <dgm:cxn modelId="{60E0A917-9B7B-4AD8-9F0B-B8BDF7890A8C}" type="presParOf" srcId="{EA5ABA43-EC9D-47EF-8968-184302799982}" destId="{01F90D6A-BEBF-4A0E-9EB7-07837407716C}" srcOrd="4" destOrd="0" presId="urn:microsoft.com/office/officeart/2005/8/layout/hProcess4"/>
    <dgm:cxn modelId="{89D69B07-CD2C-448C-85FC-5FC9086E3936}" type="presParOf" srcId="{E78FCDF5-6FE2-48B6-BB94-D9CBF1D734B1}" destId="{46DBD63D-91FC-48AD-8B46-6F6C2FF6FB7C}" srcOrd="1" destOrd="0" presId="urn:microsoft.com/office/officeart/2005/8/layout/hProcess4"/>
    <dgm:cxn modelId="{73AE3E83-6A2C-4F94-A169-986018A9B1EA}" type="presParOf" srcId="{E78FCDF5-6FE2-48B6-BB94-D9CBF1D734B1}" destId="{A02726FE-44CC-4EEA-9405-15B0A9923F3C}" srcOrd="2" destOrd="0" presId="urn:microsoft.com/office/officeart/2005/8/layout/hProcess4"/>
    <dgm:cxn modelId="{AA261CBB-0870-4FC7-B490-850F1175D3E9}" type="presParOf" srcId="{A02726FE-44CC-4EEA-9405-15B0A9923F3C}" destId="{04789158-2835-46AB-B734-B3DCAAFB0174}" srcOrd="0" destOrd="0" presId="urn:microsoft.com/office/officeart/2005/8/layout/hProcess4"/>
    <dgm:cxn modelId="{F7853903-D68E-4211-A719-AB1039C623AD}" type="presParOf" srcId="{A02726FE-44CC-4EEA-9405-15B0A9923F3C}" destId="{8FB87F24-2F33-497E-B0E8-A11CC04598A5}" srcOrd="1" destOrd="0" presId="urn:microsoft.com/office/officeart/2005/8/layout/hProcess4"/>
    <dgm:cxn modelId="{F1CCC74B-7CD5-4E52-947B-A412B822B952}" type="presParOf" srcId="{A02726FE-44CC-4EEA-9405-15B0A9923F3C}" destId="{A40A6C73-B9C9-4E76-907E-2DA1A3F72C90}" srcOrd="2" destOrd="0" presId="urn:microsoft.com/office/officeart/2005/8/layout/hProcess4"/>
    <dgm:cxn modelId="{42774F10-9553-4721-97DF-A736DD0ED7DB}" type="presParOf" srcId="{A02726FE-44CC-4EEA-9405-15B0A9923F3C}" destId="{2B6985D8-C6CD-4145-8E2F-0C81A901C64A}" srcOrd="3" destOrd="0" presId="urn:microsoft.com/office/officeart/2005/8/layout/hProcess4"/>
    <dgm:cxn modelId="{E3B94DB0-6161-4526-95BD-8C5DD44EF566}" type="presParOf" srcId="{A02726FE-44CC-4EEA-9405-15B0A9923F3C}" destId="{B771D488-BC1B-42F2-A262-D583129FB85A}" srcOrd="4" destOrd="0" presId="urn:microsoft.com/office/officeart/2005/8/layout/hProcess4"/>
    <dgm:cxn modelId="{D3965493-59F0-470D-80C5-6098E7E8AD60}" type="presParOf" srcId="{E78FCDF5-6FE2-48B6-BB94-D9CBF1D734B1}" destId="{3E9469FB-2303-46C7-9D15-716C97924A24}" srcOrd="3" destOrd="0" presId="urn:microsoft.com/office/officeart/2005/8/layout/hProcess4"/>
    <dgm:cxn modelId="{4C6A34C9-10E8-4B01-AEF3-D6C3162EDE6A}" type="presParOf" srcId="{E78FCDF5-6FE2-48B6-BB94-D9CBF1D734B1}" destId="{F65B52AC-8282-4714-B7F5-D4C4524A90B6}" srcOrd="4" destOrd="0" presId="urn:microsoft.com/office/officeart/2005/8/layout/hProcess4"/>
    <dgm:cxn modelId="{750FAD9D-D81B-4662-9045-83F53EF47DBD}" type="presParOf" srcId="{F65B52AC-8282-4714-B7F5-D4C4524A90B6}" destId="{28744632-6198-45C5-9660-4E676FE04632}" srcOrd="0" destOrd="0" presId="urn:microsoft.com/office/officeart/2005/8/layout/hProcess4"/>
    <dgm:cxn modelId="{9700B1C3-4749-473F-82D9-8BBB8DC3118C}" type="presParOf" srcId="{F65B52AC-8282-4714-B7F5-D4C4524A90B6}" destId="{56984055-8BA8-4D29-98AD-CCBFCD304028}" srcOrd="1" destOrd="0" presId="urn:microsoft.com/office/officeart/2005/8/layout/hProcess4"/>
    <dgm:cxn modelId="{00A7A551-23B6-464D-981A-6D6820131A35}" type="presParOf" srcId="{F65B52AC-8282-4714-B7F5-D4C4524A90B6}" destId="{F30A1551-4F1C-456B-8689-44B7517AE41E}" srcOrd="2" destOrd="0" presId="urn:microsoft.com/office/officeart/2005/8/layout/hProcess4"/>
    <dgm:cxn modelId="{1E9BFAF8-5622-444C-9501-70EF8109CE7D}" type="presParOf" srcId="{F65B52AC-8282-4714-B7F5-D4C4524A90B6}" destId="{6B86D55B-BDD3-4AF4-8997-F1988913A90F}" srcOrd="3" destOrd="0" presId="urn:microsoft.com/office/officeart/2005/8/layout/hProcess4"/>
    <dgm:cxn modelId="{1AD68F7F-DB70-4A75-A491-E760F1972FDC}" type="presParOf" srcId="{F65B52AC-8282-4714-B7F5-D4C4524A90B6}" destId="{1CBA41C5-4695-4954-98E5-749942ACBA4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504AA6A-2994-44E8-B210-5133170D96F2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86A75-1A0D-4ECE-B41B-7394C489225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B1B70-74B3-4F5F-9BE0-73950FC0BB6F}" type="parTrans" cxnId="{DEAB306C-AE66-42DA-9261-D6CE56EFF4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2045D-B40C-4B11-96DE-FA9E0629D9E6}" type="sibTrans" cxnId="{DEAB306C-AE66-42DA-9261-D6CE56EFF43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51A7B-E2FE-4BD5-880F-92505B3C0E2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2C316-FCCC-47C5-BF2B-D4A150C0F49B}" type="parTrans" cxnId="{6D6A30D9-D339-4F2F-9210-021E8083262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A6B8C-3383-443D-B719-313416CE0A2D}" type="sibTrans" cxnId="{6D6A30D9-D339-4F2F-9210-021E80832620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37B3-89AA-4353-A5B0-4266236F3A0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0CA46-5971-4866-87AD-420FEEA54534}" type="par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166B2-EDB6-4228-847C-37F3B8C43B64}" type="sib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F94D5-0917-4280-BD08-EADD82E49FDD}" type="pres">
      <dgm:prSet presAssocID="{D504AA6A-2994-44E8-B210-5133170D96F2}" presName="diagram" presStyleCnt="0">
        <dgm:presLayoutVars>
          <dgm:dir/>
          <dgm:resizeHandles val="exact"/>
        </dgm:presLayoutVars>
      </dgm:prSet>
      <dgm:spPr/>
    </dgm:pt>
    <dgm:pt modelId="{78B26F1A-E455-4983-9FA1-E1ACED2FB744}" type="pres">
      <dgm:prSet presAssocID="{D1386A75-1A0D-4ECE-B41B-7394C4892258}" presName="node" presStyleLbl="node1" presStyleIdx="0" presStyleCnt="3">
        <dgm:presLayoutVars>
          <dgm:bulletEnabled val="1"/>
        </dgm:presLayoutVars>
      </dgm:prSet>
      <dgm:spPr/>
    </dgm:pt>
    <dgm:pt modelId="{DAC366A2-5F02-4C32-AC12-0D874780602C}" type="pres">
      <dgm:prSet presAssocID="{2F82045D-B40C-4B11-96DE-FA9E0629D9E6}" presName="sibTrans" presStyleLbl="sibTrans2D1" presStyleIdx="0" presStyleCnt="2"/>
      <dgm:spPr/>
    </dgm:pt>
    <dgm:pt modelId="{AD937CEB-D10B-4AA1-B983-AE3FB14931F9}" type="pres">
      <dgm:prSet presAssocID="{2F82045D-B40C-4B11-96DE-FA9E0629D9E6}" presName="connectorText" presStyleLbl="sibTrans2D1" presStyleIdx="0" presStyleCnt="2"/>
      <dgm:spPr/>
    </dgm:pt>
    <dgm:pt modelId="{0547DD19-4469-4B74-AB55-F854FC04415F}" type="pres">
      <dgm:prSet presAssocID="{1FF51A7B-E2FE-4BD5-880F-92505B3C0E22}" presName="node" presStyleLbl="node1" presStyleIdx="1" presStyleCnt="3">
        <dgm:presLayoutVars>
          <dgm:bulletEnabled val="1"/>
        </dgm:presLayoutVars>
      </dgm:prSet>
      <dgm:spPr/>
    </dgm:pt>
    <dgm:pt modelId="{38D63980-1877-4219-927F-BFE069E222E0}" type="pres">
      <dgm:prSet presAssocID="{239A6B8C-3383-443D-B719-313416CE0A2D}" presName="sibTrans" presStyleLbl="sibTrans2D1" presStyleIdx="1" presStyleCnt="2"/>
      <dgm:spPr/>
    </dgm:pt>
    <dgm:pt modelId="{3A1C7E94-D6F6-42D6-8700-4602530B7BBC}" type="pres">
      <dgm:prSet presAssocID="{239A6B8C-3383-443D-B719-313416CE0A2D}" presName="connectorText" presStyleLbl="sibTrans2D1" presStyleIdx="1" presStyleCnt="2"/>
      <dgm:spPr/>
    </dgm:pt>
    <dgm:pt modelId="{3C85B86D-9E97-4009-B839-CE29B30D0801}" type="pres">
      <dgm:prSet presAssocID="{1A4937B3-89AA-4353-A5B0-4266236F3A0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A2C006-7C07-42D3-98CC-93975AB54138}" type="presOf" srcId="{239A6B8C-3383-443D-B719-313416CE0A2D}" destId="{3A1C7E94-D6F6-42D6-8700-4602530B7BBC}" srcOrd="1" destOrd="0" presId="urn:microsoft.com/office/officeart/2005/8/layout/process5"/>
    <dgm:cxn modelId="{DD26A022-DF9C-418D-8320-A66C8540B5C7}" type="presOf" srcId="{239A6B8C-3383-443D-B719-313416CE0A2D}" destId="{38D63980-1877-4219-927F-BFE069E222E0}" srcOrd="0" destOrd="0" presId="urn:microsoft.com/office/officeart/2005/8/layout/process5"/>
    <dgm:cxn modelId="{DEAB306C-AE66-42DA-9261-D6CE56EFF43C}" srcId="{D504AA6A-2994-44E8-B210-5133170D96F2}" destId="{D1386A75-1A0D-4ECE-B41B-7394C4892258}" srcOrd="0" destOrd="0" parTransId="{645B1B70-74B3-4F5F-9BE0-73950FC0BB6F}" sibTransId="{2F82045D-B40C-4B11-96DE-FA9E0629D9E6}"/>
    <dgm:cxn modelId="{9212C16F-8BF8-4606-A117-E701543488F9}" type="presOf" srcId="{D1386A75-1A0D-4ECE-B41B-7394C4892258}" destId="{78B26F1A-E455-4983-9FA1-E1ACED2FB744}" srcOrd="0" destOrd="0" presId="urn:microsoft.com/office/officeart/2005/8/layout/process5"/>
    <dgm:cxn modelId="{96769B51-B8BE-4C44-B88F-6B25D7E603A3}" srcId="{D504AA6A-2994-44E8-B210-5133170D96F2}" destId="{1A4937B3-89AA-4353-A5B0-4266236F3A00}" srcOrd="2" destOrd="0" parTransId="{8680CA46-5971-4866-87AD-420FEEA54534}" sibTransId="{68F166B2-EDB6-4228-847C-37F3B8C43B64}"/>
    <dgm:cxn modelId="{8538A47B-289D-4ECF-9CCA-1FC87C518B4A}" type="presOf" srcId="{2F82045D-B40C-4B11-96DE-FA9E0629D9E6}" destId="{AD937CEB-D10B-4AA1-B983-AE3FB14931F9}" srcOrd="1" destOrd="0" presId="urn:microsoft.com/office/officeart/2005/8/layout/process5"/>
    <dgm:cxn modelId="{857415A7-41FD-4F4A-B2CD-962B8F703052}" type="presOf" srcId="{1A4937B3-89AA-4353-A5B0-4266236F3A00}" destId="{3C85B86D-9E97-4009-B839-CE29B30D0801}" srcOrd="0" destOrd="0" presId="urn:microsoft.com/office/officeart/2005/8/layout/process5"/>
    <dgm:cxn modelId="{417364AB-4D05-4C9D-A61F-94C3735FF8FD}" type="presOf" srcId="{1FF51A7B-E2FE-4BD5-880F-92505B3C0E22}" destId="{0547DD19-4469-4B74-AB55-F854FC04415F}" srcOrd="0" destOrd="0" presId="urn:microsoft.com/office/officeart/2005/8/layout/process5"/>
    <dgm:cxn modelId="{C70EEEAE-5263-45F7-9A57-5DB1CCA639DC}" type="presOf" srcId="{D504AA6A-2994-44E8-B210-5133170D96F2}" destId="{DE8F94D5-0917-4280-BD08-EADD82E49FDD}" srcOrd="0" destOrd="0" presId="urn:microsoft.com/office/officeart/2005/8/layout/process5"/>
    <dgm:cxn modelId="{861446C9-3F54-4135-8CA4-8C8FB93886A5}" type="presOf" srcId="{2F82045D-B40C-4B11-96DE-FA9E0629D9E6}" destId="{DAC366A2-5F02-4C32-AC12-0D874780602C}" srcOrd="0" destOrd="0" presId="urn:microsoft.com/office/officeart/2005/8/layout/process5"/>
    <dgm:cxn modelId="{6D6A30D9-D339-4F2F-9210-021E80832620}" srcId="{D504AA6A-2994-44E8-B210-5133170D96F2}" destId="{1FF51A7B-E2FE-4BD5-880F-92505B3C0E22}" srcOrd="1" destOrd="0" parTransId="{CCF2C316-FCCC-47C5-BF2B-D4A150C0F49B}" sibTransId="{239A6B8C-3383-443D-B719-313416CE0A2D}"/>
    <dgm:cxn modelId="{4CE4D79B-1D7B-4A88-8593-2E62E72E9AF2}" type="presParOf" srcId="{DE8F94D5-0917-4280-BD08-EADD82E49FDD}" destId="{78B26F1A-E455-4983-9FA1-E1ACED2FB744}" srcOrd="0" destOrd="0" presId="urn:microsoft.com/office/officeart/2005/8/layout/process5"/>
    <dgm:cxn modelId="{165CBDD6-4B1A-49E1-9E9D-E13657F46B65}" type="presParOf" srcId="{DE8F94D5-0917-4280-BD08-EADD82E49FDD}" destId="{DAC366A2-5F02-4C32-AC12-0D874780602C}" srcOrd="1" destOrd="0" presId="urn:microsoft.com/office/officeart/2005/8/layout/process5"/>
    <dgm:cxn modelId="{A8D9106B-E77E-4771-BEB6-2C162E36068C}" type="presParOf" srcId="{DAC366A2-5F02-4C32-AC12-0D874780602C}" destId="{AD937CEB-D10B-4AA1-B983-AE3FB14931F9}" srcOrd="0" destOrd="0" presId="urn:microsoft.com/office/officeart/2005/8/layout/process5"/>
    <dgm:cxn modelId="{67D80720-0B1D-4558-934B-22960B0CAA9C}" type="presParOf" srcId="{DE8F94D5-0917-4280-BD08-EADD82E49FDD}" destId="{0547DD19-4469-4B74-AB55-F854FC04415F}" srcOrd="2" destOrd="0" presId="urn:microsoft.com/office/officeart/2005/8/layout/process5"/>
    <dgm:cxn modelId="{C1D83DC1-94C7-4459-9C1B-C5F800AD08A1}" type="presParOf" srcId="{DE8F94D5-0917-4280-BD08-EADD82E49FDD}" destId="{38D63980-1877-4219-927F-BFE069E222E0}" srcOrd="3" destOrd="0" presId="urn:microsoft.com/office/officeart/2005/8/layout/process5"/>
    <dgm:cxn modelId="{E05F4787-9CCD-4F6E-B390-D90C7DBF2A2D}" type="presParOf" srcId="{38D63980-1877-4219-927F-BFE069E222E0}" destId="{3A1C7E94-D6F6-42D6-8700-4602530B7BBC}" srcOrd="0" destOrd="0" presId="urn:microsoft.com/office/officeart/2005/8/layout/process5"/>
    <dgm:cxn modelId="{8EEE6FCD-D61E-4C2B-8A15-47DB1E811990}" type="presParOf" srcId="{DE8F94D5-0917-4280-BD08-EADD82E49FDD}" destId="{3C85B86D-9E97-4009-B839-CE29B30D080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13461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516879"/>
        <a:ext cx="733377" cy="733377"/>
      </dsp:txXfrm>
    </dsp:sp>
    <dsp:sp modelId="{84467507-565C-4D7D-BFA4-46B4D5F20BE7}">
      <dsp:nvSpPr>
        <dsp:cNvPr id="0" name=""/>
        <dsp:cNvSpPr/>
      </dsp:nvSpPr>
      <dsp:spPr>
        <a:xfrm rot="16200000">
          <a:off x="2175400" y="1188342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1200523"/>
        <a:ext cx="15663" cy="15663"/>
      </dsp:txXfrm>
    </dsp:sp>
    <dsp:sp modelId="{D29D6F29-EDE8-4000-BB71-15D0FE06233B}">
      <dsp:nvSpPr>
        <dsp:cNvPr id="0" name=""/>
        <dsp:cNvSpPr/>
      </dsp:nvSpPr>
      <dsp:spPr>
        <a:xfrm>
          <a:off x="1813461" y="14566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66453"/>
        <a:ext cx="733377" cy="733377"/>
      </dsp:txXfrm>
    </dsp:sp>
    <dsp:sp modelId="{5D835E9D-CE63-4CEA-B7D9-7AFA96F430BB}">
      <dsp:nvSpPr>
        <dsp:cNvPr id="0" name=""/>
        <dsp:cNvSpPr/>
      </dsp:nvSpPr>
      <dsp:spPr>
        <a:xfrm>
          <a:off x="2850613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9418" y="1875736"/>
        <a:ext cx="15663" cy="15663"/>
      </dsp:txXfrm>
    </dsp:sp>
    <dsp:sp modelId="{65783DD5-65B6-435E-B472-80E2F88D8FD1}">
      <dsp:nvSpPr>
        <dsp:cNvPr id="0" name=""/>
        <dsp:cNvSpPr/>
      </dsp:nvSpPr>
      <dsp:spPr>
        <a:xfrm>
          <a:off x="3163887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15774" y="1516879"/>
        <a:ext cx="733377" cy="733377"/>
      </dsp:txXfrm>
    </dsp:sp>
    <dsp:sp modelId="{F61CFA4B-8BA6-44C9-8853-EEAFF13DADCF}">
      <dsp:nvSpPr>
        <dsp:cNvPr id="0" name=""/>
        <dsp:cNvSpPr/>
      </dsp:nvSpPr>
      <dsp:spPr>
        <a:xfrm rot="5400000">
          <a:off x="2175400" y="2538768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2550949"/>
        <a:ext cx="15663" cy="15663"/>
      </dsp:txXfrm>
    </dsp:sp>
    <dsp:sp modelId="{42A1925E-4BDD-49A2-BE55-790F435F9D36}">
      <dsp:nvSpPr>
        <dsp:cNvPr id="0" name=""/>
        <dsp:cNvSpPr/>
      </dsp:nvSpPr>
      <dsp:spPr>
        <a:xfrm>
          <a:off x="1813461" y="2715418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2867305"/>
        <a:ext cx="733377" cy="733377"/>
      </dsp:txXfrm>
    </dsp:sp>
    <dsp:sp modelId="{75DFF5C5-B6C7-4EFE-A5DD-2F6DF766275B}">
      <dsp:nvSpPr>
        <dsp:cNvPr id="0" name=""/>
        <dsp:cNvSpPr/>
      </dsp:nvSpPr>
      <dsp:spPr>
        <a:xfrm rot="10800000">
          <a:off x="1500187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992" y="1875736"/>
        <a:ext cx="15663" cy="15663"/>
      </dsp:txXfrm>
    </dsp:sp>
    <dsp:sp modelId="{EDE933B6-E827-4F0C-9DD3-3F092D6365BC}">
      <dsp:nvSpPr>
        <dsp:cNvPr id="0" name=""/>
        <dsp:cNvSpPr/>
      </dsp:nvSpPr>
      <dsp:spPr>
        <a:xfrm>
          <a:off x="463035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922" y="1516879"/>
        <a:ext cx="733377" cy="7333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365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01</a:t>
          </a:r>
        </a:p>
      </dsp:txBody>
      <dsp:txXfrm>
        <a:off x="334205" y="1550728"/>
        <a:ext cx="998519" cy="665679"/>
      </dsp:txXfrm>
    </dsp:sp>
    <dsp:sp modelId="{8A90CC20-A8CE-46B7-B9FC-30DC5B4861A4}">
      <dsp:nvSpPr>
        <dsp:cNvPr id="0" name=""/>
        <dsp:cNvSpPr/>
      </dsp:nvSpPr>
      <dsp:spPr>
        <a:xfrm>
          <a:off x="1499144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02</a:t>
          </a:r>
        </a:p>
      </dsp:txBody>
      <dsp:txXfrm>
        <a:off x="1831984" y="1550728"/>
        <a:ext cx="998519" cy="665679"/>
      </dsp:txXfrm>
    </dsp:sp>
    <dsp:sp modelId="{5F7445EE-A941-4222-A9B6-2BF94D7FB52A}">
      <dsp:nvSpPr>
        <dsp:cNvPr id="0" name=""/>
        <dsp:cNvSpPr/>
      </dsp:nvSpPr>
      <dsp:spPr>
        <a:xfrm>
          <a:off x="2996922" y="1550728"/>
          <a:ext cx="1664198" cy="6656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……</a:t>
          </a:r>
        </a:p>
      </dsp:txBody>
      <dsp:txXfrm>
        <a:off x="3329762" y="1550728"/>
        <a:ext cx="998519" cy="6656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2267" y="568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1371310" y="39611"/>
        <a:ext cx="1921453" cy="1254940"/>
      </dsp:txXfrm>
    </dsp:sp>
    <dsp:sp modelId="{D4778B37-0FA3-43CA-AD11-95B34F90FB9D}">
      <dsp:nvSpPr>
        <dsp:cNvPr id="0" name=""/>
        <dsp:cNvSpPr/>
      </dsp:nvSpPr>
      <dsp:spPr>
        <a:xfrm>
          <a:off x="2286317" y="1333594"/>
          <a:ext cx="91440" cy="533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2267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研发工作站</a:t>
          </a:r>
          <a:endParaRPr lang="en-US" sz="2800" kern="1200" dirty="0"/>
        </a:p>
      </dsp:txBody>
      <dsp:txXfrm>
        <a:off x="1371310" y="1905848"/>
        <a:ext cx="1921453" cy="12549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2267" y="568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1371310" y="39611"/>
        <a:ext cx="1921453" cy="1254940"/>
      </dsp:txXfrm>
    </dsp:sp>
    <dsp:sp modelId="{D4778B37-0FA3-43CA-AD11-95B34F90FB9D}">
      <dsp:nvSpPr>
        <dsp:cNvPr id="0" name=""/>
        <dsp:cNvSpPr/>
      </dsp:nvSpPr>
      <dsp:spPr>
        <a:xfrm>
          <a:off x="1032336" y="1333594"/>
          <a:ext cx="1299700" cy="533210"/>
        </a:xfrm>
        <a:custGeom>
          <a:avLst/>
          <a:gdLst/>
          <a:ahLst/>
          <a:cxnLst/>
          <a:rect l="0" t="0" r="0" b="0"/>
          <a:pathLst>
            <a:path>
              <a:moveTo>
                <a:pt x="1299700" y="0"/>
              </a:moveTo>
              <a:lnTo>
                <a:pt x="1299700" y="266605"/>
              </a:lnTo>
              <a:lnTo>
                <a:pt x="0" y="266605"/>
              </a:lnTo>
              <a:lnTo>
                <a:pt x="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32566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71609" y="1905848"/>
        <a:ext cx="1921453" cy="1254940"/>
      </dsp:txXfrm>
    </dsp:sp>
    <dsp:sp modelId="{A81FB302-8E47-4227-8B14-CB66FE4C5992}">
      <dsp:nvSpPr>
        <dsp:cNvPr id="0" name=""/>
        <dsp:cNvSpPr/>
      </dsp:nvSpPr>
      <dsp:spPr>
        <a:xfrm>
          <a:off x="2332037" y="1333594"/>
          <a:ext cx="1299700" cy="533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05"/>
              </a:lnTo>
              <a:lnTo>
                <a:pt x="1299700" y="266605"/>
              </a:lnTo>
              <a:lnTo>
                <a:pt x="1299700" y="533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31968" y="1866805"/>
          <a:ext cx="1999539" cy="1333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客户端</a:t>
          </a:r>
          <a:endParaRPr lang="en-US" sz="2800" kern="1200" dirty="0"/>
        </a:p>
      </dsp:txBody>
      <dsp:txXfrm>
        <a:off x="2671011" y="1905848"/>
        <a:ext cx="1921453" cy="12549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095836" y="1316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应用服务器</a:t>
          </a:r>
          <a:endParaRPr lang="en-US" sz="2400" kern="1200" dirty="0"/>
        </a:p>
      </dsp:txBody>
      <dsp:txXfrm>
        <a:off x="4124851" y="30331"/>
        <a:ext cx="2504021" cy="932628"/>
      </dsp:txXfrm>
    </dsp:sp>
    <dsp:sp modelId="{68A23010-16B5-4E17-BF27-D7B4A3E89475}">
      <dsp:nvSpPr>
        <dsp:cNvPr id="0" name=""/>
        <dsp:cNvSpPr/>
      </dsp:nvSpPr>
      <dsp:spPr>
        <a:xfrm>
          <a:off x="3872938" y="991975"/>
          <a:ext cx="1503924" cy="396263"/>
        </a:xfrm>
        <a:custGeom>
          <a:avLst/>
          <a:gdLst/>
          <a:ahLst/>
          <a:cxnLst/>
          <a:rect l="0" t="0" r="0" b="0"/>
          <a:pathLst>
            <a:path>
              <a:moveTo>
                <a:pt x="1503924" y="0"/>
              </a:moveTo>
              <a:lnTo>
                <a:pt x="150392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2591912" y="1388239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代理服务器 </a:t>
          </a:r>
          <a:r>
            <a:rPr lang="en-US" altLang="zh-CN" sz="2400" kern="1200" dirty="0"/>
            <a:t>www</a:t>
          </a:r>
          <a:endParaRPr lang="en-US" sz="2400" kern="1200" dirty="0"/>
        </a:p>
      </dsp:txBody>
      <dsp:txXfrm>
        <a:off x="2620927" y="1417254"/>
        <a:ext cx="2504021" cy="932628"/>
      </dsp:txXfrm>
    </dsp:sp>
    <dsp:sp modelId="{551FF506-6A3B-407C-8BC8-FEBC15270130}">
      <dsp:nvSpPr>
        <dsp:cNvPr id="0" name=""/>
        <dsp:cNvSpPr/>
      </dsp:nvSpPr>
      <dsp:spPr>
        <a:xfrm>
          <a:off x="3827218" y="2378897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2591912" y="2775161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  <a:endParaRPr lang="en-US" sz="2400" kern="1200" dirty="0"/>
        </a:p>
      </dsp:txBody>
      <dsp:txXfrm>
        <a:off x="2620927" y="2804176"/>
        <a:ext cx="2504021" cy="932628"/>
      </dsp:txXfrm>
    </dsp:sp>
    <dsp:sp modelId="{CD744A3D-1808-405B-BCDD-57F5F7F6B862}">
      <dsp:nvSpPr>
        <dsp:cNvPr id="0" name=""/>
        <dsp:cNvSpPr/>
      </dsp:nvSpPr>
      <dsp:spPr>
        <a:xfrm>
          <a:off x="5376862" y="991975"/>
          <a:ext cx="150392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503924" y="198131"/>
              </a:lnTo>
              <a:lnTo>
                <a:pt x="1503924" y="396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5599760" y="1388239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代理服务器 </a:t>
          </a:r>
          <a:r>
            <a:rPr lang="en-US" altLang="zh-CN" sz="2400" kern="1200" dirty="0"/>
            <a:t>mgt</a:t>
          </a:r>
          <a:endParaRPr lang="en-US" sz="2400" kern="1200" dirty="0"/>
        </a:p>
      </dsp:txBody>
      <dsp:txXfrm>
        <a:off x="5628775" y="1417254"/>
        <a:ext cx="2504021" cy="932628"/>
      </dsp:txXfrm>
    </dsp:sp>
    <dsp:sp modelId="{C5A1D5AA-58B6-4625-8B19-D6F738B2624B}">
      <dsp:nvSpPr>
        <dsp:cNvPr id="0" name=""/>
        <dsp:cNvSpPr/>
      </dsp:nvSpPr>
      <dsp:spPr>
        <a:xfrm>
          <a:off x="6835066" y="2378897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599760" y="2775161"/>
          <a:ext cx="2562051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  <a:endParaRPr lang="en-US" sz="2400" kern="1200" dirty="0"/>
        </a:p>
      </dsp:txBody>
      <dsp:txXfrm>
        <a:off x="5628775" y="2804176"/>
        <a:ext cx="2504021" cy="9326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488BF72A-AFB1-44D7-8AFB-3FDD7A181FE9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8F34B1A9-1F39-4050-A227-B0A49F8687C6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6BD198C0-5B82-4BEA-89C0-22609D65B284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69E66291-C50C-4EDF-AE1E-BAEF9DC37C14}">
      <dsp:nvSpPr>
        <dsp:cNvPr id="0" name=""/>
        <dsp:cNvSpPr/>
      </dsp:nvSpPr>
      <dsp:spPr>
        <a:xfrm>
          <a:off x="4092721" y="1041232"/>
          <a:ext cx="2789662" cy="378060"/>
        </a:xfrm>
        <a:custGeom>
          <a:avLst/>
          <a:gdLst/>
          <a:ahLst/>
          <a:cxnLst/>
          <a:rect l="0" t="0" r="0" b="0"/>
          <a:pathLst>
            <a:path>
              <a:moveTo>
                <a:pt x="2789662" y="0"/>
              </a:moveTo>
              <a:lnTo>
                <a:pt x="278966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383858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1541" y="1446976"/>
        <a:ext cx="1362361" cy="889785"/>
      </dsp:txXfrm>
    </dsp:sp>
    <dsp:sp modelId="{7E50D4AD-C44C-481B-9D5F-5BC8CC5BFD04}">
      <dsp:nvSpPr>
        <dsp:cNvPr id="0" name=""/>
        <dsp:cNvSpPr/>
      </dsp:nvSpPr>
      <dsp:spPr>
        <a:xfrm>
          <a:off x="5960861" y="1041232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5251997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79680" y="1446976"/>
        <a:ext cx="1362361" cy="889785"/>
      </dsp:txXfrm>
    </dsp:sp>
    <dsp:sp modelId="{ABBEDFA9-4E30-4156-A3A8-727FDA8872AB}">
      <dsp:nvSpPr>
        <dsp:cNvPr id="0" name=""/>
        <dsp:cNvSpPr/>
      </dsp:nvSpPr>
      <dsp:spPr>
        <a:xfrm>
          <a:off x="5915141" y="2364444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279680" y="2770188"/>
        <a:ext cx="1362361" cy="889785"/>
      </dsp:txXfrm>
    </dsp:sp>
    <dsp:sp modelId="{5738B40C-746D-4340-96CC-3A81785812C4}">
      <dsp:nvSpPr>
        <dsp:cNvPr id="0" name=""/>
        <dsp:cNvSpPr/>
      </dsp:nvSpPr>
      <dsp:spPr>
        <a:xfrm>
          <a:off x="6882384" y="1041232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7095043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1446976"/>
        <a:ext cx="1362361" cy="889785"/>
      </dsp:txXfrm>
    </dsp:sp>
    <dsp:sp modelId="{936A1E7A-91E1-4C4B-8046-19ECD4AFF856}">
      <dsp:nvSpPr>
        <dsp:cNvPr id="0" name=""/>
        <dsp:cNvSpPr/>
      </dsp:nvSpPr>
      <dsp:spPr>
        <a:xfrm>
          <a:off x="6882384" y="1041232"/>
          <a:ext cx="2764568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2764568" y="189030"/>
              </a:lnTo>
              <a:lnTo>
                <a:pt x="2764568" y="3780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938088" y="1419293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65771" y="1446976"/>
        <a:ext cx="1362361" cy="889785"/>
      </dsp:txXfrm>
    </dsp:sp>
    <dsp:sp modelId="{F04D7043-6785-4210-9D24-1D141177DEDC}">
      <dsp:nvSpPr>
        <dsp:cNvPr id="0" name=""/>
        <dsp:cNvSpPr/>
      </dsp:nvSpPr>
      <dsp:spPr>
        <a:xfrm>
          <a:off x="9601232" y="2364444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65771" y="2770188"/>
        <a:ext cx="1362361" cy="88978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478652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788843" y="127918"/>
              </a:lnTo>
              <a:lnTo>
                <a:pt x="788843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432932" y="2054424"/>
          <a:ext cx="91440" cy="187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689808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788843" y="0"/>
              </a:moveTo>
              <a:lnTo>
                <a:pt x="788843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95386" y="1456875"/>
          <a:ext cx="1183265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1183265" y="127918"/>
              </a:lnTo>
              <a:lnTo>
                <a:pt x="1183265" y="1877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12121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8"/>
              </a:lnTo>
              <a:lnTo>
                <a:pt x="788843" y="127918"/>
              </a:lnTo>
              <a:lnTo>
                <a:pt x="788843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66401" y="2054424"/>
          <a:ext cx="91440" cy="187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3277" y="2054424"/>
          <a:ext cx="788843" cy="187708"/>
        </a:xfrm>
        <a:custGeom>
          <a:avLst/>
          <a:gdLst/>
          <a:ahLst/>
          <a:cxnLst/>
          <a:rect l="0" t="0" r="0" b="0"/>
          <a:pathLst>
            <a:path>
              <a:moveTo>
                <a:pt x="788843" y="0"/>
              </a:moveTo>
              <a:lnTo>
                <a:pt x="788843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12121" y="1456875"/>
          <a:ext cx="1183265" cy="187708"/>
        </a:xfrm>
        <a:custGeom>
          <a:avLst/>
          <a:gdLst/>
          <a:ahLst/>
          <a:cxnLst/>
          <a:rect l="0" t="0" r="0" b="0"/>
          <a:pathLst>
            <a:path>
              <a:moveTo>
                <a:pt x="1183265" y="0"/>
              </a:moveTo>
              <a:lnTo>
                <a:pt x="1183265" y="127918"/>
              </a:lnTo>
              <a:lnTo>
                <a:pt x="0" y="127918"/>
              </a:lnTo>
              <a:lnTo>
                <a:pt x="0" y="1877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972678" y="1047035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44391" y="1115163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6395" y="1127167"/>
        <a:ext cx="621409" cy="385832"/>
      </dsp:txXfrm>
    </dsp:sp>
    <dsp:sp modelId="{C012CF40-E5D1-4EFD-9116-8A19C49243AC}">
      <dsp:nvSpPr>
        <dsp:cNvPr id="0" name=""/>
        <dsp:cNvSpPr/>
      </dsp:nvSpPr>
      <dsp:spPr>
        <a:xfrm>
          <a:off x="789412" y="1644584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61125" y="1712712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3129" y="1724716"/>
        <a:ext cx="621409" cy="385832"/>
      </dsp:txXfrm>
    </dsp:sp>
    <dsp:sp modelId="{F8A42063-9700-4CCC-87D4-07F8EAD81504}">
      <dsp:nvSpPr>
        <dsp:cNvPr id="0" name=""/>
        <dsp:cNvSpPr/>
      </dsp:nvSpPr>
      <dsp:spPr>
        <a:xfrm>
          <a:off x="569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2282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86" y="2322265"/>
        <a:ext cx="621409" cy="385832"/>
      </dsp:txXfrm>
    </dsp:sp>
    <dsp:sp modelId="{230E4865-6896-4E00-BC83-D016A838EEAD}">
      <dsp:nvSpPr>
        <dsp:cNvPr id="0" name=""/>
        <dsp:cNvSpPr/>
      </dsp:nvSpPr>
      <dsp:spPr>
        <a:xfrm>
          <a:off x="789412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61125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3129" y="2322265"/>
        <a:ext cx="621409" cy="385832"/>
      </dsp:txXfrm>
    </dsp:sp>
    <dsp:sp modelId="{CBC6CA5C-AE07-4F5D-A5A0-BD72C56B8A1D}">
      <dsp:nvSpPr>
        <dsp:cNvPr id="0" name=""/>
        <dsp:cNvSpPr/>
      </dsp:nvSpPr>
      <dsp:spPr>
        <a:xfrm>
          <a:off x="1578256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49969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1973" y="2322265"/>
        <a:ext cx="621409" cy="385832"/>
      </dsp:txXfrm>
    </dsp:sp>
    <dsp:sp modelId="{737D8521-7848-43ED-90A7-FF94DB7735EB}">
      <dsp:nvSpPr>
        <dsp:cNvPr id="0" name=""/>
        <dsp:cNvSpPr/>
      </dsp:nvSpPr>
      <dsp:spPr>
        <a:xfrm>
          <a:off x="3155943" y="1644584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27656" y="1712712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60" y="1724716"/>
        <a:ext cx="621409" cy="385832"/>
      </dsp:txXfrm>
    </dsp:sp>
    <dsp:sp modelId="{8D720EEE-C133-4306-8A6A-2DCDF0D1B74C}">
      <dsp:nvSpPr>
        <dsp:cNvPr id="0" name=""/>
        <dsp:cNvSpPr/>
      </dsp:nvSpPr>
      <dsp:spPr>
        <a:xfrm>
          <a:off x="2367100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38813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817" y="2322265"/>
        <a:ext cx="621409" cy="385832"/>
      </dsp:txXfrm>
    </dsp:sp>
    <dsp:sp modelId="{17136BEB-324A-4E9B-9884-D39EC47A8866}">
      <dsp:nvSpPr>
        <dsp:cNvPr id="0" name=""/>
        <dsp:cNvSpPr/>
      </dsp:nvSpPr>
      <dsp:spPr>
        <a:xfrm>
          <a:off x="3155943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27656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60" y="2322265"/>
        <a:ext cx="621409" cy="385832"/>
      </dsp:txXfrm>
    </dsp:sp>
    <dsp:sp modelId="{7056B92C-3BBD-4047-8485-714AA7CC49CD}">
      <dsp:nvSpPr>
        <dsp:cNvPr id="0" name=""/>
        <dsp:cNvSpPr/>
      </dsp:nvSpPr>
      <dsp:spPr>
        <a:xfrm>
          <a:off x="3944787" y="2242133"/>
          <a:ext cx="645417" cy="409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16500" y="2310261"/>
          <a:ext cx="645417" cy="40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8504" y="2322265"/>
        <a:ext cx="621409" cy="38583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31837" y="0"/>
          <a:ext cx="3200400" cy="3200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67" y="160019"/>
        <a:ext cx="1118539" cy="480060"/>
      </dsp:txXfrm>
    </dsp:sp>
    <dsp:sp modelId="{D60BAD03-F281-4852-815E-37FA2F3A5A84}">
      <dsp:nvSpPr>
        <dsp:cNvPr id="0" name=""/>
        <dsp:cNvSpPr/>
      </dsp:nvSpPr>
      <dsp:spPr>
        <a:xfrm>
          <a:off x="1131887" y="800099"/>
          <a:ext cx="2400300" cy="24003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72767" y="950118"/>
        <a:ext cx="1118539" cy="450056"/>
      </dsp:txXfrm>
    </dsp:sp>
    <dsp:sp modelId="{A5CCAFF8-DB56-49C1-86D6-08546BB82487}">
      <dsp:nvSpPr>
        <dsp:cNvPr id="0" name=""/>
        <dsp:cNvSpPr/>
      </dsp:nvSpPr>
      <dsp:spPr>
        <a:xfrm>
          <a:off x="1531937" y="1600200"/>
          <a:ext cx="1600200" cy="1600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6281" y="2000250"/>
        <a:ext cx="1131512" cy="8001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31837" y="0"/>
          <a:ext cx="3200400" cy="3200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67" y="160019"/>
        <a:ext cx="1118539" cy="480060"/>
      </dsp:txXfrm>
    </dsp:sp>
    <dsp:sp modelId="{D60BAD03-F281-4852-815E-37FA2F3A5A84}">
      <dsp:nvSpPr>
        <dsp:cNvPr id="0" name=""/>
        <dsp:cNvSpPr/>
      </dsp:nvSpPr>
      <dsp:spPr>
        <a:xfrm>
          <a:off x="748079" y="721514"/>
          <a:ext cx="1801233" cy="18075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9008" y="834487"/>
        <a:ext cx="839374" cy="338919"/>
      </dsp:txXfrm>
    </dsp:sp>
    <dsp:sp modelId="{A5CCAFF8-DB56-49C1-86D6-08546BB82487}">
      <dsp:nvSpPr>
        <dsp:cNvPr id="0" name=""/>
        <dsp:cNvSpPr/>
      </dsp:nvSpPr>
      <dsp:spPr>
        <a:xfrm>
          <a:off x="2132268" y="1266718"/>
          <a:ext cx="1600200" cy="1600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366612" y="1666768"/>
        <a:ext cx="1131512" cy="8001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1119640" y="2513423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2513423"/>
        <a:ext cx="2554332" cy="944782"/>
      </dsp:txXfrm>
    </dsp:sp>
    <dsp:sp modelId="{1073CD61-D0DB-476B-959E-9FA18B85F8E7}">
      <dsp:nvSpPr>
        <dsp:cNvPr id="0" name=""/>
        <dsp:cNvSpPr/>
      </dsp:nvSpPr>
      <dsp:spPr>
        <a:xfrm>
          <a:off x="1119640" y="1411177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1411177"/>
        <a:ext cx="2554332" cy="944782"/>
      </dsp:txXfrm>
    </dsp:sp>
    <dsp:sp modelId="{62FAF586-70B0-48A5-AB3B-2981CF86F02A}">
      <dsp:nvSpPr>
        <dsp:cNvPr id="0" name=""/>
        <dsp:cNvSpPr/>
      </dsp:nvSpPr>
      <dsp:spPr>
        <a:xfrm>
          <a:off x="1119640" y="308931"/>
          <a:ext cx="8514443" cy="944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9640" y="308931"/>
        <a:ext cx="2554332" cy="944782"/>
      </dsp:txXfrm>
    </dsp:sp>
    <dsp:sp modelId="{F703EC7A-C342-4CF0-94BF-F8E234C41653}">
      <dsp:nvSpPr>
        <dsp:cNvPr id="0" name=""/>
        <dsp:cNvSpPr/>
      </dsp:nvSpPr>
      <dsp:spPr>
        <a:xfrm>
          <a:off x="5978395" y="387663"/>
          <a:ext cx="1180978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01455" y="410723"/>
        <a:ext cx="1134858" cy="741198"/>
      </dsp:txXfrm>
    </dsp:sp>
    <dsp:sp modelId="{411710FD-ECE7-44D6-9017-F272547710C7}">
      <dsp:nvSpPr>
        <dsp:cNvPr id="0" name=""/>
        <dsp:cNvSpPr/>
      </dsp:nvSpPr>
      <dsp:spPr>
        <a:xfrm>
          <a:off x="5033613" y="1174981"/>
          <a:ext cx="1535271" cy="314927"/>
        </a:xfrm>
        <a:custGeom>
          <a:avLst/>
          <a:gdLst/>
          <a:ahLst/>
          <a:cxnLst/>
          <a:rect l="0" t="0" r="0" b="0"/>
          <a:pathLst>
            <a:path>
              <a:moveTo>
                <a:pt x="1535271" y="0"/>
              </a:moveTo>
              <a:lnTo>
                <a:pt x="1535271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4329206" y="1489909"/>
          <a:ext cx="1408812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2266" y="1512969"/>
        <a:ext cx="1362692" cy="741198"/>
      </dsp:txXfrm>
    </dsp:sp>
    <dsp:sp modelId="{2FA6AC46-07C0-4B55-B49F-B6B39211C340}">
      <dsp:nvSpPr>
        <dsp:cNvPr id="0" name=""/>
        <dsp:cNvSpPr/>
      </dsp:nvSpPr>
      <dsp:spPr>
        <a:xfrm>
          <a:off x="4265977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767635" y="0"/>
              </a:moveTo>
              <a:lnTo>
                <a:pt x="767635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3675488" y="2592155"/>
          <a:ext cx="1180978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8548" y="2615215"/>
        <a:ext cx="1134858" cy="741198"/>
      </dsp:txXfrm>
    </dsp:sp>
    <dsp:sp modelId="{26490CFA-0A24-4937-97F4-BEDD336AB613}">
      <dsp:nvSpPr>
        <dsp:cNvPr id="0" name=""/>
        <dsp:cNvSpPr/>
      </dsp:nvSpPr>
      <dsp:spPr>
        <a:xfrm>
          <a:off x="5033613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767635" y="157463"/>
              </a:lnTo>
              <a:lnTo>
                <a:pt x="767635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5210759" y="2592155"/>
          <a:ext cx="1180978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3819" y="2615215"/>
        <a:ext cx="1134858" cy="741198"/>
      </dsp:txXfrm>
    </dsp:sp>
    <dsp:sp modelId="{053F8143-3E2B-4AE7-8ABE-C8D40D0AF695}">
      <dsp:nvSpPr>
        <dsp:cNvPr id="0" name=""/>
        <dsp:cNvSpPr/>
      </dsp:nvSpPr>
      <dsp:spPr>
        <a:xfrm>
          <a:off x="6568884" y="1174981"/>
          <a:ext cx="1535271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1535271" y="157463"/>
              </a:lnTo>
              <a:lnTo>
                <a:pt x="1535271" y="314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399749" y="1489909"/>
          <a:ext cx="1408812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2809" y="1512969"/>
        <a:ext cx="1362692" cy="741198"/>
      </dsp:txXfrm>
    </dsp:sp>
    <dsp:sp modelId="{BD676BAF-3620-40BF-95C6-26643E1748FD}">
      <dsp:nvSpPr>
        <dsp:cNvPr id="0" name=""/>
        <dsp:cNvSpPr/>
      </dsp:nvSpPr>
      <dsp:spPr>
        <a:xfrm>
          <a:off x="7336520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767635" y="0"/>
              </a:moveTo>
              <a:lnTo>
                <a:pt x="767635" y="157463"/>
              </a:lnTo>
              <a:lnTo>
                <a:pt x="0" y="157463"/>
              </a:lnTo>
              <a:lnTo>
                <a:pt x="0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746031" y="2592155"/>
          <a:ext cx="1180978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9091" y="2615215"/>
        <a:ext cx="1134858" cy="741198"/>
      </dsp:txXfrm>
    </dsp:sp>
    <dsp:sp modelId="{066ED6C7-C487-4685-9082-793614E56615}">
      <dsp:nvSpPr>
        <dsp:cNvPr id="0" name=""/>
        <dsp:cNvSpPr/>
      </dsp:nvSpPr>
      <dsp:spPr>
        <a:xfrm>
          <a:off x="8104155" y="2277227"/>
          <a:ext cx="767635" cy="31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3"/>
              </a:lnTo>
              <a:lnTo>
                <a:pt x="767635" y="157463"/>
              </a:lnTo>
              <a:lnTo>
                <a:pt x="767635" y="314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281302" y="2592155"/>
          <a:ext cx="1180978" cy="787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4362" y="2615215"/>
        <a:ext cx="1134858" cy="74119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102851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940" y="852191"/>
        <a:ext cx="1829147" cy="1159976"/>
      </dsp:txXfrm>
    </dsp:sp>
    <dsp:sp modelId="{566E816D-4C5B-4063-9B5D-BC0DFA46E99E}">
      <dsp:nvSpPr>
        <dsp:cNvPr id="0" name=""/>
        <dsp:cNvSpPr/>
      </dsp:nvSpPr>
      <dsp:spPr>
        <a:xfrm>
          <a:off x="1281737" y="2400468"/>
          <a:ext cx="1965595" cy="903918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525368" y="2048256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053" y="2067941"/>
        <a:ext cx="1650697" cy="632714"/>
      </dsp:txXfrm>
    </dsp:sp>
    <dsp:sp modelId="{13AE18EB-CBCA-4A2A-B8E8-7DF055777385}">
      <dsp:nvSpPr>
        <dsp:cNvPr id="0" name=""/>
        <dsp:cNvSpPr/>
      </dsp:nvSpPr>
      <dsp:spPr>
        <a:xfrm>
          <a:off x="2448639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728" y="1188233"/>
        <a:ext cx="1829147" cy="1159976"/>
      </dsp:txXfrm>
    </dsp:sp>
    <dsp:sp modelId="{05892EEE-B1A9-4C95-94D3-D6F88B56046C}">
      <dsp:nvSpPr>
        <dsp:cNvPr id="0" name=""/>
        <dsp:cNvSpPr/>
      </dsp:nvSpPr>
      <dsp:spPr>
        <a:xfrm>
          <a:off x="2871156" y="480060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841" y="499745"/>
        <a:ext cx="1650697" cy="63271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102851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940" y="852191"/>
        <a:ext cx="1829147" cy="1159976"/>
      </dsp:txXfrm>
    </dsp:sp>
    <dsp:sp modelId="{566E816D-4C5B-4063-9B5D-BC0DFA46E99E}">
      <dsp:nvSpPr>
        <dsp:cNvPr id="0" name=""/>
        <dsp:cNvSpPr/>
      </dsp:nvSpPr>
      <dsp:spPr>
        <a:xfrm>
          <a:off x="1281737" y="2400468"/>
          <a:ext cx="1965595" cy="903918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525368" y="2048256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053" y="2067941"/>
        <a:ext cx="1650697" cy="632714"/>
      </dsp:txXfrm>
    </dsp:sp>
    <dsp:sp modelId="{13AE18EB-CBCA-4A2A-B8E8-7DF055777385}">
      <dsp:nvSpPr>
        <dsp:cNvPr id="0" name=""/>
        <dsp:cNvSpPr/>
      </dsp:nvSpPr>
      <dsp:spPr>
        <a:xfrm>
          <a:off x="2448639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728" y="1188233"/>
        <a:ext cx="1829147" cy="1159976"/>
      </dsp:txXfrm>
    </dsp:sp>
    <dsp:sp modelId="{05892EEE-B1A9-4C95-94D3-D6F88B56046C}">
      <dsp:nvSpPr>
        <dsp:cNvPr id="0" name=""/>
        <dsp:cNvSpPr/>
      </dsp:nvSpPr>
      <dsp:spPr>
        <a:xfrm>
          <a:off x="2871156" y="480060"/>
          <a:ext cx="1690067" cy="672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841" y="499745"/>
        <a:ext cx="1650697" cy="63271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595988" y="1346292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1561876"/>
        <a:ext cx="1040930" cy="1040930"/>
      </dsp:txXfrm>
    </dsp:sp>
    <dsp:sp modelId="{C3A7DF1F-1BF4-45E7-82BE-354FF64C4CDD}">
      <dsp:nvSpPr>
        <dsp:cNvPr id="0" name=""/>
        <dsp:cNvSpPr/>
      </dsp:nvSpPr>
      <dsp:spPr>
        <a:xfrm rot="12900000">
          <a:off x="595534" y="1071243"/>
          <a:ext cx="1184188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3366" y="382009"/>
          <a:ext cx="1398493" cy="1118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34" y="414777"/>
        <a:ext cx="1332957" cy="1053258"/>
      </dsp:txXfrm>
    </dsp:sp>
    <dsp:sp modelId="{E07CAD93-8E04-4468-B52D-F4202331BD06}">
      <dsp:nvSpPr>
        <dsp:cNvPr id="0" name=""/>
        <dsp:cNvSpPr/>
      </dsp:nvSpPr>
      <dsp:spPr>
        <a:xfrm rot="19500000">
          <a:off x="2884351" y="1071243"/>
          <a:ext cx="1184188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262214" y="382009"/>
          <a:ext cx="1398493" cy="1118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4982" y="414777"/>
        <a:ext cx="1332957" cy="1053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277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242" y="1311486"/>
        <a:ext cx="1190785" cy="577427"/>
      </dsp:txXfrm>
    </dsp:sp>
    <dsp:sp modelId="{8C854ACF-835F-4AE3-8DC9-8B542F6EA2C5}">
      <dsp:nvSpPr>
        <dsp:cNvPr id="0" name=""/>
        <dsp:cNvSpPr/>
      </dsp:nvSpPr>
      <dsp:spPr>
        <a:xfrm>
          <a:off x="1227993" y="1582951"/>
          <a:ext cx="490686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490686" y="17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61069" y="1587932"/>
        <a:ext cx="24534" cy="24534"/>
      </dsp:txXfrm>
    </dsp:sp>
    <dsp:sp modelId="{510CBD0E-2B74-48A5-A068-69B5D50D497D}">
      <dsp:nvSpPr>
        <dsp:cNvPr id="0" name=""/>
        <dsp:cNvSpPr/>
      </dsp:nvSpPr>
      <dsp:spPr>
        <a:xfrm>
          <a:off x="1718679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6644" y="1311486"/>
        <a:ext cx="1190785" cy="577427"/>
      </dsp:txXfrm>
    </dsp:sp>
    <dsp:sp modelId="{54821F47-EBFF-4C5F-ACB1-0365BEDDE0F5}">
      <dsp:nvSpPr>
        <dsp:cNvPr id="0" name=""/>
        <dsp:cNvSpPr/>
      </dsp:nvSpPr>
      <dsp:spPr>
        <a:xfrm rot="18289469">
          <a:off x="2761114" y="1230270"/>
          <a:ext cx="859248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859248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257" y="1226037"/>
        <a:ext cx="42962" cy="42962"/>
      </dsp:txXfrm>
    </dsp:sp>
    <dsp:sp modelId="{374DAA3C-6759-4E27-B664-F6D275ECF374}">
      <dsp:nvSpPr>
        <dsp:cNvPr id="0" name=""/>
        <dsp:cNvSpPr/>
      </dsp:nvSpPr>
      <dsp:spPr>
        <a:xfrm>
          <a:off x="3436081" y="588159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606124"/>
        <a:ext cx="1190785" cy="577427"/>
      </dsp:txXfrm>
    </dsp:sp>
    <dsp:sp modelId="{892A3F96-E7F7-47DA-BC95-7FFC246465E3}">
      <dsp:nvSpPr>
        <dsp:cNvPr id="0" name=""/>
        <dsp:cNvSpPr/>
      </dsp:nvSpPr>
      <dsp:spPr>
        <a:xfrm>
          <a:off x="2945395" y="1582951"/>
          <a:ext cx="490686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490686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8471" y="1587932"/>
        <a:ext cx="24534" cy="24534"/>
      </dsp:txXfrm>
    </dsp:sp>
    <dsp:sp modelId="{F39A9753-5BC7-44CF-989F-F7150E9EDB51}">
      <dsp:nvSpPr>
        <dsp:cNvPr id="0" name=""/>
        <dsp:cNvSpPr/>
      </dsp:nvSpPr>
      <dsp:spPr>
        <a:xfrm>
          <a:off x="3436081" y="1293521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1311486"/>
        <a:ext cx="1190785" cy="577427"/>
      </dsp:txXfrm>
    </dsp:sp>
    <dsp:sp modelId="{85A10939-7951-4B5F-86FA-E88F34A95265}">
      <dsp:nvSpPr>
        <dsp:cNvPr id="0" name=""/>
        <dsp:cNvSpPr/>
      </dsp:nvSpPr>
      <dsp:spPr>
        <a:xfrm rot="3310531">
          <a:off x="2761114" y="1935632"/>
          <a:ext cx="859248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859248" y="1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257" y="1931399"/>
        <a:ext cx="42962" cy="42962"/>
      </dsp:txXfrm>
    </dsp:sp>
    <dsp:sp modelId="{CEB89AC8-08AC-41E6-977D-52B0D04E91EC}">
      <dsp:nvSpPr>
        <dsp:cNvPr id="0" name=""/>
        <dsp:cNvSpPr/>
      </dsp:nvSpPr>
      <dsp:spPr>
        <a:xfrm>
          <a:off x="3436081" y="1998882"/>
          <a:ext cx="1226715" cy="6133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4046" y="2016847"/>
        <a:ext cx="1190785" cy="57742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06CD0-8F4D-40D1-8CD4-1E2541C6B551}">
      <dsp:nvSpPr>
        <dsp:cNvPr id="0" name=""/>
        <dsp:cNvSpPr/>
      </dsp:nvSpPr>
      <dsp:spPr>
        <a:xfrm>
          <a:off x="0" y="717946"/>
          <a:ext cx="2331243" cy="23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403" y="1059349"/>
        <a:ext cx="1648437" cy="1648437"/>
      </dsp:txXfrm>
    </dsp:sp>
    <dsp:sp modelId="{8FC7103E-45ED-4037-8BFB-14DA5417833E}">
      <dsp:nvSpPr>
        <dsp:cNvPr id="0" name=""/>
        <dsp:cNvSpPr/>
      </dsp:nvSpPr>
      <dsp:spPr>
        <a:xfrm>
          <a:off x="2331243" y="717946"/>
          <a:ext cx="2331243" cy="2331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2646" y="1059349"/>
        <a:ext cx="1648437" cy="164843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305A-A9BE-4520-B219-32B5F972B8D2}">
      <dsp:nvSpPr>
        <dsp:cNvPr id="0" name=""/>
        <dsp:cNvSpPr/>
      </dsp:nvSpPr>
      <dsp:spPr>
        <a:xfrm>
          <a:off x="2211899" y="1105446"/>
          <a:ext cx="100248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00248" y="439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EEC6-D1C0-4A05-81DE-3C45EE3ACA7C}">
      <dsp:nvSpPr>
        <dsp:cNvPr id="0" name=""/>
        <dsp:cNvSpPr/>
      </dsp:nvSpPr>
      <dsp:spPr>
        <a:xfrm>
          <a:off x="2111650" y="1105446"/>
          <a:ext cx="100248" cy="439185"/>
        </a:xfrm>
        <a:custGeom>
          <a:avLst/>
          <a:gdLst/>
          <a:ahLst/>
          <a:cxnLst/>
          <a:rect l="0" t="0" r="0" b="0"/>
          <a:pathLst>
            <a:path>
              <a:moveTo>
                <a:pt x="100248" y="0"/>
              </a:moveTo>
              <a:lnTo>
                <a:pt x="100248" y="439185"/>
              </a:lnTo>
              <a:lnTo>
                <a:pt x="0" y="439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50AA-B8AA-4940-BEEC-E371A64646B3}">
      <dsp:nvSpPr>
        <dsp:cNvPr id="0" name=""/>
        <dsp:cNvSpPr/>
      </dsp:nvSpPr>
      <dsp:spPr>
        <a:xfrm>
          <a:off x="3562872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DAA7-FE30-4957-B069-F203BA6BC36E}">
      <dsp:nvSpPr>
        <dsp:cNvPr id="0" name=""/>
        <dsp:cNvSpPr/>
      </dsp:nvSpPr>
      <dsp:spPr>
        <a:xfrm>
          <a:off x="2211899" y="1105446"/>
          <a:ext cx="1732873" cy="87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22"/>
              </a:lnTo>
              <a:lnTo>
                <a:pt x="1732873" y="778122"/>
              </a:lnTo>
              <a:lnTo>
                <a:pt x="1732873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72C5-8058-49DD-9AAE-F56C666813E3}">
      <dsp:nvSpPr>
        <dsp:cNvPr id="0" name=""/>
        <dsp:cNvSpPr/>
      </dsp:nvSpPr>
      <dsp:spPr>
        <a:xfrm>
          <a:off x="2407623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EBFB-146D-4E8F-BC6B-BC3ED88404CD}">
      <dsp:nvSpPr>
        <dsp:cNvPr id="0" name=""/>
        <dsp:cNvSpPr/>
      </dsp:nvSpPr>
      <dsp:spPr>
        <a:xfrm>
          <a:off x="2211899" y="1105446"/>
          <a:ext cx="577624" cy="87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22"/>
              </a:lnTo>
              <a:lnTo>
                <a:pt x="577624" y="778122"/>
              </a:lnTo>
              <a:lnTo>
                <a:pt x="577624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C54B-B27A-4335-99B7-AD6CC2815030}">
      <dsp:nvSpPr>
        <dsp:cNvPr id="0" name=""/>
        <dsp:cNvSpPr/>
      </dsp:nvSpPr>
      <dsp:spPr>
        <a:xfrm>
          <a:off x="1252374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8F5E7-0A6F-4170-B1D8-464EEB823DAF}">
      <dsp:nvSpPr>
        <dsp:cNvPr id="0" name=""/>
        <dsp:cNvSpPr/>
      </dsp:nvSpPr>
      <dsp:spPr>
        <a:xfrm>
          <a:off x="1634275" y="1105446"/>
          <a:ext cx="577624" cy="878371"/>
        </a:xfrm>
        <a:custGeom>
          <a:avLst/>
          <a:gdLst/>
          <a:ahLst/>
          <a:cxnLst/>
          <a:rect l="0" t="0" r="0" b="0"/>
          <a:pathLst>
            <a:path>
              <a:moveTo>
                <a:pt x="577624" y="0"/>
              </a:moveTo>
              <a:lnTo>
                <a:pt x="577624" y="778122"/>
              </a:lnTo>
              <a:lnTo>
                <a:pt x="0" y="778122"/>
              </a:lnTo>
              <a:lnTo>
                <a:pt x="0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B33D-17B5-49AB-9E04-16CC0D74FA5B}">
      <dsp:nvSpPr>
        <dsp:cNvPr id="0" name=""/>
        <dsp:cNvSpPr/>
      </dsp:nvSpPr>
      <dsp:spPr>
        <a:xfrm>
          <a:off x="97125" y="2461192"/>
          <a:ext cx="143212" cy="43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85"/>
              </a:lnTo>
              <a:lnTo>
                <a:pt x="143212" y="43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2525-5E06-41C0-957E-E5A0B2C69F6A}">
      <dsp:nvSpPr>
        <dsp:cNvPr id="0" name=""/>
        <dsp:cNvSpPr/>
      </dsp:nvSpPr>
      <dsp:spPr>
        <a:xfrm>
          <a:off x="479026" y="1105446"/>
          <a:ext cx="1732873" cy="878371"/>
        </a:xfrm>
        <a:custGeom>
          <a:avLst/>
          <a:gdLst/>
          <a:ahLst/>
          <a:cxnLst/>
          <a:rect l="0" t="0" r="0" b="0"/>
          <a:pathLst>
            <a:path>
              <a:moveTo>
                <a:pt x="1732873" y="0"/>
              </a:moveTo>
              <a:lnTo>
                <a:pt x="1732873" y="778122"/>
              </a:lnTo>
              <a:lnTo>
                <a:pt x="0" y="778122"/>
              </a:lnTo>
              <a:lnTo>
                <a:pt x="0" y="87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7B07-6DED-43AC-AE44-548263108BB3}">
      <dsp:nvSpPr>
        <dsp:cNvPr id="0" name=""/>
        <dsp:cNvSpPr/>
      </dsp:nvSpPr>
      <dsp:spPr>
        <a:xfrm>
          <a:off x="1734523" y="62807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4523" y="628070"/>
        <a:ext cx="954751" cy="477375"/>
      </dsp:txXfrm>
    </dsp:sp>
    <dsp:sp modelId="{67DD97BE-8E3F-4F16-AA5B-C1952C6C525F}">
      <dsp:nvSpPr>
        <dsp:cNvPr id="0" name=""/>
        <dsp:cNvSpPr/>
      </dsp:nvSpPr>
      <dsp:spPr>
        <a:xfrm>
          <a:off x="1650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" y="1983817"/>
        <a:ext cx="954751" cy="477375"/>
      </dsp:txXfrm>
    </dsp:sp>
    <dsp:sp modelId="{D3DA8DE7-C4EC-497C-B587-2EF82DFB7917}">
      <dsp:nvSpPr>
        <dsp:cNvPr id="0" name=""/>
        <dsp:cNvSpPr/>
      </dsp:nvSpPr>
      <dsp:spPr>
        <a:xfrm>
          <a:off x="240338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338" y="2661690"/>
        <a:ext cx="954751" cy="477375"/>
      </dsp:txXfrm>
    </dsp:sp>
    <dsp:sp modelId="{AB85B744-7EDB-47A9-8600-3E48D1788D00}">
      <dsp:nvSpPr>
        <dsp:cNvPr id="0" name=""/>
        <dsp:cNvSpPr/>
      </dsp:nvSpPr>
      <dsp:spPr>
        <a:xfrm>
          <a:off x="1156899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56899" y="1983817"/>
        <a:ext cx="954751" cy="477375"/>
      </dsp:txXfrm>
    </dsp:sp>
    <dsp:sp modelId="{75E1EEBF-0F3B-4284-9F88-3F3A40518605}">
      <dsp:nvSpPr>
        <dsp:cNvPr id="0" name=""/>
        <dsp:cNvSpPr/>
      </dsp:nvSpPr>
      <dsp:spPr>
        <a:xfrm>
          <a:off x="1395587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5587" y="2661690"/>
        <a:ext cx="954751" cy="477375"/>
      </dsp:txXfrm>
    </dsp:sp>
    <dsp:sp modelId="{7CF5B68D-A33B-4113-BA04-0C43FFB25F80}">
      <dsp:nvSpPr>
        <dsp:cNvPr id="0" name=""/>
        <dsp:cNvSpPr/>
      </dsp:nvSpPr>
      <dsp:spPr>
        <a:xfrm>
          <a:off x="2312148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2148" y="1983817"/>
        <a:ext cx="954751" cy="477375"/>
      </dsp:txXfrm>
    </dsp:sp>
    <dsp:sp modelId="{6D8372BB-AB9C-49E5-B0CB-6CC47EBDA1B3}">
      <dsp:nvSpPr>
        <dsp:cNvPr id="0" name=""/>
        <dsp:cNvSpPr/>
      </dsp:nvSpPr>
      <dsp:spPr>
        <a:xfrm>
          <a:off x="2550836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836" y="2661690"/>
        <a:ext cx="954751" cy="477375"/>
      </dsp:txXfrm>
    </dsp:sp>
    <dsp:sp modelId="{9A957C8E-B7ED-4C2B-BA39-743DE81B6F64}">
      <dsp:nvSpPr>
        <dsp:cNvPr id="0" name=""/>
        <dsp:cNvSpPr/>
      </dsp:nvSpPr>
      <dsp:spPr>
        <a:xfrm>
          <a:off x="3467397" y="1983817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467397" y="1983817"/>
        <a:ext cx="954751" cy="477375"/>
      </dsp:txXfrm>
    </dsp:sp>
    <dsp:sp modelId="{DDAF7AE7-D603-41E7-9034-FD8DDF2F4A7E}">
      <dsp:nvSpPr>
        <dsp:cNvPr id="0" name=""/>
        <dsp:cNvSpPr/>
      </dsp:nvSpPr>
      <dsp:spPr>
        <a:xfrm>
          <a:off x="3706085" y="2661690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3706085" y="2661690"/>
        <a:ext cx="954751" cy="477375"/>
      </dsp:txXfrm>
    </dsp:sp>
    <dsp:sp modelId="{19BA920B-FEF3-41D5-8DD9-1109A9CFE949}">
      <dsp:nvSpPr>
        <dsp:cNvPr id="0" name=""/>
        <dsp:cNvSpPr/>
      </dsp:nvSpPr>
      <dsp:spPr>
        <a:xfrm>
          <a:off x="1156899" y="1305944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56899" y="1305944"/>
        <a:ext cx="954751" cy="477375"/>
      </dsp:txXfrm>
    </dsp:sp>
    <dsp:sp modelId="{2BE5532C-E417-461A-8CF0-8C2F1D992E42}">
      <dsp:nvSpPr>
        <dsp:cNvPr id="0" name=""/>
        <dsp:cNvSpPr/>
      </dsp:nvSpPr>
      <dsp:spPr>
        <a:xfrm>
          <a:off x="2312148" y="1305944"/>
          <a:ext cx="954751" cy="47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2148" y="1305944"/>
        <a:ext cx="954751" cy="47737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9E38-F643-427F-818E-D3ACA8F95925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46DBD63D-91FC-48AD-8B46-6F6C2FF6FB7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727F2-E05E-465F-BF94-9E01601946EE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8FB87F24-2F33-497E-B0E8-A11CC04598A5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3E9469FB-2303-46C7-9D15-716C97924A24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985D8-C6CD-4145-8E2F-0C81A901C64A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56984055-8BA8-4D29-98AD-CCBFCD304028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4218" y="1365948"/>
        <a:ext cx="1265764" cy="802699"/>
      </dsp:txXfrm>
    </dsp:sp>
    <dsp:sp modelId="{6B86D55B-BDD3-4AF4-8997-F1988913A90F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F1A-E455-4983-9FA1-E1ACED2FB744}">
      <dsp:nvSpPr>
        <dsp:cNvPr id="0" name=""/>
        <dsp:cNvSpPr/>
      </dsp:nvSpPr>
      <dsp:spPr>
        <a:xfrm>
          <a:off x="910" y="330013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37" y="364140"/>
        <a:ext cx="1873690" cy="1096912"/>
      </dsp:txXfrm>
    </dsp:sp>
    <dsp:sp modelId="{DAC366A2-5F02-4C32-AC12-0D874780602C}">
      <dsp:nvSpPr>
        <dsp:cNvPr id="0" name=""/>
        <dsp:cNvSpPr/>
      </dsp:nvSpPr>
      <dsp:spPr>
        <a:xfrm>
          <a:off x="2113745" y="671795"/>
          <a:ext cx="411692" cy="481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3745" y="768115"/>
        <a:ext cx="288184" cy="288962"/>
      </dsp:txXfrm>
    </dsp:sp>
    <dsp:sp modelId="{0547DD19-4469-4B74-AB55-F854FC04415F}">
      <dsp:nvSpPr>
        <dsp:cNvPr id="0" name=""/>
        <dsp:cNvSpPr/>
      </dsp:nvSpPr>
      <dsp:spPr>
        <a:xfrm>
          <a:off x="2719632" y="330013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3759" y="364140"/>
        <a:ext cx="1873690" cy="1096912"/>
      </dsp:txXfrm>
    </dsp:sp>
    <dsp:sp modelId="{38D63980-1877-4219-927F-BFE069E222E0}">
      <dsp:nvSpPr>
        <dsp:cNvPr id="0" name=""/>
        <dsp:cNvSpPr/>
      </dsp:nvSpPr>
      <dsp:spPr>
        <a:xfrm rot="5400000">
          <a:off x="3484758" y="1631115"/>
          <a:ext cx="411692" cy="481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546123" y="1666070"/>
        <a:ext cx="288962" cy="288184"/>
      </dsp:txXfrm>
    </dsp:sp>
    <dsp:sp modelId="{3C85B86D-9E97-4009-B839-CE29B30D0801}">
      <dsp:nvSpPr>
        <dsp:cNvPr id="0" name=""/>
        <dsp:cNvSpPr/>
      </dsp:nvSpPr>
      <dsp:spPr>
        <a:xfrm>
          <a:off x="2719632" y="2271957"/>
          <a:ext cx="1941944" cy="116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3759" y="2306084"/>
        <a:ext cx="1873690" cy="1096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8872" y="2033577"/>
        <a:ext cx="951660" cy="786063"/>
      </dsp:txXfrm>
    </dsp:sp>
    <dsp:sp modelId="{384811B6-17B1-4485-9430-A1144E6DF291}">
      <dsp:nvSpPr>
        <dsp:cNvPr id="0" name=""/>
        <dsp:cNvSpPr/>
      </dsp:nvSpPr>
      <dsp:spPr>
        <a:xfrm>
          <a:off x="2319247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5005" y="2033577"/>
        <a:ext cx="951660" cy="786063"/>
      </dsp:txXfrm>
    </dsp:sp>
    <dsp:sp modelId="{B64DA0B6-F508-4408-A3BC-75623B94409D}">
      <dsp:nvSpPr>
        <dsp:cNvPr id="0" name=""/>
        <dsp:cNvSpPr/>
      </dsp:nvSpPr>
      <dsp:spPr>
        <a:xfrm>
          <a:off x="3345380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1138" y="2033577"/>
        <a:ext cx="951660" cy="7860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6F8F9D31-6406-418A-B2E0-98B0048B38F5}">
      <dsp:nvSpPr>
        <dsp:cNvPr id="0" name=""/>
        <dsp:cNvSpPr/>
      </dsp:nvSpPr>
      <dsp:spPr>
        <a:xfrm>
          <a:off x="88904" y="828999"/>
          <a:ext cx="699611" cy="22402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419" y="850514"/>
        <a:ext cx="656581" cy="2197250"/>
      </dsp:txXfrm>
    </dsp:sp>
    <dsp:sp modelId="{15B9BCE0-8417-444C-A7D7-D171AF2D53F2}">
      <dsp:nvSpPr>
        <dsp:cNvPr id="0" name=""/>
        <dsp:cNvSpPr/>
      </dsp:nvSpPr>
      <dsp:spPr>
        <a:xfrm>
          <a:off x="932815" y="800100"/>
          <a:ext cx="3614658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711" y="868996"/>
        <a:ext cx="3476866" cy="2102488"/>
      </dsp:txXfrm>
    </dsp:sp>
    <dsp:sp modelId="{3D8BAE51-33CF-4E42-9CED-8DCEE7EFA5DF}">
      <dsp:nvSpPr>
        <dsp:cNvPr id="0" name=""/>
        <dsp:cNvSpPr/>
      </dsp:nvSpPr>
      <dsp:spPr>
        <a:xfrm>
          <a:off x="1023181" y="1947685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7926" y="1972430"/>
        <a:ext cx="795577" cy="755125"/>
      </dsp:txXfrm>
    </dsp:sp>
    <dsp:sp modelId="{B579E7EC-289A-4C3F-A8E2-66FA80DBF7BA}">
      <dsp:nvSpPr>
        <dsp:cNvPr id="0" name=""/>
        <dsp:cNvSpPr/>
      </dsp:nvSpPr>
      <dsp:spPr>
        <a:xfrm>
          <a:off x="1909502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247" y="1964395"/>
        <a:ext cx="795577" cy="755125"/>
      </dsp:txXfrm>
    </dsp:sp>
    <dsp:sp modelId="{E3A91650-0843-40DC-83E9-D885E8EF33CA}">
      <dsp:nvSpPr>
        <dsp:cNvPr id="0" name=""/>
        <dsp:cNvSpPr/>
      </dsp:nvSpPr>
      <dsp:spPr>
        <a:xfrm>
          <a:off x="2771787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6532" y="1964395"/>
        <a:ext cx="795577" cy="755125"/>
      </dsp:txXfrm>
    </dsp:sp>
    <dsp:sp modelId="{262A8C7D-7AC3-4B36-BF44-28A4E9063F11}">
      <dsp:nvSpPr>
        <dsp:cNvPr id="0" name=""/>
        <dsp:cNvSpPr/>
      </dsp:nvSpPr>
      <dsp:spPr>
        <a:xfrm>
          <a:off x="3634071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8816" y="1964395"/>
        <a:ext cx="795577" cy="75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0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8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5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333349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9860353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87991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0" y="4871351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5" y="4871351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58437" y="2967038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6509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07693" y="1960775"/>
            <a:ext cx="1333898" cy="64815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4945224" y="306522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069426" y="306522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权限和层级协作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79423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286000"/>
            <a:ext cx="3394075" cy="3397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既能动又严格，避免过度程序化，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872032"/>
            <a:ext cx="4149699" cy="359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</a:rPr>
              <a:t>自动映射关系，无需多余设置，适合多变环境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中惠农通简介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中惠农通是一个现代农产品供应链体系，以生产供销融合、逐批溯源管理、助农惠农为特征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省域公司（如：江西臻琪农业发展有限公司）建立多个品控中心，管理对上游的生产检测和对下游市场的分拣输运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在县域运营大健康农贸综合体，管理入驻的实体工商户，服务线上线下的日常经营和消费活动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35438DF7-0C50-DC4D-A28B-806748ECE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158918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37DCFF9-7309-3A26-FE83-A4E00BF61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505509"/>
              </p:ext>
            </p:extLst>
          </p:nvPr>
        </p:nvGraphicFramePr>
        <p:xfrm>
          <a:off x="6095349" y="3601042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D447F97-95F7-6356-292C-39B060CC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46798"/>
              </p:ext>
            </p:extLst>
          </p:nvPr>
        </p:nvGraphicFramePr>
        <p:xfrm>
          <a:off x="8446663" y="3606850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909F57-9819-899F-0483-25AA2CC49FE1}"/>
              </a:ext>
            </a:extLst>
          </p:cNvPr>
          <p:cNvSpPr/>
          <p:nvPr/>
        </p:nvSpPr>
        <p:spPr>
          <a:xfrm>
            <a:off x="8260522" y="3770094"/>
            <a:ext cx="193022" cy="33810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中惠农通机构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中惠农通是全国首批由集体所有制主导的农产品供应链体系，按照全国城乡振兴工作委员会的“八个一”计划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建设成为模板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中关村金促会是中惠农通体系的上级主管单位，是承担多项政府委托工作的全国性金融社团组织，业已把该体系规划为发展壮大集体经济的重要实现途经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保利集团（华越商业）全程参与中惠农通体系的建设与实施运营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中惠农通云系统由金中关信息技术研究院与江西同其成合作研发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7789D-604E-8F5E-403D-893438DCD3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23113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云系统是由各省域运维的、线下实体经营的信息化工具。它实现两个环节的购销交易流程：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会员用户为了便利，通过云系统来购买农贸市场里的实体商户的商品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市场商户为了便利，通过云系统来采购上游实体供应户的产品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另外，云系统为各环节提供其它业务管理功能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E6B0-A5CD-89AB-D9D1-1243A56836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625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农通支付架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结合现有的网络支付政策，云系统在市场和供应这两个环节中，采用针对购销交易额的代收应付做法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在购销交易进行付款时，款项先进入省域公司（如：江西臻琪农业发展有限公司）的代收应付账户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次日，从省域公司的代收应付账户里，在扣除３％的系统使用及分拣储运费之后，统一支付给实际收款方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以上３％部分可作为省域公司的营业收入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2BDBD-FF59-E7C4-B4AC-26A465BFE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250251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11045</TotalTime>
  <Words>3359</Words>
  <Application>Microsoft Office PowerPoint</Application>
  <PresentationFormat>Widescreen</PresentationFormat>
  <Paragraphs>398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微软雅黑</vt:lpstr>
      <vt:lpstr>Arial</vt:lpstr>
      <vt:lpstr>Calibri</vt:lpstr>
      <vt:lpstr>Calibri Light</vt:lpstr>
      <vt:lpstr>Consolas</vt:lpstr>
      <vt:lpstr>Tw Cen MT</vt:lpstr>
      <vt:lpstr>Wingdings</vt:lpstr>
      <vt:lpstr>Metropolitan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  <vt:lpstr>中惠农通简介</vt:lpstr>
      <vt:lpstr>中惠农通机构</vt:lpstr>
      <vt:lpstr>中惠农通云系统</vt:lpstr>
      <vt:lpstr>中惠农通支付架构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1471</cp:revision>
  <dcterms:created xsi:type="dcterms:W3CDTF">2021-05-31T06:14:10Z</dcterms:created>
  <dcterms:modified xsi:type="dcterms:W3CDTF">2023-04-10T07:23:37Z</dcterms:modified>
</cp:coreProperties>
</file>