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14"/>
  </p:notesMasterIdLst>
  <p:handoutMasterIdLst>
    <p:handoutMasterId r:id="rId15"/>
  </p:handoutMasterIdLst>
  <p:sldIdLst>
    <p:sldId id="283" r:id="rId5"/>
    <p:sldId id="290" r:id="rId6"/>
    <p:sldId id="286" r:id="rId7"/>
    <p:sldId id="291" r:id="rId8"/>
    <p:sldId id="292" r:id="rId9"/>
    <p:sldId id="294" r:id="rId10"/>
    <p:sldId id="279" r:id="rId11"/>
    <p:sldId id="29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F7F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0" autoAdjust="0"/>
    <p:restoredTop sz="92829" autoAdjust="0"/>
  </p:normalViewPr>
  <p:slideViewPr>
    <p:cSldViewPr snapToGrid="0" showGuides="1">
      <p:cViewPr varScale="1">
        <p:scale>
          <a:sx n="58" d="100"/>
          <a:sy n="58" d="100"/>
        </p:scale>
        <p:origin x="435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846CC-C10C-462E-BE1B-32D76F81ADF0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40480A-968A-40EC-B9C1-5CE47B48F9F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湖北节点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658A6F-0989-4218-95F3-99691E6B8DCB}" type="parTrans" cxnId="{4AFA1C0A-6A17-46FF-A24C-2D587516B750}">
      <dgm:prSet/>
      <dgm:spPr/>
      <dgm:t>
        <a:bodyPr/>
        <a:lstStyle/>
        <a:p>
          <a:endParaRPr lang="en-US"/>
        </a:p>
      </dgm:t>
    </dgm:pt>
    <dgm:pt modelId="{3877DAC9-C97F-4662-8466-E9C58B39FE79}" type="sibTrans" cxnId="{4AFA1C0A-6A17-46FF-A24C-2D587516B75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C19DD7-92E2-44F0-B0F9-D6AF1D23D23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江西节点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E78F86-2F06-419A-8584-7132D054624D}" type="parTrans" cxnId="{A3E3CBBB-C882-46AE-BDDA-EE82565F2E32}">
      <dgm:prSet/>
      <dgm:spPr/>
      <dgm:t>
        <a:bodyPr/>
        <a:lstStyle/>
        <a:p>
          <a:endParaRPr lang="en-US"/>
        </a:p>
      </dgm:t>
    </dgm:pt>
    <dgm:pt modelId="{0851B470-1C77-4B7B-A68D-1FDDE76D5121}" type="sibTrans" cxnId="{A3E3CBBB-C882-46AE-BDDA-EE82565F2E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CA31A-F216-4594-9DA5-97ED540D922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41147E-B11F-4997-8ACE-5EB87249C1AC}" type="sibTrans" cxnId="{5B6EBB2E-C9EB-400A-ADF3-EA3F475E488E}">
      <dgm:prSet/>
      <dgm:spPr/>
      <dgm:t>
        <a:bodyPr/>
        <a:lstStyle/>
        <a:p>
          <a:endParaRPr lang="en-US"/>
        </a:p>
      </dgm:t>
    </dgm:pt>
    <dgm:pt modelId="{D54752AF-DFC6-40EF-8C69-118D1009AF16}" type="parTrans" cxnId="{5B6EBB2E-C9EB-400A-ADF3-EA3F475E488E}">
      <dgm:prSet/>
      <dgm:spPr/>
      <dgm:t>
        <a:bodyPr/>
        <a:lstStyle/>
        <a:p>
          <a:endParaRPr lang="en-US"/>
        </a:p>
      </dgm:t>
    </dgm:pt>
    <dgm:pt modelId="{85175053-27E6-4A16-A0A1-534BADFA1A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广东节点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600D4E-4EAF-4A88-8489-3A21E6134BF6}" type="parTrans" cxnId="{CC5930CC-061C-417F-8FDE-88E15E72E738}">
      <dgm:prSet/>
      <dgm:spPr/>
      <dgm:t>
        <a:bodyPr/>
        <a:lstStyle/>
        <a:p>
          <a:endParaRPr lang="en-US"/>
        </a:p>
      </dgm:t>
    </dgm:pt>
    <dgm:pt modelId="{1384773C-59D9-4407-A323-E8A9ED63FCC6}" type="sibTrans" cxnId="{CC5930CC-061C-417F-8FDE-88E15E72E7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220769-6D2A-4217-9743-D6FD83DA6C7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14E3A6-83FE-431F-995D-727C59F7942B}" type="parTrans" cxnId="{AEE209A5-DE4E-41D8-B4CD-87CF85F4FA05}">
      <dgm:prSet/>
      <dgm:spPr/>
      <dgm:t>
        <a:bodyPr/>
        <a:lstStyle/>
        <a:p>
          <a:endParaRPr lang="en-US"/>
        </a:p>
      </dgm:t>
    </dgm:pt>
    <dgm:pt modelId="{DE666CC9-0A62-48DA-946B-CD8D37A956C1}" type="sibTrans" cxnId="{AEE209A5-DE4E-41D8-B4CD-87CF85F4FA05}">
      <dgm:prSet/>
      <dgm:spPr/>
      <dgm:t>
        <a:bodyPr/>
        <a:lstStyle/>
        <a:p>
          <a:endParaRPr lang="en-US"/>
        </a:p>
      </dgm:t>
    </dgm:pt>
    <dgm:pt modelId="{8642C610-482F-4FD6-9D6F-FC7B0A05BC9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60E2B-2B99-4986-903E-87E19C521217}" type="parTrans" cxnId="{0D69EA38-C416-4EEB-8163-AB0792330C66}">
      <dgm:prSet/>
      <dgm:spPr/>
      <dgm:t>
        <a:bodyPr/>
        <a:lstStyle/>
        <a:p>
          <a:endParaRPr lang="en-US"/>
        </a:p>
      </dgm:t>
    </dgm:pt>
    <dgm:pt modelId="{37EC2972-45A8-4E20-ADAE-C3319FF4008F}" type="sibTrans" cxnId="{0D69EA38-C416-4EEB-8163-AB0792330C66}">
      <dgm:prSet/>
      <dgm:spPr/>
      <dgm:t>
        <a:bodyPr/>
        <a:lstStyle/>
        <a:p>
          <a:endParaRPr lang="en-US"/>
        </a:p>
      </dgm:t>
    </dgm:pt>
    <dgm:pt modelId="{54D95396-FB4C-4A31-B129-95CB78FDEABF}" type="pres">
      <dgm:prSet presAssocID="{098846CC-C10C-462E-BE1B-32D76F81ADF0}" presName="Name0" presStyleCnt="0">
        <dgm:presLayoutVars>
          <dgm:chMax/>
          <dgm:chPref/>
          <dgm:dir/>
          <dgm:animLvl val="lvl"/>
        </dgm:presLayoutVars>
      </dgm:prSet>
      <dgm:spPr/>
    </dgm:pt>
    <dgm:pt modelId="{AFC963C0-5184-4638-BA2A-954C2C494EB5}" type="pres">
      <dgm:prSet presAssocID="{4C40480A-968A-40EC-B9C1-5CE47B48F9F1}" presName="composite" presStyleCnt="0"/>
      <dgm:spPr/>
    </dgm:pt>
    <dgm:pt modelId="{1E73D59D-C70B-4B3D-94DE-9095C391AB43}" type="pres">
      <dgm:prSet presAssocID="{4C40480A-968A-40EC-B9C1-5CE47B48F9F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8A0EF5B-B5D8-402B-B372-92A26839A6A7}" type="pres">
      <dgm:prSet presAssocID="{4C40480A-968A-40EC-B9C1-5CE47B48F9F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4BA0A1E-C448-483A-8D2D-DF01E11571D7}" type="pres">
      <dgm:prSet presAssocID="{4C40480A-968A-40EC-B9C1-5CE47B48F9F1}" presName="BalanceSpacing" presStyleCnt="0"/>
      <dgm:spPr/>
    </dgm:pt>
    <dgm:pt modelId="{3FBE359E-8E59-4450-9E99-FF7ADBC4D913}" type="pres">
      <dgm:prSet presAssocID="{4C40480A-968A-40EC-B9C1-5CE47B48F9F1}" presName="BalanceSpacing1" presStyleCnt="0"/>
      <dgm:spPr/>
    </dgm:pt>
    <dgm:pt modelId="{ACEF239E-8952-4E55-9011-8FAAE2BA51D2}" type="pres">
      <dgm:prSet presAssocID="{3877DAC9-C97F-4662-8466-E9C58B39FE79}" presName="Accent1Text" presStyleLbl="node1" presStyleIdx="1" presStyleCnt="6"/>
      <dgm:spPr/>
    </dgm:pt>
    <dgm:pt modelId="{56BC95C6-594E-4A61-9981-17B768123338}" type="pres">
      <dgm:prSet presAssocID="{3877DAC9-C97F-4662-8466-E9C58B39FE79}" presName="spaceBetweenRectangles" presStyleCnt="0"/>
      <dgm:spPr/>
    </dgm:pt>
    <dgm:pt modelId="{4DD882A0-5490-4B2E-AE2D-B0D150E4B44E}" type="pres">
      <dgm:prSet presAssocID="{0FC19DD7-92E2-44F0-B0F9-D6AF1D23D233}" presName="composite" presStyleCnt="0"/>
      <dgm:spPr/>
    </dgm:pt>
    <dgm:pt modelId="{8B02DDDB-4118-4D0D-AC43-2A5B436F2280}" type="pres">
      <dgm:prSet presAssocID="{0FC19DD7-92E2-44F0-B0F9-D6AF1D23D23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8743A01-7CDD-4912-B4F0-E873D376F2A1}" type="pres">
      <dgm:prSet presAssocID="{0FC19DD7-92E2-44F0-B0F9-D6AF1D23D23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06FF08A-BD01-4B11-8658-FE06B1A21DC0}" type="pres">
      <dgm:prSet presAssocID="{0FC19DD7-92E2-44F0-B0F9-D6AF1D23D233}" presName="BalanceSpacing" presStyleCnt="0"/>
      <dgm:spPr/>
    </dgm:pt>
    <dgm:pt modelId="{75478A6C-91A6-44DF-B332-7F3C9CE11868}" type="pres">
      <dgm:prSet presAssocID="{0FC19DD7-92E2-44F0-B0F9-D6AF1D23D233}" presName="BalanceSpacing1" presStyleCnt="0"/>
      <dgm:spPr/>
    </dgm:pt>
    <dgm:pt modelId="{AB75BB7F-FE82-463F-88C9-CA27FABB82D2}" type="pres">
      <dgm:prSet presAssocID="{0851B470-1C77-4B7B-A68D-1FDDE76D5121}" presName="Accent1Text" presStyleLbl="node1" presStyleIdx="3" presStyleCnt="6"/>
      <dgm:spPr/>
    </dgm:pt>
    <dgm:pt modelId="{94AF7F35-AFC7-41AC-96E8-1D7B50832D13}" type="pres">
      <dgm:prSet presAssocID="{0851B470-1C77-4B7B-A68D-1FDDE76D5121}" presName="spaceBetweenRectangles" presStyleCnt="0"/>
      <dgm:spPr/>
    </dgm:pt>
    <dgm:pt modelId="{08AD6D43-4798-479C-8E02-117E79F4307B}" type="pres">
      <dgm:prSet presAssocID="{85175053-27E6-4A16-A0A1-534BADFA1AFA}" presName="composite" presStyleCnt="0"/>
      <dgm:spPr/>
    </dgm:pt>
    <dgm:pt modelId="{D48DFACA-6525-4AD6-8B74-4EC9DFFAA3E3}" type="pres">
      <dgm:prSet presAssocID="{85175053-27E6-4A16-A0A1-534BADFA1AF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9AAEF0D-84A1-470E-A542-FF2E8B68C8C1}" type="pres">
      <dgm:prSet presAssocID="{85175053-27E6-4A16-A0A1-534BADFA1AF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5248381-92A7-447D-89FD-DF3291E0DF8E}" type="pres">
      <dgm:prSet presAssocID="{85175053-27E6-4A16-A0A1-534BADFA1AFA}" presName="BalanceSpacing" presStyleCnt="0"/>
      <dgm:spPr/>
    </dgm:pt>
    <dgm:pt modelId="{83854743-E9A3-4558-BBE1-06592DB2A47C}" type="pres">
      <dgm:prSet presAssocID="{85175053-27E6-4A16-A0A1-534BADFA1AFA}" presName="BalanceSpacing1" presStyleCnt="0"/>
      <dgm:spPr/>
    </dgm:pt>
    <dgm:pt modelId="{74494C4F-9503-48DB-AAA0-8A7EA917BA5F}" type="pres">
      <dgm:prSet presAssocID="{1384773C-59D9-4407-A323-E8A9ED63FCC6}" presName="Accent1Text" presStyleLbl="node1" presStyleIdx="5" presStyleCnt="6"/>
      <dgm:spPr/>
    </dgm:pt>
  </dgm:ptLst>
  <dgm:cxnLst>
    <dgm:cxn modelId="{4AFA1C0A-6A17-46FF-A24C-2D587516B750}" srcId="{098846CC-C10C-462E-BE1B-32D76F81ADF0}" destId="{4C40480A-968A-40EC-B9C1-5CE47B48F9F1}" srcOrd="0" destOrd="0" parTransId="{BD658A6F-0989-4218-95F3-99691E6B8DCB}" sibTransId="{3877DAC9-C97F-4662-8466-E9C58B39FE79}"/>
    <dgm:cxn modelId="{5B6EBB2E-C9EB-400A-ADF3-EA3F475E488E}" srcId="{4C40480A-968A-40EC-B9C1-5CE47B48F9F1}" destId="{F5ACA31A-F216-4594-9DA5-97ED540D9223}" srcOrd="0" destOrd="0" parTransId="{D54752AF-DFC6-40EF-8C69-118D1009AF16}" sibTransId="{C241147E-B11F-4997-8ACE-5EB87249C1AC}"/>
    <dgm:cxn modelId="{CF03E533-13E5-44D7-A2DC-7337648A2BE5}" type="presOf" srcId="{0851B470-1C77-4B7B-A68D-1FDDE76D5121}" destId="{AB75BB7F-FE82-463F-88C9-CA27FABB82D2}" srcOrd="0" destOrd="0" presId="urn:microsoft.com/office/officeart/2008/layout/AlternatingHexagons"/>
    <dgm:cxn modelId="{0D69EA38-C416-4EEB-8163-AB0792330C66}" srcId="{85175053-27E6-4A16-A0A1-534BADFA1AFA}" destId="{8642C610-482F-4FD6-9D6F-FC7B0A05BC99}" srcOrd="0" destOrd="0" parTransId="{28B60E2B-2B99-4986-903E-87E19C521217}" sibTransId="{37EC2972-45A8-4E20-ADAE-C3319FF4008F}"/>
    <dgm:cxn modelId="{80C03C5C-5879-4BE7-B88C-839FAE44E157}" type="presOf" srcId="{8642C610-482F-4FD6-9D6F-FC7B0A05BC99}" destId="{29AAEF0D-84A1-470E-A542-FF2E8B68C8C1}" srcOrd="0" destOrd="0" presId="urn:microsoft.com/office/officeart/2008/layout/AlternatingHexagons"/>
    <dgm:cxn modelId="{53C98E7A-052D-4EC2-A85A-945DAE668C82}" type="presOf" srcId="{098846CC-C10C-462E-BE1B-32D76F81ADF0}" destId="{54D95396-FB4C-4A31-B129-95CB78FDEABF}" srcOrd="0" destOrd="0" presId="urn:microsoft.com/office/officeart/2008/layout/AlternatingHexagons"/>
    <dgm:cxn modelId="{E7972286-128C-4DF7-9E18-9638E9657E16}" type="presOf" srcId="{21220769-6D2A-4217-9743-D6FD83DA6C72}" destId="{C8743A01-7CDD-4912-B4F0-E873D376F2A1}" srcOrd="0" destOrd="0" presId="urn:microsoft.com/office/officeart/2008/layout/AlternatingHexagons"/>
    <dgm:cxn modelId="{0EACCD88-AC28-4BDD-AE9A-E9B80628C0AA}" type="presOf" srcId="{4C40480A-968A-40EC-B9C1-5CE47B48F9F1}" destId="{1E73D59D-C70B-4B3D-94DE-9095C391AB43}" srcOrd="0" destOrd="0" presId="urn:microsoft.com/office/officeart/2008/layout/AlternatingHexagons"/>
    <dgm:cxn modelId="{0F5D3B8C-8EAE-4405-B7FC-94DFEA724E61}" type="presOf" srcId="{1384773C-59D9-4407-A323-E8A9ED63FCC6}" destId="{74494C4F-9503-48DB-AAA0-8A7EA917BA5F}" srcOrd="0" destOrd="0" presId="urn:microsoft.com/office/officeart/2008/layout/AlternatingHexagons"/>
    <dgm:cxn modelId="{07C51CA3-6AD3-48C8-97E5-40DDF6577962}" type="presOf" srcId="{F5ACA31A-F216-4594-9DA5-97ED540D9223}" destId="{38A0EF5B-B5D8-402B-B372-92A26839A6A7}" srcOrd="0" destOrd="0" presId="urn:microsoft.com/office/officeart/2008/layout/AlternatingHexagons"/>
    <dgm:cxn modelId="{AEE209A5-DE4E-41D8-B4CD-87CF85F4FA05}" srcId="{0FC19DD7-92E2-44F0-B0F9-D6AF1D23D233}" destId="{21220769-6D2A-4217-9743-D6FD83DA6C72}" srcOrd="0" destOrd="0" parTransId="{3D14E3A6-83FE-431F-995D-727C59F7942B}" sibTransId="{DE666CC9-0A62-48DA-946B-CD8D37A956C1}"/>
    <dgm:cxn modelId="{FBC0E2AE-A887-4095-A48A-4637750E90DA}" type="presOf" srcId="{85175053-27E6-4A16-A0A1-534BADFA1AFA}" destId="{D48DFACA-6525-4AD6-8B74-4EC9DFFAA3E3}" srcOrd="0" destOrd="0" presId="urn:microsoft.com/office/officeart/2008/layout/AlternatingHexagons"/>
    <dgm:cxn modelId="{A3E3CBBB-C882-46AE-BDDA-EE82565F2E32}" srcId="{098846CC-C10C-462E-BE1B-32D76F81ADF0}" destId="{0FC19DD7-92E2-44F0-B0F9-D6AF1D23D233}" srcOrd="1" destOrd="0" parTransId="{36E78F86-2F06-419A-8584-7132D054624D}" sibTransId="{0851B470-1C77-4B7B-A68D-1FDDE76D5121}"/>
    <dgm:cxn modelId="{85FF02C4-4750-49AA-8825-04585E01DC5A}" type="presOf" srcId="{3877DAC9-C97F-4662-8466-E9C58B39FE79}" destId="{ACEF239E-8952-4E55-9011-8FAAE2BA51D2}" srcOrd="0" destOrd="0" presId="urn:microsoft.com/office/officeart/2008/layout/AlternatingHexagons"/>
    <dgm:cxn modelId="{CC5930CC-061C-417F-8FDE-88E15E72E738}" srcId="{098846CC-C10C-462E-BE1B-32D76F81ADF0}" destId="{85175053-27E6-4A16-A0A1-534BADFA1AFA}" srcOrd="2" destOrd="0" parTransId="{C5600D4E-4EAF-4A88-8489-3A21E6134BF6}" sibTransId="{1384773C-59D9-4407-A323-E8A9ED63FCC6}"/>
    <dgm:cxn modelId="{6CB4BCDF-0E97-49B2-8EE9-95C2C13A66C1}" type="presOf" srcId="{0FC19DD7-92E2-44F0-B0F9-D6AF1D23D233}" destId="{8B02DDDB-4118-4D0D-AC43-2A5B436F2280}" srcOrd="0" destOrd="0" presId="urn:microsoft.com/office/officeart/2008/layout/AlternatingHexagons"/>
    <dgm:cxn modelId="{D1CD2A68-3179-414B-9238-7BEED73CECF1}" type="presParOf" srcId="{54D95396-FB4C-4A31-B129-95CB78FDEABF}" destId="{AFC963C0-5184-4638-BA2A-954C2C494EB5}" srcOrd="0" destOrd="0" presId="urn:microsoft.com/office/officeart/2008/layout/AlternatingHexagons"/>
    <dgm:cxn modelId="{D8591E66-B608-46AE-8B07-6826DBF224FB}" type="presParOf" srcId="{AFC963C0-5184-4638-BA2A-954C2C494EB5}" destId="{1E73D59D-C70B-4B3D-94DE-9095C391AB43}" srcOrd="0" destOrd="0" presId="urn:microsoft.com/office/officeart/2008/layout/AlternatingHexagons"/>
    <dgm:cxn modelId="{211B67A5-A359-4E72-9230-AD3BDA9D6A89}" type="presParOf" srcId="{AFC963C0-5184-4638-BA2A-954C2C494EB5}" destId="{38A0EF5B-B5D8-402B-B372-92A26839A6A7}" srcOrd="1" destOrd="0" presId="urn:microsoft.com/office/officeart/2008/layout/AlternatingHexagons"/>
    <dgm:cxn modelId="{4D16C037-BFF7-4E6F-9969-E97C7C330DE5}" type="presParOf" srcId="{AFC963C0-5184-4638-BA2A-954C2C494EB5}" destId="{04BA0A1E-C448-483A-8D2D-DF01E11571D7}" srcOrd="2" destOrd="0" presId="urn:microsoft.com/office/officeart/2008/layout/AlternatingHexagons"/>
    <dgm:cxn modelId="{928F786C-C589-4E30-B700-04542181514F}" type="presParOf" srcId="{AFC963C0-5184-4638-BA2A-954C2C494EB5}" destId="{3FBE359E-8E59-4450-9E99-FF7ADBC4D913}" srcOrd="3" destOrd="0" presId="urn:microsoft.com/office/officeart/2008/layout/AlternatingHexagons"/>
    <dgm:cxn modelId="{002A49C9-50CF-4E76-ADBF-CBD7A5349EA4}" type="presParOf" srcId="{AFC963C0-5184-4638-BA2A-954C2C494EB5}" destId="{ACEF239E-8952-4E55-9011-8FAAE2BA51D2}" srcOrd="4" destOrd="0" presId="urn:microsoft.com/office/officeart/2008/layout/AlternatingHexagons"/>
    <dgm:cxn modelId="{F783E236-F3C4-4B35-86B0-25216E0F9F4B}" type="presParOf" srcId="{54D95396-FB4C-4A31-B129-95CB78FDEABF}" destId="{56BC95C6-594E-4A61-9981-17B768123338}" srcOrd="1" destOrd="0" presId="urn:microsoft.com/office/officeart/2008/layout/AlternatingHexagons"/>
    <dgm:cxn modelId="{CB817E4A-6AA1-406A-B68C-B970177B5B06}" type="presParOf" srcId="{54D95396-FB4C-4A31-B129-95CB78FDEABF}" destId="{4DD882A0-5490-4B2E-AE2D-B0D150E4B44E}" srcOrd="2" destOrd="0" presId="urn:microsoft.com/office/officeart/2008/layout/AlternatingHexagons"/>
    <dgm:cxn modelId="{C46ABEE2-3A6E-42DC-BAB7-7C5408E2E8E8}" type="presParOf" srcId="{4DD882A0-5490-4B2E-AE2D-B0D150E4B44E}" destId="{8B02DDDB-4118-4D0D-AC43-2A5B436F2280}" srcOrd="0" destOrd="0" presId="urn:microsoft.com/office/officeart/2008/layout/AlternatingHexagons"/>
    <dgm:cxn modelId="{E95E89FA-C8B0-4DAC-B4AF-77A9F4472B15}" type="presParOf" srcId="{4DD882A0-5490-4B2E-AE2D-B0D150E4B44E}" destId="{C8743A01-7CDD-4912-B4F0-E873D376F2A1}" srcOrd="1" destOrd="0" presId="urn:microsoft.com/office/officeart/2008/layout/AlternatingHexagons"/>
    <dgm:cxn modelId="{18B7D86A-2D49-431F-A6E6-C2980B3379F4}" type="presParOf" srcId="{4DD882A0-5490-4B2E-AE2D-B0D150E4B44E}" destId="{B06FF08A-BD01-4B11-8658-FE06B1A21DC0}" srcOrd="2" destOrd="0" presId="urn:microsoft.com/office/officeart/2008/layout/AlternatingHexagons"/>
    <dgm:cxn modelId="{CC6AE91B-8012-46F7-B43A-33B6D56AB56A}" type="presParOf" srcId="{4DD882A0-5490-4B2E-AE2D-B0D150E4B44E}" destId="{75478A6C-91A6-44DF-B332-7F3C9CE11868}" srcOrd="3" destOrd="0" presId="urn:microsoft.com/office/officeart/2008/layout/AlternatingHexagons"/>
    <dgm:cxn modelId="{A51232F8-338B-41E4-8E6F-2600A207C225}" type="presParOf" srcId="{4DD882A0-5490-4B2E-AE2D-B0D150E4B44E}" destId="{AB75BB7F-FE82-463F-88C9-CA27FABB82D2}" srcOrd="4" destOrd="0" presId="urn:microsoft.com/office/officeart/2008/layout/AlternatingHexagons"/>
    <dgm:cxn modelId="{C1A746B6-0B6D-4C5B-AFC2-61F46B66916E}" type="presParOf" srcId="{54D95396-FB4C-4A31-B129-95CB78FDEABF}" destId="{94AF7F35-AFC7-41AC-96E8-1D7B50832D13}" srcOrd="3" destOrd="0" presId="urn:microsoft.com/office/officeart/2008/layout/AlternatingHexagons"/>
    <dgm:cxn modelId="{F8956FF7-B856-40A7-B8C0-AADC651D1411}" type="presParOf" srcId="{54D95396-FB4C-4A31-B129-95CB78FDEABF}" destId="{08AD6D43-4798-479C-8E02-117E79F4307B}" srcOrd="4" destOrd="0" presId="urn:microsoft.com/office/officeart/2008/layout/AlternatingHexagons"/>
    <dgm:cxn modelId="{CE37AB15-4ACC-4487-82D4-AC717789688E}" type="presParOf" srcId="{08AD6D43-4798-479C-8E02-117E79F4307B}" destId="{D48DFACA-6525-4AD6-8B74-4EC9DFFAA3E3}" srcOrd="0" destOrd="0" presId="urn:microsoft.com/office/officeart/2008/layout/AlternatingHexagons"/>
    <dgm:cxn modelId="{05AB8E3B-F25D-4ED8-962B-0BCF1047F93E}" type="presParOf" srcId="{08AD6D43-4798-479C-8E02-117E79F4307B}" destId="{29AAEF0D-84A1-470E-A542-FF2E8B68C8C1}" srcOrd="1" destOrd="0" presId="urn:microsoft.com/office/officeart/2008/layout/AlternatingHexagons"/>
    <dgm:cxn modelId="{00A9E0D6-5203-4BCD-B706-CD783671CA34}" type="presParOf" srcId="{08AD6D43-4798-479C-8E02-117E79F4307B}" destId="{75248381-92A7-447D-89FD-DF3291E0DF8E}" srcOrd="2" destOrd="0" presId="urn:microsoft.com/office/officeart/2008/layout/AlternatingHexagons"/>
    <dgm:cxn modelId="{D1E88696-EFAB-4658-8A70-8DA82F425A2C}" type="presParOf" srcId="{08AD6D43-4798-479C-8E02-117E79F4307B}" destId="{83854743-E9A3-4558-BBE1-06592DB2A47C}" srcOrd="3" destOrd="0" presId="urn:microsoft.com/office/officeart/2008/layout/AlternatingHexagons"/>
    <dgm:cxn modelId="{68EDBF04-1987-4AE8-AFB6-E22CA4682FD7}" type="presParOf" srcId="{08AD6D43-4798-479C-8E02-117E79F4307B}" destId="{74494C4F-9503-48DB-AAA0-8A7EA917BA5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D9D62-62B7-4DD8-BA6A-AAE5DE504B93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</dgm:pt>
    <dgm:pt modelId="{EE83F8D3-3446-47C5-89FD-D98E6D61E450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 </a:t>
          </a:r>
          <a:r>
            <a: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sz="2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A4D79-B099-4D7C-BF2D-9742B0446486}" type="parTrans" cxnId="{1A624EF4-77F0-4412-96A2-527E7D1EDB4F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571305-4BAD-4403-9FF7-C2E9551EF6AD}" type="sibTrans" cxnId="{1A624EF4-77F0-4412-96A2-527E7D1EDB4F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3298EE-0D69-4E6E-BBA1-C2EB7114D1A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微软 </a:t>
          </a:r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75DF60-CDF1-4D0A-9FE9-E43CCBC0422A}" type="parTrans" cxnId="{FD4B3EB7-0E16-44DF-8CF8-02CE0A057D15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353F0-3E9A-40EF-BDC8-E9C7616B29B7}" type="sibTrans" cxnId="{FD4B3EB7-0E16-44DF-8CF8-02CE0A057D15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0249C3-F06E-4EBD-81DB-929B399E06E3}">
      <dgm:prSet phldrT="[Text]" custT="1"/>
      <dgm:spPr/>
      <dgm:t>
        <a:bodyPr/>
        <a:lstStyle/>
        <a:p>
          <a:r>
            <a:rPr 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71043F-D81E-40C9-8AC3-BE7784373026}" type="parTrans" cxnId="{DF024A45-1C5E-4056-B087-5D3DC0B2579D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511E82-7D43-4C09-BE06-455CCB02A03D}" type="sibTrans" cxnId="{DF024A45-1C5E-4056-B087-5D3DC0B2579D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16993-7B97-42EF-9F8B-8EAD996A3064}" type="pres">
      <dgm:prSet presAssocID="{43AD9D62-62B7-4DD8-BA6A-AAE5DE504B93}" presName="linearFlow" presStyleCnt="0">
        <dgm:presLayoutVars>
          <dgm:dir/>
          <dgm:resizeHandles val="exact"/>
        </dgm:presLayoutVars>
      </dgm:prSet>
      <dgm:spPr/>
    </dgm:pt>
    <dgm:pt modelId="{EDDE0719-8730-488E-B0DA-287A7999739C}" type="pres">
      <dgm:prSet presAssocID="{EE83F8D3-3446-47C5-89FD-D98E6D61E450}" presName="composite" presStyleCnt="0"/>
      <dgm:spPr/>
    </dgm:pt>
    <dgm:pt modelId="{C3B4686F-4007-4C73-B686-0CFCFE248E4B}" type="pres">
      <dgm:prSet presAssocID="{EE83F8D3-3446-47C5-89FD-D98E6D61E45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4AA9BE-2BC5-46DA-930C-1B7A325ABC87}" type="pres">
      <dgm:prSet presAssocID="{EE83F8D3-3446-47C5-89FD-D98E6D61E450}" presName="txShp" presStyleLbl="node1" presStyleIdx="0" presStyleCnt="3">
        <dgm:presLayoutVars>
          <dgm:bulletEnabled val="1"/>
        </dgm:presLayoutVars>
      </dgm:prSet>
      <dgm:spPr/>
    </dgm:pt>
    <dgm:pt modelId="{65F60FCF-7E73-4E54-A177-A43CFE8BDEE2}" type="pres">
      <dgm:prSet presAssocID="{BC571305-4BAD-4403-9FF7-C2E9551EF6AD}" presName="spacing" presStyleCnt="0"/>
      <dgm:spPr/>
    </dgm:pt>
    <dgm:pt modelId="{F8C810B2-FE37-462B-BF3D-298CC4B58946}" type="pres">
      <dgm:prSet presAssocID="{F13298EE-0D69-4E6E-BBA1-C2EB7114D1A9}" presName="composite" presStyleCnt="0"/>
      <dgm:spPr/>
    </dgm:pt>
    <dgm:pt modelId="{80CE5344-7507-46DA-8ADC-E63EA5C2FE14}" type="pres">
      <dgm:prSet presAssocID="{F13298EE-0D69-4E6E-BBA1-C2EB7114D1A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87702F2-F678-4ED8-8F50-FABD02EF7D04}" type="pres">
      <dgm:prSet presAssocID="{F13298EE-0D69-4E6E-BBA1-C2EB7114D1A9}" presName="txShp" presStyleLbl="node1" presStyleIdx="1" presStyleCnt="3">
        <dgm:presLayoutVars>
          <dgm:bulletEnabled val="1"/>
        </dgm:presLayoutVars>
      </dgm:prSet>
      <dgm:spPr/>
    </dgm:pt>
    <dgm:pt modelId="{D1D6F7F3-B877-405D-B7EF-434F71E51903}" type="pres">
      <dgm:prSet presAssocID="{5CB353F0-3E9A-40EF-BDC8-E9C7616B29B7}" presName="spacing" presStyleCnt="0"/>
      <dgm:spPr/>
    </dgm:pt>
    <dgm:pt modelId="{D7A09109-5583-4A38-8FA3-383B1ABE2CB3}" type="pres">
      <dgm:prSet presAssocID="{AC0249C3-F06E-4EBD-81DB-929B399E06E3}" presName="composite" presStyleCnt="0"/>
      <dgm:spPr/>
    </dgm:pt>
    <dgm:pt modelId="{F889314C-366A-4AAE-87E8-A9CB6FD5A9F5}" type="pres">
      <dgm:prSet presAssocID="{AC0249C3-F06E-4EBD-81DB-929B399E06E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75E055D-DBCE-4AD8-BED7-B171589E4AB4}" type="pres">
      <dgm:prSet presAssocID="{AC0249C3-F06E-4EBD-81DB-929B399E06E3}" presName="txShp" presStyleLbl="node1" presStyleIdx="2" presStyleCnt="3">
        <dgm:presLayoutVars>
          <dgm:bulletEnabled val="1"/>
        </dgm:presLayoutVars>
      </dgm:prSet>
      <dgm:spPr/>
    </dgm:pt>
  </dgm:ptLst>
  <dgm:cxnLst>
    <dgm:cxn modelId="{35730A23-D931-4F9C-BF64-A56AF6B44956}" type="presOf" srcId="{AC0249C3-F06E-4EBD-81DB-929B399E06E3}" destId="{275E055D-DBCE-4AD8-BED7-B171589E4AB4}" srcOrd="0" destOrd="0" presId="urn:microsoft.com/office/officeart/2005/8/layout/vList3"/>
    <dgm:cxn modelId="{BF78A82A-F54B-454E-A421-7AE466C77B39}" type="presOf" srcId="{EE83F8D3-3446-47C5-89FD-D98E6D61E450}" destId="{B24AA9BE-2BC5-46DA-930C-1B7A325ABC87}" srcOrd="0" destOrd="0" presId="urn:microsoft.com/office/officeart/2005/8/layout/vList3"/>
    <dgm:cxn modelId="{DF024A45-1C5E-4056-B087-5D3DC0B2579D}" srcId="{43AD9D62-62B7-4DD8-BA6A-AAE5DE504B93}" destId="{AC0249C3-F06E-4EBD-81DB-929B399E06E3}" srcOrd="2" destOrd="0" parTransId="{B671043F-D81E-40C9-8AC3-BE7784373026}" sibTransId="{23511E82-7D43-4C09-BE06-455CCB02A03D}"/>
    <dgm:cxn modelId="{6F2A9884-2CA8-4B27-AA8B-BB8E401298A7}" type="presOf" srcId="{43AD9D62-62B7-4DD8-BA6A-AAE5DE504B93}" destId="{5C816993-7B97-42EF-9F8B-8EAD996A3064}" srcOrd="0" destOrd="0" presId="urn:microsoft.com/office/officeart/2005/8/layout/vList3"/>
    <dgm:cxn modelId="{465F1DA5-478B-4672-BE18-BA0B99D69ACB}" type="presOf" srcId="{F13298EE-0D69-4E6E-BBA1-C2EB7114D1A9}" destId="{687702F2-F678-4ED8-8F50-FABD02EF7D04}" srcOrd="0" destOrd="0" presId="urn:microsoft.com/office/officeart/2005/8/layout/vList3"/>
    <dgm:cxn modelId="{FD4B3EB7-0E16-44DF-8CF8-02CE0A057D15}" srcId="{43AD9D62-62B7-4DD8-BA6A-AAE5DE504B93}" destId="{F13298EE-0D69-4E6E-BBA1-C2EB7114D1A9}" srcOrd="1" destOrd="0" parTransId="{C875DF60-CDF1-4D0A-9FE9-E43CCBC0422A}" sibTransId="{5CB353F0-3E9A-40EF-BDC8-E9C7616B29B7}"/>
    <dgm:cxn modelId="{1A624EF4-77F0-4412-96A2-527E7D1EDB4F}" srcId="{43AD9D62-62B7-4DD8-BA6A-AAE5DE504B93}" destId="{EE83F8D3-3446-47C5-89FD-D98E6D61E450}" srcOrd="0" destOrd="0" parTransId="{D58A4D79-B099-4D7C-BF2D-9742B0446486}" sibTransId="{BC571305-4BAD-4403-9FF7-C2E9551EF6AD}"/>
    <dgm:cxn modelId="{33263743-DE8E-4F4B-B9CA-4DC6780D8028}" type="presParOf" srcId="{5C816993-7B97-42EF-9F8B-8EAD996A3064}" destId="{EDDE0719-8730-488E-B0DA-287A7999739C}" srcOrd="0" destOrd="0" presId="urn:microsoft.com/office/officeart/2005/8/layout/vList3"/>
    <dgm:cxn modelId="{D60A14B0-2807-498E-944D-194EE24671AA}" type="presParOf" srcId="{EDDE0719-8730-488E-B0DA-287A7999739C}" destId="{C3B4686F-4007-4C73-B686-0CFCFE248E4B}" srcOrd="0" destOrd="0" presId="urn:microsoft.com/office/officeart/2005/8/layout/vList3"/>
    <dgm:cxn modelId="{ABC3F975-A86B-432E-B490-FFA2A93020C4}" type="presParOf" srcId="{EDDE0719-8730-488E-B0DA-287A7999739C}" destId="{B24AA9BE-2BC5-46DA-930C-1B7A325ABC87}" srcOrd="1" destOrd="0" presId="urn:microsoft.com/office/officeart/2005/8/layout/vList3"/>
    <dgm:cxn modelId="{4C026BEE-8D5D-4EEF-95BE-EF283EBD6DC8}" type="presParOf" srcId="{5C816993-7B97-42EF-9F8B-8EAD996A3064}" destId="{65F60FCF-7E73-4E54-A177-A43CFE8BDEE2}" srcOrd="1" destOrd="0" presId="urn:microsoft.com/office/officeart/2005/8/layout/vList3"/>
    <dgm:cxn modelId="{212B4CDE-64BE-4A24-9408-58A6D4992941}" type="presParOf" srcId="{5C816993-7B97-42EF-9F8B-8EAD996A3064}" destId="{F8C810B2-FE37-462B-BF3D-298CC4B58946}" srcOrd="2" destOrd="0" presId="urn:microsoft.com/office/officeart/2005/8/layout/vList3"/>
    <dgm:cxn modelId="{264EC8A7-656C-425E-A42C-840B8C72F4CC}" type="presParOf" srcId="{F8C810B2-FE37-462B-BF3D-298CC4B58946}" destId="{80CE5344-7507-46DA-8ADC-E63EA5C2FE14}" srcOrd="0" destOrd="0" presId="urn:microsoft.com/office/officeart/2005/8/layout/vList3"/>
    <dgm:cxn modelId="{0A41C7C3-A017-4A1F-83BB-ACD3059F0EE7}" type="presParOf" srcId="{F8C810B2-FE37-462B-BF3D-298CC4B58946}" destId="{687702F2-F678-4ED8-8F50-FABD02EF7D04}" srcOrd="1" destOrd="0" presId="urn:microsoft.com/office/officeart/2005/8/layout/vList3"/>
    <dgm:cxn modelId="{33219A4D-87AD-481F-87BC-073729586467}" type="presParOf" srcId="{5C816993-7B97-42EF-9F8B-8EAD996A3064}" destId="{D1D6F7F3-B877-405D-B7EF-434F71E51903}" srcOrd="3" destOrd="0" presId="urn:microsoft.com/office/officeart/2005/8/layout/vList3"/>
    <dgm:cxn modelId="{344D9F93-EA23-4139-BF29-D4959F1ED097}" type="presParOf" srcId="{5C816993-7B97-42EF-9F8B-8EAD996A3064}" destId="{D7A09109-5583-4A38-8FA3-383B1ABE2CB3}" srcOrd="4" destOrd="0" presId="urn:microsoft.com/office/officeart/2005/8/layout/vList3"/>
    <dgm:cxn modelId="{BD266B9B-9331-4FE5-879B-797C5149EA2F}" type="presParOf" srcId="{D7A09109-5583-4A38-8FA3-383B1ABE2CB3}" destId="{F889314C-366A-4AAE-87E8-A9CB6FD5A9F5}" srcOrd="0" destOrd="0" presId="urn:microsoft.com/office/officeart/2005/8/layout/vList3"/>
    <dgm:cxn modelId="{79C2278E-37C5-4379-9CF1-88206FD782C9}" type="presParOf" srcId="{D7A09109-5583-4A38-8FA3-383B1ABE2CB3}" destId="{275E055D-DBCE-4AD8-BED7-B171589E4AB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3D59D-C70B-4B3D-94DE-9095C391AB43}">
      <dsp:nvSpPr>
        <dsp:cNvPr id="0" name=""/>
        <dsp:cNvSpPr/>
      </dsp:nvSpPr>
      <dsp:spPr>
        <a:xfrm rot="5400000">
          <a:off x="3850458" y="10740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湖北节点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173593" y="253745"/>
        <a:ext cx="964774" cy="1108936"/>
      </dsp:txXfrm>
    </dsp:sp>
    <dsp:sp modelId="{38A0EF5B-B5D8-402B-B372-92A26839A6A7}">
      <dsp:nvSpPr>
        <dsp:cNvPr id="0" name=""/>
        <dsp:cNvSpPr/>
      </dsp:nvSpPr>
      <dsp:spPr>
        <a:xfrm>
          <a:off x="5399317" y="324900"/>
          <a:ext cx="1797925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317" y="324900"/>
        <a:ext cx="1797925" cy="966626"/>
      </dsp:txXfrm>
    </dsp:sp>
    <dsp:sp modelId="{ACEF239E-8952-4E55-9011-8FAAE2BA51D2}">
      <dsp:nvSpPr>
        <dsp:cNvPr id="0" name=""/>
        <dsp:cNvSpPr/>
      </dsp:nvSpPr>
      <dsp:spPr>
        <a:xfrm rot="5400000">
          <a:off x="2336721" y="10740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623554"/>
            <a:satOff val="-1606"/>
            <a:lumOff val="-321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659856" y="253745"/>
        <a:ext cx="964774" cy="1108936"/>
      </dsp:txXfrm>
    </dsp:sp>
    <dsp:sp modelId="{8B02DDDB-4118-4D0D-AC43-2A5B436F2280}">
      <dsp:nvSpPr>
        <dsp:cNvPr id="0" name=""/>
        <dsp:cNvSpPr/>
      </dsp:nvSpPr>
      <dsp:spPr>
        <a:xfrm rot="5400000">
          <a:off x="3090690" y="1474864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247108"/>
            <a:satOff val="-3212"/>
            <a:lumOff val="-6431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江西节点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413825" y="1621200"/>
        <a:ext cx="964774" cy="1108936"/>
      </dsp:txXfrm>
    </dsp:sp>
    <dsp:sp modelId="{C8743A01-7CDD-4912-B4F0-E873D376F2A1}">
      <dsp:nvSpPr>
        <dsp:cNvPr id="0" name=""/>
        <dsp:cNvSpPr/>
      </dsp:nvSpPr>
      <dsp:spPr>
        <a:xfrm>
          <a:off x="1397482" y="1692355"/>
          <a:ext cx="1739928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7482" y="1692355"/>
        <a:ext cx="1739928" cy="966626"/>
      </dsp:txXfrm>
    </dsp:sp>
    <dsp:sp modelId="{AB75BB7F-FE82-463F-88C9-CA27FABB82D2}">
      <dsp:nvSpPr>
        <dsp:cNvPr id="0" name=""/>
        <dsp:cNvSpPr/>
      </dsp:nvSpPr>
      <dsp:spPr>
        <a:xfrm rot="5400000">
          <a:off x="4604427" y="1474864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870662"/>
            <a:satOff val="-4819"/>
            <a:lumOff val="-964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927562" y="1621200"/>
        <a:ext cx="964774" cy="1108936"/>
      </dsp:txXfrm>
    </dsp:sp>
    <dsp:sp modelId="{D48DFACA-6525-4AD6-8B74-4EC9DFFAA3E3}">
      <dsp:nvSpPr>
        <dsp:cNvPr id="0" name=""/>
        <dsp:cNvSpPr/>
      </dsp:nvSpPr>
      <dsp:spPr>
        <a:xfrm rot="5400000">
          <a:off x="3850458" y="284231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4494216"/>
            <a:satOff val="-6425"/>
            <a:lumOff val="-1286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广东节点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173593" y="2988655"/>
        <a:ext cx="964774" cy="1108936"/>
      </dsp:txXfrm>
    </dsp:sp>
    <dsp:sp modelId="{29AAEF0D-84A1-470E-A542-FF2E8B68C8C1}">
      <dsp:nvSpPr>
        <dsp:cNvPr id="0" name=""/>
        <dsp:cNvSpPr/>
      </dsp:nvSpPr>
      <dsp:spPr>
        <a:xfrm>
          <a:off x="5399317" y="3059810"/>
          <a:ext cx="1797925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317" y="3059810"/>
        <a:ext cx="1797925" cy="966626"/>
      </dsp:txXfrm>
    </dsp:sp>
    <dsp:sp modelId="{74494C4F-9503-48DB-AAA0-8A7EA917BA5F}">
      <dsp:nvSpPr>
        <dsp:cNvPr id="0" name=""/>
        <dsp:cNvSpPr/>
      </dsp:nvSpPr>
      <dsp:spPr>
        <a:xfrm rot="5400000">
          <a:off x="2336721" y="284231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659856" y="2988655"/>
        <a:ext cx="964774" cy="1108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AA9BE-2BC5-46DA-930C-1B7A325ABC87}">
      <dsp:nvSpPr>
        <dsp:cNvPr id="0" name=""/>
        <dsp:cNvSpPr/>
      </dsp:nvSpPr>
      <dsp:spPr>
        <a:xfrm rot="10800000">
          <a:off x="1741879" y="1178"/>
          <a:ext cx="5715492" cy="12090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 </a:t>
          </a:r>
          <a:r>
            <a:rPr lang="zh-CN" altLang="en-US" sz="2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sz="28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044142" y="1178"/>
        <a:ext cx="5413229" cy="1209052"/>
      </dsp:txXfrm>
    </dsp:sp>
    <dsp:sp modelId="{C3B4686F-4007-4C73-B686-0CFCFE248E4B}">
      <dsp:nvSpPr>
        <dsp:cNvPr id="0" name=""/>
        <dsp:cNvSpPr/>
      </dsp:nvSpPr>
      <dsp:spPr>
        <a:xfrm>
          <a:off x="1137353" y="1178"/>
          <a:ext cx="1209052" cy="120905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702F2-F678-4ED8-8F50-FABD02EF7D04}">
      <dsp:nvSpPr>
        <dsp:cNvPr id="0" name=""/>
        <dsp:cNvSpPr/>
      </dsp:nvSpPr>
      <dsp:spPr>
        <a:xfrm rot="10800000">
          <a:off x="1741879" y="1571142"/>
          <a:ext cx="5715492" cy="120905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微软 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044142" y="1571142"/>
        <a:ext cx="5413229" cy="1209052"/>
      </dsp:txXfrm>
    </dsp:sp>
    <dsp:sp modelId="{80CE5344-7507-46DA-8ADC-E63EA5C2FE14}">
      <dsp:nvSpPr>
        <dsp:cNvPr id="0" name=""/>
        <dsp:cNvSpPr/>
      </dsp:nvSpPr>
      <dsp:spPr>
        <a:xfrm>
          <a:off x="1137353" y="1571142"/>
          <a:ext cx="1209052" cy="12090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E055D-DBCE-4AD8-BED7-B171589E4AB4}">
      <dsp:nvSpPr>
        <dsp:cNvPr id="0" name=""/>
        <dsp:cNvSpPr/>
      </dsp:nvSpPr>
      <dsp:spPr>
        <a:xfrm rot="10800000">
          <a:off x="1741879" y="3141106"/>
          <a:ext cx="5715492" cy="120905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044142" y="3141106"/>
        <a:ext cx="5413229" cy="1209052"/>
      </dsp:txXfrm>
    </dsp:sp>
    <dsp:sp modelId="{F889314C-366A-4AAE-87E8-A9CB6FD5A9F5}">
      <dsp:nvSpPr>
        <dsp:cNvPr id="0" name=""/>
        <dsp:cNvSpPr/>
      </dsp:nvSpPr>
      <dsp:spPr>
        <a:xfrm>
          <a:off x="1137353" y="3141106"/>
          <a:ext cx="1209052" cy="12090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12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39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8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1B91B-27C2-4B22-871E-E40A991B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CD9E2B-7B8E-4A51-B4AB-163C8B4AC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基于品链框架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CF564-BADC-47F8-8495-D967FB75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52" y="1604520"/>
            <a:ext cx="3648959" cy="36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1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AD43-D951-402C-9E28-1C540C4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整体架构（联盟链）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D0C200-883D-4BFE-9937-F618EDA33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73621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6363862-3405-45F4-AC61-D76535E46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hought Bubble: Cloud 72">
            <a:extLst>
              <a:ext uri="{FF2B5EF4-FFF2-40B4-BE49-F238E27FC236}">
                <a16:creationId xmlns:a16="http://schemas.microsoft.com/office/drawing/2014/main" id="{AF529199-F8DC-48B1-BC55-16EE4169344C}"/>
              </a:ext>
            </a:extLst>
          </p:cNvPr>
          <p:cNvSpPr/>
          <p:nvPr/>
        </p:nvSpPr>
        <p:spPr>
          <a:xfrm>
            <a:off x="783271" y="1952584"/>
            <a:ext cx="4365149" cy="3758349"/>
          </a:xfrm>
          <a:prstGeom prst="cloudCallout">
            <a:avLst>
              <a:gd name="adj1" fmla="val -26685"/>
              <a:gd name="adj2" fmla="val 107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356981D-9B71-411A-8EBD-2FCF533A6030}"/>
              </a:ext>
            </a:extLst>
          </p:cNvPr>
          <p:cNvSpPr/>
          <p:nvPr/>
        </p:nvSpPr>
        <p:spPr>
          <a:xfrm>
            <a:off x="3901817" y="5815862"/>
            <a:ext cx="2012386" cy="958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646D5B-1BFE-412A-9090-AAAD7E861802}"/>
              </a:ext>
            </a:extLst>
          </p:cNvPr>
          <p:cNvSpPr/>
          <p:nvPr/>
        </p:nvSpPr>
        <p:spPr>
          <a:xfrm>
            <a:off x="6443899" y="5325768"/>
            <a:ext cx="2943004" cy="12697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商户零售（菜篮子）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6CFE1F-1F70-4912-B08F-28945F9F74DA}"/>
              </a:ext>
            </a:extLst>
          </p:cNvPr>
          <p:cNvSpPr/>
          <p:nvPr/>
        </p:nvSpPr>
        <p:spPr>
          <a:xfrm>
            <a:off x="7954299" y="2922668"/>
            <a:ext cx="2271859" cy="19982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A25FC-D573-4DDD-A866-E94570A0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节点内部架构（江西省）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5BE03-87B3-4158-A92A-F217544926E5}"/>
              </a:ext>
            </a:extLst>
          </p:cNvPr>
          <p:cNvGrpSpPr/>
          <p:nvPr/>
        </p:nvGrpSpPr>
        <p:grpSpPr>
          <a:xfrm>
            <a:off x="1965841" y="2189070"/>
            <a:ext cx="1854391" cy="927195"/>
            <a:chOff x="3370166" y="510276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0852E1-73F8-421F-A64B-DFEB581356CC}"/>
                </a:ext>
              </a:extLst>
            </p:cNvPr>
            <p:cNvSpPr/>
            <p:nvPr/>
          </p:nvSpPr>
          <p:spPr>
            <a:xfrm>
              <a:off x="3370166" y="510276"/>
              <a:ext cx="1854391" cy="927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6C7EC-4B3C-4CB4-B3A8-B0A80EF8CA5D}"/>
                </a:ext>
              </a:extLst>
            </p:cNvPr>
            <p:cNvSpPr txBox="1"/>
            <p:nvPr/>
          </p:nvSpPr>
          <p:spPr>
            <a:xfrm>
              <a:off x="3370166" y="510276"/>
              <a:ext cx="1854391" cy="927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</a:t>
              </a:r>
              <a:b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节点云主机</a:t>
              </a: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28C682-8C1D-4DEE-971D-50068EE772DF}"/>
              </a:ext>
            </a:extLst>
          </p:cNvPr>
          <p:cNvGrpSpPr/>
          <p:nvPr/>
        </p:nvGrpSpPr>
        <p:grpSpPr>
          <a:xfrm>
            <a:off x="1965842" y="3473351"/>
            <a:ext cx="1854391" cy="927195"/>
            <a:chOff x="4445" y="2370380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3FDEF7-9889-47BA-86BE-BD7826A05079}"/>
                </a:ext>
              </a:extLst>
            </p:cNvPr>
            <p:cNvSpPr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D007DB-118C-42CC-A54B-F62E99E22E0B}"/>
                </a:ext>
              </a:extLst>
            </p:cNvPr>
            <p:cNvSpPr txBox="1"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市场云主机</a:t>
              </a:r>
              <a:endPara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南昌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2B65DC-E456-47C9-B8A8-6AB78FB645CE}"/>
              </a:ext>
            </a:extLst>
          </p:cNvPr>
          <p:cNvGrpSpPr/>
          <p:nvPr/>
        </p:nvGrpSpPr>
        <p:grpSpPr>
          <a:xfrm>
            <a:off x="1965841" y="4510637"/>
            <a:ext cx="1854391" cy="927195"/>
            <a:chOff x="4445" y="2370380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2D91D0-5F03-4467-B142-842517F85CB2}"/>
                </a:ext>
              </a:extLst>
            </p:cNvPr>
            <p:cNvSpPr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C9219D-C2DC-4488-B93E-08028CD93F00}"/>
                </a:ext>
              </a:extLst>
            </p:cNvPr>
            <p:cNvSpPr txBox="1"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市场云主机</a:t>
              </a:r>
              <a:b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（九江）</a:t>
              </a: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1A950748-8FEA-41B0-BE61-40CF01074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6782" y="5325768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72C8D0D-9D6F-4D3E-9014-C6FB7005BB1A}"/>
              </a:ext>
            </a:extLst>
          </p:cNvPr>
          <p:cNvGrpSpPr/>
          <p:nvPr/>
        </p:nvGrpSpPr>
        <p:grpSpPr>
          <a:xfrm>
            <a:off x="6535972" y="5033470"/>
            <a:ext cx="1090059" cy="927195"/>
            <a:chOff x="1003362" y="4950898"/>
            <a:chExt cx="1311783" cy="11091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EE87B4-9E5C-4B52-B7E4-EB3B66743A4D}"/>
                </a:ext>
              </a:extLst>
            </p:cNvPr>
            <p:cNvSpPr/>
            <p:nvPr/>
          </p:nvSpPr>
          <p:spPr>
            <a:xfrm>
              <a:off x="1344603" y="4950898"/>
              <a:ext cx="631458" cy="369332"/>
            </a:xfrm>
            <a:prstGeom prst="rect">
              <a:avLst/>
            </a:prstGeom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9F0B8A-C3B6-4300-B10E-E01942976AD1}"/>
                </a:ext>
              </a:extLst>
            </p:cNvPr>
            <p:cNvSpPr/>
            <p:nvPr/>
          </p:nvSpPr>
          <p:spPr>
            <a:xfrm>
              <a:off x="1003362" y="5869577"/>
              <a:ext cx="1311783" cy="190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2A1BC8-8CCF-450B-A063-E92386625F01}"/>
                </a:ext>
              </a:extLst>
            </p:cNvPr>
            <p:cNvSpPr/>
            <p:nvPr/>
          </p:nvSpPr>
          <p:spPr>
            <a:xfrm>
              <a:off x="1606731" y="5320230"/>
              <a:ext cx="126275" cy="535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2B4CF4-2FB6-497E-A347-7AE9DDC366DF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860955" y="3921811"/>
            <a:ext cx="2958580" cy="126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CDD0A6-2471-4355-9CEB-3C0B970381E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820233" y="3936949"/>
            <a:ext cx="1263749" cy="1443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F1BC14D-BE1D-454B-823A-D883D982F140}"/>
              </a:ext>
            </a:extLst>
          </p:cNvPr>
          <p:cNvSpPr/>
          <p:nvPr/>
        </p:nvSpPr>
        <p:spPr>
          <a:xfrm>
            <a:off x="8980267" y="1783706"/>
            <a:ext cx="1694018" cy="958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生产基地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523FC7-4287-46BB-89BA-27109A3B7DD9}"/>
              </a:ext>
            </a:extLst>
          </p:cNvPr>
          <p:cNvSpPr/>
          <p:nvPr/>
        </p:nvSpPr>
        <p:spPr>
          <a:xfrm>
            <a:off x="8231367" y="3117258"/>
            <a:ext cx="1696826" cy="10652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D3C0EB-39D1-452E-B732-B6893051DF0F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820232" y="2652668"/>
            <a:ext cx="4551538" cy="7253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5" name="Graphic 54" descr="Smart Phone">
            <a:extLst>
              <a:ext uri="{FF2B5EF4-FFF2-40B4-BE49-F238E27FC236}">
                <a16:creationId xmlns:a16="http://schemas.microsoft.com/office/drawing/2014/main" id="{9022A69D-3E16-4162-AA2D-98819A5E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2130" y="1415707"/>
            <a:ext cx="914400" cy="914400"/>
          </a:xfrm>
          <a:prstGeom prst="rect">
            <a:avLst/>
          </a:prstGeom>
        </p:spPr>
      </p:pic>
      <p:pic>
        <p:nvPicPr>
          <p:cNvPr id="57" name="Graphic 56" descr="Monitor">
            <a:extLst>
              <a:ext uri="{FF2B5EF4-FFF2-40B4-BE49-F238E27FC236}">
                <a16:creationId xmlns:a16="http://schemas.microsoft.com/office/drawing/2014/main" id="{1D920005-D277-46A2-A38F-E1A592215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3912" y="2922668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CDC527-F0BE-4159-8292-B0DCAE79A925}"/>
              </a:ext>
            </a:extLst>
          </p:cNvPr>
          <p:cNvCxnSpPr>
            <a:cxnSpLocks/>
            <a:stCxn id="55" idx="1"/>
            <a:endCxn id="9" idx="3"/>
          </p:cNvCxnSpPr>
          <p:nvPr/>
        </p:nvCxnSpPr>
        <p:spPr>
          <a:xfrm flipH="1">
            <a:off x="3820232" y="1872907"/>
            <a:ext cx="5031898" cy="779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2" name="Graphic 61" descr="Monitor">
            <a:extLst>
              <a:ext uri="{FF2B5EF4-FFF2-40B4-BE49-F238E27FC236}">
                <a16:creationId xmlns:a16="http://schemas.microsoft.com/office/drawing/2014/main" id="{49AC5A5C-FFAC-4CE5-A4C9-0F4BF9E9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566" y="3868517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BD5FE5-32E1-4BFE-BD66-1DD5F3D4778D}"/>
              </a:ext>
            </a:extLst>
          </p:cNvPr>
          <p:cNvCxnSpPr>
            <a:cxnSpLocks/>
            <a:stCxn id="62" idx="1"/>
            <a:endCxn id="9" idx="3"/>
          </p:cNvCxnSpPr>
          <p:nvPr/>
        </p:nvCxnSpPr>
        <p:spPr>
          <a:xfrm flipH="1" flipV="1">
            <a:off x="3820232" y="2652668"/>
            <a:ext cx="3953334" cy="16730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E23DF0-627D-44F9-BBF0-DA4D8B6B819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893037" y="3116265"/>
            <a:ext cx="1" cy="3570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Arrow: Left 87">
            <a:extLst>
              <a:ext uri="{FF2B5EF4-FFF2-40B4-BE49-F238E27FC236}">
                <a16:creationId xmlns:a16="http://schemas.microsoft.com/office/drawing/2014/main" id="{3F26E003-0AE3-4FD4-A40F-B6D2897B5A76}"/>
              </a:ext>
            </a:extLst>
          </p:cNvPr>
          <p:cNvSpPr/>
          <p:nvPr/>
        </p:nvSpPr>
        <p:spPr>
          <a:xfrm rot="17375039">
            <a:off x="10087685" y="2919496"/>
            <a:ext cx="555171" cy="371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Left 88">
            <a:extLst>
              <a:ext uri="{FF2B5EF4-FFF2-40B4-BE49-F238E27FC236}">
                <a16:creationId xmlns:a16="http://schemas.microsoft.com/office/drawing/2014/main" id="{97F21B6C-D53C-4FC3-A742-7836917E90FC}"/>
              </a:ext>
            </a:extLst>
          </p:cNvPr>
          <p:cNvSpPr/>
          <p:nvPr/>
        </p:nvSpPr>
        <p:spPr>
          <a:xfrm rot="17375039">
            <a:off x="9101387" y="5071082"/>
            <a:ext cx="555171" cy="371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 89">
            <a:extLst>
              <a:ext uri="{FF2B5EF4-FFF2-40B4-BE49-F238E27FC236}">
                <a16:creationId xmlns:a16="http://schemas.microsoft.com/office/drawing/2014/main" id="{D305E969-67E1-450D-BD6C-F76374222EDB}"/>
              </a:ext>
            </a:extLst>
          </p:cNvPr>
          <p:cNvSpPr/>
          <p:nvPr/>
        </p:nvSpPr>
        <p:spPr>
          <a:xfrm rot="21301418">
            <a:off x="5988562" y="6223984"/>
            <a:ext cx="555171" cy="371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916495-CB81-4072-88B7-C25A5A6A6928}"/>
              </a:ext>
            </a:extLst>
          </p:cNvPr>
          <p:cNvSpPr txBox="1"/>
          <p:nvPr/>
        </p:nvSpPr>
        <p:spPr>
          <a:xfrm>
            <a:off x="4244532" y="4991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网购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F19D94A-4678-45BE-99B6-9F681692C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hought Bubble: Cloud 72">
            <a:extLst>
              <a:ext uri="{FF2B5EF4-FFF2-40B4-BE49-F238E27FC236}">
                <a16:creationId xmlns:a16="http://schemas.microsoft.com/office/drawing/2014/main" id="{AF529199-F8DC-48B1-BC55-16EE4169344C}"/>
              </a:ext>
            </a:extLst>
          </p:cNvPr>
          <p:cNvSpPr/>
          <p:nvPr/>
        </p:nvSpPr>
        <p:spPr>
          <a:xfrm>
            <a:off x="783271" y="1952584"/>
            <a:ext cx="4365149" cy="3758349"/>
          </a:xfrm>
          <a:prstGeom prst="cloudCallout">
            <a:avLst>
              <a:gd name="adj1" fmla="val -26685"/>
              <a:gd name="adj2" fmla="val 107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A25FC-D573-4DDD-A866-E94570A0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节点内部集群（多主机）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AB2B4-A3C8-4E71-BD71-E5F9AC307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数据既可共享，又可独立；各主机既可协作，又可分离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数据的产源属性：本土（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）或外来（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以记录的编号范围来确定产源，例如：用户编号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表示源于供应链节点主机，其他值为某市场主机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两级缓存机制：内存＋本地数据库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5BE03-87B3-4158-A92A-F217544926E5}"/>
              </a:ext>
            </a:extLst>
          </p:cNvPr>
          <p:cNvGrpSpPr/>
          <p:nvPr/>
        </p:nvGrpSpPr>
        <p:grpSpPr>
          <a:xfrm>
            <a:off x="1965841" y="2189070"/>
            <a:ext cx="1854391" cy="927195"/>
            <a:chOff x="3370166" y="510276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0852E1-73F8-421F-A64B-DFEB581356CC}"/>
                </a:ext>
              </a:extLst>
            </p:cNvPr>
            <p:cNvSpPr/>
            <p:nvPr/>
          </p:nvSpPr>
          <p:spPr>
            <a:xfrm>
              <a:off x="3370166" y="510276"/>
              <a:ext cx="1854391" cy="927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6C7EC-4B3C-4CB4-B3A8-B0A80EF8CA5D}"/>
                </a:ext>
              </a:extLst>
            </p:cNvPr>
            <p:cNvSpPr txBox="1"/>
            <p:nvPr/>
          </p:nvSpPr>
          <p:spPr>
            <a:xfrm>
              <a:off x="3370166" y="510276"/>
              <a:ext cx="1854391" cy="927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28C682-8C1D-4DEE-971D-50068EE772DF}"/>
              </a:ext>
            </a:extLst>
          </p:cNvPr>
          <p:cNvGrpSpPr/>
          <p:nvPr/>
        </p:nvGrpSpPr>
        <p:grpSpPr>
          <a:xfrm>
            <a:off x="1965842" y="3473351"/>
            <a:ext cx="1854391" cy="927195"/>
            <a:chOff x="4445" y="2370380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3FDEF7-9889-47BA-86BE-BD7826A05079}"/>
                </a:ext>
              </a:extLst>
            </p:cNvPr>
            <p:cNvSpPr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D007DB-118C-42CC-A54B-F62E99E22E0B}"/>
                </a:ext>
              </a:extLst>
            </p:cNvPr>
            <p:cNvSpPr txBox="1"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2B65DC-E456-47C9-B8A8-6AB78FB645CE}"/>
              </a:ext>
            </a:extLst>
          </p:cNvPr>
          <p:cNvGrpSpPr/>
          <p:nvPr/>
        </p:nvGrpSpPr>
        <p:grpSpPr>
          <a:xfrm>
            <a:off x="1965841" y="4510637"/>
            <a:ext cx="1854391" cy="927195"/>
            <a:chOff x="4445" y="2370380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2D91D0-5F03-4467-B142-842517F85CB2}"/>
                </a:ext>
              </a:extLst>
            </p:cNvPr>
            <p:cNvSpPr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C9219D-C2DC-4488-B93E-08028CD93F00}"/>
                </a:ext>
              </a:extLst>
            </p:cNvPr>
            <p:cNvSpPr txBox="1"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E23DF0-627D-44F9-BBF0-DA4D8B6B819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893037" y="3116265"/>
            <a:ext cx="1" cy="3570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B4C65432-27F0-40FF-A160-B1102B4B2FFA}"/>
              </a:ext>
            </a:extLst>
          </p:cNvPr>
          <p:cNvSpPr/>
          <p:nvPr/>
        </p:nvSpPr>
        <p:spPr>
          <a:xfrm>
            <a:off x="2553898" y="2548758"/>
            <a:ext cx="678276" cy="6453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E7069C2-BDA9-4A78-8E54-2502E0031B35}"/>
              </a:ext>
            </a:extLst>
          </p:cNvPr>
          <p:cNvSpPr/>
          <p:nvPr/>
        </p:nvSpPr>
        <p:spPr>
          <a:xfrm>
            <a:off x="2550300" y="3800097"/>
            <a:ext cx="678276" cy="64531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CA02161D-DEB0-432D-AC77-4E4537087726}"/>
              </a:ext>
            </a:extLst>
          </p:cNvPr>
          <p:cNvSpPr/>
          <p:nvPr/>
        </p:nvSpPr>
        <p:spPr>
          <a:xfrm>
            <a:off x="2550300" y="4864017"/>
            <a:ext cx="678276" cy="64531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0E3C6D-0E1F-4FCB-84F6-10C06CB6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5159-C0E8-4A69-81A8-FEDADEE1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E483D3-FC85-44D5-818F-D08AB4D2B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867343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5B63FB-CB22-41E2-93F3-6AD187D73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供应链组织结构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9FCA41-0192-4DBF-AF66-28413FF84CA8}"/>
              </a:ext>
            </a:extLst>
          </p:cNvPr>
          <p:cNvSpPr/>
          <p:nvPr/>
        </p:nvSpPr>
        <p:spPr>
          <a:xfrm>
            <a:off x="1847652" y="4090449"/>
            <a:ext cx="886120" cy="88611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49BE3B-40B1-46B4-8393-38E7EF3BD5AE}"/>
              </a:ext>
            </a:extLst>
          </p:cNvPr>
          <p:cNvSpPr/>
          <p:nvPr/>
        </p:nvSpPr>
        <p:spPr>
          <a:xfrm>
            <a:off x="1847652" y="5112472"/>
            <a:ext cx="886120" cy="88611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4D84E3-1628-4613-9B75-046BFC84359E}"/>
              </a:ext>
            </a:extLst>
          </p:cNvPr>
          <p:cNvSpPr/>
          <p:nvPr/>
        </p:nvSpPr>
        <p:spPr>
          <a:xfrm>
            <a:off x="8561113" y="2092751"/>
            <a:ext cx="886120" cy="8861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0E27A-0A51-42AD-9C26-50C1E6BA5102}"/>
              </a:ext>
            </a:extLst>
          </p:cNvPr>
          <p:cNvSpPr/>
          <p:nvPr/>
        </p:nvSpPr>
        <p:spPr>
          <a:xfrm>
            <a:off x="8561113" y="3084136"/>
            <a:ext cx="886120" cy="8861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C75E28-6FE6-4E0C-AF25-719DF3BB9DBC}"/>
              </a:ext>
            </a:extLst>
          </p:cNvPr>
          <p:cNvGrpSpPr/>
          <p:nvPr/>
        </p:nvGrpSpPr>
        <p:grpSpPr>
          <a:xfrm>
            <a:off x="1847652" y="2092751"/>
            <a:ext cx="1706253" cy="1877505"/>
            <a:chOff x="2064471" y="2092751"/>
            <a:chExt cx="1706253" cy="18775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F1A6F1-D5FE-40CF-90F6-4ED45C64055C}"/>
                </a:ext>
              </a:extLst>
            </p:cNvPr>
            <p:cNvSpPr/>
            <p:nvPr/>
          </p:nvSpPr>
          <p:spPr>
            <a:xfrm>
              <a:off x="2064471" y="2092751"/>
              <a:ext cx="886120" cy="886119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5BA7A9-CE75-4082-8C18-F4567F13C5B6}"/>
                </a:ext>
              </a:extLst>
            </p:cNvPr>
            <p:cNvSpPr/>
            <p:nvPr/>
          </p:nvSpPr>
          <p:spPr>
            <a:xfrm>
              <a:off x="2064471" y="3084137"/>
              <a:ext cx="886120" cy="886119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D06BD7-5FE0-4963-9930-87C52AE9C7F1}"/>
                </a:ext>
              </a:extLst>
            </p:cNvPr>
            <p:cNvSpPr/>
            <p:nvPr/>
          </p:nvSpPr>
          <p:spPr>
            <a:xfrm>
              <a:off x="2884604" y="2591980"/>
              <a:ext cx="886120" cy="886119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群主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459C03-3996-413B-A00F-031DA2ABE843}"/>
              </a:ext>
            </a:extLst>
          </p:cNvPr>
          <p:cNvGrpSpPr/>
          <p:nvPr/>
        </p:nvGrpSpPr>
        <p:grpSpPr>
          <a:xfrm>
            <a:off x="7723700" y="4090448"/>
            <a:ext cx="1723533" cy="1908143"/>
            <a:chOff x="6253116" y="4090448"/>
            <a:chExt cx="1723533" cy="190814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882B5A-9AD6-406A-AF4A-87817F140BA0}"/>
                </a:ext>
              </a:extLst>
            </p:cNvPr>
            <p:cNvSpPr/>
            <p:nvPr/>
          </p:nvSpPr>
          <p:spPr>
            <a:xfrm>
              <a:off x="7090529" y="4090448"/>
              <a:ext cx="886120" cy="886119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75C842-23F9-4FDA-93EC-B99C0ABB85CD}"/>
                </a:ext>
              </a:extLst>
            </p:cNvPr>
            <p:cNvSpPr/>
            <p:nvPr/>
          </p:nvSpPr>
          <p:spPr>
            <a:xfrm>
              <a:off x="7090529" y="5112472"/>
              <a:ext cx="886120" cy="886119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1D06C5-AE5B-4933-AC65-95FF0E85FFC0}"/>
                </a:ext>
              </a:extLst>
            </p:cNvPr>
            <p:cNvSpPr/>
            <p:nvPr/>
          </p:nvSpPr>
          <p:spPr>
            <a:xfrm>
              <a:off x="6253116" y="4601460"/>
              <a:ext cx="886120" cy="886119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群主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C2A2DA-7B00-4353-99AA-5948D8739D89}"/>
              </a:ext>
            </a:extLst>
          </p:cNvPr>
          <p:cNvGrpSpPr/>
          <p:nvPr/>
        </p:nvGrpSpPr>
        <p:grpSpPr>
          <a:xfrm>
            <a:off x="4391318" y="2263153"/>
            <a:ext cx="2573519" cy="3376195"/>
            <a:chOff x="4391318" y="2263153"/>
            <a:chExt cx="2573519" cy="3376195"/>
          </a:xfrm>
        </p:grpSpPr>
        <p:sp>
          <p:nvSpPr>
            <p:cNvPr id="19" name="Rectangle: Diagonal Corners Snipped 18">
              <a:extLst>
                <a:ext uri="{FF2B5EF4-FFF2-40B4-BE49-F238E27FC236}">
                  <a16:creationId xmlns:a16="http://schemas.microsoft.com/office/drawing/2014/main" id="{EB5BE8A3-79CB-4919-921B-5FFBE33CA379}"/>
                </a:ext>
              </a:extLst>
            </p:cNvPr>
            <p:cNvSpPr/>
            <p:nvPr/>
          </p:nvSpPr>
          <p:spPr>
            <a:xfrm>
              <a:off x="4391318" y="2871052"/>
              <a:ext cx="2573519" cy="22414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平台业务及管理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183366-E7C5-4AF4-9676-0F7D85C10E2B}"/>
                </a:ext>
              </a:extLst>
            </p:cNvPr>
            <p:cNvSpPr/>
            <p:nvPr/>
          </p:nvSpPr>
          <p:spPr>
            <a:xfrm>
              <a:off x="5018989" y="2263153"/>
              <a:ext cx="1363744" cy="132556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分拣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2BF4C53-0931-46BA-BABA-64C408FF6AF6}"/>
                </a:ext>
              </a:extLst>
            </p:cNvPr>
            <p:cNvSpPr/>
            <p:nvPr/>
          </p:nvSpPr>
          <p:spPr>
            <a:xfrm>
              <a:off x="5018989" y="4313786"/>
              <a:ext cx="1363744" cy="132556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分拣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C7539F-FB13-43DF-9789-0EE9C07BDC9B}"/>
              </a:ext>
            </a:extLst>
          </p:cNvPr>
          <p:cNvSpPr/>
          <p:nvPr/>
        </p:nvSpPr>
        <p:spPr>
          <a:xfrm>
            <a:off x="2996541" y="3634624"/>
            <a:ext cx="1193279" cy="660661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810715A-3116-4983-9D74-7115358DD6B3}"/>
              </a:ext>
            </a:extLst>
          </p:cNvPr>
          <p:cNvSpPr/>
          <p:nvPr/>
        </p:nvSpPr>
        <p:spPr>
          <a:xfrm>
            <a:off x="7127060" y="3625637"/>
            <a:ext cx="1193279" cy="660661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9FBA24-7F31-4BE6-BC13-A1A5DCC4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产品编码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3C5A5-0E4F-4ADB-B9AA-856B07F8E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是为满足某一特定类型的健康需求而设计的产品和服务规划，以及其实施过程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在每个方案下，通过对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调养周期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的组合，可以为客户提供若干个可预订项，又称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可以制定低于标品汇总价格的优惠价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F46F58-90F8-4301-AFFF-62FA7F4F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27FB50-1FF8-45BF-8E9F-8FD174D6D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产品溯源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3C5A5-0E4F-4ADB-B9AA-856B07F8E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9D-334F-4202-A694-86DA87648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5C435-5E0D-4760-AF25-CCE3C5A8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主体信用积分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3C5A5-0E4F-4ADB-B9AA-856B07F8E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9D-334F-4202-A694-86DA87648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4E7A3-26B3-413D-893E-1335D867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2611</TotalTime>
  <Words>400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Century Schoolbook</vt:lpstr>
      <vt:lpstr>Euphemia</vt:lpstr>
      <vt:lpstr>Wingdings 2</vt:lpstr>
      <vt:lpstr>View</vt:lpstr>
      <vt:lpstr>平台设计</vt:lpstr>
      <vt:lpstr>整体架构（联盟链）</vt:lpstr>
      <vt:lpstr>节点内部架构（江西省）</vt:lpstr>
      <vt:lpstr>节点内部集群（多主机）</vt:lpstr>
      <vt:lpstr>使用的技术</vt:lpstr>
      <vt:lpstr>供应链组织结构</vt:lpstr>
      <vt:lpstr>产品编码</vt:lpstr>
      <vt:lpstr>产品溯源</vt:lpstr>
      <vt:lpstr>主体信用积分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371</cp:revision>
  <dcterms:created xsi:type="dcterms:W3CDTF">2021-01-31T01:55:15Z</dcterms:created>
  <dcterms:modified xsi:type="dcterms:W3CDTF">2021-08-14T00:15:38Z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