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2"/>
  </p:notesMasterIdLst>
  <p:sldIdLst>
    <p:sldId id="265" r:id="rId2"/>
    <p:sldId id="273" r:id="rId3"/>
    <p:sldId id="320" r:id="rId4"/>
    <p:sldId id="294" r:id="rId5"/>
    <p:sldId id="295" r:id="rId6"/>
    <p:sldId id="319" r:id="rId7"/>
    <p:sldId id="308" r:id="rId8"/>
    <p:sldId id="309" r:id="rId9"/>
    <p:sldId id="286" r:id="rId10"/>
    <p:sldId id="299" r:id="rId11"/>
    <p:sldId id="324" r:id="rId12"/>
    <p:sldId id="288" r:id="rId13"/>
    <p:sldId id="325" r:id="rId14"/>
    <p:sldId id="326" r:id="rId15"/>
    <p:sldId id="291" r:id="rId16"/>
    <p:sldId id="317" r:id="rId17"/>
    <p:sldId id="316" r:id="rId18"/>
    <p:sldId id="318" r:id="rId19"/>
    <p:sldId id="323" r:id="rId20"/>
    <p:sldId id="287" r:id="rId21"/>
    <p:sldId id="303" r:id="rId22"/>
    <p:sldId id="322" r:id="rId23"/>
    <p:sldId id="264" r:id="rId24"/>
    <p:sldId id="321" r:id="rId25"/>
    <p:sldId id="304" r:id="rId26"/>
    <p:sldId id="292" r:id="rId27"/>
    <p:sldId id="285" r:id="rId28"/>
    <p:sldId id="271" r:id="rId29"/>
    <p:sldId id="280" r:id="rId30"/>
    <p:sldId id="310" r:id="rId31"/>
    <p:sldId id="284" r:id="rId32"/>
    <p:sldId id="281" r:id="rId33"/>
    <p:sldId id="282" r:id="rId34"/>
    <p:sldId id="283" r:id="rId35"/>
    <p:sldId id="305" r:id="rId36"/>
    <p:sldId id="307" r:id="rId37"/>
    <p:sldId id="293" r:id="rId38"/>
    <p:sldId id="289" r:id="rId39"/>
    <p:sldId id="313" r:id="rId40"/>
    <p:sldId id="3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9980" y="188991"/>
          <a:ext cx="2579701" cy="9954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137" y="218148"/>
        <a:ext cx="2521387" cy="937175"/>
      </dsp:txXfrm>
    </dsp:sp>
    <dsp:sp modelId="{D4778B37-0FA3-43CA-AD11-95B34F90FB9D}">
      <dsp:nvSpPr>
        <dsp:cNvPr id="0" name=""/>
        <dsp:cNvSpPr/>
      </dsp:nvSpPr>
      <dsp:spPr>
        <a:xfrm>
          <a:off x="2414111" y="1184480"/>
          <a:ext cx="91440" cy="687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7920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9980" y="1872401"/>
          <a:ext cx="2579701" cy="16866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9382" y="1921803"/>
        <a:ext cx="2480897" cy="15878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16385" y="347863"/>
          <a:ext cx="2686891" cy="907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42973" y="374451"/>
        <a:ext cx="2633715" cy="854608"/>
      </dsp:txXfrm>
    </dsp:sp>
    <dsp:sp modelId="{D4778B37-0FA3-43CA-AD11-95B34F90FB9D}">
      <dsp:nvSpPr>
        <dsp:cNvPr id="0" name=""/>
        <dsp:cNvSpPr/>
      </dsp:nvSpPr>
      <dsp:spPr>
        <a:xfrm>
          <a:off x="2414111" y="1255647"/>
          <a:ext cx="91440" cy="561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74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16385" y="1817021"/>
          <a:ext cx="2686891" cy="575324"/>
        </a:xfrm>
        <a:prstGeom prst="roundRect">
          <a:avLst>
            <a:gd name="adj" fmla="val 10000"/>
          </a:avLst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33236" y="1833872"/>
        <a:ext cx="2653189" cy="541622"/>
      </dsp:txXfrm>
    </dsp:sp>
    <dsp:sp modelId="{7E91CCF2-CAAC-4DC4-99A8-C7A758AC81DB}">
      <dsp:nvSpPr>
        <dsp:cNvPr id="0" name=""/>
        <dsp:cNvSpPr/>
      </dsp:nvSpPr>
      <dsp:spPr>
        <a:xfrm>
          <a:off x="2414111" y="2392346"/>
          <a:ext cx="91440" cy="712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271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16385" y="3104617"/>
          <a:ext cx="2686891" cy="446503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9463" y="3117695"/>
        <a:ext cx="2660735" cy="4203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098284" y="313739"/>
          <a:ext cx="2723093" cy="983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104" y="342559"/>
        <a:ext cx="2665453" cy="926353"/>
      </dsp:txXfrm>
    </dsp:sp>
    <dsp:sp modelId="{68A23010-16B5-4E17-BF27-D7B4A3E89475}">
      <dsp:nvSpPr>
        <dsp:cNvPr id="0" name=""/>
        <dsp:cNvSpPr/>
      </dsp:nvSpPr>
      <dsp:spPr>
        <a:xfrm>
          <a:off x="1070170" y="1297733"/>
          <a:ext cx="1389660" cy="500349"/>
        </a:xfrm>
        <a:custGeom>
          <a:avLst/>
          <a:gdLst/>
          <a:ahLst/>
          <a:cxnLst/>
          <a:rect l="0" t="0" r="0" b="0"/>
          <a:pathLst>
            <a:path>
              <a:moveTo>
                <a:pt x="1389660" y="0"/>
              </a:moveTo>
              <a:lnTo>
                <a:pt x="1389660" y="250174"/>
              </a:lnTo>
              <a:lnTo>
                <a:pt x="0" y="250174"/>
              </a:lnTo>
              <a:lnTo>
                <a:pt x="0" y="50034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201" y="1798082"/>
          <a:ext cx="2137939" cy="563703"/>
        </a:xfrm>
        <a:prstGeom prst="roundRect">
          <a:avLst>
            <a:gd name="adj" fmla="val 10000"/>
          </a:avLst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7711" y="1814592"/>
        <a:ext cx="2104919" cy="530683"/>
      </dsp:txXfrm>
    </dsp:sp>
    <dsp:sp modelId="{551FF506-6A3B-407C-8BC8-FEBC15270130}">
      <dsp:nvSpPr>
        <dsp:cNvPr id="0" name=""/>
        <dsp:cNvSpPr/>
      </dsp:nvSpPr>
      <dsp:spPr>
        <a:xfrm>
          <a:off x="1024450" y="2361785"/>
          <a:ext cx="91440" cy="683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3171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01" y="3044957"/>
          <a:ext cx="2137939" cy="496842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5753" y="3059509"/>
        <a:ext cx="2108835" cy="467738"/>
      </dsp:txXfrm>
    </dsp:sp>
    <dsp:sp modelId="{CD744A3D-1808-405B-BCDD-57F5F7F6B862}">
      <dsp:nvSpPr>
        <dsp:cNvPr id="0" name=""/>
        <dsp:cNvSpPr/>
      </dsp:nvSpPr>
      <dsp:spPr>
        <a:xfrm>
          <a:off x="2459831" y="1297733"/>
          <a:ext cx="1389660" cy="500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174"/>
              </a:lnTo>
              <a:lnTo>
                <a:pt x="1389660" y="250174"/>
              </a:lnTo>
              <a:lnTo>
                <a:pt x="1389660" y="50034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780522" y="1798082"/>
          <a:ext cx="2137939" cy="563703"/>
        </a:xfrm>
        <a:prstGeom prst="roundRect">
          <a:avLst>
            <a:gd name="adj" fmla="val 10000"/>
          </a:avLst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7032" y="1814592"/>
        <a:ext cx="2104919" cy="530683"/>
      </dsp:txXfrm>
    </dsp:sp>
    <dsp:sp modelId="{C5A1D5AA-58B6-4625-8B19-D6F738B2624B}">
      <dsp:nvSpPr>
        <dsp:cNvPr id="0" name=""/>
        <dsp:cNvSpPr/>
      </dsp:nvSpPr>
      <dsp:spPr>
        <a:xfrm>
          <a:off x="3803772" y="2361785"/>
          <a:ext cx="91440" cy="683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3171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780522" y="3044957"/>
          <a:ext cx="2137939" cy="496842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5074" y="3059509"/>
        <a:ext cx="2108835" cy="4677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536676" y="1335221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zhnt-x.com</a:t>
          </a:r>
        </a:p>
      </dsp:txBody>
      <dsp:txXfrm>
        <a:off x="4551332" y="1349877"/>
        <a:ext cx="2013568" cy="471097"/>
      </dsp:txXfrm>
    </dsp:sp>
    <dsp:sp modelId="{7B854312-9C48-47EE-88BC-0465F9981BCB}">
      <dsp:nvSpPr>
        <dsp:cNvPr id="0" name=""/>
        <dsp:cNvSpPr/>
      </dsp:nvSpPr>
      <dsp:spPr>
        <a:xfrm>
          <a:off x="2156019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3402097" y="0"/>
              </a:moveTo>
              <a:lnTo>
                <a:pt x="3402097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34578" y="2035795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49234" y="2050451"/>
        <a:ext cx="2013568" cy="471097"/>
      </dsp:txXfrm>
    </dsp:sp>
    <dsp:sp modelId="{7C03D348-8AC6-4D9D-825B-A90BC70C1A04}">
      <dsp:nvSpPr>
        <dsp:cNvPr id="0" name=""/>
        <dsp:cNvSpPr/>
      </dsp:nvSpPr>
      <dsp:spPr>
        <a:xfrm>
          <a:off x="102198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46" y="2736368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5202" y="2751024"/>
        <a:ext cx="2013568" cy="471097"/>
      </dsp:txXfrm>
    </dsp:sp>
    <dsp:sp modelId="{44B64A98-C1F8-4568-BF20-B76FF865C8F5}">
      <dsp:nvSpPr>
        <dsp:cNvPr id="0" name=""/>
        <dsp:cNvSpPr/>
      </dsp:nvSpPr>
      <dsp:spPr>
        <a:xfrm>
          <a:off x="2156019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68611" y="2736368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283267" y="2751024"/>
        <a:ext cx="2013568" cy="471097"/>
      </dsp:txXfrm>
    </dsp:sp>
    <dsp:sp modelId="{EB40A2E3-47FC-4CB7-A980-01507429C00D}">
      <dsp:nvSpPr>
        <dsp:cNvPr id="0" name=""/>
        <dsp:cNvSpPr/>
      </dsp:nvSpPr>
      <dsp:spPr>
        <a:xfrm>
          <a:off x="5558116" y="1835631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670708" y="2035795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fj.zhnt-x.com</a:t>
          </a:r>
        </a:p>
      </dsp:txBody>
      <dsp:txXfrm>
        <a:off x="5685364" y="2050451"/>
        <a:ext cx="2013568" cy="471097"/>
      </dsp:txXfrm>
    </dsp:sp>
    <dsp:sp modelId="{17EA487E-25B3-4017-B29E-B2AA34D7C56A}">
      <dsp:nvSpPr>
        <dsp:cNvPr id="0" name=""/>
        <dsp:cNvSpPr/>
      </dsp:nvSpPr>
      <dsp:spPr>
        <a:xfrm>
          <a:off x="555811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536676" y="2736368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551332" y="2751024"/>
        <a:ext cx="2013568" cy="471097"/>
      </dsp:txXfrm>
    </dsp:sp>
    <dsp:sp modelId="{09AC1CDD-2131-487C-AB70-18F236EBA2AB}">
      <dsp:nvSpPr>
        <dsp:cNvPr id="0" name=""/>
        <dsp:cNvSpPr/>
      </dsp:nvSpPr>
      <dsp:spPr>
        <a:xfrm>
          <a:off x="6692148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804740" y="2736368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6819396" y="2751024"/>
        <a:ext cx="2013568" cy="471097"/>
      </dsp:txXfrm>
    </dsp:sp>
    <dsp:sp modelId="{88E334D8-BB22-4232-A4AE-29B280B42309}">
      <dsp:nvSpPr>
        <dsp:cNvPr id="0" name=""/>
        <dsp:cNvSpPr/>
      </dsp:nvSpPr>
      <dsp:spPr>
        <a:xfrm>
          <a:off x="5558116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3402097" y="100081"/>
              </a:lnTo>
              <a:lnTo>
                <a:pt x="3402097" y="20016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938773" y="2035795"/>
          <a:ext cx="2042880" cy="500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……</a:t>
          </a:r>
        </a:p>
      </dsp:txBody>
      <dsp:txXfrm>
        <a:off x="7953429" y="2050451"/>
        <a:ext cx="2013568" cy="4710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81817" y="2399218"/>
          <a:ext cx="1551265" cy="15512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994" y="2626395"/>
        <a:ext cx="1096911" cy="1096911"/>
      </dsp:txXfrm>
    </dsp:sp>
    <dsp:sp modelId="{62630D5C-A74F-4714-B3CB-F004A71F36EB}">
      <dsp:nvSpPr>
        <dsp:cNvPr id="0" name=""/>
        <dsp:cNvSpPr/>
      </dsp:nvSpPr>
      <dsp:spPr>
        <a:xfrm rot="12855108">
          <a:off x="528310" y="2096334"/>
          <a:ext cx="1339746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91410" y="1485449"/>
          <a:ext cx="906149" cy="9098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12" y="1618690"/>
        <a:ext cx="640745" cy="643346"/>
      </dsp:txXfrm>
    </dsp:sp>
    <dsp:sp modelId="{48CCB4A3-614F-4702-8A6B-EA89924CA91F}">
      <dsp:nvSpPr>
        <dsp:cNvPr id="0" name=""/>
        <dsp:cNvSpPr/>
      </dsp:nvSpPr>
      <dsp:spPr>
        <a:xfrm rot="16200000">
          <a:off x="1832432" y="1480392"/>
          <a:ext cx="1250034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2004375" y="621516"/>
          <a:ext cx="906149" cy="909828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077" y="754757"/>
        <a:ext cx="640745" cy="643346"/>
      </dsp:txXfrm>
    </dsp:sp>
    <dsp:sp modelId="{97DFAB0F-80B0-4208-A820-A9E5AEFFDEA2}">
      <dsp:nvSpPr>
        <dsp:cNvPr id="0" name=""/>
        <dsp:cNvSpPr/>
      </dsp:nvSpPr>
      <dsp:spPr>
        <a:xfrm rot="19499352">
          <a:off x="3037059" y="2092334"/>
          <a:ext cx="1300383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766711" y="1485440"/>
          <a:ext cx="906149" cy="909828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9413" y="1618681"/>
        <a:ext cx="640745" cy="6433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775891" y="559385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2507" y="586001"/>
        <a:ext cx="1309884" cy="855512"/>
      </dsp:txXfrm>
    </dsp:sp>
    <dsp:sp modelId="{F0092090-392A-4778-986A-FE3180C5A579}">
      <dsp:nvSpPr>
        <dsp:cNvPr id="0" name=""/>
        <dsp:cNvSpPr/>
      </dsp:nvSpPr>
      <dsp:spPr>
        <a:xfrm>
          <a:off x="685398" y="1468129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839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55" y="1858243"/>
        <a:ext cx="1309884" cy="855512"/>
      </dsp:txXfrm>
    </dsp:sp>
    <dsp:sp modelId="{1516C217-FBA0-4946-8D0F-971802A524E7}">
      <dsp:nvSpPr>
        <dsp:cNvPr id="0" name=""/>
        <dsp:cNvSpPr/>
      </dsp:nvSpPr>
      <dsp:spPr>
        <a:xfrm>
          <a:off x="639678" y="2740372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839" y="3103870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55" y="3130486"/>
        <a:ext cx="1309884" cy="855512"/>
      </dsp:txXfrm>
    </dsp:sp>
    <dsp:sp modelId="{7C71EFC4-F670-4E94-8F43-EAA7C6E7834B}">
      <dsp:nvSpPr>
        <dsp:cNvPr id="0" name=""/>
        <dsp:cNvSpPr/>
      </dsp:nvSpPr>
      <dsp:spPr>
        <a:xfrm>
          <a:off x="2411730" y="1468129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775891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2507" y="1858243"/>
        <a:ext cx="1309884" cy="855512"/>
      </dsp:txXfrm>
    </dsp:sp>
    <dsp:sp modelId="{CF0D0C56-C3E5-416F-80B1-3F3CDA082F2B}">
      <dsp:nvSpPr>
        <dsp:cNvPr id="0" name=""/>
        <dsp:cNvSpPr/>
      </dsp:nvSpPr>
      <dsp:spPr>
        <a:xfrm>
          <a:off x="2457450" y="1468129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547943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4559" y="1858243"/>
        <a:ext cx="1309884" cy="855512"/>
      </dsp:txXfrm>
    </dsp:sp>
    <dsp:sp modelId="{0E4DCFDB-D18F-4628-A5AB-4A639BABB9A8}">
      <dsp:nvSpPr>
        <dsp:cNvPr id="0" name=""/>
        <dsp:cNvSpPr/>
      </dsp:nvSpPr>
      <dsp:spPr>
        <a:xfrm>
          <a:off x="4183781" y="2740372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547943" y="3103870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4559" y="3130486"/>
        <a:ext cx="1309884" cy="8555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3797184" y="1986"/>
          <a:ext cx="1038187" cy="69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</a:t>
          </a:r>
        </a:p>
      </dsp:txBody>
      <dsp:txXfrm>
        <a:off x="3817456" y="22258"/>
        <a:ext cx="997643" cy="651581"/>
      </dsp:txXfrm>
    </dsp:sp>
    <dsp:sp modelId="{D2463A75-A9D4-4E6F-88E2-17905B03F07F}">
      <dsp:nvSpPr>
        <dsp:cNvPr id="0" name=""/>
        <dsp:cNvSpPr/>
      </dsp:nvSpPr>
      <dsp:spPr>
        <a:xfrm>
          <a:off x="3641455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122361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</a:p>
      </dsp:txBody>
      <dsp:txXfrm>
        <a:off x="3142633" y="991234"/>
        <a:ext cx="997643" cy="651581"/>
      </dsp:txXfrm>
    </dsp:sp>
    <dsp:sp modelId="{440D1B8D-F018-4E6C-8315-E3D3E55569F1}">
      <dsp:nvSpPr>
        <dsp:cNvPr id="0" name=""/>
        <dsp:cNvSpPr/>
      </dsp:nvSpPr>
      <dsp:spPr>
        <a:xfrm>
          <a:off x="4316277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472006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</a:t>
          </a:r>
        </a:p>
      </dsp:txBody>
      <dsp:txXfrm>
        <a:off x="4492278" y="991234"/>
        <a:ext cx="997643" cy="651581"/>
      </dsp:txXfrm>
    </dsp:sp>
    <dsp:sp modelId="{6BE1A5DD-813E-4AB2-B787-2D3E4C5AB015}">
      <dsp:nvSpPr>
        <dsp:cNvPr id="0" name=""/>
        <dsp:cNvSpPr/>
      </dsp:nvSpPr>
      <dsp:spPr>
        <a:xfrm>
          <a:off x="3641455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1349644" y="0"/>
              </a:moveTo>
              <a:lnTo>
                <a:pt x="1349644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122361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3142633" y="1960209"/>
        <a:ext cx="997643" cy="651581"/>
      </dsp:txXfrm>
    </dsp:sp>
    <dsp:sp modelId="{BED459CA-6F35-4B26-B586-543973B3BE29}">
      <dsp:nvSpPr>
        <dsp:cNvPr id="0" name=""/>
        <dsp:cNvSpPr/>
      </dsp:nvSpPr>
      <dsp:spPr>
        <a:xfrm>
          <a:off x="2966633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2447539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2467811" y="2929184"/>
        <a:ext cx="997643" cy="651581"/>
      </dsp:txXfrm>
    </dsp:sp>
    <dsp:sp modelId="{451F3407-0F2D-4A57-9D2D-B320D8112098}">
      <dsp:nvSpPr>
        <dsp:cNvPr id="0" name=""/>
        <dsp:cNvSpPr/>
      </dsp:nvSpPr>
      <dsp:spPr>
        <a:xfrm>
          <a:off x="3641455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3797184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</a:t>
          </a:r>
        </a:p>
      </dsp:txBody>
      <dsp:txXfrm>
        <a:off x="3817456" y="2929184"/>
        <a:ext cx="997643" cy="651581"/>
      </dsp:txXfrm>
    </dsp:sp>
    <dsp:sp modelId="{A4B1768E-9F66-479B-AFF8-B6BA25FB7D44}">
      <dsp:nvSpPr>
        <dsp:cNvPr id="0" name=""/>
        <dsp:cNvSpPr/>
      </dsp:nvSpPr>
      <dsp:spPr>
        <a:xfrm>
          <a:off x="3641455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122361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Files</a:t>
          </a:r>
        </a:p>
      </dsp:txBody>
      <dsp:txXfrm>
        <a:off x="3142633" y="3898159"/>
        <a:ext cx="997643" cy="651581"/>
      </dsp:txXfrm>
    </dsp:sp>
    <dsp:sp modelId="{DBDA90D8-1087-4EF6-921C-C6D31D1237FC}">
      <dsp:nvSpPr>
        <dsp:cNvPr id="0" name=""/>
        <dsp:cNvSpPr/>
      </dsp:nvSpPr>
      <dsp:spPr>
        <a:xfrm>
          <a:off x="4316277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472006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&amp; Actions</a:t>
          </a:r>
        </a:p>
      </dsp:txBody>
      <dsp:txXfrm>
        <a:off x="4492278" y="3898159"/>
        <a:ext cx="997643" cy="651581"/>
      </dsp:txXfrm>
    </dsp:sp>
    <dsp:sp modelId="{B703F572-1516-400D-9462-642B4419CED8}">
      <dsp:nvSpPr>
        <dsp:cNvPr id="0" name=""/>
        <dsp:cNvSpPr/>
      </dsp:nvSpPr>
      <dsp:spPr>
        <a:xfrm>
          <a:off x="4991099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1349644" y="138425"/>
              </a:lnTo>
              <a:lnTo>
                <a:pt x="1349644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5821650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5841922" y="1960209"/>
        <a:ext cx="997643" cy="651581"/>
      </dsp:txXfrm>
    </dsp:sp>
    <dsp:sp modelId="{6BD9EAC3-5165-4A1F-8D7D-A9FEBA5E4C32}">
      <dsp:nvSpPr>
        <dsp:cNvPr id="0" name=""/>
        <dsp:cNvSpPr/>
      </dsp:nvSpPr>
      <dsp:spPr>
        <a:xfrm>
          <a:off x="5665922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146828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5167100" y="2929184"/>
        <a:ext cx="997643" cy="651581"/>
      </dsp:txXfrm>
    </dsp:sp>
    <dsp:sp modelId="{3786A682-15B5-4D61-8FE2-3A5840B02D79}">
      <dsp:nvSpPr>
        <dsp:cNvPr id="0" name=""/>
        <dsp:cNvSpPr/>
      </dsp:nvSpPr>
      <dsp:spPr>
        <a:xfrm>
          <a:off x="6340744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496472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Proxy for Origin</a:t>
          </a:r>
        </a:p>
      </dsp:txBody>
      <dsp:txXfrm>
        <a:off x="6516744" y="2929184"/>
        <a:ext cx="997643" cy="6515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68500" y="351528"/>
          <a:ext cx="2782661" cy="1855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2834" y="405862"/>
        <a:ext cx="2673993" cy="1746439"/>
      </dsp:txXfrm>
    </dsp:sp>
    <dsp:sp modelId="{D4778B37-0FA3-43CA-AD11-95B34F90FB9D}">
      <dsp:nvSpPr>
        <dsp:cNvPr id="0" name=""/>
        <dsp:cNvSpPr/>
      </dsp:nvSpPr>
      <dsp:spPr>
        <a:xfrm>
          <a:off x="2414111" y="2206636"/>
          <a:ext cx="91440" cy="742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204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068500" y="2948679"/>
          <a:ext cx="2782661" cy="447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81618" y="2961797"/>
        <a:ext cx="2756425" cy="42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6.xml"/><Relationship Id="rId7" Type="http://schemas.openxmlformats.org/officeDocument/2006/relationships/image" Target="../media/image5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8.xml"/><Relationship Id="rId7" Type="http://schemas.openxmlformats.org/officeDocument/2006/relationships/image" Target="../media/image7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9.xml"/><Relationship Id="rId7" Type="http://schemas.openxmlformats.org/officeDocument/2006/relationships/image" Target="../media/image7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中惠农通平台设计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新型农副产供应链＋现代农贸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729297" y="4511783"/>
            <a:ext cx="4462703" cy="1081102"/>
            <a:chOff x="7729297" y="5776898"/>
            <a:chExt cx="4462703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297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供应链电商与零售电商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4837857" y="2893167"/>
            <a:ext cx="3116310" cy="197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B429C-A040-498D-BA23-AE896D80B0C5}"/>
              </a:ext>
            </a:extLst>
          </p:cNvPr>
          <p:cNvSpPr/>
          <p:nvPr/>
        </p:nvSpPr>
        <p:spPr>
          <a:xfrm>
            <a:off x="5191006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6532C-6A56-470A-B0B8-42F642CCBDB6}"/>
              </a:ext>
            </a:extLst>
          </p:cNvPr>
          <p:cNvSpPr/>
          <p:nvPr/>
        </p:nvSpPr>
        <p:spPr>
          <a:xfrm>
            <a:off x="4961586" y="4812026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10323E-DB26-4441-A782-C3E90E189128}"/>
              </a:ext>
            </a:extLst>
          </p:cNvPr>
          <p:cNvSpPr/>
          <p:nvPr/>
        </p:nvSpPr>
        <p:spPr>
          <a:xfrm>
            <a:off x="7002610" y="4810855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E892-2455-40AF-8B8D-980A18066B45}"/>
              </a:ext>
            </a:extLst>
          </p:cNvPr>
          <p:cNvSpPr/>
          <p:nvPr/>
        </p:nvSpPr>
        <p:spPr>
          <a:xfrm>
            <a:off x="6007447" y="4569420"/>
            <a:ext cx="809830" cy="800883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4870D-EBC4-4F69-881F-0557A60C0450}"/>
              </a:ext>
            </a:extLst>
          </p:cNvPr>
          <p:cNvGrpSpPr/>
          <p:nvPr/>
        </p:nvGrpSpPr>
        <p:grpSpPr>
          <a:xfrm>
            <a:off x="1283675" y="4155806"/>
            <a:ext cx="1508822" cy="2056715"/>
            <a:chOff x="1283675" y="4105928"/>
            <a:chExt cx="1508822" cy="2056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6051B-B025-4659-9454-BFCF00B0F25C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臻琪小而美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FF098F-74F7-4FA1-BAB1-5FA35C6AADB9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76168D-4BF1-4EC3-B40A-ED435DE2058B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92A5CC-B84C-4AD8-AD5A-95891B9EBCED}"/>
              </a:ext>
            </a:extLst>
          </p:cNvPr>
          <p:cNvGrpSpPr/>
          <p:nvPr/>
        </p:nvGrpSpPr>
        <p:grpSpPr>
          <a:xfrm>
            <a:off x="1289116" y="1913337"/>
            <a:ext cx="1508822" cy="2056715"/>
            <a:chOff x="1283675" y="4105928"/>
            <a:chExt cx="1508822" cy="20567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E33F4-F13A-4BE1-8AA0-35DE02CB4282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深农批发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090B20-DD9B-4B96-A1B1-10FE9EEF7367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13FD6-AB18-4356-924B-6EFA8E78BE3E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107180C0-57E4-4AE2-A2E8-F0888E57F2A8}"/>
              </a:ext>
            </a:extLst>
          </p:cNvPr>
          <p:cNvSpPr/>
          <p:nvPr/>
        </p:nvSpPr>
        <p:spPr>
          <a:xfrm>
            <a:off x="7040499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5294D5-59FF-4D2E-9719-678765C5455F}"/>
              </a:ext>
            </a:extLst>
          </p:cNvPr>
          <p:cNvSpPr/>
          <p:nvPr/>
        </p:nvSpPr>
        <p:spPr>
          <a:xfrm>
            <a:off x="6115752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28374-E758-4C0A-BC86-0FFD22AA39BC}"/>
              </a:ext>
            </a:extLst>
          </p:cNvPr>
          <p:cNvSpPr/>
          <p:nvPr/>
        </p:nvSpPr>
        <p:spPr>
          <a:xfrm>
            <a:off x="10129777" y="3104993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52EC17-1340-4285-87D5-C4E707A03E5F}"/>
              </a:ext>
            </a:extLst>
          </p:cNvPr>
          <p:cNvSpPr/>
          <p:nvPr/>
        </p:nvSpPr>
        <p:spPr>
          <a:xfrm>
            <a:off x="10129777" y="3921407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D2CFF5D-76B8-4777-9B3C-B50FD0418F64}"/>
              </a:ext>
            </a:extLst>
          </p:cNvPr>
          <p:cNvCxnSpPr>
            <a:cxnSpLocks/>
            <a:stCxn id="37" idx="2"/>
            <a:endCxn id="60" idx="6"/>
          </p:cNvCxnSpPr>
          <p:nvPr/>
        </p:nvCxnSpPr>
        <p:spPr>
          <a:xfrm rot="10800000">
            <a:off x="2391208" y="2405745"/>
            <a:ext cx="2799799" cy="1466485"/>
          </a:xfrm>
          <a:prstGeom prst="bentConnector3">
            <a:avLst>
              <a:gd name="adj1" fmla="val 391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79B062-693F-48C8-A98A-A0C8F741EC9F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>
            <a:off x="2797938" y="2941695"/>
            <a:ext cx="2581238" cy="2429779"/>
          </a:xfrm>
          <a:prstGeom prst="bentConnector4">
            <a:avLst>
              <a:gd name="adj1" fmla="val 25842"/>
              <a:gd name="adj2" fmla="val 110572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022605" y="3520687"/>
            <a:ext cx="810705" cy="1076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527A455-3124-4CCA-A5EF-DE163FCBF76A}"/>
              </a:ext>
            </a:extLst>
          </p:cNvPr>
          <p:cNvCxnSpPr>
            <a:cxnSpLocks/>
            <a:stCxn id="69" idx="2"/>
            <a:endCxn id="62" idx="5"/>
          </p:cNvCxnSpPr>
          <p:nvPr/>
        </p:nvCxnSpPr>
        <p:spPr>
          <a:xfrm rot="10800000">
            <a:off x="7602111" y="4101338"/>
            <a:ext cx="2527667" cy="14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987DD0C-BB52-4ED7-9DC8-ACC909C51E95}"/>
              </a:ext>
            </a:extLst>
          </p:cNvPr>
          <p:cNvCxnSpPr>
            <a:cxnSpLocks/>
            <a:stCxn id="51" idx="2"/>
            <a:endCxn id="69" idx="4"/>
          </p:cNvCxnSpPr>
          <p:nvPr/>
        </p:nvCxnSpPr>
        <p:spPr>
          <a:xfrm rot="5400000" flipH="1" flipV="1">
            <a:off x="8539039" y="3450581"/>
            <a:ext cx="800882" cy="3038561"/>
          </a:xfrm>
          <a:prstGeom prst="bentConnector3">
            <a:avLst>
              <a:gd name="adj1" fmla="val -25430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5C9E6BB-5A71-4EAB-B700-97631BC1ACA7}"/>
              </a:ext>
            </a:extLst>
          </p:cNvPr>
          <p:cNvSpPr txBox="1"/>
          <p:nvPr/>
        </p:nvSpPr>
        <p:spPr>
          <a:xfrm>
            <a:off x="9171041" y="515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逐单派送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D380B-EA4C-40BA-84A3-5C6445489A09}"/>
              </a:ext>
            </a:extLst>
          </p:cNvPr>
          <p:cNvSpPr txBox="1"/>
          <p:nvPr/>
        </p:nvSpPr>
        <p:spPr>
          <a:xfrm>
            <a:off x="8024584" y="3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线上购买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1169E4-651D-4061-BE7B-E4D471274508}"/>
              </a:ext>
            </a:extLst>
          </p:cNvPr>
          <p:cNvSpPr txBox="1"/>
          <p:nvPr/>
        </p:nvSpPr>
        <p:spPr>
          <a:xfrm>
            <a:off x="3616595" y="5158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集中配送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13437-2C19-454D-AEEA-F84B2F3968ED}"/>
              </a:ext>
            </a:extLst>
          </p:cNvPr>
          <p:cNvSpPr txBox="1"/>
          <p:nvPr/>
        </p:nvSpPr>
        <p:spPr>
          <a:xfrm>
            <a:off x="2726009" y="2449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线上订货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DBB420-00A9-4ED2-9838-0C40A40F1663}"/>
              </a:ext>
            </a:extLst>
          </p:cNvPr>
          <p:cNvSpPr txBox="1"/>
          <p:nvPr/>
        </p:nvSpPr>
        <p:spPr>
          <a:xfrm>
            <a:off x="3114308" y="1638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供应链电商</a:t>
            </a:r>
            <a:endParaRPr lang="en-US" sz="2400" dirty="0">
              <a:solidFill>
                <a:srgbClr val="BF010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9E9658-5A4F-4DF6-A65F-96C5EB945C47}"/>
              </a:ext>
            </a:extLst>
          </p:cNvPr>
          <p:cNvSpPr txBox="1"/>
          <p:nvPr/>
        </p:nvSpPr>
        <p:spPr>
          <a:xfrm>
            <a:off x="8343097" y="1638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零售电商</a:t>
            </a:r>
            <a:endParaRPr lang="en-US" sz="2400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与一般互联网平台的区别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1104900" y="1600200"/>
          <a:ext cx="9982200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1298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827282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43620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8549</TotalTime>
  <Words>2901</Words>
  <Application>Microsoft Office PowerPoint</Application>
  <PresentationFormat>Widescreen</PresentationFormat>
  <Paragraphs>455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微软雅黑</vt:lpstr>
      <vt:lpstr>Arial</vt:lpstr>
      <vt:lpstr>Calibri</vt:lpstr>
      <vt:lpstr>Consolas</vt:lpstr>
      <vt:lpstr>Euphemia</vt:lpstr>
      <vt:lpstr>Plantagenet Cherokee</vt:lpstr>
      <vt:lpstr>Wingdings</vt:lpstr>
      <vt:lpstr>Theme1</vt:lpstr>
      <vt:lpstr>中惠农通平台设计</vt:lpstr>
      <vt:lpstr>与一般互联网平台的区别</vt:lpstr>
      <vt:lpstr>常见互联网平台架构（不适用）</vt:lpstr>
      <vt:lpstr>架构设计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品链服务器结构</vt:lpstr>
      <vt:lpstr>部署方案（研发及初期）</vt:lpstr>
      <vt:lpstr>部署方案（成熟期60个市场）</vt:lpstr>
      <vt:lpstr>域名资源分配</vt:lpstr>
      <vt:lpstr>数据模型</vt:lpstr>
      <vt:lpstr>账号与账户的关联</vt:lpstr>
      <vt:lpstr>账户层级关系</vt:lpstr>
      <vt:lpstr>市场、商户、供应、产源</vt:lpstr>
      <vt:lpstr>供应链电商与零售电商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1138</cp:revision>
  <dcterms:created xsi:type="dcterms:W3CDTF">2021-05-31T06:14:10Z</dcterms:created>
  <dcterms:modified xsi:type="dcterms:W3CDTF">2022-02-09T02:50:47Z</dcterms:modified>
</cp:coreProperties>
</file>