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5" r:id="rId1"/>
  </p:sldMasterIdLst>
  <p:notesMasterIdLst>
    <p:notesMasterId r:id="rId40"/>
  </p:notesMasterIdLst>
  <p:sldIdLst>
    <p:sldId id="265" r:id="rId2"/>
    <p:sldId id="273" r:id="rId3"/>
    <p:sldId id="268" r:id="rId4"/>
    <p:sldId id="263" r:id="rId5"/>
    <p:sldId id="294" r:id="rId6"/>
    <p:sldId id="295" r:id="rId7"/>
    <p:sldId id="308" r:id="rId8"/>
    <p:sldId id="309" r:id="rId9"/>
    <p:sldId id="286" r:id="rId10"/>
    <p:sldId id="311" r:id="rId11"/>
    <p:sldId id="312" r:id="rId12"/>
    <p:sldId id="299" r:id="rId13"/>
    <p:sldId id="288" r:id="rId14"/>
    <p:sldId id="291" r:id="rId15"/>
    <p:sldId id="287" r:id="rId16"/>
    <p:sldId id="296" r:id="rId17"/>
    <p:sldId id="297" r:id="rId18"/>
    <p:sldId id="264" r:id="rId19"/>
    <p:sldId id="274" r:id="rId20"/>
    <p:sldId id="303" r:id="rId21"/>
    <p:sldId id="304" r:id="rId22"/>
    <p:sldId id="292" r:id="rId23"/>
    <p:sldId id="285" r:id="rId24"/>
    <p:sldId id="271" r:id="rId25"/>
    <p:sldId id="280" r:id="rId26"/>
    <p:sldId id="310" r:id="rId27"/>
    <p:sldId id="284" r:id="rId28"/>
    <p:sldId id="281" r:id="rId29"/>
    <p:sldId id="282" r:id="rId30"/>
    <p:sldId id="283" r:id="rId31"/>
    <p:sldId id="305" r:id="rId32"/>
    <p:sldId id="307" r:id="rId33"/>
    <p:sldId id="293" r:id="rId34"/>
    <p:sldId id="275" r:id="rId35"/>
    <p:sldId id="289" r:id="rId36"/>
    <p:sldId id="290" r:id="rId37"/>
    <p:sldId id="313" r:id="rId38"/>
    <p:sldId id="314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0102"/>
    <a:srgbClr val="7C8186"/>
    <a:srgbClr val="F0506E"/>
    <a:srgbClr val="7FB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5" autoAdjust="0"/>
    <p:restoredTop sz="94660"/>
  </p:normalViewPr>
  <p:slideViewPr>
    <p:cSldViewPr snapToGrid="0">
      <p:cViewPr varScale="1">
        <p:scale>
          <a:sx n="58" d="100"/>
          <a:sy n="58" d="100"/>
        </p:scale>
        <p:origin x="363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11DF5B-5029-4C1A-AE43-641532421C8E}" type="doc">
      <dgm:prSet loTypeId="urn:microsoft.com/office/officeart/2005/8/layout/chart3" loCatId="relationship" qsTypeId="urn:microsoft.com/office/officeart/2005/8/quickstyle/simple2" qsCatId="simple" csTypeId="urn:microsoft.com/office/officeart/2005/8/colors/colorful3" csCatId="colorful" phldr="1"/>
      <dgm:spPr/>
    </dgm:pt>
    <dgm:pt modelId="{A1B88509-7228-4D39-949E-883533508726}">
      <dgm:prSet phldrT="[Text]"/>
      <dgm:spPr/>
      <dgm:t>
        <a:bodyPr/>
        <a:lstStyle/>
        <a:p>
          <a:r>
            <a:rPr lang="zh-CN" altLang="en-US" dirty="0"/>
            <a:t>帮助把握行业架构</a:t>
          </a:r>
          <a:endParaRPr lang="en-US" dirty="0"/>
        </a:p>
      </dgm:t>
    </dgm:pt>
    <dgm:pt modelId="{9FAEFB02-CC4E-4143-8476-BD92F713022F}" type="parTrans" cxnId="{3FC7AC4D-B2F2-4A36-8CC0-538F0838208F}">
      <dgm:prSet/>
      <dgm:spPr/>
      <dgm:t>
        <a:bodyPr/>
        <a:lstStyle/>
        <a:p>
          <a:endParaRPr lang="en-US"/>
        </a:p>
      </dgm:t>
    </dgm:pt>
    <dgm:pt modelId="{E3C4A2FA-1180-48B1-ACED-BE8AD8308BC8}" type="sibTrans" cxnId="{3FC7AC4D-B2F2-4A36-8CC0-538F0838208F}">
      <dgm:prSet/>
      <dgm:spPr/>
      <dgm:t>
        <a:bodyPr/>
        <a:lstStyle/>
        <a:p>
          <a:endParaRPr lang="en-US"/>
        </a:p>
      </dgm:t>
    </dgm:pt>
    <dgm:pt modelId="{3E1379A8-03AE-4560-9CAC-234975E3282D}">
      <dgm:prSet phldrT="[Text]"/>
      <dgm:spPr/>
      <dgm:t>
        <a:bodyPr/>
        <a:lstStyle/>
        <a:p>
          <a:r>
            <a:rPr lang="zh-CN" altLang="en-US" dirty="0"/>
            <a:t>抽象产生借鉴复用</a:t>
          </a:r>
          <a:endParaRPr lang="en-US" dirty="0"/>
        </a:p>
      </dgm:t>
    </dgm:pt>
    <dgm:pt modelId="{085A800E-2E7C-4E3D-905F-121B2B499E4E}" type="parTrans" cxnId="{11B5DEF3-0CEC-42AF-A27F-87CA3DD63887}">
      <dgm:prSet/>
      <dgm:spPr/>
      <dgm:t>
        <a:bodyPr/>
        <a:lstStyle/>
        <a:p>
          <a:endParaRPr lang="en-US"/>
        </a:p>
      </dgm:t>
    </dgm:pt>
    <dgm:pt modelId="{8AE7FA89-A495-4A30-9004-17A9AC324A50}" type="sibTrans" cxnId="{11B5DEF3-0CEC-42AF-A27F-87CA3DD63887}">
      <dgm:prSet/>
      <dgm:spPr/>
      <dgm:t>
        <a:bodyPr/>
        <a:lstStyle/>
        <a:p>
          <a:endParaRPr lang="en-US"/>
        </a:p>
      </dgm:t>
    </dgm:pt>
    <dgm:pt modelId="{B8DAA4A8-AA17-466A-A7B2-DD367F49DEDF}">
      <dgm:prSet phldrT="[Text]"/>
      <dgm:spPr/>
      <dgm:t>
        <a:bodyPr/>
        <a:lstStyle/>
        <a:p>
          <a:r>
            <a:rPr lang="zh-CN" altLang="en-US" dirty="0"/>
            <a:t>降低开发难度风险</a:t>
          </a:r>
          <a:endParaRPr lang="en-US" dirty="0"/>
        </a:p>
      </dgm:t>
    </dgm:pt>
    <dgm:pt modelId="{553A8A4A-8A23-451C-9B24-1800C138FF1D}" type="parTrans" cxnId="{CDC116A5-A6DF-47D6-A7F0-36814C2AA77F}">
      <dgm:prSet/>
      <dgm:spPr/>
      <dgm:t>
        <a:bodyPr/>
        <a:lstStyle/>
        <a:p>
          <a:endParaRPr lang="en-US"/>
        </a:p>
      </dgm:t>
    </dgm:pt>
    <dgm:pt modelId="{8387D957-5C6E-4A64-AEB7-D643FA8EC40B}" type="sibTrans" cxnId="{CDC116A5-A6DF-47D6-A7F0-36814C2AA77F}">
      <dgm:prSet/>
      <dgm:spPr/>
      <dgm:t>
        <a:bodyPr/>
        <a:lstStyle/>
        <a:p>
          <a:endParaRPr lang="en-US"/>
        </a:p>
      </dgm:t>
    </dgm:pt>
    <dgm:pt modelId="{3ECC6348-9138-4BF5-8A88-2BECEA1DF234}" type="pres">
      <dgm:prSet presAssocID="{0A11DF5B-5029-4C1A-AE43-641532421C8E}" presName="compositeShape" presStyleCnt="0">
        <dgm:presLayoutVars>
          <dgm:chMax val="7"/>
          <dgm:dir/>
          <dgm:resizeHandles val="exact"/>
        </dgm:presLayoutVars>
      </dgm:prSet>
      <dgm:spPr/>
    </dgm:pt>
    <dgm:pt modelId="{91242617-FCEE-4B71-84F5-8CDC0F01218A}" type="pres">
      <dgm:prSet presAssocID="{0A11DF5B-5029-4C1A-AE43-641532421C8E}" presName="wedge1" presStyleLbl="node1" presStyleIdx="0" presStyleCnt="3"/>
      <dgm:spPr/>
    </dgm:pt>
    <dgm:pt modelId="{4DE1BFE9-1A4C-40FA-8275-773C5EB94E05}" type="pres">
      <dgm:prSet presAssocID="{0A11DF5B-5029-4C1A-AE43-641532421C8E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B291BC5-227A-47FA-AB5D-5FA045051340}" type="pres">
      <dgm:prSet presAssocID="{0A11DF5B-5029-4C1A-AE43-641532421C8E}" presName="wedge2" presStyleLbl="node1" presStyleIdx="1" presStyleCnt="3"/>
      <dgm:spPr/>
    </dgm:pt>
    <dgm:pt modelId="{DF5549CC-E15A-4D40-BB38-F5C1ACDE15F6}" type="pres">
      <dgm:prSet presAssocID="{0A11DF5B-5029-4C1A-AE43-641532421C8E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AAC269D-7FC4-4099-91B2-F4DED7B1FC76}" type="pres">
      <dgm:prSet presAssocID="{0A11DF5B-5029-4C1A-AE43-641532421C8E}" presName="wedge3" presStyleLbl="node1" presStyleIdx="2" presStyleCnt="3"/>
      <dgm:spPr/>
    </dgm:pt>
    <dgm:pt modelId="{6C5EC3BB-1420-4C4B-8F44-6E450E88EABC}" type="pres">
      <dgm:prSet presAssocID="{0A11DF5B-5029-4C1A-AE43-641532421C8E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DCFDDA1E-AA16-4ECA-AE0A-4CF93FD2B514}" type="presOf" srcId="{3E1379A8-03AE-4560-9CAC-234975E3282D}" destId="{9AAC269D-7FC4-4099-91B2-F4DED7B1FC76}" srcOrd="0" destOrd="0" presId="urn:microsoft.com/office/officeart/2005/8/layout/chart3"/>
    <dgm:cxn modelId="{ABB87A61-34A3-4029-8FF6-5D4B9E356DB2}" type="presOf" srcId="{B8DAA4A8-AA17-466A-A7B2-DD367F49DEDF}" destId="{DF5549CC-E15A-4D40-BB38-F5C1ACDE15F6}" srcOrd="1" destOrd="0" presId="urn:microsoft.com/office/officeart/2005/8/layout/chart3"/>
    <dgm:cxn modelId="{3FC7AC4D-B2F2-4A36-8CC0-538F0838208F}" srcId="{0A11DF5B-5029-4C1A-AE43-641532421C8E}" destId="{A1B88509-7228-4D39-949E-883533508726}" srcOrd="0" destOrd="0" parTransId="{9FAEFB02-CC4E-4143-8476-BD92F713022F}" sibTransId="{E3C4A2FA-1180-48B1-ACED-BE8AD8308BC8}"/>
    <dgm:cxn modelId="{364D8778-D266-4465-884F-1A27DAA9406F}" type="presOf" srcId="{B8DAA4A8-AA17-466A-A7B2-DD367F49DEDF}" destId="{EB291BC5-227A-47FA-AB5D-5FA045051340}" srcOrd="0" destOrd="0" presId="urn:microsoft.com/office/officeart/2005/8/layout/chart3"/>
    <dgm:cxn modelId="{1730B09D-CBE0-4CE9-B1AE-09120687108B}" type="presOf" srcId="{A1B88509-7228-4D39-949E-883533508726}" destId="{4DE1BFE9-1A4C-40FA-8275-773C5EB94E05}" srcOrd="1" destOrd="0" presId="urn:microsoft.com/office/officeart/2005/8/layout/chart3"/>
    <dgm:cxn modelId="{4C947DA1-FDE4-4A33-94FE-418809641F6F}" type="presOf" srcId="{0A11DF5B-5029-4C1A-AE43-641532421C8E}" destId="{3ECC6348-9138-4BF5-8A88-2BECEA1DF234}" srcOrd="0" destOrd="0" presId="urn:microsoft.com/office/officeart/2005/8/layout/chart3"/>
    <dgm:cxn modelId="{CDC116A5-A6DF-47D6-A7F0-36814C2AA77F}" srcId="{0A11DF5B-5029-4C1A-AE43-641532421C8E}" destId="{B8DAA4A8-AA17-466A-A7B2-DD367F49DEDF}" srcOrd="1" destOrd="0" parTransId="{553A8A4A-8A23-451C-9B24-1800C138FF1D}" sibTransId="{8387D957-5C6E-4A64-AEB7-D643FA8EC40B}"/>
    <dgm:cxn modelId="{E2FCDECE-9A6C-42B6-92B6-B89DDDC4D594}" type="presOf" srcId="{3E1379A8-03AE-4560-9CAC-234975E3282D}" destId="{6C5EC3BB-1420-4C4B-8F44-6E450E88EABC}" srcOrd="1" destOrd="0" presId="urn:microsoft.com/office/officeart/2005/8/layout/chart3"/>
    <dgm:cxn modelId="{0F7A8AD9-F33F-46CC-B37C-C6AA7A78CF8E}" type="presOf" srcId="{A1B88509-7228-4D39-949E-883533508726}" destId="{91242617-FCEE-4B71-84F5-8CDC0F01218A}" srcOrd="0" destOrd="0" presId="urn:microsoft.com/office/officeart/2005/8/layout/chart3"/>
    <dgm:cxn modelId="{11B5DEF3-0CEC-42AF-A27F-87CA3DD63887}" srcId="{0A11DF5B-5029-4C1A-AE43-641532421C8E}" destId="{3E1379A8-03AE-4560-9CAC-234975E3282D}" srcOrd="2" destOrd="0" parTransId="{085A800E-2E7C-4E3D-905F-121B2B499E4E}" sibTransId="{8AE7FA89-A495-4A30-9004-17A9AC324A50}"/>
    <dgm:cxn modelId="{56B0F177-0BB5-4055-B929-EEAB1EC80D0A}" type="presParOf" srcId="{3ECC6348-9138-4BF5-8A88-2BECEA1DF234}" destId="{91242617-FCEE-4B71-84F5-8CDC0F01218A}" srcOrd="0" destOrd="0" presId="urn:microsoft.com/office/officeart/2005/8/layout/chart3"/>
    <dgm:cxn modelId="{AECEC9F8-538F-470D-AE5A-58F762580BCE}" type="presParOf" srcId="{3ECC6348-9138-4BF5-8A88-2BECEA1DF234}" destId="{4DE1BFE9-1A4C-40FA-8275-773C5EB94E05}" srcOrd="1" destOrd="0" presId="urn:microsoft.com/office/officeart/2005/8/layout/chart3"/>
    <dgm:cxn modelId="{5568D05F-1E86-434B-BE34-906188C4D0FC}" type="presParOf" srcId="{3ECC6348-9138-4BF5-8A88-2BECEA1DF234}" destId="{EB291BC5-227A-47FA-AB5D-5FA045051340}" srcOrd="2" destOrd="0" presId="urn:microsoft.com/office/officeart/2005/8/layout/chart3"/>
    <dgm:cxn modelId="{7DCC1B43-3E8C-408F-A9BB-9D1B0793BAE8}" type="presParOf" srcId="{3ECC6348-9138-4BF5-8A88-2BECEA1DF234}" destId="{DF5549CC-E15A-4D40-BB38-F5C1ACDE15F6}" srcOrd="3" destOrd="0" presId="urn:microsoft.com/office/officeart/2005/8/layout/chart3"/>
    <dgm:cxn modelId="{22AFEE4B-3EFF-4AE8-AAF2-D70D748B5D93}" type="presParOf" srcId="{3ECC6348-9138-4BF5-8A88-2BECEA1DF234}" destId="{9AAC269D-7FC4-4099-91B2-F4DED7B1FC76}" srcOrd="4" destOrd="0" presId="urn:microsoft.com/office/officeart/2005/8/layout/chart3"/>
    <dgm:cxn modelId="{3986E02B-2DD6-42CE-B277-780B53F45EE8}" type="presParOf" srcId="{3ECC6348-9138-4BF5-8A88-2BECEA1DF234}" destId="{6C5EC3BB-1420-4C4B-8F44-6E450E88EABC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F23D980-C083-4FBE-A0D3-11910FAFC52A}" type="doc">
      <dgm:prSet loTypeId="urn:microsoft.com/office/officeart/2005/8/layout/hierarchy6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14FD5EA-819C-4425-9C9C-6219DE06044A}">
      <dgm:prSet phldrT="[Text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 anchor="t"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7DFC95-747A-4B80-9902-C78CE39941D5}" type="parTrans" cxnId="{8CBED07E-017B-4780-AD6A-CA3A5685CE18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FA6B51-43A6-47D0-9A40-BD56A6371BB8}" type="sibTrans" cxnId="{8CBED07E-017B-4780-AD6A-CA3A5685CE18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DF7E61-9212-4CF2-853C-A59AC0ED9DD4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 anchor="b"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45E4B6-7026-407D-8C42-A41909B24331}" type="parTrans" cxnId="{AC274F72-2CB7-49E7-8091-0ACB8617C9D1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099D535-AC2A-4C6C-AC36-1E2BAA6412C6}" type="sibTrans" cxnId="{AC274F72-2CB7-49E7-8091-0ACB8617C9D1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363C42D-D97B-4AF8-B710-B5963704C826}">
      <dgm:prSet phldrT="[Text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 anchor="ctr"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应用服务器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7B1CE05-0916-4435-B912-BC5E0CC9A892}" type="sibTrans" cxnId="{08796C00-4391-4039-BDF4-80084059243F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F18FC5-3998-4F6E-8773-E2EF65DAE299}" type="parTrans" cxnId="{08796C00-4391-4039-BDF4-80084059243F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1E0DC38-D669-4571-807B-9C6BD596F765}">
      <dgm:prSet phldrT="[Text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 anchor="t"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2F81C05-8442-4B71-A415-8633D874AED9}" type="parTrans" cxnId="{5DF1C5A5-60A6-4238-A216-3A558052787D}">
      <dgm:prSet/>
      <dgm:spPr/>
      <dgm:t>
        <a:bodyPr/>
        <a:lstStyle/>
        <a:p>
          <a:endParaRPr lang="en-US" sz="1200"/>
        </a:p>
      </dgm:t>
    </dgm:pt>
    <dgm:pt modelId="{C9FC081F-2EBD-46AC-91B8-F9EF89126254}" type="sibTrans" cxnId="{5DF1C5A5-60A6-4238-A216-3A558052787D}">
      <dgm:prSet/>
      <dgm:spPr/>
      <dgm:t>
        <a:bodyPr/>
        <a:lstStyle/>
        <a:p>
          <a:endParaRPr lang="en-US" sz="1200"/>
        </a:p>
      </dgm:t>
    </dgm:pt>
    <dgm:pt modelId="{3EAFAA5C-5E36-41E5-ABA1-11B318CDA441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 anchor="b"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AD16F0-77ED-4B7F-A20B-A0A104CB7F3C}" type="parTrans" cxnId="{BC920262-C04C-4842-BB7D-4B8AF36B501E}">
      <dgm:prSet/>
      <dgm:spPr/>
      <dgm:t>
        <a:bodyPr/>
        <a:lstStyle/>
        <a:p>
          <a:endParaRPr lang="en-US" sz="1200"/>
        </a:p>
      </dgm:t>
    </dgm:pt>
    <dgm:pt modelId="{317A6092-52E0-46CC-94E7-8E8AE9FD6FCC}" type="sibTrans" cxnId="{BC920262-C04C-4842-BB7D-4B8AF36B501E}">
      <dgm:prSet/>
      <dgm:spPr/>
      <dgm:t>
        <a:bodyPr/>
        <a:lstStyle/>
        <a:p>
          <a:endParaRPr lang="en-US" sz="1200"/>
        </a:p>
      </dgm:t>
    </dgm:pt>
    <dgm:pt modelId="{2CD5C422-7CD9-41AB-B726-F5A484A67B33}">
      <dgm:prSet phldrT="[Text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083228-4CEC-428F-A4BC-25DBC4E354B0}" type="parTrans" cxnId="{982FD0D8-45EE-4F05-A4D1-6E80D632D6BC}">
      <dgm:prSet/>
      <dgm:spPr/>
      <dgm:t>
        <a:bodyPr/>
        <a:lstStyle/>
        <a:p>
          <a:endParaRPr lang="en-US" sz="1200"/>
        </a:p>
      </dgm:t>
    </dgm:pt>
    <dgm:pt modelId="{83BED43B-3040-4A7F-A842-2D40167313CF}" type="sibTrans" cxnId="{982FD0D8-45EE-4F05-A4D1-6E80D632D6BC}">
      <dgm:prSet/>
      <dgm:spPr/>
      <dgm:t>
        <a:bodyPr/>
        <a:lstStyle/>
        <a:p>
          <a:endParaRPr lang="en-US" sz="1200"/>
        </a:p>
      </dgm:t>
    </dgm:pt>
    <dgm:pt modelId="{EF7492C4-9BD5-43EE-ADDD-EF3D82F4C016}" type="pres">
      <dgm:prSet presAssocID="{8F23D980-C083-4FBE-A0D3-11910FAFC52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20A6AF0-7207-45C4-ABEB-0D84DA4A04DC}" type="pres">
      <dgm:prSet presAssocID="{8F23D980-C083-4FBE-A0D3-11910FAFC52A}" presName="hierFlow" presStyleCnt="0"/>
      <dgm:spPr/>
    </dgm:pt>
    <dgm:pt modelId="{AECD1891-2E47-4D78-8EF6-DBC3C4242EA9}" type="pres">
      <dgm:prSet presAssocID="{8F23D980-C083-4FBE-A0D3-11910FAFC52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B223D65-8AA4-4286-9D37-966A012C650B}" type="pres">
      <dgm:prSet presAssocID="{2CD5C422-7CD9-41AB-B726-F5A484A67B33}" presName="Name14" presStyleCnt="0"/>
      <dgm:spPr/>
    </dgm:pt>
    <dgm:pt modelId="{19B37077-F6DC-446E-9FCA-C32E79B73396}" type="pres">
      <dgm:prSet presAssocID="{2CD5C422-7CD9-41AB-B726-F5A484A67B33}" presName="level1Shape" presStyleLbl="node0" presStyleIdx="0" presStyleCnt="1" custScaleX="94671" custScaleY="64617" custLinFactNeighborY="-22783">
        <dgm:presLayoutVars>
          <dgm:chPref val="3"/>
        </dgm:presLayoutVars>
      </dgm:prSet>
      <dgm:spPr/>
    </dgm:pt>
    <dgm:pt modelId="{8627648B-33C8-4BB3-AFAE-E66DC7D3464B}" type="pres">
      <dgm:prSet presAssocID="{2CD5C422-7CD9-41AB-B726-F5A484A67B33}" presName="hierChild2" presStyleCnt="0"/>
      <dgm:spPr/>
    </dgm:pt>
    <dgm:pt modelId="{BFFBAD9D-F7BD-40EF-911A-5EE3A07C9948}" type="pres">
      <dgm:prSet presAssocID="{3CF18FC5-3998-4F6E-8773-E2EF65DAE299}" presName="Name19" presStyleLbl="parChTrans1D2" presStyleIdx="0" presStyleCnt="1"/>
      <dgm:spPr/>
    </dgm:pt>
    <dgm:pt modelId="{0781E05B-2422-4D17-B056-7F81435437FF}" type="pres">
      <dgm:prSet presAssocID="{5363C42D-D97B-4AF8-B710-B5963704C826}" presName="Name21" presStyleCnt="0"/>
      <dgm:spPr/>
    </dgm:pt>
    <dgm:pt modelId="{5A3D9B17-F71B-478C-B7B6-AD6B831A017A}" type="pres">
      <dgm:prSet presAssocID="{5363C42D-D97B-4AF8-B710-B5963704C826}" presName="level2Shape" presStyleLbl="node2" presStyleIdx="0" presStyleCnt="1" custScaleY="88617" custLinFactNeighborY="-39403"/>
      <dgm:spPr/>
    </dgm:pt>
    <dgm:pt modelId="{1CD93182-3521-420B-A609-6D4E6BAC6528}" type="pres">
      <dgm:prSet presAssocID="{5363C42D-D97B-4AF8-B710-B5963704C826}" presName="hierChild3" presStyleCnt="0"/>
      <dgm:spPr/>
    </dgm:pt>
    <dgm:pt modelId="{ACD25742-E068-4040-8D0D-6BC363093126}" type="pres">
      <dgm:prSet presAssocID="{517DFC95-747A-4B80-9902-C78CE39941D5}" presName="Name19" presStyleLbl="parChTrans1D3" presStyleIdx="0" presStyleCnt="2"/>
      <dgm:spPr/>
    </dgm:pt>
    <dgm:pt modelId="{F9A02C9C-EC59-45D4-AD11-794ADCF08C31}" type="pres">
      <dgm:prSet presAssocID="{B14FD5EA-819C-4425-9C9C-6219DE06044A}" presName="Name21" presStyleCnt="0"/>
      <dgm:spPr/>
    </dgm:pt>
    <dgm:pt modelId="{5C0D1651-A514-4092-8F1C-CE6C853BDEF3}" type="pres">
      <dgm:prSet presAssocID="{B14FD5EA-819C-4425-9C9C-6219DE06044A}" presName="level2Shape" presStyleLbl="node3" presStyleIdx="0" presStyleCnt="2" custScaleY="61166" custLinFactNeighborY="-39403"/>
      <dgm:spPr/>
    </dgm:pt>
    <dgm:pt modelId="{E43AEF5D-2F2A-44D7-BC3E-6337174127C6}" type="pres">
      <dgm:prSet presAssocID="{B14FD5EA-819C-4425-9C9C-6219DE06044A}" presName="hierChild3" presStyleCnt="0"/>
      <dgm:spPr/>
    </dgm:pt>
    <dgm:pt modelId="{A207A91E-56A5-4BEC-BAAD-8A10300D8D32}" type="pres">
      <dgm:prSet presAssocID="{BF45E4B6-7026-407D-8C42-A41909B24331}" presName="Name19" presStyleLbl="parChTrans1D4" presStyleIdx="0" presStyleCnt="2"/>
      <dgm:spPr/>
    </dgm:pt>
    <dgm:pt modelId="{008DA192-F959-4003-A682-6C3C0EEAAE0F}" type="pres">
      <dgm:prSet presAssocID="{81DF7E61-9212-4CF2-853C-A59AC0ED9DD4}" presName="Name21" presStyleCnt="0"/>
      <dgm:spPr/>
    </dgm:pt>
    <dgm:pt modelId="{53769587-0978-4EEA-9F1B-34D554EB1824}" type="pres">
      <dgm:prSet presAssocID="{81DF7E61-9212-4CF2-853C-A59AC0ED9DD4}" presName="level2Shape" presStyleLbl="node4" presStyleIdx="0" presStyleCnt="2" custScaleY="58536" custLinFactNeighborY="22083"/>
      <dgm:spPr/>
    </dgm:pt>
    <dgm:pt modelId="{D12335EC-419A-469B-8C46-64E2D4B10D75}" type="pres">
      <dgm:prSet presAssocID="{81DF7E61-9212-4CF2-853C-A59AC0ED9DD4}" presName="hierChild3" presStyleCnt="0"/>
      <dgm:spPr/>
    </dgm:pt>
    <dgm:pt modelId="{EA00C6AE-0243-4822-9D17-1D3D581A5476}" type="pres">
      <dgm:prSet presAssocID="{52F81C05-8442-4B71-A415-8633D874AED9}" presName="Name19" presStyleLbl="parChTrans1D3" presStyleIdx="1" presStyleCnt="2"/>
      <dgm:spPr/>
    </dgm:pt>
    <dgm:pt modelId="{29629C2C-7087-4906-8469-9EAF98C90E2E}" type="pres">
      <dgm:prSet presAssocID="{A1E0DC38-D669-4571-807B-9C6BD596F765}" presName="Name21" presStyleCnt="0"/>
      <dgm:spPr/>
    </dgm:pt>
    <dgm:pt modelId="{1899F092-A31F-4AF6-A523-4D855B6098CC}" type="pres">
      <dgm:prSet presAssocID="{A1E0DC38-D669-4571-807B-9C6BD596F765}" presName="level2Shape" presStyleLbl="node3" presStyleIdx="1" presStyleCnt="2" custScaleY="61166" custLinFactNeighborY="-39403"/>
      <dgm:spPr/>
    </dgm:pt>
    <dgm:pt modelId="{73FA82AC-3FC0-4F2A-88C0-D19E322838E5}" type="pres">
      <dgm:prSet presAssocID="{A1E0DC38-D669-4571-807B-9C6BD596F765}" presName="hierChild3" presStyleCnt="0"/>
      <dgm:spPr/>
    </dgm:pt>
    <dgm:pt modelId="{3E866371-0757-43B2-8A84-B4C776251CB2}" type="pres">
      <dgm:prSet presAssocID="{86AD16F0-77ED-4B7F-A20B-A0A104CB7F3C}" presName="Name19" presStyleLbl="parChTrans1D4" presStyleIdx="1" presStyleCnt="2"/>
      <dgm:spPr/>
    </dgm:pt>
    <dgm:pt modelId="{5D8FD2EF-8161-4629-B6CC-09BB81C950D3}" type="pres">
      <dgm:prSet presAssocID="{3EAFAA5C-5E36-41E5-ABA1-11B318CDA441}" presName="Name21" presStyleCnt="0"/>
      <dgm:spPr/>
    </dgm:pt>
    <dgm:pt modelId="{37F95AF8-0D31-4AEE-94DE-6CF79ABC5AEA}" type="pres">
      <dgm:prSet presAssocID="{3EAFAA5C-5E36-41E5-ABA1-11B318CDA441}" presName="level2Shape" presStyleLbl="node4" presStyleIdx="1" presStyleCnt="2" custScaleY="58536" custLinFactNeighborY="22083"/>
      <dgm:spPr/>
    </dgm:pt>
    <dgm:pt modelId="{D1B5A6F9-E382-42CB-8ABC-E7D80A9038C5}" type="pres">
      <dgm:prSet presAssocID="{3EAFAA5C-5E36-41E5-ABA1-11B318CDA441}" presName="hierChild3" presStyleCnt="0"/>
      <dgm:spPr/>
    </dgm:pt>
    <dgm:pt modelId="{077B59BF-7D8B-4B27-99E8-94B3F04C580C}" type="pres">
      <dgm:prSet presAssocID="{8F23D980-C083-4FBE-A0D3-11910FAFC52A}" presName="bgShapesFlow" presStyleCnt="0"/>
      <dgm:spPr/>
    </dgm:pt>
  </dgm:ptLst>
  <dgm:cxnLst>
    <dgm:cxn modelId="{08796C00-4391-4039-BDF4-80084059243F}" srcId="{2CD5C422-7CD9-41AB-B726-F5A484A67B33}" destId="{5363C42D-D97B-4AF8-B710-B5963704C826}" srcOrd="0" destOrd="0" parTransId="{3CF18FC5-3998-4F6E-8773-E2EF65DAE299}" sibTransId="{37B1CE05-0916-4435-B912-BC5E0CC9A892}"/>
    <dgm:cxn modelId="{E3868E04-08CF-453F-AEC8-81E82166B82A}" type="presOf" srcId="{5363C42D-D97B-4AF8-B710-B5963704C826}" destId="{5A3D9B17-F71B-478C-B7B6-AD6B831A017A}" srcOrd="0" destOrd="0" presId="urn:microsoft.com/office/officeart/2005/8/layout/hierarchy6"/>
    <dgm:cxn modelId="{11D34314-F265-45AB-8938-36981E26ADD6}" type="presOf" srcId="{517DFC95-747A-4B80-9902-C78CE39941D5}" destId="{ACD25742-E068-4040-8D0D-6BC363093126}" srcOrd="0" destOrd="0" presId="urn:microsoft.com/office/officeart/2005/8/layout/hierarchy6"/>
    <dgm:cxn modelId="{BC920262-C04C-4842-BB7D-4B8AF36B501E}" srcId="{A1E0DC38-D669-4571-807B-9C6BD596F765}" destId="{3EAFAA5C-5E36-41E5-ABA1-11B318CDA441}" srcOrd="0" destOrd="0" parTransId="{86AD16F0-77ED-4B7F-A20B-A0A104CB7F3C}" sibTransId="{317A6092-52E0-46CC-94E7-8E8AE9FD6FCC}"/>
    <dgm:cxn modelId="{8BA83542-138B-4FF4-BA4B-40A2B729DC02}" type="presOf" srcId="{86AD16F0-77ED-4B7F-A20B-A0A104CB7F3C}" destId="{3E866371-0757-43B2-8A84-B4C776251CB2}" srcOrd="0" destOrd="0" presId="urn:microsoft.com/office/officeart/2005/8/layout/hierarchy6"/>
    <dgm:cxn modelId="{AAAB2764-AB8E-45F5-BF0C-1F845EC83A71}" type="presOf" srcId="{8F23D980-C083-4FBE-A0D3-11910FAFC52A}" destId="{EF7492C4-9BD5-43EE-ADDD-EF3D82F4C016}" srcOrd="0" destOrd="0" presId="urn:microsoft.com/office/officeart/2005/8/layout/hierarchy6"/>
    <dgm:cxn modelId="{91227B66-868B-4EC1-A6B1-F427EE5AB00C}" type="presOf" srcId="{52F81C05-8442-4B71-A415-8633D874AED9}" destId="{EA00C6AE-0243-4822-9D17-1D3D581A5476}" srcOrd="0" destOrd="0" presId="urn:microsoft.com/office/officeart/2005/8/layout/hierarchy6"/>
    <dgm:cxn modelId="{F175FE67-6777-46EF-BF43-D3303FBECC63}" type="presOf" srcId="{3CF18FC5-3998-4F6E-8773-E2EF65DAE299}" destId="{BFFBAD9D-F7BD-40EF-911A-5EE3A07C9948}" srcOrd="0" destOrd="0" presId="urn:microsoft.com/office/officeart/2005/8/layout/hierarchy6"/>
    <dgm:cxn modelId="{D6E24E69-DB39-482D-A02D-6CBF3BB4C74B}" type="presOf" srcId="{A1E0DC38-D669-4571-807B-9C6BD596F765}" destId="{1899F092-A31F-4AF6-A523-4D855B6098CC}" srcOrd="0" destOrd="0" presId="urn:microsoft.com/office/officeart/2005/8/layout/hierarchy6"/>
    <dgm:cxn modelId="{AC274F72-2CB7-49E7-8091-0ACB8617C9D1}" srcId="{B14FD5EA-819C-4425-9C9C-6219DE06044A}" destId="{81DF7E61-9212-4CF2-853C-A59AC0ED9DD4}" srcOrd="0" destOrd="0" parTransId="{BF45E4B6-7026-407D-8C42-A41909B24331}" sibTransId="{A099D535-AC2A-4C6C-AC36-1E2BAA6412C6}"/>
    <dgm:cxn modelId="{AA0F2959-734F-4336-943C-7F05C0DADAB1}" type="presOf" srcId="{81DF7E61-9212-4CF2-853C-A59AC0ED9DD4}" destId="{53769587-0978-4EEA-9F1B-34D554EB1824}" srcOrd="0" destOrd="0" presId="urn:microsoft.com/office/officeart/2005/8/layout/hierarchy6"/>
    <dgm:cxn modelId="{8CBED07E-017B-4780-AD6A-CA3A5685CE18}" srcId="{5363C42D-D97B-4AF8-B710-B5963704C826}" destId="{B14FD5EA-819C-4425-9C9C-6219DE06044A}" srcOrd="0" destOrd="0" parTransId="{517DFC95-747A-4B80-9902-C78CE39941D5}" sibTransId="{03FA6B51-43A6-47D0-9A40-BD56A6371BB8}"/>
    <dgm:cxn modelId="{C64036A2-7A50-4B4E-9CCD-7B7A306CBAFB}" type="presOf" srcId="{BF45E4B6-7026-407D-8C42-A41909B24331}" destId="{A207A91E-56A5-4BEC-BAAD-8A10300D8D32}" srcOrd="0" destOrd="0" presId="urn:microsoft.com/office/officeart/2005/8/layout/hierarchy6"/>
    <dgm:cxn modelId="{5DF1C5A5-60A6-4238-A216-3A558052787D}" srcId="{5363C42D-D97B-4AF8-B710-B5963704C826}" destId="{A1E0DC38-D669-4571-807B-9C6BD596F765}" srcOrd="1" destOrd="0" parTransId="{52F81C05-8442-4B71-A415-8633D874AED9}" sibTransId="{C9FC081F-2EBD-46AC-91B8-F9EF89126254}"/>
    <dgm:cxn modelId="{8E5047B6-205E-4253-B5CD-63F935FE27F1}" type="presOf" srcId="{2CD5C422-7CD9-41AB-B726-F5A484A67B33}" destId="{19B37077-F6DC-446E-9FCA-C32E79B73396}" srcOrd="0" destOrd="0" presId="urn:microsoft.com/office/officeart/2005/8/layout/hierarchy6"/>
    <dgm:cxn modelId="{75682AB8-0080-4EDA-81E5-C904459BA226}" type="presOf" srcId="{B14FD5EA-819C-4425-9C9C-6219DE06044A}" destId="{5C0D1651-A514-4092-8F1C-CE6C853BDEF3}" srcOrd="0" destOrd="0" presId="urn:microsoft.com/office/officeart/2005/8/layout/hierarchy6"/>
    <dgm:cxn modelId="{85327EC1-CFE8-4375-A62F-025C900D56B0}" type="presOf" srcId="{3EAFAA5C-5E36-41E5-ABA1-11B318CDA441}" destId="{37F95AF8-0D31-4AEE-94DE-6CF79ABC5AEA}" srcOrd="0" destOrd="0" presId="urn:microsoft.com/office/officeart/2005/8/layout/hierarchy6"/>
    <dgm:cxn modelId="{982FD0D8-45EE-4F05-A4D1-6E80D632D6BC}" srcId="{8F23D980-C083-4FBE-A0D3-11910FAFC52A}" destId="{2CD5C422-7CD9-41AB-B726-F5A484A67B33}" srcOrd="0" destOrd="0" parTransId="{ED083228-4CEC-428F-A4BC-25DBC4E354B0}" sibTransId="{83BED43B-3040-4A7F-A842-2D40167313CF}"/>
    <dgm:cxn modelId="{8C0EF596-D857-4576-A71E-0DD00EF194BD}" type="presParOf" srcId="{EF7492C4-9BD5-43EE-ADDD-EF3D82F4C016}" destId="{F20A6AF0-7207-45C4-ABEB-0D84DA4A04DC}" srcOrd="0" destOrd="0" presId="urn:microsoft.com/office/officeart/2005/8/layout/hierarchy6"/>
    <dgm:cxn modelId="{90C3FA95-6741-421A-8431-4FB10E97FEED}" type="presParOf" srcId="{F20A6AF0-7207-45C4-ABEB-0D84DA4A04DC}" destId="{AECD1891-2E47-4D78-8EF6-DBC3C4242EA9}" srcOrd="0" destOrd="0" presId="urn:microsoft.com/office/officeart/2005/8/layout/hierarchy6"/>
    <dgm:cxn modelId="{20E05AC6-AA14-4571-8920-2F882F8CA5F2}" type="presParOf" srcId="{AECD1891-2E47-4D78-8EF6-DBC3C4242EA9}" destId="{2B223D65-8AA4-4286-9D37-966A012C650B}" srcOrd="0" destOrd="0" presId="urn:microsoft.com/office/officeart/2005/8/layout/hierarchy6"/>
    <dgm:cxn modelId="{3D39E32F-84E0-4FCD-9B48-6BCCCACA37DD}" type="presParOf" srcId="{2B223D65-8AA4-4286-9D37-966A012C650B}" destId="{19B37077-F6DC-446E-9FCA-C32E79B73396}" srcOrd="0" destOrd="0" presId="urn:microsoft.com/office/officeart/2005/8/layout/hierarchy6"/>
    <dgm:cxn modelId="{35D58821-A2B7-4223-8606-D863E8DF0BCA}" type="presParOf" srcId="{2B223D65-8AA4-4286-9D37-966A012C650B}" destId="{8627648B-33C8-4BB3-AFAE-E66DC7D3464B}" srcOrd="1" destOrd="0" presId="urn:microsoft.com/office/officeart/2005/8/layout/hierarchy6"/>
    <dgm:cxn modelId="{9448E19D-AFB6-4A4E-B1A7-CE5E4A96B768}" type="presParOf" srcId="{8627648B-33C8-4BB3-AFAE-E66DC7D3464B}" destId="{BFFBAD9D-F7BD-40EF-911A-5EE3A07C9948}" srcOrd="0" destOrd="0" presId="urn:microsoft.com/office/officeart/2005/8/layout/hierarchy6"/>
    <dgm:cxn modelId="{5B620521-FDF8-46DB-B987-277C255FEA78}" type="presParOf" srcId="{8627648B-33C8-4BB3-AFAE-E66DC7D3464B}" destId="{0781E05B-2422-4D17-B056-7F81435437FF}" srcOrd="1" destOrd="0" presId="urn:microsoft.com/office/officeart/2005/8/layout/hierarchy6"/>
    <dgm:cxn modelId="{778A3DAA-BA38-4CDD-9819-D8B50C2A23F6}" type="presParOf" srcId="{0781E05B-2422-4D17-B056-7F81435437FF}" destId="{5A3D9B17-F71B-478C-B7B6-AD6B831A017A}" srcOrd="0" destOrd="0" presId="urn:microsoft.com/office/officeart/2005/8/layout/hierarchy6"/>
    <dgm:cxn modelId="{385AC55A-819B-49D2-B135-DCB857F8CCE3}" type="presParOf" srcId="{0781E05B-2422-4D17-B056-7F81435437FF}" destId="{1CD93182-3521-420B-A609-6D4E6BAC6528}" srcOrd="1" destOrd="0" presId="urn:microsoft.com/office/officeart/2005/8/layout/hierarchy6"/>
    <dgm:cxn modelId="{80FD97A5-DC5B-4B2C-B779-ACEF0E34B90F}" type="presParOf" srcId="{1CD93182-3521-420B-A609-6D4E6BAC6528}" destId="{ACD25742-E068-4040-8D0D-6BC363093126}" srcOrd="0" destOrd="0" presId="urn:microsoft.com/office/officeart/2005/8/layout/hierarchy6"/>
    <dgm:cxn modelId="{D4BB14A3-461E-4770-B572-78EE5F586F6B}" type="presParOf" srcId="{1CD93182-3521-420B-A609-6D4E6BAC6528}" destId="{F9A02C9C-EC59-45D4-AD11-794ADCF08C31}" srcOrd="1" destOrd="0" presId="urn:microsoft.com/office/officeart/2005/8/layout/hierarchy6"/>
    <dgm:cxn modelId="{9F42FBF8-CC54-4F06-9D2A-BDD63892F118}" type="presParOf" srcId="{F9A02C9C-EC59-45D4-AD11-794ADCF08C31}" destId="{5C0D1651-A514-4092-8F1C-CE6C853BDEF3}" srcOrd="0" destOrd="0" presId="urn:microsoft.com/office/officeart/2005/8/layout/hierarchy6"/>
    <dgm:cxn modelId="{99F3BDC0-357B-4022-AF2D-D8236D2CE61C}" type="presParOf" srcId="{F9A02C9C-EC59-45D4-AD11-794ADCF08C31}" destId="{E43AEF5D-2F2A-44D7-BC3E-6337174127C6}" srcOrd="1" destOrd="0" presId="urn:microsoft.com/office/officeart/2005/8/layout/hierarchy6"/>
    <dgm:cxn modelId="{BA8B26FA-7A9D-47E9-A581-C985CF6E772C}" type="presParOf" srcId="{E43AEF5D-2F2A-44D7-BC3E-6337174127C6}" destId="{A207A91E-56A5-4BEC-BAAD-8A10300D8D32}" srcOrd="0" destOrd="0" presId="urn:microsoft.com/office/officeart/2005/8/layout/hierarchy6"/>
    <dgm:cxn modelId="{D7F19F0B-9CE1-400D-9775-B0F88DA9462E}" type="presParOf" srcId="{E43AEF5D-2F2A-44D7-BC3E-6337174127C6}" destId="{008DA192-F959-4003-A682-6C3C0EEAAE0F}" srcOrd="1" destOrd="0" presId="urn:microsoft.com/office/officeart/2005/8/layout/hierarchy6"/>
    <dgm:cxn modelId="{701CC8B8-EF13-41F7-BA16-627C37F6676E}" type="presParOf" srcId="{008DA192-F959-4003-A682-6C3C0EEAAE0F}" destId="{53769587-0978-4EEA-9F1B-34D554EB1824}" srcOrd="0" destOrd="0" presId="urn:microsoft.com/office/officeart/2005/8/layout/hierarchy6"/>
    <dgm:cxn modelId="{14658BF9-C405-44A4-B130-5C3A6BDE3D95}" type="presParOf" srcId="{008DA192-F959-4003-A682-6C3C0EEAAE0F}" destId="{D12335EC-419A-469B-8C46-64E2D4B10D75}" srcOrd="1" destOrd="0" presId="urn:microsoft.com/office/officeart/2005/8/layout/hierarchy6"/>
    <dgm:cxn modelId="{0C151BFB-E984-457F-B302-9A9362A83A01}" type="presParOf" srcId="{1CD93182-3521-420B-A609-6D4E6BAC6528}" destId="{EA00C6AE-0243-4822-9D17-1D3D581A5476}" srcOrd="2" destOrd="0" presId="urn:microsoft.com/office/officeart/2005/8/layout/hierarchy6"/>
    <dgm:cxn modelId="{C346D705-0213-4388-BE15-810C982FB6CC}" type="presParOf" srcId="{1CD93182-3521-420B-A609-6D4E6BAC6528}" destId="{29629C2C-7087-4906-8469-9EAF98C90E2E}" srcOrd="3" destOrd="0" presId="urn:microsoft.com/office/officeart/2005/8/layout/hierarchy6"/>
    <dgm:cxn modelId="{FB2400BA-F9C9-4A85-B418-7F7D24A0D4AB}" type="presParOf" srcId="{29629C2C-7087-4906-8469-9EAF98C90E2E}" destId="{1899F092-A31F-4AF6-A523-4D855B6098CC}" srcOrd="0" destOrd="0" presId="urn:microsoft.com/office/officeart/2005/8/layout/hierarchy6"/>
    <dgm:cxn modelId="{6AADB9DA-3EB2-464F-B981-55802F47E31F}" type="presParOf" srcId="{29629C2C-7087-4906-8469-9EAF98C90E2E}" destId="{73FA82AC-3FC0-4F2A-88C0-D19E322838E5}" srcOrd="1" destOrd="0" presId="urn:microsoft.com/office/officeart/2005/8/layout/hierarchy6"/>
    <dgm:cxn modelId="{93B2F35A-A2DE-433E-BDC7-2A957F5DAE22}" type="presParOf" srcId="{73FA82AC-3FC0-4F2A-88C0-D19E322838E5}" destId="{3E866371-0757-43B2-8A84-B4C776251CB2}" srcOrd="0" destOrd="0" presId="urn:microsoft.com/office/officeart/2005/8/layout/hierarchy6"/>
    <dgm:cxn modelId="{AA6B08B5-17B7-4638-A1BA-D0708F587B8F}" type="presParOf" srcId="{73FA82AC-3FC0-4F2A-88C0-D19E322838E5}" destId="{5D8FD2EF-8161-4629-B6CC-09BB81C950D3}" srcOrd="1" destOrd="0" presId="urn:microsoft.com/office/officeart/2005/8/layout/hierarchy6"/>
    <dgm:cxn modelId="{384F4B6D-4344-4BB6-8E0B-FE83831D532E}" type="presParOf" srcId="{5D8FD2EF-8161-4629-B6CC-09BB81C950D3}" destId="{37F95AF8-0D31-4AEE-94DE-6CF79ABC5AEA}" srcOrd="0" destOrd="0" presId="urn:microsoft.com/office/officeart/2005/8/layout/hierarchy6"/>
    <dgm:cxn modelId="{FC338F70-C1BE-4EFE-97D9-8A9376F1519C}" type="presParOf" srcId="{5D8FD2EF-8161-4629-B6CC-09BB81C950D3}" destId="{D1B5A6F9-E382-42CB-8ABC-E7D80A9038C5}" srcOrd="1" destOrd="0" presId="urn:microsoft.com/office/officeart/2005/8/layout/hierarchy6"/>
    <dgm:cxn modelId="{969B66B3-244E-444C-BD8C-9D0CF4E2C2A9}" type="presParOf" srcId="{EF7492C4-9BD5-43EE-ADDD-EF3D82F4C016}" destId="{077B59BF-7D8B-4B27-99E8-94B3F04C580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9FF16FC-5716-40C7-BF3D-440CADE021DA}" type="doc">
      <dgm:prSet loTypeId="urn:microsoft.com/office/officeart/2005/8/layout/pyramid2" loCatId="pyramid" qsTypeId="urn:microsoft.com/office/officeart/2005/8/quickstyle/simple4" qsCatId="simple" csTypeId="urn:microsoft.com/office/officeart/2005/8/colors/colorful3" csCatId="colorful" phldr="1"/>
      <dgm:spPr/>
    </dgm:pt>
    <dgm:pt modelId="{31293D71-D130-436F-B675-223EE0C39746}">
      <dgm:prSet phldrT="[Text]" custT="1"/>
      <dgm:spPr/>
      <dgm:t>
        <a:bodyPr/>
        <a:lstStyle/>
        <a:p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通用应用程序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振兴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（供应链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+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市场）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498D21-4BDE-484F-A18C-122E6D84CE6B}" type="parTrans" cxnId="{70B69D5D-8545-4702-8E7F-3AF372961147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C58A00-A528-456C-A60D-9289FD53FBF0}" type="sibTrans" cxnId="{70B69D5D-8545-4702-8E7F-3AF372961147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652AE42-934A-4B1B-954C-EDDD64A30A7B}">
      <dgm:prSet phldrT="[Text]" custT="1"/>
      <dgm:spPr/>
      <dgm:t>
        <a:bodyPr/>
        <a:lstStyle/>
        <a:p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系统框架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品链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（云端框架、前端框架）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889591-5C2A-43DD-8944-EFDFC8937C7A}" type="parTrans" cxnId="{6CF8CB4F-ACF6-45E7-A093-6C264ABF2805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C5F26CC-0512-42CF-A2E1-BC75F1042C0A}" type="sibTrans" cxnId="{6CF8CB4F-ACF6-45E7-A093-6C264ABF2805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A377C6-C4D8-4721-A66E-254FE416B9D8}">
      <dgm:prSet phldrT="[Text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系统运行环境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（硬件、操作系统、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.NET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、数据库）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4CE043-38FA-4CB0-AB8C-59DBC6B4AE50}" type="parTrans" cxnId="{860B9BF9-36F8-46D6-9A1F-3A782804F1E5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E7268D-9678-4023-A8B6-4262E355603E}" type="sibTrans" cxnId="{860B9BF9-36F8-46D6-9A1F-3A782804F1E5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0CD6CA-B43E-4061-A6F0-6226857CCBF5}" type="pres">
      <dgm:prSet presAssocID="{A9FF16FC-5716-40C7-BF3D-440CADE021DA}" presName="compositeShape" presStyleCnt="0">
        <dgm:presLayoutVars>
          <dgm:dir/>
          <dgm:resizeHandles/>
        </dgm:presLayoutVars>
      </dgm:prSet>
      <dgm:spPr/>
    </dgm:pt>
    <dgm:pt modelId="{FAE29E92-41B7-430B-8BC3-0D973D33C1B9}" type="pres">
      <dgm:prSet presAssocID="{A9FF16FC-5716-40C7-BF3D-440CADE021DA}" presName="pyramid" presStyleLbl="node1" presStyleIdx="0" presStyleCnt="1"/>
      <dgm:spPr/>
    </dgm:pt>
    <dgm:pt modelId="{C31D18CF-A851-4C6A-A95A-6B982615A1D4}" type="pres">
      <dgm:prSet presAssocID="{A9FF16FC-5716-40C7-BF3D-440CADE021DA}" presName="theList" presStyleCnt="0"/>
      <dgm:spPr/>
    </dgm:pt>
    <dgm:pt modelId="{9500FDE6-FB26-423E-B206-A3D9D221FF1F}" type="pres">
      <dgm:prSet presAssocID="{31293D71-D130-436F-B675-223EE0C39746}" presName="aNode" presStyleLbl="fgAcc1" presStyleIdx="0" presStyleCnt="3">
        <dgm:presLayoutVars>
          <dgm:bulletEnabled val="1"/>
        </dgm:presLayoutVars>
      </dgm:prSet>
      <dgm:spPr/>
    </dgm:pt>
    <dgm:pt modelId="{8674CA3D-77CF-4F55-A21B-986532CF3878}" type="pres">
      <dgm:prSet presAssocID="{31293D71-D130-436F-B675-223EE0C39746}" presName="aSpace" presStyleCnt="0"/>
      <dgm:spPr/>
    </dgm:pt>
    <dgm:pt modelId="{EE9AC8E8-07F2-48EB-8D0C-86C6717E36A8}" type="pres">
      <dgm:prSet presAssocID="{4652AE42-934A-4B1B-954C-EDDD64A30A7B}" presName="aNode" presStyleLbl="fgAcc1" presStyleIdx="1" presStyleCnt="3">
        <dgm:presLayoutVars>
          <dgm:bulletEnabled val="1"/>
        </dgm:presLayoutVars>
      </dgm:prSet>
      <dgm:spPr/>
    </dgm:pt>
    <dgm:pt modelId="{9CA0F173-EAA0-4948-B6A9-DB30314C3354}" type="pres">
      <dgm:prSet presAssocID="{4652AE42-934A-4B1B-954C-EDDD64A30A7B}" presName="aSpace" presStyleCnt="0"/>
      <dgm:spPr/>
    </dgm:pt>
    <dgm:pt modelId="{66018777-B323-4006-8536-5A3340E5F2D5}" type="pres">
      <dgm:prSet presAssocID="{81A377C6-C4D8-4721-A66E-254FE416B9D8}" presName="aNode" presStyleLbl="fgAcc1" presStyleIdx="2" presStyleCnt="3">
        <dgm:presLayoutVars>
          <dgm:bulletEnabled val="1"/>
        </dgm:presLayoutVars>
      </dgm:prSet>
      <dgm:spPr/>
    </dgm:pt>
    <dgm:pt modelId="{BEA70CB5-0F65-45FF-B6B3-91047F972743}" type="pres">
      <dgm:prSet presAssocID="{81A377C6-C4D8-4721-A66E-254FE416B9D8}" presName="aSpace" presStyleCnt="0"/>
      <dgm:spPr/>
    </dgm:pt>
  </dgm:ptLst>
  <dgm:cxnLst>
    <dgm:cxn modelId="{E62ED922-5CEF-422F-A4AD-7A418360DA24}" type="presOf" srcId="{81A377C6-C4D8-4721-A66E-254FE416B9D8}" destId="{66018777-B323-4006-8536-5A3340E5F2D5}" srcOrd="0" destOrd="0" presId="urn:microsoft.com/office/officeart/2005/8/layout/pyramid2"/>
    <dgm:cxn modelId="{70B69D5D-8545-4702-8E7F-3AF372961147}" srcId="{A9FF16FC-5716-40C7-BF3D-440CADE021DA}" destId="{31293D71-D130-436F-B675-223EE0C39746}" srcOrd="0" destOrd="0" parTransId="{07498D21-4BDE-484F-A18C-122E6D84CE6B}" sibTransId="{8DC58A00-A528-456C-A60D-9289FD53FBF0}"/>
    <dgm:cxn modelId="{E4CAEF5F-B7BE-4F31-8F37-81486EE1961E}" type="presOf" srcId="{4652AE42-934A-4B1B-954C-EDDD64A30A7B}" destId="{EE9AC8E8-07F2-48EB-8D0C-86C6717E36A8}" srcOrd="0" destOrd="0" presId="urn:microsoft.com/office/officeart/2005/8/layout/pyramid2"/>
    <dgm:cxn modelId="{6CF8CB4F-ACF6-45E7-A093-6C264ABF2805}" srcId="{A9FF16FC-5716-40C7-BF3D-440CADE021DA}" destId="{4652AE42-934A-4B1B-954C-EDDD64A30A7B}" srcOrd="1" destOrd="0" parTransId="{B1889591-5C2A-43DD-8944-EFDFC8937C7A}" sibTransId="{CC5F26CC-0512-42CF-A2E1-BC75F1042C0A}"/>
    <dgm:cxn modelId="{BBEA457D-F348-4526-8E77-373565269574}" type="presOf" srcId="{A9FF16FC-5716-40C7-BF3D-440CADE021DA}" destId="{EE0CD6CA-B43E-4061-A6F0-6226857CCBF5}" srcOrd="0" destOrd="0" presId="urn:microsoft.com/office/officeart/2005/8/layout/pyramid2"/>
    <dgm:cxn modelId="{8F561D85-399F-4D12-BF86-A9E9290E0F5D}" type="presOf" srcId="{31293D71-D130-436F-B675-223EE0C39746}" destId="{9500FDE6-FB26-423E-B206-A3D9D221FF1F}" srcOrd="0" destOrd="0" presId="urn:microsoft.com/office/officeart/2005/8/layout/pyramid2"/>
    <dgm:cxn modelId="{860B9BF9-36F8-46D6-9A1F-3A782804F1E5}" srcId="{A9FF16FC-5716-40C7-BF3D-440CADE021DA}" destId="{81A377C6-C4D8-4721-A66E-254FE416B9D8}" srcOrd="2" destOrd="0" parTransId="{5A4CE043-38FA-4CB0-AB8C-59DBC6B4AE50}" sibTransId="{5BE7268D-9678-4023-A8B6-4262E355603E}"/>
    <dgm:cxn modelId="{11C5C6CF-2006-430D-A2C6-AD1AE9FC3831}" type="presParOf" srcId="{EE0CD6CA-B43E-4061-A6F0-6226857CCBF5}" destId="{FAE29E92-41B7-430B-8BC3-0D973D33C1B9}" srcOrd="0" destOrd="0" presId="urn:microsoft.com/office/officeart/2005/8/layout/pyramid2"/>
    <dgm:cxn modelId="{8A025CF1-4D73-4E44-B6A1-50251E4E2578}" type="presParOf" srcId="{EE0CD6CA-B43E-4061-A6F0-6226857CCBF5}" destId="{C31D18CF-A851-4C6A-A95A-6B982615A1D4}" srcOrd="1" destOrd="0" presId="urn:microsoft.com/office/officeart/2005/8/layout/pyramid2"/>
    <dgm:cxn modelId="{F95953F9-8B2A-4967-9CCD-969D47B62DC5}" type="presParOf" srcId="{C31D18CF-A851-4C6A-A95A-6B982615A1D4}" destId="{9500FDE6-FB26-423E-B206-A3D9D221FF1F}" srcOrd="0" destOrd="0" presId="urn:microsoft.com/office/officeart/2005/8/layout/pyramid2"/>
    <dgm:cxn modelId="{4F8D4CD6-8D4B-4CB8-AF04-822F075D9279}" type="presParOf" srcId="{C31D18CF-A851-4C6A-A95A-6B982615A1D4}" destId="{8674CA3D-77CF-4F55-A21B-986532CF3878}" srcOrd="1" destOrd="0" presId="urn:microsoft.com/office/officeart/2005/8/layout/pyramid2"/>
    <dgm:cxn modelId="{24A8F520-9E4A-4E90-90A2-EE00066325DD}" type="presParOf" srcId="{C31D18CF-A851-4C6A-A95A-6B982615A1D4}" destId="{EE9AC8E8-07F2-48EB-8D0C-86C6717E36A8}" srcOrd="2" destOrd="0" presId="urn:microsoft.com/office/officeart/2005/8/layout/pyramid2"/>
    <dgm:cxn modelId="{82DEBC00-52F0-4DEF-9993-FD8654834FBF}" type="presParOf" srcId="{C31D18CF-A851-4C6A-A95A-6B982615A1D4}" destId="{9CA0F173-EAA0-4948-B6A9-DB30314C3354}" srcOrd="3" destOrd="0" presId="urn:microsoft.com/office/officeart/2005/8/layout/pyramid2"/>
    <dgm:cxn modelId="{1242AFAF-481B-4F0E-98CA-4270982EF735}" type="presParOf" srcId="{C31D18CF-A851-4C6A-A95A-6B982615A1D4}" destId="{66018777-B323-4006-8536-5A3340E5F2D5}" srcOrd="4" destOrd="0" presId="urn:microsoft.com/office/officeart/2005/8/layout/pyramid2"/>
    <dgm:cxn modelId="{D8BD7B5A-804D-4520-BF7F-EF2492266944}" type="presParOf" srcId="{C31D18CF-A851-4C6A-A95A-6B982615A1D4}" destId="{BEA70CB5-0F65-45FF-B6B3-91047F972743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88E5136-944E-4E11-9CC9-B980917BB0F9}" type="doc">
      <dgm:prSet loTypeId="urn:microsoft.com/office/officeart/2005/8/layout/h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98A3295-85F7-4702-8AE0-13A67DF5D286}">
      <dgm:prSet phldrT="[Text]"/>
      <dgm:spPr/>
      <dgm:t>
        <a:bodyPr/>
        <a:lstStyle/>
        <a:p>
          <a:r>
            <a:rPr lang="zh-CN" altLang="en-US" dirty="0"/>
            <a:t>弹性云主机</a:t>
          </a:r>
          <a:endParaRPr lang="en-US" dirty="0"/>
        </a:p>
      </dgm:t>
    </dgm:pt>
    <dgm:pt modelId="{6ACB06BC-33AB-4172-B04D-9F29B1A24DE6}" type="parTrans" cxnId="{D8649035-C48A-42EF-8BBC-426FD404D1FA}">
      <dgm:prSet/>
      <dgm:spPr/>
      <dgm:t>
        <a:bodyPr/>
        <a:lstStyle/>
        <a:p>
          <a:endParaRPr lang="en-US"/>
        </a:p>
      </dgm:t>
    </dgm:pt>
    <dgm:pt modelId="{9D1204F2-56F3-4D7C-8AFA-A5428A872EC9}" type="sibTrans" cxnId="{D8649035-C48A-42EF-8BBC-426FD404D1FA}">
      <dgm:prSet/>
      <dgm:spPr/>
      <dgm:t>
        <a:bodyPr/>
        <a:lstStyle/>
        <a:p>
          <a:endParaRPr lang="en-US"/>
        </a:p>
      </dgm:t>
    </dgm:pt>
    <dgm:pt modelId="{8444D6FA-C0BA-4D45-AE80-B98C4D598B4B}">
      <dgm:prSet phldrT="[Text]" phldr="1" custT="1"/>
      <dgm:spPr/>
      <dgm:t>
        <a:bodyPr/>
        <a:lstStyle/>
        <a:p>
          <a:endParaRPr 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26083C2-A563-477F-86C0-551A13058552}" type="parTrans" cxnId="{7C12AC71-48C4-4A99-98D8-1C5D72F85F53}">
      <dgm:prSet/>
      <dgm:spPr/>
      <dgm:t>
        <a:bodyPr/>
        <a:lstStyle/>
        <a:p>
          <a:endParaRPr lang="en-US"/>
        </a:p>
      </dgm:t>
    </dgm:pt>
    <dgm:pt modelId="{E2ABADF1-72E2-44FB-87F2-5F84C2AD830B}" type="sibTrans" cxnId="{7C12AC71-48C4-4A99-98D8-1C5D72F85F53}">
      <dgm:prSet/>
      <dgm:spPr/>
      <dgm:t>
        <a:bodyPr/>
        <a:lstStyle/>
        <a:p>
          <a:endParaRPr lang="en-US"/>
        </a:p>
      </dgm:t>
    </dgm:pt>
    <dgm:pt modelId="{705DC179-F21F-4B70-B31F-72008C701006}">
      <dgm:prSet phldrT="[Text]" phldr="1" custT="1"/>
      <dgm:spPr/>
      <dgm:t>
        <a:bodyPr/>
        <a:lstStyle/>
        <a:p>
          <a:endParaRPr 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D3CB0FA-5C74-4824-9592-FD5173B9E2FC}" type="parTrans" cxnId="{B5CEDF34-1C3F-4897-9148-A1F0507FD49C}">
      <dgm:prSet/>
      <dgm:spPr/>
      <dgm:t>
        <a:bodyPr/>
        <a:lstStyle/>
        <a:p>
          <a:endParaRPr lang="en-US"/>
        </a:p>
      </dgm:t>
    </dgm:pt>
    <dgm:pt modelId="{C05E6846-0622-48EE-9008-C3AE9061BC16}" type="sibTrans" cxnId="{B5CEDF34-1C3F-4897-9148-A1F0507FD49C}">
      <dgm:prSet/>
      <dgm:spPr/>
      <dgm:t>
        <a:bodyPr/>
        <a:lstStyle/>
        <a:p>
          <a:endParaRPr lang="en-US"/>
        </a:p>
      </dgm:t>
    </dgm:pt>
    <dgm:pt modelId="{EEE33346-8F48-4BFD-9411-1FB2B1F6DC4F}">
      <dgm:prSet phldrT="[Text]"/>
      <dgm:spPr/>
      <dgm:t>
        <a:bodyPr/>
        <a:lstStyle/>
        <a:p>
          <a:r>
            <a:rPr lang="zh-CN" altLang="en-US" dirty="0"/>
            <a:t>裸金属云主机</a:t>
          </a:r>
          <a:endParaRPr lang="en-US" dirty="0"/>
        </a:p>
      </dgm:t>
    </dgm:pt>
    <dgm:pt modelId="{53921209-D879-464B-B00D-A1F51E2195C4}" type="parTrans" cxnId="{2436DAB9-9A7B-43A3-A1FB-5DF5BAE8E9A7}">
      <dgm:prSet/>
      <dgm:spPr/>
      <dgm:t>
        <a:bodyPr/>
        <a:lstStyle/>
        <a:p>
          <a:endParaRPr lang="en-US"/>
        </a:p>
      </dgm:t>
    </dgm:pt>
    <dgm:pt modelId="{140C5AED-1FD5-46FA-900F-E23FC4BAEC30}" type="sibTrans" cxnId="{2436DAB9-9A7B-43A3-A1FB-5DF5BAE8E9A7}">
      <dgm:prSet/>
      <dgm:spPr/>
      <dgm:t>
        <a:bodyPr/>
        <a:lstStyle/>
        <a:p>
          <a:endParaRPr lang="en-US"/>
        </a:p>
      </dgm:t>
    </dgm:pt>
    <dgm:pt modelId="{68485A9A-F0B6-4E5B-8293-39097169E54C}">
      <dgm:prSet phldrT="[Text]" phldr="1" custT="1"/>
      <dgm:spPr/>
      <dgm:t>
        <a:bodyPr/>
        <a:lstStyle/>
        <a:p>
          <a:endParaRPr 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D8A6F25-5629-4A43-AAFF-60C555B3DD63}" type="parTrans" cxnId="{90051F41-ABA7-45EF-8F65-8C847283A71C}">
      <dgm:prSet/>
      <dgm:spPr/>
      <dgm:t>
        <a:bodyPr/>
        <a:lstStyle/>
        <a:p>
          <a:endParaRPr lang="en-US"/>
        </a:p>
      </dgm:t>
    </dgm:pt>
    <dgm:pt modelId="{F97F5434-6986-4658-8DD3-EA9D06D3EACE}" type="sibTrans" cxnId="{90051F41-ABA7-45EF-8F65-8C847283A71C}">
      <dgm:prSet/>
      <dgm:spPr/>
      <dgm:t>
        <a:bodyPr/>
        <a:lstStyle/>
        <a:p>
          <a:endParaRPr lang="en-US"/>
        </a:p>
      </dgm:t>
    </dgm:pt>
    <dgm:pt modelId="{FBFADFC7-7395-422F-B0C9-39E219BB1527}">
      <dgm:prSet phldrT="[Text]" phldr="1" custT="1"/>
      <dgm:spPr/>
      <dgm:t>
        <a:bodyPr/>
        <a:lstStyle/>
        <a:p>
          <a:endParaRPr 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DC745ED-2865-4C42-980A-7E6C03B04B82}" type="parTrans" cxnId="{AE55FC1F-4510-4C86-8D56-2CAAC5AC0930}">
      <dgm:prSet/>
      <dgm:spPr/>
      <dgm:t>
        <a:bodyPr/>
        <a:lstStyle/>
        <a:p>
          <a:endParaRPr lang="en-US"/>
        </a:p>
      </dgm:t>
    </dgm:pt>
    <dgm:pt modelId="{A49E46E1-334C-4DBE-9CC4-0FA935DB8FC6}" type="sibTrans" cxnId="{AE55FC1F-4510-4C86-8D56-2CAAC5AC0930}">
      <dgm:prSet/>
      <dgm:spPr/>
      <dgm:t>
        <a:bodyPr/>
        <a:lstStyle/>
        <a:p>
          <a:endParaRPr lang="en-US"/>
        </a:p>
      </dgm:t>
    </dgm:pt>
    <dgm:pt modelId="{55E9991A-BE34-41BF-A176-B4241CF16D22}">
      <dgm:prSet phldrT="[Text]"/>
      <dgm:spPr/>
      <dgm:t>
        <a:bodyPr/>
        <a:lstStyle/>
        <a:p>
          <a:r>
            <a:rPr lang="zh-CN" altLang="en-US" dirty="0"/>
            <a:t>自建基础构架</a:t>
          </a:r>
          <a:endParaRPr lang="en-US" dirty="0"/>
        </a:p>
      </dgm:t>
    </dgm:pt>
    <dgm:pt modelId="{464589DC-B7F4-4CE5-B4F4-03959C957004}" type="parTrans" cxnId="{E256E97C-75F8-4722-90C4-9F66CFBD6C64}">
      <dgm:prSet/>
      <dgm:spPr/>
      <dgm:t>
        <a:bodyPr/>
        <a:lstStyle/>
        <a:p>
          <a:endParaRPr lang="en-US"/>
        </a:p>
      </dgm:t>
    </dgm:pt>
    <dgm:pt modelId="{6AA9B4A5-FAF5-40A1-92A4-BA7CADF65A22}" type="sibTrans" cxnId="{E256E97C-75F8-4722-90C4-9F66CFBD6C64}">
      <dgm:prSet/>
      <dgm:spPr/>
      <dgm:t>
        <a:bodyPr/>
        <a:lstStyle/>
        <a:p>
          <a:endParaRPr lang="en-US"/>
        </a:p>
      </dgm:t>
    </dgm:pt>
    <dgm:pt modelId="{4A6060EE-5AD0-4854-80D8-CDF667C39E85}">
      <dgm:prSet phldrT="[Text]" custT="1"/>
      <dgm:spPr/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针对性地定制优化配置和性能</a:t>
          </a:r>
          <a:endParaRPr 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29D5FB-24DA-4FA3-976B-058CDB69767B}" type="parTrans" cxnId="{7517BF0A-DEDE-4C55-B396-10F2A11474E9}">
      <dgm:prSet/>
      <dgm:spPr/>
      <dgm:t>
        <a:bodyPr/>
        <a:lstStyle/>
        <a:p>
          <a:endParaRPr lang="en-US"/>
        </a:p>
      </dgm:t>
    </dgm:pt>
    <dgm:pt modelId="{0D677026-DD9F-4D91-89BF-5C6B9250C97F}" type="sibTrans" cxnId="{7517BF0A-DEDE-4C55-B396-10F2A11474E9}">
      <dgm:prSet/>
      <dgm:spPr/>
      <dgm:t>
        <a:bodyPr/>
        <a:lstStyle/>
        <a:p>
          <a:endParaRPr lang="en-US"/>
        </a:p>
      </dgm:t>
    </dgm:pt>
    <dgm:pt modelId="{47253EFE-6743-4F71-81F0-776F289823CC}">
      <dgm:prSet phldrT="[Text]" custT="1"/>
      <dgm:spPr/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构建及运维要求高</a:t>
          </a:r>
          <a:endParaRPr 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A61D84-7DAA-41F2-86BC-8D2251E1B4F0}" type="parTrans" cxnId="{F88ED90B-7F3E-4CD1-A39B-B1A0D875971E}">
      <dgm:prSet/>
      <dgm:spPr/>
      <dgm:t>
        <a:bodyPr/>
        <a:lstStyle/>
        <a:p>
          <a:endParaRPr lang="en-US"/>
        </a:p>
      </dgm:t>
    </dgm:pt>
    <dgm:pt modelId="{6BF9AD6B-DD56-4027-A933-93B1E9BF9850}" type="sibTrans" cxnId="{F88ED90B-7F3E-4CD1-A39B-B1A0D875971E}">
      <dgm:prSet/>
      <dgm:spPr/>
      <dgm:t>
        <a:bodyPr/>
        <a:lstStyle/>
        <a:p>
          <a:endParaRPr lang="en-US"/>
        </a:p>
      </dgm:t>
    </dgm:pt>
    <dgm:pt modelId="{1DC34091-FD44-429F-BB50-77FF2B991B93}">
      <dgm:prSet phldrT="[Text]" custT="1"/>
      <dgm:spPr/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特殊行业应用</a:t>
          </a:r>
          <a:endParaRPr 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7C98A00-53B7-41D4-ADEF-C010C7DF1E1C}" type="parTrans" cxnId="{8AC13173-EDB8-4FB2-BCB8-53EA9EA975D3}">
      <dgm:prSet/>
      <dgm:spPr/>
      <dgm:t>
        <a:bodyPr/>
        <a:lstStyle/>
        <a:p>
          <a:endParaRPr lang="en-US"/>
        </a:p>
      </dgm:t>
    </dgm:pt>
    <dgm:pt modelId="{5D8DB0B4-3575-46A5-B3BB-189BABCDA0BF}" type="sibTrans" cxnId="{8AC13173-EDB8-4FB2-BCB8-53EA9EA975D3}">
      <dgm:prSet/>
      <dgm:spPr/>
      <dgm:t>
        <a:bodyPr/>
        <a:lstStyle/>
        <a:p>
          <a:endParaRPr lang="en-US"/>
        </a:p>
      </dgm:t>
    </dgm:pt>
    <dgm:pt modelId="{64527887-1766-46ED-A480-45CD2497B2F9}" type="pres">
      <dgm:prSet presAssocID="{188E5136-944E-4E11-9CC9-B980917BB0F9}" presName="Name0" presStyleCnt="0">
        <dgm:presLayoutVars>
          <dgm:dir/>
          <dgm:animLvl val="lvl"/>
          <dgm:resizeHandles val="exact"/>
        </dgm:presLayoutVars>
      </dgm:prSet>
      <dgm:spPr/>
    </dgm:pt>
    <dgm:pt modelId="{D8A52FB8-F589-4DC0-8E08-BF5FCE215EF1}" type="pres">
      <dgm:prSet presAssocID="{898A3295-85F7-4702-8AE0-13A67DF5D286}" presName="composite" presStyleCnt="0"/>
      <dgm:spPr/>
    </dgm:pt>
    <dgm:pt modelId="{CD27DB19-08D0-4EC0-AFB6-7F0AC763CB5E}" type="pres">
      <dgm:prSet presAssocID="{898A3295-85F7-4702-8AE0-13A67DF5D28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F1B61BD2-ECAC-4CEE-BC98-870422A28081}" type="pres">
      <dgm:prSet presAssocID="{898A3295-85F7-4702-8AE0-13A67DF5D286}" presName="desTx" presStyleLbl="alignAccFollowNode1" presStyleIdx="0" presStyleCnt="3">
        <dgm:presLayoutVars>
          <dgm:bulletEnabled val="1"/>
        </dgm:presLayoutVars>
      </dgm:prSet>
      <dgm:spPr/>
    </dgm:pt>
    <dgm:pt modelId="{DB0958A1-480B-4180-9170-CE314DC525D9}" type="pres">
      <dgm:prSet presAssocID="{9D1204F2-56F3-4D7C-8AFA-A5428A872EC9}" presName="space" presStyleCnt="0"/>
      <dgm:spPr/>
    </dgm:pt>
    <dgm:pt modelId="{328F7009-0499-4038-9FA9-A3D14BC63A2E}" type="pres">
      <dgm:prSet presAssocID="{EEE33346-8F48-4BFD-9411-1FB2B1F6DC4F}" presName="composite" presStyleCnt="0"/>
      <dgm:spPr/>
    </dgm:pt>
    <dgm:pt modelId="{E8C044CE-FDC1-4F4E-9FC0-FCDCBBE25A49}" type="pres">
      <dgm:prSet presAssocID="{EEE33346-8F48-4BFD-9411-1FB2B1F6DC4F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95ECC203-0D41-4197-8649-581A77441E3D}" type="pres">
      <dgm:prSet presAssocID="{EEE33346-8F48-4BFD-9411-1FB2B1F6DC4F}" presName="desTx" presStyleLbl="alignAccFollowNode1" presStyleIdx="1" presStyleCnt="3">
        <dgm:presLayoutVars>
          <dgm:bulletEnabled val="1"/>
        </dgm:presLayoutVars>
      </dgm:prSet>
      <dgm:spPr/>
    </dgm:pt>
    <dgm:pt modelId="{6F335DC1-37EE-4F01-A2B0-A92E01D1A29B}" type="pres">
      <dgm:prSet presAssocID="{140C5AED-1FD5-46FA-900F-E23FC4BAEC30}" presName="space" presStyleCnt="0"/>
      <dgm:spPr/>
    </dgm:pt>
    <dgm:pt modelId="{41A519D5-4918-4B83-BBAE-F33E98FBFE96}" type="pres">
      <dgm:prSet presAssocID="{55E9991A-BE34-41BF-A176-B4241CF16D22}" presName="composite" presStyleCnt="0"/>
      <dgm:spPr/>
    </dgm:pt>
    <dgm:pt modelId="{7224BDC8-DC6E-4C96-BA18-ADC2D8CE8850}" type="pres">
      <dgm:prSet presAssocID="{55E9991A-BE34-41BF-A176-B4241CF16D22}" presName="parTx" presStyleLbl="alignNode1" presStyleIdx="2" presStyleCnt="3" custLinFactNeighborX="0">
        <dgm:presLayoutVars>
          <dgm:chMax val="0"/>
          <dgm:chPref val="0"/>
          <dgm:bulletEnabled val="1"/>
        </dgm:presLayoutVars>
      </dgm:prSet>
      <dgm:spPr/>
    </dgm:pt>
    <dgm:pt modelId="{404A15D8-787A-4467-B007-1D94CE5BF7CF}" type="pres">
      <dgm:prSet presAssocID="{55E9991A-BE34-41BF-A176-B4241CF16D22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7517BF0A-DEDE-4C55-B396-10F2A11474E9}" srcId="{55E9991A-BE34-41BF-A176-B4241CF16D22}" destId="{4A6060EE-5AD0-4854-80D8-CDF667C39E85}" srcOrd="0" destOrd="0" parTransId="{D829D5FB-24DA-4FA3-976B-058CDB69767B}" sibTransId="{0D677026-DD9F-4D91-89BF-5C6B9250C97F}"/>
    <dgm:cxn modelId="{F88ED90B-7F3E-4CD1-A39B-B1A0D875971E}" srcId="{55E9991A-BE34-41BF-A176-B4241CF16D22}" destId="{47253EFE-6743-4F71-81F0-776F289823CC}" srcOrd="1" destOrd="0" parTransId="{55A61D84-7DAA-41F2-86BC-8D2251E1B4F0}" sibTransId="{6BF9AD6B-DD56-4027-A933-93B1E9BF9850}"/>
    <dgm:cxn modelId="{AD760E13-5EED-489C-8CA6-F46DDDFF98E6}" type="presOf" srcId="{47253EFE-6743-4F71-81F0-776F289823CC}" destId="{404A15D8-787A-4467-B007-1D94CE5BF7CF}" srcOrd="0" destOrd="1" presId="urn:microsoft.com/office/officeart/2005/8/layout/hList1"/>
    <dgm:cxn modelId="{74028115-AAC7-481C-9EF0-949CF0A7CEB9}" type="presOf" srcId="{188E5136-944E-4E11-9CC9-B980917BB0F9}" destId="{64527887-1766-46ED-A480-45CD2497B2F9}" srcOrd="0" destOrd="0" presId="urn:microsoft.com/office/officeart/2005/8/layout/hList1"/>
    <dgm:cxn modelId="{8B88591E-6906-4588-93AE-149FDE084866}" type="presOf" srcId="{FBFADFC7-7395-422F-B0C9-39E219BB1527}" destId="{95ECC203-0D41-4197-8649-581A77441E3D}" srcOrd="0" destOrd="1" presId="urn:microsoft.com/office/officeart/2005/8/layout/hList1"/>
    <dgm:cxn modelId="{AE55FC1F-4510-4C86-8D56-2CAAC5AC0930}" srcId="{EEE33346-8F48-4BFD-9411-1FB2B1F6DC4F}" destId="{FBFADFC7-7395-422F-B0C9-39E219BB1527}" srcOrd="1" destOrd="0" parTransId="{ADC745ED-2865-4C42-980A-7E6C03B04B82}" sibTransId="{A49E46E1-334C-4DBE-9CC4-0FA935DB8FC6}"/>
    <dgm:cxn modelId="{1A700431-0BC7-4944-BF88-4D51A95EB462}" type="presOf" srcId="{1DC34091-FD44-429F-BB50-77FF2B991B93}" destId="{404A15D8-787A-4467-B007-1D94CE5BF7CF}" srcOrd="0" destOrd="2" presId="urn:microsoft.com/office/officeart/2005/8/layout/hList1"/>
    <dgm:cxn modelId="{B5CEDF34-1C3F-4897-9148-A1F0507FD49C}" srcId="{898A3295-85F7-4702-8AE0-13A67DF5D286}" destId="{705DC179-F21F-4B70-B31F-72008C701006}" srcOrd="1" destOrd="0" parTransId="{9D3CB0FA-5C74-4824-9592-FD5173B9E2FC}" sibTransId="{C05E6846-0622-48EE-9008-C3AE9061BC16}"/>
    <dgm:cxn modelId="{D8649035-C48A-42EF-8BBC-426FD404D1FA}" srcId="{188E5136-944E-4E11-9CC9-B980917BB0F9}" destId="{898A3295-85F7-4702-8AE0-13A67DF5D286}" srcOrd="0" destOrd="0" parTransId="{6ACB06BC-33AB-4172-B04D-9F29B1A24DE6}" sibTransId="{9D1204F2-56F3-4D7C-8AFA-A5428A872EC9}"/>
    <dgm:cxn modelId="{90051F41-ABA7-45EF-8F65-8C847283A71C}" srcId="{EEE33346-8F48-4BFD-9411-1FB2B1F6DC4F}" destId="{68485A9A-F0B6-4E5B-8293-39097169E54C}" srcOrd="0" destOrd="0" parTransId="{5D8A6F25-5629-4A43-AAFF-60C555B3DD63}" sibTransId="{F97F5434-6986-4658-8DD3-EA9D06D3EACE}"/>
    <dgm:cxn modelId="{4A1B366B-580E-4B5F-8300-57C19A7812BF}" type="presOf" srcId="{68485A9A-F0B6-4E5B-8293-39097169E54C}" destId="{95ECC203-0D41-4197-8649-581A77441E3D}" srcOrd="0" destOrd="0" presId="urn:microsoft.com/office/officeart/2005/8/layout/hList1"/>
    <dgm:cxn modelId="{7C12AC71-48C4-4A99-98D8-1C5D72F85F53}" srcId="{898A3295-85F7-4702-8AE0-13A67DF5D286}" destId="{8444D6FA-C0BA-4D45-AE80-B98C4D598B4B}" srcOrd="0" destOrd="0" parTransId="{826083C2-A563-477F-86C0-551A13058552}" sibTransId="{E2ABADF1-72E2-44FB-87F2-5F84C2AD830B}"/>
    <dgm:cxn modelId="{8AC13173-EDB8-4FB2-BCB8-53EA9EA975D3}" srcId="{55E9991A-BE34-41BF-A176-B4241CF16D22}" destId="{1DC34091-FD44-429F-BB50-77FF2B991B93}" srcOrd="2" destOrd="0" parTransId="{77C98A00-53B7-41D4-ADEF-C010C7DF1E1C}" sibTransId="{5D8DB0B4-3575-46A5-B3BB-189BABCDA0BF}"/>
    <dgm:cxn modelId="{C5C91974-AC9E-4FB5-A5E2-355D6D6A454F}" type="presOf" srcId="{55E9991A-BE34-41BF-A176-B4241CF16D22}" destId="{7224BDC8-DC6E-4C96-BA18-ADC2D8CE8850}" srcOrd="0" destOrd="0" presId="urn:microsoft.com/office/officeart/2005/8/layout/hList1"/>
    <dgm:cxn modelId="{39CCC758-FBAA-42BD-B3AA-E06499D72697}" type="presOf" srcId="{705DC179-F21F-4B70-B31F-72008C701006}" destId="{F1B61BD2-ECAC-4CEE-BC98-870422A28081}" srcOrd="0" destOrd="1" presId="urn:microsoft.com/office/officeart/2005/8/layout/hList1"/>
    <dgm:cxn modelId="{E256E97C-75F8-4722-90C4-9F66CFBD6C64}" srcId="{188E5136-944E-4E11-9CC9-B980917BB0F9}" destId="{55E9991A-BE34-41BF-A176-B4241CF16D22}" srcOrd="2" destOrd="0" parTransId="{464589DC-B7F4-4CE5-B4F4-03959C957004}" sibTransId="{6AA9B4A5-FAF5-40A1-92A4-BA7CADF65A22}"/>
    <dgm:cxn modelId="{D6F56787-1668-472B-A741-3931EA2F73EA}" type="presOf" srcId="{898A3295-85F7-4702-8AE0-13A67DF5D286}" destId="{CD27DB19-08D0-4EC0-AFB6-7F0AC763CB5E}" srcOrd="0" destOrd="0" presId="urn:microsoft.com/office/officeart/2005/8/layout/hList1"/>
    <dgm:cxn modelId="{B27B36B7-B065-4EE3-A331-99DF3DE4A128}" type="presOf" srcId="{4A6060EE-5AD0-4854-80D8-CDF667C39E85}" destId="{404A15D8-787A-4467-B007-1D94CE5BF7CF}" srcOrd="0" destOrd="0" presId="urn:microsoft.com/office/officeart/2005/8/layout/hList1"/>
    <dgm:cxn modelId="{2436DAB9-9A7B-43A3-A1FB-5DF5BAE8E9A7}" srcId="{188E5136-944E-4E11-9CC9-B980917BB0F9}" destId="{EEE33346-8F48-4BFD-9411-1FB2B1F6DC4F}" srcOrd="1" destOrd="0" parTransId="{53921209-D879-464B-B00D-A1F51E2195C4}" sibTransId="{140C5AED-1FD5-46FA-900F-E23FC4BAEC30}"/>
    <dgm:cxn modelId="{7B1CA6DD-9F6D-4D52-9DA1-C7B7B4527207}" type="presOf" srcId="{EEE33346-8F48-4BFD-9411-1FB2B1F6DC4F}" destId="{E8C044CE-FDC1-4F4E-9FC0-FCDCBBE25A49}" srcOrd="0" destOrd="0" presId="urn:microsoft.com/office/officeart/2005/8/layout/hList1"/>
    <dgm:cxn modelId="{DC322DFC-91EF-4E24-A6FC-C6C36882BD5E}" type="presOf" srcId="{8444D6FA-C0BA-4D45-AE80-B98C4D598B4B}" destId="{F1B61BD2-ECAC-4CEE-BC98-870422A28081}" srcOrd="0" destOrd="0" presId="urn:microsoft.com/office/officeart/2005/8/layout/hList1"/>
    <dgm:cxn modelId="{BD8DC86C-9562-4E56-BF2C-28BB734B352E}" type="presParOf" srcId="{64527887-1766-46ED-A480-45CD2497B2F9}" destId="{D8A52FB8-F589-4DC0-8E08-BF5FCE215EF1}" srcOrd="0" destOrd="0" presId="urn:microsoft.com/office/officeart/2005/8/layout/hList1"/>
    <dgm:cxn modelId="{2C9FF540-A30C-4273-B683-71AA7C73AF36}" type="presParOf" srcId="{D8A52FB8-F589-4DC0-8E08-BF5FCE215EF1}" destId="{CD27DB19-08D0-4EC0-AFB6-7F0AC763CB5E}" srcOrd="0" destOrd="0" presId="urn:microsoft.com/office/officeart/2005/8/layout/hList1"/>
    <dgm:cxn modelId="{BA7839D5-6B0D-49B1-A3C1-E75DEC4E8C7C}" type="presParOf" srcId="{D8A52FB8-F589-4DC0-8E08-BF5FCE215EF1}" destId="{F1B61BD2-ECAC-4CEE-BC98-870422A28081}" srcOrd="1" destOrd="0" presId="urn:microsoft.com/office/officeart/2005/8/layout/hList1"/>
    <dgm:cxn modelId="{95ADAFEC-70AB-4313-9C9D-05D8137A6151}" type="presParOf" srcId="{64527887-1766-46ED-A480-45CD2497B2F9}" destId="{DB0958A1-480B-4180-9170-CE314DC525D9}" srcOrd="1" destOrd="0" presId="urn:microsoft.com/office/officeart/2005/8/layout/hList1"/>
    <dgm:cxn modelId="{1BE7B23C-282F-42A6-BE6F-DFA0B29779E9}" type="presParOf" srcId="{64527887-1766-46ED-A480-45CD2497B2F9}" destId="{328F7009-0499-4038-9FA9-A3D14BC63A2E}" srcOrd="2" destOrd="0" presId="urn:microsoft.com/office/officeart/2005/8/layout/hList1"/>
    <dgm:cxn modelId="{B4D6C635-45E2-47A1-85F3-BF8A84F4CE58}" type="presParOf" srcId="{328F7009-0499-4038-9FA9-A3D14BC63A2E}" destId="{E8C044CE-FDC1-4F4E-9FC0-FCDCBBE25A49}" srcOrd="0" destOrd="0" presId="urn:microsoft.com/office/officeart/2005/8/layout/hList1"/>
    <dgm:cxn modelId="{FE5C48A9-B60E-489C-A354-B732B3D83589}" type="presParOf" srcId="{328F7009-0499-4038-9FA9-A3D14BC63A2E}" destId="{95ECC203-0D41-4197-8649-581A77441E3D}" srcOrd="1" destOrd="0" presId="urn:microsoft.com/office/officeart/2005/8/layout/hList1"/>
    <dgm:cxn modelId="{047337A2-375B-4A84-921F-EDC299AF09A8}" type="presParOf" srcId="{64527887-1766-46ED-A480-45CD2497B2F9}" destId="{6F335DC1-37EE-4F01-A2B0-A92E01D1A29B}" srcOrd="3" destOrd="0" presId="urn:microsoft.com/office/officeart/2005/8/layout/hList1"/>
    <dgm:cxn modelId="{62744B3E-9EF5-4623-89A7-D7ABB99A9830}" type="presParOf" srcId="{64527887-1766-46ED-A480-45CD2497B2F9}" destId="{41A519D5-4918-4B83-BBAE-F33E98FBFE96}" srcOrd="4" destOrd="0" presId="urn:microsoft.com/office/officeart/2005/8/layout/hList1"/>
    <dgm:cxn modelId="{4F89EC6B-D37B-4700-B5CA-CEEA34CE5614}" type="presParOf" srcId="{41A519D5-4918-4B83-BBAE-F33E98FBFE96}" destId="{7224BDC8-DC6E-4C96-BA18-ADC2D8CE8850}" srcOrd="0" destOrd="0" presId="urn:microsoft.com/office/officeart/2005/8/layout/hList1"/>
    <dgm:cxn modelId="{B4604CA5-B29A-413B-9F14-1DBD5DCB7EE1}" type="presParOf" srcId="{41A519D5-4918-4B83-BBAE-F33E98FBFE96}" destId="{404A15D8-787A-4467-B007-1D94CE5BF7C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A399C4E-5A85-47F8-A111-FF7930D92393}">
      <dgm:prSet phldrT="[Text]"/>
      <dgm:spPr/>
      <dgm:t>
        <a:bodyPr/>
        <a:lstStyle/>
        <a:p>
          <a:r>
            <a:rPr lang="zh-CN" altLang="en-US" dirty="0"/>
            <a:t>分拣中心</a:t>
          </a:r>
          <a:endParaRPr lang="en-US" dirty="0"/>
        </a:p>
      </dgm:t>
    </dgm:pt>
    <dgm:pt modelId="{9A66BEED-FBFF-4882-947B-9BA37AA31931}" type="parTrans" cxnId="{60950209-28C7-40CF-B697-C8F6AFE5BB6E}">
      <dgm:prSet/>
      <dgm:spPr/>
      <dgm:t>
        <a:bodyPr/>
        <a:lstStyle/>
        <a:p>
          <a:endParaRPr lang="en-US"/>
        </a:p>
      </dgm:t>
    </dgm:pt>
    <dgm:pt modelId="{5EFBBC47-C8DA-4586-8DE4-178849D15214}" type="sibTrans" cxnId="{60950209-28C7-40CF-B697-C8F6AFE5BB6E}">
      <dgm:prSet/>
      <dgm:spPr/>
      <dgm:t>
        <a:bodyPr/>
        <a:lstStyle/>
        <a:p>
          <a:endParaRPr lang="en-US"/>
        </a:p>
      </dgm:t>
    </dgm:pt>
    <dgm:pt modelId="{B264D95B-68BE-478D-B710-62C93392466E}" type="asst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连锁机构</a:t>
          </a:r>
          <a:endParaRPr lang="en-US" dirty="0"/>
        </a:p>
      </dgm:t>
    </dgm:pt>
    <dgm:pt modelId="{12B00827-0700-42F3-92D7-5658FD0BF153}" type="parTrans" cxnId="{6EADD86C-C2AC-4370-A941-354D5CD09477}">
      <dgm:prSet/>
      <dgm:spPr/>
      <dgm:t>
        <a:bodyPr/>
        <a:lstStyle/>
        <a:p>
          <a:endParaRPr lang="en-US"/>
        </a:p>
      </dgm:t>
    </dgm:pt>
    <dgm:pt modelId="{81C8BD7B-4C89-4E58-8C38-D16B0E43E1AD}" type="sibTrans" cxnId="{6EADD86C-C2AC-4370-A941-354D5CD09477}">
      <dgm:prSet/>
      <dgm:spPr/>
      <dgm:t>
        <a:bodyPr/>
        <a:lstStyle/>
        <a:p>
          <a:endParaRPr lang="en-US"/>
        </a:p>
      </dgm:t>
    </dgm:pt>
    <dgm:pt modelId="{8BFBF2F0-D6B7-4611-A507-E9AB03609222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连锁前店</a:t>
          </a:r>
          <a:endParaRPr lang="en-US" dirty="0"/>
        </a:p>
      </dgm:t>
    </dgm:pt>
    <dgm:pt modelId="{60C3B876-B607-4385-8DE5-61A3F14CA683}" type="parTrans" cxnId="{3433D879-A6E0-4F01-AF5B-7240732D9EE5}">
      <dgm:prSet/>
      <dgm:spPr/>
      <dgm:t>
        <a:bodyPr/>
        <a:lstStyle/>
        <a:p>
          <a:endParaRPr lang="en-US"/>
        </a:p>
      </dgm:t>
    </dgm:pt>
    <dgm:pt modelId="{302B76A6-B82A-40F8-AB27-9CFBF4628DBD}" type="sibTrans" cxnId="{3433D879-A6E0-4F01-AF5B-7240732D9EE5}">
      <dgm:prSet/>
      <dgm:spPr/>
      <dgm:t>
        <a:bodyPr/>
        <a:lstStyle/>
        <a:p>
          <a:endParaRPr lang="en-US"/>
        </a:p>
      </dgm:t>
    </dgm:pt>
    <dgm:pt modelId="{D77D7EA8-395F-4F6F-8355-73BC839CF415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无人微店</a:t>
          </a:r>
          <a:endParaRPr lang="en-US" dirty="0"/>
        </a:p>
      </dgm:t>
    </dgm:pt>
    <dgm:pt modelId="{9CD538B7-88DB-46DF-9D54-890C5C43A4DC}" type="parTrans" cxnId="{6F8C52A2-BFC7-4679-93E9-26BECB0239B6}">
      <dgm:prSet/>
      <dgm:spPr/>
      <dgm:t>
        <a:bodyPr/>
        <a:lstStyle/>
        <a:p>
          <a:endParaRPr lang="en-US"/>
        </a:p>
      </dgm:t>
    </dgm:pt>
    <dgm:pt modelId="{2701DE1D-C638-44BA-8260-2FEDDF41CA4D}" type="sibTrans" cxnId="{6F8C52A2-BFC7-4679-93E9-26BECB0239B6}">
      <dgm:prSet/>
      <dgm:spPr/>
      <dgm:t>
        <a:bodyPr/>
        <a:lstStyle/>
        <a:p>
          <a:endParaRPr lang="en-US"/>
        </a:p>
      </dgm:t>
    </dgm:pt>
    <dgm:pt modelId="{0C075277-9893-43E2-97B9-541932FF7A1F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零售店、摊主</a:t>
          </a:r>
          <a:endParaRPr lang="en-US" dirty="0"/>
        </a:p>
      </dgm:t>
    </dgm:pt>
    <dgm:pt modelId="{3977638D-8B98-40F3-8B80-E9135A146B1A}" type="parTrans" cxnId="{61AE1297-BB91-4F8E-982F-885D8337CBB8}">
      <dgm:prSet/>
      <dgm:spPr/>
      <dgm:t>
        <a:bodyPr/>
        <a:lstStyle/>
        <a:p>
          <a:endParaRPr lang="en-US"/>
        </a:p>
      </dgm:t>
    </dgm:pt>
    <dgm:pt modelId="{77C49C77-F807-4C10-AC1E-6236839BE26E}" type="sibTrans" cxnId="{61AE1297-BB91-4F8E-982F-885D8337CBB8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平台管理和供销管理</a:t>
          </a:r>
          <a:endParaRPr lang="en-US" dirty="0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FF4863AF-AD02-4084-92B5-B58043AA1847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其他形式</a:t>
          </a:r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F69022A9-6865-4B34-814A-C71DA05A089D}" type="pres">
      <dgm:prSet presAssocID="{47DC3356-C7A2-44F6-B44D-5879031FDE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E80FBDD-87CD-4B59-BCDD-BC95ABB8E6B3}" type="pres">
      <dgm:prSet presAssocID="{2A399C4E-5A85-47F8-A111-FF7930D92393}" presName="hierRoot1" presStyleCnt="0">
        <dgm:presLayoutVars>
          <dgm:hierBranch val="init"/>
        </dgm:presLayoutVars>
      </dgm:prSet>
      <dgm:spPr/>
    </dgm:pt>
    <dgm:pt modelId="{9A757FD8-771B-46D4-878A-58426FFB9366}" type="pres">
      <dgm:prSet presAssocID="{2A399C4E-5A85-47F8-A111-FF7930D92393}" presName="rootComposite1" presStyleCnt="0"/>
      <dgm:spPr/>
    </dgm:pt>
    <dgm:pt modelId="{7F047A91-EDF9-4137-B443-50AE1C61A6C0}" type="pres">
      <dgm:prSet presAssocID="{2A399C4E-5A85-47F8-A111-FF7930D92393}" presName="rootText1" presStyleLbl="node0" presStyleIdx="0" presStyleCnt="2" custLinFactNeighborX="18928" custLinFactNeighborY="-14912">
        <dgm:presLayoutVars>
          <dgm:chPref val="3"/>
        </dgm:presLayoutVars>
      </dgm:prSet>
      <dgm:spPr/>
    </dgm:pt>
    <dgm:pt modelId="{B366FBD7-5BEA-4215-A717-A2FD1BAD97B6}" type="pres">
      <dgm:prSet presAssocID="{2A399C4E-5A85-47F8-A111-FF7930D92393}" presName="rootConnector1" presStyleLbl="node1" presStyleIdx="0" presStyleCnt="0"/>
      <dgm:spPr/>
    </dgm:pt>
    <dgm:pt modelId="{AF52BEEF-FAAA-43AC-BFF8-8373F0B19E93}" type="pres">
      <dgm:prSet presAssocID="{2A399C4E-5A85-47F8-A111-FF7930D92393}" presName="hierChild2" presStyleCnt="0"/>
      <dgm:spPr/>
    </dgm:pt>
    <dgm:pt modelId="{E1534AAB-91BE-4909-9604-0C50881BA01F}" type="pres">
      <dgm:prSet presAssocID="{2A399C4E-5A85-47F8-A111-FF7930D92393}" presName="hierChild3" presStyleCnt="0"/>
      <dgm:spPr/>
    </dgm:pt>
    <dgm:pt modelId="{D6C11839-AFC2-468B-B6A3-ABC40F9D9F46}" type="pres">
      <dgm:prSet presAssocID="{3E4B9947-2747-4610-B825-BB1CBD9FF4C8}" presName="hierRoot1" presStyleCnt="0">
        <dgm:presLayoutVars>
          <dgm:hierBranch val="init"/>
        </dgm:presLayoutVars>
      </dgm:prSet>
      <dgm:spPr/>
    </dgm:pt>
    <dgm:pt modelId="{0EFD4B29-E2A0-4CCD-ACFA-63E3B9386615}" type="pres">
      <dgm:prSet presAssocID="{3E4B9947-2747-4610-B825-BB1CBD9FF4C8}" presName="rootComposite1" presStyleCnt="0"/>
      <dgm:spPr/>
    </dgm:pt>
    <dgm:pt modelId="{FC115B2A-8693-4513-977E-0EA3DBFB783A}" type="pres">
      <dgm:prSet presAssocID="{3E4B9947-2747-4610-B825-BB1CBD9FF4C8}" presName="rootText1" presStyleLbl="node0" presStyleIdx="1" presStyleCnt="2" custScaleX="140722" custLinFactNeighborY="-13830">
        <dgm:presLayoutVars>
          <dgm:chPref val="3"/>
        </dgm:presLayoutVars>
      </dgm:prSet>
      <dgm:spPr/>
    </dgm:pt>
    <dgm:pt modelId="{4240616F-00E4-489C-9E37-C5F00E3260D5}" type="pres">
      <dgm:prSet presAssocID="{3E4B9947-2747-4610-B825-BB1CBD9FF4C8}" presName="rootConnector1" presStyleLbl="node1" presStyleIdx="0" presStyleCnt="0"/>
      <dgm:spPr/>
    </dgm:pt>
    <dgm:pt modelId="{1F20F92C-3EC8-4DDF-9321-16F8014A3137}" type="pres">
      <dgm:prSet presAssocID="{3E4B9947-2747-4610-B825-BB1CBD9FF4C8}" presName="hierChild2" presStyleCnt="0"/>
      <dgm:spPr/>
    </dgm:pt>
    <dgm:pt modelId="{ADAE7F35-E0F7-485D-8669-6A9F72EE71B0}" type="pres">
      <dgm:prSet presAssocID="{60C3B876-B607-4385-8DE5-61A3F14CA683}" presName="Name37" presStyleLbl="parChTrans1D2" presStyleIdx="0" presStyleCnt="5"/>
      <dgm:spPr/>
    </dgm:pt>
    <dgm:pt modelId="{119A8D89-5A31-4B1B-810A-6E84F2CE08F2}" type="pres">
      <dgm:prSet presAssocID="{8BFBF2F0-D6B7-4611-A507-E9AB03609222}" presName="hierRoot2" presStyleCnt="0">
        <dgm:presLayoutVars>
          <dgm:hierBranch val="init"/>
        </dgm:presLayoutVars>
      </dgm:prSet>
      <dgm:spPr/>
    </dgm:pt>
    <dgm:pt modelId="{01351CD1-3E24-4A63-AF86-C74BFCE1E33F}" type="pres">
      <dgm:prSet presAssocID="{8BFBF2F0-D6B7-4611-A507-E9AB03609222}" presName="rootComposite" presStyleCnt="0"/>
      <dgm:spPr/>
    </dgm:pt>
    <dgm:pt modelId="{3DF3D42B-10A5-4C42-9352-DA02BEB39F7E}" type="pres">
      <dgm:prSet presAssocID="{8BFBF2F0-D6B7-4611-A507-E9AB03609222}" presName="rootText" presStyleLbl="node2" presStyleIdx="0" presStyleCnt="4">
        <dgm:presLayoutVars>
          <dgm:chPref val="3"/>
        </dgm:presLayoutVars>
      </dgm:prSet>
      <dgm:spPr/>
    </dgm:pt>
    <dgm:pt modelId="{9031C1BB-4228-4D36-8B13-5582A2D467A1}" type="pres">
      <dgm:prSet presAssocID="{8BFBF2F0-D6B7-4611-A507-E9AB03609222}" presName="rootConnector" presStyleLbl="node2" presStyleIdx="0" presStyleCnt="4"/>
      <dgm:spPr/>
    </dgm:pt>
    <dgm:pt modelId="{1FD92940-8AF6-445E-B065-E6AE95ED06E5}" type="pres">
      <dgm:prSet presAssocID="{8BFBF2F0-D6B7-4611-A507-E9AB03609222}" presName="hierChild4" presStyleCnt="0"/>
      <dgm:spPr/>
    </dgm:pt>
    <dgm:pt modelId="{00A51485-8D51-437E-AD16-FA76629E12B6}" type="pres">
      <dgm:prSet presAssocID="{8BFBF2F0-D6B7-4611-A507-E9AB03609222}" presName="hierChild5" presStyleCnt="0"/>
      <dgm:spPr/>
    </dgm:pt>
    <dgm:pt modelId="{9BAC7EC6-F72C-4891-B498-FAA5DCAACAF2}" type="pres">
      <dgm:prSet presAssocID="{9CD538B7-88DB-46DF-9D54-890C5C43A4DC}" presName="Name37" presStyleLbl="parChTrans1D2" presStyleIdx="1" presStyleCnt="5"/>
      <dgm:spPr/>
    </dgm:pt>
    <dgm:pt modelId="{12746151-EC53-48A1-9EC6-3581D3FD271E}" type="pres">
      <dgm:prSet presAssocID="{D77D7EA8-395F-4F6F-8355-73BC839CF415}" presName="hierRoot2" presStyleCnt="0">
        <dgm:presLayoutVars>
          <dgm:hierBranch val="init"/>
        </dgm:presLayoutVars>
      </dgm:prSet>
      <dgm:spPr/>
    </dgm:pt>
    <dgm:pt modelId="{531307BA-4E09-4333-8296-8B278A7C131E}" type="pres">
      <dgm:prSet presAssocID="{D77D7EA8-395F-4F6F-8355-73BC839CF415}" presName="rootComposite" presStyleCnt="0"/>
      <dgm:spPr/>
    </dgm:pt>
    <dgm:pt modelId="{748B14F8-8CB1-4898-B353-8AF29D775457}" type="pres">
      <dgm:prSet presAssocID="{D77D7EA8-395F-4F6F-8355-73BC839CF415}" presName="rootText" presStyleLbl="node2" presStyleIdx="1" presStyleCnt="4">
        <dgm:presLayoutVars>
          <dgm:chPref val="3"/>
        </dgm:presLayoutVars>
      </dgm:prSet>
      <dgm:spPr/>
    </dgm:pt>
    <dgm:pt modelId="{AE903D53-0B9F-44DB-855A-88F2993E51B5}" type="pres">
      <dgm:prSet presAssocID="{D77D7EA8-395F-4F6F-8355-73BC839CF415}" presName="rootConnector" presStyleLbl="node2" presStyleIdx="1" presStyleCnt="4"/>
      <dgm:spPr/>
    </dgm:pt>
    <dgm:pt modelId="{A5B54E90-6B91-4954-9869-7BB7CF545DD0}" type="pres">
      <dgm:prSet presAssocID="{D77D7EA8-395F-4F6F-8355-73BC839CF415}" presName="hierChild4" presStyleCnt="0"/>
      <dgm:spPr/>
    </dgm:pt>
    <dgm:pt modelId="{6681315E-6338-4929-A725-6A6357882789}" type="pres">
      <dgm:prSet presAssocID="{D77D7EA8-395F-4F6F-8355-73BC839CF415}" presName="hierChild5" presStyleCnt="0"/>
      <dgm:spPr/>
    </dgm:pt>
    <dgm:pt modelId="{CFDDF9EA-0F9C-40AA-B2DF-DDF5ABF870B0}" type="pres">
      <dgm:prSet presAssocID="{3977638D-8B98-40F3-8B80-E9135A146B1A}" presName="Name37" presStyleLbl="parChTrans1D2" presStyleIdx="2" presStyleCnt="5"/>
      <dgm:spPr/>
    </dgm:pt>
    <dgm:pt modelId="{2E29AAD7-9A9B-4DCE-AE22-04784B262C02}" type="pres">
      <dgm:prSet presAssocID="{0C075277-9893-43E2-97B9-541932FF7A1F}" presName="hierRoot2" presStyleCnt="0">
        <dgm:presLayoutVars>
          <dgm:hierBranch val="init"/>
        </dgm:presLayoutVars>
      </dgm:prSet>
      <dgm:spPr/>
    </dgm:pt>
    <dgm:pt modelId="{B1AD006B-0D6B-435E-B0A9-9960E98C46D3}" type="pres">
      <dgm:prSet presAssocID="{0C075277-9893-43E2-97B9-541932FF7A1F}" presName="rootComposite" presStyleCnt="0"/>
      <dgm:spPr/>
    </dgm:pt>
    <dgm:pt modelId="{D8CC8F86-B120-4ED1-901F-9FC5A8F47111}" type="pres">
      <dgm:prSet presAssocID="{0C075277-9893-43E2-97B9-541932FF7A1F}" presName="rootText" presStyleLbl="node2" presStyleIdx="2" presStyleCnt="4">
        <dgm:presLayoutVars>
          <dgm:chPref val="3"/>
        </dgm:presLayoutVars>
      </dgm:prSet>
      <dgm:spPr/>
    </dgm:pt>
    <dgm:pt modelId="{C0F00531-C0B9-4910-AC18-CD8D1BB9E4D1}" type="pres">
      <dgm:prSet presAssocID="{0C075277-9893-43E2-97B9-541932FF7A1F}" presName="rootConnector" presStyleLbl="node2" presStyleIdx="2" presStyleCnt="4"/>
      <dgm:spPr/>
    </dgm:pt>
    <dgm:pt modelId="{9482D4E4-BD36-4D9A-9DAE-5CD59AF18BAE}" type="pres">
      <dgm:prSet presAssocID="{0C075277-9893-43E2-97B9-541932FF7A1F}" presName="hierChild4" presStyleCnt="0"/>
      <dgm:spPr/>
    </dgm:pt>
    <dgm:pt modelId="{8FD47808-B0C0-422C-B3E9-4D1A25CA89BF}" type="pres">
      <dgm:prSet presAssocID="{0C075277-9893-43E2-97B9-541932FF7A1F}" presName="hierChild5" presStyleCnt="0"/>
      <dgm:spPr/>
    </dgm:pt>
    <dgm:pt modelId="{431B2372-809E-4FE5-8464-F6C535087C88}" type="pres">
      <dgm:prSet presAssocID="{548EA936-922F-4B12-B4C7-B396040ADEAD}" presName="Name37" presStyleLbl="parChTrans1D2" presStyleIdx="3" presStyleCnt="5"/>
      <dgm:spPr/>
    </dgm:pt>
    <dgm:pt modelId="{0B51AC14-B5FD-4260-8FF1-043985A82BAC}" type="pres">
      <dgm:prSet presAssocID="{FF4863AF-AD02-4084-92B5-B58043AA1847}" presName="hierRoot2" presStyleCnt="0">
        <dgm:presLayoutVars>
          <dgm:hierBranch val="init"/>
        </dgm:presLayoutVars>
      </dgm:prSet>
      <dgm:spPr/>
    </dgm:pt>
    <dgm:pt modelId="{1F4C4583-06F2-4985-A57B-778A858DC089}" type="pres">
      <dgm:prSet presAssocID="{FF4863AF-AD02-4084-92B5-B58043AA1847}" presName="rootComposite" presStyleCnt="0"/>
      <dgm:spPr/>
    </dgm:pt>
    <dgm:pt modelId="{13875BC3-8080-4836-9A6F-C8F2D267AC93}" type="pres">
      <dgm:prSet presAssocID="{FF4863AF-AD02-4084-92B5-B58043AA1847}" presName="rootText" presStyleLbl="node2" presStyleIdx="3" presStyleCnt="4">
        <dgm:presLayoutVars>
          <dgm:chPref val="3"/>
        </dgm:presLayoutVars>
      </dgm:prSet>
      <dgm:spPr/>
    </dgm:pt>
    <dgm:pt modelId="{E81D4766-3840-4134-AC22-4E62B4526541}" type="pres">
      <dgm:prSet presAssocID="{FF4863AF-AD02-4084-92B5-B58043AA1847}" presName="rootConnector" presStyleLbl="node2" presStyleIdx="3" presStyleCnt="4"/>
      <dgm:spPr/>
    </dgm:pt>
    <dgm:pt modelId="{A7410D4D-52CC-4DC6-A116-145AB8174044}" type="pres">
      <dgm:prSet presAssocID="{FF4863AF-AD02-4084-92B5-B58043AA1847}" presName="hierChild4" presStyleCnt="0"/>
      <dgm:spPr/>
    </dgm:pt>
    <dgm:pt modelId="{80C9D8EC-3F85-43C3-91FF-E8963A9B9F39}" type="pres">
      <dgm:prSet presAssocID="{FF4863AF-AD02-4084-92B5-B58043AA1847}" presName="hierChild5" presStyleCnt="0"/>
      <dgm:spPr/>
    </dgm:pt>
    <dgm:pt modelId="{4B532276-F571-4FFE-A946-1D7B1973DA25}" type="pres">
      <dgm:prSet presAssocID="{3E4B9947-2747-4610-B825-BB1CBD9FF4C8}" presName="hierChild3" presStyleCnt="0"/>
      <dgm:spPr/>
    </dgm:pt>
    <dgm:pt modelId="{7B7B7A28-F1A7-4709-8CFD-168F5CE95884}" type="pres">
      <dgm:prSet presAssocID="{12B00827-0700-42F3-92D7-5658FD0BF153}" presName="Name111" presStyleLbl="parChTrans1D2" presStyleIdx="4" presStyleCnt="5"/>
      <dgm:spPr/>
    </dgm:pt>
    <dgm:pt modelId="{FFF71303-9936-402D-8D3F-25821224535E}" type="pres">
      <dgm:prSet presAssocID="{B264D95B-68BE-478D-B710-62C93392466E}" presName="hierRoot3" presStyleCnt="0">
        <dgm:presLayoutVars>
          <dgm:hierBranch val="init"/>
        </dgm:presLayoutVars>
      </dgm:prSet>
      <dgm:spPr/>
    </dgm:pt>
    <dgm:pt modelId="{D56B806B-31ED-42DA-BE57-D154DE32374A}" type="pres">
      <dgm:prSet presAssocID="{B264D95B-68BE-478D-B710-62C93392466E}" presName="rootComposite3" presStyleCnt="0"/>
      <dgm:spPr/>
    </dgm:pt>
    <dgm:pt modelId="{B18E484B-8E47-4E52-84C0-AED3F56528D8}" type="pres">
      <dgm:prSet presAssocID="{B264D95B-68BE-478D-B710-62C93392466E}" presName="rootText3" presStyleLbl="asst1" presStyleIdx="0" presStyleCnt="1" custLinFactNeighborY="-29043">
        <dgm:presLayoutVars>
          <dgm:chPref val="3"/>
        </dgm:presLayoutVars>
      </dgm:prSet>
      <dgm:spPr/>
    </dgm:pt>
    <dgm:pt modelId="{9AC124FF-C1C9-48D5-BB29-348DDEB82875}" type="pres">
      <dgm:prSet presAssocID="{B264D95B-68BE-478D-B710-62C93392466E}" presName="rootConnector3" presStyleLbl="asst1" presStyleIdx="0" presStyleCnt="1"/>
      <dgm:spPr/>
    </dgm:pt>
    <dgm:pt modelId="{E2E1900F-04A6-4ABE-9472-FB4487197C07}" type="pres">
      <dgm:prSet presAssocID="{B264D95B-68BE-478D-B710-62C93392466E}" presName="hierChild6" presStyleCnt="0"/>
      <dgm:spPr/>
    </dgm:pt>
    <dgm:pt modelId="{9F32D0C8-A636-4F69-BFE1-30EBDF4640F4}" type="pres">
      <dgm:prSet presAssocID="{B264D95B-68BE-478D-B710-62C93392466E}" presName="hierChild7" presStyleCnt="0"/>
      <dgm:spPr/>
    </dgm:pt>
  </dgm:ptLst>
  <dgm:cxnLst>
    <dgm:cxn modelId="{C6C3F905-DA14-43F4-81EB-D917AA4DF2BF}" type="presOf" srcId="{B264D95B-68BE-478D-B710-62C93392466E}" destId="{B18E484B-8E47-4E52-84C0-AED3F56528D8}" srcOrd="0" destOrd="0" presId="urn:microsoft.com/office/officeart/2005/8/layout/orgChart1"/>
    <dgm:cxn modelId="{60950209-28C7-40CF-B697-C8F6AFE5BB6E}" srcId="{47DC3356-C7A2-44F6-B44D-5879031FDEC8}" destId="{2A399C4E-5A85-47F8-A111-FF7930D92393}" srcOrd="0" destOrd="0" parTransId="{9A66BEED-FBFF-4882-947B-9BA37AA31931}" sibTransId="{5EFBBC47-C8DA-4586-8DE4-178849D15214}"/>
    <dgm:cxn modelId="{31DBBF12-F5A1-421A-BDB1-33A8C1945E4A}" type="presOf" srcId="{8BFBF2F0-D6B7-4611-A507-E9AB03609222}" destId="{3DF3D42B-10A5-4C42-9352-DA02BEB39F7E}" srcOrd="0" destOrd="0" presId="urn:microsoft.com/office/officeart/2005/8/layout/orgChart1"/>
    <dgm:cxn modelId="{5346821F-2E6E-4AA5-B52E-AF7AD3254E10}" type="presOf" srcId="{47DC3356-C7A2-44F6-B44D-5879031FDEC8}" destId="{F69022A9-6865-4B34-814A-C71DA05A089D}" srcOrd="0" destOrd="0" presId="urn:microsoft.com/office/officeart/2005/8/layout/orgChart1"/>
    <dgm:cxn modelId="{2CE5B426-3AC5-4BA6-A0CF-BB0E9BA542E4}" type="presOf" srcId="{D77D7EA8-395F-4F6F-8355-73BC839CF415}" destId="{AE903D53-0B9F-44DB-855A-88F2993E51B5}" srcOrd="1" destOrd="0" presId="urn:microsoft.com/office/officeart/2005/8/layout/orgChart1"/>
    <dgm:cxn modelId="{589AAA43-BE88-4EDF-BFC6-D9FA233ACFEB}" type="presOf" srcId="{60C3B876-B607-4385-8DE5-61A3F14CA683}" destId="{ADAE7F35-E0F7-485D-8669-6A9F72EE71B0}" srcOrd="0" destOrd="0" presId="urn:microsoft.com/office/officeart/2005/8/layout/orgChart1"/>
    <dgm:cxn modelId="{F9F8B267-03C6-4A9B-86A7-4E529E74559E}" type="presOf" srcId="{548EA936-922F-4B12-B4C7-B396040ADEAD}" destId="{431B2372-809E-4FE5-8464-F6C535087C88}" srcOrd="0" destOrd="0" presId="urn:microsoft.com/office/officeart/2005/8/layout/orgChart1"/>
    <dgm:cxn modelId="{5E2E344B-7560-4463-88E0-E8BC09D817B9}" type="presOf" srcId="{FF4863AF-AD02-4084-92B5-B58043AA1847}" destId="{13875BC3-8080-4836-9A6F-C8F2D267AC93}" srcOrd="0" destOrd="0" presId="urn:microsoft.com/office/officeart/2005/8/layout/orgChart1"/>
    <dgm:cxn modelId="{6EADD86C-C2AC-4370-A941-354D5CD09477}" srcId="{3E4B9947-2747-4610-B825-BB1CBD9FF4C8}" destId="{B264D95B-68BE-478D-B710-62C93392466E}" srcOrd="0" destOrd="0" parTransId="{12B00827-0700-42F3-92D7-5658FD0BF153}" sibTransId="{81C8BD7B-4C89-4E58-8C38-D16B0E43E1AD}"/>
    <dgm:cxn modelId="{0D1B9673-FBF5-48AF-98CF-F139673FCAFC}" type="presOf" srcId="{0C075277-9893-43E2-97B9-541932FF7A1F}" destId="{C0F00531-C0B9-4910-AC18-CD8D1BB9E4D1}" srcOrd="1" destOrd="0" presId="urn:microsoft.com/office/officeart/2005/8/layout/orgChart1"/>
    <dgm:cxn modelId="{CD4C5E78-4D9B-496B-ABAF-F2B7A5026A56}" type="presOf" srcId="{3977638D-8B98-40F3-8B80-E9135A146B1A}" destId="{CFDDF9EA-0F9C-40AA-B2DF-DDF5ABF870B0}" srcOrd="0" destOrd="0" presId="urn:microsoft.com/office/officeart/2005/8/layout/orgChart1"/>
    <dgm:cxn modelId="{3433D879-A6E0-4F01-AF5B-7240732D9EE5}" srcId="{3E4B9947-2747-4610-B825-BB1CBD9FF4C8}" destId="{8BFBF2F0-D6B7-4611-A507-E9AB03609222}" srcOrd="1" destOrd="0" parTransId="{60C3B876-B607-4385-8DE5-61A3F14CA683}" sibTransId="{302B76A6-B82A-40F8-AB27-9CFBF4628DBD}"/>
    <dgm:cxn modelId="{55FBEA5A-8035-4BFB-8911-D652349DFF4F}" srcId="{3E4B9947-2747-4610-B825-BB1CBD9FF4C8}" destId="{FF4863AF-AD02-4084-92B5-B58043AA1847}" srcOrd="4" destOrd="0" parTransId="{548EA936-922F-4B12-B4C7-B396040ADEAD}" sibTransId="{6F1FA1D8-92B5-4537-BCDD-BD4781633321}"/>
    <dgm:cxn modelId="{AC01B781-9508-419D-92FF-194364F7F39B}" type="presOf" srcId="{2A399C4E-5A85-47F8-A111-FF7930D92393}" destId="{7F047A91-EDF9-4137-B443-50AE1C61A6C0}" srcOrd="0" destOrd="0" presId="urn:microsoft.com/office/officeart/2005/8/layout/orgChart1"/>
    <dgm:cxn modelId="{0E23238D-2AAD-49A0-9184-4704B7AD6987}" type="presOf" srcId="{B264D95B-68BE-478D-B710-62C93392466E}" destId="{9AC124FF-C1C9-48D5-BB29-348DDEB82875}" srcOrd="1" destOrd="0" presId="urn:microsoft.com/office/officeart/2005/8/layout/orgChart1"/>
    <dgm:cxn modelId="{6839358E-E242-4660-961D-191689C28A17}" type="presOf" srcId="{9CD538B7-88DB-46DF-9D54-890C5C43A4DC}" destId="{9BAC7EC6-F72C-4891-B498-FAA5DCAACAF2}" srcOrd="0" destOrd="0" presId="urn:microsoft.com/office/officeart/2005/8/layout/orgChart1"/>
    <dgm:cxn modelId="{FADB7196-77AE-48A3-ADCD-27A86436ED7F}" type="presOf" srcId="{2A399C4E-5A85-47F8-A111-FF7930D92393}" destId="{B366FBD7-5BEA-4215-A717-A2FD1BAD97B6}" srcOrd="1" destOrd="0" presId="urn:microsoft.com/office/officeart/2005/8/layout/orgChart1"/>
    <dgm:cxn modelId="{61AE1297-BB91-4F8E-982F-885D8337CBB8}" srcId="{3E4B9947-2747-4610-B825-BB1CBD9FF4C8}" destId="{0C075277-9893-43E2-97B9-541932FF7A1F}" srcOrd="3" destOrd="0" parTransId="{3977638D-8B98-40F3-8B80-E9135A146B1A}" sibTransId="{77C49C77-F807-4C10-AC1E-6236839BE26E}"/>
    <dgm:cxn modelId="{0000A899-BD5D-48C7-9DE9-AED5BD74E2A3}" type="presOf" srcId="{8BFBF2F0-D6B7-4611-A507-E9AB03609222}" destId="{9031C1BB-4228-4D36-8B13-5582A2D467A1}" srcOrd="1" destOrd="0" presId="urn:microsoft.com/office/officeart/2005/8/layout/orgChart1"/>
    <dgm:cxn modelId="{6F8C52A2-BFC7-4679-93E9-26BECB0239B6}" srcId="{3E4B9947-2747-4610-B825-BB1CBD9FF4C8}" destId="{D77D7EA8-395F-4F6F-8355-73BC839CF415}" srcOrd="2" destOrd="0" parTransId="{9CD538B7-88DB-46DF-9D54-890C5C43A4DC}" sibTransId="{2701DE1D-C638-44BA-8260-2FEDDF41CA4D}"/>
    <dgm:cxn modelId="{94E20EA8-5D9A-4E21-BEC0-6D0744708005}" type="presOf" srcId="{3E4B9947-2747-4610-B825-BB1CBD9FF4C8}" destId="{FC115B2A-8693-4513-977E-0EA3DBFB783A}" srcOrd="0" destOrd="0" presId="urn:microsoft.com/office/officeart/2005/8/layout/orgChart1"/>
    <dgm:cxn modelId="{50C728B3-99B1-4DD4-A1ED-74F8C7C2B0C0}" type="presOf" srcId="{3E4B9947-2747-4610-B825-BB1CBD9FF4C8}" destId="{4240616F-00E4-489C-9E37-C5F00E3260D5}" srcOrd="1" destOrd="0" presId="urn:microsoft.com/office/officeart/2005/8/layout/orgChart1"/>
    <dgm:cxn modelId="{0EB7A0BA-61E1-447D-A3D7-C424EEF08064}" type="presOf" srcId="{D77D7EA8-395F-4F6F-8355-73BC839CF415}" destId="{748B14F8-8CB1-4898-B353-8AF29D775457}" srcOrd="0" destOrd="0" presId="urn:microsoft.com/office/officeart/2005/8/layout/orgChart1"/>
    <dgm:cxn modelId="{21C9DEE1-9927-4E6E-8EC7-E2ABAEC03335}" srcId="{47DC3356-C7A2-44F6-B44D-5879031FDEC8}" destId="{3E4B9947-2747-4610-B825-BB1CBD9FF4C8}" srcOrd="1" destOrd="0" parTransId="{61DD9CE1-EC1C-4BA3-BC58-0D2FAC882173}" sibTransId="{BF84AB0D-EBA8-42A2-BAA9-CC9FA762BAE8}"/>
    <dgm:cxn modelId="{85FD71F0-B6FC-40EE-BADE-DBE35200806A}" type="presOf" srcId="{FF4863AF-AD02-4084-92B5-B58043AA1847}" destId="{E81D4766-3840-4134-AC22-4E62B4526541}" srcOrd="1" destOrd="0" presId="urn:microsoft.com/office/officeart/2005/8/layout/orgChart1"/>
    <dgm:cxn modelId="{5BA389F5-D79C-4ACB-9DD3-2994A0F1A7E9}" type="presOf" srcId="{0C075277-9893-43E2-97B9-541932FF7A1F}" destId="{D8CC8F86-B120-4ED1-901F-9FC5A8F47111}" srcOrd="0" destOrd="0" presId="urn:microsoft.com/office/officeart/2005/8/layout/orgChart1"/>
    <dgm:cxn modelId="{8144F0F6-DDB3-4474-8146-9E64FB780776}" type="presOf" srcId="{12B00827-0700-42F3-92D7-5658FD0BF153}" destId="{7B7B7A28-F1A7-4709-8CFD-168F5CE95884}" srcOrd="0" destOrd="0" presId="urn:microsoft.com/office/officeart/2005/8/layout/orgChart1"/>
    <dgm:cxn modelId="{9C76A9BE-16EE-4F91-AC61-9FDCD9AC6127}" type="presParOf" srcId="{F69022A9-6865-4B34-814A-C71DA05A089D}" destId="{EE80FBDD-87CD-4B59-BCDD-BC95ABB8E6B3}" srcOrd="0" destOrd="0" presId="urn:microsoft.com/office/officeart/2005/8/layout/orgChart1"/>
    <dgm:cxn modelId="{C2C070FF-90C1-4CB3-8FC5-FB667C865FFE}" type="presParOf" srcId="{EE80FBDD-87CD-4B59-BCDD-BC95ABB8E6B3}" destId="{9A757FD8-771B-46D4-878A-58426FFB9366}" srcOrd="0" destOrd="0" presId="urn:microsoft.com/office/officeart/2005/8/layout/orgChart1"/>
    <dgm:cxn modelId="{8F187BF5-49D3-43BE-B6A1-E5A476761546}" type="presParOf" srcId="{9A757FD8-771B-46D4-878A-58426FFB9366}" destId="{7F047A91-EDF9-4137-B443-50AE1C61A6C0}" srcOrd="0" destOrd="0" presId="urn:microsoft.com/office/officeart/2005/8/layout/orgChart1"/>
    <dgm:cxn modelId="{563D40E0-ACE9-43A4-B65F-5026E2D1A703}" type="presParOf" srcId="{9A757FD8-771B-46D4-878A-58426FFB9366}" destId="{B366FBD7-5BEA-4215-A717-A2FD1BAD97B6}" srcOrd="1" destOrd="0" presId="urn:microsoft.com/office/officeart/2005/8/layout/orgChart1"/>
    <dgm:cxn modelId="{CBE1D67D-6E59-4919-BBC9-7EC4AFE43254}" type="presParOf" srcId="{EE80FBDD-87CD-4B59-BCDD-BC95ABB8E6B3}" destId="{AF52BEEF-FAAA-43AC-BFF8-8373F0B19E93}" srcOrd="1" destOrd="0" presId="urn:microsoft.com/office/officeart/2005/8/layout/orgChart1"/>
    <dgm:cxn modelId="{6176B427-3341-43CD-9066-32DC74547560}" type="presParOf" srcId="{EE80FBDD-87CD-4B59-BCDD-BC95ABB8E6B3}" destId="{E1534AAB-91BE-4909-9604-0C50881BA01F}" srcOrd="2" destOrd="0" presId="urn:microsoft.com/office/officeart/2005/8/layout/orgChart1"/>
    <dgm:cxn modelId="{D368F60B-9F78-4788-A9B5-8BDF9BD3E8A0}" type="presParOf" srcId="{F69022A9-6865-4B34-814A-C71DA05A089D}" destId="{D6C11839-AFC2-468B-B6A3-ABC40F9D9F46}" srcOrd="1" destOrd="0" presId="urn:microsoft.com/office/officeart/2005/8/layout/orgChart1"/>
    <dgm:cxn modelId="{4C8DA978-56CC-44D6-85F0-EEAB8DDD7170}" type="presParOf" srcId="{D6C11839-AFC2-468B-B6A3-ABC40F9D9F46}" destId="{0EFD4B29-E2A0-4CCD-ACFA-63E3B9386615}" srcOrd="0" destOrd="0" presId="urn:microsoft.com/office/officeart/2005/8/layout/orgChart1"/>
    <dgm:cxn modelId="{0595D095-1AA8-4F5D-977C-A0520CEE5FDF}" type="presParOf" srcId="{0EFD4B29-E2A0-4CCD-ACFA-63E3B9386615}" destId="{FC115B2A-8693-4513-977E-0EA3DBFB783A}" srcOrd="0" destOrd="0" presId="urn:microsoft.com/office/officeart/2005/8/layout/orgChart1"/>
    <dgm:cxn modelId="{D3C76130-6574-4CBA-BF9F-DD432E0395B2}" type="presParOf" srcId="{0EFD4B29-E2A0-4CCD-ACFA-63E3B9386615}" destId="{4240616F-00E4-489C-9E37-C5F00E3260D5}" srcOrd="1" destOrd="0" presId="urn:microsoft.com/office/officeart/2005/8/layout/orgChart1"/>
    <dgm:cxn modelId="{BD947FEB-FFD7-432F-8C5A-F4DBEFB8FE6B}" type="presParOf" srcId="{D6C11839-AFC2-468B-B6A3-ABC40F9D9F46}" destId="{1F20F92C-3EC8-4DDF-9321-16F8014A3137}" srcOrd="1" destOrd="0" presId="urn:microsoft.com/office/officeart/2005/8/layout/orgChart1"/>
    <dgm:cxn modelId="{21B11936-36BE-43B3-8F8A-4C63AE42381F}" type="presParOf" srcId="{1F20F92C-3EC8-4DDF-9321-16F8014A3137}" destId="{ADAE7F35-E0F7-485D-8669-6A9F72EE71B0}" srcOrd="0" destOrd="0" presId="urn:microsoft.com/office/officeart/2005/8/layout/orgChart1"/>
    <dgm:cxn modelId="{4245280F-F332-439C-8519-93946A303FA5}" type="presParOf" srcId="{1F20F92C-3EC8-4DDF-9321-16F8014A3137}" destId="{119A8D89-5A31-4B1B-810A-6E84F2CE08F2}" srcOrd="1" destOrd="0" presId="urn:microsoft.com/office/officeart/2005/8/layout/orgChart1"/>
    <dgm:cxn modelId="{B22196A6-5534-4C29-A574-DD8A384DD106}" type="presParOf" srcId="{119A8D89-5A31-4B1B-810A-6E84F2CE08F2}" destId="{01351CD1-3E24-4A63-AF86-C74BFCE1E33F}" srcOrd="0" destOrd="0" presId="urn:microsoft.com/office/officeart/2005/8/layout/orgChart1"/>
    <dgm:cxn modelId="{A26481D6-82B3-4297-82DE-1090F235FEA4}" type="presParOf" srcId="{01351CD1-3E24-4A63-AF86-C74BFCE1E33F}" destId="{3DF3D42B-10A5-4C42-9352-DA02BEB39F7E}" srcOrd="0" destOrd="0" presId="urn:microsoft.com/office/officeart/2005/8/layout/orgChart1"/>
    <dgm:cxn modelId="{43E1EC2E-AAA2-4F1E-B12A-5637FE9D75FD}" type="presParOf" srcId="{01351CD1-3E24-4A63-AF86-C74BFCE1E33F}" destId="{9031C1BB-4228-4D36-8B13-5582A2D467A1}" srcOrd="1" destOrd="0" presId="urn:microsoft.com/office/officeart/2005/8/layout/orgChart1"/>
    <dgm:cxn modelId="{23967810-170B-4C5B-B5B2-222A87FBA98B}" type="presParOf" srcId="{119A8D89-5A31-4B1B-810A-6E84F2CE08F2}" destId="{1FD92940-8AF6-445E-B065-E6AE95ED06E5}" srcOrd="1" destOrd="0" presId="urn:microsoft.com/office/officeart/2005/8/layout/orgChart1"/>
    <dgm:cxn modelId="{A9AD7CCC-F4FD-48FB-9B21-A675D2266D18}" type="presParOf" srcId="{119A8D89-5A31-4B1B-810A-6E84F2CE08F2}" destId="{00A51485-8D51-437E-AD16-FA76629E12B6}" srcOrd="2" destOrd="0" presId="urn:microsoft.com/office/officeart/2005/8/layout/orgChart1"/>
    <dgm:cxn modelId="{B172B05F-FA99-4426-B3EB-18E378FF9F4F}" type="presParOf" srcId="{1F20F92C-3EC8-4DDF-9321-16F8014A3137}" destId="{9BAC7EC6-F72C-4891-B498-FAA5DCAACAF2}" srcOrd="2" destOrd="0" presId="urn:microsoft.com/office/officeart/2005/8/layout/orgChart1"/>
    <dgm:cxn modelId="{D22E67E7-0A6A-4460-B70A-1CC13E7E8755}" type="presParOf" srcId="{1F20F92C-3EC8-4DDF-9321-16F8014A3137}" destId="{12746151-EC53-48A1-9EC6-3581D3FD271E}" srcOrd="3" destOrd="0" presId="urn:microsoft.com/office/officeart/2005/8/layout/orgChart1"/>
    <dgm:cxn modelId="{EB603062-AC54-440A-A996-3855EC8C57DA}" type="presParOf" srcId="{12746151-EC53-48A1-9EC6-3581D3FD271E}" destId="{531307BA-4E09-4333-8296-8B278A7C131E}" srcOrd="0" destOrd="0" presId="urn:microsoft.com/office/officeart/2005/8/layout/orgChart1"/>
    <dgm:cxn modelId="{21134E6D-3803-49BF-A03D-B993F9F4552C}" type="presParOf" srcId="{531307BA-4E09-4333-8296-8B278A7C131E}" destId="{748B14F8-8CB1-4898-B353-8AF29D775457}" srcOrd="0" destOrd="0" presId="urn:microsoft.com/office/officeart/2005/8/layout/orgChart1"/>
    <dgm:cxn modelId="{43B47993-93B3-4787-8310-A7BE49002B00}" type="presParOf" srcId="{531307BA-4E09-4333-8296-8B278A7C131E}" destId="{AE903D53-0B9F-44DB-855A-88F2993E51B5}" srcOrd="1" destOrd="0" presId="urn:microsoft.com/office/officeart/2005/8/layout/orgChart1"/>
    <dgm:cxn modelId="{6CF8ABDC-1381-4020-A566-B1BC8DE1BE85}" type="presParOf" srcId="{12746151-EC53-48A1-9EC6-3581D3FD271E}" destId="{A5B54E90-6B91-4954-9869-7BB7CF545DD0}" srcOrd="1" destOrd="0" presId="urn:microsoft.com/office/officeart/2005/8/layout/orgChart1"/>
    <dgm:cxn modelId="{09697DE6-D692-4D44-8E26-751D7F2F9775}" type="presParOf" srcId="{12746151-EC53-48A1-9EC6-3581D3FD271E}" destId="{6681315E-6338-4929-A725-6A6357882789}" srcOrd="2" destOrd="0" presId="urn:microsoft.com/office/officeart/2005/8/layout/orgChart1"/>
    <dgm:cxn modelId="{C4A457FB-4355-4505-8B1A-652955588970}" type="presParOf" srcId="{1F20F92C-3EC8-4DDF-9321-16F8014A3137}" destId="{CFDDF9EA-0F9C-40AA-B2DF-DDF5ABF870B0}" srcOrd="4" destOrd="0" presId="urn:microsoft.com/office/officeart/2005/8/layout/orgChart1"/>
    <dgm:cxn modelId="{E1E9B771-0AF9-4C8C-96AB-C96B5D4013AE}" type="presParOf" srcId="{1F20F92C-3EC8-4DDF-9321-16F8014A3137}" destId="{2E29AAD7-9A9B-4DCE-AE22-04784B262C02}" srcOrd="5" destOrd="0" presId="urn:microsoft.com/office/officeart/2005/8/layout/orgChart1"/>
    <dgm:cxn modelId="{61A0FDCF-D4A9-4B32-B921-4E8EED12A535}" type="presParOf" srcId="{2E29AAD7-9A9B-4DCE-AE22-04784B262C02}" destId="{B1AD006B-0D6B-435E-B0A9-9960E98C46D3}" srcOrd="0" destOrd="0" presId="urn:microsoft.com/office/officeart/2005/8/layout/orgChart1"/>
    <dgm:cxn modelId="{2F8B50F0-AB21-4938-855A-3477BCA1BE85}" type="presParOf" srcId="{B1AD006B-0D6B-435E-B0A9-9960E98C46D3}" destId="{D8CC8F86-B120-4ED1-901F-9FC5A8F47111}" srcOrd="0" destOrd="0" presId="urn:microsoft.com/office/officeart/2005/8/layout/orgChart1"/>
    <dgm:cxn modelId="{104F86EA-26E0-48AC-BC9E-81A40ABEF382}" type="presParOf" srcId="{B1AD006B-0D6B-435E-B0A9-9960E98C46D3}" destId="{C0F00531-C0B9-4910-AC18-CD8D1BB9E4D1}" srcOrd="1" destOrd="0" presId="urn:microsoft.com/office/officeart/2005/8/layout/orgChart1"/>
    <dgm:cxn modelId="{859FEF19-F96C-4ED9-B6D0-5DAB174FCB9C}" type="presParOf" srcId="{2E29AAD7-9A9B-4DCE-AE22-04784B262C02}" destId="{9482D4E4-BD36-4D9A-9DAE-5CD59AF18BAE}" srcOrd="1" destOrd="0" presId="urn:microsoft.com/office/officeart/2005/8/layout/orgChart1"/>
    <dgm:cxn modelId="{F760B289-6C1B-4A61-8228-61DAB9445B5A}" type="presParOf" srcId="{2E29AAD7-9A9B-4DCE-AE22-04784B262C02}" destId="{8FD47808-B0C0-422C-B3E9-4D1A25CA89BF}" srcOrd="2" destOrd="0" presId="urn:microsoft.com/office/officeart/2005/8/layout/orgChart1"/>
    <dgm:cxn modelId="{8ABB028E-6520-4299-8594-49030D59B2D5}" type="presParOf" srcId="{1F20F92C-3EC8-4DDF-9321-16F8014A3137}" destId="{431B2372-809E-4FE5-8464-F6C535087C88}" srcOrd="6" destOrd="0" presId="urn:microsoft.com/office/officeart/2005/8/layout/orgChart1"/>
    <dgm:cxn modelId="{335AE128-0E29-4988-AC6F-BD675A881D2B}" type="presParOf" srcId="{1F20F92C-3EC8-4DDF-9321-16F8014A3137}" destId="{0B51AC14-B5FD-4260-8FF1-043985A82BAC}" srcOrd="7" destOrd="0" presId="urn:microsoft.com/office/officeart/2005/8/layout/orgChart1"/>
    <dgm:cxn modelId="{E6264EA3-D3A6-4580-AE6A-153B13C7DA2B}" type="presParOf" srcId="{0B51AC14-B5FD-4260-8FF1-043985A82BAC}" destId="{1F4C4583-06F2-4985-A57B-778A858DC089}" srcOrd="0" destOrd="0" presId="urn:microsoft.com/office/officeart/2005/8/layout/orgChart1"/>
    <dgm:cxn modelId="{F8A5F585-8295-42F2-ADBE-8B667C12BFC4}" type="presParOf" srcId="{1F4C4583-06F2-4985-A57B-778A858DC089}" destId="{13875BC3-8080-4836-9A6F-C8F2D267AC93}" srcOrd="0" destOrd="0" presId="urn:microsoft.com/office/officeart/2005/8/layout/orgChart1"/>
    <dgm:cxn modelId="{3ABC32DC-F8E1-465F-BC83-84EA4B80E82F}" type="presParOf" srcId="{1F4C4583-06F2-4985-A57B-778A858DC089}" destId="{E81D4766-3840-4134-AC22-4E62B4526541}" srcOrd="1" destOrd="0" presId="urn:microsoft.com/office/officeart/2005/8/layout/orgChart1"/>
    <dgm:cxn modelId="{9DC3D5FD-DF22-430A-BD48-698FFC828E2B}" type="presParOf" srcId="{0B51AC14-B5FD-4260-8FF1-043985A82BAC}" destId="{A7410D4D-52CC-4DC6-A116-145AB8174044}" srcOrd="1" destOrd="0" presId="urn:microsoft.com/office/officeart/2005/8/layout/orgChart1"/>
    <dgm:cxn modelId="{5D231FC3-019F-4CFB-ADCD-F536196A6358}" type="presParOf" srcId="{0B51AC14-B5FD-4260-8FF1-043985A82BAC}" destId="{80C9D8EC-3F85-43C3-91FF-E8963A9B9F39}" srcOrd="2" destOrd="0" presId="urn:microsoft.com/office/officeart/2005/8/layout/orgChart1"/>
    <dgm:cxn modelId="{E13B99FB-801E-4476-A3CE-C93495868C5B}" type="presParOf" srcId="{D6C11839-AFC2-468B-B6A3-ABC40F9D9F46}" destId="{4B532276-F571-4FFE-A946-1D7B1973DA25}" srcOrd="2" destOrd="0" presId="urn:microsoft.com/office/officeart/2005/8/layout/orgChart1"/>
    <dgm:cxn modelId="{C259666B-9F68-429C-AAEF-6627B477C400}" type="presParOf" srcId="{4B532276-F571-4FFE-A946-1D7B1973DA25}" destId="{7B7B7A28-F1A7-4709-8CFD-168F5CE95884}" srcOrd="0" destOrd="0" presId="urn:microsoft.com/office/officeart/2005/8/layout/orgChart1"/>
    <dgm:cxn modelId="{216F8A41-8336-4C9E-B8A5-DECAE2DB02CB}" type="presParOf" srcId="{4B532276-F571-4FFE-A946-1D7B1973DA25}" destId="{FFF71303-9936-402D-8D3F-25821224535E}" srcOrd="1" destOrd="0" presId="urn:microsoft.com/office/officeart/2005/8/layout/orgChart1"/>
    <dgm:cxn modelId="{073B66BE-42D9-40B7-884C-C4A703F87234}" type="presParOf" srcId="{FFF71303-9936-402D-8D3F-25821224535E}" destId="{D56B806B-31ED-42DA-BE57-D154DE32374A}" srcOrd="0" destOrd="0" presId="urn:microsoft.com/office/officeart/2005/8/layout/orgChart1"/>
    <dgm:cxn modelId="{C8A0B333-F98F-4ADB-9DC5-F992D6E1A72A}" type="presParOf" srcId="{D56B806B-31ED-42DA-BE57-D154DE32374A}" destId="{B18E484B-8E47-4E52-84C0-AED3F56528D8}" srcOrd="0" destOrd="0" presId="urn:microsoft.com/office/officeart/2005/8/layout/orgChart1"/>
    <dgm:cxn modelId="{B8E25633-875C-48B7-8369-551903AA5221}" type="presParOf" srcId="{D56B806B-31ED-42DA-BE57-D154DE32374A}" destId="{9AC124FF-C1C9-48D5-BB29-348DDEB82875}" srcOrd="1" destOrd="0" presId="urn:microsoft.com/office/officeart/2005/8/layout/orgChart1"/>
    <dgm:cxn modelId="{FC2DFF8C-A52A-4BDB-8372-A0D90A86FD83}" type="presParOf" srcId="{FFF71303-9936-402D-8D3F-25821224535E}" destId="{E2E1900F-04A6-4ABE-9472-FB4487197C07}" srcOrd="1" destOrd="0" presId="urn:microsoft.com/office/officeart/2005/8/layout/orgChart1"/>
    <dgm:cxn modelId="{73765041-412F-447D-A266-758D000A5837}" type="presParOf" srcId="{FFF71303-9936-402D-8D3F-25821224535E}" destId="{9F32D0C8-A636-4F69-BFE1-30EBDF4640F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F4863AF-AD02-4084-92B5-B58043AA1847}">
      <dgm:prSet phldrT="[Text]"/>
      <dgm:spPr/>
      <dgm:t>
        <a:bodyPr anchor="ctr"/>
        <a:lstStyle/>
        <a:p>
          <a:r>
            <a:rPr lang="zh-CN" altLang="en-US" dirty="0"/>
            <a:t>产源</a:t>
          </a:r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559DF061-DFCC-4430-AA92-C948AB67629A}">
      <dgm:prSet phldrT="[Text]"/>
      <dgm:spPr/>
      <dgm:t>
        <a:bodyPr anchor="ctr"/>
        <a:lstStyle/>
        <a:p>
          <a:r>
            <a:rPr lang="zh-CN" altLang="en-US" dirty="0"/>
            <a:t>消费者</a:t>
          </a:r>
          <a:endParaRPr lang="en-US" dirty="0"/>
        </a:p>
      </dgm:t>
    </dgm:pt>
    <dgm:pt modelId="{4511C0A3-DE86-488E-A6C9-CCC982814626}" type="parTrans" cxnId="{52CDFB75-B1A4-4194-B218-A49DFB7D5844}">
      <dgm:prSet/>
      <dgm:spPr/>
      <dgm:t>
        <a:bodyPr/>
        <a:lstStyle/>
        <a:p>
          <a:endParaRPr lang="en-US"/>
        </a:p>
      </dgm:t>
    </dgm:pt>
    <dgm:pt modelId="{C656FFA8-B978-4461-8EF5-61FC991B1DF6}" type="sibTrans" cxnId="{52CDFB75-B1A4-4194-B218-A49DFB7D5844}">
      <dgm:prSet/>
      <dgm:spPr/>
      <dgm:t>
        <a:bodyPr/>
        <a:lstStyle/>
        <a:p>
          <a:endParaRPr lang="en-US"/>
        </a:p>
      </dgm:t>
    </dgm:pt>
    <dgm:pt modelId="{EC95ACDD-A85B-41DA-9B22-D7475A900BE0}">
      <dgm:prSet phldrT="[Text]"/>
      <dgm:spPr/>
      <dgm:t>
        <a:bodyPr anchor="t"/>
        <a:lstStyle/>
        <a:p>
          <a:r>
            <a:rPr lang="zh-CN" altLang="en-US" dirty="0"/>
            <a:t>销售站</a:t>
          </a:r>
          <a:endParaRPr lang="en-US" dirty="0"/>
        </a:p>
      </dgm:t>
    </dgm:pt>
    <dgm:pt modelId="{3D4973C7-CB9D-40A2-93CC-6B3972550B7B}" type="parTrans" cxnId="{F87702B1-DA75-4545-A5A3-F50602FA62BA}">
      <dgm:prSet/>
      <dgm:spPr/>
      <dgm:t>
        <a:bodyPr/>
        <a:lstStyle/>
        <a:p>
          <a:endParaRPr lang="en-US"/>
        </a:p>
      </dgm:t>
    </dgm:pt>
    <dgm:pt modelId="{7671DAFA-F3BE-4403-9715-6DB23827CA9E}" type="sibTrans" cxnId="{F87702B1-DA75-4545-A5A3-F50602FA62BA}">
      <dgm:prSet/>
      <dgm:spPr/>
      <dgm:t>
        <a:bodyPr/>
        <a:lstStyle/>
        <a:p>
          <a:endParaRPr lang="en-US"/>
        </a:p>
      </dgm:t>
    </dgm:pt>
    <dgm:pt modelId="{278762EF-A2AF-4CA5-8C83-8D2976967BFC}">
      <dgm:prSet phldrT="[Text]"/>
      <dgm:spPr/>
      <dgm:t>
        <a:bodyPr anchor="ctr"/>
        <a:lstStyle/>
        <a:p>
          <a:r>
            <a:rPr lang="zh-CN" altLang="en-US" dirty="0"/>
            <a:t>供应</a:t>
          </a:r>
          <a:br>
            <a:rPr lang="en-US" altLang="zh-CN" dirty="0"/>
          </a:br>
          <a:r>
            <a:rPr lang="zh-CN" altLang="en-US" dirty="0"/>
            <a:t>中心</a:t>
          </a:r>
          <a:endParaRPr lang="en-US" dirty="0"/>
        </a:p>
      </dgm:t>
    </dgm:pt>
    <dgm:pt modelId="{70CDE6A6-DCAF-46F6-8206-277A0B4C4E9F}" type="parTrans" cxnId="{E9A7CE1B-8E1F-4499-9510-05CB666BC289}">
      <dgm:prSet/>
      <dgm:spPr/>
      <dgm:t>
        <a:bodyPr/>
        <a:lstStyle/>
        <a:p>
          <a:endParaRPr lang="en-US"/>
        </a:p>
      </dgm:t>
    </dgm:pt>
    <dgm:pt modelId="{60B70ACF-0D63-4ECA-9ACB-EA00C186988E}" type="sibTrans" cxnId="{E9A7CE1B-8E1F-4499-9510-05CB666BC289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</a:t>
          </a:r>
          <a:endParaRPr lang="en-US" dirty="0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990AA3DB-E8B7-470F-BD67-1146522D4C2C}" type="pres">
      <dgm:prSet presAssocID="{47DC3356-C7A2-44F6-B44D-5879031FDEC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7CB48F-4128-4B16-82F8-110E1B1EB4F5}" type="pres">
      <dgm:prSet presAssocID="{3E4B9947-2747-4610-B825-BB1CBD9FF4C8}" presName="hierRoot1" presStyleCnt="0"/>
      <dgm:spPr/>
    </dgm:pt>
    <dgm:pt modelId="{9566BC2F-223C-4305-896E-0FB4CADC102D}" type="pres">
      <dgm:prSet presAssocID="{3E4B9947-2747-4610-B825-BB1CBD9FF4C8}" presName="composite" presStyleCnt="0"/>
      <dgm:spPr/>
    </dgm:pt>
    <dgm:pt modelId="{E9A82FC5-65DF-40C0-8565-348E2465582E}" type="pres">
      <dgm:prSet presAssocID="{3E4B9947-2747-4610-B825-BB1CBD9FF4C8}" presName="background" presStyleLbl="node0" presStyleIdx="0" presStyleCnt="1"/>
      <dgm:spPr>
        <a:noFill/>
      </dgm:spPr>
    </dgm:pt>
    <dgm:pt modelId="{DC1564C4-8BFB-423B-B016-EDDD6DAB16A6}" type="pres">
      <dgm:prSet presAssocID="{3E4B9947-2747-4610-B825-BB1CBD9FF4C8}" presName="text" presStyleLbl="fgAcc0" presStyleIdx="0" presStyleCnt="1">
        <dgm:presLayoutVars>
          <dgm:chPref val="3"/>
        </dgm:presLayoutVars>
      </dgm:prSet>
      <dgm:spPr/>
    </dgm:pt>
    <dgm:pt modelId="{99831416-CA34-4071-91BD-6FAD6E7303E3}" type="pres">
      <dgm:prSet presAssocID="{3E4B9947-2747-4610-B825-BB1CBD9FF4C8}" presName="hierChild2" presStyleCnt="0"/>
      <dgm:spPr/>
    </dgm:pt>
    <dgm:pt modelId="{5F980C0F-396F-4F0C-97B8-92CD656BF550}" type="pres">
      <dgm:prSet presAssocID="{4511C0A3-DE86-488E-A6C9-CCC982814626}" presName="Name10" presStyleLbl="parChTrans1D2" presStyleIdx="0" presStyleCnt="4"/>
      <dgm:spPr/>
    </dgm:pt>
    <dgm:pt modelId="{060E8111-C009-4E1F-83A0-763D16A83234}" type="pres">
      <dgm:prSet presAssocID="{559DF061-DFCC-4430-AA92-C948AB67629A}" presName="hierRoot2" presStyleCnt="0"/>
      <dgm:spPr/>
    </dgm:pt>
    <dgm:pt modelId="{4B8FF318-7BFE-4B51-BC46-A711E6921D27}" type="pres">
      <dgm:prSet presAssocID="{559DF061-DFCC-4430-AA92-C948AB67629A}" presName="composite2" presStyleCnt="0"/>
      <dgm:spPr/>
    </dgm:pt>
    <dgm:pt modelId="{89D2E633-A732-46A6-8F91-DB04B818BCCD}" type="pres">
      <dgm:prSet presAssocID="{559DF061-DFCC-4430-AA92-C948AB67629A}" presName="background2" presStyleLbl="node2" presStyleIdx="0" presStyleCnt="4"/>
      <dgm:spPr/>
    </dgm:pt>
    <dgm:pt modelId="{B3C7C413-42D8-448B-9DEB-C41145382111}" type="pres">
      <dgm:prSet presAssocID="{559DF061-DFCC-4430-AA92-C948AB67629A}" presName="text2" presStyleLbl="fgAcc2" presStyleIdx="0" presStyleCnt="4" custScaleX="73555" custScaleY="120344">
        <dgm:presLayoutVars>
          <dgm:chPref val="3"/>
        </dgm:presLayoutVars>
      </dgm:prSet>
      <dgm:spPr/>
    </dgm:pt>
    <dgm:pt modelId="{A2BC0ED0-D4B1-407E-BD5C-110FCA2EE614}" type="pres">
      <dgm:prSet presAssocID="{559DF061-DFCC-4430-AA92-C948AB67629A}" presName="hierChild3" presStyleCnt="0"/>
      <dgm:spPr/>
    </dgm:pt>
    <dgm:pt modelId="{6DD7E421-26A4-4F22-AEF8-8366E43ACBCB}" type="pres">
      <dgm:prSet presAssocID="{3D4973C7-CB9D-40A2-93CC-6B3972550B7B}" presName="Name10" presStyleLbl="parChTrans1D2" presStyleIdx="1" presStyleCnt="4"/>
      <dgm:spPr/>
    </dgm:pt>
    <dgm:pt modelId="{393087AB-D556-438B-8A25-1404A102E49C}" type="pres">
      <dgm:prSet presAssocID="{EC95ACDD-A85B-41DA-9B22-D7475A900BE0}" presName="hierRoot2" presStyleCnt="0"/>
      <dgm:spPr/>
    </dgm:pt>
    <dgm:pt modelId="{EBE8F333-BE1E-43B6-9577-86D2329B0857}" type="pres">
      <dgm:prSet presAssocID="{EC95ACDD-A85B-41DA-9B22-D7475A900BE0}" presName="composite2" presStyleCnt="0"/>
      <dgm:spPr/>
    </dgm:pt>
    <dgm:pt modelId="{72BD7B4D-8848-40C8-94ED-7AAEA2B2591B}" type="pres">
      <dgm:prSet presAssocID="{EC95ACDD-A85B-41DA-9B22-D7475A900BE0}" presName="background2" presStyleLbl="node2" presStyleIdx="1" presStyleCnt="4"/>
      <dgm:spPr/>
    </dgm:pt>
    <dgm:pt modelId="{CB9B0B30-E8CB-4254-90A8-CC34EA5507C1}" type="pres">
      <dgm:prSet presAssocID="{EC95ACDD-A85B-41DA-9B22-D7475A900BE0}" presName="text2" presStyleLbl="fgAcc2" presStyleIdx="1" presStyleCnt="4" custScaleX="102310" custScaleY="197273">
        <dgm:presLayoutVars>
          <dgm:chPref val="3"/>
        </dgm:presLayoutVars>
      </dgm:prSet>
      <dgm:spPr/>
    </dgm:pt>
    <dgm:pt modelId="{59A3F1B6-5EC2-47E5-8317-9800CB533562}" type="pres">
      <dgm:prSet presAssocID="{EC95ACDD-A85B-41DA-9B22-D7475A900BE0}" presName="hierChild3" presStyleCnt="0"/>
      <dgm:spPr/>
    </dgm:pt>
    <dgm:pt modelId="{08B7230B-7AEC-4F76-87EF-6B11526068A2}" type="pres">
      <dgm:prSet presAssocID="{70CDE6A6-DCAF-46F6-8206-277A0B4C4E9F}" presName="Name10" presStyleLbl="parChTrans1D2" presStyleIdx="2" presStyleCnt="4"/>
      <dgm:spPr/>
    </dgm:pt>
    <dgm:pt modelId="{C622BD8C-DB89-4633-96BA-AD2516389833}" type="pres">
      <dgm:prSet presAssocID="{278762EF-A2AF-4CA5-8C83-8D2976967BFC}" presName="hierRoot2" presStyleCnt="0"/>
      <dgm:spPr/>
    </dgm:pt>
    <dgm:pt modelId="{731F9003-3736-4856-BDAB-ADE3AEA5355A}" type="pres">
      <dgm:prSet presAssocID="{278762EF-A2AF-4CA5-8C83-8D2976967BFC}" presName="composite2" presStyleCnt="0"/>
      <dgm:spPr/>
    </dgm:pt>
    <dgm:pt modelId="{D80E84E7-1DD0-4CFE-81BA-CADFDD962330}" type="pres">
      <dgm:prSet presAssocID="{278762EF-A2AF-4CA5-8C83-8D2976967BFC}" presName="background2" presStyleLbl="node2" presStyleIdx="2" presStyleCnt="4"/>
      <dgm:spPr/>
    </dgm:pt>
    <dgm:pt modelId="{E501DCD4-F5D6-4D38-BC99-C31014F86E6B}" type="pres">
      <dgm:prSet presAssocID="{278762EF-A2AF-4CA5-8C83-8D2976967BFC}" presName="text2" presStyleLbl="fgAcc2" presStyleIdx="2" presStyleCnt="4" custScaleX="84676" custScaleY="120344">
        <dgm:presLayoutVars>
          <dgm:chPref val="3"/>
        </dgm:presLayoutVars>
      </dgm:prSet>
      <dgm:spPr/>
    </dgm:pt>
    <dgm:pt modelId="{D9A2D04C-C8DA-4E49-B0BA-38BAF57A57B2}" type="pres">
      <dgm:prSet presAssocID="{278762EF-A2AF-4CA5-8C83-8D2976967BFC}" presName="hierChild3" presStyleCnt="0"/>
      <dgm:spPr/>
    </dgm:pt>
    <dgm:pt modelId="{79F84A60-C885-4D96-9A0E-374EC570525F}" type="pres">
      <dgm:prSet presAssocID="{548EA936-922F-4B12-B4C7-B396040ADEAD}" presName="Name10" presStyleLbl="parChTrans1D2" presStyleIdx="3" presStyleCnt="4"/>
      <dgm:spPr/>
    </dgm:pt>
    <dgm:pt modelId="{835AF125-092B-45D7-94C8-002E0D45805A}" type="pres">
      <dgm:prSet presAssocID="{FF4863AF-AD02-4084-92B5-B58043AA1847}" presName="hierRoot2" presStyleCnt="0"/>
      <dgm:spPr/>
    </dgm:pt>
    <dgm:pt modelId="{7B8F2354-6291-4137-B6B9-08C45D450908}" type="pres">
      <dgm:prSet presAssocID="{FF4863AF-AD02-4084-92B5-B58043AA1847}" presName="composite2" presStyleCnt="0"/>
      <dgm:spPr/>
    </dgm:pt>
    <dgm:pt modelId="{370A5207-41AB-4AB0-8725-67D0C4CBEB11}" type="pres">
      <dgm:prSet presAssocID="{FF4863AF-AD02-4084-92B5-B58043AA1847}" presName="background2" presStyleLbl="node2" presStyleIdx="3" presStyleCnt="4"/>
      <dgm:spPr/>
    </dgm:pt>
    <dgm:pt modelId="{BA6BD8F0-3904-4CEA-83D8-4A2ABB5C83D3}" type="pres">
      <dgm:prSet presAssocID="{FF4863AF-AD02-4084-92B5-B58043AA1847}" presName="text2" presStyleLbl="fgAcc2" presStyleIdx="3" presStyleCnt="4" custScaleX="71861" custScaleY="120344">
        <dgm:presLayoutVars>
          <dgm:chPref val="3"/>
        </dgm:presLayoutVars>
      </dgm:prSet>
      <dgm:spPr/>
    </dgm:pt>
    <dgm:pt modelId="{9D52A55F-1248-498E-A902-8ACE52955240}" type="pres">
      <dgm:prSet presAssocID="{FF4863AF-AD02-4084-92B5-B58043AA1847}" presName="hierChild3" presStyleCnt="0"/>
      <dgm:spPr/>
    </dgm:pt>
  </dgm:ptLst>
  <dgm:cxnLst>
    <dgm:cxn modelId="{1860A61A-5DA2-41B1-9CF9-A9B981581C9D}" type="presOf" srcId="{3E4B9947-2747-4610-B825-BB1CBD9FF4C8}" destId="{DC1564C4-8BFB-423B-B016-EDDD6DAB16A6}" srcOrd="0" destOrd="0" presId="urn:microsoft.com/office/officeart/2005/8/layout/hierarchy1"/>
    <dgm:cxn modelId="{E9A7CE1B-8E1F-4499-9510-05CB666BC289}" srcId="{3E4B9947-2747-4610-B825-BB1CBD9FF4C8}" destId="{278762EF-A2AF-4CA5-8C83-8D2976967BFC}" srcOrd="2" destOrd="0" parTransId="{70CDE6A6-DCAF-46F6-8206-277A0B4C4E9F}" sibTransId="{60B70ACF-0D63-4ECA-9ACB-EA00C186988E}"/>
    <dgm:cxn modelId="{52CDFB75-B1A4-4194-B218-A49DFB7D5844}" srcId="{3E4B9947-2747-4610-B825-BB1CBD9FF4C8}" destId="{559DF061-DFCC-4430-AA92-C948AB67629A}" srcOrd="0" destOrd="0" parTransId="{4511C0A3-DE86-488E-A6C9-CCC982814626}" sibTransId="{C656FFA8-B978-4461-8EF5-61FC991B1DF6}"/>
    <dgm:cxn modelId="{6A180876-ACED-4CD5-B5CB-9511C150FC89}" type="presOf" srcId="{47DC3356-C7A2-44F6-B44D-5879031FDEC8}" destId="{990AA3DB-E8B7-470F-BD67-1146522D4C2C}" srcOrd="0" destOrd="0" presId="urn:microsoft.com/office/officeart/2005/8/layout/hierarchy1"/>
    <dgm:cxn modelId="{F12DDB56-888D-4B6C-BE08-370CE18DFE4A}" type="presOf" srcId="{3D4973C7-CB9D-40A2-93CC-6B3972550B7B}" destId="{6DD7E421-26A4-4F22-AEF8-8366E43ACBCB}" srcOrd="0" destOrd="0" presId="urn:microsoft.com/office/officeart/2005/8/layout/hierarchy1"/>
    <dgm:cxn modelId="{55FBEA5A-8035-4BFB-8911-D652349DFF4F}" srcId="{3E4B9947-2747-4610-B825-BB1CBD9FF4C8}" destId="{FF4863AF-AD02-4084-92B5-B58043AA1847}" srcOrd="3" destOrd="0" parTransId="{548EA936-922F-4B12-B4C7-B396040ADEAD}" sibTransId="{6F1FA1D8-92B5-4537-BCDD-BD4781633321}"/>
    <dgm:cxn modelId="{AEE4F07A-9352-40B5-BA65-26278F688994}" type="presOf" srcId="{548EA936-922F-4B12-B4C7-B396040ADEAD}" destId="{79F84A60-C885-4D96-9A0E-374EC570525F}" srcOrd="0" destOrd="0" presId="urn:microsoft.com/office/officeart/2005/8/layout/hierarchy1"/>
    <dgm:cxn modelId="{DC16B693-FE9F-4EE4-A6F3-96C99C6E8406}" type="presOf" srcId="{559DF061-DFCC-4430-AA92-C948AB67629A}" destId="{B3C7C413-42D8-448B-9DEB-C41145382111}" srcOrd="0" destOrd="0" presId="urn:microsoft.com/office/officeart/2005/8/layout/hierarchy1"/>
    <dgm:cxn modelId="{F87702B1-DA75-4545-A5A3-F50602FA62BA}" srcId="{3E4B9947-2747-4610-B825-BB1CBD9FF4C8}" destId="{EC95ACDD-A85B-41DA-9B22-D7475A900BE0}" srcOrd="1" destOrd="0" parTransId="{3D4973C7-CB9D-40A2-93CC-6B3972550B7B}" sibTransId="{7671DAFA-F3BE-4403-9715-6DB23827CA9E}"/>
    <dgm:cxn modelId="{E10C84C8-5511-4DB7-B7BF-99544EB23953}" type="presOf" srcId="{70CDE6A6-DCAF-46F6-8206-277A0B4C4E9F}" destId="{08B7230B-7AEC-4F76-87EF-6B11526068A2}" srcOrd="0" destOrd="0" presId="urn:microsoft.com/office/officeart/2005/8/layout/hierarchy1"/>
    <dgm:cxn modelId="{C952D5D5-D1B4-43B7-9D70-C76298A2BB1B}" type="presOf" srcId="{278762EF-A2AF-4CA5-8C83-8D2976967BFC}" destId="{E501DCD4-F5D6-4D38-BC99-C31014F86E6B}" srcOrd="0" destOrd="0" presId="urn:microsoft.com/office/officeart/2005/8/layout/hierarchy1"/>
    <dgm:cxn modelId="{21C9DEE1-9927-4E6E-8EC7-E2ABAEC03335}" srcId="{47DC3356-C7A2-44F6-B44D-5879031FDEC8}" destId="{3E4B9947-2747-4610-B825-BB1CBD9FF4C8}" srcOrd="0" destOrd="0" parTransId="{61DD9CE1-EC1C-4BA3-BC58-0D2FAC882173}" sibTransId="{BF84AB0D-EBA8-42A2-BAA9-CC9FA762BAE8}"/>
    <dgm:cxn modelId="{FBB3CAE3-9B7C-43C0-ACA5-572562304616}" type="presOf" srcId="{FF4863AF-AD02-4084-92B5-B58043AA1847}" destId="{BA6BD8F0-3904-4CEA-83D8-4A2ABB5C83D3}" srcOrd="0" destOrd="0" presId="urn:microsoft.com/office/officeart/2005/8/layout/hierarchy1"/>
    <dgm:cxn modelId="{D8662EFA-E1D9-4930-9439-08348795045C}" type="presOf" srcId="{EC95ACDD-A85B-41DA-9B22-D7475A900BE0}" destId="{CB9B0B30-E8CB-4254-90A8-CC34EA5507C1}" srcOrd="0" destOrd="0" presId="urn:microsoft.com/office/officeart/2005/8/layout/hierarchy1"/>
    <dgm:cxn modelId="{A238C3FC-D5CA-4423-8A75-10D83DA80E3B}" type="presOf" srcId="{4511C0A3-DE86-488E-A6C9-CCC982814626}" destId="{5F980C0F-396F-4F0C-97B8-92CD656BF550}" srcOrd="0" destOrd="0" presId="urn:microsoft.com/office/officeart/2005/8/layout/hierarchy1"/>
    <dgm:cxn modelId="{48BE599F-CEBF-4C43-B0CB-F1C255F4F443}" type="presParOf" srcId="{990AA3DB-E8B7-470F-BD67-1146522D4C2C}" destId="{B67CB48F-4128-4B16-82F8-110E1B1EB4F5}" srcOrd="0" destOrd="0" presId="urn:microsoft.com/office/officeart/2005/8/layout/hierarchy1"/>
    <dgm:cxn modelId="{6F4FA293-0626-4AE2-B2B4-0D6BF21FDBEB}" type="presParOf" srcId="{B67CB48F-4128-4B16-82F8-110E1B1EB4F5}" destId="{9566BC2F-223C-4305-896E-0FB4CADC102D}" srcOrd="0" destOrd="0" presId="urn:microsoft.com/office/officeart/2005/8/layout/hierarchy1"/>
    <dgm:cxn modelId="{FFF22563-2244-481A-8007-1C3D2EC4B499}" type="presParOf" srcId="{9566BC2F-223C-4305-896E-0FB4CADC102D}" destId="{E9A82FC5-65DF-40C0-8565-348E2465582E}" srcOrd="0" destOrd="0" presId="urn:microsoft.com/office/officeart/2005/8/layout/hierarchy1"/>
    <dgm:cxn modelId="{DBBC6AFE-7B23-490B-A204-8D8126C0BBE5}" type="presParOf" srcId="{9566BC2F-223C-4305-896E-0FB4CADC102D}" destId="{DC1564C4-8BFB-423B-B016-EDDD6DAB16A6}" srcOrd="1" destOrd="0" presId="urn:microsoft.com/office/officeart/2005/8/layout/hierarchy1"/>
    <dgm:cxn modelId="{A123142E-7F60-49D1-AF85-004A3A2D10F4}" type="presParOf" srcId="{B67CB48F-4128-4B16-82F8-110E1B1EB4F5}" destId="{99831416-CA34-4071-91BD-6FAD6E7303E3}" srcOrd="1" destOrd="0" presId="urn:microsoft.com/office/officeart/2005/8/layout/hierarchy1"/>
    <dgm:cxn modelId="{7774D38F-785F-4387-B112-EE5B3A99B280}" type="presParOf" srcId="{99831416-CA34-4071-91BD-6FAD6E7303E3}" destId="{5F980C0F-396F-4F0C-97B8-92CD656BF550}" srcOrd="0" destOrd="0" presId="urn:microsoft.com/office/officeart/2005/8/layout/hierarchy1"/>
    <dgm:cxn modelId="{F2A26685-9D42-483A-8743-85E84E3F2BDE}" type="presParOf" srcId="{99831416-CA34-4071-91BD-6FAD6E7303E3}" destId="{060E8111-C009-4E1F-83A0-763D16A83234}" srcOrd="1" destOrd="0" presId="urn:microsoft.com/office/officeart/2005/8/layout/hierarchy1"/>
    <dgm:cxn modelId="{38B0E27C-2EDD-47E9-8F0F-289085F28D1C}" type="presParOf" srcId="{060E8111-C009-4E1F-83A0-763D16A83234}" destId="{4B8FF318-7BFE-4B51-BC46-A711E6921D27}" srcOrd="0" destOrd="0" presId="urn:microsoft.com/office/officeart/2005/8/layout/hierarchy1"/>
    <dgm:cxn modelId="{2985367A-ADD6-4CA3-A7E1-0817F4CB55DF}" type="presParOf" srcId="{4B8FF318-7BFE-4B51-BC46-A711E6921D27}" destId="{89D2E633-A732-46A6-8F91-DB04B818BCCD}" srcOrd="0" destOrd="0" presId="urn:microsoft.com/office/officeart/2005/8/layout/hierarchy1"/>
    <dgm:cxn modelId="{27D4D03A-F385-4C93-B8A6-D7A279137D93}" type="presParOf" srcId="{4B8FF318-7BFE-4B51-BC46-A711E6921D27}" destId="{B3C7C413-42D8-448B-9DEB-C41145382111}" srcOrd="1" destOrd="0" presId="urn:microsoft.com/office/officeart/2005/8/layout/hierarchy1"/>
    <dgm:cxn modelId="{6B66AC03-BCCC-426C-A2BB-A847C0009AB5}" type="presParOf" srcId="{060E8111-C009-4E1F-83A0-763D16A83234}" destId="{A2BC0ED0-D4B1-407E-BD5C-110FCA2EE614}" srcOrd="1" destOrd="0" presId="urn:microsoft.com/office/officeart/2005/8/layout/hierarchy1"/>
    <dgm:cxn modelId="{365D250E-E618-402C-95D7-D12583A36EA7}" type="presParOf" srcId="{99831416-CA34-4071-91BD-6FAD6E7303E3}" destId="{6DD7E421-26A4-4F22-AEF8-8366E43ACBCB}" srcOrd="2" destOrd="0" presId="urn:microsoft.com/office/officeart/2005/8/layout/hierarchy1"/>
    <dgm:cxn modelId="{1E31CC23-D12B-4937-80C4-D5432EB834D5}" type="presParOf" srcId="{99831416-CA34-4071-91BD-6FAD6E7303E3}" destId="{393087AB-D556-438B-8A25-1404A102E49C}" srcOrd="3" destOrd="0" presId="urn:microsoft.com/office/officeart/2005/8/layout/hierarchy1"/>
    <dgm:cxn modelId="{59453DBB-BCA9-4389-9464-76791270A3A3}" type="presParOf" srcId="{393087AB-D556-438B-8A25-1404A102E49C}" destId="{EBE8F333-BE1E-43B6-9577-86D2329B0857}" srcOrd="0" destOrd="0" presId="urn:microsoft.com/office/officeart/2005/8/layout/hierarchy1"/>
    <dgm:cxn modelId="{A295B91C-EDA1-4D91-82C7-24F60D6D6C60}" type="presParOf" srcId="{EBE8F333-BE1E-43B6-9577-86D2329B0857}" destId="{72BD7B4D-8848-40C8-94ED-7AAEA2B2591B}" srcOrd="0" destOrd="0" presId="urn:microsoft.com/office/officeart/2005/8/layout/hierarchy1"/>
    <dgm:cxn modelId="{8A3D6A3B-D7CC-4350-9E63-ED05D753A764}" type="presParOf" srcId="{EBE8F333-BE1E-43B6-9577-86D2329B0857}" destId="{CB9B0B30-E8CB-4254-90A8-CC34EA5507C1}" srcOrd="1" destOrd="0" presId="urn:microsoft.com/office/officeart/2005/8/layout/hierarchy1"/>
    <dgm:cxn modelId="{EA9EF0CB-EE89-4E67-BA91-956777AD49BF}" type="presParOf" srcId="{393087AB-D556-438B-8A25-1404A102E49C}" destId="{59A3F1B6-5EC2-47E5-8317-9800CB533562}" srcOrd="1" destOrd="0" presId="urn:microsoft.com/office/officeart/2005/8/layout/hierarchy1"/>
    <dgm:cxn modelId="{03B389E1-D205-4CA9-917E-7380110E8BC3}" type="presParOf" srcId="{99831416-CA34-4071-91BD-6FAD6E7303E3}" destId="{08B7230B-7AEC-4F76-87EF-6B11526068A2}" srcOrd="4" destOrd="0" presId="urn:microsoft.com/office/officeart/2005/8/layout/hierarchy1"/>
    <dgm:cxn modelId="{3C13DC7F-95A2-4209-9B2B-7654ACD45DE6}" type="presParOf" srcId="{99831416-CA34-4071-91BD-6FAD6E7303E3}" destId="{C622BD8C-DB89-4633-96BA-AD2516389833}" srcOrd="5" destOrd="0" presId="urn:microsoft.com/office/officeart/2005/8/layout/hierarchy1"/>
    <dgm:cxn modelId="{8CE740E9-03F1-4938-AF0C-1FE0CAD2FC3F}" type="presParOf" srcId="{C622BD8C-DB89-4633-96BA-AD2516389833}" destId="{731F9003-3736-4856-BDAB-ADE3AEA5355A}" srcOrd="0" destOrd="0" presId="urn:microsoft.com/office/officeart/2005/8/layout/hierarchy1"/>
    <dgm:cxn modelId="{85206D9B-F17D-448C-995A-45E2319DD7A9}" type="presParOf" srcId="{731F9003-3736-4856-BDAB-ADE3AEA5355A}" destId="{D80E84E7-1DD0-4CFE-81BA-CADFDD962330}" srcOrd="0" destOrd="0" presId="urn:microsoft.com/office/officeart/2005/8/layout/hierarchy1"/>
    <dgm:cxn modelId="{909A0C7F-095C-40EE-993D-5A5285F3CDBA}" type="presParOf" srcId="{731F9003-3736-4856-BDAB-ADE3AEA5355A}" destId="{E501DCD4-F5D6-4D38-BC99-C31014F86E6B}" srcOrd="1" destOrd="0" presId="urn:microsoft.com/office/officeart/2005/8/layout/hierarchy1"/>
    <dgm:cxn modelId="{99F2F17C-8EF4-4AFE-88A6-D39ED9A6D0E1}" type="presParOf" srcId="{C622BD8C-DB89-4633-96BA-AD2516389833}" destId="{D9A2D04C-C8DA-4E49-B0BA-38BAF57A57B2}" srcOrd="1" destOrd="0" presId="urn:microsoft.com/office/officeart/2005/8/layout/hierarchy1"/>
    <dgm:cxn modelId="{FFDD3C52-8360-48F1-BA66-6022C18B32CB}" type="presParOf" srcId="{99831416-CA34-4071-91BD-6FAD6E7303E3}" destId="{79F84A60-C885-4D96-9A0E-374EC570525F}" srcOrd="6" destOrd="0" presId="urn:microsoft.com/office/officeart/2005/8/layout/hierarchy1"/>
    <dgm:cxn modelId="{64974F5A-0CCA-47EE-987D-59E9808E5F8D}" type="presParOf" srcId="{99831416-CA34-4071-91BD-6FAD6E7303E3}" destId="{835AF125-092B-45D7-94C8-002E0D45805A}" srcOrd="7" destOrd="0" presId="urn:microsoft.com/office/officeart/2005/8/layout/hierarchy1"/>
    <dgm:cxn modelId="{39F5E069-EFDB-4B38-B719-4563B208F1F7}" type="presParOf" srcId="{835AF125-092B-45D7-94C8-002E0D45805A}" destId="{7B8F2354-6291-4137-B6B9-08C45D450908}" srcOrd="0" destOrd="0" presId="urn:microsoft.com/office/officeart/2005/8/layout/hierarchy1"/>
    <dgm:cxn modelId="{24C33077-4C26-4D5B-86B7-D08A8406157E}" type="presParOf" srcId="{7B8F2354-6291-4137-B6B9-08C45D450908}" destId="{370A5207-41AB-4AB0-8725-67D0C4CBEB11}" srcOrd="0" destOrd="0" presId="urn:microsoft.com/office/officeart/2005/8/layout/hierarchy1"/>
    <dgm:cxn modelId="{1FCD1650-0FED-40F7-A26F-80A0B9438E4C}" type="presParOf" srcId="{7B8F2354-6291-4137-B6B9-08C45D450908}" destId="{BA6BD8F0-3904-4CEA-83D8-4A2ABB5C83D3}" srcOrd="1" destOrd="0" presId="urn:microsoft.com/office/officeart/2005/8/layout/hierarchy1"/>
    <dgm:cxn modelId="{1661CEDC-52B3-482D-8AB1-86534654739F}" type="presParOf" srcId="{835AF125-092B-45D7-94C8-002E0D45805A}" destId="{9D52A55F-1248-498E-A902-8ACE5295524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36842C9D-A7BF-4EA5-A53E-188D2F273B05}" type="doc">
      <dgm:prSet loTypeId="urn:microsoft.com/office/officeart/2008/layout/VerticalCurvedList" loCatId="list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05EEDE0-322C-4EC8-B4F5-DC8645DD7AB2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生态农产供应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9700D4-EEE4-4ED0-87DA-60F335A457B0}" type="parTrans" cxnId="{C1DC10A2-E370-4F12-9BA1-1AD18DF100A3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75B1BB-2100-4ABD-9647-4559C673CDA9}" type="sibTrans" cxnId="{C1DC10A2-E370-4F12-9BA1-1AD18DF100A3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DD60371-2351-4764-BBD6-5FBC9433C4D1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家政陪护供应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E758AB2-C917-457C-9057-DA4B913CB067}" type="parTrans" cxnId="{28287A0D-E8F8-4BFA-AB86-1EC95901DD74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CC59CF-34F4-4C73-9916-E20DA63B93BB}" type="sibTrans" cxnId="{28287A0D-E8F8-4BFA-AB86-1EC95901DD74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C47C85C-5056-4970-84F0-3776FDB54998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调养膳食供应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E944611-6CEE-4EE5-B628-8861270A46BB}" type="parTrans" cxnId="{EF8CACB9-9D70-4426-BA80-488A4E7FA1CC}">
      <dgm:prSet/>
      <dgm:spPr/>
      <dgm:t>
        <a:bodyPr/>
        <a:lstStyle/>
        <a:p>
          <a:endParaRPr lang="en-US" sz="1400"/>
        </a:p>
      </dgm:t>
    </dgm:pt>
    <dgm:pt modelId="{CB51C08D-2CBF-4D52-A323-6F36E6335180}" type="sibTrans" cxnId="{EF8CACB9-9D70-4426-BA80-488A4E7FA1CC}">
      <dgm:prSet/>
      <dgm:spPr/>
      <dgm:t>
        <a:bodyPr/>
        <a:lstStyle/>
        <a:p>
          <a:endParaRPr lang="en-US" sz="1400"/>
        </a:p>
      </dgm:t>
    </dgm:pt>
    <dgm:pt modelId="{C5E68526-1BC0-41FC-B524-A6EB40861217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志愿服务供应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66327C-2392-4F0D-8F7C-BD90789192A7}" type="parTrans" cxnId="{42D25224-EF98-47A6-B45D-529E96005181}">
      <dgm:prSet/>
      <dgm:spPr/>
      <dgm:t>
        <a:bodyPr/>
        <a:lstStyle/>
        <a:p>
          <a:endParaRPr lang="en-US" sz="1400"/>
        </a:p>
      </dgm:t>
    </dgm:pt>
    <dgm:pt modelId="{8A9E8817-47BB-43A9-945F-B8F8E2112FAF}" type="sibTrans" cxnId="{42D25224-EF98-47A6-B45D-529E96005181}">
      <dgm:prSet/>
      <dgm:spPr/>
      <dgm:t>
        <a:bodyPr/>
        <a:lstStyle/>
        <a:p>
          <a:endParaRPr lang="en-US" sz="1400"/>
        </a:p>
      </dgm:t>
    </dgm:pt>
    <dgm:pt modelId="{6CB0234E-1B1D-4868-B2B2-C70EC5EA4209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便民快递供应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7AA3743-3CA3-464D-8333-22F6C0C98842}" type="parTrans" cxnId="{1D873961-43A3-4532-A11A-C2F1E604C2F8}">
      <dgm:prSet/>
      <dgm:spPr/>
      <dgm:t>
        <a:bodyPr/>
        <a:lstStyle/>
        <a:p>
          <a:endParaRPr lang="en-US" sz="1800"/>
        </a:p>
      </dgm:t>
    </dgm:pt>
    <dgm:pt modelId="{DB529449-0843-4A54-95AD-2DE43BC61F5E}" type="sibTrans" cxnId="{1D873961-43A3-4532-A11A-C2F1E604C2F8}">
      <dgm:prSet/>
      <dgm:spPr/>
      <dgm:t>
        <a:bodyPr/>
        <a:lstStyle/>
        <a:p>
          <a:endParaRPr lang="en-US" sz="1800"/>
        </a:p>
      </dgm:t>
    </dgm:pt>
    <dgm:pt modelId="{B08048D9-3ADB-4E38-8BBA-3D554479135A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广告宣传供应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89BCFB4-7B41-4ABC-A641-BB3378303CD1}" type="parTrans" cxnId="{4B04FA40-1531-4D43-9D59-6BA72985EF02}">
      <dgm:prSet/>
      <dgm:spPr/>
      <dgm:t>
        <a:bodyPr/>
        <a:lstStyle/>
        <a:p>
          <a:endParaRPr lang="en-US" sz="1800"/>
        </a:p>
      </dgm:t>
    </dgm:pt>
    <dgm:pt modelId="{39502FF5-1B6D-410F-BA3A-5D6E911C1569}" type="sibTrans" cxnId="{4B04FA40-1531-4D43-9D59-6BA72985EF02}">
      <dgm:prSet/>
      <dgm:spPr/>
      <dgm:t>
        <a:bodyPr/>
        <a:lstStyle/>
        <a:p>
          <a:endParaRPr lang="en-US" sz="1800"/>
        </a:p>
      </dgm:t>
    </dgm:pt>
    <dgm:pt modelId="{C6D04B43-1C11-47E0-ADBA-27EE56DAD9F4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特色零售供应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008FBD5-2030-4C50-B55C-0E16851623E7}" type="parTrans" cxnId="{BCDA179D-5098-4212-A9E8-576CBE03E6CE}">
      <dgm:prSet/>
      <dgm:spPr/>
      <dgm:t>
        <a:bodyPr/>
        <a:lstStyle/>
        <a:p>
          <a:endParaRPr lang="en-US"/>
        </a:p>
      </dgm:t>
    </dgm:pt>
    <dgm:pt modelId="{F0FAE7DC-5260-42D6-93F0-A09B6BC8F650}" type="sibTrans" cxnId="{BCDA179D-5098-4212-A9E8-576CBE03E6CE}">
      <dgm:prSet/>
      <dgm:spPr/>
      <dgm:t>
        <a:bodyPr/>
        <a:lstStyle/>
        <a:p>
          <a:endParaRPr lang="en-US"/>
        </a:p>
      </dgm:t>
    </dgm:pt>
    <dgm:pt modelId="{A5D93726-F223-4BE4-8A93-EF42549A286E}" type="pres">
      <dgm:prSet presAssocID="{36842C9D-A7BF-4EA5-A53E-188D2F273B05}" presName="Name0" presStyleCnt="0">
        <dgm:presLayoutVars>
          <dgm:chMax val="7"/>
          <dgm:chPref val="7"/>
          <dgm:dir/>
        </dgm:presLayoutVars>
      </dgm:prSet>
      <dgm:spPr/>
    </dgm:pt>
    <dgm:pt modelId="{F82C0811-40C6-4F3A-AABE-4C30D1FE81FA}" type="pres">
      <dgm:prSet presAssocID="{36842C9D-A7BF-4EA5-A53E-188D2F273B05}" presName="Name1" presStyleCnt="0"/>
      <dgm:spPr/>
    </dgm:pt>
    <dgm:pt modelId="{A695D06E-2825-4B3E-B530-8E7E5F334F79}" type="pres">
      <dgm:prSet presAssocID="{36842C9D-A7BF-4EA5-A53E-188D2F273B05}" presName="cycle" presStyleCnt="0"/>
      <dgm:spPr/>
    </dgm:pt>
    <dgm:pt modelId="{B632F915-3B25-4588-922B-A37E1D965113}" type="pres">
      <dgm:prSet presAssocID="{36842C9D-A7BF-4EA5-A53E-188D2F273B05}" presName="srcNode" presStyleLbl="node1" presStyleIdx="0" presStyleCnt="7"/>
      <dgm:spPr/>
    </dgm:pt>
    <dgm:pt modelId="{4ADCED3A-1E45-47A2-A302-05C3E2FDB6D6}" type="pres">
      <dgm:prSet presAssocID="{36842C9D-A7BF-4EA5-A53E-188D2F273B05}" presName="conn" presStyleLbl="parChTrans1D2" presStyleIdx="0" presStyleCnt="1"/>
      <dgm:spPr/>
    </dgm:pt>
    <dgm:pt modelId="{1F0F6838-3267-4C24-AF3E-56C0D63DA4C8}" type="pres">
      <dgm:prSet presAssocID="{36842C9D-A7BF-4EA5-A53E-188D2F273B05}" presName="extraNode" presStyleLbl="node1" presStyleIdx="0" presStyleCnt="7"/>
      <dgm:spPr/>
    </dgm:pt>
    <dgm:pt modelId="{4ACD10AC-88AC-4DC0-9E93-CDEE03091F8C}" type="pres">
      <dgm:prSet presAssocID="{36842C9D-A7BF-4EA5-A53E-188D2F273B05}" presName="dstNode" presStyleLbl="node1" presStyleIdx="0" presStyleCnt="7"/>
      <dgm:spPr/>
    </dgm:pt>
    <dgm:pt modelId="{92840245-5029-44C2-AE85-191EDCD5492F}" type="pres">
      <dgm:prSet presAssocID="{E05EEDE0-322C-4EC8-B4F5-DC8645DD7AB2}" presName="text_1" presStyleLbl="node1" presStyleIdx="0" presStyleCnt="7">
        <dgm:presLayoutVars>
          <dgm:bulletEnabled val="1"/>
        </dgm:presLayoutVars>
      </dgm:prSet>
      <dgm:spPr/>
    </dgm:pt>
    <dgm:pt modelId="{1449D28A-D01D-4CB0-80E4-FA188CDD34D8}" type="pres">
      <dgm:prSet presAssocID="{E05EEDE0-322C-4EC8-B4F5-DC8645DD7AB2}" presName="accent_1" presStyleCnt="0"/>
      <dgm:spPr/>
    </dgm:pt>
    <dgm:pt modelId="{40C57EDF-DBAA-4230-A678-3C6EAA3C369D}" type="pres">
      <dgm:prSet presAssocID="{E05EEDE0-322C-4EC8-B4F5-DC8645DD7AB2}" presName="accentRepeatNode" presStyleLbl="solidFgAcc1" presStyleIdx="0" presStyleCnt="7"/>
      <dgm:spPr/>
    </dgm:pt>
    <dgm:pt modelId="{CAB71C31-0D86-4591-973A-5DC5D971A0CD}" type="pres">
      <dgm:prSet presAssocID="{8C47C85C-5056-4970-84F0-3776FDB54998}" presName="text_2" presStyleLbl="node1" presStyleIdx="1" presStyleCnt="7">
        <dgm:presLayoutVars>
          <dgm:bulletEnabled val="1"/>
        </dgm:presLayoutVars>
      </dgm:prSet>
      <dgm:spPr/>
    </dgm:pt>
    <dgm:pt modelId="{BA550989-4B96-4741-A9D4-592B3A2B3D00}" type="pres">
      <dgm:prSet presAssocID="{8C47C85C-5056-4970-84F0-3776FDB54998}" presName="accent_2" presStyleCnt="0"/>
      <dgm:spPr/>
    </dgm:pt>
    <dgm:pt modelId="{C9F48DEB-F0D0-4C0F-8705-7F2EE6BE81A7}" type="pres">
      <dgm:prSet presAssocID="{8C47C85C-5056-4970-84F0-3776FDB54998}" presName="accentRepeatNode" presStyleLbl="solidFgAcc1" presStyleIdx="1" presStyleCnt="7"/>
      <dgm:spPr/>
    </dgm:pt>
    <dgm:pt modelId="{6DBA6384-848C-4B75-9F02-93A352F6CD94}" type="pres">
      <dgm:prSet presAssocID="{1DD60371-2351-4764-BBD6-5FBC9433C4D1}" presName="text_3" presStyleLbl="node1" presStyleIdx="2" presStyleCnt="7">
        <dgm:presLayoutVars>
          <dgm:bulletEnabled val="1"/>
        </dgm:presLayoutVars>
      </dgm:prSet>
      <dgm:spPr/>
    </dgm:pt>
    <dgm:pt modelId="{A09C7E2E-7CC2-4E42-B058-6EB98ED34734}" type="pres">
      <dgm:prSet presAssocID="{1DD60371-2351-4764-BBD6-5FBC9433C4D1}" presName="accent_3" presStyleCnt="0"/>
      <dgm:spPr/>
    </dgm:pt>
    <dgm:pt modelId="{42D08AA9-D775-43C5-9F4F-A6134BA35904}" type="pres">
      <dgm:prSet presAssocID="{1DD60371-2351-4764-BBD6-5FBC9433C4D1}" presName="accentRepeatNode" presStyleLbl="solidFgAcc1" presStyleIdx="2" presStyleCnt="7"/>
      <dgm:spPr/>
    </dgm:pt>
    <dgm:pt modelId="{7100AF81-7676-4F99-92CB-A2114F4387DA}" type="pres">
      <dgm:prSet presAssocID="{C6D04B43-1C11-47E0-ADBA-27EE56DAD9F4}" presName="text_4" presStyleLbl="node1" presStyleIdx="3" presStyleCnt="7">
        <dgm:presLayoutVars>
          <dgm:bulletEnabled val="1"/>
        </dgm:presLayoutVars>
      </dgm:prSet>
      <dgm:spPr/>
    </dgm:pt>
    <dgm:pt modelId="{84FEA50F-555A-4CFF-99F2-C0A9CAB03FFD}" type="pres">
      <dgm:prSet presAssocID="{C6D04B43-1C11-47E0-ADBA-27EE56DAD9F4}" presName="accent_4" presStyleCnt="0"/>
      <dgm:spPr/>
    </dgm:pt>
    <dgm:pt modelId="{5CBDD992-BEA4-4952-9D04-5E0C24C681B5}" type="pres">
      <dgm:prSet presAssocID="{C6D04B43-1C11-47E0-ADBA-27EE56DAD9F4}" presName="accentRepeatNode" presStyleLbl="solidFgAcc1" presStyleIdx="3" presStyleCnt="7"/>
      <dgm:spPr/>
    </dgm:pt>
    <dgm:pt modelId="{9566CFB6-ACF6-4FCB-B117-D32ABB610C71}" type="pres">
      <dgm:prSet presAssocID="{6CB0234E-1B1D-4868-B2B2-C70EC5EA4209}" presName="text_5" presStyleLbl="node1" presStyleIdx="4" presStyleCnt="7">
        <dgm:presLayoutVars>
          <dgm:bulletEnabled val="1"/>
        </dgm:presLayoutVars>
      </dgm:prSet>
      <dgm:spPr/>
    </dgm:pt>
    <dgm:pt modelId="{AF11D751-25C1-4119-B70F-60B210C70C21}" type="pres">
      <dgm:prSet presAssocID="{6CB0234E-1B1D-4868-B2B2-C70EC5EA4209}" presName="accent_5" presStyleCnt="0"/>
      <dgm:spPr/>
    </dgm:pt>
    <dgm:pt modelId="{0A4DE534-722C-4FA5-A510-8168F5EF2744}" type="pres">
      <dgm:prSet presAssocID="{6CB0234E-1B1D-4868-B2B2-C70EC5EA4209}" presName="accentRepeatNode" presStyleLbl="solidFgAcc1" presStyleIdx="4" presStyleCnt="7"/>
      <dgm:spPr/>
    </dgm:pt>
    <dgm:pt modelId="{9037D8BF-0B85-4439-A096-4B208EC33419}" type="pres">
      <dgm:prSet presAssocID="{B08048D9-3ADB-4E38-8BBA-3D554479135A}" presName="text_6" presStyleLbl="node1" presStyleIdx="5" presStyleCnt="7">
        <dgm:presLayoutVars>
          <dgm:bulletEnabled val="1"/>
        </dgm:presLayoutVars>
      </dgm:prSet>
      <dgm:spPr/>
    </dgm:pt>
    <dgm:pt modelId="{3A04EB2D-1731-4309-8B71-ECFD54039362}" type="pres">
      <dgm:prSet presAssocID="{B08048D9-3ADB-4E38-8BBA-3D554479135A}" presName="accent_6" presStyleCnt="0"/>
      <dgm:spPr/>
    </dgm:pt>
    <dgm:pt modelId="{8D9BEE5E-B1B8-4239-9871-7D56D0DCE8A8}" type="pres">
      <dgm:prSet presAssocID="{B08048D9-3ADB-4E38-8BBA-3D554479135A}" presName="accentRepeatNode" presStyleLbl="solidFgAcc1" presStyleIdx="5" presStyleCnt="7"/>
      <dgm:spPr/>
    </dgm:pt>
    <dgm:pt modelId="{E347C1D3-6318-4881-93FA-04457F08F276}" type="pres">
      <dgm:prSet presAssocID="{C5E68526-1BC0-41FC-B524-A6EB40861217}" presName="text_7" presStyleLbl="node1" presStyleIdx="6" presStyleCnt="7">
        <dgm:presLayoutVars>
          <dgm:bulletEnabled val="1"/>
        </dgm:presLayoutVars>
      </dgm:prSet>
      <dgm:spPr/>
    </dgm:pt>
    <dgm:pt modelId="{A1575EBF-6E58-43F4-9DD1-E47320637771}" type="pres">
      <dgm:prSet presAssocID="{C5E68526-1BC0-41FC-B524-A6EB40861217}" presName="accent_7" presStyleCnt="0"/>
      <dgm:spPr/>
    </dgm:pt>
    <dgm:pt modelId="{74A8A7AF-5557-439C-B604-FBB79D965216}" type="pres">
      <dgm:prSet presAssocID="{C5E68526-1BC0-41FC-B524-A6EB40861217}" presName="accentRepeatNode" presStyleLbl="solidFgAcc1" presStyleIdx="6" presStyleCnt="7"/>
      <dgm:spPr/>
    </dgm:pt>
  </dgm:ptLst>
  <dgm:cxnLst>
    <dgm:cxn modelId="{28287A0D-E8F8-4BFA-AB86-1EC95901DD74}" srcId="{36842C9D-A7BF-4EA5-A53E-188D2F273B05}" destId="{1DD60371-2351-4764-BBD6-5FBC9433C4D1}" srcOrd="2" destOrd="0" parTransId="{1E758AB2-C917-457C-9057-DA4B913CB067}" sibTransId="{E4CC59CF-34F4-4C73-9916-E20DA63B93BB}"/>
    <dgm:cxn modelId="{5FF2931D-2F95-44CA-8AD7-78BA02D614B8}" type="presOf" srcId="{36842C9D-A7BF-4EA5-A53E-188D2F273B05}" destId="{A5D93726-F223-4BE4-8A93-EF42549A286E}" srcOrd="0" destOrd="0" presId="urn:microsoft.com/office/officeart/2008/layout/VerticalCurvedList"/>
    <dgm:cxn modelId="{42D25224-EF98-47A6-B45D-529E96005181}" srcId="{36842C9D-A7BF-4EA5-A53E-188D2F273B05}" destId="{C5E68526-1BC0-41FC-B524-A6EB40861217}" srcOrd="6" destOrd="0" parTransId="{BF66327C-2392-4F0D-8F7C-BD90789192A7}" sibTransId="{8A9E8817-47BB-43A9-945F-B8F8E2112FAF}"/>
    <dgm:cxn modelId="{6BEE432A-057C-433B-9E17-33C32F78E7BB}" type="presOf" srcId="{8C47C85C-5056-4970-84F0-3776FDB54998}" destId="{CAB71C31-0D86-4591-973A-5DC5D971A0CD}" srcOrd="0" destOrd="0" presId="urn:microsoft.com/office/officeart/2008/layout/VerticalCurvedList"/>
    <dgm:cxn modelId="{4B04FA40-1531-4D43-9D59-6BA72985EF02}" srcId="{36842C9D-A7BF-4EA5-A53E-188D2F273B05}" destId="{B08048D9-3ADB-4E38-8BBA-3D554479135A}" srcOrd="5" destOrd="0" parTransId="{F89BCFB4-7B41-4ABC-A641-BB3378303CD1}" sibTransId="{39502FF5-1B6D-410F-BA3A-5D6E911C1569}"/>
    <dgm:cxn modelId="{1D873961-43A3-4532-A11A-C2F1E604C2F8}" srcId="{36842C9D-A7BF-4EA5-A53E-188D2F273B05}" destId="{6CB0234E-1B1D-4868-B2B2-C70EC5EA4209}" srcOrd="4" destOrd="0" parTransId="{F7AA3743-3CA3-464D-8333-22F6C0C98842}" sibTransId="{DB529449-0843-4A54-95AD-2DE43BC61F5E}"/>
    <dgm:cxn modelId="{BC722F63-95B0-4E8F-BCE2-E80F072AE2B2}" type="presOf" srcId="{B08048D9-3ADB-4E38-8BBA-3D554479135A}" destId="{9037D8BF-0B85-4439-A096-4B208EC33419}" srcOrd="0" destOrd="0" presId="urn:microsoft.com/office/officeart/2008/layout/VerticalCurvedList"/>
    <dgm:cxn modelId="{CE131046-793F-4FF5-814C-C96B48FE242A}" type="presOf" srcId="{6CB0234E-1B1D-4868-B2B2-C70EC5EA4209}" destId="{9566CFB6-ACF6-4FCB-B117-D32ABB610C71}" srcOrd="0" destOrd="0" presId="urn:microsoft.com/office/officeart/2008/layout/VerticalCurvedList"/>
    <dgm:cxn modelId="{0AB32B82-A110-4A8A-8261-984E253DD902}" type="presOf" srcId="{DF75B1BB-2100-4ABD-9647-4559C673CDA9}" destId="{4ADCED3A-1E45-47A2-A302-05C3E2FDB6D6}" srcOrd="0" destOrd="0" presId="urn:microsoft.com/office/officeart/2008/layout/VerticalCurvedList"/>
    <dgm:cxn modelId="{6AD65783-CD79-43DF-9637-23EE1D297EAC}" type="presOf" srcId="{C5E68526-1BC0-41FC-B524-A6EB40861217}" destId="{E347C1D3-6318-4881-93FA-04457F08F276}" srcOrd="0" destOrd="0" presId="urn:microsoft.com/office/officeart/2008/layout/VerticalCurvedList"/>
    <dgm:cxn modelId="{9A6DB999-85B4-4B13-A7E7-11FAA6579369}" type="presOf" srcId="{E05EEDE0-322C-4EC8-B4F5-DC8645DD7AB2}" destId="{92840245-5029-44C2-AE85-191EDCD5492F}" srcOrd="0" destOrd="0" presId="urn:microsoft.com/office/officeart/2008/layout/VerticalCurvedList"/>
    <dgm:cxn modelId="{BCDA179D-5098-4212-A9E8-576CBE03E6CE}" srcId="{36842C9D-A7BF-4EA5-A53E-188D2F273B05}" destId="{C6D04B43-1C11-47E0-ADBA-27EE56DAD9F4}" srcOrd="3" destOrd="0" parTransId="{4008FBD5-2030-4C50-B55C-0E16851623E7}" sibTransId="{F0FAE7DC-5260-42D6-93F0-A09B6BC8F650}"/>
    <dgm:cxn modelId="{C1DC10A2-E370-4F12-9BA1-1AD18DF100A3}" srcId="{36842C9D-A7BF-4EA5-A53E-188D2F273B05}" destId="{E05EEDE0-322C-4EC8-B4F5-DC8645DD7AB2}" srcOrd="0" destOrd="0" parTransId="{769700D4-EEE4-4ED0-87DA-60F335A457B0}" sibTransId="{DF75B1BB-2100-4ABD-9647-4559C673CDA9}"/>
    <dgm:cxn modelId="{EF8CACB9-9D70-4426-BA80-488A4E7FA1CC}" srcId="{36842C9D-A7BF-4EA5-A53E-188D2F273B05}" destId="{8C47C85C-5056-4970-84F0-3776FDB54998}" srcOrd="1" destOrd="0" parTransId="{6E944611-6CEE-4EE5-B628-8861270A46BB}" sibTransId="{CB51C08D-2CBF-4D52-A323-6F36E6335180}"/>
    <dgm:cxn modelId="{D6527AD5-34ED-41D0-9EDF-D4F84E386928}" type="presOf" srcId="{C6D04B43-1C11-47E0-ADBA-27EE56DAD9F4}" destId="{7100AF81-7676-4F99-92CB-A2114F4387DA}" srcOrd="0" destOrd="0" presId="urn:microsoft.com/office/officeart/2008/layout/VerticalCurvedList"/>
    <dgm:cxn modelId="{8619BDFC-C100-448D-8A1B-AFB7DD50CFD3}" type="presOf" srcId="{1DD60371-2351-4764-BBD6-5FBC9433C4D1}" destId="{6DBA6384-848C-4B75-9F02-93A352F6CD94}" srcOrd="0" destOrd="0" presId="urn:microsoft.com/office/officeart/2008/layout/VerticalCurvedList"/>
    <dgm:cxn modelId="{08D521BD-88FA-4268-8059-05C65106BAF3}" type="presParOf" srcId="{A5D93726-F223-4BE4-8A93-EF42549A286E}" destId="{F82C0811-40C6-4F3A-AABE-4C30D1FE81FA}" srcOrd="0" destOrd="0" presId="urn:microsoft.com/office/officeart/2008/layout/VerticalCurvedList"/>
    <dgm:cxn modelId="{1DA38F0E-4ECE-4C6E-8A5C-F4CFE7A0824D}" type="presParOf" srcId="{F82C0811-40C6-4F3A-AABE-4C30D1FE81FA}" destId="{A695D06E-2825-4B3E-B530-8E7E5F334F79}" srcOrd="0" destOrd="0" presId="urn:microsoft.com/office/officeart/2008/layout/VerticalCurvedList"/>
    <dgm:cxn modelId="{DB0D3125-8B88-4F35-A725-8CA7AA0E627F}" type="presParOf" srcId="{A695D06E-2825-4B3E-B530-8E7E5F334F79}" destId="{B632F915-3B25-4588-922B-A37E1D965113}" srcOrd="0" destOrd="0" presId="urn:microsoft.com/office/officeart/2008/layout/VerticalCurvedList"/>
    <dgm:cxn modelId="{339495D1-AA62-4F75-A705-8ACE72249E92}" type="presParOf" srcId="{A695D06E-2825-4B3E-B530-8E7E5F334F79}" destId="{4ADCED3A-1E45-47A2-A302-05C3E2FDB6D6}" srcOrd="1" destOrd="0" presId="urn:microsoft.com/office/officeart/2008/layout/VerticalCurvedList"/>
    <dgm:cxn modelId="{C337FF4D-924C-4D3B-9648-A0149900180D}" type="presParOf" srcId="{A695D06E-2825-4B3E-B530-8E7E5F334F79}" destId="{1F0F6838-3267-4C24-AF3E-56C0D63DA4C8}" srcOrd="2" destOrd="0" presId="urn:microsoft.com/office/officeart/2008/layout/VerticalCurvedList"/>
    <dgm:cxn modelId="{B27B34E7-7F4D-4A0A-AA73-8C1C04B78334}" type="presParOf" srcId="{A695D06E-2825-4B3E-B530-8E7E5F334F79}" destId="{4ACD10AC-88AC-4DC0-9E93-CDEE03091F8C}" srcOrd="3" destOrd="0" presId="urn:microsoft.com/office/officeart/2008/layout/VerticalCurvedList"/>
    <dgm:cxn modelId="{93C63F62-1BD3-4F04-A328-2EFEDE39852D}" type="presParOf" srcId="{F82C0811-40C6-4F3A-AABE-4C30D1FE81FA}" destId="{92840245-5029-44C2-AE85-191EDCD5492F}" srcOrd="1" destOrd="0" presId="urn:microsoft.com/office/officeart/2008/layout/VerticalCurvedList"/>
    <dgm:cxn modelId="{3C004DC6-3B48-410B-A77A-56DD741626BB}" type="presParOf" srcId="{F82C0811-40C6-4F3A-AABE-4C30D1FE81FA}" destId="{1449D28A-D01D-4CB0-80E4-FA188CDD34D8}" srcOrd="2" destOrd="0" presId="urn:microsoft.com/office/officeart/2008/layout/VerticalCurvedList"/>
    <dgm:cxn modelId="{AE6FB920-266A-4A37-B131-5512DAF8A36D}" type="presParOf" srcId="{1449D28A-D01D-4CB0-80E4-FA188CDD34D8}" destId="{40C57EDF-DBAA-4230-A678-3C6EAA3C369D}" srcOrd="0" destOrd="0" presId="urn:microsoft.com/office/officeart/2008/layout/VerticalCurvedList"/>
    <dgm:cxn modelId="{33BC4565-F6F8-4F5D-98DB-574C2DA49D42}" type="presParOf" srcId="{F82C0811-40C6-4F3A-AABE-4C30D1FE81FA}" destId="{CAB71C31-0D86-4591-973A-5DC5D971A0CD}" srcOrd="3" destOrd="0" presId="urn:microsoft.com/office/officeart/2008/layout/VerticalCurvedList"/>
    <dgm:cxn modelId="{496E5A1A-5CE9-4325-9D26-BE4DD5829649}" type="presParOf" srcId="{F82C0811-40C6-4F3A-AABE-4C30D1FE81FA}" destId="{BA550989-4B96-4741-A9D4-592B3A2B3D00}" srcOrd="4" destOrd="0" presId="urn:microsoft.com/office/officeart/2008/layout/VerticalCurvedList"/>
    <dgm:cxn modelId="{DE34CA4D-4242-4139-A3B6-AEF6D4F97F76}" type="presParOf" srcId="{BA550989-4B96-4741-A9D4-592B3A2B3D00}" destId="{C9F48DEB-F0D0-4C0F-8705-7F2EE6BE81A7}" srcOrd="0" destOrd="0" presId="urn:microsoft.com/office/officeart/2008/layout/VerticalCurvedList"/>
    <dgm:cxn modelId="{BC8D5229-5EB5-4E50-83F8-74D2C4139C68}" type="presParOf" srcId="{F82C0811-40C6-4F3A-AABE-4C30D1FE81FA}" destId="{6DBA6384-848C-4B75-9F02-93A352F6CD94}" srcOrd="5" destOrd="0" presId="urn:microsoft.com/office/officeart/2008/layout/VerticalCurvedList"/>
    <dgm:cxn modelId="{9AB73A95-A947-4387-811F-C136F48DC739}" type="presParOf" srcId="{F82C0811-40C6-4F3A-AABE-4C30D1FE81FA}" destId="{A09C7E2E-7CC2-4E42-B058-6EB98ED34734}" srcOrd="6" destOrd="0" presId="urn:microsoft.com/office/officeart/2008/layout/VerticalCurvedList"/>
    <dgm:cxn modelId="{D88365AE-FC96-4A16-A72E-AB424BDC3BA6}" type="presParOf" srcId="{A09C7E2E-7CC2-4E42-B058-6EB98ED34734}" destId="{42D08AA9-D775-43C5-9F4F-A6134BA35904}" srcOrd="0" destOrd="0" presId="urn:microsoft.com/office/officeart/2008/layout/VerticalCurvedList"/>
    <dgm:cxn modelId="{42926B18-B347-4013-818B-EAE4F7FED9EA}" type="presParOf" srcId="{F82C0811-40C6-4F3A-AABE-4C30D1FE81FA}" destId="{7100AF81-7676-4F99-92CB-A2114F4387DA}" srcOrd="7" destOrd="0" presId="urn:microsoft.com/office/officeart/2008/layout/VerticalCurvedList"/>
    <dgm:cxn modelId="{BC804648-EE50-412A-B220-6BCF58C555C1}" type="presParOf" srcId="{F82C0811-40C6-4F3A-AABE-4C30D1FE81FA}" destId="{84FEA50F-555A-4CFF-99F2-C0A9CAB03FFD}" srcOrd="8" destOrd="0" presId="urn:microsoft.com/office/officeart/2008/layout/VerticalCurvedList"/>
    <dgm:cxn modelId="{266D272F-AC1D-482B-848F-89A4E0B19630}" type="presParOf" srcId="{84FEA50F-555A-4CFF-99F2-C0A9CAB03FFD}" destId="{5CBDD992-BEA4-4952-9D04-5E0C24C681B5}" srcOrd="0" destOrd="0" presId="urn:microsoft.com/office/officeart/2008/layout/VerticalCurvedList"/>
    <dgm:cxn modelId="{E5955214-AEE2-40D6-8DB1-011F7536F768}" type="presParOf" srcId="{F82C0811-40C6-4F3A-AABE-4C30D1FE81FA}" destId="{9566CFB6-ACF6-4FCB-B117-D32ABB610C71}" srcOrd="9" destOrd="0" presId="urn:microsoft.com/office/officeart/2008/layout/VerticalCurvedList"/>
    <dgm:cxn modelId="{E389EE24-036C-4F4B-8BF3-593FE0085956}" type="presParOf" srcId="{F82C0811-40C6-4F3A-AABE-4C30D1FE81FA}" destId="{AF11D751-25C1-4119-B70F-60B210C70C21}" srcOrd="10" destOrd="0" presId="urn:microsoft.com/office/officeart/2008/layout/VerticalCurvedList"/>
    <dgm:cxn modelId="{13E45A0F-0970-4E56-948C-6A70357D54D0}" type="presParOf" srcId="{AF11D751-25C1-4119-B70F-60B210C70C21}" destId="{0A4DE534-722C-4FA5-A510-8168F5EF2744}" srcOrd="0" destOrd="0" presId="urn:microsoft.com/office/officeart/2008/layout/VerticalCurvedList"/>
    <dgm:cxn modelId="{687108B8-1D8B-4E82-81A3-738B44118D3A}" type="presParOf" srcId="{F82C0811-40C6-4F3A-AABE-4C30D1FE81FA}" destId="{9037D8BF-0B85-4439-A096-4B208EC33419}" srcOrd="11" destOrd="0" presId="urn:microsoft.com/office/officeart/2008/layout/VerticalCurvedList"/>
    <dgm:cxn modelId="{22973004-7D3D-4018-943F-06ED756358CC}" type="presParOf" srcId="{F82C0811-40C6-4F3A-AABE-4C30D1FE81FA}" destId="{3A04EB2D-1731-4309-8B71-ECFD54039362}" srcOrd="12" destOrd="0" presId="urn:microsoft.com/office/officeart/2008/layout/VerticalCurvedList"/>
    <dgm:cxn modelId="{D2AD200C-5D8B-4B2D-AE85-739520D47E71}" type="presParOf" srcId="{3A04EB2D-1731-4309-8B71-ECFD54039362}" destId="{8D9BEE5E-B1B8-4239-9871-7D56D0DCE8A8}" srcOrd="0" destOrd="0" presId="urn:microsoft.com/office/officeart/2008/layout/VerticalCurvedList"/>
    <dgm:cxn modelId="{933EC5E3-18DB-4627-BB3D-8D9EAFFBD4D4}" type="presParOf" srcId="{F82C0811-40C6-4F3A-AABE-4C30D1FE81FA}" destId="{E347C1D3-6318-4881-93FA-04457F08F276}" srcOrd="13" destOrd="0" presId="urn:microsoft.com/office/officeart/2008/layout/VerticalCurvedList"/>
    <dgm:cxn modelId="{E4E0176D-7082-40E5-BF19-A9133F53BE5E}" type="presParOf" srcId="{F82C0811-40C6-4F3A-AABE-4C30D1FE81FA}" destId="{A1575EBF-6E58-43F4-9DD1-E47320637771}" srcOrd="14" destOrd="0" presId="urn:microsoft.com/office/officeart/2008/layout/VerticalCurvedList"/>
    <dgm:cxn modelId="{071BD073-0C51-495A-B67C-D02563EDFA60}" type="presParOf" srcId="{A1575EBF-6E58-43F4-9DD1-E47320637771}" destId="{74A8A7AF-5557-439C-B604-FBB79D96521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F7945C42-BDBE-431C-A377-7AD07A2A6922}" type="doc">
      <dgm:prSet loTypeId="urn:microsoft.com/office/officeart/2005/8/layout/lProcess2" loCatId="list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9A67C26-2976-41E3-AE2A-CE97DF003F19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平台管理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5D35555-AF44-481E-B1E6-6CFD13D5EF7E}" type="parTrans" cxnId="{1C44190D-FCD4-4D40-AB97-4384F0239A97}">
      <dgm:prSet/>
      <dgm:spPr/>
      <dgm:t>
        <a:bodyPr/>
        <a:lstStyle/>
        <a:p>
          <a:endParaRPr lang="en-US" sz="1400"/>
        </a:p>
      </dgm:t>
    </dgm:pt>
    <dgm:pt modelId="{1207FDDA-05AC-474A-B89E-D3538D30D7BC}" type="sibTrans" cxnId="{1C44190D-FCD4-4D40-AB97-4384F0239A97}">
      <dgm:prSet/>
      <dgm:spPr/>
      <dgm:t>
        <a:bodyPr/>
        <a:lstStyle/>
        <a:p>
          <a:endParaRPr lang="en-US" sz="1400"/>
        </a:p>
      </dgm:t>
    </dgm:pt>
    <dgm:pt modelId="{7BB1ADCE-D513-4230-92B1-B5278277471E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机构管理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344EE71-A3C3-4C73-9F18-1B1F574FDB35}" type="parTrans" cxnId="{CDFEE61E-2C4D-43CB-BFDB-76C173A0393A}">
      <dgm:prSet/>
      <dgm:spPr/>
      <dgm:t>
        <a:bodyPr/>
        <a:lstStyle/>
        <a:p>
          <a:endParaRPr lang="en-US" sz="1400"/>
        </a:p>
      </dgm:t>
    </dgm:pt>
    <dgm:pt modelId="{31F587A9-7CE7-49B2-8DA9-AFA654FBC0D8}" type="sibTrans" cxnId="{CDFEE61E-2C4D-43CB-BFDB-76C173A0393A}">
      <dgm:prSet/>
      <dgm:spPr/>
      <dgm:t>
        <a:bodyPr/>
        <a:lstStyle/>
        <a:p>
          <a:endParaRPr lang="en-US" sz="1400"/>
        </a:p>
      </dgm:t>
    </dgm:pt>
    <dgm:pt modelId="{494B1D33-BED5-4111-8199-44C5224EF15D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结算管理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8FE8B47-458A-40C2-A8E5-CF9C34CAB079}" type="parTrans" cxnId="{6EB3FB59-117D-4B63-801B-3793F7D8B75E}">
      <dgm:prSet/>
      <dgm:spPr/>
      <dgm:t>
        <a:bodyPr/>
        <a:lstStyle/>
        <a:p>
          <a:endParaRPr lang="en-US" sz="1400"/>
        </a:p>
      </dgm:t>
    </dgm:pt>
    <dgm:pt modelId="{BF50CC66-4369-4B6C-9194-F2A2CE4D961A}" type="sibTrans" cxnId="{6EB3FB59-117D-4B63-801B-3793F7D8B75E}">
      <dgm:prSet/>
      <dgm:spPr/>
      <dgm:t>
        <a:bodyPr/>
        <a:lstStyle/>
        <a:p>
          <a:endParaRPr lang="en-US" sz="1400"/>
        </a:p>
      </dgm:t>
    </dgm:pt>
    <dgm:pt modelId="{FF0E0F19-9A31-45D6-8162-2D13BCEA6434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72C8E42-2991-44CB-9638-5F135BEC2BE5}" type="parTrans" cxnId="{6BDB6500-7DB7-4A76-A4EE-B238550CB504}">
      <dgm:prSet/>
      <dgm:spPr/>
      <dgm:t>
        <a:bodyPr/>
        <a:lstStyle/>
        <a:p>
          <a:endParaRPr lang="en-US" sz="1400"/>
        </a:p>
      </dgm:t>
    </dgm:pt>
    <dgm:pt modelId="{5EB09C0E-A36C-4F41-9381-B67911DEA38C}" type="sibTrans" cxnId="{6BDB6500-7DB7-4A76-A4EE-B238550CB504}">
      <dgm:prSet/>
      <dgm:spPr/>
      <dgm:t>
        <a:bodyPr/>
        <a:lstStyle/>
        <a:p>
          <a:endParaRPr lang="en-US" sz="1400"/>
        </a:p>
      </dgm:t>
    </dgm:pt>
    <dgm:pt modelId="{4E648D51-01F0-4E54-80C1-C3BD4728EDD1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溯源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CF5F41A-F1B7-4AB9-B2B1-20C931658066}" type="parTrans" cxnId="{FF47B792-D4CD-46A4-92A9-196FAFCD914F}">
      <dgm:prSet/>
      <dgm:spPr/>
      <dgm:t>
        <a:bodyPr/>
        <a:lstStyle/>
        <a:p>
          <a:endParaRPr lang="en-US" sz="1400"/>
        </a:p>
      </dgm:t>
    </dgm:pt>
    <dgm:pt modelId="{5DADD3AE-31C4-4525-8999-2C2CBE8FEAA9}" type="sibTrans" cxnId="{FF47B792-D4CD-46A4-92A9-196FAFCD914F}">
      <dgm:prSet/>
      <dgm:spPr/>
      <dgm:t>
        <a:bodyPr/>
        <a:lstStyle/>
        <a:p>
          <a:endParaRPr lang="en-US" sz="1400"/>
        </a:p>
      </dgm:t>
    </dgm:pt>
    <dgm:pt modelId="{E7ED1C5D-2F8F-430D-A0BD-5B86EAE1FD98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生产户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716317-CAF6-4672-94F0-BAFB2F81AEFB}" type="parTrans" cxnId="{7151C153-9D4F-4E18-B186-E8C074093B16}">
      <dgm:prSet/>
      <dgm:spPr/>
      <dgm:t>
        <a:bodyPr/>
        <a:lstStyle/>
        <a:p>
          <a:endParaRPr lang="en-US" sz="1400"/>
        </a:p>
      </dgm:t>
    </dgm:pt>
    <dgm:pt modelId="{2CA07CF2-BF73-447F-B0FF-E407A62ABC69}" type="sibTrans" cxnId="{7151C153-9D4F-4E18-B186-E8C074093B16}">
      <dgm:prSet/>
      <dgm:spPr/>
      <dgm:t>
        <a:bodyPr/>
        <a:lstStyle/>
        <a:p>
          <a:endParaRPr lang="en-US" sz="1400"/>
        </a:p>
      </dgm:t>
    </dgm:pt>
    <dgm:pt modelId="{1518D1B3-D417-40E4-9011-B9F5F3072EF6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供应中心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931C7D5-8DF0-455F-B373-BD07367654F5}" type="parTrans" cxnId="{BC9EF702-ABE2-41E5-B153-927B444F49E1}">
      <dgm:prSet/>
      <dgm:spPr/>
      <dgm:t>
        <a:bodyPr/>
        <a:lstStyle/>
        <a:p>
          <a:endParaRPr lang="en-US" sz="1400"/>
        </a:p>
      </dgm:t>
    </dgm:pt>
    <dgm:pt modelId="{B5A5F7A4-701E-441D-B66E-7BF5454E9B4E}" type="sibTrans" cxnId="{BC9EF702-ABE2-41E5-B153-927B444F49E1}">
      <dgm:prSet/>
      <dgm:spPr/>
      <dgm:t>
        <a:bodyPr/>
        <a:lstStyle/>
        <a:p>
          <a:endParaRPr lang="en-US" sz="1400"/>
        </a:p>
      </dgm:t>
    </dgm:pt>
    <dgm:pt modelId="{48DB56F4-A398-4CEF-B70B-F3C7B3AB7F9B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供应项目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BA228B6-A97B-4769-A243-BFF0ABBF8657}" type="parTrans" cxnId="{A28E65C6-97C2-4302-8D0B-797DADDEECB8}">
      <dgm:prSet/>
      <dgm:spPr/>
      <dgm:t>
        <a:bodyPr/>
        <a:lstStyle/>
        <a:p>
          <a:endParaRPr lang="en-US" sz="1400"/>
        </a:p>
      </dgm:t>
    </dgm:pt>
    <dgm:pt modelId="{83A14E22-3644-4022-B60E-6DD9C8AB75C7}" type="sibTrans" cxnId="{A28E65C6-97C2-4302-8D0B-797DADDEECB8}">
      <dgm:prSet/>
      <dgm:spPr/>
      <dgm:t>
        <a:bodyPr/>
        <a:lstStyle/>
        <a:p>
          <a:endParaRPr lang="en-US" sz="1400"/>
        </a:p>
      </dgm:t>
    </dgm:pt>
    <dgm:pt modelId="{B2452610-500D-4EC0-954D-BBB794C7983B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备货分拣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5B06AD-E8C4-44DE-AEB5-6045BA787054}" type="parTrans" cxnId="{AE502385-F0A3-400B-B4A7-A5CEB5C33702}">
      <dgm:prSet/>
      <dgm:spPr/>
      <dgm:t>
        <a:bodyPr/>
        <a:lstStyle/>
        <a:p>
          <a:endParaRPr lang="en-US" sz="1400"/>
        </a:p>
      </dgm:t>
    </dgm:pt>
    <dgm:pt modelId="{B3AAB4C4-E0E7-4C8A-B4C1-1EB16B39D06A}" type="sibTrans" cxnId="{AE502385-F0A3-400B-B4A7-A5CEB5C33702}">
      <dgm:prSet/>
      <dgm:spPr/>
      <dgm:t>
        <a:bodyPr/>
        <a:lstStyle/>
        <a:p>
          <a:endParaRPr lang="en-US" sz="1400"/>
        </a:p>
      </dgm:t>
    </dgm:pt>
    <dgm:pt modelId="{84765B95-D201-404E-907B-2EBE6DEDB303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AD9E7C-B427-4253-A305-7366241BF1B2}" type="parTrans" cxnId="{601BD172-F145-4376-AFBB-1D571C56FD21}">
      <dgm:prSet/>
      <dgm:spPr/>
      <dgm:t>
        <a:bodyPr/>
        <a:lstStyle/>
        <a:p>
          <a:endParaRPr lang="en-US" sz="1400"/>
        </a:p>
      </dgm:t>
    </dgm:pt>
    <dgm:pt modelId="{C91F7968-2F2B-4770-92FE-F6BE1B7E241D}" type="sibTrans" cxnId="{601BD172-F145-4376-AFBB-1D571C56FD21}">
      <dgm:prSet/>
      <dgm:spPr/>
      <dgm:t>
        <a:bodyPr/>
        <a:lstStyle/>
        <a:p>
          <a:endParaRPr lang="en-US" sz="1400"/>
        </a:p>
      </dgm:t>
    </dgm:pt>
    <dgm:pt modelId="{F75454BE-0C90-486A-AFBB-D79FE8B63DD2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代办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82CDCAA-8C72-4D81-A658-9B98D2FE2C27}" type="parTrans" cxnId="{8A5C9710-C2A4-4909-8F83-374C38678CCF}">
      <dgm:prSet/>
      <dgm:spPr/>
      <dgm:t>
        <a:bodyPr/>
        <a:lstStyle/>
        <a:p>
          <a:endParaRPr lang="en-US" sz="1400"/>
        </a:p>
      </dgm:t>
    </dgm:pt>
    <dgm:pt modelId="{148FB718-BBC0-4469-AE2D-4BA0F0E0DC9C}" type="sibTrans" cxnId="{8A5C9710-C2A4-4909-8F83-374C38678CCF}">
      <dgm:prSet/>
      <dgm:spPr/>
      <dgm:t>
        <a:bodyPr/>
        <a:lstStyle/>
        <a:p>
          <a:endParaRPr lang="en-US" sz="1400"/>
        </a:p>
      </dgm:t>
    </dgm:pt>
    <dgm:pt modelId="{55481ADF-E8B8-4DE6-B5A9-B407E4D828D4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经营户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ABB776D-FC03-42B1-BDE9-1E93FB6AD83A}" type="parTrans" cxnId="{241186B9-A38F-49E9-8725-203B2E0186BA}">
      <dgm:prSet/>
      <dgm:spPr/>
      <dgm:t>
        <a:bodyPr/>
        <a:lstStyle/>
        <a:p>
          <a:endParaRPr lang="en-US" sz="1400"/>
        </a:p>
      </dgm:t>
    </dgm:pt>
    <dgm:pt modelId="{0EDA641A-3EA6-4885-B514-DCCE7F7AD42A}" type="sibTrans" cxnId="{241186B9-A38F-49E9-8725-203B2E0186BA}">
      <dgm:prSet/>
      <dgm:spPr/>
      <dgm:t>
        <a:bodyPr/>
        <a:lstStyle/>
        <a:p>
          <a:endParaRPr lang="en-US" sz="1400"/>
        </a:p>
      </dgm:t>
    </dgm:pt>
    <dgm:pt modelId="{B5188947-6880-4B71-949D-875E21A03D67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F281368-B93C-415E-BF4B-B5A90FA64283}" type="parTrans" cxnId="{757A47EC-DF56-4796-84A1-A665ABB98583}">
      <dgm:prSet/>
      <dgm:spPr/>
      <dgm:t>
        <a:bodyPr/>
        <a:lstStyle/>
        <a:p>
          <a:endParaRPr lang="en-US" sz="1400"/>
        </a:p>
      </dgm:t>
    </dgm:pt>
    <dgm:pt modelId="{4A7E8B8D-231A-429F-BB0D-C23BCF110947}" type="sibTrans" cxnId="{757A47EC-DF56-4796-84A1-A665ABB98583}">
      <dgm:prSet/>
      <dgm:spPr/>
      <dgm:t>
        <a:bodyPr/>
        <a:lstStyle/>
        <a:p>
          <a:endParaRPr lang="en-US" sz="1400"/>
        </a:p>
      </dgm:t>
    </dgm:pt>
    <dgm:pt modelId="{B6DB820E-3253-4A3B-8C31-A56A6C3C6FC6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订单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A71790-B325-40BA-9612-32882D062EB6}" type="parTrans" cxnId="{F219D3C7-8024-4E80-A27F-393F61054303}">
      <dgm:prSet/>
      <dgm:spPr/>
      <dgm:t>
        <a:bodyPr/>
        <a:lstStyle/>
        <a:p>
          <a:endParaRPr lang="en-US" sz="1400"/>
        </a:p>
      </dgm:t>
    </dgm:pt>
    <dgm:pt modelId="{63615673-E88F-4B0A-99F9-C0E7EFA3306D}" type="sibTrans" cxnId="{F219D3C7-8024-4E80-A27F-393F61054303}">
      <dgm:prSet/>
      <dgm:spPr/>
      <dgm:t>
        <a:bodyPr/>
        <a:lstStyle/>
        <a:p>
          <a:endParaRPr lang="en-US" sz="1400"/>
        </a:p>
      </dgm:t>
    </dgm:pt>
    <dgm:pt modelId="{93AB860E-7B0B-48B4-BA38-92F4F1D6DE54}">
      <dgm:prSet phldrT="[Text]" custT="1"/>
      <dgm:spPr/>
      <dgm:t>
        <a:bodyPr/>
        <a:lstStyle/>
        <a:p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12DCF39-63CA-4DB6-8A01-946B86675400}" type="parTrans" cxnId="{5A4559F2-B8B3-4FD0-BA6F-9ACEDF6C4808}">
      <dgm:prSet/>
      <dgm:spPr/>
      <dgm:t>
        <a:bodyPr/>
        <a:lstStyle/>
        <a:p>
          <a:endParaRPr lang="en-US" sz="1400"/>
        </a:p>
      </dgm:t>
    </dgm:pt>
    <dgm:pt modelId="{73A0E62B-F8FA-4D48-B20F-11CE099085A5}" type="sibTrans" cxnId="{5A4559F2-B8B3-4FD0-BA6F-9ACEDF6C4808}">
      <dgm:prSet/>
      <dgm:spPr/>
      <dgm:t>
        <a:bodyPr/>
        <a:lstStyle/>
        <a:p>
          <a:endParaRPr lang="en-US" sz="1400"/>
        </a:p>
      </dgm:t>
    </dgm:pt>
    <dgm:pt modelId="{17A1A2A6-22F8-473D-9FB9-7E36069F51B9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积分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E4B820F-73FC-4D43-B3B8-22981EC4C337}" type="parTrans" cxnId="{562A6B0D-0F75-4BC8-B69C-F5F7C32542BC}">
      <dgm:prSet/>
      <dgm:spPr/>
      <dgm:t>
        <a:bodyPr/>
        <a:lstStyle/>
        <a:p>
          <a:endParaRPr lang="en-US" sz="1400"/>
        </a:p>
      </dgm:t>
    </dgm:pt>
    <dgm:pt modelId="{397C5C89-1B2F-40DE-821A-F8F0E385B532}" type="sibTrans" cxnId="{562A6B0D-0F75-4BC8-B69C-F5F7C32542BC}">
      <dgm:prSet/>
      <dgm:spPr/>
      <dgm:t>
        <a:bodyPr/>
        <a:lstStyle/>
        <a:p>
          <a:endParaRPr lang="en-US" sz="1400"/>
        </a:p>
      </dgm:t>
    </dgm:pt>
    <dgm:pt modelId="{68906F46-110B-4707-AA3B-4AF76674EF52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礼品卡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DB2AF1-4F41-44B8-BF84-31DB568314AC}" type="parTrans" cxnId="{33BF55AD-F217-4A2D-8174-C54C05FD924B}">
      <dgm:prSet/>
      <dgm:spPr/>
      <dgm:t>
        <a:bodyPr/>
        <a:lstStyle/>
        <a:p>
          <a:endParaRPr lang="en-US" sz="1400"/>
        </a:p>
      </dgm:t>
    </dgm:pt>
    <dgm:pt modelId="{AFA94D41-A592-4E1B-9FB8-1241148AEA50}" type="sibTrans" cxnId="{33BF55AD-F217-4A2D-8174-C54C05FD924B}">
      <dgm:prSet/>
      <dgm:spPr/>
      <dgm:t>
        <a:bodyPr/>
        <a:lstStyle/>
        <a:p>
          <a:endParaRPr lang="en-US" sz="1400"/>
        </a:p>
      </dgm:t>
    </dgm:pt>
    <dgm:pt modelId="{1AB9A644-1018-41DB-91FB-086C21AE1F87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线上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22A2D9A-09BF-47AD-98A1-08A90022AC40}" type="parTrans" cxnId="{EB640D42-D03D-4610-9540-A5E9BFB321AA}">
      <dgm:prSet/>
      <dgm:spPr/>
      <dgm:t>
        <a:bodyPr/>
        <a:lstStyle/>
        <a:p>
          <a:endParaRPr lang="en-US"/>
        </a:p>
      </dgm:t>
    </dgm:pt>
    <dgm:pt modelId="{E64872C0-A289-4FAE-807D-F2B96690C084}" type="sibTrans" cxnId="{EB640D42-D03D-4610-9540-A5E9BFB321AA}">
      <dgm:prSet/>
      <dgm:spPr/>
      <dgm:t>
        <a:bodyPr/>
        <a:lstStyle/>
        <a:p>
          <a:endParaRPr lang="en-US"/>
        </a:p>
      </dgm:t>
    </dgm:pt>
    <dgm:pt modelId="{31279D3E-62E5-48EF-8180-47033283A97A}" type="pres">
      <dgm:prSet presAssocID="{F7945C42-BDBE-431C-A377-7AD07A2A6922}" presName="theList" presStyleCnt="0">
        <dgm:presLayoutVars>
          <dgm:dir/>
          <dgm:animLvl val="lvl"/>
          <dgm:resizeHandles val="exact"/>
        </dgm:presLayoutVars>
      </dgm:prSet>
      <dgm:spPr/>
    </dgm:pt>
    <dgm:pt modelId="{F7DEA0CC-F9C1-4DE3-8535-974BB6D1B033}" type="pres">
      <dgm:prSet presAssocID="{59A67C26-2976-41E3-AE2A-CE97DF003F19}" presName="compNode" presStyleCnt="0"/>
      <dgm:spPr/>
    </dgm:pt>
    <dgm:pt modelId="{51F51B53-C2E4-4E95-9181-EE7FEDC11883}" type="pres">
      <dgm:prSet presAssocID="{59A67C26-2976-41E3-AE2A-CE97DF003F19}" presName="aNode" presStyleLbl="bgShp" presStyleIdx="0" presStyleCnt="5"/>
      <dgm:spPr/>
    </dgm:pt>
    <dgm:pt modelId="{AC8FD63F-8AA7-4710-813C-206971C98048}" type="pres">
      <dgm:prSet presAssocID="{59A67C26-2976-41E3-AE2A-CE97DF003F19}" presName="textNode" presStyleLbl="bgShp" presStyleIdx="0" presStyleCnt="5"/>
      <dgm:spPr/>
    </dgm:pt>
    <dgm:pt modelId="{257046E2-CFC5-4615-B779-6231A7696995}" type="pres">
      <dgm:prSet presAssocID="{59A67C26-2976-41E3-AE2A-CE97DF003F19}" presName="compChildNode" presStyleCnt="0"/>
      <dgm:spPr/>
    </dgm:pt>
    <dgm:pt modelId="{1A502FED-1E1E-456A-AFE1-1750175CA428}" type="pres">
      <dgm:prSet presAssocID="{59A67C26-2976-41E3-AE2A-CE97DF003F19}" presName="theInnerList" presStyleCnt="0"/>
      <dgm:spPr/>
    </dgm:pt>
    <dgm:pt modelId="{76FAF63A-1DCE-4C17-9C4B-9269711E8C6A}" type="pres">
      <dgm:prSet presAssocID="{7BB1ADCE-D513-4230-92B1-B5278277471E}" presName="childNode" presStyleLbl="node1" presStyleIdx="0" presStyleCnt="13">
        <dgm:presLayoutVars>
          <dgm:bulletEnabled val="1"/>
        </dgm:presLayoutVars>
      </dgm:prSet>
      <dgm:spPr/>
    </dgm:pt>
    <dgm:pt modelId="{D12FF811-CB7B-40CC-8B4F-FDB8DC6977D9}" type="pres">
      <dgm:prSet presAssocID="{7BB1ADCE-D513-4230-92B1-B5278277471E}" presName="aSpace2" presStyleCnt="0"/>
      <dgm:spPr/>
    </dgm:pt>
    <dgm:pt modelId="{AC9E0ABA-0DBA-4074-9E57-5E05FB0FCCEC}" type="pres">
      <dgm:prSet presAssocID="{494B1D33-BED5-4111-8199-44C5224EF15D}" presName="childNode" presStyleLbl="node1" presStyleIdx="1" presStyleCnt="13">
        <dgm:presLayoutVars>
          <dgm:bulletEnabled val="1"/>
        </dgm:presLayoutVars>
      </dgm:prSet>
      <dgm:spPr/>
    </dgm:pt>
    <dgm:pt modelId="{BA30476B-14EA-4506-A194-A82FE2692B22}" type="pres">
      <dgm:prSet presAssocID="{59A67C26-2976-41E3-AE2A-CE97DF003F19}" presName="aSpace" presStyleCnt="0"/>
      <dgm:spPr/>
    </dgm:pt>
    <dgm:pt modelId="{96A24B74-6D51-45CD-A7FF-715443634625}" type="pres">
      <dgm:prSet presAssocID="{FF0E0F19-9A31-45D6-8162-2D13BCEA6434}" presName="compNode" presStyleCnt="0"/>
      <dgm:spPr/>
    </dgm:pt>
    <dgm:pt modelId="{D85BD048-690C-40E9-9A98-3BD887F30F68}" type="pres">
      <dgm:prSet presAssocID="{FF0E0F19-9A31-45D6-8162-2D13BCEA6434}" presName="aNode" presStyleLbl="bgShp" presStyleIdx="1" presStyleCnt="5"/>
      <dgm:spPr/>
    </dgm:pt>
    <dgm:pt modelId="{FB56F5B5-78B4-4E78-BD4B-EFAD63430CE7}" type="pres">
      <dgm:prSet presAssocID="{FF0E0F19-9A31-45D6-8162-2D13BCEA6434}" presName="textNode" presStyleLbl="bgShp" presStyleIdx="1" presStyleCnt="5"/>
      <dgm:spPr/>
    </dgm:pt>
    <dgm:pt modelId="{A49F16ED-2128-4ED8-8689-775F0FDFCBCD}" type="pres">
      <dgm:prSet presAssocID="{FF0E0F19-9A31-45D6-8162-2D13BCEA6434}" presName="compChildNode" presStyleCnt="0"/>
      <dgm:spPr/>
    </dgm:pt>
    <dgm:pt modelId="{0CF127F6-5EAF-4D14-924D-3C68399528BD}" type="pres">
      <dgm:prSet presAssocID="{FF0E0F19-9A31-45D6-8162-2D13BCEA6434}" presName="theInnerList" presStyleCnt="0"/>
      <dgm:spPr/>
    </dgm:pt>
    <dgm:pt modelId="{9BFE20F6-67A5-44D5-B648-CF501C8E19EC}" type="pres">
      <dgm:prSet presAssocID="{4E648D51-01F0-4E54-80C1-C3BD4728EDD1}" presName="childNode" presStyleLbl="node1" presStyleIdx="2" presStyleCnt="13">
        <dgm:presLayoutVars>
          <dgm:bulletEnabled val="1"/>
        </dgm:presLayoutVars>
      </dgm:prSet>
      <dgm:spPr/>
    </dgm:pt>
    <dgm:pt modelId="{F3326FA5-BBDB-47BF-8D1F-5299CAA39DBC}" type="pres">
      <dgm:prSet presAssocID="{4E648D51-01F0-4E54-80C1-C3BD4728EDD1}" presName="aSpace2" presStyleCnt="0"/>
      <dgm:spPr/>
    </dgm:pt>
    <dgm:pt modelId="{F67211EA-E188-4158-991E-33F36CBA434D}" type="pres">
      <dgm:prSet presAssocID="{E7ED1C5D-2F8F-430D-A0BD-5B86EAE1FD98}" presName="childNode" presStyleLbl="node1" presStyleIdx="3" presStyleCnt="13">
        <dgm:presLayoutVars>
          <dgm:bulletEnabled val="1"/>
        </dgm:presLayoutVars>
      </dgm:prSet>
      <dgm:spPr/>
    </dgm:pt>
    <dgm:pt modelId="{E07218B9-1893-4639-960C-1FB94B189E02}" type="pres">
      <dgm:prSet presAssocID="{FF0E0F19-9A31-45D6-8162-2D13BCEA6434}" presName="aSpace" presStyleCnt="0"/>
      <dgm:spPr/>
    </dgm:pt>
    <dgm:pt modelId="{7F7B228B-2CB8-46BC-A88F-E4181C78805B}" type="pres">
      <dgm:prSet presAssocID="{1518D1B3-D417-40E4-9011-B9F5F3072EF6}" presName="compNode" presStyleCnt="0"/>
      <dgm:spPr/>
    </dgm:pt>
    <dgm:pt modelId="{59C24CDB-04B1-4BCB-953D-5CD213966823}" type="pres">
      <dgm:prSet presAssocID="{1518D1B3-D417-40E4-9011-B9F5F3072EF6}" presName="aNode" presStyleLbl="bgShp" presStyleIdx="2" presStyleCnt="5"/>
      <dgm:spPr/>
    </dgm:pt>
    <dgm:pt modelId="{066C70E2-25A4-49A6-B0F1-9FB8D5C35171}" type="pres">
      <dgm:prSet presAssocID="{1518D1B3-D417-40E4-9011-B9F5F3072EF6}" presName="textNode" presStyleLbl="bgShp" presStyleIdx="2" presStyleCnt="5"/>
      <dgm:spPr/>
    </dgm:pt>
    <dgm:pt modelId="{BE3557F0-99FC-48CD-8CD3-3C83C6B6E284}" type="pres">
      <dgm:prSet presAssocID="{1518D1B3-D417-40E4-9011-B9F5F3072EF6}" presName="compChildNode" presStyleCnt="0"/>
      <dgm:spPr/>
    </dgm:pt>
    <dgm:pt modelId="{7D38597E-FF72-4EF4-8A89-179D095271A2}" type="pres">
      <dgm:prSet presAssocID="{1518D1B3-D417-40E4-9011-B9F5F3072EF6}" presName="theInnerList" presStyleCnt="0"/>
      <dgm:spPr/>
    </dgm:pt>
    <dgm:pt modelId="{CB159981-0ED9-465D-B7AB-A5B46C249188}" type="pres">
      <dgm:prSet presAssocID="{48DB56F4-A398-4CEF-B70B-F3C7B3AB7F9B}" presName="childNode" presStyleLbl="node1" presStyleIdx="4" presStyleCnt="13">
        <dgm:presLayoutVars>
          <dgm:bulletEnabled val="1"/>
        </dgm:presLayoutVars>
      </dgm:prSet>
      <dgm:spPr/>
    </dgm:pt>
    <dgm:pt modelId="{87F4B2FF-F80A-4955-B157-CB27984CCD8A}" type="pres">
      <dgm:prSet presAssocID="{48DB56F4-A398-4CEF-B70B-F3C7B3AB7F9B}" presName="aSpace2" presStyleCnt="0"/>
      <dgm:spPr/>
    </dgm:pt>
    <dgm:pt modelId="{B15BCBC9-C113-4253-8B68-8F5A87CE0448}" type="pres">
      <dgm:prSet presAssocID="{B2452610-500D-4EC0-954D-BBB794C7983B}" presName="childNode" presStyleLbl="node1" presStyleIdx="5" presStyleCnt="13">
        <dgm:presLayoutVars>
          <dgm:bulletEnabled val="1"/>
        </dgm:presLayoutVars>
      </dgm:prSet>
      <dgm:spPr/>
    </dgm:pt>
    <dgm:pt modelId="{823FACC0-390B-4DD4-9D0E-03CC4C69EE3B}" type="pres">
      <dgm:prSet presAssocID="{1518D1B3-D417-40E4-9011-B9F5F3072EF6}" presName="aSpace" presStyleCnt="0"/>
      <dgm:spPr/>
    </dgm:pt>
    <dgm:pt modelId="{058F8B99-698C-4548-89B9-B2B18058D1CF}" type="pres">
      <dgm:prSet presAssocID="{84765B95-D201-404E-907B-2EBE6DEDB303}" presName="compNode" presStyleCnt="0"/>
      <dgm:spPr/>
    </dgm:pt>
    <dgm:pt modelId="{5589C6D6-6343-4B39-B71F-B6B4F57182A6}" type="pres">
      <dgm:prSet presAssocID="{84765B95-D201-404E-907B-2EBE6DEDB303}" presName="aNode" presStyleLbl="bgShp" presStyleIdx="3" presStyleCnt="5"/>
      <dgm:spPr/>
    </dgm:pt>
    <dgm:pt modelId="{BF6A9F55-F3FC-404D-91C2-9730CC7C3BB1}" type="pres">
      <dgm:prSet presAssocID="{84765B95-D201-404E-907B-2EBE6DEDB303}" presName="textNode" presStyleLbl="bgShp" presStyleIdx="3" presStyleCnt="5"/>
      <dgm:spPr/>
    </dgm:pt>
    <dgm:pt modelId="{35008DA1-6EF6-4E3D-9AB8-2945DE6ED62B}" type="pres">
      <dgm:prSet presAssocID="{84765B95-D201-404E-907B-2EBE6DEDB303}" presName="compChildNode" presStyleCnt="0"/>
      <dgm:spPr/>
    </dgm:pt>
    <dgm:pt modelId="{897BB353-53E6-41B8-A54A-5067C77379FE}" type="pres">
      <dgm:prSet presAssocID="{84765B95-D201-404E-907B-2EBE6DEDB303}" presName="theInnerList" presStyleCnt="0"/>
      <dgm:spPr/>
    </dgm:pt>
    <dgm:pt modelId="{0D32036D-C356-43F0-AE56-8289D64CC4B6}" type="pres">
      <dgm:prSet presAssocID="{1AB9A644-1018-41DB-91FB-086C21AE1F87}" presName="childNode" presStyleLbl="node1" presStyleIdx="6" presStyleCnt="13">
        <dgm:presLayoutVars>
          <dgm:bulletEnabled val="1"/>
        </dgm:presLayoutVars>
      </dgm:prSet>
      <dgm:spPr/>
    </dgm:pt>
    <dgm:pt modelId="{DF93F998-0533-42DB-BE5B-5A55AA667A65}" type="pres">
      <dgm:prSet presAssocID="{1AB9A644-1018-41DB-91FB-086C21AE1F87}" presName="aSpace2" presStyleCnt="0"/>
      <dgm:spPr/>
    </dgm:pt>
    <dgm:pt modelId="{8B8F9F0C-588A-40B6-9571-F97F8A5B4119}" type="pres">
      <dgm:prSet presAssocID="{F75454BE-0C90-486A-AFBB-D79FE8B63DD2}" presName="childNode" presStyleLbl="node1" presStyleIdx="7" presStyleCnt="13">
        <dgm:presLayoutVars>
          <dgm:bulletEnabled val="1"/>
        </dgm:presLayoutVars>
      </dgm:prSet>
      <dgm:spPr/>
    </dgm:pt>
    <dgm:pt modelId="{259FEFCC-0583-4E24-9E7B-2E19CC5D6820}" type="pres">
      <dgm:prSet presAssocID="{F75454BE-0C90-486A-AFBB-D79FE8B63DD2}" presName="aSpace2" presStyleCnt="0"/>
      <dgm:spPr/>
    </dgm:pt>
    <dgm:pt modelId="{66D6EA9E-B5CA-43FD-B125-9812B092D4CB}" type="pres">
      <dgm:prSet presAssocID="{55481ADF-E8B8-4DE6-B5A9-B407E4D828D4}" presName="childNode" presStyleLbl="node1" presStyleIdx="8" presStyleCnt="13">
        <dgm:presLayoutVars>
          <dgm:bulletEnabled val="1"/>
        </dgm:presLayoutVars>
      </dgm:prSet>
      <dgm:spPr/>
    </dgm:pt>
    <dgm:pt modelId="{28967D92-083E-4A72-BE49-783B7AA1A0A0}" type="pres">
      <dgm:prSet presAssocID="{84765B95-D201-404E-907B-2EBE6DEDB303}" presName="aSpace" presStyleCnt="0"/>
      <dgm:spPr/>
    </dgm:pt>
    <dgm:pt modelId="{04705F03-F980-4877-9E69-96446E213A4D}" type="pres">
      <dgm:prSet presAssocID="{B5188947-6880-4B71-949D-875E21A03D67}" presName="compNode" presStyleCnt="0"/>
      <dgm:spPr/>
    </dgm:pt>
    <dgm:pt modelId="{F1A1C31C-622C-4D76-866B-0249BAA87F05}" type="pres">
      <dgm:prSet presAssocID="{B5188947-6880-4B71-949D-875E21A03D67}" presName="aNode" presStyleLbl="bgShp" presStyleIdx="4" presStyleCnt="5"/>
      <dgm:spPr/>
    </dgm:pt>
    <dgm:pt modelId="{A4A57CB5-0ADE-412A-ADD8-D7B3949F23F1}" type="pres">
      <dgm:prSet presAssocID="{B5188947-6880-4B71-949D-875E21A03D67}" presName="textNode" presStyleLbl="bgShp" presStyleIdx="4" presStyleCnt="5"/>
      <dgm:spPr/>
    </dgm:pt>
    <dgm:pt modelId="{3A5BA0C9-2C81-4226-AC9F-67C26B2DCC74}" type="pres">
      <dgm:prSet presAssocID="{B5188947-6880-4B71-949D-875E21A03D67}" presName="compChildNode" presStyleCnt="0"/>
      <dgm:spPr/>
    </dgm:pt>
    <dgm:pt modelId="{F2943965-E8EC-40B0-8252-F3895820E4ED}" type="pres">
      <dgm:prSet presAssocID="{B5188947-6880-4B71-949D-875E21A03D67}" presName="theInnerList" presStyleCnt="0"/>
      <dgm:spPr/>
    </dgm:pt>
    <dgm:pt modelId="{16658125-EF29-4C1E-9E4F-7B084AD4CCFB}" type="pres">
      <dgm:prSet presAssocID="{B6DB820E-3253-4A3B-8C31-A56A6C3C6FC6}" presName="childNode" presStyleLbl="node1" presStyleIdx="9" presStyleCnt="13">
        <dgm:presLayoutVars>
          <dgm:bulletEnabled val="1"/>
        </dgm:presLayoutVars>
      </dgm:prSet>
      <dgm:spPr/>
    </dgm:pt>
    <dgm:pt modelId="{99E23133-71A6-4CB3-B3F7-1CB5803065F2}" type="pres">
      <dgm:prSet presAssocID="{B6DB820E-3253-4A3B-8C31-A56A6C3C6FC6}" presName="aSpace2" presStyleCnt="0"/>
      <dgm:spPr/>
    </dgm:pt>
    <dgm:pt modelId="{DF9050BF-9F12-4517-A0D8-43FA580AD161}" type="pres">
      <dgm:prSet presAssocID="{17A1A2A6-22F8-473D-9FB9-7E36069F51B9}" presName="childNode" presStyleLbl="node1" presStyleIdx="10" presStyleCnt="13">
        <dgm:presLayoutVars>
          <dgm:bulletEnabled val="1"/>
        </dgm:presLayoutVars>
      </dgm:prSet>
      <dgm:spPr/>
    </dgm:pt>
    <dgm:pt modelId="{332C844A-8BDB-4326-8A3F-306D819C5329}" type="pres">
      <dgm:prSet presAssocID="{17A1A2A6-22F8-473D-9FB9-7E36069F51B9}" presName="aSpace2" presStyleCnt="0"/>
      <dgm:spPr/>
    </dgm:pt>
    <dgm:pt modelId="{2DDBBC6D-C6C4-490B-8C73-E08EB08EF689}" type="pres">
      <dgm:prSet presAssocID="{68906F46-110B-4707-AA3B-4AF76674EF52}" presName="childNode" presStyleLbl="node1" presStyleIdx="11" presStyleCnt="13">
        <dgm:presLayoutVars>
          <dgm:bulletEnabled val="1"/>
        </dgm:presLayoutVars>
      </dgm:prSet>
      <dgm:spPr/>
    </dgm:pt>
    <dgm:pt modelId="{5F2CBC29-44BB-43C0-83E6-08BD89F22DD2}" type="pres">
      <dgm:prSet presAssocID="{68906F46-110B-4707-AA3B-4AF76674EF52}" presName="aSpace2" presStyleCnt="0"/>
      <dgm:spPr/>
    </dgm:pt>
    <dgm:pt modelId="{7885551A-CA6A-4994-A7E3-93C66FB730DE}" type="pres">
      <dgm:prSet presAssocID="{93AB860E-7B0B-48B4-BA38-92F4F1D6DE54}" presName="childNode" presStyleLbl="node1" presStyleIdx="12" presStyleCnt="13">
        <dgm:presLayoutVars>
          <dgm:bulletEnabled val="1"/>
        </dgm:presLayoutVars>
      </dgm:prSet>
      <dgm:spPr/>
    </dgm:pt>
  </dgm:ptLst>
  <dgm:cxnLst>
    <dgm:cxn modelId="{46826300-7C0D-4457-AEFE-7D9683C7157E}" type="presOf" srcId="{B5188947-6880-4B71-949D-875E21A03D67}" destId="{A4A57CB5-0ADE-412A-ADD8-D7B3949F23F1}" srcOrd="1" destOrd="0" presId="urn:microsoft.com/office/officeart/2005/8/layout/lProcess2"/>
    <dgm:cxn modelId="{6BDB6500-7DB7-4A76-A4EE-B238550CB504}" srcId="{F7945C42-BDBE-431C-A377-7AD07A2A6922}" destId="{FF0E0F19-9A31-45D6-8162-2D13BCEA6434}" srcOrd="1" destOrd="0" parTransId="{C72C8E42-2991-44CB-9638-5F135BEC2BE5}" sibTransId="{5EB09C0E-A36C-4F41-9381-B67911DEA38C}"/>
    <dgm:cxn modelId="{B641F102-B652-4DBC-BAE7-DB66E08D466F}" type="presOf" srcId="{FF0E0F19-9A31-45D6-8162-2D13BCEA6434}" destId="{FB56F5B5-78B4-4E78-BD4B-EFAD63430CE7}" srcOrd="1" destOrd="0" presId="urn:microsoft.com/office/officeart/2005/8/layout/lProcess2"/>
    <dgm:cxn modelId="{BC9EF702-ABE2-41E5-B153-927B444F49E1}" srcId="{F7945C42-BDBE-431C-A377-7AD07A2A6922}" destId="{1518D1B3-D417-40E4-9011-B9F5F3072EF6}" srcOrd="2" destOrd="0" parTransId="{3931C7D5-8DF0-455F-B373-BD07367654F5}" sibTransId="{B5A5F7A4-701E-441D-B66E-7BF5454E9B4E}"/>
    <dgm:cxn modelId="{8705E104-77A2-433E-A9E7-C42F40D4FB9D}" type="presOf" srcId="{FF0E0F19-9A31-45D6-8162-2D13BCEA6434}" destId="{D85BD048-690C-40E9-9A98-3BD887F30F68}" srcOrd="0" destOrd="0" presId="urn:microsoft.com/office/officeart/2005/8/layout/lProcess2"/>
    <dgm:cxn modelId="{1C44190D-FCD4-4D40-AB97-4384F0239A97}" srcId="{F7945C42-BDBE-431C-A377-7AD07A2A6922}" destId="{59A67C26-2976-41E3-AE2A-CE97DF003F19}" srcOrd="0" destOrd="0" parTransId="{05D35555-AF44-481E-B1E6-6CFD13D5EF7E}" sibTransId="{1207FDDA-05AC-474A-B89E-D3538D30D7BC}"/>
    <dgm:cxn modelId="{562A6B0D-0F75-4BC8-B69C-F5F7C32542BC}" srcId="{B5188947-6880-4B71-949D-875E21A03D67}" destId="{17A1A2A6-22F8-473D-9FB9-7E36069F51B9}" srcOrd="1" destOrd="0" parTransId="{DE4B820F-73FC-4D43-B3B8-22981EC4C337}" sibTransId="{397C5C89-1B2F-40DE-821A-F8F0E385B532}"/>
    <dgm:cxn modelId="{8A5C9710-C2A4-4909-8F83-374C38678CCF}" srcId="{84765B95-D201-404E-907B-2EBE6DEDB303}" destId="{F75454BE-0C90-486A-AFBB-D79FE8B63DD2}" srcOrd="1" destOrd="0" parTransId="{182CDCAA-8C72-4D81-A658-9B98D2FE2C27}" sibTransId="{148FB718-BBC0-4469-AE2D-4BA0F0E0DC9C}"/>
    <dgm:cxn modelId="{BCB98A1B-BF26-4740-B388-D04AEF04088A}" type="presOf" srcId="{59A67C26-2976-41E3-AE2A-CE97DF003F19}" destId="{AC8FD63F-8AA7-4710-813C-206971C98048}" srcOrd="1" destOrd="0" presId="urn:microsoft.com/office/officeart/2005/8/layout/lProcess2"/>
    <dgm:cxn modelId="{032CDF1D-FD2C-4320-BE9B-CD1FFBF4ED2A}" type="presOf" srcId="{E7ED1C5D-2F8F-430D-A0BD-5B86EAE1FD98}" destId="{F67211EA-E188-4158-991E-33F36CBA434D}" srcOrd="0" destOrd="0" presId="urn:microsoft.com/office/officeart/2005/8/layout/lProcess2"/>
    <dgm:cxn modelId="{CDFEE61E-2C4D-43CB-BFDB-76C173A0393A}" srcId="{59A67C26-2976-41E3-AE2A-CE97DF003F19}" destId="{7BB1ADCE-D513-4230-92B1-B5278277471E}" srcOrd="0" destOrd="0" parTransId="{7344EE71-A3C3-4C73-9F18-1B1F574FDB35}" sibTransId="{31F587A9-7CE7-49B2-8DA9-AFA654FBC0D8}"/>
    <dgm:cxn modelId="{C4DDF026-9497-4899-A89D-3FA56F400CCA}" type="presOf" srcId="{1518D1B3-D417-40E4-9011-B9F5F3072EF6}" destId="{59C24CDB-04B1-4BCB-953D-5CD213966823}" srcOrd="0" destOrd="0" presId="urn:microsoft.com/office/officeart/2005/8/layout/lProcess2"/>
    <dgm:cxn modelId="{2BC37A27-266D-4756-A5B5-7CE10C30A4A7}" type="presOf" srcId="{1AB9A644-1018-41DB-91FB-086C21AE1F87}" destId="{0D32036D-C356-43F0-AE56-8289D64CC4B6}" srcOrd="0" destOrd="0" presId="urn:microsoft.com/office/officeart/2005/8/layout/lProcess2"/>
    <dgm:cxn modelId="{9EA72C29-8865-4992-9D9A-C5483D786867}" type="presOf" srcId="{59A67C26-2976-41E3-AE2A-CE97DF003F19}" destId="{51F51B53-C2E4-4E95-9181-EE7FEDC11883}" srcOrd="0" destOrd="0" presId="urn:microsoft.com/office/officeart/2005/8/layout/lProcess2"/>
    <dgm:cxn modelId="{3F9BEE5C-16D5-4B5F-ADDC-0C2976F777FA}" type="presOf" srcId="{B6DB820E-3253-4A3B-8C31-A56A6C3C6FC6}" destId="{16658125-EF29-4C1E-9E4F-7B084AD4CCFB}" srcOrd="0" destOrd="0" presId="urn:microsoft.com/office/officeart/2005/8/layout/lProcess2"/>
    <dgm:cxn modelId="{A5874C5D-9B26-41CA-8885-C486FCE65D4E}" type="presOf" srcId="{17A1A2A6-22F8-473D-9FB9-7E36069F51B9}" destId="{DF9050BF-9F12-4517-A0D8-43FA580AD161}" srcOrd="0" destOrd="0" presId="urn:microsoft.com/office/officeart/2005/8/layout/lProcess2"/>
    <dgm:cxn modelId="{EB640D42-D03D-4610-9540-A5E9BFB321AA}" srcId="{84765B95-D201-404E-907B-2EBE6DEDB303}" destId="{1AB9A644-1018-41DB-91FB-086C21AE1F87}" srcOrd="0" destOrd="0" parTransId="{C22A2D9A-09BF-47AD-98A1-08A90022AC40}" sibTransId="{E64872C0-A289-4FAE-807D-F2B96690C084}"/>
    <dgm:cxn modelId="{07000C63-34EA-4356-9C14-90367CB05B24}" type="presOf" srcId="{7BB1ADCE-D513-4230-92B1-B5278277471E}" destId="{76FAF63A-1DCE-4C17-9C4B-9269711E8C6A}" srcOrd="0" destOrd="0" presId="urn:microsoft.com/office/officeart/2005/8/layout/lProcess2"/>
    <dgm:cxn modelId="{D6856B68-6C01-424C-A54B-DADF9A5AD821}" type="presOf" srcId="{84765B95-D201-404E-907B-2EBE6DEDB303}" destId="{BF6A9F55-F3FC-404D-91C2-9730CC7C3BB1}" srcOrd="1" destOrd="0" presId="urn:microsoft.com/office/officeart/2005/8/layout/lProcess2"/>
    <dgm:cxn modelId="{2B52B44C-896D-4591-BE97-0398DB014777}" type="presOf" srcId="{B2452610-500D-4EC0-954D-BBB794C7983B}" destId="{B15BCBC9-C113-4253-8B68-8F5A87CE0448}" srcOrd="0" destOrd="0" presId="urn:microsoft.com/office/officeart/2005/8/layout/lProcess2"/>
    <dgm:cxn modelId="{601BD172-F145-4376-AFBB-1D571C56FD21}" srcId="{F7945C42-BDBE-431C-A377-7AD07A2A6922}" destId="{84765B95-D201-404E-907B-2EBE6DEDB303}" srcOrd="3" destOrd="0" parTransId="{E2AD9E7C-B427-4253-A305-7366241BF1B2}" sibTransId="{C91F7968-2F2B-4770-92FE-F6BE1B7E241D}"/>
    <dgm:cxn modelId="{7151C153-9D4F-4E18-B186-E8C074093B16}" srcId="{FF0E0F19-9A31-45D6-8162-2D13BCEA6434}" destId="{E7ED1C5D-2F8F-430D-A0BD-5B86EAE1FD98}" srcOrd="1" destOrd="0" parTransId="{51716317-CAF6-4672-94F0-BAFB2F81AEFB}" sibTransId="{2CA07CF2-BF73-447F-B0FF-E407A62ABC69}"/>
    <dgm:cxn modelId="{4B164878-5361-44FD-9C7F-0F762DA51D37}" type="presOf" srcId="{48DB56F4-A398-4CEF-B70B-F3C7B3AB7F9B}" destId="{CB159981-0ED9-465D-B7AB-A5B46C249188}" srcOrd="0" destOrd="0" presId="urn:microsoft.com/office/officeart/2005/8/layout/lProcess2"/>
    <dgm:cxn modelId="{6EB3FB59-117D-4B63-801B-3793F7D8B75E}" srcId="{59A67C26-2976-41E3-AE2A-CE97DF003F19}" destId="{494B1D33-BED5-4111-8199-44C5224EF15D}" srcOrd="1" destOrd="0" parTransId="{08FE8B47-458A-40C2-A8E5-CF9C34CAB079}" sibTransId="{BF50CC66-4369-4B6C-9194-F2A2CE4D961A}"/>
    <dgm:cxn modelId="{4897DA7C-4886-4656-B57D-345CAB26CA2F}" type="presOf" srcId="{4E648D51-01F0-4E54-80C1-C3BD4728EDD1}" destId="{9BFE20F6-67A5-44D5-B648-CF501C8E19EC}" srcOrd="0" destOrd="0" presId="urn:microsoft.com/office/officeart/2005/8/layout/lProcess2"/>
    <dgm:cxn modelId="{AE502385-F0A3-400B-B4A7-A5CEB5C33702}" srcId="{1518D1B3-D417-40E4-9011-B9F5F3072EF6}" destId="{B2452610-500D-4EC0-954D-BBB794C7983B}" srcOrd="1" destOrd="0" parTransId="{205B06AD-E8C4-44DE-AEB5-6045BA787054}" sibTransId="{B3AAB4C4-E0E7-4C8A-B4C1-1EB16B39D06A}"/>
    <dgm:cxn modelId="{12306686-A3BD-4723-AAF8-BCB6F166F132}" type="presOf" srcId="{B5188947-6880-4B71-949D-875E21A03D67}" destId="{F1A1C31C-622C-4D76-866B-0249BAA87F05}" srcOrd="0" destOrd="0" presId="urn:microsoft.com/office/officeart/2005/8/layout/lProcess2"/>
    <dgm:cxn modelId="{FF47B792-D4CD-46A4-92A9-196FAFCD914F}" srcId="{FF0E0F19-9A31-45D6-8162-2D13BCEA6434}" destId="{4E648D51-01F0-4E54-80C1-C3BD4728EDD1}" srcOrd="0" destOrd="0" parTransId="{ECF5F41A-F1B7-4AB9-B2B1-20C931658066}" sibTransId="{5DADD3AE-31C4-4525-8999-2C2CBE8FEAA9}"/>
    <dgm:cxn modelId="{C71CFD9F-D74A-4F36-87CB-2742FAED1850}" type="presOf" srcId="{F75454BE-0C90-486A-AFBB-D79FE8B63DD2}" destId="{8B8F9F0C-588A-40B6-9571-F97F8A5B4119}" srcOrd="0" destOrd="0" presId="urn:microsoft.com/office/officeart/2005/8/layout/lProcess2"/>
    <dgm:cxn modelId="{C0F535A9-FD5D-4557-9B07-446F1561CC92}" type="presOf" srcId="{1518D1B3-D417-40E4-9011-B9F5F3072EF6}" destId="{066C70E2-25A4-49A6-B0F1-9FB8D5C35171}" srcOrd="1" destOrd="0" presId="urn:microsoft.com/office/officeart/2005/8/layout/lProcess2"/>
    <dgm:cxn modelId="{33BF55AD-F217-4A2D-8174-C54C05FD924B}" srcId="{B5188947-6880-4B71-949D-875E21A03D67}" destId="{68906F46-110B-4707-AA3B-4AF76674EF52}" srcOrd="2" destOrd="0" parTransId="{ACDB2AF1-4F41-44B8-BF84-31DB568314AC}" sibTransId="{AFA94D41-A592-4E1B-9FB8-1241148AEA50}"/>
    <dgm:cxn modelId="{92C516AE-3AEF-41CB-80EF-C94CE12C5B3C}" type="presOf" srcId="{F7945C42-BDBE-431C-A377-7AD07A2A6922}" destId="{31279D3E-62E5-48EF-8180-47033283A97A}" srcOrd="0" destOrd="0" presId="urn:microsoft.com/office/officeart/2005/8/layout/lProcess2"/>
    <dgm:cxn modelId="{241186B9-A38F-49E9-8725-203B2E0186BA}" srcId="{84765B95-D201-404E-907B-2EBE6DEDB303}" destId="{55481ADF-E8B8-4DE6-B5A9-B407E4D828D4}" srcOrd="2" destOrd="0" parTransId="{9ABB776D-FC03-42B1-BDE9-1E93FB6AD83A}" sibTransId="{0EDA641A-3EA6-4885-B514-DCCE7F7AD42A}"/>
    <dgm:cxn modelId="{A28E65C6-97C2-4302-8D0B-797DADDEECB8}" srcId="{1518D1B3-D417-40E4-9011-B9F5F3072EF6}" destId="{48DB56F4-A398-4CEF-B70B-F3C7B3AB7F9B}" srcOrd="0" destOrd="0" parTransId="{7BA228B6-A97B-4769-A243-BFF0ABBF8657}" sibTransId="{83A14E22-3644-4022-B60E-6DD9C8AB75C7}"/>
    <dgm:cxn modelId="{F219D3C7-8024-4E80-A27F-393F61054303}" srcId="{B5188947-6880-4B71-949D-875E21A03D67}" destId="{B6DB820E-3253-4A3B-8C31-A56A6C3C6FC6}" srcOrd="0" destOrd="0" parTransId="{35A71790-B325-40BA-9612-32882D062EB6}" sibTransId="{63615673-E88F-4B0A-99F9-C0E7EFA3306D}"/>
    <dgm:cxn modelId="{73E181CB-E92F-4789-A570-757AC221853C}" type="presOf" srcId="{68906F46-110B-4707-AA3B-4AF76674EF52}" destId="{2DDBBC6D-C6C4-490B-8C73-E08EB08EF689}" srcOrd="0" destOrd="0" presId="urn:microsoft.com/office/officeart/2005/8/layout/lProcess2"/>
    <dgm:cxn modelId="{9B3CC8D4-EC95-44DF-A846-15F951422DB2}" type="presOf" srcId="{93AB860E-7B0B-48B4-BA38-92F4F1D6DE54}" destId="{7885551A-CA6A-4994-A7E3-93C66FB730DE}" srcOrd="0" destOrd="0" presId="urn:microsoft.com/office/officeart/2005/8/layout/lProcess2"/>
    <dgm:cxn modelId="{72AE4DE3-FF29-443F-A48E-285ADDB5B19B}" type="presOf" srcId="{84765B95-D201-404E-907B-2EBE6DEDB303}" destId="{5589C6D6-6343-4B39-B71F-B6B4F57182A6}" srcOrd="0" destOrd="0" presId="urn:microsoft.com/office/officeart/2005/8/layout/lProcess2"/>
    <dgm:cxn modelId="{757A47EC-DF56-4796-84A1-A665ABB98583}" srcId="{F7945C42-BDBE-431C-A377-7AD07A2A6922}" destId="{B5188947-6880-4B71-949D-875E21A03D67}" srcOrd="4" destOrd="0" parTransId="{8F281368-B93C-415E-BF4B-B5A90FA64283}" sibTransId="{4A7E8B8D-231A-429F-BB0D-C23BCF110947}"/>
    <dgm:cxn modelId="{5A4559F2-B8B3-4FD0-BA6F-9ACEDF6C4808}" srcId="{B5188947-6880-4B71-949D-875E21A03D67}" destId="{93AB860E-7B0B-48B4-BA38-92F4F1D6DE54}" srcOrd="3" destOrd="0" parTransId="{412DCF39-63CA-4DB6-8A01-946B86675400}" sibTransId="{73A0E62B-F8FA-4D48-B20F-11CE099085A5}"/>
    <dgm:cxn modelId="{D82D43F6-5613-4990-BB5D-2A0210412AD3}" type="presOf" srcId="{494B1D33-BED5-4111-8199-44C5224EF15D}" destId="{AC9E0ABA-0DBA-4074-9E57-5E05FB0FCCEC}" srcOrd="0" destOrd="0" presId="urn:microsoft.com/office/officeart/2005/8/layout/lProcess2"/>
    <dgm:cxn modelId="{17B1E9F9-537E-41FC-A8BF-0400FF552290}" type="presOf" srcId="{55481ADF-E8B8-4DE6-B5A9-B407E4D828D4}" destId="{66D6EA9E-B5CA-43FD-B125-9812B092D4CB}" srcOrd="0" destOrd="0" presId="urn:microsoft.com/office/officeart/2005/8/layout/lProcess2"/>
    <dgm:cxn modelId="{A721D730-29E1-49A9-8A73-AEDC8B0FE35B}" type="presParOf" srcId="{31279D3E-62E5-48EF-8180-47033283A97A}" destId="{F7DEA0CC-F9C1-4DE3-8535-974BB6D1B033}" srcOrd="0" destOrd="0" presId="urn:microsoft.com/office/officeart/2005/8/layout/lProcess2"/>
    <dgm:cxn modelId="{0D557AAE-687F-4A50-BC57-8F553F041087}" type="presParOf" srcId="{F7DEA0CC-F9C1-4DE3-8535-974BB6D1B033}" destId="{51F51B53-C2E4-4E95-9181-EE7FEDC11883}" srcOrd="0" destOrd="0" presId="urn:microsoft.com/office/officeart/2005/8/layout/lProcess2"/>
    <dgm:cxn modelId="{186B8131-DB6B-413A-8BF4-A42CBF20B983}" type="presParOf" srcId="{F7DEA0CC-F9C1-4DE3-8535-974BB6D1B033}" destId="{AC8FD63F-8AA7-4710-813C-206971C98048}" srcOrd="1" destOrd="0" presId="urn:microsoft.com/office/officeart/2005/8/layout/lProcess2"/>
    <dgm:cxn modelId="{D266F984-4A31-4B74-8F26-A85EEB65C224}" type="presParOf" srcId="{F7DEA0CC-F9C1-4DE3-8535-974BB6D1B033}" destId="{257046E2-CFC5-4615-B779-6231A7696995}" srcOrd="2" destOrd="0" presId="urn:microsoft.com/office/officeart/2005/8/layout/lProcess2"/>
    <dgm:cxn modelId="{AEA57CC3-82B6-40DF-978E-CB6D8B6C580D}" type="presParOf" srcId="{257046E2-CFC5-4615-B779-6231A7696995}" destId="{1A502FED-1E1E-456A-AFE1-1750175CA428}" srcOrd="0" destOrd="0" presId="urn:microsoft.com/office/officeart/2005/8/layout/lProcess2"/>
    <dgm:cxn modelId="{12C89E26-93C5-440F-83D6-C6577ACC7954}" type="presParOf" srcId="{1A502FED-1E1E-456A-AFE1-1750175CA428}" destId="{76FAF63A-1DCE-4C17-9C4B-9269711E8C6A}" srcOrd="0" destOrd="0" presId="urn:microsoft.com/office/officeart/2005/8/layout/lProcess2"/>
    <dgm:cxn modelId="{857EA9A5-1893-4643-AB1E-9F9C21CF3C7D}" type="presParOf" srcId="{1A502FED-1E1E-456A-AFE1-1750175CA428}" destId="{D12FF811-CB7B-40CC-8B4F-FDB8DC6977D9}" srcOrd="1" destOrd="0" presId="urn:microsoft.com/office/officeart/2005/8/layout/lProcess2"/>
    <dgm:cxn modelId="{B3589C65-DDF8-4FBB-883C-D6E3287BBF19}" type="presParOf" srcId="{1A502FED-1E1E-456A-AFE1-1750175CA428}" destId="{AC9E0ABA-0DBA-4074-9E57-5E05FB0FCCEC}" srcOrd="2" destOrd="0" presId="urn:microsoft.com/office/officeart/2005/8/layout/lProcess2"/>
    <dgm:cxn modelId="{4F652624-3A7E-45C7-8341-1FC2586844D9}" type="presParOf" srcId="{31279D3E-62E5-48EF-8180-47033283A97A}" destId="{BA30476B-14EA-4506-A194-A82FE2692B22}" srcOrd="1" destOrd="0" presId="urn:microsoft.com/office/officeart/2005/8/layout/lProcess2"/>
    <dgm:cxn modelId="{64C04C0C-FB24-406D-8919-914AD8DD8C08}" type="presParOf" srcId="{31279D3E-62E5-48EF-8180-47033283A97A}" destId="{96A24B74-6D51-45CD-A7FF-715443634625}" srcOrd="2" destOrd="0" presId="urn:microsoft.com/office/officeart/2005/8/layout/lProcess2"/>
    <dgm:cxn modelId="{7F99783D-DBB3-46FC-B29A-96AAF5A77E66}" type="presParOf" srcId="{96A24B74-6D51-45CD-A7FF-715443634625}" destId="{D85BD048-690C-40E9-9A98-3BD887F30F68}" srcOrd="0" destOrd="0" presId="urn:microsoft.com/office/officeart/2005/8/layout/lProcess2"/>
    <dgm:cxn modelId="{3AD22F2A-2742-42F7-A0E6-10427843704A}" type="presParOf" srcId="{96A24B74-6D51-45CD-A7FF-715443634625}" destId="{FB56F5B5-78B4-4E78-BD4B-EFAD63430CE7}" srcOrd="1" destOrd="0" presId="urn:microsoft.com/office/officeart/2005/8/layout/lProcess2"/>
    <dgm:cxn modelId="{F477375D-005E-4CBC-939D-B294FD5E5B9E}" type="presParOf" srcId="{96A24B74-6D51-45CD-A7FF-715443634625}" destId="{A49F16ED-2128-4ED8-8689-775F0FDFCBCD}" srcOrd="2" destOrd="0" presId="urn:microsoft.com/office/officeart/2005/8/layout/lProcess2"/>
    <dgm:cxn modelId="{E524FD80-A4AB-4C4E-9D79-48D87474BE81}" type="presParOf" srcId="{A49F16ED-2128-4ED8-8689-775F0FDFCBCD}" destId="{0CF127F6-5EAF-4D14-924D-3C68399528BD}" srcOrd="0" destOrd="0" presId="urn:microsoft.com/office/officeart/2005/8/layout/lProcess2"/>
    <dgm:cxn modelId="{6573E593-E8D2-4A1D-A89A-E8244B91290E}" type="presParOf" srcId="{0CF127F6-5EAF-4D14-924D-3C68399528BD}" destId="{9BFE20F6-67A5-44D5-B648-CF501C8E19EC}" srcOrd="0" destOrd="0" presId="urn:microsoft.com/office/officeart/2005/8/layout/lProcess2"/>
    <dgm:cxn modelId="{8E61E836-9120-4CF0-A547-CDED8F8153DC}" type="presParOf" srcId="{0CF127F6-5EAF-4D14-924D-3C68399528BD}" destId="{F3326FA5-BBDB-47BF-8D1F-5299CAA39DBC}" srcOrd="1" destOrd="0" presId="urn:microsoft.com/office/officeart/2005/8/layout/lProcess2"/>
    <dgm:cxn modelId="{65909BDA-5957-4D1A-AEE6-4BC28CCA765A}" type="presParOf" srcId="{0CF127F6-5EAF-4D14-924D-3C68399528BD}" destId="{F67211EA-E188-4158-991E-33F36CBA434D}" srcOrd="2" destOrd="0" presId="urn:microsoft.com/office/officeart/2005/8/layout/lProcess2"/>
    <dgm:cxn modelId="{D4A81A46-CC72-4595-8049-60BD04ADA8D1}" type="presParOf" srcId="{31279D3E-62E5-48EF-8180-47033283A97A}" destId="{E07218B9-1893-4639-960C-1FB94B189E02}" srcOrd="3" destOrd="0" presId="urn:microsoft.com/office/officeart/2005/8/layout/lProcess2"/>
    <dgm:cxn modelId="{941D0351-7654-4F1D-8E73-732DD32505E0}" type="presParOf" srcId="{31279D3E-62E5-48EF-8180-47033283A97A}" destId="{7F7B228B-2CB8-46BC-A88F-E4181C78805B}" srcOrd="4" destOrd="0" presId="urn:microsoft.com/office/officeart/2005/8/layout/lProcess2"/>
    <dgm:cxn modelId="{93BED798-D001-4221-BC1F-844996FFA5F2}" type="presParOf" srcId="{7F7B228B-2CB8-46BC-A88F-E4181C78805B}" destId="{59C24CDB-04B1-4BCB-953D-5CD213966823}" srcOrd="0" destOrd="0" presId="urn:microsoft.com/office/officeart/2005/8/layout/lProcess2"/>
    <dgm:cxn modelId="{FBD05273-8080-4335-8823-27E67CD5BBED}" type="presParOf" srcId="{7F7B228B-2CB8-46BC-A88F-E4181C78805B}" destId="{066C70E2-25A4-49A6-B0F1-9FB8D5C35171}" srcOrd="1" destOrd="0" presId="urn:microsoft.com/office/officeart/2005/8/layout/lProcess2"/>
    <dgm:cxn modelId="{05300285-5BCB-4456-9EB2-52761873F8FF}" type="presParOf" srcId="{7F7B228B-2CB8-46BC-A88F-E4181C78805B}" destId="{BE3557F0-99FC-48CD-8CD3-3C83C6B6E284}" srcOrd="2" destOrd="0" presId="urn:microsoft.com/office/officeart/2005/8/layout/lProcess2"/>
    <dgm:cxn modelId="{A824E742-9777-4172-B243-49C0ACADC1C7}" type="presParOf" srcId="{BE3557F0-99FC-48CD-8CD3-3C83C6B6E284}" destId="{7D38597E-FF72-4EF4-8A89-179D095271A2}" srcOrd="0" destOrd="0" presId="urn:microsoft.com/office/officeart/2005/8/layout/lProcess2"/>
    <dgm:cxn modelId="{8FE71DE2-4443-47EA-8045-179EECC37AF1}" type="presParOf" srcId="{7D38597E-FF72-4EF4-8A89-179D095271A2}" destId="{CB159981-0ED9-465D-B7AB-A5B46C249188}" srcOrd="0" destOrd="0" presId="urn:microsoft.com/office/officeart/2005/8/layout/lProcess2"/>
    <dgm:cxn modelId="{E5BA61BD-DE59-495F-95E1-3F8FF70B73F2}" type="presParOf" srcId="{7D38597E-FF72-4EF4-8A89-179D095271A2}" destId="{87F4B2FF-F80A-4955-B157-CB27984CCD8A}" srcOrd="1" destOrd="0" presId="urn:microsoft.com/office/officeart/2005/8/layout/lProcess2"/>
    <dgm:cxn modelId="{F1FE33E0-D51D-4B5D-B978-CD878B273EA0}" type="presParOf" srcId="{7D38597E-FF72-4EF4-8A89-179D095271A2}" destId="{B15BCBC9-C113-4253-8B68-8F5A87CE0448}" srcOrd="2" destOrd="0" presId="urn:microsoft.com/office/officeart/2005/8/layout/lProcess2"/>
    <dgm:cxn modelId="{965FD4A2-AA9E-4362-92AD-5FA94C245519}" type="presParOf" srcId="{31279D3E-62E5-48EF-8180-47033283A97A}" destId="{823FACC0-390B-4DD4-9D0E-03CC4C69EE3B}" srcOrd="5" destOrd="0" presId="urn:microsoft.com/office/officeart/2005/8/layout/lProcess2"/>
    <dgm:cxn modelId="{0E8C8502-3D37-4A0D-B5E2-3E3C11CC420A}" type="presParOf" srcId="{31279D3E-62E5-48EF-8180-47033283A97A}" destId="{058F8B99-698C-4548-89B9-B2B18058D1CF}" srcOrd="6" destOrd="0" presId="urn:microsoft.com/office/officeart/2005/8/layout/lProcess2"/>
    <dgm:cxn modelId="{9805D633-B3F0-494D-BA8E-202CB1A32C97}" type="presParOf" srcId="{058F8B99-698C-4548-89B9-B2B18058D1CF}" destId="{5589C6D6-6343-4B39-B71F-B6B4F57182A6}" srcOrd="0" destOrd="0" presId="urn:microsoft.com/office/officeart/2005/8/layout/lProcess2"/>
    <dgm:cxn modelId="{C072C4B0-0844-4DF1-90C3-44C6C720D0A9}" type="presParOf" srcId="{058F8B99-698C-4548-89B9-B2B18058D1CF}" destId="{BF6A9F55-F3FC-404D-91C2-9730CC7C3BB1}" srcOrd="1" destOrd="0" presId="urn:microsoft.com/office/officeart/2005/8/layout/lProcess2"/>
    <dgm:cxn modelId="{49D2E679-8BB8-40B1-93F5-CCD8D29803B0}" type="presParOf" srcId="{058F8B99-698C-4548-89B9-B2B18058D1CF}" destId="{35008DA1-6EF6-4E3D-9AB8-2945DE6ED62B}" srcOrd="2" destOrd="0" presId="urn:microsoft.com/office/officeart/2005/8/layout/lProcess2"/>
    <dgm:cxn modelId="{658D2EF5-0875-4855-9FA8-24BD6CAA300E}" type="presParOf" srcId="{35008DA1-6EF6-4E3D-9AB8-2945DE6ED62B}" destId="{897BB353-53E6-41B8-A54A-5067C77379FE}" srcOrd="0" destOrd="0" presId="urn:microsoft.com/office/officeart/2005/8/layout/lProcess2"/>
    <dgm:cxn modelId="{D4662A09-415E-46D9-9164-5C72E05060F8}" type="presParOf" srcId="{897BB353-53E6-41B8-A54A-5067C77379FE}" destId="{0D32036D-C356-43F0-AE56-8289D64CC4B6}" srcOrd="0" destOrd="0" presId="urn:microsoft.com/office/officeart/2005/8/layout/lProcess2"/>
    <dgm:cxn modelId="{4844B43A-DC12-4CB0-9F17-AE4C97F602BD}" type="presParOf" srcId="{897BB353-53E6-41B8-A54A-5067C77379FE}" destId="{DF93F998-0533-42DB-BE5B-5A55AA667A65}" srcOrd="1" destOrd="0" presId="urn:microsoft.com/office/officeart/2005/8/layout/lProcess2"/>
    <dgm:cxn modelId="{26BEDC3B-C460-4250-B6BA-0F6C0F0F208C}" type="presParOf" srcId="{897BB353-53E6-41B8-A54A-5067C77379FE}" destId="{8B8F9F0C-588A-40B6-9571-F97F8A5B4119}" srcOrd="2" destOrd="0" presId="urn:microsoft.com/office/officeart/2005/8/layout/lProcess2"/>
    <dgm:cxn modelId="{FD72DF2A-D1F5-48D8-B458-E0567202EF30}" type="presParOf" srcId="{897BB353-53E6-41B8-A54A-5067C77379FE}" destId="{259FEFCC-0583-4E24-9E7B-2E19CC5D6820}" srcOrd="3" destOrd="0" presId="urn:microsoft.com/office/officeart/2005/8/layout/lProcess2"/>
    <dgm:cxn modelId="{C9E6AE66-9C3B-4DB3-8FC6-983E0DBB42D3}" type="presParOf" srcId="{897BB353-53E6-41B8-A54A-5067C77379FE}" destId="{66D6EA9E-B5CA-43FD-B125-9812B092D4CB}" srcOrd="4" destOrd="0" presId="urn:microsoft.com/office/officeart/2005/8/layout/lProcess2"/>
    <dgm:cxn modelId="{8896062B-D07D-4D93-B0BC-3E51109A6E38}" type="presParOf" srcId="{31279D3E-62E5-48EF-8180-47033283A97A}" destId="{28967D92-083E-4A72-BE49-783B7AA1A0A0}" srcOrd="7" destOrd="0" presId="urn:microsoft.com/office/officeart/2005/8/layout/lProcess2"/>
    <dgm:cxn modelId="{FC382F96-8B32-419B-B4BF-29F183460E5B}" type="presParOf" srcId="{31279D3E-62E5-48EF-8180-47033283A97A}" destId="{04705F03-F980-4877-9E69-96446E213A4D}" srcOrd="8" destOrd="0" presId="urn:microsoft.com/office/officeart/2005/8/layout/lProcess2"/>
    <dgm:cxn modelId="{881ECE57-6311-4C1B-B658-59179EC12C95}" type="presParOf" srcId="{04705F03-F980-4877-9E69-96446E213A4D}" destId="{F1A1C31C-622C-4D76-866B-0249BAA87F05}" srcOrd="0" destOrd="0" presId="urn:microsoft.com/office/officeart/2005/8/layout/lProcess2"/>
    <dgm:cxn modelId="{DB052C4E-E5D2-42E3-899E-0869F9015D50}" type="presParOf" srcId="{04705F03-F980-4877-9E69-96446E213A4D}" destId="{A4A57CB5-0ADE-412A-ADD8-D7B3949F23F1}" srcOrd="1" destOrd="0" presId="urn:microsoft.com/office/officeart/2005/8/layout/lProcess2"/>
    <dgm:cxn modelId="{619B36E3-8EE5-4940-B95E-7329E0E4C84F}" type="presParOf" srcId="{04705F03-F980-4877-9E69-96446E213A4D}" destId="{3A5BA0C9-2C81-4226-AC9F-67C26B2DCC74}" srcOrd="2" destOrd="0" presId="urn:microsoft.com/office/officeart/2005/8/layout/lProcess2"/>
    <dgm:cxn modelId="{970536EF-3E65-4B60-B4D7-092E2E867EF7}" type="presParOf" srcId="{3A5BA0C9-2C81-4226-AC9F-67C26B2DCC74}" destId="{F2943965-E8EC-40B0-8252-F3895820E4ED}" srcOrd="0" destOrd="0" presId="urn:microsoft.com/office/officeart/2005/8/layout/lProcess2"/>
    <dgm:cxn modelId="{9CB6655A-80B9-4F9F-B891-6CFEEC9D7341}" type="presParOf" srcId="{F2943965-E8EC-40B0-8252-F3895820E4ED}" destId="{16658125-EF29-4C1E-9E4F-7B084AD4CCFB}" srcOrd="0" destOrd="0" presId="urn:microsoft.com/office/officeart/2005/8/layout/lProcess2"/>
    <dgm:cxn modelId="{5EEA9B68-FC7F-4B33-B16F-39B80F03E9A1}" type="presParOf" srcId="{F2943965-E8EC-40B0-8252-F3895820E4ED}" destId="{99E23133-71A6-4CB3-B3F7-1CB5803065F2}" srcOrd="1" destOrd="0" presId="urn:microsoft.com/office/officeart/2005/8/layout/lProcess2"/>
    <dgm:cxn modelId="{2C547980-132F-4449-A2AD-21DF7F7F0962}" type="presParOf" srcId="{F2943965-E8EC-40B0-8252-F3895820E4ED}" destId="{DF9050BF-9F12-4517-A0D8-43FA580AD161}" srcOrd="2" destOrd="0" presId="urn:microsoft.com/office/officeart/2005/8/layout/lProcess2"/>
    <dgm:cxn modelId="{BEE8E6E1-91A0-4EEB-BC50-43F41424188E}" type="presParOf" srcId="{F2943965-E8EC-40B0-8252-F3895820E4ED}" destId="{332C844A-8BDB-4326-8A3F-306D819C5329}" srcOrd="3" destOrd="0" presId="urn:microsoft.com/office/officeart/2005/8/layout/lProcess2"/>
    <dgm:cxn modelId="{35A9ABB7-4759-4A42-83D1-239A28A1F6E6}" type="presParOf" srcId="{F2943965-E8EC-40B0-8252-F3895820E4ED}" destId="{2DDBBC6D-C6C4-490B-8C73-E08EB08EF689}" srcOrd="4" destOrd="0" presId="urn:microsoft.com/office/officeart/2005/8/layout/lProcess2"/>
    <dgm:cxn modelId="{B6074DC4-C1B7-45F0-9927-D984447E28D1}" type="presParOf" srcId="{F2943965-E8EC-40B0-8252-F3895820E4ED}" destId="{5F2CBC29-44BB-43C0-83E6-08BD89F22DD2}" srcOrd="5" destOrd="0" presId="urn:microsoft.com/office/officeart/2005/8/layout/lProcess2"/>
    <dgm:cxn modelId="{020D10FC-69B0-41ED-839D-37D3AE81D2EA}" type="presParOf" srcId="{F2943965-E8EC-40B0-8252-F3895820E4ED}" destId="{7885551A-CA6A-4994-A7E3-93C66FB730DE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F4863AF-AD02-4084-92B5-B58043AA1847}">
      <dgm:prSet phldrT="[Text]"/>
      <dgm:spPr/>
      <dgm:t>
        <a:bodyPr anchor="t"/>
        <a:lstStyle/>
        <a:p>
          <a:r>
            <a:rPr lang="zh-CN" altLang="en-US" dirty="0"/>
            <a:t>产源</a:t>
          </a:r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559DF061-DFCC-4430-AA92-C948AB67629A}">
      <dgm:prSet phldrT="[Text]"/>
      <dgm:spPr/>
      <dgm:t>
        <a:bodyPr anchor="t"/>
        <a:lstStyle/>
        <a:p>
          <a:r>
            <a:rPr lang="zh-CN" altLang="en-US" dirty="0"/>
            <a:t>消费者</a:t>
          </a:r>
          <a:endParaRPr lang="en-US" dirty="0"/>
        </a:p>
      </dgm:t>
    </dgm:pt>
    <dgm:pt modelId="{4511C0A3-DE86-488E-A6C9-CCC982814626}" type="parTrans" cxnId="{52CDFB75-B1A4-4194-B218-A49DFB7D5844}">
      <dgm:prSet/>
      <dgm:spPr/>
      <dgm:t>
        <a:bodyPr/>
        <a:lstStyle/>
        <a:p>
          <a:endParaRPr lang="en-US"/>
        </a:p>
      </dgm:t>
    </dgm:pt>
    <dgm:pt modelId="{C656FFA8-B978-4461-8EF5-61FC991B1DF6}" type="sibTrans" cxnId="{52CDFB75-B1A4-4194-B218-A49DFB7D5844}">
      <dgm:prSet/>
      <dgm:spPr/>
      <dgm:t>
        <a:bodyPr/>
        <a:lstStyle/>
        <a:p>
          <a:endParaRPr lang="en-US"/>
        </a:p>
      </dgm:t>
    </dgm:pt>
    <dgm:pt modelId="{EC95ACDD-A85B-41DA-9B22-D7475A900BE0}">
      <dgm:prSet phldrT="[Text]"/>
      <dgm:spPr/>
      <dgm:t>
        <a:bodyPr anchor="t"/>
        <a:lstStyle/>
        <a:p>
          <a:r>
            <a:rPr lang="zh-CN" altLang="en-US" dirty="0"/>
            <a:t>公交驿栈</a:t>
          </a:r>
          <a:endParaRPr lang="en-US" dirty="0"/>
        </a:p>
      </dgm:t>
    </dgm:pt>
    <dgm:pt modelId="{3D4973C7-CB9D-40A2-93CC-6B3972550B7B}" type="parTrans" cxnId="{F87702B1-DA75-4545-A5A3-F50602FA62BA}">
      <dgm:prSet/>
      <dgm:spPr/>
      <dgm:t>
        <a:bodyPr/>
        <a:lstStyle/>
        <a:p>
          <a:endParaRPr lang="en-US"/>
        </a:p>
      </dgm:t>
    </dgm:pt>
    <dgm:pt modelId="{7671DAFA-F3BE-4403-9715-6DB23827CA9E}" type="sibTrans" cxnId="{F87702B1-DA75-4545-A5A3-F50602FA62BA}">
      <dgm:prSet/>
      <dgm:spPr/>
      <dgm:t>
        <a:bodyPr/>
        <a:lstStyle/>
        <a:p>
          <a:endParaRPr lang="en-US"/>
        </a:p>
      </dgm:t>
    </dgm:pt>
    <dgm:pt modelId="{278762EF-A2AF-4CA5-8C83-8D2976967BFC}">
      <dgm:prSet phldrT="[Text]"/>
      <dgm:spPr/>
      <dgm:t>
        <a:bodyPr anchor="t"/>
        <a:lstStyle/>
        <a:p>
          <a:r>
            <a:rPr lang="zh-CN" altLang="en-US" dirty="0"/>
            <a:t>分拣中心</a:t>
          </a:r>
          <a:endParaRPr lang="en-US" dirty="0"/>
        </a:p>
      </dgm:t>
    </dgm:pt>
    <dgm:pt modelId="{70CDE6A6-DCAF-46F6-8206-277A0B4C4E9F}" type="parTrans" cxnId="{E9A7CE1B-8E1F-4499-9510-05CB666BC289}">
      <dgm:prSet/>
      <dgm:spPr/>
      <dgm:t>
        <a:bodyPr/>
        <a:lstStyle/>
        <a:p>
          <a:endParaRPr lang="en-US"/>
        </a:p>
      </dgm:t>
    </dgm:pt>
    <dgm:pt modelId="{60B70ACF-0D63-4ECA-9ACB-EA00C186988E}" type="sibTrans" cxnId="{E9A7CE1B-8E1F-4499-9510-05CB666BC289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</a:t>
          </a:r>
          <a:endParaRPr lang="en-US" dirty="0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990AA3DB-E8B7-470F-BD67-1146522D4C2C}" type="pres">
      <dgm:prSet presAssocID="{47DC3356-C7A2-44F6-B44D-5879031FDEC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7CB48F-4128-4B16-82F8-110E1B1EB4F5}" type="pres">
      <dgm:prSet presAssocID="{3E4B9947-2747-4610-B825-BB1CBD9FF4C8}" presName="hierRoot1" presStyleCnt="0"/>
      <dgm:spPr/>
    </dgm:pt>
    <dgm:pt modelId="{9566BC2F-223C-4305-896E-0FB4CADC102D}" type="pres">
      <dgm:prSet presAssocID="{3E4B9947-2747-4610-B825-BB1CBD9FF4C8}" presName="composite" presStyleCnt="0"/>
      <dgm:spPr/>
    </dgm:pt>
    <dgm:pt modelId="{E9A82FC5-65DF-40C0-8565-348E2465582E}" type="pres">
      <dgm:prSet presAssocID="{3E4B9947-2747-4610-B825-BB1CBD9FF4C8}" presName="background" presStyleLbl="node0" presStyleIdx="0" presStyleCnt="1"/>
      <dgm:spPr>
        <a:noFill/>
      </dgm:spPr>
    </dgm:pt>
    <dgm:pt modelId="{DC1564C4-8BFB-423B-B016-EDDD6DAB16A6}" type="pres">
      <dgm:prSet presAssocID="{3E4B9947-2747-4610-B825-BB1CBD9FF4C8}" presName="text" presStyleLbl="fgAcc0" presStyleIdx="0" presStyleCnt="1">
        <dgm:presLayoutVars>
          <dgm:chPref val="3"/>
        </dgm:presLayoutVars>
      </dgm:prSet>
      <dgm:spPr/>
    </dgm:pt>
    <dgm:pt modelId="{99831416-CA34-4071-91BD-6FAD6E7303E3}" type="pres">
      <dgm:prSet presAssocID="{3E4B9947-2747-4610-B825-BB1CBD9FF4C8}" presName="hierChild2" presStyleCnt="0"/>
      <dgm:spPr/>
    </dgm:pt>
    <dgm:pt modelId="{5F980C0F-396F-4F0C-97B8-92CD656BF550}" type="pres">
      <dgm:prSet presAssocID="{4511C0A3-DE86-488E-A6C9-CCC982814626}" presName="Name10" presStyleLbl="parChTrans1D2" presStyleIdx="0" presStyleCnt="4"/>
      <dgm:spPr/>
    </dgm:pt>
    <dgm:pt modelId="{060E8111-C009-4E1F-83A0-763D16A83234}" type="pres">
      <dgm:prSet presAssocID="{559DF061-DFCC-4430-AA92-C948AB67629A}" presName="hierRoot2" presStyleCnt="0"/>
      <dgm:spPr/>
    </dgm:pt>
    <dgm:pt modelId="{4B8FF318-7BFE-4B51-BC46-A711E6921D27}" type="pres">
      <dgm:prSet presAssocID="{559DF061-DFCC-4430-AA92-C948AB67629A}" presName="composite2" presStyleCnt="0"/>
      <dgm:spPr/>
    </dgm:pt>
    <dgm:pt modelId="{89D2E633-A732-46A6-8F91-DB04B818BCCD}" type="pres">
      <dgm:prSet presAssocID="{559DF061-DFCC-4430-AA92-C948AB67629A}" presName="background2" presStyleLbl="node2" presStyleIdx="0" presStyleCnt="4"/>
      <dgm:spPr/>
    </dgm:pt>
    <dgm:pt modelId="{B3C7C413-42D8-448B-9DEB-C41145382111}" type="pres">
      <dgm:prSet presAssocID="{559DF061-DFCC-4430-AA92-C948AB67629A}" presName="text2" presStyleLbl="fgAcc2" presStyleIdx="0" presStyleCnt="4" custScaleX="73555" custScaleY="134015">
        <dgm:presLayoutVars>
          <dgm:chPref val="3"/>
        </dgm:presLayoutVars>
      </dgm:prSet>
      <dgm:spPr/>
    </dgm:pt>
    <dgm:pt modelId="{A2BC0ED0-D4B1-407E-BD5C-110FCA2EE614}" type="pres">
      <dgm:prSet presAssocID="{559DF061-DFCC-4430-AA92-C948AB67629A}" presName="hierChild3" presStyleCnt="0"/>
      <dgm:spPr/>
    </dgm:pt>
    <dgm:pt modelId="{6DD7E421-26A4-4F22-AEF8-8366E43ACBCB}" type="pres">
      <dgm:prSet presAssocID="{3D4973C7-CB9D-40A2-93CC-6B3972550B7B}" presName="Name10" presStyleLbl="parChTrans1D2" presStyleIdx="1" presStyleCnt="4"/>
      <dgm:spPr/>
    </dgm:pt>
    <dgm:pt modelId="{393087AB-D556-438B-8A25-1404A102E49C}" type="pres">
      <dgm:prSet presAssocID="{EC95ACDD-A85B-41DA-9B22-D7475A900BE0}" presName="hierRoot2" presStyleCnt="0"/>
      <dgm:spPr/>
    </dgm:pt>
    <dgm:pt modelId="{EBE8F333-BE1E-43B6-9577-86D2329B0857}" type="pres">
      <dgm:prSet presAssocID="{EC95ACDD-A85B-41DA-9B22-D7475A900BE0}" presName="composite2" presStyleCnt="0"/>
      <dgm:spPr/>
    </dgm:pt>
    <dgm:pt modelId="{72BD7B4D-8848-40C8-94ED-7AAEA2B2591B}" type="pres">
      <dgm:prSet presAssocID="{EC95ACDD-A85B-41DA-9B22-D7475A900BE0}" presName="background2" presStyleLbl="node2" presStyleIdx="1" presStyleCnt="4"/>
      <dgm:spPr/>
    </dgm:pt>
    <dgm:pt modelId="{CB9B0B30-E8CB-4254-90A8-CC34EA5507C1}" type="pres">
      <dgm:prSet presAssocID="{EC95ACDD-A85B-41DA-9B22-D7475A900BE0}" presName="text2" presStyleLbl="fgAcc2" presStyleIdx="1" presStyleCnt="4" custScaleX="102310" custScaleY="130475">
        <dgm:presLayoutVars>
          <dgm:chPref val="3"/>
        </dgm:presLayoutVars>
      </dgm:prSet>
      <dgm:spPr/>
    </dgm:pt>
    <dgm:pt modelId="{59A3F1B6-5EC2-47E5-8317-9800CB533562}" type="pres">
      <dgm:prSet presAssocID="{EC95ACDD-A85B-41DA-9B22-D7475A900BE0}" presName="hierChild3" presStyleCnt="0"/>
      <dgm:spPr/>
    </dgm:pt>
    <dgm:pt modelId="{08B7230B-7AEC-4F76-87EF-6B11526068A2}" type="pres">
      <dgm:prSet presAssocID="{70CDE6A6-DCAF-46F6-8206-277A0B4C4E9F}" presName="Name10" presStyleLbl="parChTrans1D2" presStyleIdx="2" presStyleCnt="4"/>
      <dgm:spPr/>
    </dgm:pt>
    <dgm:pt modelId="{C622BD8C-DB89-4633-96BA-AD2516389833}" type="pres">
      <dgm:prSet presAssocID="{278762EF-A2AF-4CA5-8C83-8D2976967BFC}" presName="hierRoot2" presStyleCnt="0"/>
      <dgm:spPr/>
    </dgm:pt>
    <dgm:pt modelId="{731F9003-3736-4856-BDAB-ADE3AEA5355A}" type="pres">
      <dgm:prSet presAssocID="{278762EF-A2AF-4CA5-8C83-8D2976967BFC}" presName="composite2" presStyleCnt="0"/>
      <dgm:spPr/>
    </dgm:pt>
    <dgm:pt modelId="{D80E84E7-1DD0-4CFE-81BA-CADFDD962330}" type="pres">
      <dgm:prSet presAssocID="{278762EF-A2AF-4CA5-8C83-8D2976967BFC}" presName="background2" presStyleLbl="node2" presStyleIdx="2" presStyleCnt="4"/>
      <dgm:spPr/>
    </dgm:pt>
    <dgm:pt modelId="{E501DCD4-F5D6-4D38-BC99-C31014F86E6B}" type="pres">
      <dgm:prSet presAssocID="{278762EF-A2AF-4CA5-8C83-8D2976967BFC}" presName="text2" presStyleLbl="fgAcc2" presStyleIdx="2" presStyleCnt="4" custScaleX="84676" custScaleY="82903">
        <dgm:presLayoutVars>
          <dgm:chPref val="3"/>
        </dgm:presLayoutVars>
      </dgm:prSet>
      <dgm:spPr/>
    </dgm:pt>
    <dgm:pt modelId="{D9A2D04C-C8DA-4E49-B0BA-38BAF57A57B2}" type="pres">
      <dgm:prSet presAssocID="{278762EF-A2AF-4CA5-8C83-8D2976967BFC}" presName="hierChild3" presStyleCnt="0"/>
      <dgm:spPr/>
    </dgm:pt>
    <dgm:pt modelId="{79F84A60-C885-4D96-9A0E-374EC570525F}" type="pres">
      <dgm:prSet presAssocID="{548EA936-922F-4B12-B4C7-B396040ADEAD}" presName="Name10" presStyleLbl="parChTrans1D2" presStyleIdx="3" presStyleCnt="4"/>
      <dgm:spPr/>
    </dgm:pt>
    <dgm:pt modelId="{835AF125-092B-45D7-94C8-002E0D45805A}" type="pres">
      <dgm:prSet presAssocID="{FF4863AF-AD02-4084-92B5-B58043AA1847}" presName="hierRoot2" presStyleCnt="0"/>
      <dgm:spPr/>
    </dgm:pt>
    <dgm:pt modelId="{7B8F2354-6291-4137-B6B9-08C45D450908}" type="pres">
      <dgm:prSet presAssocID="{FF4863AF-AD02-4084-92B5-B58043AA1847}" presName="composite2" presStyleCnt="0"/>
      <dgm:spPr/>
    </dgm:pt>
    <dgm:pt modelId="{370A5207-41AB-4AB0-8725-67D0C4CBEB11}" type="pres">
      <dgm:prSet presAssocID="{FF4863AF-AD02-4084-92B5-B58043AA1847}" presName="background2" presStyleLbl="node2" presStyleIdx="3" presStyleCnt="4"/>
      <dgm:spPr/>
    </dgm:pt>
    <dgm:pt modelId="{BA6BD8F0-3904-4CEA-83D8-4A2ABB5C83D3}" type="pres">
      <dgm:prSet presAssocID="{FF4863AF-AD02-4084-92B5-B58043AA1847}" presName="text2" presStyleLbl="fgAcc2" presStyleIdx="3" presStyleCnt="4" custScaleX="59692" custScaleY="82903">
        <dgm:presLayoutVars>
          <dgm:chPref val="3"/>
        </dgm:presLayoutVars>
      </dgm:prSet>
      <dgm:spPr/>
    </dgm:pt>
    <dgm:pt modelId="{9D52A55F-1248-498E-A902-8ACE52955240}" type="pres">
      <dgm:prSet presAssocID="{FF4863AF-AD02-4084-92B5-B58043AA1847}" presName="hierChild3" presStyleCnt="0"/>
      <dgm:spPr/>
    </dgm:pt>
  </dgm:ptLst>
  <dgm:cxnLst>
    <dgm:cxn modelId="{1860A61A-5DA2-41B1-9CF9-A9B981581C9D}" type="presOf" srcId="{3E4B9947-2747-4610-B825-BB1CBD9FF4C8}" destId="{DC1564C4-8BFB-423B-B016-EDDD6DAB16A6}" srcOrd="0" destOrd="0" presId="urn:microsoft.com/office/officeart/2005/8/layout/hierarchy1"/>
    <dgm:cxn modelId="{E9A7CE1B-8E1F-4499-9510-05CB666BC289}" srcId="{3E4B9947-2747-4610-B825-BB1CBD9FF4C8}" destId="{278762EF-A2AF-4CA5-8C83-8D2976967BFC}" srcOrd="2" destOrd="0" parTransId="{70CDE6A6-DCAF-46F6-8206-277A0B4C4E9F}" sibTransId="{60B70ACF-0D63-4ECA-9ACB-EA00C186988E}"/>
    <dgm:cxn modelId="{52CDFB75-B1A4-4194-B218-A49DFB7D5844}" srcId="{3E4B9947-2747-4610-B825-BB1CBD9FF4C8}" destId="{559DF061-DFCC-4430-AA92-C948AB67629A}" srcOrd="0" destOrd="0" parTransId="{4511C0A3-DE86-488E-A6C9-CCC982814626}" sibTransId="{C656FFA8-B978-4461-8EF5-61FC991B1DF6}"/>
    <dgm:cxn modelId="{6A180876-ACED-4CD5-B5CB-9511C150FC89}" type="presOf" srcId="{47DC3356-C7A2-44F6-B44D-5879031FDEC8}" destId="{990AA3DB-E8B7-470F-BD67-1146522D4C2C}" srcOrd="0" destOrd="0" presId="urn:microsoft.com/office/officeart/2005/8/layout/hierarchy1"/>
    <dgm:cxn modelId="{F12DDB56-888D-4B6C-BE08-370CE18DFE4A}" type="presOf" srcId="{3D4973C7-CB9D-40A2-93CC-6B3972550B7B}" destId="{6DD7E421-26A4-4F22-AEF8-8366E43ACBCB}" srcOrd="0" destOrd="0" presId="urn:microsoft.com/office/officeart/2005/8/layout/hierarchy1"/>
    <dgm:cxn modelId="{55FBEA5A-8035-4BFB-8911-D652349DFF4F}" srcId="{3E4B9947-2747-4610-B825-BB1CBD9FF4C8}" destId="{FF4863AF-AD02-4084-92B5-B58043AA1847}" srcOrd="3" destOrd="0" parTransId="{548EA936-922F-4B12-B4C7-B396040ADEAD}" sibTransId="{6F1FA1D8-92B5-4537-BCDD-BD4781633321}"/>
    <dgm:cxn modelId="{AEE4F07A-9352-40B5-BA65-26278F688994}" type="presOf" srcId="{548EA936-922F-4B12-B4C7-B396040ADEAD}" destId="{79F84A60-C885-4D96-9A0E-374EC570525F}" srcOrd="0" destOrd="0" presId="urn:microsoft.com/office/officeart/2005/8/layout/hierarchy1"/>
    <dgm:cxn modelId="{DC16B693-FE9F-4EE4-A6F3-96C99C6E8406}" type="presOf" srcId="{559DF061-DFCC-4430-AA92-C948AB67629A}" destId="{B3C7C413-42D8-448B-9DEB-C41145382111}" srcOrd="0" destOrd="0" presId="urn:microsoft.com/office/officeart/2005/8/layout/hierarchy1"/>
    <dgm:cxn modelId="{F87702B1-DA75-4545-A5A3-F50602FA62BA}" srcId="{3E4B9947-2747-4610-B825-BB1CBD9FF4C8}" destId="{EC95ACDD-A85B-41DA-9B22-D7475A900BE0}" srcOrd="1" destOrd="0" parTransId="{3D4973C7-CB9D-40A2-93CC-6B3972550B7B}" sibTransId="{7671DAFA-F3BE-4403-9715-6DB23827CA9E}"/>
    <dgm:cxn modelId="{E10C84C8-5511-4DB7-B7BF-99544EB23953}" type="presOf" srcId="{70CDE6A6-DCAF-46F6-8206-277A0B4C4E9F}" destId="{08B7230B-7AEC-4F76-87EF-6B11526068A2}" srcOrd="0" destOrd="0" presId="urn:microsoft.com/office/officeart/2005/8/layout/hierarchy1"/>
    <dgm:cxn modelId="{C952D5D5-D1B4-43B7-9D70-C76298A2BB1B}" type="presOf" srcId="{278762EF-A2AF-4CA5-8C83-8D2976967BFC}" destId="{E501DCD4-F5D6-4D38-BC99-C31014F86E6B}" srcOrd="0" destOrd="0" presId="urn:microsoft.com/office/officeart/2005/8/layout/hierarchy1"/>
    <dgm:cxn modelId="{21C9DEE1-9927-4E6E-8EC7-E2ABAEC03335}" srcId="{47DC3356-C7A2-44F6-B44D-5879031FDEC8}" destId="{3E4B9947-2747-4610-B825-BB1CBD9FF4C8}" srcOrd="0" destOrd="0" parTransId="{61DD9CE1-EC1C-4BA3-BC58-0D2FAC882173}" sibTransId="{BF84AB0D-EBA8-42A2-BAA9-CC9FA762BAE8}"/>
    <dgm:cxn modelId="{FBB3CAE3-9B7C-43C0-ACA5-572562304616}" type="presOf" srcId="{FF4863AF-AD02-4084-92B5-B58043AA1847}" destId="{BA6BD8F0-3904-4CEA-83D8-4A2ABB5C83D3}" srcOrd="0" destOrd="0" presId="urn:microsoft.com/office/officeart/2005/8/layout/hierarchy1"/>
    <dgm:cxn modelId="{D8662EFA-E1D9-4930-9439-08348795045C}" type="presOf" srcId="{EC95ACDD-A85B-41DA-9B22-D7475A900BE0}" destId="{CB9B0B30-E8CB-4254-90A8-CC34EA5507C1}" srcOrd="0" destOrd="0" presId="urn:microsoft.com/office/officeart/2005/8/layout/hierarchy1"/>
    <dgm:cxn modelId="{A238C3FC-D5CA-4423-8A75-10D83DA80E3B}" type="presOf" srcId="{4511C0A3-DE86-488E-A6C9-CCC982814626}" destId="{5F980C0F-396F-4F0C-97B8-92CD656BF550}" srcOrd="0" destOrd="0" presId="urn:microsoft.com/office/officeart/2005/8/layout/hierarchy1"/>
    <dgm:cxn modelId="{48BE599F-CEBF-4C43-B0CB-F1C255F4F443}" type="presParOf" srcId="{990AA3DB-E8B7-470F-BD67-1146522D4C2C}" destId="{B67CB48F-4128-4B16-82F8-110E1B1EB4F5}" srcOrd="0" destOrd="0" presId="urn:microsoft.com/office/officeart/2005/8/layout/hierarchy1"/>
    <dgm:cxn modelId="{6F4FA293-0626-4AE2-B2B4-0D6BF21FDBEB}" type="presParOf" srcId="{B67CB48F-4128-4B16-82F8-110E1B1EB4F5}" destId="{9566BC2F-223C-4305-896E-0FB4CADC102D}" srcOrd="0" destOrd="0" presId="urn:microsoft.com/office/officeart/2005/8/layout/hierarchy1"/>
    <dgm:cxn modelId="{FFF22563-2244-481A-8007-1C3D2EC4B499}" type="presParOf" srcId="{9566BC2F-223C-4305-896E-0FB4CADC102D}" destId="{E9A82FC5-65DF-40C0-8565-348E2465582E}" srcOrd="0" destOrd="0" presId="urn:microsoft.com/office/officeart/2005/8/layout/hierarchy1"/>
    <dgm:cxn modelId="{DBBC6AFE-7B23-490B-A204-8D8126C0BBE5}" type="presParOf" srcId="{9566BC2F-223C-4305-896E-0FB4CADC102D}" destId="{DC1564C4-8BFB-423B-B016-EDDD6DAB16A6}" srcOrd="1" destOrd="0" presId="urn:microsoft.com/office/officeart/2005/8/layout/hierarchy1"/>
    <dgm:cxn modelId="{A123142E-7F60-49D1-AF85-004A3A2D10F4}" type="presParOf" srcId="{B67CB48F-4128-4B16-82F8-110E1B1EB4F5}" destId="{99831416-CA34-4071-91BD-6FAD6E7303E3}" srcOrd="1" destOrd="0" presId="urn:microsoft.com/office/officeart/2005/8/layout/hierarchy1"/>
    <dgm:cxn modelId="{7774D38F-785F-4387-B112-EE5B3A99B280}" type="presParOf" srcId="{99831416-CA34-4071-91BD-6FAD6E7303E3}" destId="{5F980C0F-396F-4F0C-97B8-92CD656BF550}" srcOrd="0" destOrd="0" presId="urn:microsoft.com/office/officeart/2005/8/layout/hierarchy1"/>
    <dgm:cxn modelId="{F2A26685-9D42-483A-8743-85E84E3F2BDE}" type="presParOf" srcId="{99831416-CA34-4071-91BD-6FAD6E7303E3}" destId="{060E8111-C009-4E1F-83A0-763D16A83234}" srcOrd="1" destOrd="0" presId="urn:microsoft.com/office/officeart/2005/8/layout/hierarchy1"/>
    <dgm:cxn modelId="{38B0E27C-2EDD-47E9-8F0F-289085F28D1C}" type="presParOf" srcId="{060E8111-C009-4E1F-83A0-763D16A83234}" destId="{4B8FF318-7BFE-4B51-BC46-A711E6921D27}" srcOrd="0" destOrd="0" presId="urn:microsoft.com/office/officeart/2005/8/layout/hierarchy1"/>
    <dgm:cxn modelId="{2985367A-ADD6-4CA3-A7E1-0817F4CB55DF}" type="presParOf" srcId="{4B8FF318-7BFE-4B51-BC46-A711E6921D27}" destId="{89D2E633-A732-46A6-8F91-DB04B818BCCD}" srcOrd="0" destOrd="0" presId="urn:microsoft.com/office/officeart/2005/8/layout/hierarchy1"/>
    <dgm:cxn modelId="{27D4D03A-F385-4C93-B8A6-D7A279137D93}" type="presParOf" srcId="{4B8FF318-7BFE-4B51-BC46-A711E6921D27}" destId="{B3C7C413-42D8-448B-9DEB-C41145382111}" srcOrd="1" destOrd="0" presId="urn:microsoft.com/office/officeart/2005/8/layout/hierarchy1"/>
    <dgm:cxn modelId="{6B66AC03-BCCC-426C-A2BB-A847C0009AB5}" type="presParOf" srcId="{060E8111-C009-4E1F-83A0-763D16A83234}" destId="{A2BC0ED0-D4B1-407E-BD5C-110FCA2EE614}" srcOrd="1" destOrd="0" presId="urn:microsoft.com/office/officeart/2005/8/layout/hierarchy1"/>
    <dgm:cxn modelId="{365D250E-E618-402C-95D7-D12583A36EA7}" type="presParOf" srcId="{99831416-CA34-4071-91BD-6FAD6E7303E3}" destId="{6DD7E421-26A4-4F22-AEF8-8366E43ACBCB}" srcOrd="2" destOrd="0" presId="urn:microsoft.com/office/officeart/2005/8/layout/hierarchy1"/>
    <dgm:cxn modelId="{1E31CC23-D12B-4937-80C4-D5432EB834D5}" type="presParOf" srcId="{99831416-CA34-4071-91BD-6FAD6E7303E3}" destId="{393087AB-D556-438B-8A25-1404A102E49C}" srcOrd="3" destOrd="0" presId="urn:microsoft.com/office/officeart/2005/8/layout/hierarchy1"/>
    <dgm:cxn modelId="{59453DBB-BCA9-4389-9464-76791270A3A3}" type="presParOf" srcId="{393087AB-D556-438B-8A25-1404A102E49C}" destId="{EBE8F333-BE1E-43B6-9577-86D2329B0857}" srcOrd="0" destOrd="0" presId="urn:microsoft.com/office/officeart/2005/8/layout/hierarchy1"/>
    <dgm:cxn modelId="{A295B91C-EDA1-4D91-82C7-24F60D6D6C60}" type="presParOf" srcId="{EBE8F333-BE1E-43B6-9577-86D2329B0857}" destId="{72BD7B4D-8848-40C8-94ED-7AAEA2B2591B}" srcOrd="0" destOrd="0" presId="urn:microsoft.com/office/officeart/2005/8/layout/hierarchy1"/>
    <dgm:cxn modelId="{8A3D6A3B-D7CC-4350-9E63-ED05D753A764}" type="presParOf" srcId="{EBE8F333-BE1E-43B6-9577-86D2329B0857}" destId="{CB9B0B30-E8CB-4254-90A8-CC34EA5507C1}" srcOrd="1" destOrd="0" presId="urn:microsoft.com/office/officeart/2005/8/layout/hierarchy1"/>
    <dgm:cxn modelId="{EA9EF0CB-EE89-4E67-BA91-956777AD49BF}" type="presParOf" srcId="{393087AB-D556-438B-8A25-1404A102E49C}" destId="{59A3F1B6-5EC2-47E5-8317-9800CB533562}" srcOrd="1" destOrd="0" presId="urn:microsoft.com/office/officeart/2005/8/layout/hierarchy1"/>
    <dgm:cxn modelId="{03B389E1-D205-4CA9-917E-7380110E8BC3}" type="presParOf" srcId="{99831416-CA34-4071-91BD-6FAD6E7303E3}" destId="{08B7230B-7AEC-4F76-87EF-6B11526068A2}" srcOrd="4" destOrd="0" presId="urn:microsoft.com/office/officeart/2005/8/layout/hierarchy1"/>
    <dgm:cxn modelId="{3C13DC7F-95A2-4209-9B2B-7654ACD45DE6}" type="presParOf" srcId="{99831416-CA34-4071-91BD-6FAD6E7303E3}" destId="{C622BD8C-DB89-4633-96BA-AD2516389833}" srcOrd="5" destOrd="0" presId="urn:microsoft.com/office/officeart/2005/8/layout/hierarchy1"/>
    <dgm:cxn modelId="{8CE740E9-03F1-4938-AF0C-1FE0CAD2FC3F}" type="presParOf" srcId="{C622BD8C-DB89-4633-96BA-AD2516389833}" destId="{731F9003-3736-4856-BDAB-ADE3AEA5355A}" srcOrd="0" destOrd="0" presId="urn:microsoft.com/office/officeart/2005/8/layout/hierarchy1"/>
    <dgm:cxn modelId="{85206D9B-F17D-448C-995A-45E2319DD7A9}" type="presParOf" srcId="{731F9003-3736-4856-BDAB-ADE3AEA5355A}" destId="{D80E84E7-1DD0-4CFE-81BA-CADFDD962330}" srcOrd="0" destOrd="0" presId="urn:microsoft.com/office/officeart/2005/8/layout/hierarchy1"/>
    <dgm:cxn modelId="{909A0C7F-095C-40EE-993D-5A5285F3CDBA}" type="presParOf" srcId="{731F9003-3736-4856-BDAB-ADE3AEA5355A}" destId="{E501DCD4-F5D6-4D38-BC99-C31014F86E6B}" srcOrd="1" destOrd="0" presId="urn:microsoft.com/office/officeart/2005/8/layout/hierarchy1"/>
    <dgm:cxn modelId="{99F2F17C-8EF4-4AFE-88A6-D39ED9A6D0E1}" type="presParOf" srcId="{C622BD8C-DB89-4633-96BA-AD2516389833}" destId="{D9A2D04C-C8DA-4E49-B0BA-38BAF57A57B2}" srcOrd="1" destOrd="0" presId="urn:microsoft.com/office/officeart/2005/8/layout/hierarchy1"/>
    <dgm:cxn modelId="{FFDD3C52-8360-48F1-BA66-6022C18B32CB}" type="presParOf" srcId="{99831416-CA34-4071-91BD-6FAD6E7303E3}" destId="{79F84A60-C885-4D96-9A0E-374EC570525F}" srcOrd="6" destOrd="0" presId="urn:microsoft.com/office/officeart/2005/8/layout/hierarchy1"/>
    <dgm:cxn modelId="{64974F5A-0CCA-47EE-987D-59E9808E5F8D}" type="presParOf" srcId="{99831416-CA34-4071-91BD-6FAD6E7303E3}" destId="{835AF125-092B-45D7-94C8-002E0D45805A}" srcOrd="7" destOrd="0" presId="urn:microsoft.com/office/officeart/2005/8/layout/hierarchy1"/>
    <dgm:cxn modelId="{39F5E069-EFDB-4B38-B719-4563B208F1F7}" type="presParOf" srcId="{835AF125-092B-45D7-94C8-002E0D45805A}" destId="{7B8F2354-6291-4137-B6B9-08C45D450908}" srcOrd="0" destOrd="0" presId="urn:microsoft.com/office/officeart/2005/8/layout/hierarchy1"/>
    <dgm:cxn modelId="{24C33077-4C26-4D5B-86B7-D08A8406157E}" type="presParOf" srcId="{7B8F2354-6291-4137-B6B9-08C45D450908}" destId="{370A5207-41AB-4AB0-8725-67D0C4CBEB11}" srcOrd="0" destOrd="0" presId="urn:microsoft.com/office/officeart/2005/8/layout/hierarchy1"/>
    <dgm:cxn modelId="{1FCD1650-0FED-40F7-A26F-80A0B9438E4C}" type="presParOf" srcId="{7B8F2354-6291-4137-B6B9-08C45D450908}" destId="{BA6BD8F0-3904-4CEA-83D8-4A2ABB5C83D3}" srcOrd="1" destOrd="0" presId="urn:microsoft.com/office/officeart/2005/8/layout/hierarchy1"/>
    <dgm:cxn modelId="{1661CEDC-52B3-482D-8AB1-86534654739F}" type="presParOf" srcId="{835AF125-092B-45D7-94C8-002E0D45805A}" destId="{9D52A55F-1248-498E-A902-8ACE5295524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F4863AF-AD02-4084-92B5-B58043AA1847}">
      <dgm:prSet phldrT="[Text]"/>
      <dgm:spPr/>
      <dgm:t>
        <a:bodyPr anchor="t"/>
        <a:lstStyle/>
        <a:p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559DF061-DFCC-4430-AA92-C948AB67629A}">
      <dgm:prSet phldrT="[Text]"/>
      <dgm:spPr/>
      <dgm:t>
        <a:bodyPr anchor="t"/>
        <a:lstStyle/>
        <a:p>
          <a:r>
            <a:rPr lang="zh-CN" altLang="en-US" dirty="0"/>
            <a:t>消费者</a:t>
          </a:r>
          <a:endParaRPr lang="en-US" dirty="0"/>
        </a:p>
      </dgm:t>
    </dgm:pt>
    <dgm:pt modelId="{4511C0A3-DE86-488E-A6C9-CCC982814626}" type="parTrans" cxnId="{52CDFB75-B1A4-4194-B218-A49DFB7D5844}">
      <dgm:prSet/>
      <dgm:spPr/>
      <dgm:t>
        <a:bodyPr/>
        <a:lstStyle/>
        <a:p>
          <a:endParaRPr lang="en-US"/>
        </a:p>
      </dgm:t>
    </dgm:pt>
    <dgm:pt modelId="{C656FFA8-B978-4461-8EF5-61FC991B1DF6}" type="sibTrans" cxnId="{52CDFB75-B1A4-4194-B218-A49DFB7D5844}">
      <dgm:prSet/>
      <dgm:spPr/>
      <dgm:t>
        <a:bodyPr/>
        <a:lstStyle/>
        <a:p>
          <a:endParaRPr lang="en-US"/>
        </a:p>
      </dgm:t>
    </dgm:pt>
    <dgm:pt modelId="{EC95ACDD-A85B-41DA-9B22-D7475A900BE0}">
      <dgm:prSet phldrT="[Text]"/>
      <dgm:spPr/>
      <dgm:t>
        <a:bodyPr anchor="t"/>
        <a:lstStyle/>
        <a:p>
          <a:r>
            <a:rPr lang="zh-CN" altLang="en-US" dirty="0"/>
            <a:t>市场经营户</a:t>
          </a:r>
          <a:endParaRPr lang="en-US" dirty="0"/>
        </a:p>
      </dgm:t>
    </dgm:pt>
    <dgm:pt modelId="{3D4973C7-CB9D-40A2-93CC-6B3972550B7B}" type="parTrans" cxnId="{F87702B1-DA75-4545-A5A3-F50602FA62BA}">
      <dgm:prSet/>
      <dgm:spPr/>
      <dgm:t>
        <a:bodyPr/>
        <a:lstStyle/>
        <a:p>
          <a:endParaRPr lang="en-US"/>
        </a:p>
      </dgm:t>
    </dgm:pt>
    <dgm:pt modelId="{7671DAFA-F3BE-4403-9715-6DB23827CA9E}" type="sibTrans" cxnId="{F87702B1-DA75-4545-A5A3-F50602FA62BA}">
      <dgm:prSet/>
      <dgm:spPr/>
      <dgm:t>
        <a:bodyPr/>
        <a:lstStyle/>
        <a:p>
          <a:endParaRPr lang="en-US"/>
        </a:p>
      </dgm:t>
    </dgm:pt>
    <dgm:pt modelId="{278762EF-A2AF-4CA5-8C83-8D2976967BFC}">
      <dgm:prSet phldrT="[Text]"/>
      <dgm:spPr/>
      <dgm:t>
        <a:bodyPr anchor="t"/>
        <a:lstStyle/>
        <a:p>
          <a:r>
            <a:rPr lang="zh-CN" altLang="en-US" dirty="0"/>
            <a:t>健康中</a:t>
          </a:r>
          <a:br>
            <a:rPr lang="en-US" altLang="zh-CN" dirty="0"/>
          </a:br>
          <a:r>
            <a:rPr lang="zh-CN" altLang="en-US" dirty="0"/>
            <a:t>央厨房</a:t>
          </a:r>
          <a:endParaRPr lang="en-US" dirty="0"/>
        </a:p>
      </dgm:t>
    </dgm:pt>
    <dgm:pt modelId="{70CDE6A6-DCAF-46F6-8206-277A0B4C4E9F}" type="parTrans" cxnId="{E9A7CE1B-8E1F-4499-9510-05CB666BC289}">
      <dgm:prSet/>
      <dgm:spPr/>
      <dgm:t>
        <a:bodyPr/>
        <a:lstStyle/>
        <a:p>
          <a:endParaRPr lang="en-US"/>
        </a:p>
      </dgm:t>
    </dgm:pt>
    <dgm:pt modelId="{60B70ACF-0D63-4ECA-9ACB-EA00C186988E}" type="sibTrans" cxnId="{E9A7CE1B-8E1F-4499-9510-05CB666BC289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</a:t>
          </a:r>
          <a:endParaRPr lang="en-US" dirty="0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990AA3DB-E8B7-470F-BD67-1146522D4C2C}" type="pres">
      <dgm:prSet presAssocID="{47DC3356-C7A2-44F6-B44D-5879031FDEC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7CB48F-4128-4B16-82F8-110E1B1EB4F5}" type="pres">
      <dgm:prSet presAssocID="{3E4B9947-2747-4610-B825-BB1CBD9FF4C8}" presName="hierRoot1" presStyleCnt="0"/>
      <dgm:spPr/>
    </dgm:pt>
    <dgm:pt modelId="{9566BC2F-223C-4305-896E-0FB4CADC102D}" type="pres">
      <dgm:prSet presAssocID="{3E4B9947-2747-4610-B825-BB1CBD9FF4C8}" presName="composite" presStyleCnt="0"/>
      <dgm:spPr/>
    </dgm:pt>
    <dgm:pt modelId="{E9A82FC5-65DF-40C0-8565-348E2465582E}" type="pres">
      <dgm:prSet presAssocID="{3E4B9947-2747-4610-B825-BB1CBD9FF4C8}" presName="background" presStyleLbl="node0" presStyleIdx="0" presStyleCnt="1"/>
      <dgm:spPr>
        <a:noFill/>
      </dgm:spPr>
    </dgm:pt>
    <dgm:pt modelId="{DC1564C4-8BFB-423B-B016-EDDD6DAB16A6}" type="pres">
      <dgm:prSet presAssocID="{3E4B9947-2747-4610-B825-BB1CBD9FF4C8}" presName="text" presStyleLbl="fgAcc0" presStyleIdx="0" presStyleCnt="1">
        <dgm:presLayoutVars>
          <dgm:chPref val="3"/>
        </dgm:presLayoutVars>
      </dgm:prSet>
      <dgm:spPr/>
    </dgm:pt>
    <dgm:pt modelId="{99831416-CA34-4071-91BD-6FAD6E7303E3}" type="pres">
      <dgm:prSet presAssocID="{3E4B9947-2747-4610-B825-BB1CBD9FF4C8}" presName="hierChild2" presStyleCnt="0"/>
      <dgm:spPr/>
    </dgm:pt>
    <dgm:pt modelId="{5F980C0F-396F-4F0C-97B8-92CD656BF550}" type="pres">
      <dgm:prSet presAssocID="{4511C0A3-DE86-488E-A6C9-CCC982814626}" presName="Name10" presStyleLbl="parChTrans1D2" presStyleIdx="0" presStyleCnt="4"/>
      <dgm:spPr/>
    </dgm:pt>
    <dgm:pt modelId="{060E8111-C009-4E1F-83A0-763D16A83234}" type="pres">
      <dgm:prSet presAssocID="{559DF061-DFCC-4430-AA92-C948AB67629A}" presName="hierRoot2" presStyleCnt="0"/>
      <dgm:spPr/>
    </dgm:pt>
    <dgm:pt modelId="{4B8FF318-7BFE-4B51-BC46-A711E6921D27}" type="pres">
      <dgm:prSet presAssocID="{559DF061-DFCC-4430-AA92-C948AB67629A}" presName="composite2" presStyleCnt="0"/>
      <dgm:spPr/>
    </dgm:pt>
    <dgm:pt modelId="{89D2E633-A732-46A6-8F91-DB04B818BCCD}" type="pres">
      <dgm:prSet presAssocID="{559DF061-DFCC-4430-AA92-C948AB67629A}" presName="background2" presStyleLbl="node2" presStyleIdx="0" presStyleCnt="4"/>
      <dgm:spPr/>
    </dgm:pt>
    <dgm:pt modelId="{B3C7C413-42D8-448B-9DEB-C41145382111}" type="pres">
      <dgm:prSet presAssocID="{559DF061-DFCC-4430-AA92-C948AB67629A}" presName="text2" presStyleLbl="fgAcc2" presStyleIdx="0" presStyleCnt="4" custScaleX="55849" custScaleY="134015">
        <dgm:presLayoutVars>
          <dgm:chPref val="3"/>
        </dgm:presLayoutVars>
      </dgm:prSet>
      <dgm:spPr/>
    </dgm:pt>
    <dgm:pt modelId="{A2BC0ED0-D4B1-407E-BD5C-110FCA2EE614}" type="pres">
      <dgm:prSet presAssocID="{559DF061-DFCC-4430-AA92-C948AB67629A}" presName="hierChild3" presStyleCnt="0"/>
      <dgm:spPr/>
    </dgm:pt>
    <dgm:pt modelId="{6DD7E421-26A4-4F22-AEF8-8366E43ACBCB}" type="pres">
      <dgm:prSet presAssocID="{3D4973C7-CB9D-40A2-93CC-6B3972550B7B}" presName="Name10" presStyleLbl="parChTrans1D2" presStyleIdx="1" presStyleCnt="4"/>
      <dgm:spPr/>
    </dgm:pt>
    <dgm:pt modelId="{393087AB-D556-438B-8A25-1404A102E49C}" type="pres">
      <dgm:prSet presAssocID="{EC95ACDD-A85B-41DA-9B22-D7475A900BE0}" presName="hierRoot2" presStyleCnt="0"/>
      <dgm:spPr/>
    </dgm:pt>
    <dgm:pt modelId="{EBE8F333-BE1E-43B6-9577-86D2329B0857}" type="pres">
      <dgm:prSet presAssocID="{EC95ACDD-A85B-41DA-9B22-D7475A900BE0}" presName="composite2" presStyleCnt="0"/>
      <dgm:spPr/>
    </dgm:pt>
    <dgm:pt modelId="{72BD7B4D-8848-40C8-94ED-7AAEA2B2591B}" type="pres">
      <dgm:prSet presAssocID="{EC95ACDD-A85B-41DA-9B22-D7475A900BE0}" presName="background2" presStyleLbl="node2" presStyleIdx="1" presStyleCnt="4"/>
      <dgm:spPr/>
    </dgm:pt>
    <dgm:pt modelId="{CB9B0B30-E8CB-4254-90A8-CC34EA5507C1}" type="pres">
      <dgm:prSet presAssocID="{EC95ACDD-A85B-41DA-9B22-D7475A900BE0}" presName="text2" presStyleLbl="fgAcc2" presStyleIdx="1" presStyleCnt="4" custScaleX="102310" custScaleY="130475">
        <dgm:presLayoutVars>
          <dgm:chPref val="3"/>
        </dgm:presLayoutVars>
      </dgm:prSet>
      <dgm:spPr/>
    </dgm:pt>
    <dgm:pt modelId="{59A3F1B6-5EC2-47E5-8317-9800CB533562}" type="pres">
      <dgm:prSet presAssocID="{EC95ACDD-A85B-41DA-9B22-D7475A900BE0}" presName="hierChild3" presStyleCnt="0"/>
      <dgm:spPr/>
    </dgm:pt>
    <dgm:pt modelId="{08B7230B-7AEC-4F76-87EF-6B11526068A2}" type="pres">
      <dgm:prSet presAssocID="{70CDE6A6-DCAF-46F6-8206-277A0B4C4E9F}" presName="Name10" presStyleLbl="parChTrans1D2" presStyleIdx="2" presStyleCnt="4"/>
      <dgm:spPr/>
    </dgm:pt>
    <dgm:pt modelId="{C622BD8C-DB89-4633-96BA-AD2516389833}" type="pres">
      <dgm:prSet presAssocID="{278762EF-A2AF-4CA5-8C83-8D2976967BFC}" presName="hierRoot2" presStyleCnt="0"/>
      <dgm:spPr/>
    </dgm:pt>
    <dgm:pt modelId="{731F9003-3736-4856-BDAB-ADE3AEA5355A}" type="pres">
      <dgm:prSet presAssocID="{278762EF-A2AF-4CA5-8C83-8D2976967BFC}" presName="composite2" presStyleCnt="0"/>
      <dgm:spPr/>
    </dgm:pt>
    <dgm:pt modelId="{D80E84E7-1DD0-4CFE-81BA-CADFDD962330}" type="pres">
      <dgm:prSet presAssocID="{278762EF-A2AF-4CA5-8C83-8D2976967BFC}" presName="background2" presStyleLbl="node2" presStyleIdx="2" presStyleCnt="4"/>
      <dgm:spPr/>
    </dgm:pt>
    <dgm:pt modelId="{E501DCD4-F5D6-4D38-BC99-C31014F86E6B}" type="pres">
      <dgm:prSet presAssocID="{278762EF-A2AF-4CA5-8C83-8D2976967BFC}" presName="text2" presStyleLbl="fgAcc2" presStyleIdx="2" presStyleCnt="4" custScaleX="84676" custScaleY="82903">
        <dgm:presLayoutVars>
          <dgm:chPref val="3"/>
        </dgm:presLayoutVars>
      </dgm:prSet>
      <dgm:spPr/>
    </dgm:pt>
    <dgm:pt modelId="{D9A2D04C-C8DA-4E49-B0BA-38BAF57A57B2}" type="pres">
      <dgm:prSet presAssocID="{278762EF-A2AF-4CA5-8C83-8D2976967BFC}" presName="hierChild3" presStyleCnt="0"/>
      <dgm:spPr/>
    </dgm:pt>
    <dgm:pt modelId="{79F84A60-C885-4D96-9A0E-374EC570525F}" type="pres">
      <dgm:prSet presAssocID="{548EA936-922F-4B12-B4C7-B396040ADEAD}" presName="Name10" presStyleLbl="parChTrans1D2" presStyleIdx="3" presStyleCnt="4"/>
      <dgm:spPr/>
    </dgm:pt>
    <dgm:pt modelId="{835AF125-092B-45D7-94C8-002E0D45805A}" type="pres">
      <dgm:prSet presAssocID="{FF4863AF-AD02-4084-92B5-B58043AA1847}" presName="hierRoot2" presStyleCnt="0"/>
      <dgm:spPr/>
    </dgm:pt>
    <dgm:pt modelId="{7B8F2354-6291-4137-B6B9-08C45D450908}" type="pres">
      <dgm:prSet presAssocID="{FF4863AF-AD02-4084-92B5-B58043AA1847}" presName="composite2" presStyleCnt="0"/>
      <dgm:spPr/>
    </dgm:pt>
    <dgm:pt modelId="{370A5207-41AB-4AB0-8725-67D0C4CBEB11}" type="pres">
      <dgm:prSet presAssocID="{FF4863AF-AD02-4084-92B5-B58043AA1847}" presName="background2" presStyleLbl="node2" presStyleIdx="3" presStyleCnt="4"/>
      <dgm:spPr/>
    </dgm:pt>
    <dgm:pt modelId="{BA6BD8F0-3904-4CEA-83D8-4A2ABB5C83D3}" type="pres">
      <dgm:prSet presAssocID="{FF4863AF-AD02-4084-92B5-B58043AA1847}" presName="text2" presStyleLbl="fgAcc2" presStyleIdx="3" presStyleCnt="4" custScaleX="22321" custScaleY="82903">
        <dgm:presLayoutVars>
          <dgm:chPref val="3"/>
        </dgm:presLayoutVars>
      </dgm:prSet>
      <dgm:spPr/>
    </dgm:pt>
    <dgm:pt modelId="{9D52A55F-1248-498E-A902-8ACE52955240}" type="pres">
      <dgm:prSet presAssocID="{FF4863AF-AD02-4084-92B5-B58043AA1847}" presName="hierChild3" presStyleCnt="0"/>
      <dgm:spPr/>
    </dgm:pt>
  </dgm:ptLst>
  <dgm:cxnLst>
    <dgm:cxn modelId="{1860A61A-5DA2-41B1-9CF9-A9B981581C9D}" type="presOf" srcId="{3E4B9947-2747-4610-B825-BB1CBD9FF4C8}" destId="{DC1564C4-8BFB-423B-B016-EDDD6DAB16A6}" srcOrd="0" destOrd="0" presId="urn:microsoft.com/office/officeart/2005/8/layout/hierarchy1"/>
    <dgm:cxn modelId="{E9A7CE1B-8E1F-4499-9510-05CB666BC289}" srcId="{3E4B9947-2747-4610-B825-BB1CBD9FF4C8}" destId="{278762EF-A2AF-4CA5-8C83-8D2976967BFC}" srcOrd="2" destOrd="0" parTransId="{70CDE6A6-DCAF-46F6-8206-277A0B4C4E9F}" sibTransId="{60B70ACF-0D63-4ECA-9ACB-EA00C186988E}"/>
    <dgm:cxn modelId="{52CDFB75-B1A4-4194-B218-A49DFB7D5844}" srcId="{3E4B9947-2747-4610-B825-BB1CBD9FF4C8}" destId="{559DF061-DFCC-4430-AA92-C948AB67629A}" srcOrd="0" destOrd="0" parTransId="{4511C0A3-DE86-488E-A6C9-CCC982814626}" sibTransId="{C656FFA8-B978-4461-8EF5-61FC991B1DF6}"/>
    <dgm:cxn modelId="{6A180876-ACED-4CD5-B5CB-9511C150FC89}" type="presOf" srcId="{47DC3356-C7A2-44F6-B44D-5879031FDEC8}" destId="{990AA3DB-E8B7-470F-BD67-1146522D4C2C}" srcOrd="0" destOrd="0" presId="urn:microsoft.com/office/officeart/2005/8/layout/hierarchy1"/>
    <dgm:cxn modelId="{F12DDB56-888D-4B6C-BE08-370CE18DFE4A}" type="presOf" srcId="{3D4973C7-CB9D-40A2-93CC-6B3972550B7B}" destId="{6DD7E421-26A4-4F22-AEF8-8366E43ACBCB}" srcOrd="0" destOrd="0" presId="urn:microsoft.com/office/officeart/2005/8/layout/hierarchy1"/>
    <dgm:cxn modelId="{55FBEA5A-8035-4BFB-8911-D652349DFF4F}" srcId="{3E4B9947-2747-4610-B825-BB1CBD9FF4C8}" destId="{FF4863AF-AD02-4084-92B5-B58043AA1847}" srcOrd="3" destOrd="0" parTransId="{548EA936-922F-4B12-B4C7-B396040ADEAD}" sibTransId="{6F1FA1D8-92B5-4537-BCDD-BD4781633321}"/>
    <dgm:cxn modelId="{AEE4F07A-9352-40B5-BA65-26278F688994}" type="presOf" srcId="{548EA936-922F-4B12-B4C7-B396040ADEAD}" destId="{79F84A60-C885-4D96-9A0E-374EC570525F}" srcOrd="0" destOrd="0" presId="urn:microsoft.com/office/officeart/2005/8/layout/hierarchy1"/>
    <dgm:cxn modelId="{DC16B693-FE9F-4EE4-A6F3-96C99C6E8406}" type="presOf" srcId="{559DF061-DFCC-4430-AA92-C948AB67629A}" destId="{B3C7C413-42D8-448B-9DEB-C41145382111}" srcOrd="0" destOrd="0" presId="urn:microsoft.com/office/officeart/2005/8/layout/hierarchy1"/>
    <dgm:cxn modelId="{F87702B1-DA75-4545-A5A3-F50602FA62BA}" srcId="{3E4B9947-2747-4610-B825-BB1CBD9FF4C8}" destId="{EC95ACDD-A85B-41DA-9B22-D7475A900BE0}" srcOrd="1" destOrd="0" parTransId="{3D4973C7-CB9D-40A2-93CC-6B3972550B7B}" sibTransId="{7671DAFA-F3BE-4403-9715-6DB23827CA9E}"/>
    <dgm:cxn modelId="{E10C84C8-5511-4DB7-B7BF-99544EB23953}" type="presOf" srcId="{70CDE6A6-DCAF-46F6-8206-277A0B4C4E9F}" destId="{08B7230B-7AEC-4F76-87EF-6B11526068A2}" srcOrd="0" destOrd="0" presId="urn:microsoft.com/office/officeart/2005/8/layout/hierarchy1"/>
    <dgm:cxn modelId="{C952D5D5-D1B4-43B7-9D70-C76298A2BB1B}" type="presOf" srcId="{278762EF-A2AF-4CA5-8C83-8D2976967BFC}" destId="{E501DCD4-F5D6-4D38-BC99-C31014F86E6B}" srcOrd="0" destOrd="0" presId="urn:microsoft.com/office/officeart/2005/8/layout/hierarchy1"/>
    <dgm:cxn modelId="{21C9DEE1-9927-4E6E-8EC7-E2ABAEC03335}" srcId="{47DC3356-C7A2-44F6-B44D-5879031FDEC8}" destId="{3E4B9947-2747-4610-B825-BB1CBD9FF4C8}" srcOrd="0" destOrd="0" parTransId="{61DD9CE1-EC1C-4BA3-BC58-0D2FAC882173}" sibTransId="{BF84AB0D-EBA8-42A2-BAA9-CC9FA762BAE8}"/>
    <dgm:cxn modelId="{FBB3CAE3-9B7C-43C0-ACA5-572562304616}" type="presOf" srcId="{FF4863AF-AD02-4084-92B5-B58043AA1847}" destId="{BA6BD8F0-3904-4CEA-83D8-4A2ABB5C83D3}" srcOrd="0" destOrd="0" presId="urn:microsoft.com/office/officeart/2005/8/layout/hierarchy1"/>
    <dgm:cxn modelId="{D8662EFA-E1D9-4930-9439-08348795045C}" type="presOf" srcId="{EC95ACDD-A85B-41DA-9B22-D7475A900BE0}" destId="{CB9B0B30-E8CB-4254-90A8-CC34EA5507C1}" srcOrd="0" destOrd="0" presId="urn:microsoft.com/office/officeart/2005/8/layout/hierarchy1"/>
    <dgm:cxn modelId="{A238C3FC-D5CA-4423-8A75-10D83DA80E3B}" type="presOf" srcId="{4511C0A3-DE86-488E-A6C9-CCC982814626}" destId="{5F980C0F-396F-4F0C-97B8-92CD656BF550}" srcOrd="0" destOrd="0" presId="urn:microsoft.com/office/officeart/2005/8/layout/hierarchy1"/>
    <dgm:cxn modelId="{48BE599F-CEBF-4C43-B0CB-F1C255F4F443}" type="presParOf" srcId="{990AA3DB-E8B7-470F-BD67-1146522D4C2C}" destId="{B67CB48F-4128-4B16-82F8-110E1B1EB4F5}" srcOrd="0" destOrd="0" presId="urn:microsoft.com/office/officeart/2005/8/layout/hierarchy1"/>
    <dgm:cxn modelId="{6F4FA293-0626-4AE2-B2B4-0D6BF21FDBEB}" type="presParOf" srcId="{B67CB48F-4128-4B16-82F8-110E1B1EB4F5}" destId="{9566BC2F-223C-4305-896E-0FB4CADC102D}" srcOrd="0" destOrd="0" presId="urn:microsoft.com/office/officeart/2005/8/layout/hierarchy1"/>
    <dgm:cxn modelId="{FFF22563-2244-481A-8007-1C3D2EC4B499}" type="presParOf" srcId="{9566BC2F-223C-4305-896E-0FB4CADC102D}" destId="{E9A82FC5-65DF-40C0-8565-348E2465582E}" srcOrd="0" destOrd="0" presId="urn:microsoft.com/office/officeart/2005/8/layout/hierarchy1"/>
    <dgm:cxn modelId="{DBBC6AFE-7B23-490B-A204-8D8126C0BBE5}" type="presParOf" srcId="{9566BC2F-223C-4305-896E-0FB4CADC102D}" destId="{DC1564C4-8BFB-423B-B016-EDDD6DAB16A6}" srcOrd="1" destOrd="0" presId="urn:microsoft.com/office/officeart/2005/8/layout/hierarchy1"/>
    <dgm:cxn modelId="{A123142E-7F60-49D1-AF85-004A3A2D10F4}" type="presParOf" srcId="{B67CB48F-4128-4B16-82F8-110E1B1EB4F5}" destId="{99831416-CA34-4071-91BD-6FAD6E7303E3}" srcOrd="1" destOrd="0" presId="urn:microsoft.com/office/officeart/2005/8/layout/hierarchy1"/>
    <dgm:cxn modelId="{7774D38F-785F-4387-B112-EE5B3A99B280}" type="presParOf" srcId="{99831416-CA34-4071-91BD-6FAD6E7303E3}" destId="{5F980C0F-396F-4F0C-97B8-92CD656BF550}" srcOrd="0" destOrd="0" presId="urn:microsoft.com/office/officeart/2005/8/layout/hierarchy1"/>
    <dgm:cxn modelId="{F2A26685-9D42-483A-8743-85E84E3F2BDE}" type="presParOf" srcId="{99831416-CA34-4071-91BD-6FAD6E7303E3}" destId="{060E8111-C009-4E1F-83A0-763D16A83234}" srcOrd="1" destOrd="0" presId="urn:microsoft.com/office/officeart/2005/8/layout/hierarchy1"/>
    <dgm:cxn modelId="{38B0E27C-2EDD-47E9-8F0F-289085F28D1C}" type="presParOf" srcId="{060E8111-C009-4E1F-83A0-763D16A83234}" destId="{4B8FF318-7BFE-4B51-BC46-A711E6921D27}" srcOrd="0" destOrd="0" presId="urn:microsoft.com/office/officeart/2005/8/layout/hierarchy1"/>
    <dgm:cxn modelId="{2985367A-ADD6-4CA3-A7E1-0817F4CB55DF}" type="presParOf" srcId="{4B8FF318-7BFE-4B51-BC46-A711E6921D27}" destId="{89D2E633-A732-46A6-8F91-DB04B818BCCD}" srcOrd="0" destOrd="0" presId="urn:microsoft.com/office/officeart/2005/8/layout/hierarchy1"/>
    <dgm:cxn modelId="{27D4D03A-F385-4C93-B8A6-D7A279137D93}" type="presParOf" srcId="{4B8FF318-7BFE-4B51-BC46-A711E6921D27}" destId="{B3C7C413-42D8-448B-9DEB-C41145382111}" srcOrd="1" destOrd="0" presId="urn:microsoft.com/office/officeart/2005/8/layout/hierarchy1"/>
    <dgm:cxn modelId="{6B66AC03-BCCC-426C-A2BB-A847C0009AB5}" type="presParOf" srcId="{060E8111-C009-4E1F-83A0-763D16A83234}" destId="{A2BC0ED0-D4B1-407E-BD5C-110FCA2EE614}" srcOrd="1" destOrd="0" presId="urn:microsoft.com/office/officeart/2005/8/layout/hierarchy1"/>
    <dgm:cxn modelId="{365D250E-E618-402C-95D7-D12583A36EA7}" type="presParOf" srcId="{99831416-CA34-4071-91BD-6FAD6E7303E3}" destId="{6DD7E421-26A4-4F22-AEF8-8366E43ACBCB}" srcOrd="2" destOrd="0" presId="urn:microsoft.com/office/officeart/2005/8/layout/hierarchy1"/>
    <dgm:cxn modelId="{1E31CC23-D12B-4937-80C4-D5432EB834D5}" type="presParOf" srcId="{99831416-CA34-4071-91BD-6FAD6E7303E3}" destId="{393087AB-D556-438B-8A25-1404A102E49C}" srcOrd="3" destOrd="0" presId="urn:microsoft.com/office/officeart/2005/8/layout/hierarchy1"/>
    <dgm:cxn modelId="{59453DBB-BCA9-4389-9464-76791270A3A3}" type="presParOf" srcId="{393087AB-D556-438B-8A25-1404A102E49C}" destId="{EBE8F333-BE1E-43B6-9577-86D2329B0857}" srcOrd="0" destOrd="0" presId="urn:microsoft.com/office/officeart/2005/8/layout/hierarchy1"/>
    <dgm:cxn modelId="{A295B91C-EDA1-4D91-82C7-24F60D6D6C60}" type="presParOf" srcId="{EBE8F333-BE1E-43B6-9577-86D2329B0857}" destId="{72BD7B4D-8848-40C8-94ED-7AAEA2B2591B}" srcOrd="0" destOrd="0" presId="urn:microsoft.com/office/officeart/2005/8/layout/hierarchy1"/>
    <dgm:cxn modelId="{8A3D6A3B-D7CC-4350-9E63-ED05D753A764}" type="presParOf" srcId="{EBE8F333-BE1E-43B6-9577-86D2329B0857}" destId="{CB9B0B30-E8CB-4254-90A8-CC34EA5507C1}" srcOrd="1" destOrd="0" presId="urn:microsoft.com/office/officeart/2005/8/layout/hierarchy1"/>
    <dgm:cxn modelId="{EA9EF0CB-EE89-4E67-BA91-956777AD49BF}" type="presParOf" srcId="{393087AB-D556-438B-8A25-1404A102E49C}" destId="{59A3F1B6-5EC2-47E5-8317-9800CB533562}" srcOrd="1" destOrd="0" presId="urn:microsoft.com/office/officeart/2005/8/layout/hierarchy1"/>
    <dgm:cxn modelId="{03B389E1-D205-4CA9-917E-7380110E8BC3}" type="presParOf" srcId="{99831416-CA34-4071-91BD-6FAD6E7303E3}" destId="{08B7230B-7AEC-4F76-87EF-6B11526068A2}" srcOrd="4" destOrd="0" presId="urn:microsoft.com/office/officeart/2005/8/layout/hierarchy1"/>
    <dgm:cxn modelId="{3C13DC7F-95A2-4209-9B2B-7654ACD45DE6}" type="presParOf" srcId="{99831416-CA34-4071-91BD-6FAD6E7303E3}" destId="{C622BD8C-DB89-4633-96BA-AD2516389833}" srcOrd="5" destOrd="0" presId="urn:microsoft.com/office/officeart/2005/8/layout/hierarchy1"/>
    <dgm:cxn modelId="{8CE740E9-03F1-4938-AF0C-1FE0CAD2FC3F}" type="presParOf" srcId="{C622BD8C-DB89-4633-96BA-AD2516389833}" destId="{731F9003-3736-4856-BDAB-ADE3AEA5355A}" srcOrd="0" destOrd="0" presId="urn:microsoft.com/office/officeart/2005/8/layout/hierarchy1"/>
    <dgm:cxn modelId="{85206D9B-F17D-448C-995A-45E2319DD7A9}" type="presParOf" srcId="{731F9003-3736-4856-BDAB-ADE3AEA5355A}" destId="{D80E84E7-1DD0-4CFE-81BA-CADFDD962330}" srcOrd="0" destOrd="0" presId="urn:microsoft.com/office/officeart/2005/8/layout/hierarchy1"/>
    <dgm:cxn modelId="{909A0C7F-095C-40EE-993D-5A5285F3CDBA}" type="presParOf" srcId="{731F9003-3736-4856-BDAB-ADE3AEA5355A}" destId="{E501DCD4-F5D6-4D38-BC99-C31014F86E6B}" srcOrd="1" destOrd="0" presId="urn:microsoft.com/office/officeart/2005/8/layout/hierarchy1"/>
    <dgm:cxn modelId="{99F2F17C-8EF4-4AFE-88A6-D39ED9A6D0E1}" type="presParOf" srcId="{C622BD8C-DB89-4633-96BA-AD2516389833}" destId="{D9A2D04C-C8DA-4E49-B0BA-38BAF57A57B2}" srcOrd="1" destOrd="0" presId="urn:microsoft.com/office/officeart/2005/8/layout/hierarchy1"/>
    <dgm:cxn modelId="{FFDD3C52-8360-48F1-BA66-6022C18B32CB}" type="presParOf" srcId="{99831416-CA34-4071-91BD-6FAD6E7303E3}" destId="{79F84A60-C885-4D96-9A0E-374EC570525F}" srcOrd="6" destOrd="0" presId="urn:microsoft.com/office/officeart/2005/8/layout/hierarchy1"/>
    <dgm:cxn modelId="{64974F5A-0CCA-47EE-987D-59E9808E5F8D}" type="presParOf" srcId="{99831416-CA34-4071-91BD-6FAD6E7303E3}" destId="{835AF125-092B-45D7-94C8-002E0D45805A}" srcOrd="7" destOrd="0" presId="urn:microsoft.com/office/officeart/2005/8/layout/hierarchy1"/>
    <dgm:cxn modelId="{39F5E069-EFDB-4B38-B719-4563B208F1F7}" type="presParOf" srcId="{835AF125-092B-45D7-94C8-002E0D45805A}" destId="{7B8F2354-6291-4137-B6B9-08C45D450908}" srcOrd="0" destOrd="0" presId="urn:microsoft.com/office/officeart/2005/8/layout/hierarchy1"/>
    <dgm:cxn modelId="{24C33077-4C26-4D5B-86B7-D08A8406157E}" type="presParOf" srcId="{7B8F2354-6291-4137-B6B9-08C45D450908}" destId="{370A5207-41AB-4AB0-8725-67D0C4CBEB11}" srcOrd="0" destOrd="0" presId="urn:microsoft.com/office/officeart/2005/8/layout/hierarchy1"/>
    <dgm:cxn modelId="{1FCD1650-0FED-40F7-A26F-80A0B9438E4C}" type="presParOf" srcId="{7B8F2354-6291-4137-B6B9-08C45D450908}" destId="{BA6BD8F0-3904-4CEA-83D8-4A2ABB5C83D3}" srcOrd="1" destOrd="0" presId="urn:microsoft.com/office/officeart/2005/8/layout/hierarchy1"/>
    <dgm:cxn modelId="{1661CEDC-52B3-482D-8AB1-86534654739F}" type="presParOf" srcId="{835AF125-092B-45D7-94C8-002E0D45805A}" destId="{9D52A55F-1248-498E-A902-8ACE5295524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A399C4E-5A85-47F8-A111-FF7930D92393}">
      <dgm:prSet phldrT="[Text]"/>
      <dgm:spPr/>
      <dgm:t>
        <a:bodyPr/>
        <a:lstStyle/>
        <a:p>
          <a:r>
            <a:rPr lang="zh-CN" altLang="en-US" dirty="0"/>
            <a:t>分拣中心</a:t>
          </a:r>
          <a:endParaRPr lang="en-US" dirty="0"/>
        </a:p>
      </dgm:t>
    </dgm:pt>
    <dgm:pt modelId="{9A66BEED-FBFF-4882-947B-9BA37AA31931}" type="parTrans" cxnId="{60950209-28C7-40CF-B697-C8F6AFE5BB6E}">
      <dgm:prSet/>
      <dgm:spPr/>
      <dgm:t>
        <a:bodyPr/>
        <a:lstStyle/>
        <a:p>
          <a:endParaRPr lang="en-US"/>
        </a:p>
      </dgm:t>
    </dgm:pt>
    <dgm:pt modelId="{5EFBBC47-C8DA-4586-8DE4-178849D15214}" type="sibTrans" cxnId="{60950209-28C7-40CF-B697-C8F6AFE5BB6E}">
      <dgm:prSet/>
      <dgm:spPr/>
      <dgm:t>
        <a:bodyPr/>
        <a:lstStyle/>
        <a:p>
          <a:endParaRPr lang="en-US"/>
        </a:p>
      </dgm:t>
    </dgm:pt>
    <dgm:pt modelId="{B264D95B-68BE-478D-B710-62C93392466E}" type="asst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连锁机构</a:t>
          </a:r>
          <a:endParaRPr lang="en-US" dirty="0"/>
        </a:p>
      </dgm:t>
    </dgm:pt>
    <dgm:pt modelId="{12B00827-0700-42F3-92D7-5658FD0BF153}" type="parTrans" cxnId="{6EADD86C-C2AC-4370-A941-354D5CD09477}">
      <dgm:prSet/>
      <dgm:spPr/>
      <dgm:t>
        <a:bodyPr/>
        <a:lstStyle/>
        <a:p>
          <a:endParaRPr lang="en-US"/>
        </a:p>
      </dgm:t>
    </dgm:pt>
    <dgm:pt modelId="{81C8BD7B-4C89-4E58-8C38-D16B0E43E1AD}" type="sibTrans" cxnId="{6EADD86C-C2AC-4370-A941-354D5CD09477}">
      <dgm:prSet/>
      <dgm:spPr/>
      <dgm:t>
        <a:bodyPr/>
        <a:lstStyle/>
        <a:p>
          <a:endParaRPr lang="en-US"/>
        </a:p>
      </dgm:t>
    </dgm:pt>
    <dgm:pt modelId="{8BFBF2F0-D6B7-4611-A507-E9AB03609222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连锁前店</a:t>
          </a:r>
          <a:endParaRPr lang="en-US" dirty="0"/>
        </a:p>
      </dgm:t>
    </dgm:pt>
    <dgm:pt modelId="{60C3B876-B607-4385-8DE5-61A3F14CA683}" type="parTrans" cxnId="{3433D879-A6E0-4F01-AF5B-7240732D9EE5}">
      <dgm:prSet/>
      <dgm:spPr/>
      <dgm:t>
        <a:bodyPr/>
        <a:lstStyle/>
        <a:p>
          <a:endParaRPr lang="en-US"/>
        </a:p>
      </dgm:t>
    </dgm:pt>
    <dgm:pt modelId="{302B76A6-B82A-40F8-AB27-9CFBF4628DBD}" type="sibTrans" cxnId="{3433D879-A6E0-4F01-AF5B-7240732D9EE5}">
      <dgm:prSet/>
      <dgm:spPr/>
      <dgm:t>
        <a:bodyPr/>
        <a:lstStyle/>
        <a:p>
          <a:endParaRPr lang="en-US"/>
        </a:p>
      </dgm:t>
    </dgm:pt>
    <dgm:pt modelId="{D77D7EA8-395F-4F6F-8355-73BC839CF415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无人微店</a:t>
          </a:r>
          <a:endParaRPr lang="en-US" dirty="0"/>
        </a:p>
      </dgm:t>
    </dgm:pt>
    <dgm:pt modelId="{9CD538B7-88DB-46DF-9D54-890C5C43A4DC}" type="parTrans" cxnId="{6F8C52A2-BFC7-4679-93E9-26BECB0239B6}">
      <dgm:prSet/>
      <dgm:spPr/>
      <dgm:t>
        <a:bodyPr/>
        <a:lstStyle/>
        <a:p>
          <a:endParaRPr lang="en-US"/>
        </a:p>
      </dgm:t>
    </dgm:pt>
    <dgm:pt modelId="{2701DE1D-C638-44BA-8260-2FEDDF41CA4D}" type="sibTrans" cxnId="{6F8C52A2-BFC7-4679-93E9-26BECB0239B6}">
      <dgm:prSet/>
      <dgm:spPr/>
      <dgm:t>
        <a:bodyPr/>
        <a:lstStyle/>
        <a:p>
          <a:endParaRPr lang="en-US"/>
        </a:p>
      </dgm:t>
    </dgm:pt>
    <dgm:pt modelId="{0C075277-9893-43E2-97B9-541932FF7A1F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零售店、摊主</a:t>
          </a:r>
          <a:endParaRPr lang="en-US" dirty="0"/>
        </a:p>
      </dgm:t>
    </dgm:pt>
    <dgm:pt modelId="{3977638D-8B98-40F3-8B80-E9135A146B1A}" type="parTrans" cxnId="{61AE1297-BB91-4F8E-982F-885D8337CBB8}">
      <dgm:prSet/>
      <dgm:spPr/>
      <dgm:t>
        <a:bodyPr/>
        <a:lstStyle/>
        <a:p>
          <a:endParaRPr lang="en-US"/>
        </a:p>
      </dgm:t>
    </dgm:pt>
    <dgm:pt modelId="{77C49C77-F807-4C10-AC1E-6236839BE26E}" type="sibTrans" cxnId="{61AE1297-BB91-4F8E-982F-885D8337CBB8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平台管理和供销管理</a:t>
          </a:r>
          <a:endParaRPr lang="en-US" dirty="0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FF4863AF-AD02-4084-92B5-B58043AA1847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其他形式</a:t>
          </a:r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F69022A9-6865-4B34-814A-C71DA05A089D}" type="pres">
      <dgm:prSet presAssocID="{47DC3356-C7A2-44F6-B44D-5879031FDE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E80FBDD-87CD-4B59-BCDD-BC95ABB8E6B3}" type="pres">
      <dgm:prSet presAssocID="{2A399C4E-5A85-47F8-A111-FF7930D92393}" presName="hierRoot1" presStyleCnt="0">
        <dgm:presLayoutVars>
          <dgm:hierBranch val="init"/>
        </dgm:presLayoutVars>
      </dgm:prSet>
      <dgm:spPr/>
    </dgm:pt>
    <dgm:pt modelId="{9A757FD8-771B-46D4-878A-58426FFB9366}" type="pres">
      <dgm:prSet presAssocID="{2A399C4E-5A85-47F8-A111-FF7930D92393}" presName="rootComposite1" presStyleCnt="0"/>
      <dgm:spPr/>
    </dgm:pt>
    <dgm:pt modelId="{7F047A91-EDF9-4137-B443-50AE1C61A6C0}" type="pres">
      <dgm:prSet presAssocID="{2A399C4E-5A85-47F8-A111-FF7930D92393}" presName="rootText1" presStyleLbl="node0" presStyleIdx="0" presStyleCnt="2" custLinFactNeighborX="18928" custLinFactNeighborY="-14912">
        <dgm:presLayoutVars>
          <dgm:chPref val="3"/>
        </dgm:presLayoutVars>
      </dgm:prSet>
      <dgm:spPr/>
    </dgm:pt>
    <dgm:pt modelId="{B366FBD7-5BEA-4215-A717-A2FD1BAD97B6}" type="pres">
      <dgm:prSet presAssocID="{2A399C4E-5A85-47F8-A111-FF7930D92393}" presName="rootConnector1" presStyleLbl="node1" presStyleIdx="0" presStyleCnt="0"/>
      <dgm:spPr/>
    </dgm:pt>
    <dgm:pt modelId="{AF52BEEF-FAAA-43AC-BFF8-8373F0B19E93}" type="pres">
      <dgm:prSet presAssocID="{2A399C4E-5A85-47F8-A111-FF7930D92393}" presName="hierChild2" presStyleCnt="0"/>
      <dgm:spPr/>
    </dgm:pt>
    <dgm:pt modelId="{E1534AAB-91BE-4909-9604-0C50881BA01F}" type="pres">
      <dgm:prSet presAssocID="{2A399C4E-5A85-47F8-A111-FF7930D92393}" presName="hierChild3" presStyleCnt="0"/>
      <dgm:spPr/>
    </dgm:pt>
    <dgm:pt modelId="{D6C11839-AFC2-468B-B6A3-ABC40F9D9F46}" type="pres">
      <dgm:prSet presAssocID="{3E4B9947-2747-4610-B825-BB1CBD9FF4C8}" presName="hierRoot1" presStyleCnt="0">
        <dgm:presLayoutVars>
          <dgm:hierBranch val="init"/>
        </dgm:presLayoutVars>
      </dgm:prSet>
      <dgm:spPr/>
    </dgm:pt>
    <dgm:pt modelId="{0EFD4B29-E2A0-4CCD-ACFA-63E3B9386615}" type="pres">
      <dgm:prSet presAssocID="{3E4B9947-2747-4610-B825-BB1CBD9FF4C8}" presName="rootComposite1" presStyleCnt="0"/>
      <dgm:spPr/>
    </dgm:pt>
    <dgm:pt modelId="{FC115B2A-8693-4513-977E-0EA3DBFB783A}" type="pres">
      <dgm:prSet presAssocID="{3E4B9947-2747-4610-B825-BB1CBD9FF4C8}" presName="rootText1" presStyleLbl="node0" presStyleIdx="1" presStyleCnt="2" custScaleX="140722" custLinFactNeighborY="-13830">
        <dgm:presLayoutVars>
          <dgm:chPref val="3"/>
        </dgm:presLayoutVars>
      </dgm:prSet>
      <dgm:spPr/>
    </dgm:pt>
    <dgm:pt modelId="{4240616F-00E4-489C-9E37-C5F00E3260D5}" type="pres">
      <dgm:prSet presAssocID="{3E4B9947-2747-4610-B825-BB1CBD9FF4C8}" presName="rootConnector1" presStyleLbl="node1" presStyleIdx="0" presStyleCnt="0"/>
      <dgm:spPr/>
    </dgm:pt>
    <dgm:pt modelId="{1F20F92C-3EC8-4DDF-9321-16F8014A3137}" type="pres">
      <dgm:prSet presAssocID="{3E4B9947-2747-4610-B825-BB1CBD9FF4C8}" presName="hierChild2" presStyleCnt="0"/>
      <dgm:spPr/>
    </dgm:pt>
    <dgm:pt modelId="{ADAE7F35-E0F7-485D-8669-6A9F72EE71B0}" type="pres">
      <dgm:prSet presAssocID="{60C3B876-B607-4385-8DE5-61A3F14CA683}" presName="Name37" presStyleLbl="parChTrans1D2" presStyleIdx="0" presStyleCnt="5"/>
      <dgm:spPr/>
    </dgm:pt>
    <dgm:pt modelId="{119A8D89-5A31-4B1B-810A-6E84F2CE08F2}" type="pres">
      <dgm:prSet presAssocID="{8BFBF2F0-D6B7-4611-A507-E9AB03609222}" presName="hierRoot2" presStyleCnt="0">
        <dgm:presLayoutVars>
          <dgm:hierBranch val="init"/>
        </dgm:presLayoutVars>
      </dgm:prSet>
      <dgm:spPr/>
    </dgm:pt>
    <dgm:pt modelId="{01351CD1-3E24-4A63-AF86-C74BFCE1E33F}" type="pres">
      <dgm:prSet presAssocID="{8BFBF2F0-D6B7-4611-A507-E9AB03609222}" presName="rootComposite" presStyleCnt="0"/>
      <dgm:spPr/>
    </dgm:pt>
    <dgm:pt modelId="{3DF3D42B-10A5-4C42-9352-DA02BEB39F7E}" type="pres">
      <dgm:prSet presAssocID="{8BFBF2F0-D6B7-4611-A507-E9AB03609222}" presName="rootText" presStyleLbl="node2" presStyleIdx="0" presStyleCnt="4">
        <dgm:presLayoutVars>
          <dgm:chPref val="3"/>
        </dgm:presLayoutVars>
      </dgm:prSet>
      <dgm:spPr/>
    </dgm:pt>
    <dgm:pt modelId="{9031C1BB-4228-4D36-8B13-5582A2D467A1}" type="pres">
      <dgm:prSet presAssocID="{8BFBF2F0-D6B7-4611-A507-E9AB03609222}" presName="rootConnector" presStyleLbl="node2" presStyleIdx="0" presStyleCnt="4"/>
      <dgm:spPr/>
    </dgm:pt>
    <dgm:pt modelId="{1FD92940-8AF6-445E-B065-E6AE95ED06E5}" type="pres">
      <dgm:prSet presAssocID="{8BFBF2F0-D6B7-4611-A507-E9AB03609222}" presName="hierChild4" presStyleCnt="0"/>
      <dgm:spPr/>
    </dgm:pt>
    <dgm:pt modelId="{00A51485-8D51-437E-AD16-FA76629E12B6}" type="pres">
      <dgm:prSet presAssocID="{8BFBF2F0-D6B7-4611-A507-E9AB03609222}" presName="hierChild5" presStyleCnt="0"/>
      <dgm:spPr/>
    </dgm:pt>
    <dgm:pt modelId="{9BAC7EC6-F72C-4891-B498-FAA5DCAACAF2}" type="pres">
      <dgm:prSet presAssocID="{9CD538B7-88DB-46DF-9D54-890C5C43A4DC}" presName="Name37" presStyleLbl="parChTrans1D2" presStyleIdx="1" presStyleCnt="5"/>
      <dgm:spPr/>
    </dgm:pt>
    <dgm:pt modelId="{12746151-EC53-48A1-9EC6-3581D3FD271E}" type="pres">
      <dgm:prSet presAssocID="{D77D7EA8-395F-4F6F-8355-73BC839CF415}" presName="hierRoot2" presStyleCnt="0">
        <dgm:presLayoutVars>
          <dgm:hierBranch val="init"/>
        </dgm:presLayoutVars>
      </dgm:prSet>
      <dgm:spPr/>
    </dgm:pt>
    <dgm:pt modelId="{531307BA-4E09-4333-8296-8B278A7C131E}" type="pres">
      <dgm:prSet presAssocID="{D77D7EA8-395F-4F6F-8355-73BC839CF415}" presName="rootComposite" presStyleCnt="0"/>
      <dgm:spPr/>
    </dgm:pt>
    <dgm:pt modelId="{748B14F8-8CB1-4898-B353-8AF29D775457}" type="pres">
      <dgm:prSet presAssocID="{D77D7EA8-395F-4F6F-8355-73BC839CF415}" presName="rootText" presStyleLbl="node2" presStyleIdx="1" presStyleCnt="4">
        <dgm:presLayoutVars>
          <dgm:chPref val="3"/>
        </dgm:presLayoutVars>
      </dgm:prSet>
      <dgm:spPr/>
    </dgm:pt>
    <dgm:pt modelId="{AE903D53-0B9F-44DB-855A-88F2993E51B5}" type="pres">
      <dgm:prSet presAssocID="{D77D7EA8-395F-4F6F-8355-73BC839CF415}" presName="rootConnector" presStyleLbl="node2" presStyleIdx="1" presStyleCnt="4"/>
      <dgm:spPr/>
    </dgm:pt>
    <dgm:pt modelId="{A5B54E90-6B91-4954-9869-7BB7CF545DD0}" type="pres">
      <dgm:prSet presAssocID="{D77D7EA8-395F-4F6F-8355-73BC839CF415}" presName="hierChild4" presStyleCnt="0"/>
      <dgm:spPr/>
    </dgm:pt>
    <dgm:pt modelId="{6681315E-6338-4929-A725-6A6357882789}" type="pres">
      <dgm:prSet presAssocID="{D77D7EA8-395F-4F6F-8355-73BC839CF415}" presName="hierChild5" presStyleCnt="0"/>
      <dgm:spPr/>
    </dgm:pt>
    <dgm:pt modelId="{CFDDF9EA-0F9C-40AA-B2DF-DDF5ABF870B0}" type="pres">
      <dgm:prSet presAssocID="{3977638D-8B98-40F3-8B80-E9135A146B1A}" presName="Name37" presStyleLbl="parChTrans1D2" presStyleIdx="2" presStyleCnt="5"/>
      <dgm:spPr/>
    </dgm:pt>
    <dgm:pt modelId="{2E29AAD7-9A9B-4DCE-AE22-04784B262C02}" type="pres">
      <dgm:prSet presAssocID="{0C075277-9893-43E2-97B9-541932FF7A1F}" presName="hierRoot2" presStyleCnt="0">
        <dgm:presLayoutVars>
          <dgm:hierBranch val="init"/>
        </dgm:presLayoutVars>
      </dgm:prSet>
      <dgm:spPr/>
    </dgm:pt>
    <dgm:pt modelId="{B1AD006B-0D6B-435E-B0A9-9960E98C46D3}" type="pres">
      <dgm:prSet presAssocID="{0C075277-9893-43E2-97B9-541932FF7A1F}" presName="rootComposite" presStyleCnt="0"/>
      <dgm:spPr/>
    </dgm:pt>
    <dgm:pt modelId="{D8CC8F86-B120-4ED1-901F-9FC5A8F47111}" type="pres">
      <dgm:prSet presAssocID="{0C075277-9893-43E2-97B9-541932FF7A1F}" presName="rootText" presStyleLbl="node2" presStyleIdx="2" presStyleCnt="4">
        <dgm:presLayoutVars>
          <dgm:chPref val="3"/>
        </dgm:presLayoutVars>
      </dgm:prSet>
      <dgm:spPr/>
    </dgm:pt>
    <dgm:pt modelId="{C0F00531-C0B9-4910-AC18-CD8D1BB9E4D1}" type="pres">
      <dgm:prSet presAssocID="{0C075277-9893-43E2-97B9-541932FF7A1F}" presName="rootConnector" presStyleLbl="node2" presStyleIdx="2" presStyleCnt="4"/>
      <dgm:spPr/>
    </dgm:pt>
    <dgm:pt modelId="{9482D4E4-BD36-4D9A-9DAE-5CD59AF18BAE}" type="pres">
      <dgm:prSet presAssocID="{0C075277-9893-43E2-97B9-541932FF7A1F}" presName="hierChild4" presStyleCnt="0"/>
      <dgm:spPr/>
    </dgm:pt>
    <dgm:pt modelId="{8FD47808-B0C0-422C-B3E9-4D1A25CA89BF}" type="pres">
      <dgm:prSet presAssocID="{0C075277-9893-43E2-97B9-541932FF7A1F}" presName="hierChild5" presStyleCnt="0"/>
      <dgm:spPr/>
    </dgm:pt>
    <dgm:pt modelId="{431B2372-809E-4FE5-8464-F6C535087C88}" type="pres">
      <dgm:prSet presAssocID="{548EA936-922F-4B12-B4C7-B396040ADEAD}" presName="Name37" presStyleLbl="parChTrans1D2" presStyleIdx="3" presStyleCnt="5"/>
      <dgm:spPr/>
    </dgm:pt>
    <dgm:pt modelId="{0B51AC14-B5FD-4260-8FF1-043985A82BAC}" type="pres">
      <dgm:prSet presAssocID="{FF4863AF-AD02-4084-92B5-B58043AA1847}" presName="hierRoot2" presStyleCnt="0">
        <dgm:presLayoutVars>
          <dgm:hierBranch val="init"/>
        </dgm:presLayoutVars>
      </dgm:prSet>
      <dgm:spPr/>
    </dgm:pt>
    <dgm:pt modelId="{1F4C4583-06F2-4985-A57B-778A858DC089}" type="pres">
      <dgm:prSet presAssocID="{FF4863AF-AD02-4084-92B5-B58043AA1847}" presName="rootComposite" presStyleCnt="0"/>
      <dgm:spPr/>
    </dgm:pt>
    <dgm:pt modelId="{13875BC3-8080-4836-9A6F-C8F2D267AC93}" type="pres">
      <dgm:prSet presAssocID="{FF4863AF-AD02-4084-92B5-B58043AA1847}" presName="rootText" presStyleLbl="node2" presStyleIdx="3" presStyleCnt="4">
        <dgm:presLayoutVars>
          <dgm:chPref val="3"/>
        </dgm:presLayoutVars>
      </dgm:prSet>
      <dgm:spPr/>
    </dgm:pt>
    <dgm:pt modelId="{E81D4766-3840-4134-AC22-4E62B4526541}" type="pres">
      <dgm:prSet presAssocID="{FF4863AF-AD02-4084-92B5-B58043AA1847}" presName="rootConnector" presStyleLbl="node2" presStyleIdx="3" presStyleCnt="4"/>
      <dgm:spPr/>
    </dgm:pt>
    <dgm:pt modelId="{A7410D4D-52CC-4DC6-A116-145AB8174044}" type="pres">
      <dgm:prSet presAssocID="{FF4863AF-AD02-4084-92B5-B58043AA1847}" presName="hierChild4" presStyleCnt="0"/>
      <dgm:spPr/>
    </dgm:pt>
    <dgm:pt modelId="{80C9D8EC-3F85-43C3-91FF-E8963A9B9F39}" type="pres">
      <dgm:prSet presAssocID="{FF4863AF-AD02-4084-92B5-B58043AA1847}" presName="hierChild5" presStyleCnt="0"/>
      <dgm:spPr/>
    </dgm:pt>
    <dgm:pt modelId="{4B532276-F571-4FFE-A946-1D7B1973DA25}" type="pres">
      <dgm:prSet presAssocID="{3E4B9947-2747-4610-B825-BB1CBD9FF4C8}" presName="hierChild3" presStyleCnt="0"/>
      <dgm:spPr/>
    </dgm:pt>
    <dgm:pt modelId="{7B7B7A28-F1A7-4709-8CFD-168F5CE95884}" type="pres">
      <dgm:prSet presAssocID="{12B00827-0700-42F3-92D7-5658FD0BF153}" presName="Name111" presStyleLbl="parChTrans1D2" presStyleIdx="4" presStyleCnt="5"/>
      <dgm:spPr/>
    </dgm:pt>
    <dgm:pt modelId="{FFF71303-9936-402D-8D3F-25821224535E}" type="pres">
      <dgm:prSet presAssocID="{B264D95B-68BE-478D-B710-62C93392466E}" presName="hierRoot3" presStyleCnt="0">
        <dgm:presLayoutVars>
          <dgm:hierBranch val="init"/>
        </dgm:presLayoutVars>
      </dgm:prSet>
      <dgm:spPr/>
    </dgm:pt>
    <dgm:pt modelId="{D56B806B-31ED-42DA-BE57-D154DE32374A}" type="pres">
      <dgm:prSet presAssocID="{B264D95B-68BE-478D-B710-62C93392466E}" presName="rootComposite3" presStyleCnt="0"/>
      <dgm:spPr/>
    </dgm:pt>
    <dgm:pt modelId="{B18E484B-8E47-4E52-84C0-AED3F56528D8}" type="pres">
      <dgm:prSet presAssocID="{B264D95B-68BE-478D-B710-62C93392466E}" presName="rootText3" presStyleLbl="asst1" presStyleIdx="0" presStyleCnt="1" custLinFactNeighborY="-29043">
        <dgm:presLayoutVars>
          <dgm:chPref val="3"/>
        </dgm:presLayoutVars>
      </dgm:prSet>
      <dgm:spPr/>
    </dgm:pt>
    <dgm:pt modelId="{9AC124FF-C1C9-48D5-BB29-348DDEB82875}" type="pres">
      <dgm:prSet presAssocID="{B264D95B-68BE-478D-B710-62C93392466E}" presName="rootConnector3" presStyleLbl="asst1" presStyleIdx="0" presStyleCnt="1"/>
      <dgm:spPr/>
    </dgm:pt>
    <dgm:pt modelId="{E2E1900F-04A6-4ABE-9472-FB4487197C07}" type="pres">
      <dgm:prSet presAssocID="{B264D95B-68BE-478D-B710-62C93392466E}" presName="hierChild6" presStyleCnt="0"/>
      <dgm:spPr/>
    </dgm:pt>
    <dgm:pt modelId="{9F32D0C8-A636-4F69-BFE1-30EBDF4640F4}" type="pres">
      <dgm:prSet presAssocID="{B264D95B-68BE-478D-B710-62C93392466E}" presName="hierChild7" presStyleCnt="0"/>
      <dgm:spPr/>
    </dgm:pt>
  </dgm:ptLst>
  <dgm:cxnLst>
    <dgm:cxn modelId="{C6C3F905-DA14-43F4-81EB-D917AA4DF2BF}" type="presOf" srcId="{B264D95B-68BE-478D-B710-62C93392466E}" destId="{B18E484B-8E47-4E52-84C0-AED3F56528D8}" srcOrd="0" destOrd="0" presId="urn:microsoft.com/office/officeart/2005/8/layout/orgChart1"/>
    <dgm:cxn modelId="{60950209-28C7-40CF-B697-C8F6AFE5BB6E}" srcId="{47DC3356-C7A2-44F6-B44D-5879031FDEC8}" destId="{2A399C4E-5A85-47F8-A111-FF7930D92393}" srcOrd="0" destOrd="0" parTransId="{9A66BEED-FBFF-4882-947B-9BA37AA31931}" sibTransId="{5EFBBC47-C8DA-4586-8DE4-178849D15214}"/>
    <dgm:cxn modelId="{31DBBF12-F5A1-421A-BDB1-33A8C1945E4A}" type="presOf" srcId="{8BFBF2F0-D6B7-4611-A507-E9AB03609222}" destId="{3DF3D42B-10A5-4C42-9352-DA02BEB39F7E}" srcOrd="0" destOrd="0" presId="urn:microsoft.com/office/officeart/2005/8/layout/orgChart1"/>
    <dgm:cxn modelId="{5346821F-2E6E-4AA5-B52E-AF7AD3254E10}" type="presOf" srcId="{47DC3356-C7A2-44F6-B44D-5879031FDEC8}" destId="{F69022A9-6865-4B34-814A-C71DA05A089D}" srcOrd="0" destOrd="0" presId="urn:microsoft.com/office/officeart/2005/8/layout/orgChart1"/>
    <dgm:cxn modelId="{2CE5B426-3AC5-4BA6-A0CF-BB0E9BA542E4}" type="presOf" srcId="{D77D7EA8-395F-4F6F-8355-73BC839CF415}" destId="{AE903D53-0B9F-44DB-855A-88F2993E51B5}" srcOrd="1" destOrd="0" presId="urn:microsoft.com/office/officeart/2005/8/layout/orgChart1"/>
    <dgm:cxn modelId="{589AAA43-BE88-4EDF-BFC6-D9FA233ACFEB}" type="presOf" srcId="{60C3B876-B607-4385-8DE5-61A3F14CA683}" destId="{ADAE7F35-E0F7-485D-8669-6A9F72EE71B0}" srcOrd="0" destOrd="0" presId="urn:microsoft.com/office/officeart/2005/8/layout/orgChart1"/>
    <dgm:cxn modelId="{F9F8B267-03C6-4A9B-86A7-4E529E74559E}" type="presOf" srcId="{548EA936-922F-4B12-B4C7-B396040ADEAD}" destId="{431B2372-809E-4FE5-8464-F6C535087C88}" srcOrd="0" destOrd="0" presId="urn:microsoft.com/office/officeart/2005/8/layout/orgChart1"/>
    <dgm:cxn modelId="{5E2E344B-7560-4463-88E0-E8BC09D817B9}" type="presOf" srcId="{FF4863AF-AD02-4084-92B5-B58043AA1847}" destId="{13875BC3-8080-4836-9A6F-C8F2D267AC93}" srcOrd="0" destOrd="0" presId="urn:microsoft.com/office/officeart/2005/8/layout/orgChart1"/>
    <dgm:cxn modelId="{6EADD86C-C2AC-4370-A941-354D5CD09477}" srcId="{3E4B9947-2747-4610-B825-BB1CBD9FF4C8}" destId="{B264D95B-68BE-478D-B710-62C93392466E}" srcOrd="0" destOrd="0" parTransId="{12B00827-0700-42F3-92D7-5658FD0BF153}" sibTransId="{81C8BD7B-4C89-4E58-8C38-D16B0E43E1AD}"/>
    <dgm:cxn modelId="{0D1B9673-FBF5-48AF-98CF-F139673FCAFC}" type="presOf" srcId="{0C075277-9893-43E2-97B9-541932FF7A1F}" destId="{C0F00531-C0B9-4910-AC18-CD8D1BB9E4D1}" srcOrd="1" destOrd="0" presId="urn:microsoft.com/office/officeart/2005/8/layout/orgChart1"/>
    <dgm:cxn modelId="{CD4C5E78-4D9B-496B-ABAF-F2B7A5026A56}" type="presOf" srcId="{3977638D-8B98-40F3-8B80-E9135A146B1A}" destId="{CFDDF9EA-0F9C-40AA-B2DF-DDF5ABF870B0}" srcOrd="0" destOrd="0" presId="urn:microsoft.com/office/officeart/2005/8/layout/orgChart1"/>
    <dgm:cxn modelId="{3433D879-A6E0-4F01-AF5B-7240732D9EE5}" srcId="{3E4B9947-2747-4610-B825-BB1CBD9FF4C8}" destId="{8BFBF2F0-D6B7-4611-A507-E9AB03609222}" srcOrd="1" destOrd="0" parTransId="{60C3B876-B607-4385-8DE5-61A3F14CA683}" sibTransId="{302B76A6-B82A-40F8-AB27-9CFBF4628DBD}"/>
    <dgm:cxn modelId="{55FBEA5A-8035-4BFB-8911-D652349DFF4F}" srcId="{3E4B9947-2747-4610-B825-BB1CBD9FF4C8}" destId="{FF4863AF-AD02-4084-92B5-B58043AA1847}" srcOrd="4" destOrd="0" parTransId="{548EA936-922F-4B12-B4C7-B396040ADEAD}" sibTransId="{6F1FA1D8-92B5-4537-BCDD-BD4781633321}"/>
    <dgm:cxn modelId="{AC01B781-9508-419D-92FF-194364F7F39B}" type="presOf" srcId="{2A399C4E-5A85-47F8-A111-FF7930D92393}" destId="{7F047A91-EDF9-4137-B443-50AE1C61A6C0}" srcOrd="0" destOrd="0" presId="urn:microsoft.com/office/officeart/2005/8/layout/orgChart1"/>
    <dgm:cxn modelId="{0E23238D-2AAD-49A0-9184-4704B7AD6987}" type="presOf" srcId="{B264D95B-68BE-478D-B710-62C93392466E}" destId="{9AC124FF-C1C9-48D5-BB29-348DDEB82875}" srcOrd="1" destOrd="0" presId="urn:microsoft.com/office/officeart/2005/8/layout/orgChart1"/>
    <dgm:cxn modelId="{6839358E-E242-4660-961D-191689C28A17}" type="presOf" srcId="{9CD538B7-88DB-46DF-9D54-890C5C43A4DC}" destId="{9BAC7EC6-F72C-4891-B498-FAA5DCAACAF2}" srcOrd="0" destOrd="0" presId="urn:microsoft.com/office/officeart/2005/8/layout/orgChart1"/>
    <dgm:cxn modelId="{FADB7196-77AE-48A3-ADCD-27A86436ED7F}" type="presOf" srcId="{2A399C4E-5A85-47F8-A111-FF7930D92393}" destId="{B366FBD7-5BEA-4215-A717-A2FD1BAD97B6}" srcOrd="1" destOrd="0" presId="urn:microsoft.com/office/officeart/2005/8/layout/orgChart1"/>
    <dgm:cxn modelId="{61AE1297-BB91-4F8E-982F-885D8337CBB8}" srcId="{3E4B9947-2747-4610-B825-BB1CBD9FF4C8}" destId="{0C075277-9893-43E2-97B9-541932FF7A1F}" srcOrd="3" destOrd="0" parTransId="{3977638D-8B98-40F3-8B80-E9135A146B1A}" sibTransId="{77C49C77-F807-4C10-AC1E-6236839BE26E}"/>
    <dgm:cxn modelId="{0000A899-BD5D-48C7-9DE9-AED5BD74E2A3}" type="presOf" srcId="{8BFBF2F0-D6B7-4611-A507-E9AB03609222}" destId="{9031C1BB-4228-4D36-8B13-5582A2D467A1}" srcOrd="1" destOrd="0" presId="urn:microsoft.com/office/officeart/2005/8/layout/orgChart1"/>
    <dgm:cxn modelId="{6F8C52A2-BFC7-4679-93E9-26BECB0239B6}" srcId="{3E4B9947-2747-4610-B825-BB1CBD9FF4C8}" destId="{D77D7EA8-395F-4F6F-8355-73BC839CF415}" srcOrd="2" destOrd="0" parTransId="{9CD538B7-88DB-46DF-9D54-890C5C43A4DC}" sibTransId="{2701DE1D-C638-44BA-8260-2FEDDF41CA4D}"/>
    <dgm:cxn modelId="{94E20EA8-5D9A-4E21-BEC0-6D0744708005}" type="presOf" srcId="{3E4B9947-2747-4610-B825-BB1CBD9FF4C8}" destId="{FC115B2A-8693-4513-977E-0EA3DBFB783A}" srcOrd="0" destOrd="0" presId="urn:microsoft.com/office/officeart/2005/8/layout/orgChart1"/>
    <dgm:cxn modelId="{50C728B3-99B1-4DD4-A1ED-74F8C7C2B0C0}" type="presOf" srcId="{3E4B9947-2747-4610-B825-BB1CBD9FF4C8}" destId="{4240616F-00E4-489C-9E37-C5F00E3260D5}" srcOrd="1" destOrd="0" presId="urn:microsoft.com/office/officeart/2005/8/layout/orgChart1"/>
    <dgm:cxn modelId="{0EB7A0BA-61E1-447D-A3D7-C424EEF08064}" type="presOf" srcId="{D77D7EA8-395F-4F6F-8355-73BC839CF415}" destId="{748B14F8-8CB1-4898-B353-8AF29D775457}" srcOrd="0" destOrd="0" presId="urn:microsoft.com/office/officeart/2005/8/layout/orgChart1"/>
    <dgm:cxn modelId="{21C9DEE1-9927-4E6E-8EC7-E2ABAEC03335}" srcId="{47DC3356-C7A2-44F6-B44D-5879031FDEC8}" destId="{3E4B9947-2747-4610-B825-BB1CBD9FF4C8}" srcOrd="1" destOrd="0" parTransId="{61DD9CE1-EC1C-4BA3-BC58-0D2FAC882173}" sibTransId="{BF84AB0D-EBA8-42A2-BAA9-CC9FA762BAE8}"/>
    <dgm:cxn modelId="{85FD71F0-B6FC-40EE-BADE-DBE35200806A}" type="presOf" srcId="{FF4863AF-AD02-4084-92B5-B58043AA1847}" destId="{E81D4766-3840-4134-AC22-4E62B4526541}" srcOrd="1" destOrd="0" presId="urn:microsoft.com/office/officeart/2005/8/layout/orgChart1"/>
    <dgm:cxn modelId="{5BA389F5-D79C-4ACB-9DD3-2994A0F1A7E9}" type="presOf" srcId="{0C075277-9893-43E2-97B9-541932FF7A1F}" destId="{D8CC8F86-B120-4ED1-901F-9FC5A8F47111}" srcOrd="0" destOrd="0" presId="urn:microsoft.com/office/officeart/2005/8/layout/orgChart1"/>
    <dgm:cxn modelId="{8144F0F6-DDB3-4474-8146-9E64FB780776}" type="presOf" srcId="{12B00827-0700-42F3-92D7-5658FD0BF153}" destId="{7B7B7A28-F1A7-4709-8CFD-168F5CE95884}" srcOrd="0" destOrd="0" presId="urn:microsoft.com/office/officeart/2005/8/layout/orgChart1"/>
    <dgm:cxn modelId="{9C76A9BE-16EE-4F91-AC61-9FDCD9AC6127}" type="presParOf" srcId="{F69022A9-6865-4B34-814A-C71DA05A089D}" destId="{EE80FBDD-87CD-4B59-BCDD-BC95ABB8E6B3}" srcOrd="0" destOrd="0" presId="urn:microsoft.com/office/officeart/2005/8/layout/orgChart1"/>
    <dgm:cxn modelId="{C2C070FF-90C1-4CB3-8FC5-FB667C865FFE}" type="presParOf" srcId="{EE80FBDD-87CD-4B59-BCDD-BC95ABB8E6B3}" destId="{9A757FD8-771B-46D4-878A-58426FFB9366}" srcOrd="0" destOrd="0" presId="urn:microsoft.com/office/officeart/2005/8/layout/orgChart1"/>
    <dgm:cxn modelId="{8F187BF5-49D3-43BE-B6A1-E5A476761546}" type="presParOf" srcId="{9A757FD8-771B-46D4-878A-58426FFB9366}" destId="{7F047A91-EDF9-4137-B443-50AE1C61A6C0}" srcOrd="0" destOrd="0" presId="urn:microsoft.com/office/officeart/2005/8/layout/orgChart1"/>
    <dgm:cxn modelId="{563D40E0-ACE9-43A4-B65F-5026E2D1A703}" type="presParOf" srcId="{9A757FD8-771B-46D4-878A-58426FFB9366}" destId="{B366FBD7-5BEA-4215-A717-A2FD1BAD97B6}" srcOrd="1" destOrd="0" presId="urn:microsoft.com/office/officeart/2005/8/layout/orgChart1"/>
    <dgm:cxn modelId="{CBE1D67D-6E59-4919-BBC9-7EC4AFE43254}" type="presParOf" srcId="{EE80FBDD-87CD-4B59-BCDD-BC95ABB8E6B3}" destId="{AF52BEEF-FAAA-43AC-BFF8-8373F0B19E93}" srcOrd="1" destOrd="0" presId="urn:microsoft.com/office/officeart/2005/8/layout/orgChart1"/>
    <dgm:cxn modelId="{6176B427-3341-43CD-9066-32DC74547560}" type="presParOf" srcId="{EE80FBDD-87CD-4B59-BCDD-BC95ABB8E6B3}" destId="{E1534AAB-91BE-4909-9604-0C50881BA01F}" srcOrd="2" destOrd="0" presId="urn:microsoft.com/office/officeart/2005/8/layout/orgChart1"/>
    <dgm:cxn modelId="{D368F60B-9F78-4788-A9B5-8BDF9BD3E8A0}" type="presParOf" srcId="{F69022A9-6865-4B34-814A-C71DA05A089D}" destId="{D6C11839-AFC2-468B-B6A3-ABC40F9D9F46}" srcOrd="1" destOrd="0" presId="urn:microsoft.com/office/officeart/2005/8/layout/orgChart1"/>
    <dgm:cxn modelId="{4C8DA978-56CC-44D6-85F0-EEAB8DDD7170}" type="presParOf" srcId="{D6C11839-AFC2-468B-B6A3-ABC40F9D9F46}" destId="{0EFD4B29-E2A0-4CCD-ACFA-63E3B9386615}" srcOrd="0" destOrd="0" presId="urn:microsoft.com/office/officeart/2005/8/layout/orgChart1"/>
    <dgm:cxn modelId="{0595D095-1AA8-4F5D-977C-A0520CEE5FDF}" type="presParOf" srcId="{0EFD4B29-E2A0-4CCD-ACFA-63E3B9386615}" destId="{FC115B2A-8693-4513-977E-0EA3DBFB783A}" srcOrd="0" destOrd="0" presId="urn:microsoft.com/office/officeart/2005/8/layout/orgChart1"/>
    <dgm:cxn modelId="{D3C76130-6574-4CBA-BF9F-DD432E0395B2}" type="presParOf" srcId="{0EFD4B29-E2A0-4CCD-ACFA-63E3B9386615}" destId="{4240616F-00E4-489C-9E37-C5F00E3260D5}" srcOrd="1" destOrd="0" presId="urn:microsoft.com/office/officeart/2005/8/layout/orgChart1"/>
    <dgm:cxn modelId="{BD947FEB-FFD7-432F-8C5A-F4DBEFB8FE6B}" type="presParOf" srcId="{D6C11839-AFC2-468B-B6A3-ABC40F9D9F46}" destId="{1F20F92C-3EC8-4DDF-9321-16F8014A3137}" srcOrd="1" destOrd="0" presId="urn:microsoft.com/office/officeart/2005/8/layout/orgChart1"/>
    <dgm:cxn modelId="{21B11936-36BE-43B3-8F8A-4C63AE42381F}" type="presParOf" srcId="{1F20F92C-3EC8-4DDF-9321-16F8014A3137}" destId="{ADAE7F35-E0F7-485D-8669-6A9F72EE71B0}" srcOrd="0" destOrd="0" presId="urn:microsoft.com/office/officeart/2005/8/layout/orgChart1"/>
    <dgm:cxn modelId="{4245280F-F332-439C-8519-93946A303FA5}" type="presParOf" srcId="{1F20F92C-3EC8-4DDF-9321-16F8014A3137}" destId="{119A8D89-5A31-4B1B-810A-6E84F2CE08F2}" srcOrd="1" destOrd="0" presId="urn:microsoft.com/office/officeart/2005/8/layout/orgChart1"/>
    <dgm:cxn modelId="{B22196A6-5534-4C29-A574-DD8A384DD106}" type="presParOf" srcId="{119A8D89-5A31-4B1B-810A-6E84F2CE08F2}" destId="{01351CD1-3E24-4A63-AF86-C74BFCE1E33F}" srcOrd="0" destOrd="0" presId="urn:microsoft.com/office/officeart/2005/8/layout/orgChart1"/>
    <dgm:cxn modelId="{A26481D6-82B3-4297-82DE-1090F235FEA4}" type="presParOf" srcId="{01351CD1-3E24-4A63-AF86-C74BFCE1E33F}" destId="{3DF3D42B-10A5-4C42-9352-DA02BEB39F7E}" srcOrd="0" destOrd="0" presId="urn:microsoft.com/office/officeart/2005/8/layout/orgChart1"/>
    <dgm:cxn modelId="{43E1EC2E-AAA2-4F1E-B12A-5637FE9D75FD}" type="presParOf" srcId="{01351CD1-3E24-4A63-AF86-C74BFCE1E33F}" destId="{9031C1BB-4228-4D36-8B13-5582A2D467A1}" srcOrd="1" destOrd="0" presId="urn:microsoft.com/office/officeart/2005/8/layout/orgChart1"/>
    <dgm:cxn modelId="{23967810-170B-4C5B-B5B2-222A87FBA98B}" type="presParOf" srcId="{119A8D89-5A31-4B1B-810A-6E84F2CE08F2}" destId="{1FD92940-8AF6-445E-B065-E6AE95ED06E5}" srcOrd="1" destOrd="0" presId="urn:microsoft.com/office/officeart/2005/8/layout/orgChart1"/>
    <dgm:cxn modelId="{A9AD7CCC-F4FD-48FB-9B21-A675D2266D18}" type="presParOf" srcId="{119A8D89-5A31-4B1B-810A-6E84F2CE08F2}" destId="{00A51485-8D51-437E-AD16-FA76629E12B6}" srcOrd="2" destOrd="0" presId="urn:microsoft.com/office/officeart/2005/8/layout/orgChart1"/>
    <dgm:cxn modelId="{B172B05F-FA99-4426-B3EB-18E378FF9F4F}" type="presParOf" srcId="{1F20F92C-3EC8-4DDF-9321-16F8014A3137}" destId="{9BAC7EC6-F72C-4891-B498-FAA5DCAACAF2}" srcOrd="2" destOrd="0" presId="urn:microsoft.com/office/officeart/2005/8/layout/orgChart1"/>
    <dgm:cxn modelId="{D22E67E7-0A6A-4460-B70A-1CC13E7E8755}" type="presParOf" srcId="{1F20F92C-3EC8-4DDF-9321-16F8014A3137}" destId="{12746151-EC53-48A1-9EC6-3581D3FD271E}" srcOrd="3" destOrd="0" presId="urn:microsoft.com/office/officeart/2005/8/layout/orgChart1"/>
    <dgm:cxn modelId="{EB603062-AC54-440A-A996-3855EC8C57DA}" type="presParOf" srcId="{12746151-EC53-48A1-9EC6-3581D3FD271E}" destId="{531307BA-4E09-4333-8296-8B278A7C131E}" srcOrd="0" destOrd="0" presId="urn:microsoft.com/office/officeart/2005/8/layout/orgChart1"/>
    <dgm:cxn modelId="{21134E6D-3803-49BF-A03D-B993F9F4552C}" type="presParOf" srcId="{531307BA-4E09-4333-8296-8B278A7C131E}" destId="{748B14F8-8CB1-4898-B353-8AF29D775457}" srcOrd="0" destOrd="0" presId="urn:microsoft.com/office/officeart/2005/8/layout/orgChart1"/>
    <dgm:cxn modelId="{43B47993-93B3-4787-8310-A7BE49002B00}" type="presParOf" srcId="{531307BA-4E09-4333-8296-8B278A7C131E}" destId="{AE903D53-0B9F-44DB-855A-88F2993E51B5}" srcOrd="1" destOrd="0" presId="urn:microsoft.com/office/officeart/2005/8/layout/orgChart1"/>
    <dgm:cxn modelId="{6CF8ABDC-1381-4020-A566-B1BC8DE1BE85}" type="presParOf" srcId="{12746151-EC53-48A1-9EC6-3581D3FD271E}" destId="{A5B54E90-6B91-4954-9869-7BB7CF545DD0}" srcOrd="1" destOrd="0" presId="urn:microsoft.com/office/officeart/2005/8/layout/orgChart1"/>
    <dgm:cxn modelId="{09697DE6-D692-4D44-8E26-751D7F2F9775}" type="presParOf" srcId="{12746151-EC53-48A1-9EC6-3581D3FD271E}" destId="{6681315E-6338-4929-A725-6A6357882789}" srcOrd="2" destOrd="0" presId="urn:microsoft.com/office/officeart/2005/8/layout/orgChart1"/>
    <dgm:cxn modelId="{C4A457FB-4355-4505-8B1A-652955588970}" type="presParOf" srcId="{1F20F92C-3EC8-4DDF-9321-16F8014A3137}" destId="{CFDDF9EA-0F9C-40AA-B2DF-DDF5ABF870B0}" srcOrd="4" destOrd="0" presId="urn:microsoft.com/office/officeart/2005/8/layout/orgChart1"/>
    <dgm:cxn modelId="{E1E9B771-0AF9-4C8C-96AB-C96B5D4013AE}" type="presParOf" srcId="{1F20F92C-3EC8-4DDF-9321-16F8014A3137}" destId="{2E29AAD7-9A9B-4DCE-AE22-04784B262C02}" srcOrd="5" destOrd="0" presId="urn:microsoft.com/office/officeart/2005/8/layout/orgChart1"/>
    <dgm:cxn modelId="{61A0FDCF-D4A9-4B32-B921-4E8EED12A535}" type="presParOf" srcId="{2E29AAD7-9A9B-4DCE-AE22-04784B262C02}" destId="{B1AD006B-0D6B-435E-B0A9-9960E98C46D3}" srcOrd="0" destOrd="0" presId="urn:microsoft.com/office/officeart/2005/8/layout/orgChart1"/>
    <dgm:cxn modelId="{2F8B50F0-AB21-4938-855A-3477BCA1BE85}" type="presParOf" srcId="{B1AD006B-0D6B-435E-B0A9-9960E98C46D3}" destId="{D8CC8F86-B120-4ED1-901F-9FC5A8F47111}" srcOrd="0" destOrd="0" presId="urn:microsoft.com/office/officeart/2005/8/layout/orgChart1"/>
    <dgm:cxn modelId="{104F86EA-26E0-48AC-BC9E-81A40ABEF382}" type="presParOf" srcId="{B1AD006B-0D6B-435E-B0A9-9960E98C46D3}" destId="{C0F00531-C0B9-4910-AC18-CD8D1BB9E4D1}" srcOrd="1" destOrd="0" presId="urn:microsoft.com/office/officeart/2005/8/layout/orgChart1"/>
    <dgm:cxn modelId="{859FEF19-F96C-4ED9-B6D0-5DAB174FCB9C}" type="presParOf" srcId="{2E29AAD7-9A9B-4DCE-AE22-04784B262C02}" destId="{9482D4E4-BD36-4D9A-9DAE-5CD59AF18BAE}" srcOrd="1" destOrd="0" presId="urn:microsoft.com/office/officeart/2005/8/layout/orgChart1"/>
    <dgm:cxn modelId="{F760B289-6C1B-4A61-8228-61DAB9445B5A}" type="presParOf" srcId="{2E29AAD7-9A9B-4DCE-AE22-04784B262C02}" destId="{8FD47808-B0C0-422C-B3E9-4D1A25CA89BF}" srcOrd="2" destOrd="0" presId="urn:microsoft.com/office/officeart/2005/8/layout/orgChart1"/>
    <dgm:cxn modelId="{8ABB028E-6520-4299-8594-49030D59B2D5}" type="presParOf" srcId="{1F20F92C-3EC8-4DDF-9321-16F8014A3137}" destId="{431B2372-809E-4FE5-8464-F6C535087C88}" srcOrd="6" destOrd="0" presId="urn:microsoft.com/office/officeart/2005/8/layout/orgChart1"/>
    <dgm:cxn modelId="{335AE128-0E29-4988-AC6F-BD675A881D2B}" type="presParOf" srcId="{1F20F92C-3EC8-4DDF-9321-16F8014A3137}" destId="{0B51AC14-B5FD-4260-8FF1-043985A82BAC}" srcOrd="7" destOrd="0" presId="urn:microsoft.com/office/officeart/2005/8/layout/orgChart1"/>
    <dgm:cxn modelId="{E6264EA3-D3A6-4580-AE6A-153B13C7DA2B}" type="presParOf" srcId="{0B51AC14-B5FD-4260-8FF1-043985A82BAC}" destId="{1F4C4583-06F2-4985-A57B-778A858DC089}" srcOrd="0" destOrd="0" presId="urn:microsoft.com/office/officeart/2005/8/layout/orgChart1"/>
    <dgm:cxn modelId="{F8A5F585-8295-42F2-ADBE-8B667C12BFC4}" type="presParOf" srcId="{1F4C4583-06F2-4985-A57B-778A858DC089}" destId="{13875BC3-8080-4836-9A6F-C8F2D267AC93}" srcOrd="0" destOrd="0" presId="urn:microsoft.com/office/officeart/2005/8/layout/orgChart1"/>
    <dgm:cxn modelId="{3ABC32DC-F8E1-465F-BC83-84EA4B80E82F}" type="presParOf" srcId="{1F4C4583-06F2-4985-A57B-778A858DC089}" destId="{E81D4766-3840-4134-AC22-4E62B4526541}" srcOrd="1" destOrd="0" presId="urn:microsoft.com/office/officeart/2005/8/layout/orgChart1"/>
    <dgm:cxn modelId="{9DC3D5FD-DF22-430A-BD48-698FFC828E2B}" type="presParOf" srcId="{0B51AC14-B5FD-4260-8FF1-043985A82BAC}" destId="{A7410D4D-52CC-4DC6-A116-145AB8174044}" srcOrd="1" destOrd="0" presId="urn:microsoft.com/office/officeart/2005/8/layout/orgChart1"/>
    <dgm:cxn modelId="{5D231FC3-019F-4CFB-ADCD-F536196A6358}" type="presParOf" srcId="{0B51AC14-B5FD-4260-8FF1-043985A82BAC}" destId="{80C9D8EC-3F85-43C3-91FF-E8963A9B9F39}" srcOrd="2" destOrd="0" presId="urn:microsoft.com/office/officeart/2005/8/layout/orgChart1"/>
    <dgm:cxn modelId="{E13B99FB-801E-4476-A3CE-C93495868C5B}" type="presParOf" srcId="{D6C11839-AFC2-468B-B6A3-ABC40F9D9F46}" destId="{4B532276-F571-4FFE-A946-1D7B1973DA25}" srcOrd="2" destOrd="0" presId="urn:microsoft.com/office/officeart/2005/8/layout/orgChart1"/>
    <dgm:cxn modelId="{C259666B-9F68-429C-AAEF-6627B477C400}" type="presParOf" srcId="{4B532276-F571-4FFE-A946-1D7B1973DA25}" destId="{7B7B7A28-F1A7-4709-8CFD-168F5CE95884}" srcOrd="0" destOrd="0" presId="urn:microsoft.com/office/officeart/2005/8/layout/orgChart1"/>
    <dgm:cxn modelId="{216F8A41-8336-4C9E-B8A5-DECAE2DB02CB}" type="presParOf" srcId="{4B532276-F571-4FFE-A946-1D7B1973DA25}" destId="{FFF71303-9936-402D-8D3F-25821224535E}" srcOrd="1" destOrd="0" presId="urn:microsoft.com/office/officeart/2005/8/layout/orgChart1"/>
    <dgm:cxn modelId="{073B66BE-42D9-40B7-884C-C4A703F87234}" type="presParOf" srcId="{FFF71303-9936-402D-8D3F-25821224535E}" destId="{D56B806B-31ED-42DA-BE57-D154DE32374A}" srcOrd="0" destOrd="0" presId="urn:microsoft.com/office/officeart/2005/8/layout/orgChart1"/>
    <dgm:cxn modelId="{C8A0B333-F98F-4ADB-9DC5-F992D6E1A72A}" type="presParOf" srcId="{D56B806B-31ED-42DA-BE57-D154DE32374A}" destId="{B18E484B-8E47-4E52-84C0-AED3F56528D8}" srcOrd="0" destOrd="0" presId="urn:microsoft.com/office/officeart/2005/8/layout/orgChart1"/>
    <dgm:cxn modelId="{B8E25633-875C-48B7-8369-551903AA5221}" type="presParOf" srcId="{D56B806B-31ED-42DA-BE57-D154DE32374A}" destId="{9AC124FF-C1C9-48D5-BB29-348DDEB82875}" srcOrd="1" destOrd="0" presId="urn:microsoft.com/office/officeart/2005/8/layout/orgChart1"/>
    <dgm:cxn modelId="{FC2DFF8C-A52A-4BDB-8372-A0D90A86FD83}" type="presParOf" srcId="{FFF71303-9936-402D-8D3F-25821224535E}" destId="{E2E1900F-04A6-4ABE-9472-FB4487197C07}" srcOrd="1" destOrd="0" presId="urn:microsoft.com/office/officeart/2005/8/layout/orgChart1"/>
    <dgm:cxn modelId="{73765041-412F-447D-A266-758D000A5837}" type="presParOf" srcId="{FFF71303-9936-402D-8D3F-25821224535E}" destId="{9F32D0C8-A636-4F69-BFE1-30EBDF4640F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FD705F-B423-4AAD-90DD-9E917FE9665B}" type="doc">
      <dgm:prSet loTypeId="urn:microsoft.com/office/officeart/2005/8/layout/radial3" loCatId="cycle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F963640-E0D5-4C8C-A79D-22F11035A2DB}">
      <dgm:prSet phldrT="[Text]"/>
      <dgm:spPr/>
      <dgm:t>
        <a:bodyPr/>
        <a:lstStyle/>
        <a:p>
          <a:r>
            <a:rPr lang="zh-CN" altLang="en-US" dirty="0"/>
            <a:t>品链</a:t>
          </a:r>
          <a:br>
            <a:rPr lang="en-US" altLang="zh-CN" dirty="0"/>
          </a:br>
          <a:r>
            <a:rPr lang="zh-CN" altLang="en-US" dirty="0"/>
            <a:t>框架</a:t>
          </a:r>
          <a:endParaRPr lang="en-US" dirty="0"/>
        </a:p>
      </dgm:t>
    </dgm:pt>
    <dgm:pt modelId="{B28F82C1-482E-4C2C-AF38-6B22E891D19D}" type="parTrans" cxnId="{FDB97635-FB5B-436B-B238-91FE5A727C1A}">
      <dgm:prSet/>
      <dgm:spPr/>
      <dgm:t>
        <a:bodyPr/>
        <a:lstStyle/>
        <a:p>
          <a:endParaRPr lang="en-US"/>
        </a:p>
      </dgm:t>
    </dgm:pt>
    <dgm:pt modelId="{855A5BA3-E1B5-4D38-90C2-D0A23BBAED61}" type="sibTrans" cxnId="{FDB97635-FB5B-436B-B238-91FE5A727C1A}">
      <dgm:prSet/>
      <dgm:spPr/>
      <dgm:t>
        <a:bodyPr/>
        <a:lstStyle/>
        <a:p>
          <a:endParaRPr lang="en-US"/>
        </a:p>
      </dgm:t>
    </dgm:pt>
    <dgm:pt modelId="{9BE80F0E-AA4F-4A5B-BEE3-D2542A3284A0}">
      <dgm:prSet phldrT="[Text]"/>
      <dgm:spPr/>
      <dgm:t>
        <a:bodyPr/>
        <a:lstStyle/>
        <a:p>
          <a:r>
            <a:rPr lang="zh-CN" altLang="en-US" dirty="0"/>
            <a:t>多环节多主体</a:t>
          </a:r>
          <a:endParaRPr lang="en-US" dirty="0"/>
        </a:p>
      </dgm:t>
    </dgm:pt>
    <dgm:pt modelId="{0F98A681-8554-4BDA-8C39-7BE8EB416336}" type="parTrans" cxnId="{A0B7DCAE-EA1F-4F79-AD09-D3505B2C9A1E}">
      <dgm:prSet/>
      <dgm:spPr/>
      <dgm:t>
        <a:bodyPr/>
        <a:lstStyle/>
        <a:p>
          <a:endParaRPr lang="en-US"/>
        </a:p>
      </dgm:t>
    </dgm:pt>
    <dgm:pt modelId="{518EAB98-AB05-4885-A915-89E08110B885}" type="sibTrans" cxnId="{A0B7DCAE-EA1F-4F79-AD09-D3505B2C9A1E}">
      <dgm:prSet/>
      <dgm:spPr/>
      <dgm:t>
        <a:bodyPr/>
        <a:lstStyle/>
        <a:p>
          <a:endParaRPr lang="en-US"/>
        </a:p>
      </dgm:t>
    </dgm:pt>
    <dgm:pt modelId="{A3A8B8AF-92C4-4E24-B2B5-98D5F5093C89}">
      <dgm:prSet phldrT="[Text]"/>
      <dgm:spPr/>
      <dgm:t>
        <a:bodyPr/>
        <a:lstStyle/>
        <a:p>
          <a:r>
            <a:rPr lang="zh-CN" altLang="en-US" dirty="0"/>
            <a:t>平台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运营管理</a:t>
          </a:r>
          <a:endParaRPr lang="en-US" dirty="0"/>
        </a:p>
      </dgm:t>
    </dgm:pt>
    <dgm:pt modelId="{60870EDD-4474-4710-B0CB-4520919E607F}" type="parTrans" cxnId="{EE358EF7-1CF5-4CB2-BF22-87D05590F7DC}">
      <dgm:prSet/>
      <dgm:spPr/>
      <dgm:t>
        <a:bodyPr/>
        <a:lstStyle/>
        <a:p>
          <a:endParaRPr lang="en-US"/>
        </a:p>
      </dgm:t>
    </dgm:pt>
    <dgm:pt modelId="{B27AF2B4-18DE-4486-AD2A-FF83B37D87C6}" type="sibTrans" cxnId="{EE358EF7-1CF5-4CB2-BF22-87D05590F7DC}">
      <dgm:prSet/>
      <dgm:spPr/>
      <dgm:t>
        <a:bodyPr/>
        <a:lstStyle/>
        <a:p>
          <a:endParaRPr lang="en-US"/>
        </a:p>
      </dgm:t>
    </dgm:pt>
    <dgm:pt modelId="{86DF4462-F8FE-4A96-9300-3B800FBC0D11}">
      <dgm:prSet phldrT="[Text]"/>
      <dgm:spPr/>
      <dgm:t>
        <a:bodyPr/>
        <a:lstStyle/>
        <a:p>
          <a:r>
            <a:rPr lang="zh-CN" altLang="en-US" dirty="0"/>
            <a:t>可以</a:t>
          </a:r>
          <a:br>
            <a:rPr lang="en-US" altLang="zh-CN" dirty="0"/>
          </a:br>
          <a:r>
            <a:rPr lang="zh-CN" altLang="en-US" dirty="0"/>
            <a:t>联盟</a:t>
          </a:r>
          <a:endParaRPr lang="en-US" dirty="0"/>
        </a:p>
      </dgm:t>
    </dgm:pt>
    <dgm:pt modelId="{D4CBE14A-BC5F-41C0-924C-FEB0BA9C46B4}" type="parTrans" cxnId="{F9E8CA96-8FA8-4199-8B71-DA4778DF4995}">
      <dgm:prSet/>
      <dgm:spPr/>
      <dgm:t>
        <a:bodyPr/>
        <a:lstStyle/>
        <a:p>
          <a:endParaRPr lang="en-US"/>
        </a:p>
      </dgm:t>
    </dgm:pt>
    <dgm:pt modelId="{46DCF5C7-B847-4CA8-8193-A02E9E84E520}" type="sibTrans" cxnId="{F9E8CA96-8FA8-4199-8B71-DA4778DF4995}">
      <dgm:prSet/>
      <dgm:spPr/>
      <dgm:t>
        <a:bodyPr/>
        <a:lstStyle/>
        <a:p>
          <a:endParaRPr lang="en-US"/>
        </a:p>
      </dgm:t>
    </dgm:pt>
    <dgm:pt modelId="{2473F3F6-4735-43AC-AFC1-210623CACB38}">
      <dgm:prSet phldrT="[Text]"/>
      <dgm:spPr/>
      <dgm:t>
        <a:bodyPr/>
        <a:lstStyle/>
        <a:p>
          <a:r>
            <a:rPr lang="zh-CN" altLang="en-US" dirty="0"/>
            <a:t>多供应</a:t>
          </a:r>
          <a:br>
            <a:rPr lang="en-US" altLang="zh-CN" dirty="0"/>
          </a:br>
          <a:r>
            <a:rPr lang="zh-CN" altLang="en-US" dirty="0"/>
            <a:t>多服务</a:t>
          </a:r>
          <a:endParaRPr lang="en-US" dirty="0"/>
        </a:p>
      </dgm:t>
    </dgm:pt>
    <dgm:pt modelId="{2808E64F-C634-469F-957E-EE38DD3E21FF}" type="parTrans" cxnId="{0DF672F9-C838-496A-B146-9DC22EC2FC3D}">
      <dgm:prSet/>
      <dgm:spPr/>
      <dgm:t>
        <a:bodyPr/>
        <a:lstStyle/>
        <a:p>
          <a:endParaRPr lang="en-US"/>
        </a:p>
      </dgm:t>
    </dgm:pt>
    <dgm:pt modelId="{62D15B32-B036-4F79-A969-D6B1EE1CD4F5}" type="sibTrans" cxnId="{0DF672F9-C838-496A-B146-9DC22EC2FC3D}">
      <dgm:prSet/>
      <dgm:spPr/>
      <dgm:t>
        <a:bodyPr/>
        <a:lstStyle/>
        <a:p>
          <a:endParaRPr lang="en-US"/>
        </a:p>
      </dgm:t>
    </dgm:pt>
    <dgm:pt modelId="{B9AC257F-97E1-4AE3-80B8-A82A9805E7DB}" type="pres">
      <dgm:prSet presAssocID="{7AFD705F-B423-4AAD-90DD-9E917FE9665B}" presName="composite" presStyleCnt="0">
        <dgm:presLayoutVars>
          <dgm:chMax val="1"/>
          <dgm:dir/>
          <dgm:resizeHandles val="exact"/>
        </dgm:presLayoutVars>
      </dgm:prSet>
      <dgm:spPr/>
    </dgm:pt>
    <dgm:pt modelId="{DD29430D-0FEF-4688-AC76-DBF625BB87FD}" type="pres">
      <dgm:prSet presAssocID="{7AFD705F-B423-4AAD-90DD-9E917FE9665B}" presName="radial" presStyleCnt="0">
        <dgm:presLayoutVars>
          <dgm:animLvl val="ctr"/>
        </dgm:presLayoutVars>
      </dgm:prSet>
      <dgm:spPr/>
    </dgm:pt>
    <dgm:pt modelId="{CEBF56CD-F8BF-45AF-A98E-2128801F895E}" type="pres">
      <dgm:prSet presAssocID="{EF963640-E0D5-4C8C-A79D-22F11035A2DB}" presName="centerShape" presStyleLbl="vennNode1" presStyleIdx="0" presStyleCnt="5"/>
      <dgm:spPr/>
    </dgm:pt>
    <dgm:pt modelId="{0A986A65-62F6-4641-A9BF-98CF1870AE76}" type="pres">
      <dgm:prSet presAssocID="{9BE80F0E-AA4F-4A5B-BEE3-D2542A3284A0}" presName="node" presStyleLbl="vennNode1" presStyleIdx="1" presStyleCnt="5">
        <dgm:presLayoutVars>
          <dgm:bulletEnabled val="1"/>
        </dgm:presLayoutVars>
      </dgm:prSet>
      <dgm:spPr/>
    </dgm:pt>
    <dgm:pt modelId="{0D296538-2110-4077-BF0D-E7C5AA3F46FF}" type="pres">
      <dgm:prSet presAssocID="{A3A8B8AF-92C4-4E24-B2B5-98D5F5093C89}" presName="node" presStyleLbl="vennNode1" presStyleIdx="2" presStyleCnt="5">
        <dgm:presLayoutVars>
          <dgm:bulletEnabled val="1"/>
        </dgm:presLayoutVars>
      </dgm:prSet>
      <dgm:spPr/>
    </dgm:pt>
    <dgm:pt modelId="{5A15B6EB-AF74-48CB-923D-AEC900BEA118}" type="pres">
      <dgm:prSet presAssocID="{86DF4462-F8FE-4A96-9300-3B800FBC0D11}" presName="node" presStyleLbl="vennNode1" presStyleIdx="3" presStyleCnt="5">
        <dgm:presLayoutVars>
          <dgm:bulletEnabled val="1"/>
        </dgm:presLayoutVars>
      </dgm:prSet>
      <dgm:spPr/>
    </dgm:pt>
    <dgm:pt modelId="{AA861D9A-6279-4C0C-950A-FC9439F6D382}" type="pres">
      <dgm:prSet presAssocID="{2473F3F6-4735-43AC-AFC1-210623CACB38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C995EA01-FC18-4068-8924-75F7B5CB16D3}" type="presOf" srcId="{86DF4462-F8FE-4A96-9300-3B800FBC0D11}" destId="{5A15B6EB-AF74-48CB-923D-AEC900BEA118}" srcOrd="0" destOrd="0" presId="urn:microsoft.com/office/officeart/2005/8/layout/radial3"/>
    <dgm:cxn modelId="{F9630320-4F1F-4DC9-8221-6D34EF5D3E49}" type="presOf" srcId="{7AFD705F-B423-4AAD-90DD-9E917FE9665B}" destId="{B9AC257F-97E1-4AE3-80B8-A82A9805E7DB}" srcOrd="0" destOrd="0" presId="urn:microsoft.com/office/officeart/2005/8/layout/radial3"/>
    <dgm:cxn modelId="{FDB97635-FB5B-436B-B238-91FE5A727C1A}" srcId="{7AFD705F-B423-4AAD-90DD-9E917FE9665B}" destId="{EF963640-E0D5-4C8C-A79D-22F11035A2DB}" srcOrd="0" destOrd="0" parTransId="{B28F82C1-482E-4C2C-AF38-6B22E891D19D}" sibTransId="{855A5BA3-E1B5-4D38-90C2-D0A23BBAED61}"/>
    <dgm:cxn modelId="{0886E93F-0C7D-45BE-9989-A9C138725105}" type="presOf" srcId="{2473F3F6-4735-43AC-AFC1-210623CACB38}" destId="{AA861D9A-6279-4C0C-950A-FC9439F6D382}" srcOrd="0" destOrd="0" presId="urn:microsoft.com/office/officeart/2005/8/layout/radial3"/>
    <dgm:cxn modelId="{66D7B170-205F-4CB4-BC47-48C473C7585B}" type="presOf" srcId="{9BE80F0E-AA4F-4A5B-BEE3-D2542A3284A0}" destId="{0A986A65-62F6-4641-A9BF-98CF1870AE76}" srcOrd="0" destOrd="0" presId="urn:microsoft.com/office/officeart/2005/8/layout/radial3"/>
    <dgm:cxn modelId="{0E8E9979-229D-4AA1-B65F-62FDB3CE9317}" type="presOf" srcId="{A3A8B8AF-92C4-4E24-B2B5-98D5F5093C89}" destId="{0D296538-2110-4077-BF0D-E7C5AA3F46FF}" srcOrd="0" destOrd="0" presId="urn:microsoft.com/office/officeart/2005/8/layout/radial3"/>
    <dgm:cxn modelId="{F9E8CA96-8FA8-4199-8B71-DA4778DF4995}" srcId="{EF963640-E0D5-4C8C-A79D-22F11035A2DB}" destId="{86DF4462-F8FE-4A96-9300-3B800FBC0D11}" srcOrd="2" destOrd="0" parTransId="{D4CBE14A-BC5F-41C0-924C-FEB0BA9C46B4}" sibTransId="{46DCF5C7-B847-4CA8-8193-A02E9E84E520}"/>
    <dgm:cxn modelId="{A0B7DCAE-EA1F-4F79-AD09-D3505B2C9A1E}" srcId="{EF963640-E0D5-4C8C-A79D-22F11035A2DB}" destId="{9BE80F0E-AA4F-4A5B-BEE3-D2542A3284A0}" srcOrd="0" destOrd="0" parTransId="{0F98A681-8554-4BDA-8C39-7BE8EB416336}" sibTransId="{518EAB98-AB05-4885-A915-89E08110B885}"/>
    <dgm:cxn modelId="{EE358EF7-1CF5-4CB2-BF22-87D05590F7DC}" srcId="{EF963640-E0D5-4C8C-A79D-22F11035A2DB}" destId="{A3A8B8AF-92C4-4E24-B2B5-98D5F5093C89}" srcOrd="1" destOrd="0" parTransId="{60870EDD-4474-4710-B0CB-4520919E607F}" sibTransId="{B27AF2B4-18DE-4486-AD2A-FF83B37D87C6}"/>
    <dgm:cxn modelId="{0DF672F9-C838-496A-B146-9DC22EC2FC3D}" srcId="{EF963640-E0D5-4C8C-A79D-22F11035A2DB}" destId="{2473F3F6-4735-43AC-AFC1-210623CACB38}" srcOrd="3" destOrd="0" parTransId="{2808E64F-C634-469F-957E-EE38DD3E21FF}" sibTransId="{62D15B32-B036-4F79-A969-D6B1EE1CD4F5}"/>
    <dgm:cxn modelId="{A1D097FA-DC6C-4D9E-A9B9-45ED965E08D4}" type="presOf" srcId="{EF963640-E0D5-4C8C-A79D-22F11035A2DB}" destId="{CEBF56CD-F8BF-45AF-A98E-2128801F895E}" srcOrd="0" destOrd="0" presId="urn:microsoft.com/office/officeart/2005/8/layout/radial3"/>
    <dgm:cxn modelId="{891AFBC9-84CC-4DE9-AA45-D863770C8C4D}" type="presParOf" srcId="{B9AC257F-97E1-4AE3-80B8-A82A9805E7DB}" destId="{DD29430D-0FEF-4688-AC76-DBF625BB87FD}" srcOrd="0" destOrd="0" presId="urn:microsoft.com/office/officeart/2005/8/layout/radial3"/>
    <dgm:cxn modelId="{ECB81A63-BDB0-469A-9239-C25602D50EC1}" type="presParOf" srcId="{DD29430D-0FEF-4688-AC76-DBF625BB87FD}" destId="{CEBF56CD-F8BF-45AF-A98E-2128801F895E}" srcOrd="0" destOrd="0" presId="urn:microsoft.com/office/officeart/2005/8/layout/radial3"/>
    <dgm:cxn modelId="{B5D82D52-1277-4312-A1A2-313A56CC5C7D}" type="presParOf" srcId="{DD29430D-0FEF-4688-AC76-DBF625BB87FD}" destId="{0A986A65-62F6-4641-A9BF-98CF1870AE76}" srcOrd="1" destOrd="0" presId="urn:microsoft.com/office/officeart/2005/8/layout/radial3"/>
    <dgm:cxn modelId="{7EC729F2-8D5A-42F2-B340-B29C8B13BE4E}" type="presParOf" srcId="{DD29430D-0FEF-4688-AC76-DBF625BB87FD}" destId="{0D296538-2110-4077-BF0D-E7C5AA3F46FF}" srcOrd="2" destOrd="0" presId="urn:microsoft.com/office/officeart/2005/8/layout/radial3"/>
    <dgm:cxn modelId="{E74A767A-615E-454E-A247-4DA8BDA292CC}" type="presParOf" srcId="{DD29430D-0FEF-4688-AC76-DBF625BB87FD}" destId="{5A15B6EB-AF74-48CB-923D-AEC900BEA118}" srcOrd="3" destOrd="0" presId="urn:microsoft.com/office/officeart/2005/8/layout/radial3"/>
    <dgm:cxn modelId="{D97AA603-3B6C-4418-8A6D-765B72BCA1FA}" type="presParOf" srcId="{DD29430D-0FEF-4688-AC76-DBF625BB87FD}" destId="{AA861D9A-6279-4C0C-950A-FC9439F6D382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F4863AF-AD02-4084-92B5-B58043AA1847}">
      <dgm:prSet phldrT="[Text]"/>
      <dgm:spPr/>
      <dgm:t>
        <a:bodyPr anchor="t"/>
        <a:lstStyle/>
        <a:p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559DF061-DFCC-4430-AA92-C948AB67629A}">
      <dgm:prSet phldrT="[Text]"/>
      <dgm:spPr/>
      <dgm:t>
        <a:bodyPr anchor="t"/>
        <a:lstStyle/>
        <a:p>
          <a:r>
            <a:rPr lang="zh-CN" altLang="en-US" dirty="0"/>
            <a:t>消费者</a:t>
          </a:r>
          <a:endParaRPr lang="en-US" dirty="0"/>
        </a:p>
      </dgm:t>
    </dgm:pt>
    <dgm:pt modelId="{4511C0A3-DE86-488E-A6C9-CCC982814626}" type="parTrans" cxnId="{52CDFB75-B1A4-4194-B218-A49DFB7D5844}">
      <dgm:prSet/>
      <dgm:spPr/>
      <dgm:t>
        <a:bodyPr/>
        <a:lstStyle/>
        <a:p>
          <a:endParaRPr lang="en-US"/>
        </a:p>
      </dgm:t>
    </dgm:pt>
    <dgm:pt modelId="{C656FFA8-B978-4461-8EF5-61FC991B1DF6}" type="sibTrans" cxnId="{52CDFB75-B1A4-4194-B218-A49DFB7D5844}">
      <dgm:prSet/>
      <dgm:spPr/>
      <dgm:t>
        <a:bodyPr/>
        <a:lstStyle/>
        <a:p>
          <a:endParaRPr lang="en-US"/>
        </a:p>
      </dgm:t>
    </dgm:pt>
    <dgm:pt modelId="{EC95ACDD-A85B-41DA-9B22-D7475A900BE0}">
      <dgm:prSet phldrT="[Text]"/>
      <dgm:spPr/>
      <dgm:t>
        <a:bodyPr anchor="t"/>
        <a:lstStyle/>
        <a:p>
          <a:r>
            <a:rPr lang="zh-CN" altLang="en-US" dirty="0"/>
            <a:t>驿站</a:t>
          </a:r>
          <a:endParaRPr lang="en-US" dirty="0"/>
        </a:p>
      </dgm:t>
    </dgm:pt>
    <dgm:pt modelId="{3D4973C7-CB9D-40A2-93CC-6B3972550B7B}" type="parTrans" cxnId="{F87702B1-DA75-4545-A5A3-F50602FA62BA}">
      <dgm:prSet/>
      <dgm:spPr/>
      <dgm:t>
        <a:bodyPr/>
        <a:lstStyle/>
        <a:p>
          <a:endParaRPr lang="en-US"/>
        </a:p>
      </dgm:t>
    </dgm:pt>
    <dgm:pt modelId="{7671DAFA-F3BE-4403-9715-6DB23827CA9E}" type="sibTrans" cxnId="{F87702B1-DA75-4545-A5A3-F50602FA62BA}">
      <dgm:prSet/>
      <dgm:spPr/>
      <dgm:t>
        <a:bodyPr/>
        <a:lstStyle/>
        <a:p>
          <a:endParaRPr lang="en-US"/>
        </a:p>
      </dgm:t>
    </dgm:pt>
    <dgm:pt modelId="{278762EF-A2AF-4CA5-8C83-8D2976967BFC}">
      <dgm:prSet phldrT="[Text]"/>
      <dgm:spPr/>
      <dgm:t>
        <a:bodyPr anchor="t"/>
        <a:lstStyle/>
        <a:p>
          <a:r>
            <a:rPr lang="zh-CN" altLang="en-US" dirty="0"/>
            <a:t>供应部</a:t>
          </a:r>
          <a:endParaRPr lang="en-US" dirty="0"/>
        </a:p>
      </dgm:t>
    </dgm:pt>
    <dgm:pt modelId="{70CDE6A6-DCAF-46F6-8206-277A0B4C4E9F}" type="parTrans" cxnId="{E9A7CE1B-8E1F-4499-9510-05CB666BC289}">
      <dgm:prSet/>
      <dgm:spPr/>
      <dgm:t>
        <a:bodyPr/>
        <a:lstStyle/>
        <a:p>
          <a:endParaRPr lang="en-US"/>
        </a:p>
      </dgm:t>
    </dgm:pt>
    <dgm:pt modelId="{60B70ACF-0D63-4ECA-9ACB-EA00C186988E}" type="sibTrans" cxnId="{E9A7CE1B-8E1F-4499-9510-05CB666BC289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</a:t>
          </a:r>
          <a:endParaRPr lang="en-US" dirty="0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990AA3DB-E8B7-470F-BD67-1146522D4C2C}" type="pres">
      <dgm:prSet presAssocID="{47DC3356-C7A2-44F6-B44D-5879031FDEC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7CB48F-4128-4B16-82F8-110E1B1EB4F5}" type="pres">
      <dgm:prSet presAssocID="{3E4B9947-2747-4610-B825-BB1CBD9FF4C8}" presName="hierRoot1" presStyleCnt="0"/>
      <dgm:spPr/>
    </dgm:pt>
    <dgm:pt modelId="{9566BC2F-223C-4305-896E-0FB4CADC102D}" type="pres">
      <dgm:prSet presAssocID="{3E4B9947-2747-4610-B825-BB1CBD9FF4C8}" presName="composite" presStyleCnt="0"/>
      <dgm:spPr/>
    </dgm:pt>
    <dgm:pt modelId="{E9A82FC5-65DF-40C0-8565-348E2465582E}" type="pres">
      <dgm:prSet presAssocID="{3E4B9947-2747-4610-B825-BB1CBD9FF4C8}" presName="background" presStyleLbl="node0" presStyleIdx="0" presStyleCnt="1"/>
      <dgm:spPr>
        <a:noFill/>
      </dgm:spPr>
    </dgm:pt>
    <dgm:pt modelId="{DC1564C4-8BFB-423B-B016-EDDD6DAB16A6}" type="pres">
      <dgm:prSet presAssocID="{3E4B9947-2747-4610-B825-BB1CBD9FF4C8}" presName="text" presStyleLbl="fgAcc0" presStyleIdx="0" presStyleCnt="1">
        <dgm:presLayoutVars>
          <dgm:chPref val="3"/>
        </dgm:presLayoutVars>
      </dgm:prSet>
      <dgm:spPr/>
    </dgm:pt>
    <dgm:pt modelId="{99831416-CA34-4071-91BD-6FAD6E7303E3}" type="pres">
      <dgm:prSet presAssocID="{3E4B9947-2747-4610-B825-BB1CBD9FF4C8}" presName="hierChild2" presStyleCnt="0"/>
      <dgm:spPr/>
    </dgm:pt>
    <dgm:pt modelId="{5F980C0F-396F-4F0C-97B8-92CD656BF550}" type="pres">
      <dgm:prSet presAssocID="{4511C0A3-DE86-488E-A6C9-CCC982814626}" presName="Name10" presStyleLbl="parChTrans1D2" presStyleIdx="0" presStyleCnt="4"/>
      <dgm:spPr/>
    </dgm:pt>
    <dgm:pt modelId="{060E8111-C009-4E1F-83A0-763D16A83234}" type="pres">
      <dgm:prSet presAssocID="{559DF061-DFCC-4430-AA92-C948AB67629A}" presName="hierRoot2" presStyleCnt="0"/>
      <dgm:spPr/>
    </dgm:pt>
    <dgm:pt modelId="{4B8FF318-7BFE-4B51-BC46-A711E6921D27}" type="pres">
      <dgm:prSet presAssocID="{559DF061-DFCC-4430-AA92-C948AB67629A}" presName="composite2" presStyleCnt="0"/>
      <dgm:spPr/>
    </dgm:pt>
    <dgm:pt modelId="{89D2E633-A732-46A6-8F91-DB04B818BCCD}" type="pres">
      <dgm:prSet presAssocID="{559DF061-DFCC-4430-AA92-C948AB67629A}" presName="background2" presStyleLbl="node2" presStyleIdx="0" presStyleCnt="4"/>
      <dgm:spPr/>
    </dgm:pt>
    <dgm:pt modelId="{B3C7C413-42D8-448B-9DEB-C41145382111}" type="pres">
      <dgm:prSet presAssocID="{559DF061-DFCC-4430-AA92-C948AB67629A}" presName="text2" presStyleLbl="fgAcc2" presStyleIdx="0" presStyleCnt="4" custScaleX="55849" custScaleY="134015">
        <dgm:presLayoutVars>
          <dgm:chPref val="3"/>
        </dgm:presLayoutVars>
      </dgm:prSet>
      <dgm:spPr/>
    </dgm:pt>
    <dgm:pt modelId="{A2BC0ED0-D4B1-407E-BD5C-110FCA2EE614}" type="pres">
      <dgm:prSet presAssocID="{559DF061-DFCC-4430-AA92-C948AB67629A}" presName="hierChild3" presStyleCnt="0"/>
      <dgm:spPr/>
    </dgm:pt>
    <dgm:pt modelId="{6DD7E421-26A4-4F22-AEF8-8366E43ACBCB}" type="pres">
      <dgm:prSet presAssocID="{3D4973C7-CB9D-40A2-93CC-6B3972550B7B}" presName="Name10" presStyleLbl="parChTrans1D2" presStyleIdx="1" presStyleCnt="4"/>
      <dgm:spPr/>
    </dgm:pt>
    <dgm:pt modelId="{393087AB-D556-438B-8A25-1404A102E49C}" type="pres">
      <dgm:prSet presAssocID="{EC95ACDD-A85B-41DA-9B22-D7475A900BE0}" presName="hierRoot2" presStyleCnt="0"/>
      <dgm:spPr/>
    </dgm:pt>
    <dgm:pt modelId="{EBE8F333-BE1E-43B6-9577-86D2329B0857}" type="pres">
      <dgm:prSet presAssocID="{EC95ACDD-A85B-41DA-9B22-D7475A900BE0}" presName="composite2" presStyleCnt="0"/>
      <dgm:spPr/>
    </dgm:pt>
    <dgm:pt modelId="{72BD7B4D-8848-40C8-94ED-7AAEA2B2591B}" type="pres">
      <dgm:prSet presAssocID="{EC95ACDD-A85B-41DA-9B22-D7475A900BE0}" presName="background2" presStyleLbl="node2" presStyleIdx="1" presStyleCnt="4"/>
      <dgm:spPr/>
    </dgm:pt>
    <dgm:pt modelId="{CB9B0B30-E8CB-4254-90A8-CC34EA5507C1}" type="pres">
      <dgm:prSet presAssocID="{EC95ACDD-A85B-41DA-9B22-D7475A900BE0}" presName="text2" presStyleLbl="fgAcc2" presStyleIdx="1" presStyleCnt="4" custScaleX="102310" custScaleY="130475">
        <dgm:presLayoutVars>
          <dgm:chPref val="3"/>
        </dgm:presLayoutVars>
      </dgm:prSet>
      <dgm:spPr/>
    </dgm:pt>
    <dgm:pt modelId="{59A3F1B6-5EC2-47E5-8317-9800CB533562}" type="pres">
      <dgm:prSet presAssocID="{EC95ACDD-A85B-41DA-9B22-D7475A900BE0}" presName="hierChild3" presStyleCnt="0"/>
      <dgm:spPr/>
    </dgm:pt>
    <dgm:pt modelId="{08B7230B-7AEC-4F76-87EF-6B11526068A2}" type="pres">
      <dgm:prSet presAssocID="{70CDE6A6-DCAF-46F6-8206-277A0B4C4E9F}" presName="Name10" presStyleLbl="parChTrans1D2" presStyleIdx="2" presStyleCnt="4"/>
      <dgm:spPr/>
    </dgm:pt>
    <dgm:pt modelId="{C622BD8C-DB89-4633-96BA-AD2516389833}" type="pres">
      <dgm:prSet presAssocID="{278762EF-A2AF-4CA5-8C83-8D2976967BFC}" presName="hierRoot2" presStyleCnt="0"/>
      <dgm:spPr/>
    </dgm:pt>
    <dgm:pt modelId="{731F9003-3736-4856-BDAB-ADE3AEA5355A}" type="pres">
      <dgm:prSet presAssocID="{278762EF-A2AF-4CA5-8C83-8D2976967BFC}" presName="composite2" presStyleCnt="0"/>
      <dgm:spPr/>
    </dgm:pt>
    <dgm:pt modelId="{D80E84E7-1DD0-4CFE-81BA-CADFDD962330}" type="pres">
      <dgm:prSet presAssocID="{278762EF-A2AF-4CA5-8C83-8D2976967BFC}" presName="background2" presStyleLbl="node2" presStyleIdx="2" presStyleCnt="4"/>
      <dgm:spPr/>
    </dgm:pt>
    <dgm:pt modelId="{E501DCD4-F5D6-4D38-BC99-C31014F86E6B}" type="pres">
      <dgm:prSet presAssocID="{278762EF-A2AF-4CA5-8C83-8D2976967BFC}" presName="text2" presStyleLbl="fgAcc2" presStyleIdx="2" presStyleCnt="4" custScaleX="84676" custScaleY="82903">
        <dgm:presLayoutVars>
          <dgm:chPref val="3"/>
        </dgm:presLayoutVars>
      </dgm:prSet>
      <dgm:spPr/>
    </dgm:pt>
    <dgm:pt modelId="{D9A2D04C-C8DA-4E49-B0BA-38BAF57A57B2}" type="pres">
      <dgm:prSet presAssocID="{278762EF-A2AF-4CA5-8C83-8D2976967BFC}" presName="hierChild3" presStyleCnt="0"/>
      <dgm:spPr/>
    </dgm:pt>
    <dgm:pt modelId="{79F84A60-C885-4D96-9A0E-374EC570525F}" type="pres">
      <dgm:prSet presAssocID="{548EA936-922F-4B12-B4C7-B396040ADEAD}" presName="Name10" presStyleLbl="parChTrans1D2" presStyleIdx="3" presStyleCnt="4"/>
      <dgm:spPr/>
    </dgm:pt>
    <dgm:pt modelId="{835AF125-092B-45D7-94C8-002E0D45805A}" type="pres">
      <dgm:prSet presAssocID="{FF4863AF-AD02-4084-92B5-B58043AA1847}" presName="hierRoot2" presStyleCnt="0"/>
      <dgm:spPr/>
    </dgm:pt>
    <dgm:pt modelId="{7B8F2354-6291-4137-B6B9-08C45D450908}" type="pres">
      <dgm:prSet presAssocID="{FF4863AF-AD02-4084-92B5-B58043AA1847}" presName="composite2" presStyleCnt="0"/>
      <dgm:spPr/>
    </dgm:pt>
    <dgm:pt modelId="{370A5207-41AB-4AB0-8725-67D0C4CBEB11}" type="pres">
      <dgm:prSet presAssocID="{FF4863AF-AD02-4084-92B5-B58043AA1847}" presName="background2" presStyleLbl="node2" presStyleIdx="3" presStyleCnt="4"/>
      <dgm:spPr/>
    </dgm:pt>
    <dgm:pt modelId="{BA6BD8F0-3904-4CEA-83D8-4A2ABB5C83D3}" type="pres">
      <dgm:prSet presAssocID="{FF4863AF-AD02-4084-92B5-B58043AA1847}" presName="text2" presStyleLbl="fgAcc2" presStyleIdx="3" presStyleCnt="4" custScaleX="22321" custScaleY="82903">
        <dgm:presLayoutVars>
          <dgm:chPref val="3"/>
        </dgm:presLayoutVars>
      </dgm:prSet>
      <dgm:spPr/>
    </dgm:pt>
    <dgm:pt modelId="{9D52A55F-1248-498E-A902-8ACE52955240}" type="pres">
      <dgm:prSet presAssocID="{FF4863AF-AD02-4084-92B5-B58043AA1847}" presName="hierChild3" presStyleCnt="0"/>
      <dgm:spPr/>
    </dgm:pt>
  </dgm:ptLst>
  <dgm:cxnLst>
    <dgm:cxn modelId="{1860A61A-5DA2-41B1-9CF9-A9B981581C9D}" type="presOf" srcId="{3E4B9947-2747-4610-B825-BB1CBD9FF4C8}" destId="{DC1564C4-8BFB-423B-B016-EDDD6DAB16A6}" srcOrd="0" destOrd="0" presId="urn:microsoft.com/office/officeart/2005/8/layout/hierarchy1"/>
    <dgm:cxn modelId="{E9A7CE1B-8E1F-4499-9510-05CB666BC289}" srcId="{3E4B9947-2747-4610-B825-BB1CBD9FF4C8}" destId="{278762EF-A2AF-4CA5-8C83-8D2976967BFC}" srcOrd="2" destOrd="0" parTransId="{70CDE6A6-DCAF-46F6-8206-277A0B4C4E9F}" sibTransId="{60B70ACF-0D63-4ECA-9ACB-EA00C186988E}"/>
    <dgm:cxn modelId="{52CDFB75-B1A4-4194-B218-A49DFB7D5844}" srcId="{3E4B9947-2747-4610-B825-BB1CBD9FF4C8}" destId="{559DF061-DFCC-4430-AA92-C948AB67629A}" srcOrd="0" destOrd="0" parTransId="{4511C0A3-DE86-488E-A6C9-CCC982814626}" sibTransId="{C656FFA8-B978-4461-8EF5-61FC991B1DF6}"/>
    <dgm:cxn modelId="{6A180876-ACED-4CD5-B5CB-9511C150FC89}" type="presOf" srcId="{47DC3356-C7A2-44F6-B44D-5879031FDEC8}" destId="{990AA3DB-E8B7-470F-BD67-1146522D4C2C}" srcOrd="0" destOrd="0" presId="urn:microsoft.com/office/officeart/2005/8/layout/hierarchy1"/>
    <dgm:cxn modelId="{F12DDB56-888D-4B6C-BE08-370CE18DFE4A}" type="presOf" srcId="{3D4973C7-CB9D-40A2-93CC-6B3972550B7B}" destId="{6DD7E421-26A4-4F22-AEF8-8366E43ACBCB}" srcOrd="0" destOrd="0" presId="urn:microsoft.com/office/officeart/2005/8/layout/hierarchy1"/>
    <dgm:cxn modelId="{55FBEA5A-8035-4BFB-8911-D652349DFF4F}" srcId="{3E4B9947-2747-4610-B825-BB1CBD9FF4C8}" destId="{FF4863AF-AD02-4084-92B5-B58043AA1847}" srcOrd="3" destOrd="0" parTransId="{548EA936-922F-4B12-B4C7-B396040ADEAD}" sibTransId="{6F1FA1D8-92B5-4537-BCDD-BD4781633321}"/>
    <dgm:cxn modelId="{AEE4F07A-9352-40B5-BA65-26278F688994}" type="presOf" srcId="{548EA936-922F-4B12-B4C7-B396040ADEAD}" destId="{79F84A60-C885-4D96-9A0E-374EC570525F}" srcOrd="0" destOrd="0" presId="urn:microsoft.com/office/officeart/2005/8/layout/hierarchy1"/>
    <dgm:cxn modelId="{DC16B693-FE9F-4EE4-A6F3-96C99C6E8406}" type="presOf" srcId="{559DF061-DFCC-4430-AA92-C948AB67629A}" destId="{B3C7C413-42D8-448B-9DEB-C41145382111}" srcOrd="0" destOrd="0" presId="urn:microsoft.com/office/officeart/2005/8/layout/hierarchy1"/>
    <dgm:cxn modelId="{F87702B1-DA75-4545-A5A3-F50602FA62BA}" srcId="{3E4B9947-2747-4610-B825-BB1CBD9FF4C8}" destId="{EC95ACDD-A85B-41DA-9B22-D7475A900BE0}" srcOrd="1" destOrd="0" parTransId="{3D4973C7-CB9D-40A2-93CC-6B3972550B7B}" sibTransId="{7671DAFA-F3BE-4403-9715-6DB23827CA9E}"/>
    <dgm:cxn modelId="{E10C84C8-5511-4DB7-B7BF-99544EB23953}" type="presOf" srcId="{70CDE6A6-DCAF-46F6-8206-277A0B4C4E9F}" destId="{08B7230B-7AEC-4F76-87EF-6B11526068A2}" srcOrd="0" destOrd="0" presId="urn:microsoft.com/office/officeart/2005/8/layout/hierarchy1"/>
    <dgm:cxn modelId="{C952D5D5-D1B4-43B7-9D70-C76298A2BB1B}" type="presOf" srcId="{278762EF-A2AF-4CA5-8C83-8D2976967BFC}" destId="{E501DCD4-F5D6-4D38-BC99-C31014F86E6B}" srcOrd="0" destOrd="0" presId="urn:microsoft.com/office/officeart/2005/8/layout/hierarchy1"/>
    <dgm:cxn modelId="{21C9DEE1-9927-4E6E-8EC7-E2ABAEC03335}" srcId="{47DC3356-C7A2-44F6-B44D-5879031FDEC8}" destId="{3E4B9947-2747-4610-B825-BB1CBD9FF4C8}" srcOrd="0" destOrd="0" parTransId="{61DD9CE1-EC1C-4BA3-BC58-0D2FAC882173}" sibTransId="{BF84AB0D-EBA8-42A2-BAA9-CC9FA762BAE8}"/>
    <dgm:cxn modelId="{FBB3CAE3-9B7C-43C0-ACA5-572562304616}" type="presOf" srcId="{FF4863AF-AD02-4084-92B5-B58043AA1847}" destId="{BA6BD8F0-3904-4CEA-83D8-4A2ABB5C83D3}" srcOrd="0" destOrd="0" presId="urn:microsoft.com/office/officeart/2005/8/layout/hierarchy1"/>
    <dgm:cxn modelId="{D8662EFA-E1D9-4930-9439-08348795045C}" type="presOf" srcId="{EC95ACDD-A85B-41DA-9B22-D7475A900BE0}" destId="{CB9B0B30-E8CB-4254-90A8-CC34EA5507C1}" srcOrd="0" destOrd="0" presId="urn:microsoft.com/office/officeart/2005/8/layout/hierarchy1"/>
    <dgm:cxn modelId="{A238C3FC-D5CA-4423-8A75-10D83DA80E3B}" type="presOf" srcId="{4511C0A3-DE86-488E-A6C9-CCC982814626}" destId="{5F980C0F-396F-4F0C-97B8-92CD656BF550}" srcOrd="0" destOrd="0" presId="urn:microsoft.com/office/officeart/2005/8/layout/hierarchy1"/>
    <dgm:cxn modelId="{48BE599F-CEBF-4C43-B0CB-F1C255F4F443}" type="presParOf" srcId="{990AA3DB-E8B7-470F-BD67-1146522D4C2C}" destId="{B67CB48F-4128-4B16-82F8-110E1B1EB4F5}" srcOrd="0" destOrd="0" presId="urn:microsoft.com/office/officeart/2005/8/layout/hierarchy1"/>
    <dgm:cxn modelId="{6F4FA293-0626-4AE2-B2B4-0D6BF21FDBEB}" type="presParOf" srcId="{B67CB48F-4128-4B16-82F8-110E1B1EB4F5}" destId="{9566BC2F-223C-4305-896E-0FB4CADC102D}" srcOrd="0" destOrd="0" presId="urn:microsoft.com/office/officeart/2005/8/layout/hierarchy1"/>
    <dgm:cxn modelId="{FFF22563-2244-481A-8007-1C3D2EC4B499}" type="presParOf" srcId="{9566BC2F-223C-4305-896E-0FB4CADC102D}" destId="{E9A82FC5-65DF-40C0-8565-348E2465582E}" srcOrd="0" destOrd="0" presId="urn:microsoft.com/office/officeart/2005/8/layout/hierarchy1"/>
    <dgm:cxn modelId="{DBBC6AFE-7B23-490B-A204-8D8126C0BBE5}" type="presParOf" srcId="{9566BC2F-223C-4305-896E-0FB4CADC102D}" destId="{DC1564C4-8BFB-423B-B016-EDDD6DAB16A6}" srcOrd="1" destOrd="0" presId="urn:microsoft.com/office/officeart/2005/8/layout/hierarchy1"/>
    <dgm:cxn modelId="{A123142E-7F60-49D1-AF85-004A3A2D10F4}" type="presParOf" srcId="{B67CB48F-4128-4B16-82F8-110E1B1EB4F5}" destId="{99831416-CA34-4071-91BD-6FAD6E7303E3}" srcOrd="1" destOrd="0" presId="urn:microsoft.com/office/officeart/2005/8/layout/hierarchy1"/>
    <dgm:cxn modelId="{7774D38F-785F-4387-B112-EE5B3A99B280}" type="presParOf" srcId="{99831416-CA34-4071-91BD-6FAD6E7303E3}" destId="{5F980C0F-396F-4F0C-97B8-92CD656BF550}" srcOrd="0" destOrd="0" presId="urn:microsoft.com/office/officeart/2005/8/layout/hierarchy1"/>
    <dgm:cxn modelId="{F2A26685-9D42-483A-8743-85E84E3F2BDE}" type="presParOf" srcId="{99831416-CA34-4071-91BD-6FAD6E7303E3}" destId="{060E8111-C009-4E1F-83A0-763D16A83234}" srcOrd="1" destOrd="0" presId="urn:microsoft.com/office/officeart/2005/8/layout/hierarchy1"/>
    <dgm:cxn modelId="{38B0E27C-2EDD-47E9-8F0F-289085F28D1C}" type="presParOf" srcId="{060E8111-C009-4E1F-83A0-763D16A83234}" destId="{4B8FF318-7BFE-4B51-BC46-A711E6921D27}" srcOrd="0" destOrd="0" presId="urn:microsoft.com/office/officeart/2005/8/layout/hierarchy1"/>
    <dgm:cxn modelId="{2985367A-ADD6-4CA3-A7E1-0817F4CB55DF}" type="presParOf" srcId="{4B8FF318-7BFE-4B51-BC46-A711E6921D27}" destId="{89D2E633-A732-46A6-8F91-DB04B818BCCD}" srcOrd="0" destOrd="0" presId="urn:microsoft.com/office/officeart/2005/8/layout/hierarchy1"/>
    <dgm:cxn modelId="{27D4D03A-F385-4C93-B8A6-D7A279137D93}" type="presParOf" srcId="{4B8FF318-7BFE-4B51-BC46-A711E6921D27}" destId="{B3C7C413-42D8-448B-9DEB-C41145382111}" srcOrd="1" destOrd="0" presId="urn:microsoft.com/office/officeart/2005/8/layout/hierarchy1"/>
    <dgm:cxn modelId="{6B66AC03-BCCC-426C-A2BB-A847C0009AB5}" type="presParOf" srcId="{060E8111-C009-4E1F-83A0-763D16A83234}" destId="{A2BC0ED0-D4B1-407E-BD5C-110FCA2EE614}" srcOrd="1" destOrd="0" presId="urn:microsoft.com/office/officeart/2005/8/layout/hierarchy1"/>
    <dgm:cxn modelId="{365D250E-E618-402C-95D7-D12583A36EA7}" type="presParOf" srcId="{99831416-CA34-4071-91BD-6FAD6E7303E3}" destId="{6DD7E421-26A4-4F22-AEF8-8366E43ACBCB}" srcOrd="2" destOrd="0" presId="urn:microsoft.com/office/officeart/2005/8/layout/hierarchy1"/>
    <dgm:cxn modelId="{1E31CC23-D12B-4937-80C4-D5432EB834D5}" type="presParOf" srcId="{99831416-CA34-4071-91BD-6FAD6E7303E3}" destId="{393087AB-D556-438B-8A25-1404A102E49C}" srcOrd="3" destOrd="0" presId="urn:microsoft.com/office/officeart/2005/8/layout/hierarchy1"/>
    <dgm:cxn modelId="{59453DBB-BCA9-4389-9464-76791270A3A3}" type="presParOf" srcId="{393087AB-D556-438B-8A25-1404A102E49C}" destId="{EBE8F333-BE1E-43B6-9577-86D2329B0857}" srcOrd="0" destOrd="0" presId="urn:microsoft.com/office/officeart/2005/8/layout/hierarchy1"/>
    <dgm:cxn modelId="{A295B91C-EDA1-4D91-82C7-24F60D6D6C60}" type="presParOf" srcId="{EBE8F333-BE1E-43B6-9577-86D2329B0857}" destId="{72BD7B4D-8848-40C8-94ED-7AAEA2B2591B}" srcOrd="0" destOrd="0" presId="urn:microsoft.com/office/officeart/2005/8/layout/hierarchy1"/>
    <dgm:cxn modelId="{8A3D6A3B-D7CC-4350-9E63-ED05D753A764}" type="presParOf" srcId="{EBE8F333-BE1E-43B6-9577-86D2329B0857}" destId="{CB9B0B30-E8CB-4254-90A8-CC34EA5507C1}" srcOrd="1" destOrd="0" presId="urn:microsoft.com/office/officeart/2005/8/layout/hierarchy1"/>
    <dgm:cxn modelId="{EA9EF0CB-EE89-4E67-BA91-956777AD49BF}" type="presParOf" srcId="{393087AB-D556-438B-8A25-1404A102E49C}" destId="{59A3F1B6-5EC2-47E5-8317-9800CB533562}" srcOrd="1" destOrd="0" presId="urn:microsoft.com/office/officeart/2005/8/layout/hierarchy1"/>
    <dgm:cxn modelId="{03B389E1-D205-4CA9-917E-7380110E8BC3}" type="presParOf" srcId="{99831416-CA34-4071-91BD-6FAD6E7303E3}" destId="{08B7230B-7AEC-4F76-87EF-6B11526068A2}" srcOrd="4" destOrd="0" presId="urn:microsoft.com/office/officeart/2005/8/layout/hierarchy1"/>
    <dgm:cxn modelId="{3C13DC7F-95A2-4209-9B2B-7654ACD45DE6}" type="presParOf" srcId="{99831416-CA34-4071-91BD-6FAD6E7303E3}" destId="{C622BD8C-DB89-4633-96BA-AD2516389833}" srcOrd="5" destOrd="0" presId="urn:microsoft.com/office/officeart/2005/8/layout/hierarchy1"/>
    <dgm:cxn modelId="{8CE740E9-03F1-4938-AF0C-1FE0CAD2FC3F}" type="presParOf" srcId="{C622BD8C-DB89-4633-96BA-AD2516389833}" destId="{731F9003-3736-4856-BDAB-ADE3AEA5355A}" srcOrd="0" destOrd="0" presId="urn:microsoft.com/office/officeart/2005/8/layout/hierarchy1"/>
    <dgm:cxn modelId="{85206D9B-F17D-448C-995A-45E2319DD7A9}" type="presParOf" srcId="{731F9003-3736-4856-BDAB-ADE3AEA5355A}" destId="{D80E84E7-1DD0-4CFE-81BA-CADFDD962330}" srcOrd="0" destOrd="0" presId="urn:microsoft.com/office/officeart/2005/8/layout/hierarchy1"/>
    <dgm:cxn modelId="{909A0C7F-095C-40EE-993D-5A5285F3CDBA}" type="presParOf" srcId="{731F9003-3736-4856-BDAB-ADE3AEA5355A}" destId="{E501DCD4-F5D6-4D38-BC99-C31014F86E6B}" srcOrd="1" destOrd="0" presId="urn:microsoft.com/office/officeart/2005/8/layout/hierarchy1"/>
    <dgm:cxn modelId="{99F2F17C-8EF4-4AFE-88A6-D39ED9A6D0E1}" type="presParOf" srcId="{C622BD8C-DB89-4633-96BA-AD2516389833}" destId="{D9A2D04C-C8DA-4E49-B0BA-38BAF57A57B2}" srcOrd="1" destOrd="0" presId="urn:microsoft.com/office/officeart/2005/8/layout/hierarchy1"/>
    <dgm:cxn modelId="{FFDD3C52-8360-48F1-BA66-6022C18B32CB}" type="presParOf" srcId="{99831416-CA34-4071-91BD-6FAD6E7303E3}" destId="{79F84A60-C885-4D96-9A0E-374EC570525F}" srcOrd="6" destOrd="0" presId="urn:microsoft.com/office/officeart/2005/8/layout/hierarchy1"/>
    <dgm:cxn modelId="{64974F5A-0CCA-47EE-987D-59E9808E5F8D}" type="presParOf" srcId="{99831416-CA34-4071-91BD-6FAD6E7303E3}" destId="{835AF125-092B-45D7-94C8-002E0D45805A}" srcOrd="7" destOrd="0" presId="urn:microsoft.com/office/officeart/2005/8/layout/hierarchy1"/>
    <dgm:cxn modelId="{39F5E069-EFDB-4B38-B719-4563B208F1F7}" type="presParOf" srcId="{835AF125-092B-45D7-94C8-002E0D45805A}" destId="{7B8F2354-6291-4137-B6B9-08C45D450908}" srcOrd="0" destOrd="0" presId="urn:microsoft.com/office/officeart/2005/8/layout/hierarchy1"/>
    <dgm:cxn modelId="{24C33077-4C26-4D5B-86B7-D08A8406157E}" type="presParOf" srcId="{7B8F2354-6291-4137-B6B9-08C45D450908}" destId="{370A5207-41AB-4AB0-8725-67D0C4CBEB11}" srcOrd="0" destOrd="0" presId="urn:microsoft.com/office/officeart/2005/8/layout/hierarchy1"/>
    <dgm:cxn modelId="{1FCD1650-0FED-40F7-A26F-80A0B9438E4C}" type="presParOf" srcId="{7B8F2354-6291-4137-B6B9-08C45D450908}" destId="{BA6BD8F0-3904-4CEA-83D8-4A2ABB5C83D3}" srcOrd="1" destOrd="0" presId="urn:microsoft.com/office/officeart/2005/8/layout/hierarchy1"/>
    <dgm:cxn modelId="{1661CEDC-52B3-482D-8AB1-86534654739F}" type="presParOf" srcId="{835AF125-092B-45D7-94C8-002E0D45805A}" destId="{9D52A55F-1248-498E-A902-8ACE5295524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F4863AF-AD02-4084-92B5-B58043AA1847}">
      <dgm:prSet phldrT="[Text]"/>
      <dgm:spPr/>
      <dgm:t>
        <a:bodyPr anchor="t"/>
        <a:lstStyle/>
        <a:p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559DF061-DFCC-4430-AA92-C948AB67629A}">
      <dgm:prSet phldrT="[Text]"/>
      <dgm:spPr/>
      <dgm:t>
        <a:bodyPr anchor="t"/>
        <a:lstStyle/>
        <a:p>
          <a:r>
            <a:rPr lang="zh-CN" altLang="en-US" dirty="0"/>
            <a:t>消费者</a:t>
          </a:r>
          <a:endParaRPr lang="en-US" dirty="0"/>
        </a:p>
      </dgm:t>
    </dgm:pt>
    <dgm:pt modelId="{4511C0A3-DE86-488E-A6C9-CCC982814626}" type="parTrans" cxnId="{52CDFB75-B1A4-4194-B218-A49DFB7D5844}">
      <dgm:prSet/>
      <dgm:spPr/>
      <dgm:t>
        <a:bodyPr/>
        <a:lstStyle/>
        <a:p>
          <a:endParaRPr lang="en-US"/>
        </a:p>
      </dgm:t>
    </dgm:pt>
    <dgm:pt modelId="{C656FFA8-B978-4461-8EF5-61FC991B1DF6}" type="sibTrans" cxnId="{52CDFB75-B1A4-4194-B218-A49DFB7D5844}">
      <dgm:prSet/>
      <dgm:spPr/>
      <dgm:t>
        <a:bodyPr/>
        <a:lstStyle/>
        <a:p>
          <a:endParaRPr lang="en-US"/>
        </a:p>
      </dgm:t>
    </dgm:pt>
    <dgm:pt modelId="{EC95ACDD-A85B-41DA-9B22-D7475A900BE0}">
      <dgm:prSet phldrT="[Text]"/>
      <dgm:spPr/>
      <dgm:t>
        <a:bodyPr anchor="t"/>
        <a:lstStyle/>
        <a:p>
          <a:r>
            <a:rPr lang="zh-CN" altLang="en-US" dirty="0"/>
            <a:t>驿站</a:t>
          </a:r>
          <a:endParaRPr lang="en-US" dirty="0"/>
        </a:p>
      </dgm:t>
    </dgm:pt>
    <dgm:pt modelId="{3D4973C7-CB9D-40A2-93CC-6B3972550B7B}" type="parTrans" cxnId="{F87702B1-DA75-4545-A5A3-F50602FA62BA}">
      <dgm:prSet/>
      <dgm:spPr/>
      <dgm:t>
        <a:bodyPr/>
        <a:lstStyle/>
        <a:p>
          <a:endParaRPr lang="en-US"/>
        </a:p>
      </dgm:t>
    </dgm:pt>
    <dgm:pt modelId="{7671DAFA-F3BE-4403-9715-6DB23827CA9E}" type="sibTrans" cxnId="{F87702B1-DA75-4545-A5A3-F50602FA62BA}">
      <dgm:prSet/>
      <dgm:spPr/>
      <dgm:t>
        <a:bodyPr/>
        <a:lstStyle/>
        <a:p>
          <a:endParaRPr lang="en-US"/>
        </a:p>
      </dgm:t>
    </dgm:pt>
    <dgm:pt modelId="{278762EF-A2AF-4CA5-8C83-8D2976967BFC}">
      <dgm:prSet phldrT="[Text]"/>
      <dgm:spPr/>
      <dgm:t>
        <a:bodyPr anchor="t"/>
        <a:lstStyle/>
        <a:p>
          <a:r>
            <a:rPr lang="zh-CN" altLang="en-US" dirty="0"/>
            <a:t>家政公司</a:t>
          </a:r>
          <a:endParaRPr lang="en-US" dirty="0"/>
        </a:p>
      </dgm:t>
    </dgm:pt>
    <dgm:pt modelId="{70CDE6A6-DCAF-46F6-8206-277A0B4C4E9F}" type="parTrans" cxnId="{E9A7CE1B-8E1F-4499-9510-05CB666BC289}">
      <dgm:prSet/>
      <dgm:spPr/>
      <dgm:t>
        <a:bodyPr/>
        <a:lstStyle/>
        <a:p>
          <a:endParaRPr lang="en-US"/>
        </a:p>
      </dgm:t>
    </dgm:pt>
    <dgm:pt modelId="{60B70ACF-0D63-4ECA-9ACB-EA00C186988E}" type="sibTrans" cxnId="{E9A7CE1B-8E1F-4499-9510-05CB666BC289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</a:t>
          </a:r>
          <a:endParaRPr lang="en-US" dirty="0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990AA3DB-E8B7-470F-BD67-1146522D4C2C}" type="pres">
      <dgm:prSet presAssocID="{47DC3356-C7A2-44F6-B44D-5879031FDEC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7CB48F-4128-4B16-82F8-110E1B1EB4F5}" type="pres">
      <dgm:prSet presAssocID="{3E4B9947-2747-4610-B825-BB1CBD9FF4C8}" presName="hierRoot1" presStyleCnt="0"/>
      <dgm:spPr/>
    </dgm:pt>
    <dgm:pt modelId="{9566BC2F-223C-4305-896E-0FB4CADC102D}" type="pres">
      <dgm:prSet presAssocID="{3E4B9947-2747-4610-B825-BB1CBD9FF4C8}" presName="composite" presStyleCnt="0"/>
      <dgm:spPr/>
    </dgm:pt>
    <dgm:pt modelId="{E9A82FC5-65DF-40C0-8565-348E2465582E}" type="pres">
      <dgm:prSet presAssocID="{3E4B9947-2747-4610-B825-BB1CBD9FF4C8}" presName="background" presStyleLbl="node0" presStyleIdx="0" presStyleCnt="1"/>
      <dgm:spPr>
        <a:noFill/>
      </dgm:spPr>
    </dgm:pt>
    <dgm:pt modelId="{DC1564C4-8BFB-423B-B016-EDDD6DAB16A6}" type="pres">
      <dgm:prSet presAssocID="{3E4B9947-2747-4610-B825-BB1CBD9FF4C8}" presName="text" presStyleLbl="fgAcc0" presStyleIdx="0" presStyleCnt="1">
        <dgm:presLayoutVars>
          <dgm:chPref val="3"/>
        </dgm:presLayoutVars>
      </dgm:prSet>
      <dgm:spPr/>
    </dgm:pt>
    <dgm:pt modelId="{99831416-CA34-4071-91BD-6FAD6E7303E3}" type="pres">
      <dgm:prSet presAssocID="{3E4B9947-2747-4610-B825-BB1CBD9FF4C8}" presName="hierChild2" presStyleCnt="0"/>
      <dgm:spPr/>
    </dgm:pt>
    <dgm:pt modelId="{5F980C0F-396F-4F0C-97B8-92CD656BF550}" type="pres">
      <dgm:prSet presAssocID="{4511C0A3-DE86-488E-A6C9-CCC982814626}" presName="Name10" presStyleLbl="parChTrans1D2" presStyleIdx="0" presStyleCnt="4"/>
      <dgm:spPr/>
    </dgm:pt>
    <dgm:pt modelId="{060E8111-C009-4E1F-83A0-763D16A83234}" type="pres">
      <dgm:prSet presAssocID="{559DF061-DFCC-4430-AA92-C948AB67629A}" presName="hierRoot2" presStyleCnt="0"/>
      <dgm:spPr/>
    </dgm:pt>
    <dgm:pt modelId="{4B8FF318-7BFE-4B51-BC46-A711E6921D27}" type="pres">
      <dgm:prSet presAssocID="{559DF061-DFCC-4430-AA92-C948AB67629A}" presName="composite2" presStyleCnt="0"/>
      <dgm:spPr/>
    </dgm:pt>
    <dgm:pt modelId="{89D2E633-A732-46A6-8F91-DB04B818BCCD}" type="pres">
      <dgm:prSet presAssocID="{559DF061-DFCC-4430-AA92-C948AB67629A}" presName="background2" presStyleLbl="node2" presStyleIdx="0" presStyleCnt="4"/>
      <dgm:spPr/>
    </dgm:pt>
    <dgm:pt modelId="{B3C7C413-42D8-448B-9DEB-C41145382111}" type="pres">
      <dgm:prSet presAssocID="{559DF061-DFCC-4430-AA92-C948AB67629A}" presName="text2" presStyleLbl="fgAcc2" presStyleIdx="0" presStyleCnt="4" custScaleX="55849" custScaleY="134015">
        <dgm:presLayoutVars>
          <dgm:chPref val="3"/>
        </dgm:presLayoutVars>
      </dgm:prSet>
      <dgm:spPr/>
    </dgm:pt>
    <dgm:pt modelId="{A2BC0ED0-D4B1-407E-BD5C-110FCA2EE614}" type="pres">
      <dgm:prSet presAssocID="{559DF061-DFCC-4430-AA92-C948AB67629A}" presName="hierChild3" presStyleCnt="0"/>
      <dgm:spPr/>
    </dgm:pt>
    <dgm:pt modelId="{6DD7E421-26A4-4F22-AEF8-8366E43ACBCB}" type="pres">
      <dgm:prSet presAssocID="{3D4973C7-CB9D-40A2-93CC-6B3972550B7B}" presName="Name10" presStyleLbl="parChTrans1D2" presStyleIdx="1" presStyleCnt="4"/>
      <dgm:spPr/>
    </dgm:pt>
    <dgm:pt modelId="{393087AB-D556-438B-8A25-1404A102E49C}" type="pres">
      <dgm:prSet presAssocID="{EC95ACDD-A85B-41DA-9B22-D7475A900BE0}" presName="hierRoot2" presStyleCnt="0"/>
      <dgm:spPr/>
    </dgm:pt>
    <dgm:pt modelId="{EBE8F333-BE1E-43B6-9577-86D2329B0857}" type="pres">
      <dgm:prSet presAssocID="{EC95ACDD-A85B-41DA-9B22-D7475A900BE0}" presName="composite2" presStyleCnt="0"/>
      <dgm:spPr/>
    </dgm:pt>
    <dgm:pt modelId="{72BD7B4D-8848-40C8-94ED-7AAEA2B2591B}" type="pres">
      <dgm:prSet presAssocID="{EC95ACDD-A85B-41DA-9B22-D7475A900BE0}" presName="background2" presStyleLbl="node2" presStyleIdx="1" presStyleCnt="4"/>
      <dgm:spPr/>
    </dgm:pt>
    <dgm:pt modelId="{CB9B0B30-E8CB-4254-90A8-CC34EA5507C1}" type="pres">
      <dgm:prSet presAssocID="{EC95ACDD-A85B-41DA-9B22-D7475A900BE0}" presName="text2" presStyleLbl="fgAcc2" presStyleIdx="1" presStyleCnt="4" custScaleX="102310" custScaleY="130475">
        <dgm:presLayoutVars>
          <dgm:chPref val="3"/>
        </dgm:presLayoutVars>
      </dgm:prSet>
      <dgm:spPr/>
    </dgm:pt>
    <dgm:pt modelId="{59A3F1B6-5EC2-47E5-8317-9800CB533562}" type="pres">
      <dgm:prSet presAssocID="{EC95ACDD-A85B-41DA-9B22-D7475A900BE0}" presName="hierChild3" presStyleCnt="0"/>
      <dgm:spPr/>
    </dgm:pt>
    <dgm:pt modelId="{08B7230B-7AEC-4F76-87EF-6B11526068A2}" type="pres">
      <dgm:prSet presAssocID="{70CDE6A6-DCAF-46F6-8206-277A0B4C4E9F}" presName="Name10" presStyleLbl="parChTrans1D2" presStyleIdx="2" presStyleCnt="4"/>
      <dgm:spPr/>
    </dgm:pt>
    <dgm:pt modelId="{C622BD8C-DB89-4633-96BA-AD2516389833}" type="pres">
      <dgm:prSet presAssocID="{278762EF-A2AF-4CA5-8C83-8D2976967BFC}" presName="hierRoot2" presStyleCnt="0"/>
      <dgm:spPr/>
    </dgm:pt>
    <dgm:pt modelId="{731F9003-3736-4856-BDAB-ADE3AEA5355A}" type="pres">
      <dgm:prSet presAssocID="{278762EF-A2AF-4CA5-8C83-8D2976967BFC}" presName="composite2" presStyleCnt="0"/>
      <dgm:spPr/>
    </dgm:pt>
    <dgm:pt modelId="{D80E84E7-1DD0-4CFE-81BA-CADFDD962330}" type="pres">
      <dgm:prSet presAssocID="{278762EF-A2AF-4CA5-8C83-8D2976967BFC}" presName="background2" presStyleLbl="node2" presStyleIdx="2" presStyleCnt="4"/>
      <dgm:spPr/>
    </dgm:pt>
    <dgm:pt modelId="{E501DCD4-F5D6-4D38-BC99-C31014F86E6B}" type="pres">
      <dgm:prSet presAssocID="{278762EF-A2AF-4CA5-8C83-8D2976967BFC}" presName="text2" presStyleLbl="fgAcc2" presStyleIdx="2" presStyleCnt="4" custScaleX="84676" custScaleY="82903">
        <dgm:presLayoutVars>
          <dgm:chPref val="3"/>
        </dgm:presLayoutVars>
      </dgm:prSet>
      <dgm:spPr/>
    </dgm:pt>
    <dgm:pt modelId="{D9A2D04C-C8DA-4E49-B0BA-38BAF57A57B2}" type="pres">
      <dgm:prSet presAssocID="{278762EF-A2AF-4CA5-8C83-8D2976967BFC}" presName="hierChild3" presStyleCnt="0"/>
      <dgm:spPr/>
    </dgm:pt>
    <dgm:pt modelId="{79F84A60-C885-4D96-9A0E-374EC570525F}" type="pres">
      <dgm:prSet presAssocID="{548EA936-922F-4B12-B4C7-B396040ADEAD}" presName="Name10" presStyleLbl="parChTrans1D2" presStyleIdx="3" presStyleCnt="4"/>
      <dgm:spPr/>
    </dgm:pt>
    <dgm:pt modelId="{835AF125-092B-45D7-94C8-002E0D45805A}" type="pres">
      <dgm:prSet presAssocID="{FF4863AF-AD02-4084-92B5-B58043AA1847}" presName="hierRoot2" presStyleCnt="0"/>
      <dgm:spPr/>
    </dgm:pt>
    <dgm:pt modelId="{7B8F2354-6291-4137-B6B9-08C45D450908}" type="pres">
      <dgm:prSet presAssocID="{FF4863AF-AD02-4084-92B5-B58043AA1847}" presName="composite2" presStyleCnt="0"/>
      <dgm:spPr/>
    </dgm:pt>
    <dgm:pt modelId="{370A5207-41AB-4AB0-8725-67D0C4CBEB11}" type="pres">
      <dgm:prSet presAssocID="{FF4863AF-AD02-4084-92B5-B58043AA1847}" presName="background2" presStyleLbl="node2" presStyleIdx="3" presStyleCnt="4"/>
      <dgm:spPr/>
    </dgm:pt>
    <dgm:pt modelId="{BA6BD8F0-3904-4CEA-83D8-4A2ABB5C83D3}" type="pres">
      <dgm:prSet presAssocID="{FF4863AF-AD02-4084-92B5-B58043AA1847}" presName="text2" presStyleLbl="fgAcc2" presStyleIdx="3" presStyleCnt="4" custScaleX="22321" custScaleY="82903">
        <dgm:presLayoutVars>
          <dgm:chPref val="3"/>
        </dgm:presLayoutVars>
      </dgm:prSet>
      <dgm:spPr/>
    </dgm:pt>
    <dgm:pt modelId="{9D52A55F-1248-498E-A902-8ACE52955240}" type="pres">
      <dgm:prSet presAssocID="{FF4863AF-AD02-4084-92B5-B58043AA1847}" presName="hierChild3" presStyleCnt="0"/>
      <dgm:spPr/>
    </dgm:pt>
  </dgm:ptLst>
  <dgm:cxnLst>
    <dgm:cxn modelId="{1860A61A-5DA2-41B1-9CF9-A9B981581C9D}" type="presOf" srcId="{3E4B9947-2747-4610-B825-BB1CBD9FF4C8}" destId="{DC1564C4-8BFB-423B-B016-EDDD6DAB16A6}" srcOrd="0" destOrd="0" presId="urn:microsoft.com/office/officeart/2005/8/layout/hierarchy1"/>
    <dgm:cxn modelId="{E9A7CE1B-8E1F-4499-9510-05CB666BC289}" srcId="{3E4B9947-2747-4610-B825-BB1CBD9FF4C8}" destId="{278762EF-A2AF-4CA5-8C83-8D2976967BFC}" srcOrd="2" destOrd="0" parTransId="{70CDE6A6-DCAF-46F6-8206-277A0B4C4E9F}" sibTransId="{60B70ACF-0D63-4ECA-9ACB-EA00C186988E}"/>
    <dgm:cxn modelId="{52CDFB75-B1A4-4194-B218-A49DFB7D5844}" srcId="{3E4B9947-2747-4610-B825-BB1CBD9FF4C8}" destId="{559DF061-DFCC-4430-AA92-C948AB67629A}" srcOrd="0" destOrd="0" parTransId="{4511C0A3-DE86-488E-A6C9-CCC982814626}" sibTransId="{C656FFA8-B978-4461-8EF5-61FC991B1DF6}"/>
    <dgm:cxn modelId="{6A180876-ACED-4CD5-B5CB-9511C150FC89}" type="presOf" srcId="{47DC3356-C7A2-44F6-B44D-5879031FDEC8}" destId="{990AA3DB-E8B7-470F-BD67-1146522D4C2C}" srcOrd="0" destOrd="0" presId="urn:microsoft.com/office/officeart/2005/8/layout/hierarchy1"/>
    <dgm:cxn modelId="{F12DDB56-888D-4B6C-BE08-370CE18DFE4A}" type="presOf" srcId="{3D4973C7-CB9D-40A2-93CC-6B3972550B7B}" destId="{6DD7E421-26A4-4F22-AEF8-8366E43ACBCB}" srcOrd="0" destOrd="0" presId="urn:microsoft.com/office/officeart/2005/8/layout/hierarchy1"/>
    <dgm:cxn modelId="{55FBEA5A-8035-4BFB-8911-D652349DFF4F}" srcId="{3E4B9947-2747-4610-B825-BB1CBD9FF4C8}" destId="{FF4863AF-AD02-4084-92B5-B58043AA1847}" srcOrd="3" destOrd="0" parTransId="{548EA936-922F-4B12-B4C7-B396040ADEAD}" sibTransId="{6F1FA1D8-92B5-4537-BCDD-BD4781633321}"/>
    <dgm:cxn modelId="{AEE4F07A-9352-40B5-BA65-26278F688994}" type="presOf" srcId="{548EA936-922F-4B12-B4C7-B396040ADEAD}" destId="{79F84A60-C885-4D96-9A0E-374EC570525F}" srcOrd="0" destOrd="0" presId="urn:microsoft.com/office/officeart/2005/8/layout/hierarchy1"/>
    <dgm:cxn modelId="{DC16B693-FE9F-4EE4-A6F3-96C99C6E8406}" type="presOf" srcId="{559DF061-DFCC-4430-AA92-C948AB67629A}" destId="{B3C7C413-42D8-448B-9DEB-C41145382111}" srcOrd="0" destOrd="0" presId="urn:microsoft.com/office/officeart/2005/8/layout/hierarchy1"/>
    <dgm:cxn modelId="{F87702B1-DA75-4545-A5A3-F50602FA62BA}" srcId="{3E4B9947-2747-4610-B825-BB1CBD9FF4C8}" destId="{EC95ACDD-A85B-41DA-9B22-D7475A900BE0}" srcOrd="1" destOrd="0" parTransId="{3D4973C7-CB9D-40A2-93CC-6B3972550B7B}" sibTransId="{7671DAFA-F3BE-4403-9715-6DB23827CA9E}"/>
    <dgm:cxn modelId="{E10C84C8-5511-4DB7-B7BF-99544EB23953}" type="presOf" srcId="{70CDE6A6-DCAF-46F6-8206-277A0B4C4E9F}" destId="{08B7230B-7AEC-4F76-87EF-6B11526068A2}" srcOrd="0" destOrd="0" presId="urn:microsoft.com/office/officeart/2005/8/layout/hierarchy1"/>
    <dgm:cxn modelId="{C952D5D5-D1B4-43B7-9D70-C76298A2BB1B}" type="presOf" srcId="{278762EF-A2AF-4CA5-8C83-8D2976967BFC}" destId="{E501DCD4-F5D6-4D38-BC99-C31014F86E6B}" srcOrd="0" destOrd="0" presId="urn:microsoft.com/office/officeart/2005/8/layout/hierarchy1"/>
    <dgm:cxn modelId="{21C9DEE1-9927-4E6E-8EC7-E2ABAEC03335}" srcId="{47DC3356-C7A2-44F6-B44D-5879031FDEC8}" destId="{3E4B9947-2747-4610-B825-BB1CBD9FF4C8}" srcOrd="0" destOrd="0" parTransId="{61DD9CE1-EC1C-4BA3-BC58-0D2FAC882173}" sibTransId="{BF84AB0D-EBA8-42A2-BAA9-CC9FA762BAE8}"/>
    <dgm:cxn modelId="{FBB3CAE3-9B7C-43C0-ACA5-572562304616}" type="presOf" srcId="{FF4863AF-AD02-4084-92B5-B58043AA1847}" destId="{BA6BD8F0-3904-4CEA-83D8-4A2ABB5C83D3}" srcOrd="0" destOrd="0" presId="urn:microsoft.com/office/officeart/2005/8/layout/hierarchy1"/>
    <dgm:cxn modelId="{D8662EFA-E1D9-4930-9439-08348795045C}" type="presOf" srcId="{EC95ACDD-A85B-41DA-9B22-D7475A900BE0}" destId="{CB9B0B30-E8CB-4254-90A8-CC34EA5507C1}" srcOrd="0" destOrd="0" presId="urn:microsoft.com/office/officeart/2005/8/layout/hierarchy1"/>
    <dgm:cxn modelId="{A238C3FC-D5CA-4423-8A75-10D83DA80E3B}" type="presOf" srcId="{4511C0A3-DE86-488E-A6C9-CCC982814626}" destId="{5F980C0F-396F-4F0C-97B8-92CD656BF550}" srcOrd="0" destOrd="0" presId="urn:microsoft.com/office/officeart/2005/8/layout/hierarchy1"/>
    <dgm:cxn modelId="{48BE599F-CEBF-4C43-B0CB-F1C255F4F443}" type="presParOf" srcId="{990AA3DB-E8B7-470F-BD67-1146522D4C2C}" destId="{B67CB48F-4128-4B16-82F8-110E1B1EB4F5}" srcOrd="0" destOrd="0" presId="urn:microsoft.com/office/officeart/2005/8/layout/hierarchy1"/>
    <dgm:cxn modelId="{6F4FA293-0626-4AE2-B2B4-0D6BF21FDBEB}" type="presParOf" srcId="{B67CB48F-4128-4B16-82F8-110E1B1EB4F5}" destId="{9566BC2F-223C-4305-896E-0FB4CADC102D}" srcOrd="0" destOrd="0" presId="urn:microsoft.com/office/officeart/2005/8/layout/hierarchy1"/>
    <dgm:cxn modelId="{FFF22563-2244-481A-8007-1C3D2EC4B499}" type="presParOf" srcId="{9566BC2F-223C-4305-896E-0FB4CADC102D}" destId="{E9A82FC5-65DF-40C0-8565-348E2465582E}" srcOrd="0" destOrd="0" presId="urn:microsoft.com/office/officeart/2005/8/layout/hierarchy1"/>
    <dgm:cxn modelId="{DBBC6AFE-7B23-490B-A204-8D8126C0BBE5}" type="presParOf" srcId="{9566BC2F-223C-4305-896E-0FB4CADC102D}" destId="{DC1564C4-8BFB-423B-B016-EDDD6DAB16A6}" srcOrd="1" destOrd="0" presId="urn:microsoft.com/office/officeart/2005/8/layout/hierarchy1"/>
    <dgm:cxn modelId="{A123142E-7F60-49D1-AF85-004A3A2D10F4}" type="presParOf" srcId="{B67CB48F-4128-4B16-82F8-110E1B1EB4F5}" destId="{99831416-CA34-4071-91BD-6FAD6E7303E3}" srcOrd="1" destOrd="0" presId="urn:microsoft.com/office/officeart/2005/8/layout/hierarchy1"/>
    <dgm:cxn modelId="{7774D38F-785F-4387-B112-EE5B3A99B280}" type="presParOf" srcId="{99831416-CA34-4071-91BD-6FAD6E7303E3}" destId="{5F980C0F-396F-4F0C-97B8-92CD656BF550}" srcOrd="0" destOrd="0" presId="urn:microsoft.com/office/officeart/2005/8/layout/hierarchy1"/>
    <dgm:cxn modelId="{F2A26685-9D42-483A-8743-85E84E3F2BDE}" type="presParOf" srcId="{99831416-CA34-4071-91BD-6FAD6E7303E3}" destId="{060E8111-C009-4E1F-83A0-763D16A83234}" srcOrd="1" destOrd="0" presId="urn:microsoft.com/office/officeart/2005/8/layout/hierarchy1"/>
    <dgm:cxn modelId="{38B0E27C-2EDD-47E9-8F0F-289085F28D1C}" type="presParOf" srcId="{060E8111-C009-4E1F-83A0-763D16A83234}" destId="{4B8FF318-7BFE-4B51-BC46-A711E6921D27}" srcOrd="0" destOrd="0" presId="urn:microsoft.com/office/officeart/2005/8/layout/hierarchy1"/>
    <dgm:cxn modelId="{2985367A-ADD6-4CA3-A7E1-0817F4CB55DF}" type="presParOf" srcId="{4B8FF318-7BFE-4B51-BC46-A711E6921D27}" destId="{89D2E633-A732-46A6-8F91-DB04B818BCCD}" srcOrd="0" destOrd="0" presId="urn:microsoft.com/office/officeart/2005/8/layout/hierarchy1"/>
    <dgm:cxn modelId="{27D4D03A-F385-4C93-B8A6-D7A279137D93}" type="presParOf" srcId="{4B8FF318-7BFE-4B51-BC46-A711E6921D27}" destId="{B3C7C413-42D8-448B-9DEB-C41145382111}" srcOrd="1" destOrd="0" presId="urn:microsoft.com/office/officeart/2005/8/layout/hierarchy1"/>
    <dgm:cxn modelId="{6B66AC03-BCCC-426C-A2BB-A847C0009AB5}" type="presParOf" srcId="{060E8111-C009-4E1F-83A0-763D16A83234}" destId="{A2BC0ED0-D4B1-407E-BD5C-110FCA2EE614}" srcOrd="1" destOrd="0" presId="urn:microsoft.com/office/officeart/2005/8/layout/hierarchy1"/>
    <dgm:cxn modelId="{365D250E-E618-402C-95D7-D12583A36EA7}" type="presParOf" srcId="{99831416-CA34-4071-91BD-6FAD6E7303E3}" destId="{6DD7E421-26A4-4F22-AEF8-8366E43ACBCB}" srcOrd="2" destOrd="0" presId="urn:microsoft.com/office/officeart/2005/8/layout/hierarchy1"/>
    <dgm:cxn modelId="{1E31CC23-D12B-4937-80C4-D5432EB834D5}" type="presParOf" srcId="{99831416-CA34-4071-91BD-6FAD6E7303E3}" destId="{393087AB-D556-438B-8A25-1404A102E49C}" srcOrd="3" destOrd="0" presId="urn:microsoft.com/office/officeart/2005/8/layout/hierarchy1"/>
    <dgm:cxn modelId="{59453DBB-BCA9-4389-9464-76791270A3A3}" type="presParOf" srcId="{393087AB-D556-438B-8A25-1404A102E49C}" destId="{EBE8F333-BE1E-43B6-9577-86D2329B0857}" srcOrd="0" destOrd="0" presId="urn:microsoft.com/office/officeart/2005/8/layout/hierarchy1"/>
    <dgm:cxn modelId="{A295B91C-EDA1-4D91-82C7-24F60D6D6C60}" type="presParOf" srcId="{EBE8F333-BE1E-43B6-9577-86D2329B0857}" destId="{72BD7B4D-8848-40C8-94ED-7AAEA2B2591B}" srcOrd="0" destOrd="0" presId="urn:microsoft.com/office/officeart/2005/8/layout/hierarchy1"/>
    <dgm:cxn modelId="{8A3D6A3B-D7CC-4350-9E63-ED05D753A764}" type="presParOf" srcId="{EBE8F333-BE1E-43B6-9577-86D2329B0857}" destId="{CB9B0B30-E8CB-4254-90A8-CC34EA5507C1}" srcOrd="1" destOrd="0" presId="urn:microsoft.com/office/officeart/2005/8/layout/hierarchy1"/>
    <dgm:cxn modelId="{EA9EF0CB-EE89-4E67-BA91-956777AD49BF}" type="presParOf" srcId="{393087AB-D556-438B-8A25-1404A102E49C}" destId="{59A3F1B6-5EC2-47E5-8317-9800CB533562}" srcOrd="1" destOrd="0" presId="urn:microsoft.com/office/officeart/2005/8/layout/hierarchy1"/>
    <dgm:cxn modelId="{03B389E1-D205-4CA9-917E-7380110E8BC3}" type="presParOf" srcId="{99831416-CA34-4071-91BD-6FAD6E7303E3}" destId="{08B7230B-7AEC-4F76-87EF-6B11526068A2}" srcOrd="4" destOrd="0" presId="urn:microsoft.com/office/officeart/2005/8/layout/hierarchy1"/>
    <dgm:cxn modelId="{3C13DC7F-95A2-4209-9B2B-7654ACD45DE6}" type="presParOf" srcId="{99831416-CA34-4071-91BD-6FAD6E7303E3}" destId="{C622BD8C-DB89-4633-96BA-AD2516389833}" srcOrd="5" destOrd="0" presId="urn:microsoft.com/office/officeart/2005/8/layout/hierarchy1"/>
    <dgm:cxn modelId="{8CE740E9-03F1-4938-AF0C-1FE0CAD2FC3F}" type="presParOf" srcId="{C622BD8C-DB89-4633-96BA-AD2516389833}" destId="{731F9003-3736-4856-BDAB-ADE3AEA5355A}" srcOrd="0" destOrd="0" presId="urn:microsoft.com/office/officeart/2005/8/layout/hierarchy1"/>
    <dgm:cxn modelId="{85206D9B-F17D-448C-995A-45E2319DD7A9}" type="presParOf" srcId="{731F9003-3736-4856-BDAB-ADE3AEA5355A}" destId="{D80E84E7-1DD0-4CFE-81BA-CADFDD962330}" srcOrd="0" destOrd="0" presId="urn:microsoft.com/office/officeart/2005/8/layout/hierarchy1"/>
    <dgm:cxn modelId="{909A0C7F-095C-40EE-993D-5A5285F3CDBA}" type="presParOf" srcId="{731F9003-3736-4856-BDAB-ADE3AEA5355A}" destId="{E501DCD4-F5D6-4D38-BC99-C31014F86E6B}" srcOrd="1" destOrd="0" presId="urn:microsoft.com/office/officeart/2005/8/layout/hierarchy1"/>
    <dgm:cxn modelId="{99F2F17C-8EF4-4AFE-88A6-D39ED9A6D0E1}" type="presParOf" srcId="{C622BD8C-DB89-4633-96BA-AD2516389833}" destId="{D9A2D04C-C8DA-4E49-B0BA-38BAF57A57B2}" srcOrd="1" destOrd="0" presId="urn:microsoft.com/office/officeart/2005/8/layout/hierarchy1"/>
    <dgm:cxn modelId="{FFDD3C52-8360-48F1-BA66-6022C18B32CB}" type="presParOf" srcId="{99831416-CA34-4071-91BD-6FAD6E7303E3}" destId="{79F84A60-C885-4D96-9A0E-374EC570525F}" srcOrd="6" destOrd="0" presId="urn:microsoft.com/office/officeart/2005/8/layout/hierarchy1"/>
    <dgm:cxn modelId="{64974F5A-0CCA-47EE-987D-59E9808E5F8D}" type="presParOf" srcId="{99831416-CA34-4071-91BD-6FAD6E7303E3}" destId="{835AF125-092B-45D7-94C8-002E0D45805A}" srcOrd="7" destOrd="0" presId="urn:microsoft.com/office/officeart/2005/8/layout/hierarchy1"/>
    <dgm:cxn modelId="{39F5E069-EFDB-4B38-B719-4563B208F1F7}" type="presParOf" srcId="{835AF125-092B-45D7-94C8-002E0D45805A}" destId="{7B8F2354-6291-4137-B6B9-08C45D450908}" srcOrd="0" destOrd="0" presId="urn:microsoft.com/office/officeart/2005/8/layout/hierarchy1"/>
    <dgm:cxn modelId="{24C33077-4C26-4D5B-86B7-D08A8406157E}" type="presParOf" srcId="{7B8F2354-6291-4137-B6B9-08C45D450908}" destId="{370A5207-41AB-4AB0-8725-67D0C4CBEB11}" srcOrd="0" destOrd="0" presId="urn:microsoft.com/office/officeart/2005/8/layout/hierarchy1"/>
    <dgm:cxn modelId="{1FCD1650-0FED-40F7-A26F-80A0B9438E4C}" type="presParOf" srcId="{7B8F2354-6291-4137-B6B9-08C45D450908}" destId="{BA6BD8F0-3904-4CEA-83D8-4A2ABB5C83D3}" srcOrd="1" destOrd="0" presId="urn:microsoft.com/office/officeart/2005/8/layout/hierarchy1"/>
    <dgm:cxn modelId="{1661CEDC-52B3-482D-8AB1-86534654739F}" type="presParOf" srcId="{835AF125-092B-45D7-94C8-002E0D45805A}" destId="{9D52A55F-1248-498E-A902-8ACE5295524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75D8A1A8-B3BC-46EC-B77B-DA292F72EF0A}" type="doc">
      <dgm:prSet loTypeId="urn:microsoft.com/office/officeart/2005/8/layout/hierarchy6" loCatId="hierarchy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C43B970-3FC6-4316-90DE-BAF2085F59F2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供应链服务器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3B0CB0-CE1B-4601-80BD-CD6B2CF28884}" type="parTrans" cxnId="{1324DEC2-78B6-4823-8D56-C19300CF15F1}">
      <dgm:prSet/>
      <dgm:spPr/>
      <dgm:t>
        <a:bodyPr/>
        <a:lstStyle/>
        <a:p>
          <a:endParaRPr lang="en-US" sz="1400"/>
        </a:p>
      </dgm:t>
    </dgm:pt>
    <dgm:pt modelId="{5BB9C370-4AA3-4FF7-BB0E-26B496A09210}" type="sibTrans" cxnId="{1324DEC2-78B6-4823-8D56-C19300CF15F1}">
      <dgm:prSet/>
      <dgm:spPr/>
      <dgm:t>
        <a:bodyPr/>
        <a:lstStyle/>
        <a:p>
          <a:endParaRPr lang="en-US" sz="1400"/>
        </a:p>
      </dgm:t>
    </dgm:pt>
    <dgm:pt modelId="{0A9B53F3-A700-4F86-9936-105F7EC30B6A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75971E3-99A1-48D6-B22E-FDBFA8D505FE}" type="parTrans" cxnId="{2A92DAEE-B91D-496B-B022-5D5DB74ACE7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DD2CF8-62CB-4F23-88FC-C407590EA7FF}" type="sibTrans" cxnId="{2A92DAEE-B91D-496B-B022-5D5DB74ACE71}">
      <dgm:prSet/>
      <dgm:spPr/>
      <dgm:t>
        <a:bodyPr/>
        <a:lstStyle/>
        <a:p>
          <a:endParaRPr lang="en-US" sz="1400"/>
        </a:p>
      </dgm:t>
    </dgm:pt>
    <dgm:pt modelId="{DCD05207-B00F-4E26-ABC6-D4BCEEE801E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C433AC-06C1-459B-B37F-7B170B9BD313}" type="parTrans" cxnId="{3A7FFB9A-00D8-4886-92D0-1682B648946C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A6D68DF-5BC0-4F8E-9B1F-7CBA12B8F139}" type="sibTrans" cxnId="{3A7FFB9A-00D8-4886-92D0-1682B648946C}">
      <dgm:prSet/>
      <dgm:spPr/>
      <dgm:t>
        <a:bodyPr/>
        <a:lstStyle/>
        <a:p>
          <a:endParaRPr lang="en-US" sz="1400"/>
        </a:p>
      </dgm:t>
    </dgm:pt>
    <dgm:pt modelId="{4EE26826-47EA-4377-B1E2-C44DE442EF2D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B857CD1-2BF6-471D-965E-733A9C9A9378}" type="parTrans" cxnId="{40A1B500-1205-47B8-AAF0-A5AE6C34FAFD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22BD42-0062-4B99-BB14-BA88E4577095}" type="sibTrans" cxnId="{40A1B500-1205-47B8-AAF0-A5AE6C34FAFD}">
      <dgm:prSet/>
      <dgm:spPr/>
      <dgm:t>
        <a:bodyPr/>
        <a:lstStyle/>
        <a:p>
          <a:endParaRPr lang="en-US" sz="1400"/>
        </a:p>
      </dgm:t>
    </dgm:pt>
    <dgm:pt modelId="{D4A8F374-B727-4F78-8A9D-91BEA6ACB200}" type="pres">
      <dgm:prSet presAssocID="{75D8A1A8-B3BC-46EC-B77B-DA292F72EF0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497CDCA-4F86-41E3-9228-FC15EA0510C2}" type="pres">
      <dgm:prSet presAssocID="{75D8A1A8-B3BC-46EC-B77B-DA292F72EF0A}" presName="hierFlow" presStyleCnt="0"/>
      <dgm:spPr/>
    </dgm:pt>
    <dgm:pt modelId="{39A525A4-E344-4AA6-8356-421EA6B0495B}" type="pres">
      <dgm:prSet presAssocID="{75D8A1A8-B3BC-46EC-B77B-DA292F72EF0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97D8DBB-BAB4-4C78-A376-527F3549C614}" type="pres">
      <dgm:prSet presAssocID="{FC43B970-3FC6-4316-90DE-BAF2085F59F2}" presName="Name14" presStyleCnt="0"/>
      <dgm:spPr/>
    </dgm:pt>
    <dgm:pt modelId="{7C60D349-6B68-48F9-9B4B-0629EC72915A}" type="pres">
      <dgm:prSet presAssocID="{FC43B970-3FC6-4316-90DE-BAF2085F59F2}" presName="level1Shape" presStyleLbl="node0" presStyleIdx="0" presStyleCnt="1" custScaleX="131302" custScaleY="149096">
        <dgm:presLayoutVars>
          <dgm:chPref val="3"/>
        </dgm:presLayoutVars>
      </dgm:prSet>
      <dgm:spPr/>
    </dgm:pt>
    <dgm:pt modelId="{A503946F-CFE3-465E-B3CC-70C50C44C7D6}" type="pres">
      <dgm:prSet presAssocID="{FC43B970-3FC6-4316-90DE-BAF2085F59F2}" presName="hierChild2" presStyleCnt="0"/>
      <dgm:spPr/>
    </dgm:pt>
    <dgm:pt modelId="{DAB55A9A-5C0E-4164-B7EB-6DF0B73A5C51}" type="pres">
      <dgm:prSet presAssocID="{875971E3-99A1-48D6-B22E-FDBFA8D505FE}" presName="Name19" presStyleLbl="parChTrans1D2" presStyleIdx="0" presStyleCnt="3"/>
      <dgm:spPr/>
    </dgm:pt>
    <dgm:pt modelId="{75AB6F5D-2180-411D-A23A-357340F318C6}" type="pres">
      <dgm:prSet presAssocID="{0A9B53F3-A700-4F86-9936-105F7EC30B6A}" presName="Name21" presStyleCnt="0"/>
      <dgm:spPr/>
    </dgm:pt>
    <dgm:pt modelId="{28755FAC-A538-4A3F-B492-2B71B36E6215}" type="pres">
      <dgm:prSet presAssocID="{0A9B53F3-A700-4F86-9936-105F7EC30B6A}" presName="level2Shape" presStyleLbl="node2" presStyleIdx="0" presStyleCnt="3" custScaleX="86895" custScaleY="86150"/>
      <dgm:spPr/>
    </dgm:pt>
    <dgm:pt modelId="{D69EF319-6994-47BB-92F6-4DFAA9FA7E74}" type="pres">
      <dgm:prSet presAssocID="{0A9B53F3-A700-4F86-9936-105F7EC30B6A}" presName="hierChild3" presStyleCnt="0"/>
      <dgm:spPr/>
    </dgm:pt>
    <dgm:pt modelId="{9FDFD3EC-E4C7-40F7-AE1A-01934851507C}" type="pres">
      <dgm:prSet presAssocID="{B6C433AC-06C1-459B-B37F-7B170B9BD313}" presName="Name19" presStyleLbl="parChTrans1D2" presStyleIdx="1" presStyleCnt="3"/>
      <dgm:spPr/>
    </dgm:pt>
    <dgm:pt modelId="{806285C8-F235-4DB5-B1F3-1F81CC6F404D}" type="pres">
      <dgm:prSet presAssocID="{DCD05207-B00F-4E26-ABC6-D4BCEEE801E5}" presName="Name21" presStyleCnt="0"/>
      <dgm:spPr/>
    </dgm:pt>
    <dgm:pt modelId="{B2841B2B-4149-4EA1-AF33-FE079134CCFC}" type="pres">
      <dgm:prSet presAssocID="{DCD05207-B00F-4E26-ABC6-D4BCEEE801E5}" presName="level2Shape" presStyleLbl="node2" presStyleIdx="1" presStyleCnt="3" custScaleX="131302" custScaleY="149096"/>
      <dgm:spPr/>
    </dgm:pt>
    <dgm:pt modelId="{2AD4703D-7CEF-448A-B59A-2887BEE44CBA}" type="pres">
      <dgm:prSet presAssocID="{DCD05207-B00F-4E26-ABC6-D4BCEEE801E5}" presName="hierChild3" presStyleCnt="0"/>
      <dgm:spPr/>
    </dgm:pt>
    <dgm:pt modelId="{AE432A9D-CD95-4BEC-9CAD-C1EE05124CEE}" type="pres">
      <dgm:prSet presAssocID="{7B857CD1-2BF6-471D-965E-733A9C9A9378}" presName="Name19" presStyleLbl="parChTrans1D2" presStyleIdx="2" presStyleCnt="3"/>
      <dgm:spPr/>
    </dgm:pt>
    <dgm:pt modelId="{D6FE0115-6F3C-441F-97E2-BCC404B7F810}" type="pres">
      <dgm:prSet presAssocID="{4EE26826-47EA-4377-B1E2-C44DE442EF2D}" presName="Name21" presStyleCnt="0"/>
      <dgm:spPr/>
    </dgm:pt>
    <dgm:pt modelId="{D77DE873-8D0A-48E7-AB85-619FC82B9099}" type="pres">
      <dgm:prSet presAssocID="{4EE26826-47EA-4377-B1E2-C44DE442EF2D}" presName="level2Shape" presStyleLbl="node2" presStyleIdx="2" presStyleCnt="3" custScaleX="86895" custScaleY="86150"/>
      <dgm:spPr/>
    </dgm:pt>
    <dgm:pt modelId="{9EDAF561-E7C7-4F39-BA30-A892ED728008}" type="pres">
      <dgm:prSet presAssocID="{4EE26826-47EA-4377-B1E2-C44DE442EF2D}" presName="hierChild3" presStyleCnt="0"/>
      <dgm:spPr/>
    </dgm:pt>
    <dgm:pt modelId="{5D7FF3C7-D476-4D71-807F-57163617B0F5}" type="pres">
      <dgm:prSet presAssocID="{75D8A1A8-B3BC-46EC-B77B-DA292F72EF0A}" presName="bgShapesFlow" presStyleCnt="0"/>
      <dgm:spPr/>
    </dgm:pt>
  </dgm:ptLst>
  <dgm:cxnLst>
    <dgm:cxn modelId="{40A1B500-1205-47B8-AAF0-A5AE6C34FAFD}" srcId="{FC43B970-3FC6-4316-90DE-BAF2085F59F2}" destId="{4EE26826-47EA-4377-B1E2-C44DE442EF2D}" srcOrd="2" destOrd="0" parTransId="{7B857CD1-2BF6-471D-965E-733A9C9A9378}" sibTransId="{4422BD42-0062-4B99-BB14-BA88E4577095}"/>
    <dgm:cxn modelId="{44FB3F28-FBD0-455B-B0B7-2930B1E05064}" type="presOf" srcId="{75D8A1A8-B3BC-46EC-B77B-DA292F72EF0A}" destId="{D4A8F374-B727-4F78-8A9D-91BEA6ACB200}" srcOrd="0" destOrd="0" presId="urn:microsoft.com/office/officeart/2005/8/layout/hierarchy6"/>
    <dgm:cxn modelId="{FBF8EE34-8F6B-441A-97E6-0F0C6B9C7BC7}" type="presOf" srcId="{FC43B970-3FC6-4316-90DE-BAF2085F59F2}" destId="{7C60D349-6B68-48F9-9B4B-0629EC72915A}" srcOrd="0" destOrd="0" presId="urn:microsoft.com/office/officeart/2005/8/layout/hierarchy6"/>
    <dgm:cxn modelId="{3E200144-D508-47C0-9BE3-D1CAB723FECB}" type="presOf" srcId="{DCD05207-B00F-4E26-ABC6-D4BCEEE801E5}" destId="{B2841B2B-4149-4EA1-AF33-FE079134CCFC}" srcOrd="0" destOrd="0" presId="urn:microsoft.com/office/officeart/2005/8/layout/hierarchy6"/>
    <dgm:cxn modelId="{391A9D75-F19F-4B1C-8937-06D2885F20CE}" type="presOf" srcId="{0A9B53F3-A700-4F86-9936-105F7EC30B6A}" destId="{28755FAC-A538-4A3F-B492-2B71B36E6215}" srcOrd="0" destOrd="0" presId="urn:microsoft.com/office/officeart/2005/8/layout/hierarchy6"/>
    <dgm:cxn modelId="{1434B989-BE32-4937-9C8D-4EC1DD810C40}" type="presOf" srcId="{B6C433AC-06C1-459B-B37F-7B170B9BD313}" destId="{9FDFD3EC-E4C7-40F7-AE1A-01934851507C}" srcOrd="0" destOrd="0" presId="urn:microsoft.com/office/officeart/2005/8/layout/hierarchy6"/>
    <dgm:cxn modelId="{3A7FFB9A-00D8-4886-92D0-1682B648946C}" srcId="{FC43B970-3FC6-4316-90DE-BAF2085F59F2}" destId="{DCD05207-B00F-4E26-ABC6-D4BCEEE801E5}" srcOrd="1" destOrd="0" parTransId="{B6C433AC-06C1-459B-B37F-7B170B9BD313}" sibTransId="{6A6D68DF-5BC0-4F8E-9B1F-7CBA12B8F139}"/>
    <dgm:cxn modelId="{57C5EFBE-CD64-4515-A70D-368085BFE346}" type="presOf" srcId="{7B857CD1-2BF6-471D-965E-733A9C9A9378}" destId="{AE432A9D-CD95-4BEC-9CAD-C1EE05124CEE}" srcOrd="0" destOrd="0" presId="urn:microsoft.com/office/officeart/2005/8/layout/hierarchy6"/>
    <dgm:cxn modelId="{1324DEC2-78B6-4823-8D56-C19300CF15F1}" srcId="{75D8A1A8-B3BC-46EC-B77B-DA292F72EF0A}" destId="{FC43B970-3FC6-4316-90DE-BAF2085F59F2}" srcOrd="0" destOrd="0" parTransId="{783B0CB0-CE1B-4601-80BD-CD6B2CF28884}" sibTransId="{5BB9C370-4AA3-4FF7-BB0E-26B496A09210}"/>
    <dgm:cxn modelId="{6FE1BECA-618A-40A1-A784-D1E0866E93D6}" type="presOf" srcId="{875971E3-99A1-48D6-B22E-FDBFA8D505FE}" destId="{DAB55A9A-5C0E-4164-B7EB-6DF0B73A5C51}" srcOrd="0" destOrd="0" presId="urn:microsoft.com/office/officeart/2005/8/layout/hierarchy6"/>
    <dgm:cxn modelId="{2A92DAEE-B91D-496B-B022-5D5DB74ACE71}" srcId="{FC43B970-3FC6-4316-90DE-BAF2085F59F2}" destId="{0A9B53F3-A700-4F86-9936-105F7EC30B6A}" srcOrd="0" destOrd="0" parTransId="{875971E3-99A1-48D6-B22E-FDBFA8D505FE}" sibTransId="{E2DD2CF8-62CB-4F23-88FC-C407590EA7FF}"/>
    <dgm:cxn modelId="{174A5BF9-1901-46D7-A2DC-A2F028EFCE09}" type="presOf" srcId="{4EE26826-47EA-4377-B1E2-C44DE442EF2D}" destId="{D77DE873-8D0A-48E7-AB85-619FC82B9099}" srcOrd="0" destOrd="0" presId="urn:microsoft.com/office/officeart/2005/8/layout/hierarchy6"/>
    <dgm:cxn modelId="{75958B7B-DA9E-4DD2-9B75-39AB3843FA66}" type="presParOf" srcId="{D4A8F374-B727-4F78-8A9D-91BEA6ACB200}" destId="{3497CDCA-4F86-41E3-9228-FC15EA0510C2}" srcOrd="0" destOrd="0" presId="urn:microsoft.com/office/officeart/2005/8/layout/hierarchy6"/>
    <dgm:cxn modelId="{F9AF3988-3ABC-467D-A31E-3003E38C67E7}" type="presParOf" srcId="{3497CDCA-4F86-41E3-9228-FC15EA0510C2}" destId="{39A525A4-E344-4AA6-8356-421EA6B0495B}" srcOrd="0" destOrd="0" presId="urn:microsoft.com/office/officeart/2005/8/layout/hierarchy6"/>
    <dgm:cxn modelId="{B6D2C690-E1B9-4740-8343-A535024D57EF}" type="presParOf" srcId="{39A525A4-E344-4AA6-8356-421EA6B0495B}" destId="{997D8DBB-BAB4-4C78-A376-527F3549C614}" srcOrd="0" destOrd="0" presId="urn:microsoft.com/office/officeart/2005/8/layout/hierarchy6"/>
    <dgm:cxn modelId="{B1B9AF14-9E40-4065-9B18-F27C140C3987}" type="presParOf" srcId="{997D8DBB-BAB4-4C78-A376-527F3549C614}" destId="{7C60D349-6B68-48F9-9B4B-0629EC72915A}" srcOrd="0" destOrd="0" presId="urn:microsoft.com/office/officeart/2005/8/layout/hierarchy6"/>
    <dgm:cxn modelId="{01574392-F831-4616-B3DD-D810B8FB005A}" type="presParOf" srcId="{997D8DBB-BAB4-4C78-A376-527F3549C614}" destId="{A503946F-CFE3-465E-B3CC-70C50C44C7D6}" srcOrd="1" destOrd="0" presId="urn:microsoft.com/office/officeart/2005/8/layout/hierarchy6"/>
    <dgm:cxn modelId="{67006BF2-BE16-455D-BA7F-B2E0606A97F7}" type="presParOf" srcId="{A503946F-CFE3-465E-B3CC-70C50C44C7D6}" destId="{DAB55A9A-5C0E-4164-B7EB-6DF0B73A5C51}" srcOrd="0" destOrd="0" presId="urn:microsoft.com/office/officeart/2005/8/layout/hierarchy6"/>
    <dgm:cxn modelId="{71323F9C-F468-4850-A241-C4ED67DB4923}" type="presParOf" srcId="{A503946F-CFE3-465E-B3CC-70C50C44C7D6}" destId="{75AB6F5D-2180-411D-A23A-357340F318C6}" srcOrd="1" destOrd="0" presId="urn:microsoft.com/office/officeart/2005/8/layout/hierarchy6"/>
    <dgm:cxn modelId="{9A658673-55A9-4471-84A5-951B821138F4}" type="presParOf" srcId="{75AB6F5D-2180-411D-A23A-357340F318C6}" destId="{28755FAC-A538-4A3F-B492-2B71B36E6215}" srcOrd="0" destOrd="0" presId="urn:microsoft.com/office/officeart/2005/8/layout/hierarchy6"/>
    <dgm:cxn modelId="{812E9833-30D1-4732-A0A5-B9E67A37E6C5}" type="presParOf" srcId="{75AB6F5D-2180-411D-A23A-357340F318C6}" destId="{D69EF319-6994-47BB-92F6-4DFAA9FA7E74}" srcOrd="1" destOrd="0" presId="urn:microsoft.com/office/officeart/2005/8/layout/hierarchy6"/>
    <dgm:cxn modelId="{4798C58C-8233-4AA4-A99B-65C22F888ABD}" type="presParOf" srcId="{A503946F-CFE3-465E-B3CC-70C50C44C7D6}" destId="{9FDFD3EC-E4C7-40F7-AE1A-01934851507C}" srcOrd="2" destOrd="0" presId="urn:microsoft.com/office/officeart/2005/8/layout/hierarchy6"/>
    <dgm:cxn modelId="{37A1C52B-8145-4A32-A01B-2DF570961C6B}" type="presParOf" srcId="{A503946F-CFE3-465E-B3CC-70C50C44C7D6}" destId="{806285C8-F235-4DB5-B1F3-1F81CC6F404D}" srcOrd="3" destOrd="0" presId="urn:microsoft.com/office/officeart/2005/8/layout/hierarchy6"/>
    <dgm:cxn modelId="{1824D501-07CB-41EC-9927-1488B1B30989}" type="presParOf" srcId="{806285C8-F235-4DB5-B1F3-1F81CC6F404D}" destId="{B2841B2B-4149-4EA1-AF33-FE079134CCFC}" srcOrd="0" destOrd="0" presId="urn:microsoft.com/office/officeart/2005/8/layout/hierarchy6"/>
    <dgm:cxn modelId="{496DA0EA-06B9-47D0-AB38-C97F007E493B}" type="presParOf" srcId="{806285C8-F235-4DB5-B1F3-1F81CC6F404D}" destId="{2AD4703D-7CEF-448A-B59A-2887BEE44CBA}" srcOrd="1" destOrd="0" presId="urn:microsoft.com/office/officeart/2005/8/layout/hierarchy6"/>
    <dgm:cxn modelId="{7C3EAF03-F6F8-4B4A-BE9B-408B8BAEE6A2}" type="presParOf" srcId="{A503946F-CFE3-465E-B3CC-70C50C44C7D6}" destId="{AE432A9D-CD95-4BEC-9CAD-C1EE05124CEE}" srcOrd="4" destOrd="0" presId="urn:microsoft.com/office/officeart/2005/8/layout/hierarchy6"/>
    <dgm:cxn modelId="{570C2A7D-D18C-4214-8D7F-FF5CE5442507}" type="presParOf" srcId="{A503946F-CFE3-465E-B3CC-70C50C44C7D6}" destId="{D6FE0115-6F3C-441F-97E2-BCC404B7F810}" srcOrd="5" destOrd="0" presId="urn:microsoft.com/office/officeart/2005/8/layout/hierarchy6"/>
    <dgm:cxn modelId="{8B832F75-8A94-480D-B545-5A5A56547076}" type="presParOf" srcId="{D6FE0115-6F3C-441F-97E2-BCC404B7F810}" destId="{D77DE873-8D0A-48E7-AB85-619FC82B9099}" srcOrd="0" destOrd="0" presId="urn:microsoft.com/office/officeart/2005/8/layout/hierarchy6"/>
    <dgm:cxn modelId="{4FA248EF-A3F0-49DD-8EF5-0C42E72779B8}" type="presParOf" srcId="{D6FE0115-6F3C-441F-97E2-BCC404B7F810}" destId="{9EDAF561-E7C7-4F39-BA30-A892ED728008}" srcOrd="1" destOrd="0" presId="urn:microsoft.com/office/officeart/2005/8/layout/hierarchy6"/>
    <dgm:cxn modelId="{3FCB59B5-2E7B-4D10-B782-5AA37D92511A}" type="presParOf" srcId="{D4A8F374-B727-4F78-8A9D-91BEA6ACB200}" destId="{5D7FF3C7-D476-4D71-807F-57163617B0F5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75D8A1A8-B3BC-46EC-B77B-DA292F72EF0A}" type="doc">
      <dgm:prSet loTypeId="urn:microsoft.com/office/officeart/2005/8/layout/hierarchy6" loCatId="hierarchy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C43B970-3FC6-4316-90DE-BAF2085F59F2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供应链服务器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3B0CB0-CE1B-4601-80BD-CD6B2CF28884}" type="parTrans" cxnId="{1324DEC2-78B6-4823-8D56-C19300CF15F1}">
      <dgm:prSet/>
      <dgm:spPr/>
      <dgm:t>
        <a:bodyPr/>
        <a:lstStyle/>
        <a:p>
          <a:endParaRPr lang="en-US" sz="1400"/>
        </a:p>
      </dgm:t>
    </dgm:pt>
    <dgm:pt modelId="{5BB9C370-4AA3-4FF7-BB0E-26B496A09210}" type="sibTrans" cxnId="{1324DEC2-78B6-4823-8D56-C19300CF15F1}">
      <dgm:prSet/>
      <dgm:spPr/>
      <dgm:t>
        <a:bodyPr/>
        <a:lstStyle/>
        <a:p>
          <a:endParaRPr lang="en-US" sz="1400"/>
        </a:p>
      </dgm:t>
    </dgm:pt>
    <dgm:pt modelId="{0A9B53F3-A700-4F86-9936-105F7EC30B6A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福建</a:t>
          </a:r>
          <a:b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75971E3-99A1-48D6-B22E-FDBFA8D505FE}" type="parTrans" cxnId="{2A92DAEE-B91D-496B-B022-5D5DB74ACE7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DD2CF8-62CB-4F23-88FC-C407590EA7FF}" type="sibTrans" cxnId="{2A92DAEE-B91D-496B-B022-5D5DB74ACE71}">
      <dgm:prSet/>
      <dgm:spPr/>
      <dgm:t>
        <a:bodyPr/>
        <a:lstStyle/>
        <a:p>
          <a:endParaRPr lang="en-US" sz="1400"/>
        </a:p>
      </dgm:t>
    </dgm:pt>
    <dgm:pt modelId="{DCD05207-B00F-4E26-ABC6-D4BCEEE801E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江西</a:t>
          </a:r>
          <a:b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C433AC-06C1-459B-B37F-7B170B9BD313}" type="parTrans" cxnId="{3A7FFB9A-00D8-4886-92D0-1682B648946C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A6D68DF-5BC0-4F8E-9B1F-7CBA12B8F139}" type="sibTrans" cxnId="{3A7FFB9A-00D8-4886-92D0-1682B648946C}">
      <dgm:prSet/>
      <dgm:spPr/>
      <dgm:t>
        <a:bodyPr/>
        <a:lstStyle/>
        <a:p>
          <a:endParaRPr lang="en-US" sz="1400"/>
        </a:p>
      </dgm:t>
    </dgm:pt>
    <dgm:pt modelId="{4EE26826-47EA-4377-B1E2-C44DE442EF2D}">
      <dgm:prSet phldrT="[Text]" custT="1"/>
      <dgm:spPr/>
      <dgm:t>
        <a:bodyPr/>
        <a:lstStyle/>
        <a:p>
          <a:r>
            <a:rPr 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</a:p>
      </dgm:t>
    </dgm:pt>
    <dgm:pt modelId="{7B857CD1-2BF6-471D-965E-733A9C9A9378}" type="parTrans" cxnId="{40A1B500-1205-47B8-AAF0-A5AE6C34FAFD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22BD42-0062-4B99-BB14-BA88E4577095}" type="sibTrans" cxnId="{40A1B500-1205-47B8-AAF0-A5AE6C34FAFD}">
      <dgm:prSet/>
      <dgm:spPr/>
      <dgm:t>
        <a:bodyPr/>
        <a:lstStyle/>
        <a:p>
          <a:endParaRPr lang="en-US" sz="1400"/>
        </a:p>
      </dgm:t>
    </dgm:pt>
    <dgm:pt modelId="{4931297F-655E-4CFC-A38B-8C3C4BBE9212}" type="pres">
      <dgm:prSet presAssocID="{75D8A1A8-B3BC-46EC-B77B-DA292F72EF0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D0092FD-7E07-4DC3-B8D0-3D05614EAE73}" type="pres">
      <dgm:prSet presAssocID="{75D8A1A8-B3BC-46EC-B77B-DA292F72EF0A}" presName="hierFlow" presStyleCnt="0"/>
      <dgm:spPr/>
    </dgm:pt>
    <dgm:pt modelId="{EC880A70-4638-49F5-9CE1-935B05E991D8}" type="pres">
      <dgm:prSet presAssocID="{75D8A1A8-B3BC-46EC-B77B-DA292F72EF0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28B8063-CEA3-4A47-A9F8-57FBCDFEEB20}" type="pres">
      <dgm:prSet presAssocID="{FC43B970-3FC6-4316-90DE-BAF2085F59F2}" presName="Name14" presStyleCnt="0"/>
      <dgm:spPr/>
    </dgm:pt>
    <dgm:pt modelId="{76F48604-E5AC-4A2C-B6DD-635153620CE3}" type="pres">
      <dgm:prSet presAssocID="{FC43B970-3FC6-4316-90DE-BAF2085F59F2}" presName="level1Shape" presStyleLbl="node0" presStyleIdx="0" presStyleCnt="1" custScaleX="118324" custScaleY="145589">
        <dgm:presLayoutVars>
          <dgm:chPref val="3"/>
        </dgm:presLayoutVars>
      </dgm:prSet>
      <dgm:spPr/>
    </dgm:pt>
    <dgm:pt modelId="{A41C1F6F-2323-4CA1-B758-73DF0BCAB218}" type="pres">
      <dgm:prSet presAssocID="{FC43B970-3FC6-4316-90DE-BAF2085F59F2}" presName="hierChild2" presStyleCnt="0"/>
      <dgm:spPr/>
    </dgm:pt>
    <dgm:pt modelId="{11978599-3B40-43F4-A675-E56C9548AE81}" type="pres">
      <dgm:prSet presAssocID="{875971E3-99A1-48D6-B22E-FDBFA8D505FE}" presName="Name19" presStyleLbl="parChTrans1D2" presStyleIdx="0" presStyleCnt="3"/>
      <dgm:spPr/>
    </dgm:pt>
    <dgm:pt modelId="{F635DBCA-F847-4CEE-A4F6-37C42124032C}" type="pres">
      <dgm:prSet presAssocID="{0A9B53F3-A700-4F86-9936-105F7EC30B6A}" presName="Name21" presStyleCnt="0"/>
      <dgm:spPr/>
    </dgm:pt>
    <dgm:pt modelId="{422FE850-3EA8-4068-9434-72409E145C1D}" type="pres">
      <dgm:prSet presAssocID="{0A9B53F3-A700-4F86-9936-105F7EC30B6A}" presName="level2Shape" presStyleLbl="node2" presStyleIdx="0" presStyleCnt="3" custScaleY="128576"/>
      <dgm:spPr/>
    </dgm:pt>
    <dgm:pt modelId="{5F483593-76BE-47A1-907E-5DD70DC5CF89}" type="pres">
      <dgm:prSet presAssocID="{0A9B53F3-A700-4F86-9936-105F7EC30B6A}" presName="hierChild3" presStyleCnt="0"/>
      <dgm:spPr/>
    </dgm:pt>
    <dgm:pt modelId="{067778A0-147F-49AF-B45E-B3386ADFDE2B}" type="pres">
      <dgm:prSet presAssocID="{B6C433AC-06C1-459B-B37F-7B170B9BD313}" presName="Name19" presStyleLbl="parChTrans1D2" presStyleIdx="1" presStyleCnt="3"/>
      <dgm:spPr/>
    </dgm:pt>
    <dgm:pt modelId="{58384B15-85A9-4C93-9CC2-66F00AB1CE94}" type="pres">
      <dgm:prSet presAssocID="{DCD05207-B00F-4E26-ABC6-D4BCEEE801E5}" presName="Name21" presStyleCnt="0"/>
      <dgm:spPr/>
    </dgm:pt>
    <dgm:pt modelId="{482D2D82-A708-4303-9197-6B0C7753873F}" type="pres">
      <dgm:prSet presAssocID="{DCD05207-B00F-4E26-ABC6-D4BCEEE801E5}" presName="level2Shape" presStyleLbl="node2" presStyleIdx="1" presStyleCnt="3" custScaleY="128576"/>
      <dgm:spPr/>
    </dgm:pt>
    <dgm:pt modelId="{D6F1E874-9F12-452B-86DA-88D991782BBF}" type="pres">
      <dgm:prSet presAssocID="{DCD05207-B00F-4E26-ABC6-D4BCEEE801E5}" presName="hierChild3" presStyleCnt="0"/>
      <dgm:spPr/>
    </dgm:pt>
    <dgm:pt modelId="{922CA68A-AC04-49FD-8E9A-7120B7E7B550}" type="pres">
      <dgm:prSet presAssocID="{7B857CD1-2BF6-471D-965E-733A9C9A9378}" presName="Name19" presStyleLbl="parChTrans1D2" presStyleIdx="2" presStyleCnt="3"/>
      <dgm:spPr/>
    </dgm:pt>
    <dgm:pt modelId="{CF968769-D748-4569-B557-9FA5428C3E50}" type="pres">
      <dgm:prSet presAssocID="{4EE26826-47EA-4377-B1E2-C44DE442EF2D}" presName="Name21" presStyleCnt="0"/>
      <dgm:spPr/>
    </dgm:pt>
    <dgm:pt modelId="{8F07BDAB-9B21-4E59-A2B1-0EB20E768719}" type="pres">
      <dgm:prSet presAssocID="{4EE26826-47EA-4377-B1E2-C44DE442EF2D}" presName="level2Shape" presStyleLbl="node2" presStyleIdx="2" presStyleCnt="3" custScaleY="128576"/>
      <dgm:spPr/>
    </dgm:pt>
    <dgm:pt modelId="{429DFBCE-675D-436B-9E91-19BB9A9B0CDB}" type="pres">
      <dgm:prSet presAssocID="{4EE26826-47EA-4377-B1E2-C44DE442EF2D}" presName="hierChild3" presStyleCnt="0"/>
      <dgm:spPr/>
    </dgm:pt>
    <dgm:pt modelId="{CDCF1CB0-35D1-48D6-9EED-7D2D99D41CEC}" type="pres">
      <dgm:prSet presAssocID="{75D8A1A8-B3BC-46EC-B77B-DA292F72EF0A}" presName="bgShapesFlow" presStyleCnt="0"/>
      <dgm:spPr/>
    </dgm:pt>
  </dgm:ptLst>
  <dgm:cxnLst>
    <dgm:cxn modelId="{40A1B500-1205-47B8-AAF0-A5AE6C34FAFD}" srcId="{FC43B970-3FC6-4316-90DE-BAF2085F59F2}" destId="{4EE26826-47EA-4377-B1E2-C44DE442EF2D}" srcOrd="2" destOrd="0" parTransId="{7B857CD1-2BF6-471D-965E-733A9C9A9378}" sibTransId="{4422BD42-0062-4B99-BB14-BA88E4577095}"/>
    <dgm:cxn modelId="{70432920-C053-4E0F-BE24-8D901E55E769}" type="presOf" srcId="{75D8A1A8-B3BC-46EC-B77B-DA292F72EF0A}" destId="{4931297F-655E-4CFC-A38B-8C3C4BBE9212}" srcOrd="0" destOrd="0" presId="urn:microsoft.com/office/officeart/2005/8/layout/hierarchy6"/>
    <dgm:cxn modelId="{03CBB926-08C0-41E3-9538-82EF8EE4C238}" type="presOf" srcId="{4EE26826-47EA-4377-B1E2-C44DE442EF2D}" destId="{8F07BDAB-9B21-4E59-A2B1-0EB20E768719}" srcOrd="0" destOrd="0" presId="urn:microsoft.com/office/officeart/2005/8/layout/hierarchy6"/>
    <dgm:cxn modelId="{3543A582-1B10-41DC-AA73-E2566BB987E9}" type="presOf" srcId="{0A9B53F3-A700-4F86-9936-105F7EC30B6A}" destId="{422FE850-3EA8-4068-9434-72409E145C1D}" srcOrd="0" destOrd="0" presId="urn:microsoft.com/office/officeart/2005/8/layout/hierarchy6"/>
    <dgm:cxn modelId="{3A7FFB9A-00D8-4886-92D0-1682B648946C}" srcId="{FC43B970-3FC6-4316-90DE-BAF2085F59F2}" destId="{DCD05207-B00F-4E26-ABC6-D4BCEEE801E5}" srcOrd="1" destOrd="0" parTransId="{B6C433AC-06C1-459B-B37F-7B170B9BD313}" sibTransId="{6A6D68DF-5BC0-4F8E-9B1F-7CBA12B8F139}"/>
    <dgm:cxn modelId="{178D31AB-C870-41D8-90E3-C916DD9A3726}" type="presOf" srcId="{FC43B970-3FC6-4316-90DE-BAF2085F59F2}" destId="{76F48604-E5AC-4A2C-B6DD-635153620CE3}" srcOrd="0" destOrd="0" presId="urn:microsoft.com/office/officeart/2005/8/layout/hierarchy6"/>
    <dgm:cxn modelId="{F122D5B0-9377-43B3-ADB8-AF1D81878615}" type="presOf" srcId="{7B857CD1-2BF6-471D-965E-733A9C9A9378}" destId="{922CA68A-AC04-49FD-8E9A-7120B7E7B550}" srcOrd="0" destOrd="0" presId="urn:microsoft.com/office/officeart/2005/8/layout/hierarchy6"/>
    <dgm:cxn modelId="{1324DEC2-78B6-4823-8D56-C19300CF15F1}" srcId="{75D8A1A8-B3BC-46EC-B77B-DA292F72EF0A}" destId="{FC43B970-3FC6-4316-90DE-BAF2085F59F2}" srcOrd="0" destOrd="0" parTransId="{783B0CB0-CE1B-4601-80BD-CD6B2CF28884}" sibTransId="{5BB9C370-4AA3-4FF7-BB0E-26B496A09210}"/>
    <dgm:cxn modelId="{493968D8-B90A-443E-B8D4-5323F414F4B4}" type="presOf" srcId="{B6C433AC-06C1-459B-B37F-7B170B9BD313}" destId="{067778A0-147F-49AF-B45E-B3386ADFDE2B}" srcOrd="0" destOrd="0" presId="urn:microsoft.com/office/officeart/2005/8/layout/hierarchy6"/>
    <dgm:cxn modelId="{2A92DAEE-B91D-496B-B022-5D5DB74ACE71}" srcId="{FC43B970-3FC6-4316-90DE-BAF2085F59F2}" destId="{0A9B53F3-A700-4F86-9936-105F7EC30B6A}" srcOrd="0" destOrd="0" parTransId="{875971E3-99A1-48D6-B22E-FDBFA8D505FE}" sibTransId="{E2DD2CF8-62CB-4F23-88FC-C407590EA7FF}"/>
    <dgm:cxn modelId="{0FD4ADF3-BF0B-46EC-A63A-709614C261CC}" type="presOf" srcId="{875971E3-99A1-48D6-B22E-FDBFA8D505FE}" destId="{11978599-3B40-43F4-A675-E56C9548AE81}" srcOrd="0" destOrd="0" presId="urn:microsoft.com/office/officeart/2005/8/layout/hierarchy6"/>
    <dgm:cxn modelId="{AF2C3CFE-D2F4-4341-B7AE-2DF2C4F60352}" type="presOf" srcId="{DCD05207-B00F-4E26-ABC6-D4BCEEE801E5}" destId="{482D2D82-A708-4303-9197-6B0C7753873F}" srcOrd="0" destOrd="0" presId="urn:microsoft.com/office/officeart/2005/8/layout/hierarchy6"/>
    <dgm:cxn modelId="{7C0D14FD-86B0-4B01-8F98-83545734E893}" type="presParOf" srcId="{4931297F-655E-4CFC-A38B-8C3C4BBE9212}" destId="{ED0092FD-7E07-4DC3-B8D0-3D05614EAE73}" srcOrd="0" destOrd="0" presId="urn:microsoft.com/office/officeart/2005/8/layout/hierarchy6"/>
    <dgm:cxn modelId="{8A54F6BD-F153-4DC6-9EFF-8402DE51AABD}" type="presParOf" srcId="{ED0092FD-7E07-4DC3-B8D0-3D05614EAE73}" destId="{EC880A70-4638-49F5-9CE1-935B05E991D8}" srcOrd="0" destOrd="0" presId="urn:microsoft.com/office/officeart/2005/8/layout/hierarchy6"/>
    <dgm:cxn modelId="{CCC99515-ADA7-4221-BFAD-EEA1FA803C32}" type="presParOf" srcId="{EC880A70-4638-49F5-9CE1-935B05E991D8}" destId="{E28B8063-CEA3-4A47-A9F8-57FBCDFEEB20}" srcOrd="0" destOrd="0" presId="urn:microsoft.com/office/officeart/2005/8/layout/hierarchy6"/>
    <dgm:cxn modelId="{EF8D77F9-667A-40A4-B726-94B59DB5BC51}" type="presParOf" srcId="{E28B8063-CEA3-4A47-A9F8-57FBCDFEEB20}" destId="{76F48604-E5AC-4A2C-B6DD-635153620CE3}" srcOrd="0" destOrd="0" presId="urn:microsoft.com/office/officeart/2005/8/layout/hierarchy6"/>
    <dgm:cxn modelId="{1D499C04-F5F7-4A8D-A1DC-02425CCF9D2C}" type="presParOf" srcId="{E28B8063-CEA3-4A47-A9F8-57FBCDFEEB20}" destId="{A41C1F6F-2323-4CA1-B758-73DF0BCAB218}" srcOrd="1" destOrd="0" presId="urn:microsoft.com/office/officeart/2005/8/layout/hierarchy6"/>
    <dgm:cxn modelId="{F874F015-D646-4CBA-936C-8297287DE2CF}" type="presParOf" srcId="{A41C1F6F-2323-4CA1-B758-73DF0BCAB218}" destId="{11978599-3B40-43F4-A675-E56C9548AE81}" srcOrd="0" destOrd="0" presId="urn:microsoft.com/office/officeart/2005/8/layout/hierarchy6"/>
    <dgm:cxn modelId="{0DE9320F-2A18-45A1-BB15-1AAF0F49105D}" type="presParOf" srcId="{A41C1F6F-2323-4CA1-B758-73DF0BCAB218}" destId="{F635DBCA-F847-4CEE-A4F6-37C42124032C}" srcOrd="1" destOrd="0" presId="urn:microsoft.com/office/officeart/2005/8/layout/hierarchy6"/>
    <dgm:cxn modelId="{A328AF2B-7E44-4EE0-9926-B0D28898D566}" type="presParOf" srcId="{F635DBCA-F847-4CEE-A4F6-37C42124032C}" destId="{422FE850-3EA8-4068-9434-72409E145C1D}" srcOrd="0" destOrd="0" presId="urn:microsoft.com/office/officeart/2005/8/layout/hierarchy6"/>
    <dgm:cxn modelId="{5C464FBE-0709-46AA-8EA7-F6476DC505D7}" type="presParOf" srcId="{F635DBCA-F847-4CEE-A4F6-37C42124032C}" destId="{5F483593-76BE-47A1-907E-5DD70DC5CF89}" srcOrd="1" destOrd="0" presId="urn:microsoft.com/office/officeart/2005/8/layout/hierarchy6"/>
    <dgm:cxn modelId="{8D9E06DD-F011-49D6-8B7D-CAD68B945CBB}" type="presParOf" srcId="{A41C1F6F-2323-4CA1-B758-73DF0BCAB218}" destId="{067778A0-147F-49AF-B45E-B3386ADFDE2B}" srcOrd="2" destOrd="0" presId="urn:microsoft.com/office/officeart/2005/8/layout/hierarchy6"/>
    <dgm:cxn modelId="{99333CB0-62F9-4CEA-9B80-386448C7BA3D}" type="presParOf" srcId="{A41C1F6F-2323-4CA1-B758-73DF0BCAB218}" destId="{58384B15-85A9-4C93-9CC2-66F00AB1CE94}" srcOrd="3" destOrd="0" presId="urn:microsoft.com/office/officeart/2005/8/layout/hierarchy6"/>
    <dgm:cxn modelId="{3D68D45D-67D9-44BE-B453-1D6CA8815916}" type="presParOf" srcId="{58384B15-85A9-4C93-9CC2-66F00AB1CE94}" destId="{482D2D82-A708-4303-9197-6B0C7753873F}" srcOrd="0" destOrd="0" presId="urn:microsoft.com/office/officeart/2005/8/layout/hierarchy6"/>
    <dgm:cxn modelId="{1AACB681-65A5-4F9D-8F5D-3219C80DBC39}" type="presParOf" srcId="{58384B15-85A9-4C93-9CC2-66F00AB1CE94}" destId="{D6F1E874-9F12-452B-86DA-88D991782BBF}" srcOrd="1" destOrd="0" presId="urn:microsoft.com/office/officeart/2005/8/layout/hierarchy6"/>
    <dgm:cxn modelId="{5A264427-6F9C-4A03-96DF-B1C20BDE9D22}" type="presParOf" srcId="{A41C1F6F-2323-4CA1-B758-73DF0BCAB218}" destId="{922CA68A-AC04-49FD-8E9A-7120B7E7B550}" srcOrd="4" destOrd="0" presId="urn:microsoft.com/office/officeart/2005/8/layout/hierarchy6"/>
    <dgm:cxn modelId="{1DC7F902-4CD9-4A4E-B059-C5F7F56BE7B7}" type="presParOf" srcId="{A41C1F6F-2323-4CA1-B758-73DF0BCAB218}" destId="{CF968769-D748-4569-B557-9FA5428C3E50}" srcOrd="5" destOrd="0" presId="urn:microsoft.com/office/officeart/2005/8/layout/hierarchy6"/>
    <dgm:cxn modelId="{CDAEC6C4-7750-4EC7-ACB5-AC07F40C3E37}" type="presParOf" srcId="{CF968769-D748-4569-B557-9FA5428C3E50}" destId="{8F07BDAB-9B21-4E59-A2B1-0EB20E768719}" srcOrd="0" destOrd="0" presId="urn:microsoft.com/office/officeart/2005/8/layout/hierarchy6"/>
    <dgm:cxn modelId="{5BB1632B-2F39-414A-8765-DCCEC79D53C0}" type="presParOf" srcId="{CF968769-D748-4569-B557-9FA5428C3E50}" destId="{429DFBCE-675D-436B-9E91-19BB9A9B0CDB}" srcOrd="1" destOrd="0" presId="urn:microsoft.com/office/officeart/2005/8/layout/hierarchy6"/>
    <dgm:cxn modelId="{E3CEFC00-6305-46D3-9467-560ECC2896DD}" type="presParOf" srcId="{4931297F-655E-4CFC-A38B-8C3C4BBE9212}" destId="{CDCF1CB0-35D1-48D6-9EED-7D2D99D41CE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75D8A1A8-B3BC-46EC-B77B-DA292F72EF0A}" type="doc">
      <dgm:prSet loTypeId="urn:microsoft.com/office/officeart/2005/8/layout/hierarchy6" loCatId="hierarchy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C43B970-3FC6-4316-90DE-BAF2085F59F2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供应链服务器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3B0CB0-CE1B-4601-80BD-CD6B2CF28884}" type="parTrans" cxnId="{1324DEC2-78B6-4823-8D56-C19300CF15F1}">
      <dgm:prSet/>
      <dgm:spPr/>
      <dgm:t>
        <a:bodyPr/>
        <a:lstStyle/>
        <a:p>
          <a:endParaRPr lang="en-US" sz="1400"/>
        </a:p>
      </dgm:t>
    </dgm:pt>
    <dgm:pt modelId="{5BB9C370-4AA3-4FF7-BB0E-26B496A09210}" type="sibTrans" cxnId="{1324DEC2-78B6-4823-8D56-C19300CF15F1}">
      <dgm:prSet/>
      <dgm:spPr/>
      <dgm:t>
        <a:bodyPr/>
        <a:lstStyle/>
        <a:p>
          <a:endParaRPr lang="en-US" sz="1400"/>
        </a:p>
      </dgm:t>
    </dgm:pt>
    <dgm:pt modelId="{0A9B53F3-A700-4F86-9936-105F7EC30B6A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华东</a:t>
          </a:r>
          <a:b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75971E3-99A1-48D6-B22E-FDBFA8D505FE}" type="parTrans" cxnId="{2A92DAEE-B91D-496B-B022-5D5DB74ACE7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DD2CF8-62CB-4F23-88FC-C407590EA7FF}" type="sibTrans" cxnId="{2A92DAEE-B91D-496B-B022-5D5DB74ACE71}">
      <dgm:prSet/>
      <dgm:spPr/>
      <dgm:t>
        <a:bodyPr/>
        <a:lstStyle/>
        <a:p>
          <a:endParaRPr lang="en-US" sz="1400"/>
        </a:p>
      </dgm:t>
    </dgm:pt>
    <dgm:pt modelId="{DCD05207-B00F-4E26-ABC6-D4BCEEE801E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华北</a:t>
          </a:r>
          <a:b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C433AC-06C1-459B-B37F-7B170B9BD313}" type="parTrans" cxnId="{3A7FFB9A-00D8-4886-92D0-1682B648946C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A6D68DF-5BC0-4F8E-9B1F-7CBA12B8F139}" type="sibTrans" cxnId="{3A7FFB9A-00D8-4886-92D0-1682B648946C}">
      <dgm:prSet/>
      <dgm:spPr/>
      <dgm:t>
        <a:bodyPr/>
        <a:lstStyle/>
        <a:p>
          <a:endParaRPr lang="en-US" sz="1400"/>
        </a:p>
      </dgm:t>
    </dgm:pt>
    <dgm:pt modelId="{4EE26826-47EA-4377-B1E2-C44DE442EF2D}">
      <dgm:prSet phldrT="[Text]" custT="1"/>
      <dgm:spPr/>
      <dgm:t>
        <a:bodyPr/>
        <a:lstStyle/>
        <a:p>
          <a:r>
            <a:rPr 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</a:p>
      </dgm:t>
    </dgm:pt>
    <dgm:pt modelId="{7B857CD1-2BF6-471D-965E-733A9C9A9378}" type="parTrans" cxnId="{40A1B500-1205-47B8-AAF0-A5AE6C34FAFD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22BD42-0062-4B99-BB14-BA88E4577095}" type="sibTrans" cxnId="{40A1B500-1205-47B8-AAF0-A5AE6C34FAFD}">
      <dgm:prSet/>
      <dgm:spPr/>
      <dgm:t>
        <a:bodyPr/>
        <a:lstStyle/>
        <a:p>
          <a:endParaRPr lang="en-US" sz="1400"/>
        </a:p>
      </dgm:t>
    </dgm:pt>
    <dgm:pt modelId="{4931297F-655E-4CFC-A38B-8C3C4BBE9212}" type="pres">
      <dgm:prSet presAssocID="{75D8A1A8-B3BC-46EC-B77B-DA292F72EF0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D0092FD-7E07-4DC3-B8D0-3D05614EAE73}" type="pres">
      <dgm:prSet presAssocID="{75D8A1A8-B3BC-46EC-B77B-DA292F72EF0A}" presName="hierFlow" presStyleCnt="0"/>
      <dgm:spPr/>
    </dgm:pt>
    <dgm:pt modelId="{EC880A70-4638-49F5-9CE1-935B05E991D8}" type="pres">
      <dgm:prSet presAssocID="{75D8A1A8-B3BC-46EC-B77B-DA292F72EF0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28B8063-CEA3-4A47-A9F8-57FBCDFEEB20}" type="pres">
      <dgm:prSet presAssocID="{FC43B970-3FC6-4316-90DE-BAF2085F59F2}" presName="Name14" presStyleCnt="0"/>
      <dgm:spPr/>
    </dgm:pt>
    <dgm:pt modelId="{76F48604-E5AC-4A2C-B6DD-635153620CE3}" type="pres">
      <dgm:prSet presAssocID="{FC43B970-3FC6-4316-90DE-BAF2085F59F2}" presName="level1Shape" presStyleLbl="node0" presStyleIdx="0" presStyleCnt="1" custScaleX="118324" custScaleY="145589">
        <dgm:presLayoutVars>
          <dgm:chPref val="3"/>
        </dgm:presLayoutVars>
      </dgm:prSet>
      <dgm:spPr/>
    </dgm:pt>
    <dgm:pt modelId="{A41C1F6F-2323-4CA1-B758-73DF0BCAB218}" type="pres">
      <dgm:prSet presAssocID="{FC43B970-3FC6-4316-90DE-BAF2085F59F2}" presName="hierChild2" presStyleCnt="0"/>
      <dgm:spPr/>
    </dgm:pt>
    <dgm:pt modelId="{11978599-3B40-43F4-A675-E56C9548AE81}" type="pres">
      <dgm:prSet presAssocID="{875971E3-99A1-48D6-B22E-FDBFA8D505FE}" presName="Name19" presStyleLbl="parChTrans1D2" presStyleIdx="0" presStyleCnt="3"/>
      <dgm:spPr/>
    </dgm:pt>
    <dgm:pt modelId="{F635DBCA-F847-4CEE-A4F6-37C42124032C}" type="pres">
      <dgm:prSet presAssocID="{0A9B53F3-A700-4F86-9936-105F7EC30B6A}" presName="Name21" presStyleCnt="0"/>
      <dgm:spPr/>
    </dgm:pt>
    <dgm:pt modelId="{422FE850-3EA8-4068-9434-72409E145C1D}" type="pres">
      <dgm:prSet presAssocID="{0A9B53F3-A700-4F86-9936-105F7EC30B6A}" presName="level2Shape" presStyleLbl="node2" presStyleIdx="0" presStyleCnt="3" custScaleY="128576"/>
      <dgm:spPr/>
    </dgm:pt>
    <dgm:pt modelId="{5F483593-76BE-47A1-907E-5DD70DC5CF89}" type="pres">
      <dgm:prSet presAssocID="{0A9B53F3-A700-4F86-9936-105F7EC30B6A}" presName="hierChild3" presStyleCnt="0"/>
      <dgm:spPr/>
    </dgm:pt>
    <dgm:pt modelId="{067778A0-147F-49AF-B45E-B3386ADFDE2B}" type="pres">
      <dgm:prSet presAssocID="{B6C433AC-06C1-459B-B37F-7B170B9BD313}" presName="Name19" presStyleLbl="parChTrans1D2" presStyleIdx="1" presStyleCnt="3"/>
      <dgm:spPr/>
    </dgm:pt>
    <dgm:pt modelId="{58384B15-85A9-4C93-9CC2-66F00AB1CE94}" type="pres">
      <dgm:prSet presAssocID="{DCD05207-B00F-4E26-ABC6-D4BCEEE801E5}" presName="Name21" presStyleCnt="0"/>
      <dgm:spPr/>
    </dgm:pt>
    <dgm:pt modelId="{482D2D82-A708-4303-9197-6B0C7753873F}" type="pres">
      <dgm:prSet presAssocID="{DCD05207-B00F-4E26-ABC6-D4BCEEE801E5}" presName="level2Shape" presStyleLbl="node2" presStyleIdx="1" presStyleCnt="3" custScaleY="128576"/>
      <dgm:spPr/>
    </dgm:pt>
    <dgm:pt modelId="{D6F1E874-9F12-452B-86DA-88D991782BBF}" type="pres">
      <dgm:prSet presAssocID="{DCD05207-B00F-4E26-ABC6-D4BCEEE801E5}" presName="hierChild3" presStyleCnt="0"/>
      <dgm:spPr/>
    </dgm:pt>
    <dgm:pt modelId="{922CA68A-AC04-49FD-8E9A-7120B7E7B550}" type="pres">
      <dgm:prSet presAssocID="{7B857CD1-2BF6-471D-965E-733A9C9A9378}" presName="Name19" presStyleLbl="parChTrans1D2" presStyleIdx="2" presStyleCnt="3"/>
      <dgm:spPr/>
    </dgm:pt>
    <dgm:pt modelId="{CF968769-D748-4569-B557-9FA5428C3E50}" type="pres">
      <dgm:prSet presAssocID="{4EE26826-47EA-4377-B1E2-C44DE442EF2D}" presName="Name21" presStyleCnt="0"/>
      <dgm:spPr/>
    </dgm:pt>
    <dgm:pt modelId="{8F07BDAB-9B21-4E59-A2B1-0EB20E768719}" type="pres">
      <dgm:prSet presAssocID="{4EE26826-47EA-4377-B1E2-C44DE442EF2D}" presName="level2Shape" presStyleLbl="node2" presStyleIdx="2" presStyleCnt="3" custScaleY="128576"/>
      <dgm:spPr/>
    </dgm:pt>
    <dgm:pt modelId="{429DFBCE-675D-436B-9E91-19BB9A9B0CDB}" type="pres">
      <dgm:prSet presAssocID="{4EE26826-47EA-4377-B1E2-C44DE442EF2D}" presName="hierChild3" presStyleCnt="0"/>
      <dgm:spPr/>
    </dgm:pt>
    <dgm:pt modelId="{CDCF1CB0-35D1-48D6-9EED-7D2D99D41CEC}" type="pres">
      <dgm:prSet presAssocID="{75D8A1A8-B3BC-46EC-B77B-DA292F72EF0A}" presName="bgShapesFlow" presStyleCnt="0"/>
      <dgm:spPr/>
    </dgm:pt>
  </dgm:ptLst>
  <dgm:cxnLst>
    <dgm:cxn modelId="{40A1B500-1205-47B8-AAF0-A5AE6C34FAFD}" srcId="{FC43B970-3FC6-4316-90DE-BAF2085F59F2}" destId="{4EE26826-47EA-4377-B1E2-C44DE442EF2D}" srcOrd="2" destOrd="0" parTransId="{7B857CD1-2BF6-471D-965E-733A9C9A9378}" sibTransId="{4422BD42-0062-4B99-BB14-BA88E4577095}"/>
    <dgm:cxn modelId="{70432920-C053-4E0F-BE24-8D901E55E769}" type="presOf" srcId="{75D8A1A8-B3BC-46EC-B77B-DA292F72EF0A}" destId="{4931297F-655E-4CFC-A38B-8C3C4BBE9212}" srcOrd="0" destOrd="0" presId="urn:microsoft.com/office/officeart/2005/8/layout/hierarchy6"/>
    <dgm:cxn modelId="{03CBB926-08C0-41E3-9538-82EF8EE4C238}" type="presOf" srcId="{4EE26826-47EA-4377-B1E2-C44DE442EF2D}" destId="{8F07BDAB-9B21-4E59-A2B1-0EB20E768719}" srcOrd="0" destOrd="0" presId="urn:microsoft.com/office/officeart/2005/8/layout/hierarchy6"/>
    <dgm:cxn modelId="{3543A582-1B10-41DC-AA73-E2566BB987E9}" type="presOf" srcId="{0A9B53F3-A700-4F86-9936-105F7EC30B6A}" destId="{422FE850-3EA8-4068-9434-72409E145C1D}" srcOrd="0" destOrd="0" presId="urn:microsoft.com/office/officeart/2005/8/layout/hierarchy6"/>
    <dgm:cxn modelId="{3A7FFB9A-00D8-4886-92D0-1682B648946C}" srcId="{FC43B970-3FC6-4316-90DE-BAF2085F59F2}" destId="{DCD05207-B00F-4E26-ABC6-D4BCEEE801E5}" srcOrd="1" destOrd="0" parTransId="{B6C433AC-06C1-459B-B37F-7B170B9BD313}" sibTransId="{6A6D68DF-5BC0-4F8E-9B1F-7CBA12B8F139}"/>
    <dgm:cxn modelId="{178D31AB-C870-41D8-90E3-C916DD9A3726}" type="presOf" srcId="{FC43B970-3FC6-4316-90DE-BAF2085F59F2}" destId="{76F48604-E5AC-4A2C-B6DD-635153620CE3}" srcOrd="0" destOrd="0" presId="urn:microsoft.com/office/officeart/2005/8/layout/hierarchy6"/>
    <dgm:cxn modelId="{F122D5B0-9377-43B3-ADB8-AF1D81878615}" type="presOf" srcId="{7B857CD1-2BF6-471D-965E-733A9C9A9378}" destId="{922CA68A-AC04-49FD-8E9A-7120B7E7B550}" srcOrd="0" destOrd="0" presId="urn:microsoft.com/office/officeart/2005/8/layout/hierarchy6"/>
    <dgm:cxn modelId="{1324DEC2-78B6-4823-8D56-C19300CF15F1}" srcId="{75D8A1A8-B3BC-46EC-B77B-DA292F72EF0A}" destId="{FC43B970-3FC6-4316-90DE-BAF2085F59F2}" srcOrd="0" destOrd="0" parTransId="{783B0CB0-CE1B-4601-80BD-CD6B2CF28884}" sibTransId="{5BB9C370-4AA3-4FF7-BB0E-26B496A09210}"/>
    <dgm:cxn modelId="{493968D8-B90A-443E-B8D4-5323F414F4B4}" type="presOf" srcId="{B6C433AC-06C1-459B-B37F-7B170B9BD313}" destId="{067778A0-147F-49AF-B45E-B3386ADFDE2B}" srcOrd="0" destOrd="0" presId="urn:microsoft.com/office/officeart/2005/8/layout/hierarchy6"/>
    <dgm:cxn modelId="{2A92DAEE-B91D-496B-B022-5D5DB74ACE71}" srcId="{FC43B970-3FC6-4316-90DE-BAF2085F59F2}" destId="{0A9B53F3-A700-4F86-9936-105F7EC30B6A}" srcOrd="0" destOrd="0" parTransId="{875971E3-99A1-48D6-B22E-FDBFA8D505FE}" sibTransId="{E2DD2CF8-62CB-4F23-88FC-C407590EA7FF}"/>
    <dgm:cxn modelId="{0FD4ADF3-BF0B-46EC-A63A-709614C261CC}" type="presOf" srcId="{875971E3-99A1-48D6-B22E-FDBFA8D505FE}" destId="{11978599-3B40-43F4-A675-E56C9548AE81}" srcOrd="0" destOrd="0" presId="urn:microsoft.com/office/officeart/2005/8/layout/hierarchy6"/>
    <dgm:cxn modelId="{AF2C3CFE-D2F4-4341-B7AE-2DF2C4F60352}" type="presOf" srcId="{DCD05207-B00F-4E26-ABC6-D4BCEEE801E5}" destId="{482D2D82-A708-4303-9197-6B0C7753873F}" srcOrd="0" destOrd="0" presId="urn:microsoft.com/office/officeart/2005/8/layout/hierarchy6"/>
    <dgm:cxn modelId="{7C0D14FD-86B0-4B01-8F98-83545734E893}" type="presParOf" srcId="{4931297F-655E-4CFC-A38B-8C3C4BBE9212}" destId="{ED0092FD-7E07-4DC3-B8D0-3D05614EAE73}" srcOrd="0" destOrd="0" presId="urn:microsoft.com/office/officeart/2005/8/layout/hierarchy6"/>
    <dgm:cxn modelId="{8A54F6BD-F153-4DC6-9EFF-8402DE51AABD}" type="presParOf" srcId="{ED0092FD-7E07-4DC3-B8D0-3D05614EAE73}" destId="{EC880A70-4638-49F5-9CE1-935B05E991D8}" srcOrd="0" destOrd="0" presId="urn:microsoft.com/office/officeart/2005/8/layout/hierarchy6"/>
    <dgm:cxn modelId="{CCC99515-ADA7-4221-BFAD-EEA1FA803C32}" type="presParOf" srcId="{EC880A70-4638-49F5-9CE1-935B05E991D8}" destId="{E28B8063-CEA3-4A47-A9F8-57FBCDFEEB20}" srcOrd="0" destOrd="0" presId="urn:microsoft.com/office/officeart/2005/8/layout/hierarchy6"/>
    <dgm:cxn modelId="{EF8D77F9-667A-40A4-B726-94B59DB5BC51}" type="presParOf" srcId="{E28B8063-CEA3-4A47-A9F8-57FBCDFEEB20}" destId="{76F48604-E5AC-4A2C-B6DD-635153620CE3}" srcOrd="0" destOrd="0" presId="urn:microsoft.com/office/officeart/2005/8/layout/hierarchy6"/>
    <dgm:cxn modelId="{1D499C04-F5F7-4A8D-A1DC-02425CCF9D2C}" type="presParOf" srcId="{E28B8063-CEA3-4A47-A9F8-57FBCDFEEB20}" destId="{A41C1F6F-2323-4CA1-B758-73DF0BCAB218}" srcOrd="1" destOrd="0" presId="urn:microsoft.com/office/officeart/2005/8/layout/hierarchy6"/>
    <dgm:cxn modelId="{F874F015-D646-4CBA-936C-8297287DE2CF}" type="presParOf" srcId="{A41C1F6F-2323-4CA1-B758-73DF0BCAB218}" destId="{11978599-3B40-43F4-A675-E56C9548AE81}" srcOrd="0" destOrd="0" presId="urn:microsoft.com/office/officeart/2005/8/layout/hierarchy6"/>
    <dgm:cxn modelId="{0DE9320F-2A18-45A1-BB15-1AAF0F49105D}" type="presParOf" srcId="{A41C1F6F-2323-4CA1-B758-73DF0BCAB218}" destId="{F635DBCA-F847-4CEE-A4F6-37C42124032C}" srcOrd="1" destOrd="0" presId="urn:microsoft.com/office/officeart/2005/8/layout/hierarchy6"/>
    <dgm:cxn modelId="{A328AF2B-7E44-4EE0-9926-B0D28898D566}" type="presParOf" srcId="{F635DBCA-F847-4CEE-A4F6-37C42124032C}" destId="{422FE850-3EA8-4068-9434-72409E145C1D}" srcOrd="0" destOrd="0" presId="urn:microsoft.com/office/officeart/2005/8/layout/hierarchy6"/>
    <dgm:cxn modelId="{5C464FBE-0709-46AA-8EA7-F6476DC505D7}" type="presParOf" srcId="{F635DBCA-F847-4CEE-A4F6-37C42124032C}" destId="{5F483593-76BE-47A1-907E-5DD70DC5CF89}" srcOrd="1" destOrd="0" presId="urn:microsoft.com/office/officeart/2005/8/layout/hierarchy6"/>
    <dgm:cxn modelId="{8D9E06DD-F011-49D6-8B7D-CAD68B945CBB}" type="presParOf" srcId="{A41C1F6F-2323-4CA1-B758-73DF0BCAB218}" destId="{067778A0-147F-49AF-B45E-B3386ADFDE2B}" srcOrd="2" destOrd="0" presId="urn:microsoft.com/office/officeart/2005/8/layout/hierarchy6"/>
    <dgm:cxn modelId="{99333CB0-62F9-4CEA-9B80-386448C7BA3D}" type="presParOf" srcId="{A41C1F6F-2323-4CA1-B758-73DF0BCAB218}" destId="{58384B15-85A9-4C93-9CC2-66F00AB1CE94}" srcOrd="3" destOrd="0" presId="urn:microsoft.com/office/officeart/2005/8/layout/hierarchy6"/>
    <dgm:cxn modelId="{3D68D45D-67D9-44BE-B453-1D6CA8815916}" type="presParOf" srcId="{58384B15-85A9-4C93-9CC2-66F00AB1CE94}" destId="{482D2D82-A708-4303-9197-6B0C7753873F}" srcOrd="0" destOrd="0" presId="urn:microsoft.com/office/officeart/2005/8/layout/hierarchy6"/>
    <dgm:cxn modelId="{1AACB681-65A5-4F9D-8F5D-3219C80DBC39}" type="presParOf" srcId="{58384B15-85A9-4C93-9CC2-66F00AB1CE94}" destId="{D6F1E874-9F12-452B-86DA-88D991782BBF}" srcOrd="1" destOrd="0" presId="urn:microsoft.com/office/officeart/2005/8/layout/hierarchy6"/>
    <dgm:cxn modelId="{5A264427-6F9C-4A03-96DF-B1C20BDE9D22}" type="presParOf" srcId="{A41C1F6F-2323-4CA1-B758-73DF0BCAB218}" destId="{922CA68A-AC04-49FD-8E9A-7120B7E7B550}" srcOrd="4" destOrd="0" presId="urn:microsoft.com/office/officeart/2005/8/layout/hierarchy6"/>
    <dgm:cxn modelId="{1DC7F902-4CD9-4A4E-B059-C5F7F56BE7B7}" type="presParOf" srcId="{A41C1F6F-2323-4CA1-B758-73DF0BCAB218}" destId="{CF968769-D748-4569-B557-9FA5428C3E50}" srcOrd="5" destOrd="0" presId="urn:microsoft.com/office/officeart/2005/8/layout/hierarchy6"/>
    <dgm:cxn modelId="{CDAEC6C4-7750-4EC7-ACB5-AC07F40C3E37}" type="presParOf" srcId="{CF968769-D748-4569-B557-9FA5428C3E50}" destId="{8F07BDAB-9B21-4E59-A2B1-0EB20E768719}" srcOrd="0" destOrd="0" presId="urn:microsoft.com/office/officeart/2005/8/layout/hierarchy6"/>
    <dgm:cxn modelId="{5BB1632B-2F39-414A-8765-DCCEC79D53C0}" type="presParOf" srcId="{CF968769-D748-4569-B557-9FA5428C3E50}" destId="{429DFBCE-675D-436B-9E91-19BB9A9B0CDB}" srcOrd="1" destOrd="0" presId="urn:microsoft.com/office/officeart/2005/8/layout/hierarchy6"/>
    <dgm:cxn modelId="{E3CEFC00-6305-46D3-9467-560ECC2896DD}" type="presParOf" srcId="{4931297F-655E-4CFC-A38B-8C3C4BBE9212}" destId="{CDCF1CB0-35D1-48D6-9EED-7D2D99D41CE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A548A76B-C5A2-41B0-87A6-54FE3F7F607E}" type="doc">
      <dgm:prSet loTypeId="urn:microsoft.com/office/officeart/2005/8/layout/hList9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F373F7-6DEA-4411-8AEE-D2AC9C3F23A3}">
      <dgm:prSet phldrT="[Text]"/>
      <dgm:spPr/>
      <dgm:t>
        <a:bodyPr/>
        <a:lstStyle/>
        <a:p>
          <a:r>
            <a:rPr lang="zh-CN" altLang="en-US" dirty="0"/>
            <a:t>黄田</a:t>
          </a:r>
          <a:endParaRPr lang="en-US" dirty="0"/>
        </a:p>
      </dgm:t>
    </dgm:pt>
    <dgm:pt modelId="{31B744B9-F329-4435-A9F1-DD99CC968AB2}" type="parTrans" cxnId="{2163DB0E-58D8-4861-A4E2-9B09358B2EB8}">
      <dgm:prSet/>
      <dgm:spPr/>
      <dgm:t>
        <a:bodyPr/>
        <a:lstStyle/>
        <a:p>
          <a:endParaRPr lang="en-US"/>
        </a:p>
      </dgm:t>
    </dgm:pt>
    <dgm:pt modelId="{55229374-1323-45F6-B03C-C3C74B5D776F}" type="sibTrans" cxnId="{2163DB0E-58D8-4861-A4E2-9B09358B2EB8}">
      <dgm:prSet/>
      <dgm:spPr/>
      <dgm:t>
        <a:bodyPr/>
        <a:lstStyle/>
        <a:p>
          <a:endParaRPr lang="en-US"/>
        </a:p>
      </dgm:t>
    </dgm:pt>
    <dgm:pt modelId="{F0CC9C8A-719D-4351-A76A-91359FA766FE}">
      <dgm:prSet phldrT="[Text]"/>
      <dgm:spPr/>
      <dgm:t>
        <a:bodyPr/>
        <a:lstStyle/>
        <a:p>
          <a:r>
            <a:rPr lang="zh-CN" altLang="en-US" dirty="0"/>
            <a:t>余凯</a:t>
          </a:r>
          <a:endParaRPr lang="en-US" dirty="0"/>
        </a:p>
      </dgm:t>
    </dgm:pt>
    <dgm:pt modelId="{567E5A0C-E18C-4BC6-AD15-FBEC12A3B498}" type="parTrans" cxnId="{A8A0DE15-82F2-4766-9ABE-67C86713296C}">
      <dgm:prSet/>
      <dgm:spPr/>
      <dgm:t>
        <a:bodyPr/>
        <a:lstStyle/>
        <a:p>
          <a:endParaRPr lang="en-US"/>
        </a:p>
      </dgm:t>
    </dgm:pt>
    <dgm:pt modelId="{A3F47391-57EF-4BD2-B0C8-243A1168CC98}" type="sibTrans" cxnId="{A8A0DE15-82F2-4766-9ABE-67C86713296C}">
      <dgm:prSet/>
      <dgm:spPr/>
      <dgm:t>
        <a:bodyPr/>
        <a:lstStyle/>
        <a:p>
          <a:endParaRPr lang="en-US"/>
        </a:p>
      </dgm:t>
    </dgm:pt>
    <dgm:pt modelId="{74996164-8994-4364-946C-4CCFACC41220}">
      <dgm:prSet phldrT="[Text]"/>
      <dgm:spPr/>
      <dgm:t>
        <a:bodyPr/>
        <a:lstStyle/>
        <a:p>
          <a:r>
            <a:rPr lang="zh-CN" altLang="en-US" dirty="0"/>
            <a:t>朱小兵</a:t>
          </a:r>
          <a:endParaRPr lang="en-US" dirty="0"/>
        </a:p>
      </dgm:t>
    </dgm:pt>
    <dgm:pt modelId="{DCFADBD7-DAD5-4ED6-A092-1FF0E3B20C7F}" type="parTrans" cxnId="{61A48DD3-1108-4FB0-8BEE-1C8979ED2464}">
      <dgm:prSet/>
      <dgm:spPr/>
      <dgm:t>
        <a:bodyPr/>
        <a:lstStyle/>
        <a:p>
          <a:endParaRPr lang="en-US"/>
        </a:p>
      </dgm:t>
    </dgm:pt>
    <dgm:pt modelId="{72280B28-D2CD-4664-89E6-8C98F4A58099}" type="sibTrans" cxnId="{61A48DD3-1108-4FB0-8BEE-1C8979ED2464}">
      <dgm:prSet/>
      <dgm:spPr/>
      <dgm:t>
        <a:bodyPr/>
        <a:lstStyle/>
        <a:p>
          <a:endParaRPr lang="en-US"/>
        </a:p>
      </dgm:t>
    </dgm:pt>
    <dgm:pt modelId="{B45F79DB-D475-4D66-B14D-8D9260724ECF}">
      <dgm:prSet phldrT="[Text]"/>
      <dgm:spPr/>
      <dgm:t>
        <a:bodyPr/>
        <a:lstStyle/>
        <a:p>
          <a:r>
            <a:rPr lang="zh-CN" altLang="en-US" dirty="0"/>
            <a:t>信息化专员</a:t>
          </a:r>
          <a:endParaRPr lang="en-US" dirty="0"/>
        </a:p>
      </dgm:t>
    </dgm:pt>
    <dgm:pt modelId="{AA2F9F46-A5E4-4E9B-82C2-4225260FDECB}" type="parTrans" cxnId="{C7F6D481-B385-4587-8627-DF4899AC0C72}">
      <dgm:prSet/>
      <dgm:spPr/>
      <dgm:t>
        <a:bodyPr/>
        <a:lstStyle/>
        <a:p>
          <a:endParaRPr lang="en-US"/>
        </a:p>
      </dgm:t>
    </dgm:pt>
    <dgm:pt modelId="{60D3FA08-EE0E-499D-8DFC-87D82BF71D5A}" type="sibTrans" cxnId="{C7F6D481-B385-4587-8627-DF4899AC0C72}">
      <dgm:prSet/>
      <dgm:spPr/>
      <dgm:t>
        <a:bodyPr/>
        <a:lstStyle/>
        <a:p>
          <a:endParaRPr lang="en-US"/>
        </a:p>
      </dgm:t>
    </dgm:pt>
    <dgm:pt modelId="{AC57F26F-6532-4259-BF23-A399FF05D353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研发工程师兼运维工程师</a:t>
          </a:r>
          <a:endParaRPr lang="en-US" dirty="0"/>
        </a:p>
      </dgm:t>
    </dgm:pt>
    <dgm:pt modelId="{57DA28E8-564A-4259-95F8-34406DB2DCAF}" type="parTrans" cxnId="{7C5AA81F-8821-4624-B85C-BD346597CFA2}">
      <dgm:prSet/>
      <dgm:spPr/>
      <dgm:t>
        <a:bodyPr/>
        <a:lstStyle/>
        <a:p>
          <a:endParaRPr lang="en-US"/>
        </a:p>
      </dgm:t>
    </dgm:pt>
    <dgm:pt modelId="{4FFB9999-902E-4B9C-8DCE-C98567F6B2B4}" type="sibTrans" cxnId="{7C5AA81F-8821-4624-B85C-BD346597CFA2}">
      <dgm:prSet/>
      <dgm:spPr/>
      <dgm:t>
        <a:bodyPr/>
        <a:lstStyle/>
        <a:p>
          <a:endParaRPr lang="en-US"/>
        </a:p>
      </dgm:t>
    </dgm:pt>
    <dgm:pt modelId="{4D799106-F89D-43C4-B61D-CC747D7E313B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zh-CN" altLang="en-US" dirty="0"/>
            <a:t>总架构师兼高级研发工程师</a:t>
          </a:r>
          <a:endParaRPr lang="en-US" dirty="0"/>
        </a:p>
      </dgm:t>
    </dgm:pt>
    <dgm:pt modelId="{E0D38D71-720C-46A0-8C11-C594B2AD1088}" type="sibTrans" cxnId="{1004EF86-6FF3-438B-88D5-99EC02100A3E}">
      <dgm:prSet/>
      <dgm:spPr/>
      <dgm:t>
        <a:bodyPr/>
        <a:lstStyle/>
        <a:p>
          <a:endParaRPr lang="en-US"/>
        </a:p>
      </dgm:t>
    </dgm:pt>
    <dgm:pt modelId="{9C6CCA91-6CB1-44C6-B0FB-0B53E6D86DC8}" type="parTrans" cxnId="{1004EF86-6FF3-438B-88D5-99EC02100A3E}">
      <dgm:prSet/>
      <dgm:spPr/>
      <dgm:t>
        <a:bodyPr/>
        <a:lstStyle/>
        <a:p>
          <a:endParaRPr lang="en-US"/>
        </a:p>
      </dgm:t>
    </dgm:pt>
    <dgm:pt modelId="{2ED04B02-E925-44BE-AE3F-391181DB436A}">
      <dgm:prSet phldrT="[Text]"/>
      <dgm:spPr/>
      <dgm:t>
        <a:bodyPr/>
        <a:lstStyle/>
        <a:p>
          <a:pPr>
            <a:buNone/>
          </a:pPr>
          <a:r>
            <a:rPr lang="zh-CN" altLang="en-US" dirty="0"/>
            <a:t>平台公众号运维、订阅号运维、项目实施、项目联络和技术服务</a:t>
          </a:r>
          <a:endParaRPr lang="en-US" dirty="0"/>
        </a:p>
      </dgm:t>
    </dgm:pt>
    <dgm:pt modelId="{2298D4C5-BE3C-46AA-929D-3B768CC1A534}" type="parTrans" cxnId="{CE09069F-66E6-4AE2-A36B-A102C3DB7E76}">
      <dgm:prSet/>
      <dgm:spPr/>
      <dgm:t>
        <a:bodyPr/>
        <a:lstStyle/>
        <a:p>
          <a:endParaRPr lang="en-US"/>
        </a:p>
      </dgm:t>
    </dgm:pt>
    <dgm:pt modelId="{37406DCB-5CC3-4EA0-9935-E44BDB0B180B}" type="sibTrans" cxnId="{CE09069F-66E6-4AE2-A36B-A102C3DB7E76}">
      <dgm:prSet/>
      <dgm:spPr/>
      <dgm:t>
        <a:bodyPr/>
        <a:lstStyle/>
        <a:p>
          <a:endParaRPr lang="en-US"/>
        </a:p>
      </dgm:t>
    </dgm:pt>
    <dgm:pt modelId="{1B536A08-31BE-4857-B33C-FF2298846EA3}">
      <dgm:prSet phldrT="[Text]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zh-CN" altLang="en-US" dirty="0"/>
            <a:t>应用开发、项目测试、数据工程、平台运维</a:t>
          </a:r>
          <a:endParaRPr lang="en-US" dirty="0"/>
        </a:p>
      </dgm:t>
    </dgm:pt>
    <dgm:pt modelId="{AC485A5B-3850-41B6-BBC8-DEB385CE7442}" type="parTrans" cxnId="{D9F7E19B-0AF4-438A-918D-FBB605D9DDB3}">
      <dgm:prSet/>
      <dgm:spPr/>
      <dgm:t>
        <a:bodyPr/>
        <a:lstStyle/>
        <a:p>
          <a:endParaRPr lang="en-US"/>
        </a:p>
      </dgm:t>
    </dgm:pt>
    <dgm:pt modelId="{998CF87F-C498-4868-B6C5-6DBE9EFA9DB8}" type="sibTrans" cxnId="{D9F7E19B-0AF4-438A-918D-FBB605D9DDB3}">
      <dgm:prSet/>
      <dgm:spPr/>
      <dgm:t>
        <a:bodyPr/>
        <a:lstStyle/>
        <a:p>
          <a:endParaRPr lang="en-US"/>
        </a:p>
      </dgm:t>
    </dgm:pt>
    <dgm:pt modelId="{EF1CA068-2CE2-48E9-8DDA-B7A3E7699407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zh-CN" altLang="en-US" dirty="0"/>
            <a:t>架构设计、框架研发、数据设计、应用开发、硬件研发</a:t>
          </a:r>
          <a:endParaRPr lang="en-US" dirty="0"/>
        </a:p>
      </dgm:t>
    </dgm:pt>
    <dgm:pt modelId="{23291C4F-F0C6-4D97-9690-F46788B67AE5}" type="parTrans" cxnId="{4CEF6B3A-D30A-479B-B8FB-CE34F6FA3D11}">
      <dgm:prSet/>
      <dgm:spPr/>
      <dgm:t>
        <a:bodyPr/>
        <a:lstStyle/>
        <a:p>
          <a:endParaRPr lang="en-US"/>
        </a:p>
      </dgm:t>
    </dgm:pt>
    <dgm:pt modelId="{0AEFB374-AB76-4D71-AD8C-76B71C2122AC}" type="sibTrans" cxnId="{4CEF6B3A-D30A-479B-B8FB-CE34F6FA3D11}">
      <dgm:prSet/>
      <dgm:spPr/>
      <dgm:t>
        <a:bodyPr/>
        <a:lstStyle/>
        <a:p>
          <a:endParaRPr lang="en-US"/>
        </a:p>
      </dgm:t>
    </dgm:pt>
    <dgm:pt modelId="{24A170E9-285F-4CE4-9015-A877AF1CBF7A}" type="pres">
      <dgm:prSet presAssocID="{A548A76B-C5A2-41B0-87A6-54FE3F7F607E}" presName="list" presStyleCnt="0">
        <dgm:presLayoutVars>
          <dgm:dir/>
          <dgm:animLvl val="lvl"/>
        </dgm:presLayoutVars>
      </dgm:prSet>
      <dgm:spPr/>
    </dgm:pt>
    <dgm:pt modelId="{06087540-0508-4FA3-9260-31C2F714D086}" type="pres">
      <dgm:prSet presAssocID="{10F373F7-6DEA-4411-8AEE-D2AC9C3F23A3}" presName="posSpace" presStyleCnt="0"/>
      <dgm:spPr/>
    </dgm:pt>
    <dgm:pt modelId="{B89E4F0C-4AA2-4466-9B59-357DE5286E53}" type="pres">
      <dgm:prSet presAssocID="{10F373F7-6DEA-4411-8AEE-D2AC9C3F23A3}" presName="vertFlow" presStyleCnt="0"/>
      <dgm:spPr/>
    </dgm:pt>
    <dgm:pt modelId="{DCCE46FF-4C17-45E0-8750-3F32A56CC917}" type="pres">
      <dgm:prSet presAssocID="{10F373F7-6DEA-4411-8AEE-D2AC9C3F23A3}" presName="topSpace" presStyleCnt="0"/>
      <dgm:spPr/>
    </dgm:pt>
    <dgm:pt modelId="{556E7DF4-19A9-42B8-AAA9-C9AC67A3E52C}" type="pres">
      <dgm:prSet presAssocID="{10F373F7-6DEA-4411-8AEE-D2AC9C3F23A3}" presName="firstComp" presStyleCnt="0"/>
      <dgm:spPr/>
    </dgm:pt>
    <dgm:pt modelId="{391B8190-FD5C-4C3F-B672-821ED0646517}" type="pres">
      <dgm:prSet presAssocID="{10F373F7-6DEA-4411-8AEE-D2AC9C3F23A3}" presName="firstChild" presStyleLbl="bgAccFollowNode1" presStyleIdx="0" presStyleCnt="6"/>
      <dgm:spPr/>
    </dgm:pt>
    <dgm:pt modelId="{AD89B67A-6CC6-48F0-AD37-30FCDA5C1D47}" type="pres">
      <dgm:prSet presAssocID="{10F373F7-6DEA-4411-8AEE-D2AC9C3F23A3}" presName="firstChildTx" presStyleLbl="bgAccFollowNode1" presStyleIdx="0" presStyleCnt="6">
        <dgm:presLayoutVars>
          <dgm:bulletEnabled val="1"/>
        </dgm:presLayoutVars>
      </dgm:prSet>
      <dgm:spPr/>
    </dgm:pt>
    <dgm:pt modelId="{02C0C671-1EA4-4C49-AF99-E7545B416CB5}" type="pres">
      <dgm:prSet presAssocID="{EF1CA068-2CE2-48E9-8DDA-B7A3E7699407}" presName="comp" presStyleCnt="0"/>
      <dgm:spPr/>
    </dgm:pt>
    <dgm:pt modelId="{13EA23E5-C967-48A8-B3B2-4B8343BA879D}" type="pres">
      <dgm:prSet presAssocID="{EF1CA068-2CE2-48E9-8DDA-B7A3E7699407}" presName="child" presStyleLbl="bgAccFollowNode1" presStyleIdx="1" presStyleCnt="6"/>
      <dgm:spPr/>
    </dgm:pt>
    <dgm:pt modelId="{CD9C89B8-B6AD-4650-88D8-58A80A5D59D6}" type="pres">
      <dgm:prSet presAssocID="{EF1CA068-2CE2-48E9-8DDA-B7A3E7699407}" presName="childTx" presStyleLbl="bgAccFollowNode1" presStyleIdx="1" presStyleCnt="6">
        <dgm:presLayoutVars>
          <dgm:bulletEnabled val="1"/>
        </dgm:presLayoutVars>
      </dgm:prSet>
      <dgm:spPr/>
    </dgm:pt>
    <dgm:pt modelId="{67110787-8F34-47BE-9E4E-61EA3FD61796}" type="pres">
      <dgm:prSet presAssocID="{10F373F7-6DEA-4411-8AEE-D2AC9C3F23A3}" presName="negSpace" presStyleCnt="0"/>
      <dgm:spPr/>
    </dgm:pt>
    <dgm:pt modelId="{E777E2E7-169C-4528-ABF7-4B2CE048C63E}" type="pres">
      <dgm:prSet presAssocID="{10F373F7-6DEA-4411-8AEE-D2AC9C3F23A3}" presName="circle" presStyleLbl="node1" presStyleIdx="0" presStyleCnt="3"/>
      <dgm:spPr/>
    </dgm:pt>
    <dgm:pt modelId="{76CEC441-D55A-40A2-A4E5-5AE9E90DBDBB}" type="pres">
      <dgm:prSet presAssocID="{55229374-1323-45F6-B03C-C3C74B5D776F}" presName="transSpace" presStyleCnt="0"/>
      <dgm:spPr/>
    </dgm:pt>
    <dgm:pt modelId="{06D1EA32-AAE8-4462-9128-6644E76ADAC4}" type="pres">
      <dgm:prSet presAssocID="{F0CC9C8A-719D-4351-A76A-91359FA766FE}" presName="posSpace" presStyleCnt="0"/>
      <dgm:spPr/>
    </dgm:pt>
    <dgm:pt modelId="{2D78B7F1-9F1E-478B-931F-68A02326F068}" type="pres">
      <dgm:prSet presAssocID="{F0CC9C8A-719D-4351-A76A-91359FA766FE}" presName="vertFlow" presStyleCnt="0"/>
      <dgm:spPr/>
    </dgm:pt>
    <dgm:pt modelId="{AD6B39F6-61A3-4BA5-8787-841F56E4CA43}" type="pres">
      <dgm:prSet presAssocID="{F0CC9C8A-719D-4351-A76A-91359FA766FE}" presName="topSpace" presStyleCnt="0"/>
      <dgm:spPr/>
    </dgm:pt>
    <dgm:pt modelId="{6C65E867-4CC0-4BAA-AE80-50EB44B7801A}" type="pres">
      <dgm:prSet presAssocID="{F0CC9C8A-719D-4351-A76A-91359FA766FE}" presName="firstComp" presStyleCnt="0"/>
      <dgm:spPr/>
    </dgm:pt>
    <dgm:pt modelId="{36D08D42-4E8E-4F2C-9D8A-AFEA08E51103}" type="pres">
      <dgm:prSet presAssocID="{F0CC9C8A-719D-4351-A76A-91359FA766FE}" presName="firstChild" presStyleLbl="bgAccFollowNode1" presStyleIdx="2" presStyleCnt="6"/>
      <dgm:spPr/>
    </dgm:pt>
    <dgm:pt modelId="{3B299E51-E60C-4766-BDC7-610DA89DD9C1}" type="pres">
      <dgm:prSet presAssocID="{F0CC9C8A-719D-4351-A76A-91359FA766FE}" presName="firstChildTx" presStyleLbl="bgAccFollowNode1" presStyleIdx="2" presStyleCnt="6">
        <dgm:presLayoutVars>
          <dgm:bulletEnabled val="1"/>
        </dgm:presLayoutVars>
      </dgm:prSet>
      <dgm:spPr/>
    </dgm:pt>
    <dgm:pt modelId="{525C2D2A-3F83-46C7-A0F8-8499CF9CC4FC}" type="pres">
      <dgm:prSet presAssocID="{1B536A08-31BE-4857-B33C-FF2298846EA3}" presName="comp" presStyleCnt="0"/>
      <dgm:spPr/>
    </dgm:pt>
    <dgm:pt modelId="{1BA28B11-29C1-4879-B359-24B9A78BD749}" type="pres">
      <dgm:prSet presAssocID="{1B536A08-31BE-4857-B33C-FF2298846EA3}" presName="child" presStyleLbl="bgAccFollowNode1" presStyleIdx="3" presStyleCnt="6"/>
      <dgm:spPr/>
    </dgm:pt>
    <dgm:pt modelId="{7360A8ED-291D-4485-B27C-F6FB74538423}" type="pres">
      <dgm:prSet presAssocID="{1B536A08-31BE-4857-B33C-FF2298846EA3}" presName="childTx" presStyleLbl="bgAccFollowNode1" presStyleIdx="3" presStyleCnt="6">
        <dgm:presLayoutVars>
          <dgm:bulletEnabled val="1"/>
        </dgm:presLayoutVars>
      </dgm:prSet>
      <dgm:spPr/>
    </dgm:pt>
    <dgm:pt modelId="{0D2586EA-3067-45DD-8179-42442C3493E9}" type="pres">
      <dgm:prSet presAssocID="{F0CC9C8A-719D-4351-A76A-91359FA766FE}" presName="negSpace" presStyleCnt="0"/>
      <dgm:spPr/>
    </dgm:pt>
    <dgm:pt modelId="{D67691DE-C771-467F-B57B-A1232FC00E7E}" type="pres">
      <dgm:prSet presAssocID="{F0CC9C8A-719D-4351-A76A-91359FA766FE}" presName="circle" presStyleLbl="node1" presStyleIdx="1" presStyleCnt="3"/>
      <dgm:spPr/>
    </dgm:pt>
    <dgm:pt modelId="{B7471D43-F8AD-475A-806B-A2F1316924C7}" type="pres">
      <dgm:prSet presAssocID="{A3F47391-57EF-4BD2-B0C8-243A1168CC98}" presName="transSpace" presStyleCnt="0"/>
      <dgm:spPr/>
    </dgm:pt>
    <dgm:pt modelId="{CC382E8B-3A7E-458F-B546-7EB073E12EE2}" type="pres">
      <dgm:prSet presAssocID="{74996164-8994-4364-946C-4CCFACC41220}" presName="posSpace" presStyleCnt="0"/>
      <dgm:spPr/>
    </dgm:pt>
    <dgm:pt modelId="{7678F7DA-65D6-4116-A435-417726F5CAEA}" type="pres">
      <dgm:prSet presAssocID="{74996164-8994-4364-946C-4CCFACC41220}" presName="vertFlow" presStyleCnt="0"/>
      <dgm:spPr/>
    </dgm:pt>
    <dgm:pt modelId="{DC581901-E01E-4B72-B27E-921D49F88C49}" type="pres">
      <dgm:prSet presAssocID="{74996164-8994-4364-946C-4CCFACC41220}" presName="topSpace" presStyleCnt="0"/>
      <dgm:spPr/>
    </dgm:pt>
    <dgm:pt modelId="{9488DF77-7128-486F-A5D4-5C34A6150F0F}" type="pres">
      <dgm:prSet presAssocID="{74996164-8994-4364-946C-4CCFACC41220}" presName="firstComp" presStyleCnt="0"/>
      <dgm:spPr/>
    </dgm:pt>
    <dgm:pt modelId="{5C8A2CDD-44D5-4199-9202-6CAB2FE71A63}" type="pres">
      <dgm:prSet presAssocID="{74996164-8994-4364-946C-4CCFACC41220}" presName="firstChild" presStyleLbl="bgAccFollowNode1" presStyleIdx="4" presStyleCnt="6"/>
      <dgm:spPr/>
    </dgm:pt>
    <dgm:pt modelId="{C6A06652-3255-4B6B-A0A6-86FFE7368E55}" type="pres">
      <dgm:prSet presAssocID="{74996164-8994-4364-946C-4CCFACC41220}" presName="firstChildTx" presStyleLbl="bgAccFollowNode1" presStyleIdx="4" presStyleCnt="6">
        <dgm:presLayoutVars>
          <dgm:bulletEnabled val="1"/>
        </dgm:presLayoutVars>
      </dgm:prSet>
      <dgm:spPr/>
    </dgm:pt>
    <dgm:pt modelId="{052AB443-98DC-4517-8E86-3A232D80FBB8}" type="pres">
      <dgm:prSet presAssocID="{2ED04B02-E925-44BE-AE3F-391181DB436A}" presName="comp" presStyleCnt="0"/>
      <dgm:spPr/>
    </dgm:pt>
    <dgm:pt modelId="{EFEDFD4A-FB37-4866-809A-7F439FEA91E2}" type="pres">
      <dgm:prSet presAssocID="{2ED04B02-E925-44BE-AE3F-391181DB436A}" presName="child" presStyleLbl="bgAccFollowNode1" presStyleIdx="5" presStyleCnt="6"/>
      <dgm:spPr/>
    </dgm:pt>
    <dgm:pt modelId="{9D2F24E0-1B8F-4927-94D1-1CA997E34184}" type="pres">
      <dgm:prSet presAssocID="{2ED04B02-E925-44BE-AE3F-391181DB436A}" presName="childTx" presStyleLbl="bgAccFollowNode1" presStyleIdx="5" presStyleCnt="6">
        <dgm:presLayoutVars>
          <dgm:bulletEnabled val="1"/>
        </dgm:presLayoutVars>
      </dgm:prSet>
      <dgm:spPr/>
    </dgm:pt>
    <dgm:pt modelId="{EDE41C2E-69E5-4B83-AD94-13D98E48AF38}" type="pres">
      <dgm:prSet presAssocID="{74996164-8994-4364-946C-4CCFACC41220}" presName="negSpace" presStyleCnt="0"/>
      <dgm:spPr/>
    </dgm:pt>
    <dgm:pt modelId="{D4867228-5C15-44D6-8B62-5944F7D3397E}" type="pres">
      <dgm:prSet presAssocID="{74996164-8994-4364-946C-4CCFACC41220}" presName="circle" presStyleLbl="node1" presStyleIdx="2" presStyleCnt="3"/>
      <dgm:spPr/>
    </dgm:pt>
  </dgm:ptLst>
  <dgm:cxnLst>
    <dgm:cxn modelId="{2163DB0E-58D8-4861-A4E2-9B09358B2EB8}" srcId="{A548A76B-C5A2-41B0-87A6-54FE3F7F607E}" destId="{10F373F7-6DEA-4411-8AEE-D2AC9C3F23A3}" srcOrd="0" destOrd="0" parTransId="{31B744B9-F329-4435-A9F1-DD99CC968AB2}" sibTransId="{55229374-1323-45F6-B03C-C3C74B5D776F}"/>
    <dgm:cxn modelId="{A8A0DE15-82F2-4766-9ABE-67C86713296C}" srcId="{A548A76B-C5A2-41B0-87A6-54FE3F7F607E}" destId="{F0CC9C8A-719D-4351-A76A-91359FA766FE}" srcOrd="1" destOrd="0" parTransId="{567E5A0C-E18C-4BC6-AD15-FBEC12A3B498}" sibTransId="{A3F47391-57EF-4BD2-B0C8-243A1168CC98}"/>
    <dgm:cxn modelId="{AE960D1B-1607-4024-BE81-225118B24A50}" type="presOf" srcId="{EF1CA068-2CE2-48E9-8DDA-B7A3E7699407}" destId="{13EA23E5-C967-48A8-B3B2-4B8343BA879D}" srcOrd="0" destOrd="0" presId="urn:microsoft.com/office/officeart/2005/8/layout/hList9"/>
    <dgm:cxn modelId="{8AA9371C-7840-4F1A-A237-E6A0193D50D8}" type="presOf" srcId="{10F373F7-6DEA-4411-8AEE-D2AC9C3F23A3}" destId="{E777E2E7-169C-4528-ABF7-4B2CE048C63E}" srcOrd="0" destOrd="0" presId="urn:microsoft.com/office/officeart/2005/8/layout/hList9"/>
    <dgm:cxn modelId="{7C5AA81F-8821-4624-B85C-BD346597CFA2}" srcId="{F0CC9C8A-719D-4351-A76A-91359FA766FE}" destId="{AC57F26F-6532-4259-BF23-A399FF05D353}" srcOrd="0" destOrd="0" parTransId="{57DA28E8-564A-4259-95F8-34406DB2DCAF}" sibTransId="{4FFB9999-902E-4B9C-8DCE-C98567F6B2B4}"/>
    <dgm:cxn modelId="{4CEF6B3A-D30A-479B-B8FB-CE34F6FA3D11}" srcId="{10F373F7-6DEA-4411-8AEE-D2AC9C3F23A3}" destId="{EF1CA068-2CE2-48E9-8DDA-B7A3E7699407}" srcOrd="1" destOrd="0" parTransId="{23291C4F-F0C6-4D97-9690-F46788B67AE5}" sibTransId="{0AEFB374-AB76-4D71-AD8C-76B71C2122AC}"/>
    <dgm:cxn modelId="{8F322B63-EFA3-45FF-86EC-B53B589077DB}" type="presOf" srcId="{1B536A08-31BE-4857-B33C-FF2298846EA3}" destId="{7360A8ED-291D-4485-B27C-F6FB74538423}" srcOrd="1" destOrd="0" presId="urn:microsoft.com/office/officeart/2005/8/layout/hList9"/>
    <dgm:cxn modelId="{2DF23747-0893-402F-B7B2-53FF5C8AF093}" type="presOf" srcId="{74996164-8994-4364-946C-4CCFACC41220}" destId="{D4867228-5C15-44D6-8B62-5944F7D3397E}" srcOrd="0" destOrd="0" presId="urn:microsoft.com/office/officeart/2005/8/layout/hList9"/>
    <dgm:cxn modelId="{FAD0814B-DAA5-4A72-AF01-5DAB49FAA2D7}" type="presOf" srcId="{A548A76B-C5A2-41B0-87A6-54FE3F7F607E}" destId="{24A170E9-285F-4CE4-9015-A877AF1CBF7A}" srcOrd="0" destOrd="0" presId="urn:microsoft.com/office/officeart/2005/8/layout/hList9"/>
    <dgm:cxn modelId="{208A614D-C2A4-476B-8960-AC90B2636354}" type="presOf" srcId="{1B536A08-31BE-4857-B33C-FF2298846EA3}" destId="{1BA28B11-29C1-4879-B359-24B9A78BD749}" srcOrd="0" destOrd="0" presId="urn:microsoft.com/office/officeart/2005/8/layout/hList9"/>
    <dgm:cxn modelId="{884BB56E-15DE-4E6A-A10B-8A70156C7407}" type="presOf" srcId="{EF1CA068-2CE2-48E9-8DDA-B7A3E7699407}" destId="{CD9C89B8-B6AD-4650-88D8-58A80A5D59D6}" srcOrd="1" destOrd="0" presId="urn:microsoft.com/office/officeart/2005/8/layout/hList9"/>
    <dgm:cxn modelId="{32B9B374-EA87-4FDF-86FB-913426B2BE7B}" type="presOf" srcId="{4D799106-F89D-43C4-B61D-CC747D7E313B}" destId="{391B8190-FD5C-4C3F-B672-821ED0646517}" srcOrd="0" destOrd="0" presId="urn:microsoft.com/office/officeart/2005/8/layout/hList9"/>
    <dgm:cxn modelId="{E4C24675-41ED-4C84-ACC7-F4BF2C78B1FC}" type="presOf" srcId="{B45F79DB-D475-4D66-B14D-8D9260724ECF}" destId="{5C8A2CDD-44D5-4199-9202-6CAB2FE71A63}" srcOrd="0" destOrd="0" presId="urn:microsoft.com/office/officeart/2005/8/layout/hList9"/>
    <dgm:cxn modelId="{298AB979-EA78-40E6-BB75-B25C6E8CB5C1}" type="presOf" srcId="{2ED04B02-E925-44BE-AE3F-391181DB436A}" destId="{EFEDFD4A-FB37-4866-809A-7F439FEA91E2}" srcOrd="0" destOrd="0" presId="urn:microsoft.com/office/officeart/2005/8/layout/hList9"/>
    <dgm:cxn modelId="{48CF9E80-7881-4FDE-8385-63F73381D419}" type="presOf" srcId="{AC57F26F-6532-4259-BF23-A399FF05D353}" destId="{3B299E51-E60C-4766-BDC7-610DA89DD9C1}" srcOrd="1" destOrd="0" presId="urn:microsoft.com/office/officeart/2005/8/layout/hList9"/>
    <dgm:cxn modelId="{C7F6D481-B385-4587-8627-DF4899AC0C72}" srcId="{74996164-8994-4364-946C-4CCFACC41220}" destId="{B45F79DB-D475-4D66-B14D-8D9260724ECF}" srcOrd="0" destOrd="0" parTransId="{AA2F9F46-A5E4-4E9B-82C2-4225260FDECB}" sibTransId="{60D3FA08-EE0E-499D-8DFC-87D82BF71D5A}"/>
    <dgm:cxn modelId="{1004EF86-6FF3-438B-88D5-99EC02100A3E}" srcId="{10F373F7-6DEA-4411-8AEE-D2AC9C3F23A3}" destId="{4D799106-F89D-43C4-B61D-CC747D7E313B}" srcOrd="0" destOrd="0" parTransId="{9C6CCA91-6CB1-44C6-B0FB-0B53E6D86DC8}" sibTransId="{E0D38D71-720C-46A0-8C11-C594B2AD1088}"/>
    <dgm:cxn modelId="{3C496D8C-5403-4896-805C-AD16128458FB}" type="presOf" srcId="{F0CC9C8A-719D-4351-A76A-91359FA766FE}" destId="{D67691DE-C771-467F-B57B-A1232FC00E7E}" srcOrd="0" destOrd="0" presId="urn:microsoft.com/office/officeart/2005/8/layout/hList9"/>
    <dgm:cxn modelId="{E701EF99-B97A-4364-B21B-83F38E715024}" type="presOf" srcId="{AC57F26F-6532-4259-BF23-A399FF05D353}" destId="{36D08D42-4E8E-4F2C-9D8A-AFEA08E51103}" srcOrd="0" destOrd="0" presId="urn:microsoft.com/office/officeart/2005/8/layout/hList9"/>
    <dgm:cxn modelId="{D9F7E19B-0AF4-438A-918D-FBB605D9DDB3}" srcId="{F0CC9C8A-719D-4351-A76A-91359FA766FE}" destId="{1B536A08-31BE-4857-B33C-FF2298846EA3}" srcOrd="1" destOrd="0" parTransId="{AC485A5B-3850-41B6-BBC8-DEB385CE7442}" sibTransId="{998CF87F-C498-4868-B6C5-6DBE9EFA9DB8}"/>
    <dgm:cxn modelId="{CE09069F-66E6-4AE2-A36B-A102C3DB7E76}" srcId="{74996164-8994-4364-946C-4CCFACC41220}" destId="{2ED04B02-E925-44BE-AE3F-391181DB436A}" srcOrd="1" destOrd="0" parTransId="{2298D4C5-BE3C-46AA-929D-3B768CC1A534}" sibTransId="{37406DCB-5CC3-4EA0-9935-E44BDB0B180B}"/>
    <dgm:cxn modelId="{B7E12BD2-17C4-4320-8E83-B5D15E5EA450}" type="presOf" srcId="{4D799106-F89D-43C4-B61D-CC747D7E313B}" destId="{AD89B67A-6CC6-48F0-AD37-30FCDA5C1D47}" srcOrd="1" destOrd="0" presId="urn:microsoft.com/office/officeart/2005/8/layout/hList9"/>
    <dgm:cxn modelId="{61A48DD3-1108-4FB0-8BEE-1C8979ED2464}" srcId="{A548A76B-C5A2-41B0-87A6-54FE3F7F607E}" destId="{74996164-8994-4364-946C-4CCFACC41220}" srcOrd="2" destOrd="0" parTransId="{DCFADBD7-DAD5-4ED6-A092-1FF0E3B20C7F}" sibTransId="{72280B28-D2CD-4664-89E6-8C98F4A58099}"/>
    <dgm:cxn modelId="{C76A62DB-8C25-4D89-AF3A-D6978459C42B}" type="presOf" srcId="{B45F79DB-D475-4D66-B14D-8D9260724ECF}" destId="{C6A06652-3255-4B6B-A0A6-86FFE7368E55}" srcOrd="1" destOrd="0" presId="urn:microsoft.com/office/officeart/2005/8/layout/hList9"/>
    <dgm:cxn modelId="{6633CAE2-337F-44E0-AE0E-D6E9060FF855}" type="presOf" srcId="{2ED04B02-E925-44BE-AE3F-391181DB436A}" destId="{9D2F24E0-1B8F-4927-94D1-1CA997E34184}" srcOrd="1" destOrd="0" presId="urn:microsoft.com/office/officeart/2005/8/layout/hList9"/>
    <dgm:cxn modelId="{4D1691D9-F578-47CB-B94A-1080AB9F6282}" type="presParOf" srcId="{24A170E9-285F-4CE4-9015-A877AF1CBF7A}" destId="{06087540-0508-4FA3-9260-31C2F714D086}" srcOrd="0" destOrd="0" presId="urn:microsoft.com/office/officeart/2005/8/layout/hList9"/>
    <dgm:cxn modelId="{BE4CB909-511F-4EA1-B0C3-392C891B00AD}" type="presParOf" srcId="{24A170E9-285F-4CE4-9015-A877AF1CBF7A}" destId="{B89E4F0C-4AA2-4466-9B59-357DE5286E53}" srcOrd="1" destOrd="0" presId="urn:microsoft.com/office/officeart/2005/8/layout/hList9"/>
    <dgm:cxn modelId="{1CC8501B-3642-43DC-9FD1-5FD20A993112}" type="presParOf" srcId="{B89E4F0C-4AA2-4466-9B59-357DE5286E53}" destId="{DCCE46FF-4C17-45E0-8750-3F32A56CC917}" srcOrd="0" destOrd="0" presId="urn:microsoft.com/office/officeart/2005/8/layout/hList9"/>
    <dgm:cxn modelId="{6E9855B2-5BEB-4049-8611-78AF004657C8}" type="presParOf" srcId="{B89E4F0C-4AA2-4466-9B59-357DE5286E53}" destId="{556E7DF4-19A9-42B8-AAA9-C9AC67A3E52C}" srcOrd="1" destOrd="0" presId="urn:microsoft.com/office/officeart/2005/8/layout/hList9"/>
    <dgm:cxn modelId="{EC3876C9-83F4-4EB4-8635-128D6D84A9B1}" type="presParOf" srcId="{556E7DF4-19A9-42B8-AAA9-C9AC67A3E52C}" destId="{391B8190-FD5C-4C3F-B672-821ED0646517}" srcOrd="0" destOrd="0" presId="urn:microsoft.com/office/officeart/2005/8/layout/hList9"/>
    <dgm:cxn modelId="{F48BE5EC-241A-4EF2-A8FC-468C065F930F}" type="presParOf" srcId="{556E7DF4-19A9-42B8-AAA9-C9AC67A3E52C}" destId="{AD89B67A-6CC6-48F0-AD37-30FCDA5C1D47}" srcOrd="1" destOrd="0" presId="urn:microsoft.com/office/officeart/2005/8/layout/hList9"/>
    <dgm:cxn modelId="{4D36A247-E307-44DB-A048-EDC490342478}" type="presParOf" srcId="{B89E4F0C-4AA2-4466-9B59-357DE5286E53}" destId="{02C0C671-1EA4-4C49-AF99-E7545B416CB5}" srcOrd="2" destOrd="0" presId="urn:microsoft.com/office/officeart/2005/8/layout/hList9"/>
    <dgm:cxn modelId="{848FCE8B-E164-45F7-AEF6-9D64F8E30FB1}" type="presParOf" srcId="{02C0C671-1EA4-4C49-AF99-E7545B416CB5}" destId="{13EA23E5-C967-48A8-B3B2-4B8343BA879D}" srcOrd="0" destOrd="0" presId="urn:microsoft.com/office/officeart/2005/8/layout/hList9"/>
    <dgm:cxn modelId="{82CBC80D-DB69-4827-A0F8-8148C095FDE6}" type="presParOf" srcId="{02C0C671-1EA4-4C49-AF99-E7545B416CB5}" destId="{CD9C89B8-B6AD-4650-88D8-58A80A5D59D6}" srcOrd="1" destOrd="0" presId="urn:microsoft.com/office/officeart/2005/8/layout/hList9"/>
    <dgm:cxn modelId="{1635A5A5-F2F1-4EE9-A6F3-9835A490B4F8}" type="presParOf" srcId="{24A170E9-285F-4CE4-9015-A877AF1CBF7A}" destId="{67110787-8F34-47BE-9E4E-61EA3FD61796}" srcOrd="2" destOrd="0" presId="urn:microsoft.com/office/officeart/2005/8/layout/hList9"/>
    <dgm:cxn modelId="{AFB40831-1781-44BB-9974-13367F5BCA64}" type="presParOf" srcId="{24A170E9-285F-4CE4-9015-A877AF1CBF7A}" destId="{E777E2E7-169C-4528-ABF7-4B2CE048C63E}" srcOrd="3" destOrd="0" presId="urn:microsoft.com/office/officeart/2005/8/layout/hList9"/>
    <dgm:cxn modelId="{3E8857BC-E654-421F-981E-57A73A187C7B}" type="presParOf" srcId="{24A170E9-285F-4CE4-9015-A877AF1CBF7A}" destId="{76CEC441-D55A-40A2-A4E5-5AE9E90DBDBB}" srcOrd="4" destOrd="0" presId="urn:microsoft.com/office/officeart/2005/8/layout/hList9"/>
    <dgm:cxn modelId="{6DADA397-EFE2-4B92-91A0-5D5174A83C7E}" type="presParOf" srcId="{24A170E9-285F-4CE4-9015-A877AF1CBF7A}" destId="{06D1EA32-AAE8-4462-9128-6644E76ADAC4}" srcOrd="5" destOrd="0" presId="urn:microsoft.com/office/officeart/2005/8/layout/hList9"/>
    <dgm:cxn modelId="{8AE010F3-416B-4270-B1E9-BCF2ABD8CBAA}" type="presParOf" srcId="{24A170E9-285F-4CE4-9015-A877AF1CBF7A}" destId="{2D78B7F1-9F1E-478B-931F-68A02326F068}" srcOrd="6" destOrd="0" presId="urn:microsoft.com/office/officeart/2005/8/layout/hList9"/>
    <dgm:cxn modelId="{AA539A4E-2929-4CD5-938D-AAB13200098E}" type="presParOf" srcId="{2D78B7F1-9F1E-478B-931F-68A02326F068}" destId="{AD6B39F6-61A3-4BA5-8787-841F56E4CA43}" srcOrd="0" destOrd="0" presId="urn:microsoft.com/office/officeart/2005/8/layout/hList9"/>
    <dgm:cxn modelId="{DFC1C0D7-7620-4E9B-B07F-DBED0FB353B0}" type="presParOf" srcId="{2D78B7F1-9F1E-478B-931F-68A02326F068}" destId="{6C65E867-4CC0-4BAA-AE80-50EB44B7801A}" srcOrd="1" destOrd="0" presId="urn:microsoft.com/office/officeart/2005/8/layout/hList9"/>
    <dgm:cxn modelId="{D05F0706-CE48-421E-A950-41771229CC89}" type="presParOf" srcId="{6C65E867-4CC0-4BAA-AE80-50EB44B7801A}" destId="{36D08D42-4E8E-4F2C-9D8A-AFEA08E51103}" srcOrd="0" destOrd="0" presId="urn:microsoft.com/office/officeart/2005/8/layout/hList9"/>
    <dgm:cxn modelId="{98F6D396-A03B-4EF8-BC0D-94CE43743997}" type="presParOf" srcId="{6C65E867-4CC0-4BAA-AE80-50EB44B7801A}" destId="{3B299E51-E60C-4766-BDC7-610DA89DD9C1}" srcOrd="1" destOrd="0" presId="urn:microsoft.com/office/officeart/2005/8/layout/hList9"/>
    <dgm:cxn modelId="{6290DF28-8C34-48B8-9CCB-243185F62398}" type="presParOf" srcId="{2D78B7F1-9F1E-478B-931F-68A02326F068}" destId="{525C2D2A-3F83-46C7-A0F8-8499CF9CC4FC}" srcOrd="2" destOrd="0" presId="urn:microsoft.com/office/officeart/2005/8/layout/hList9"/>
    <dgm:cxn modelId="{093BC4A2-A3A1-44A3-B1B3-618645B1FF9C}" type="presParOf" srcId="{525C2D2A-3F83-46C7-A0F8-8499CF9CC4FC}" destId="{1BA28B11-29C1-4879-B359-24B9A78BD749}" srcOrd="0" destOrd="0" presId="urn:microsoft.com/office/officeart/2005/8/layout/hList9"/>
    <dgm:cxn modelId="{7E82D492-5C32-4625-B35E-5F327593347D}" type="presParOf" srcId="{525C2D2A-3F83-46C7-A0F8-8499CF9CC4FC}" destId="{7360A8ED-291D-4485-B27C-F6FB74538423}" srcOrd="1" destOrd="0" presId="urn:microsoft.com/office/officeart/2005/8/layout/hList9"/>
    <dgm:cxn modelId="{73BAB358-3584-4B5B-BEB2-F1FD98FA1A49}" type="presParOf" srcId="{24A170E9-285F-4CE4-9015-A877AF1CBF7A}" destId="{0D2586EA-3067-45DD-8179-42442C3493E9}" srcOrd="7" destOrd="0" presId="urn:microsoft.com/office/officeart/2005/8/layout/hList9"/>
    <dgm:cxn modelId="{106618E0-15AE-4498-BA01-F22329BB69B3}" type="presParOf" srcId="{24A170E9-285F-4CE4-9015-A877AF1CBF7A}" destId="{D67691DE-C771-467F-B57B-A1232FC00E7E}" srcOrd="8" destOrd="0" presId="urn:microsoft.com/office/officeart/2005/8/layout/hList9"/>
    <dgm:cxn modelId="{0C161D97-26B2-4FFE-A491-A2B1448E5458}" type="presParOf" srcId="{24A170E9-285F-4CE4-9015-A877AF1CBF7A}" destId="{B7471D43-F8AD-475A-806B-A2F1316924C7}" srcOrd="9" destOrd="0" presId="urn:microsoft.com/office/officeart/2005/8/layout/hList9"/>
    <dgm:cxn modelId="{F9FD9535-D1D2-4736-A1DF-C84D33916CDD}" type="presParOf" srcId="{24A170E9-285F-4CE4-9015-A877AF1CBF7A}" destId="{CC382E8B-3A7E-458F-B546-7EB073E12EE2}" srcOrd="10" destOrd="0" presId="urn:microsoft.com/office/officeart/2005/8/layout/hList9"/>
    <dgm:cxn modelId="{62E66D03-44B0-445D-90C9-36F19659D014}" type="presParOf" srcId="{24A170E9-285F-4CE4-9015-A877AF1CBF7A}" destId="{7678F7DA-65D6-4116-A435-417726F5CAEA}" srcOrd="11" destOrd="0" presId="urn:microsoft.com/office/officeart/2005/8/layout/hList9"/>
    <dgm:cxn modelId="{F5AD77CB-C367-4659-B5EB-37803E2AFA44}" type="presParOf" srcId="{7678F7DA-65D6-4116-A435-417726F5CAEA}" destId="{DC581901-E01E-4B72-B27E-921D49F88C49}" srcOrd="0" destOrd="0" presId="urn:microsoft.com/office/officeart/2005/8/layout/hList9"/>
    <dgm:cxn modelId="{10007AE3-1CC6-4922-AC1B-9BB9CAD0225A}" type="presParOf" srcId="{7678F7DA-65D6-4116-A435-417726F5CAEA}" destId="{9488DF77-7128-486F-A5D4-5C34A6150F0F}" srcOrd="1" destOrd="0" presId="urn:microsoft.com/office/officeart/2005/8/layout/hList9"/>
    <dgm:cxn modelId="{D71A6D5D-E4B6-4BDC-8018-8C1C98801990}" type="presParOf" srcId="{9488DF77-7128-486F-A5D4-5C34A6150F0F}" destId="{5C8A2CDD-44D5-4199-9202-6CAB2FE71A63}" srcOrd="0" destOrd="0" presId="urn:microsoft.com/office/officeart/2005/8/layout/hList9"/>
    <dgm:cxn modelId="{85D2C8D0-CFFC-4CC8-8D2E-5BCF90E63AE9}" type="presParOf" srcId="{9488DF77-7128-486F-A5D4-5C34A6150F0F}" destId="{C6A06652-3255-4B6B-A0A6-86FFE7368E55}" srcOrd="1" destOrd="0" presId="urn:microsoft.com/office/officeart/2005/8/layout/hList9"/>
    <dgm:cxn modelId="{9323FFB2-469E-48CC-B191-79631396B3B5}" type="presParOf" srcId="{7678F7DA-65D6-4116-A435-417726F5CAEA}" destId="{052AB443-98DC-4517-8E86-3A232D80FBB8}" srcOrd="2" destOrd="0" presId="urn:microsoft.com/office/officeart/2005/8/layout/hList9"/>
    <dgm:cxn modelId="{C5FCE4CA-47B3-4989-8A53-4AE6C6A4457A}" type="presParOf" srcId="{052AB443-98DC-4517-8E86-3A232D80FBB8}" destId="{EFEDFD4A-FB37-4866-809A-7F439FEA91E2}" srcOrd="0" destOrd="0" presId="urn:microsoft.com/office/officeart/2005/8/layout/hList9"/>
    <dgm:cxn modelId="{13D9CA7A-1129-40CD-A12C-C6B0EC447A74}" type="presParOf" srcId="{052AB443-98DC-4517-8E86-3A232D80FBB8}" destId="{9D2F24E0-1B8F-4927-94D1-1CA997E34184}" srcOrd="1" destOrd="0" presId="urn:microsoft.com/office/officeart/2005/8/layout/hList9"/>
    <dgm:cxn modelId="{2E609D1C-2610-4EAF-9A8E-930392F8B26F}" type="presParOf" srcId="{24A170E9-285F-4CE4-9015-A877AF1CBF7A}" destId="{EDE41C2E-69E5-4B83-AD94-13D98E48AF38}" srcOrd="12" destOrd="0" presId="urn:microsoft.com/office/officeart/2005/8/layout/hList9"/>
    <dgm:cxn modelId="{C38641D2-6080-4D48-BC51-85CF96145FD1}" type="presParOf" srcId="{24A170E9-285F-4CE4-9015-A877AF1CBF7A}" destId="{D4867228-5C15-44D6-8B62-5944F7D3397E}" srcOrd="1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DFA5E6-309F-40D5-9F47-3D9C9C655062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EDDCB2-DAC4-4923-BF05-760083D6E6ED}">
      <dgm:prSet phldrT="[Text]"/>
      <dgm:spPr/>
      <dgm:t>
        <a:bodyPr/>
        <a:lstStyle/>
        <a:p>
          <a:r>
            <a:rPr lang="zh-CN" altLang="en-US" dirty="0"/>
            <a:t>云端</a:t>
          </a:r>
          <a:endParaRPr lang="en-US" dirty="0"/>
        </a:p>
      </dgm:t>
    </dgm:pt>
    <dgm:pt modelId="{71DB36F7-E44A-4853-8BD6-2B1FE40E3EDD}" type="parTrans" cxnId="{2FDE1F5F-BBA0-4FE0-B882-07F4F4845ED1}">
      <dgm:prSet/>
      <dgm:spPr/>
      <dgm:t>
        <a:bodyPr/>
        <a:lstStyle/>
        <a:p>
          <a:endParaRPr lang="en-US"/>
        </a:p>
      </dgm:t>
    </dgm:pt>
    <dgm:pt modelId="{AB8CDCBE-FE8C-4C73-AA3D-9E31A3A1FF27}" type="sibTrans" cxnId="{2FDE1F5F-BBA0-4FE0-B882-07F4F4845ED1}">
      <dgm:prSet/>
      <dgm:spPr/>
      <dgm:t>
        <a:bodyPr/>
        <a:lstStyle/>
        <a:p>
          <a:endParaRPr lang="en-US"/>
        </a:p>
      </dgm:t>
    </dgm:pt>
    <dgm:pt modelId="{D7116D06-6482-4EA1-8C1B-35A9F88DD742}">
      <dgm:prSet phldrT="[Text]"/>
      <dgm:spPr/>
      <dgm:t>
        <a:bodyPr/>
        <a:lstStyle/>
        <a:p>
          <a:r>
            <a:rPr lang="zh-CN" altLang="en-US" dirty="0"/>
            <a:t>客户端</a:t>
          </a:r>
          <a:endParaRPr lang="en-US" dirty="0"/>
        </a:p>
      </dgm:t>
    </dgm:pt>
    <dgm:pt modelId="{6EAA94F5-6C46-4DC7-BE13-3193AF1D0498}" type="parTrans" cxnId="{0619BAE0-F95F-4BF4-8B91-A5973DE1B89A}">
      <dgm:prSet/>
      <dgm:spPr/>
      <dgm:t>
        <a:bodyPr/>
        <a:lstStyle/>
        <a:p>
          <a:endParaRPr lang="en-US"/>
        </a:p>
      </dgm:t>
    </dgm:pt>
    <dgm:pt modelId="{67709A25-6786-4B73-89B2-C5F5E421DF46}" type="sibTrans" cxnId="{0619BAE0-F95F-4BF4-8B91-A5973DE1B89A}">
      <dgm:prSet/>
      <dgm:spPr/>
      <dgm:t>
        <a:bodyPr/>
        <a:lstStyle/>
        <a:p>
          <a:endParaRPr lang="en-US"/>
        </a:p>
      </dgm:t>
    </dgm:pt>
    <dgm:pt modelId="{E76B14AB-D12F-4F64-9E37-F9F66C704DC7}" type="pres">
      <dgm:prSet presAssocID="{8CDFA5E6-309F-40D5-9F47-3D9C9C655062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7062736-539F-42B2-A288-A98671380955}" type="pres">
      <dgm:prSet presAssocID="{6FEDDCB2-DAC4-4923-BF05-760083D6E6ED}" presName="centerShape" presStyleLbl="node0" presStyleIdx="0" presStyleCnt="1"/>
      <dgm:spPr/>
    </dgm:pt>
    <dgm:pt modelId="{34E44B1D-55E2-4518-B6EC-7AE7E25C2515}" type="pres">
      <dgm:prSet presAssocID="{D7116D06-6482-4EA1-8C1B-35A9F88DD742}" presName="oneComp" presStyleCnt="0"/>
      <dgm:spPr/>
    </dgm:pt>
    <dgm:pt modelId="{06894249-A394-490B-9C18-5715AB9874CA}" type="pres">
      <dgm:prSet presAssocID="{D7116D06-6482-4EA1-8C1B-35A9F88DD742}" presName="dummyConnPt" presStyleCnt="0"/>
      <dgm:spPr/>
    </dgm:pt>
    <dgm:pt modelId="{B3C947F4-0BE2-4F01-B754-279E1A760D66}" type="pres">
      <dgm:prSet presAssocID="{D7116D06-6482-4EA1-8C1B-35A9F88DD742}" presName="oneNode" presStyleLbl="node1" presStyleIdx="0" presStyleCnt="1">
        <dgm:presLayoutVars>
          <dgm:bulletEnabled val="1"/>
        </dgm:presLayoutVars>
      </dgm:prSet>
      <dgm:spPr/>
    </dgm:pt>
    <dgm:pt modelId="{9059ED43-E93A-4428-8502-620CAF3B4D75}" type="pres">
      <dgm:prSet presAssocID="{D7116D06-6482-4EA1-8C1B-35A9F88DD742}" presName="dummya" presStyleCnt="0"/>
      <dgm:spPr/>
    </dgm:pt>
    <dgm:pt modelId="{94CE26E8-C43A-474E-8952-2D64A0177DBA}" type="pres">
      <dgm:prSet presAssocID="{D7116D06-6482-4EA1-8C1B-35A9F88DD742}" presName="dummyb" presStyleCnt="0"/>
      <dgm:spPr/>
    </dgm:pt>
    <dgm:pt modelId="{EA648199-26DF-44EF-B0A0-AB2547190308}" type="pres">
      <dgm:prSet presAssocID="{D7116D06-6482-4EA1-8C1B-35A9F88DD742}" presName="dummyc" presStyleCnt="0"/>
      <dgm:spPr/>
    </dgm:pt>
    <dgm:pt modelId="{434F93A3-0AE1-400A-8A91-AA3BB6D6AB61}" type="pres">
      <dgm:prSet presAssocID="{67709A25-6786-4B73-89B2-C5F5E421DF46}" presName="singleconn" presStyleLbl="sibTrans2D1" presStyleIdx="0" presStyleCnt="1"/>
      <dgm:spPr/>
    </dgm:pt>
  </dgm:ptLst>
  <dgm:cxnLst>
    <dgm:cxn modelId="{51B7351F-1F69-4ABA-807C-301D291798EB}" type="presOf" srcId="{67709A25-6786-4B73-89B2-C5F5E421DF46}" destId="{434F93A3-0AE1-400A-8A91-AA3BB6D6AB61}" srcOrd="0" destOrd="0" presId="urn:microsoft.com/office/officeart/2005/8/layout/radial6"/>
    <dgm:cxn modelId="{2FDE1F5F-BBA0-4FE0-B882-07F4F4845ED1}" srcId="{8CDFA5E6-309F-40D5-9F47-3D9C9C655062}" destId="{6FEDDCB2-DAC4-4923-BF05-760083D6E6ED}" srcOrd="0" destOrd="0" parTransId="{71DB36F7-E44A-4853-8BD6-2B1FE40E3EDD}" sibTransId="{AB8CDCBE-FE8C-4C73-AA3D-9E31A3A1FF27}"/>
    <dgm:cxn modelId="{716C0C63-5742-498D-B9B9-CEDC5E3DD913}" type="presOf" srcId="{8CDFA5E6-309F-40D5-9F47-3D9C9C655062}" destId="{E76B14AB-D12F-4F64-9E37-F9F66C704DC7}" srcOrd="0" destOrd="0" presId="urn:microsoft.com/office/officeart/2005/8/layout/radial6"/>
    <dgm:cxn modelId="{F6FF49C7-3F4D-420F-889F-3ADACC5F8574}" type="presOf" srcId="{6FEDDCB2-DAC4-4923-BF05-760083D6E6ED}" destId="{A7062736-539F-42B2-A288-A98671380955}" srcOrd="0" destOrd="0" presId="urn:microsoft.com/office/officeart/2005/8/layout/radial6"/>
    <dgm:cxn modelId="{E60BD4D8-DAC5-4C79-A4A2-277971F4CD14}" type="presOf" srcId="{D7116D06-6482-4EA1-8C1B-35A9F88DD742}" destId="{B3C947F4-0BE2-4F01-B754-279E1A760D66}" srcOrd="0" destOrd="0" presId="urn:microsoft.com/office/officeart/2005/8/layout/radial6"/>
    <dgm:cxn modelId="{0619BAE0-F95F-4BF4-8B91-A5973DE1B89A}" srcId="{6FEDDCB2-DAC4-4923-BF05-760083D6E6ED}" destId="{D7116D06-6482-4EA1-8C1B-35A9F88DD742}" srcOrd="0" destOrd="0" parTransId="{6EAA94F5-6C46-4DC7-BE13-3193AF1D0498}" sibTransId="{67709A25-6786-4B73-89B2-C5F5E421DF46}"/>
    <dgm:cxn modelId="{A45B9A35-AFE1-4900-BA8D-2750F24BB77F}" type="presParOf" srcId="{E76B14AB-D12F-4F64-9E37-F9F66C704DC7}" destId="{A7062736-539F-42B2-A288-A98671380955}" srcOrd="0" destOrd="0" presId="urn:microsoft.com/office/officeart/2005/8/layout/radial6"/>
    <dgm:cxn modelId="{7FCF0117-82A9-4F69-BD7F-75FA92868E0A}" type="presParOf" srcId="{E76B14AB-D12F-4F64-9E37-F9F66C704DC7}" destId="{34E44B1D-55E2-4518-B6EC-7AE7E25C2515}" srcOrd="1" destOrd="0" presId="urn:microsoft.com/office/officeart/2005/8/layout/radial6"/>
    <dgm:cxn modelId="{3306FB69-0B8B-4C9F-9CFD-6B4F7653D062}" type="presParOf" srcId="{34E44B1D-55E2-4518-B6EC-7AE7E25C2515}" destId="{06894249-A394-490B-9C18-5715AB9874CA}" srcOrd="0" destOrd="0" presId="urn:microsoft.com/office/officeart/2005/8/layout/radial6"/>
    <dgm:cxn modelId="{C4C3A258-9301-4C88-ADC8-97A56110B769}" type="presParOf" srcId="{34E44B1D-55E2-4518-B6EC-7AE7E25C2515}" destId="{B3C947F4-0BE2-4F01-B754-279E1A760D66}" srcOrd="1" destOrd="0" presId="urn:microsoft.com/office/officeart/2005/8/layout/radial6"/>
    <dgm:cxn modelId="{4D56E978-637D-405F-9F78-7CB6B80C52DD}" type="presParOf" srcId="{E76B14AB-D12F-4F64-9E37-F9F66C704DC7}" destId="{9059ED43-E93A-4428-8502-620CAF3B4D75}" srcOrd="2" destOrd="0" presId="urn:microsoft.com/office/officeart/2005/8/layout/radial6"/>
    <dgm:cxn modelId="{7DF16BCE-F49F-4C67-993A-9676E5F363E3}" type="presParOf" srcId="{E76B14AB-D12F-4F64-9E37-F9F66C704DC7}" destId="{94CE26E8-C43A-474E-8952-2D64A0177DBA}" srcOrd="3" destOrd="0" presId="urn:microsoft.com/office/officeart/2005/8/layout/radial6"/>
    <dgm:cxn modelId="{D067DD00-FF24-4AE1-8816-552B05A8E237}" type="presParOf" srcId="{E76B14AB-D12F-4F64-9E37-F9F66C704DC7}" destId="{EA648199-26DF-44EF-B0A0-AB2547190308}" srcOrd="4" destOrd="0" presId="urn:microsoft.com/office/officeart/2005/8/layout/radial6"/>
    <dgm:cxn modelId="{E723428C-16B2-4133-97EB-992B5B3F6967}" type="presParOf" srcId="{E76B14AB-D12F-4F64-9E37-F9F66C704DC7}" destId="{434F93A3-0AE1-400A-8A91-AA3BB6D6AB61}" srcOrd="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CDFA5E6-309F-40D5-9F47-3D9C9C655062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EDDCB2-DAC4-4923-BF05-760083D6E6ED}">
      <dgm:prSet phldrT="[Text]"/>
      <dgm:spPr/>
      <dgm:t>
        <a:bodyPr/>
        <a:lstStyle/>
        <a:p>
          <a:r>
            <a:rPr lang="zh-CN" altLang="en-US" dirty="0"/>
            <a:t>云端</a:t>
          </a:r>
          <a:endParaRPr lang="en-US" dirty="0"/>
        </a:p>
      </dgm:t>
    </dgm:pt>
    <dgm:pt modelId="{71DB36F7-E44A-4853-8BD6-2B1FE40E3EDD}" type="parTrans" cxnId="{2FDE1F5F-BBA0-4FE0-B882-07F4F4845ED1}">
      <dgm:prSet/>
      <dgm:spPr/>
      <dgm:t>
        <a:bodyPr/>
        <a:lstStyle/>
        <a:p>
          <a:endParaRPr lang="en-US"/>
        </a:p>
      </dgm:t>
    </dgm:pt>
    <dgm:pt modelId="{AB8CDCBE-FE8C-4C73-AA3D-9E31A3A1FF27}" type="sibTrans" cxnId="{2FDE1F5F-BBA0-4FE0-B882-07F4F4845ED1}">
      <dgm:prSet/>
      <dgm:spPr/>
      <dgm:t>
        <a:bodyPr/>
        <a:lstStyle/>
        <a:p>
          <a:endParaRPr lang="en-US"/>
        </a:p>
      </dgm:t>
    </dgm:pt>
    <dgm:pt modelId="{D7116D06-6482-4EA1-8C1B-35A9F88DD742}">
      <dgm:prSet phldrT="[Text]"/>
      <dgm:spPr/>
      <dgm:t>
        <a:bodyPr/>
        <a:lstStyle/>
        <a:p>
          <a:r>
            <a:rPr lang="zh-CN" altLang="en-US" dirty="0"/>
            <a:t>客户端</a:t>
          </a:r>
          <a:endParaRPr lang="en-US" dirty="0"/>
        </a:p>
      </dgm:t>
    </dgm:pt>
    <dgm:pt modelId="{6EAA94F5-6C46-4DC7-BE13-3193AF1D0498}" type="parTrans" cxnId="{0619BAE0-F95F-4BF4-8B91-A5973DE1B89A}">
      <dgm:prSet/>
      <dgm:spPr/>
      <dgm:t>
        <a:bodyPr/>
        <a:lstStyle/>
        <a:p>
          <a:endParaRPr lang="en-US"/>
        </a:p>
      </dgm:t>
    </dgm:pt>
    <dgm:pt modelId="{67709A25-6786-4B73-89B2-C5F5E421DF46}" type="sibTrans" cxnId="{0619BAE0-F95F-4BF4-8B91-A5973DE1B89A}">
      <dgm:prSet/>
      <dgm:spPr/>
      <dgm:t>
        <a:bodyPr/>
        <a:lstStyle/>
        <a:p>
          <a:endParaRPr lang="en-US"/>
        </a:p>
      </dgm:t>
    </dgm:pt>
    <dgm:pt modelId="{E76B14AB-D12F-4F64-9E37-F9F66C704DC7}" type="pres">
      <dgm:prSet presAssocID="{8CDFA5E6-309F-40D5-9F47-3D9C9C655062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7062736-539F-42B2-A288-A98671380955}" type="pres">
      <dgm:prSet presAssocID="{6FEDDCB2-DAC4-4923-BF05-760083D6E6ED}" presName="centerShape" presStyleLbl="node0" presStyleIdx="0" presStyleCnt="1"/>
      <dgm:spPr/>
    </dgm:pt>
    <dgm:pt modelId="{34E44B1D-55E2-4518-B6EC-7AE7E25C2515}" type="pres">
      <dgm:prSet presAssocID="{D7116D06-6482-4EA1-8C1B-35A9F88DD742}" presName="oneComp" presStyleCnt="0"/>
      <dgm:spPr/>
    </dgm:pt>
    <dgm:pt modelId="{06894249-A394-490B-9C18-5715AB9874CA}" type="pres">
      <dgm:prSet presAssocID="{D7116D06-6482-4EA1-8C1B-35A9F88DD742}" presName="dummyConnPt" presStyleCnt="0"/>
      <dgm:spPr/>
    </dgm:pt>
    <dgm:pt modelId="{B3C947F4-0BE2-4F01-B754-279E1A760D66}" type="pres">
      <dgm:prSet presAssocID="{D7116D06-6482-4EA1-8C1B-35A9F88DD742}" presName="oneNode" presStyleLbl="node1" presStyleIdx="0" presStyleCnt="1">
        <dgm:presLayoutVars>
          <dgm:bulletEnabled val="1"/>
        </dgm:presLayoutVars>
      </dgm:prSet>
      <dgm:spPr/>
    </dgm:pt>
    <dgm:pt modelId="{9059ED43-E93A-4428-8502-620CAF3B4D75}" type="pres">
      <dgm:prSet presAssocID="{D7116D06-6482-4EA1-8C1B-35A9F88DD742}" presName="dummya" presStyleCnt="0"/>
      <dgm:spPr/>
    </dgm:pt>
    <dgm:pt modelId="{94CE26E8-C43A-474E-8952-2D64A0177DBA}" type="pres">
      <dgm:prSet presAssocID="{D7116D06-6482-4EA1-8C1B-35A9F88DD742}" presName="dummyb" presStyleCnt="0"/>
      <dgm:spPr/>
    </dgm:pt>
    <dgm:pt modelId="{EA648199-26DF-44EF-B0A0-AB2547190308}" type="pres">
      <dgm:prSet presAssocID="{D7116D06-6482-4EA1-8C1B-35A9F88DD742}" presName="dummyc" presStyleCnt="0"/>
      <dgm:spPr/>
    </dgm:pt>
    <dgm:pt modelId="{434F93A3-0AE1-400A-8A91-AA3BB6D6AB61}" type="pres">
      <dgm:prSet presAssocID="{67709A25-6786-4B73-89B2-C5F5E421DF46}" presName="singleconn" presStyleLbl="sibTrans2D1" presStyleIdx="0" presStyleCnt="1"/>
      <dgm:spPr/>
    </dgm:pt>
  </dgm:ptLst>
  <dgm:cxnLst>
    <dgm:cxn modelId="{51B7351F-1F69-4ABA-807C-301D291798EB}" type="presOf" srcId="{67709A25-6786-4B73-89B2-C5F5E421DF46}" destId="{434F93A3-0AE1-400A-8A91-AA3BB6D6AB61}" srcOrd="0" destOrd="0" presId="urn:microsoft.com/office/officeart/2005/8/layout/radial6"/>
    <dgm:cxn modelId="{2FDE1F5F-BBA0-4FE0-B882-07F4F4845ED1}" srcId="{8CDFA5E6-309F-40D5-9F47-3D9C9C655062}" destId="{6FEDDCB2-DAC4-4923-BF05-760083D6E6ED}" srcOrd="0" destOrd="0" parTransId="{71DB36F7-E44A-4853-8BD6-2B1FE40E3EDD}" sibTransId="{AB8CDCBE-FE8C-4C73-AA3D-9E31A3A1FF27}"/>
    <dgm:cxn modelId="{716C0C63-5742-498D-B9B9-CEDC5E3DD913}" type="presOf" srcId="{8CDFA5E6-309F-40D5-9F47-3D9C9C655062}" destId="{E76B14AB-D12F-4F64-9E37-F9F66C704DC7}" srcOrd="0" destOrd="0" presId="urn:microsoft.com/office/officeart/2005/8/layout/radial6"/>
    <dgm:cxn modelId="{F6FF49C7-3F4D-420F-889F-3ADACC5F8574}" type="presOf" srcId="{6FEDDCB2-DAC4-4923-BF05-760083D6E6ED}" destId="{A7062736-539F-42B2-A288-A98671380955}" srcOrd="0" destOrd="0" presId="urn:microsoft.com/office/officeart/2005/8/layout/radial6"/>
    <dgm:cxn modelId="{E60BD4D8-DAC5-4C79-A4A2-277971F4CD14}" type="presOf" srcId="{D7116D06-6482-4EA1-8C1B-35A9F88DD742}" destId="{B3C947F4-0BE2-4F01-B754-279E1A760D66}" srcOrd="0" destOrd="0" presId="urn:microsoft.com/office/officeart/2005/8/layout/radial6"/>
    <dgm:cxn modelId="{0619BAE0-F95F-4BF4-8B91-A5973DE1B89A}" srcId="{6FEDDCB2-DAC4-4923-BF05-760083D6E6ED}" destId="{D7116D06-6482-4EA1-8C1B-35A9F88DD742}" srcOrd="0" destOrd="0" parTransId="{6EAA94F5-6C46-4DC7-BE13-3193AF1D0498}" sibTransId="{67709A25-6786-4B73-89B2-C5F5E421DF46}"/>
    <dgm:cxn modelId="{A45B9A35-AFE1-4900-BA8D-2750F24BB77F}" type="presParOf" srcId="{E76B14AB-D12F-4F64-9E37-F9F66C704DC7}" destId="{A7062736-539F-42B2-A288-A98671380955}" srcOrd="0" destOrd="0" presId="urn:microsoft.com/office/officeart/2005/8/layout/radial6"/>
    <dgm:cxn modelId="{7FCF0117-82A9-4F69-BD7F-75FA92868E0A}" type="presParOf" srcId="{E76B14AB-D12F-4F64-9E37-F9F66C704DC7}" destId="{34E44B1D-55E2-4518-B6EC-7AE7E25C2515}" srcOrd="1" destOrd="0" presId="urn:microsoft.com/office/officeart/2005/8/layout/radial6"/>
    <dgm:cxn modelId="{3306FB69-0B8B-4C9F-9CFD-6B4F7653D062}" type="presParOf" srcId="{34E44B1D-55E2-4518-B6EC-7AE7E25C2515}" destId="{06894249-A394-490B-9C18-5715AB9874CA}" srcOrd="0" destOrd="0" presId="urn:microsoft.com/office/officeart/2005/8/layout/radial6"/>
    <dgm:cxn modelId="{C4C3A258-9301-4C88-ADC8-97A56110B769}" type="presParOf" srcId="{34E44B1D-55E2-4518-B6EC-7AE7E25C2515}" destId="{B3C947F4-0BE2-4F01-B754-279E1A760D66}" srcOrd="1" destOrd="0" presId="urn:microsoft.com/office/officeart/2005/8/layout/radial6"/>
    <dgm:cxn modelId="{4D56E978-637D-405F-9F78-7CB6B80C52DD}" type="presParOf" srcId="{E76B14AB-D12F-4F64-9E37-F9F66C704DC7}" destId="{9059ED43-E93A-4428-8502-620CAF3B4D75}" srcOrd="2" destOrd="0" presId="urn:microsoft.com/office/officeart/2005/8/layout/radial6"/>
    <dgm:cxn modelId="{7DF16BCE-F49F-4C67-993A-9676E5F363E3}" type="presParOf" srcId="{E76B14AB-D12F-4F64-9E37-F9F66C704DC7}" destId="{94CE26E8-C43A-474E-8952-2D64A0177DBA}" srcOrd="3" destOrd="0" presId="urn:microsoft.com/office/officeart/2005/8/layout/radial6"/>
    <dgm:cxn modelId="{D067DD00-FF24-4AE1-8816-552B05A8E237}" type="presParOf" srcId="{E76B14AB-D12F-4F64-9E37-F9F66C704DC7}" destId="{EA648199-26DF-44EF-B0A0-AB2547190308}" srcOrd="4" destOrd="0" presId="urn:microsoft.com/office/officeart/2005/8/layout/radial6"/>
    <dgm:cxn modelId="{E723428C-16B2-4133-97EB-992B5B3F6967}" type="presParOf" srcId="{E76B14AB-D12F-4F64-9E37-F9F66C704DC7}" destId="{434F93A3-0AE1-400A-8A91-AA3BB6D6AB61}" srcOrd="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CDFA5E6-309F-40D5-9F47-3D9C9C655062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EDDCB2-DAC4-4923-BF05-760083D6E6ED}">
      <dgm:prSet phldrT="[Text]"/>
      <dgm:spPr/>
      <dgm:t>
        <a:bodyPr/>
        <a:lstStyle/>
        <a:p>
          <a:r>
            <a:rPr lang="zh-CN" altLang="en-US" dirty="0"/>
            <a:t>云端</a:t>
          </a:r>
          <a:endParaRPr lang="en-US" dirty="0"/>
        </a:p>
      </dgm:t>
    </dgm:pt>
    <dgm:pt modelId="{71DB36F7-E44A-4853-8BD6-2B1FE40E3EDD}" type="parTrans" cxnId="{2FDE1F5F-BBA0-4FE0-B882-07F4F4845ED1}">
      <dgm:prSet/>
      <dgm:spPr/>
      <dgm:t>
        <a:bodyPr/>
        <a:lstStyle/>
        <a:p>
          <a:endParaRPr lang="en-US"/>
        </a:p>
      </dgm:t>
    </dgm:pt>
    <dgm:pt modelId="{AB8CDCBE-FE8C-4C73-AA3D-9E31A3A1FF27}" type="sibTrans" cxnId="{2FDE1F5F-BBA0-4FE0-B882-07F4F4845ED1}">
      <dgm:prSet/>
      <dgm:spPr/>
      <dgm:t>
        <a:bodyPr/>
        <a:lstStyle/>
        <a:p>
          <a:endParaRPr lang="en-US"/>
        </a:p>
      </dgm:t>
    </dgm:pt>
    <dgm:pt modelId="{D7116D06-6482-4EA1-8C1B-35A9F88DD742}">
      <dgm:prSet phldrT="[Text]"/>
      <dgm:spPr/>
      <dgm:t>
        <a:bodyPr/>
        <a:lstStyle/>
        <a:p>
          <a:r>
            <a:rPr lang="zh-CN" altLang="en-US" dirty="0"/>
            <a:t>客户端</a:t>
          </a:r>
          <a:endParaRPr lang="en-US" dirty="0"/>
        </a:p>
      </dgm:t>
    </dgm:pt>
    <dgm:pt modelId="{6EAA94F5-6C46-4DC7-BE13-3193AF1D0498}" type="parTrans" cxnId="{0619BAE0-F95F-4BF4-8B91-A5973DE1B89A}">
      <dgm:prSet/>
      <dgm:spPr/>
      <dgm:t>
        <a:bodyPr/>
        <a:lstStyle/>
        <a:p>
          <a:endParaRPr lang="en-US"/>
        </a:p>
      </dgm:t>
    </dgm:pt>
    <dgm:pt modelId="{67709A25-6786-4B73-89B2-C5F5E421DF46}" type="sibTrans" cxnId="{0619BAE0-F95F-4BF4-8B91-A5973DE1B89A}">
      <dgm:prSet/>
      <dgm:spPr/>
      <dgm:t>
        <a:bodyPr/>
        <a:lstStyle/>
        <a:p>
          <a:endParaRPr lang="en-US"/>
        </a:p>
      </dgm:t>
    </dgm:pt>
    <dgm:pt modelId="{E76B14AB-D12F-4F64-9E37-F9F66C704DC7}" type="pres">
      <dgm:prSet presAssocID="{8CDFA5E6-309F-40D5-9F47-3D9C9C655062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7062736-539F-42B2-A288-A98671380955}" type="pres">
      <dgm:prSet presAssocID="{6FEDDCB2-DAC4-4923-BF05-760083D6E6ED}" presName="centerShape" presStyleLbl="node0" presStyleIdx="0" presStyleCnt="1"/>
      <dgm:spPr/>
    </dgm:pt>
    <dgm:pt modelId="{34E44B1D-55E2-4518-B6EC-7AE7E25C2515}" type="pres">
      <dgm:prSet presAssocID="{D7116D06-6482-4EA1-8C1B-35A9F88DD742}" presName="oneComp" presStyleCnt="0"/>
      <dgm:spPr/>
    </dgm:pt>
    <dgm:pt modelId="{06894249-A394-490B-9C18-5715AB9874CA}" type="pres">
      <dgm:prSet presAssocID="{D7116D06-6482-4EA1-8C1B-35A9F88DD742}" presName="dummyConnPt" presStyleCnt="0"/>
      <dgm:spPr/>
    </dgm:pt>
    <dgm:pt modelId="{B3C947F4-0BE2-4F01-B754-279E1A760D66}" type="pres">
      <dgm:prSet presAssocID="{D7116D06-6482-4EA1-8C1B-35A9F88DD742}" presName="oneNode" presStyleLbl="node1" presStyleIdx="0" presStyleCnt="1">
        <dgm:presLayoutVars>
          <dgm:bulletEnabled val="1"/>
        </dgm:presLayoutVars>
      </dgm:prSet>
      <dgm:spPr/>
    </dgm:pt>
    <dgm:pt modelId="{9059ED43-E93A-4428-8502-620CAF3B4D75}" type="pres">
      <dgm:prSet presAssocID="{D7116D06-6482-4EA1-8C1B-35A9F88DD742}" presName="dummya" presStyleCnt="0"/>
      <dgm:spPr/>
    </dgm:pt>
    <dgm:pt modelId="{94CE26E8-C43A-474E-8952-2D64A0177DBA}" type="pres">
      <dgm:prSet presAssocID="{D7116D06-6482-4EA1-8C1B-35A9F88DD742}" presName="dummyb" presStyleCnt="0"/>
      <dgm:spPr/>
    </dgm:pt>
    <dgm:pt modelId="{EA648199-26DF-44EF-B0A0-AB2547190308}" type="pres">
      <dgm:prSet presAssocID="{D7116D06-6482-4EA1-8C1B-35A9F88DD742}" presName="dummyc" presStyleCnt="0"/>
      <dgm:spPr/>
    </dgm:pt>
    <dgm:pt modelId="{434F93A3-0AE1-400A-8A91-AA3BB6D6AB61}" type="pres">
      <dgm:prSet presAssocID="{67709A25-6786-4B73-89B2-C5F5E421DF46}" presName="singleconn" presStyleLbl="sibTrans2D1" presStyleIdx="0" presStyleCnt="1"/>
      <dgm:spPr/>
    </dgm:pt>
  </dgm:ptLst>
  <dgm:cxnLst>
    <dgm:cxn modelId="{51B7351F-1F69-4ABA-807C-301D291798EB}" type="presOf" srcId="{67709A25-6786-4B73-89B2-C5F5E421DF46}" destId="{434F93A3-0AE1-400A-8A91-AA3BB6D6AB61}" srcOrd="0" destOrd="0" presId="urn:microsoft.com/office/officeart/2005/8/layout/radial6"/>
    <dgm:cxn modelId="{2FDE1F5F-BBA0-4FE0-B882-07F4F4845ED1}" srcId="{8CDFA5E6-309F-40D5-9F47-3D9C9C655062}" destId="{6FEDDCB2-DAC4-4923-BF05-760083D6E6ED}" srcOrd="0" destOrd="0" parTransId="{71DB36F7-E44A-4853-8BD6-2B1FE40E3EDD}" sibTransId="{AB8CDCBE-FE8C-4C73-AA3D-9E31A3A1FF27}"/>
    <dgm:cxn modelId="{716C0C63-5742-498D-B9B9-CEDC5E3DD913}" type="presOf" srcId="{8CDFA5E6-309F-40D5-9F47-3D9C9C655062}" destId="{E76B14AB-D12F-4F64-9E37-F9F66C704DC7}" srcOrd="0" destOrd="0" presId="urn:microsoft.com/office/officeart/2005/8/layout/radial6"/>
    <dgm:cxn modelId="{F6FF49C7-3F4D-420F-889F-3ADACC5F8574}" type="presOf" srcId="{6FEDDCB2-DAC4-4923-BF05-760083D6E6ED}" destId="{A7062736-539F-42B2-A288-A98671380955}" srcOrd="0" destOrd="0" presId="urn:microsoft.com/office/officeart/2005/8/layout/radial6"/>
    <dgm:cxn modelId="{E60BD4D8-DAC5-4C79-A4A2-277971F4CD14}" type="presOf" srcId="{D7116D06-6482-4EA1-8C1B-35A9F88DD742}" destId="{B3C947F4-0BE2-4F01-B754-279E1A760D66}" srcOrd="0" destOrd="0" presId="urn:microsoft.com/office/officeart/2005/8/layout/radial6"/>
    <dgm:cxn modelId="{0619BAE0-F95F-4BF4-8B91-A5973DE1B89A}" srcId="{6FEDDCB2-DAC4-4923-BF05-760083D6E6ED}" destId="{D7116D06-6482-4EA1-8C1B-35A9F88DD742}" srcOrd="0" destOrd="0" parTransId="{6EAA94F5-6C46-4DC7-BE13-3193AF1D0498}" sibTransId="{67709A25-6786-4B73-89B2-C5F5E421DF46}"/>
    <dgm:cxn modelId="{A45B9A35-AFE1-4900-BA8D-2750F24BB77F}" type="presParOf" srcId="{E76B14AB-D12F-4F64-9E37-F9F66C704DC7}" destId="{A7062736-539F-42B2-A288-A98671380955}" srcOrd="0" destOrd="0" presId="urn:microsoft.com/office/officeart/2005/8/layout/radial6"/>
    <dgm:cxn modelId="{7FCF0117-82A9-4F69-BD7F-75FA92868E0A}" type="presParOf" srcId="{E76B14AB-D12F-4F64-9E37-F9F66C704DC7}" destId="{34E44B1D-55E2-4518-B6EC-7AE7E25C2515}" srcOrd="1" destOrd="0" presId="urn:microsoft.com/office/officeart/2005/8/layout/radial6"/>
    <dgm:cxn modelId="{3306FB69-0B8B-4C9F-9CFD-6B4F7653D062}" type="presParOf" srcId="{34E44B1D-55E2-4518-B6EC-7AE7E25C2515}" destId="{06894249-A394-490B-9C18-5715AB9874CA}" srcOrd="0" destOrd="0" presId="urn:microsoft.com/office/officeart/2005/8/layout/radial6"/>
    <dgm:cxn modelId="{C4C3A258-9301-4C88-ADC8-97A56110B769}" type="presParOf" srcId="{34E44B1D-55E2-4518-B6EC-7AE7E25C2515}" destId="{B3C947F4-0BE2-4F01-B754-279E1A760D66}" srcOrd="1" destOrd="0" presId="urn:microsoft.com/office/officeart/2005/8/layout/radial6"/>
    <dgm:cxn modelId="{4D56E978-637D-405F-9F78-7CB6B80C52DD}" type="presParOf" srcId="{E76B14AB-D12F-4F64-9E37-F9F66C704DC7}" destId="{9059ED43-E93A-4428-8502-620CAF3B4D75}" srcOrd="2" destOrd="0" presId="urn:microsoft.com/office/officeart/2005/8/layout/radial6"/>
    <dgm:cxn modelId="{7DF16BCE-F49F-4C67-993A-9676E5F363E3}" type="presParOf" srcId="{E76B14AB-D12F-4F64-9E37-F9F66C704DC7}" destId="{94CE26E8-C43A-474E-8952-2D64A0177DBA}" srcOrd="3" destOrd="0" presId="urn:microsoft.com/office/officeart/2005/8/layout/radial6"/>
    <dgm:cxn modelId="{D067DD00-FF24-4AE1-8816-552B05A8E237}" type="presParOf" srcId="{E76B14AB-D12F-4F64-9E37-F9F66C704DC7}" destId="{EA648199-26DF-44EF-B0A0-AB2547190308}" srcOrd="4" destOrd="0" presId="urn:microsoft.com/office/officeart/2005/8/layout/radial6"/>
    <dgm:cxn modelId="{E723428C-16B2-4133-97EB-992B5B3F6967}" type="presParOf" srcId="{E76B14AB-D12F-4F64-9E37-F9F66C704DC7}" destId="{434F93A3-0AE1-400A-8A91-AA3BB6D6AB61}" srcOrd="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AC848B2-A175-4BF7-B278-45A4E7BFC2DF}" type="doc">
      <dgm:prSet loTypeId="urn:microsoft.com/office/officeart/2005/8/layout/radial3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2448F84-59AC-420F-8AE1-F0890606899B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3600" dirty="0"/>
            <a:t>联盟</a:t>
          </a:r>
          <a:endParaRPr lang="en-US" sz="3600" dirty="0"/>
        </a:p>
      </dgm:t>
    </dgm:pt>
    <dgm:pt modelId="{2203B365-7C64-431A-BAAD-0DF6345928CF}" type="parTrans" cxnId="{3692554E-1EC2-4058-927C-6921999382C8}">
      <dgm:prSet/>
      <dgm:spPr/>
      <dgm:t>
        <a:bodyPr/>
        <a:lstStyle/>
        <a:p>
          <a:endParaRPr lang="en-US"/>
        </a:p>
      </dgm:t>
    </dgm:pt>
    <dgm:pt modelId="{354FB293-BDD4-462D-9035-A0722CB3EF8B}" type="sibTrans" cxnId="{3692554E-1EC2-4058-927C-6921999382C8}">
      <dgm:prSet/>
      <dgm:spPr/>
      <dgm:t>
        <a:bodyPr/>
        <a:lstStyle/>
        <a:p>
          <a:endParaRPr lang="en-US"/>
        </a:p>
      </dgm:t>
    </dgm:pt>
    <dgm:pt modelId="{B7DF5018-1AF7-4AA5-8959-ED04F117401A}">
      <dgm:prSet phldrT="[Text]"/>
      <dgm:spPr/>
      <dgm:t>
        <a:bodyPr/>
        <a:lstStyle/>
        <a:p>
          <a:r>
            <a:rPr lang="zh-CN" altLang="en-US" dirty="0"/>
            <a:t>系统</a:t>
          </a:r>
          <a:endParaRPr lang="en-US" dirty="0"/>
        </a:p>
      </dgm:t>
    </dgm:pt>
    <dgm:pt modelId="{E0DDD4F3-03D8-4F74-9F94-0FD29ADA8E50}" type="parTrans" cxnId="{BCF1AD71-7F69-4DC1-AB43-D66D69689170}">
      <dgm:prSet/>
      <dgm:spPr/>
      <dgm:t>
        <a:bodyPr/>
        <a:lstStyle/>
        <a:p>
          <a:endParaRPr lang="en-US"/>
        </a:p>
      </dgm:t>
    </dgm:pt>
    <dgm:pt modelId="{6C70F9AE-5DF1-415B-831C-2959CAB9AE57}" type="sibTrans" cxnId="{BCF1AD71-7F69-4DC1-AB43-D66D69689170}">
      <dgm:prSet/>
      <dgm:spPr/>
      <dgm:t>
        <a:bodyPr/>
        <a:lstStyle/>
        <a:p>
          <a:endParaRPr lang="en-US"/>
        </a:p>
      </dgm:t>
    </dgm:pt>
    <dgm:pt modelId="{765F9ADE-65B6-4445-A116-CED8B18B0F0A}">
      <dgm:prSet phldrT="[Text]"/>
      <dgm:spPr/>
      <dgm:t>
        <a:bodyPr/>
        <a:lstStyle/>
        <a:p>
          <a:r>
            <a:rPr lang="zh-CN" altLang="en-US" dirty="0"/>
            <a:t>系统</a:t>
          </a:r>
          <a:endParaRPr lang="en-US" dirty="0"/>
        </a:p>
      </dgm:t>
    </dgm:pt>
    <dgm:pt modelId="{635D8CF2-BF33-4F72-9FE8-4BBDA8162505}" type="parTrans" cxnId="{AC7D106F-02D6-4FAD-947D-851A7C5CE80D}">
      <dgm:prSet/>
      <dgm:spPr/>
      <dgm:t>
        <a:bodyPr/>
        <a:lstStyle/>
        <a:p>
          <a:endParaRPr lang="en-US"/>
        </a:p>
      </dgm:t>
    </dgm:pt>
    <dgm:pt modelId="{71484198-117A-4FE0-831F-342D42F0B064}" type="sibTrans" cxnId="{AC7D106F-02D6-4FAD-947D-851A7C5CE80D}">
      <dgm:prSet/>
      <dgm:spPr/>
      <dgm:t>
        <a:bodyPr/>
        <a:lstStyle/>
        <a:p>
          <a:endParaRPr lang="en-US"/>
        </a:p>
      </dgm:t>
    </dgm:pt>
    <dgm:pt modelId="{E166C5A4-4A09-4D35-BB6D-7B751A7CCFEE}">
      <dgm:prSet phldrT="[Text]"/>
      <dgm:spPr/>
      <dgm:t>
        <a:bodyPr/>
        <a:lstStyle/>
        <a:p>
          <a:r>
            <a:rPr lang="zh-CN" altLang="en-US" dirty="0"/>
            <a:t>系统</a:t>
          </a:r>
          <a:endParaRPr lang="en-US" dirty="0"/>
        </a:p>
      </dgm:t>
    </dgm:pt>
    <dgm:pt modelId="{40AB8075-AB39-442E-8A9A-F7552C429ABC}" type="parTrans" cxnId="{216AB00A-DA47-4CF2-88C4-94652C68628A}">
      <dgm:prSet/>
      <dgm:spPr/>
      <dgm:t>
        <a:bodyPr/>
        <a:lstStyle/>
        <a:p>
          <a:endParaRPr lang="en-US"/>
        </a:p>
      </dgm:t>
    </dgm:pt>
    <dgm:pt modelId="{BADF4A86-A837-44F5-8457-932EFE61CFF5}" type="sibTrans" cxnId="{216AB00A-DA47-4CF2-88C4-94652C68628A}">
      <dgm:prSet/>
      <dgm:spPr/>
      <dgm:t>
        <a:bodyPr/>
        <a:lstStyle/>
        <a:p>
          <a:endParaRPr lang="en-US"/>
        </a:p>
      </dgm:t>
    </dgm:pt>
    <dgm:pt modelId="{21D3E4BE-16CC-4CEA-B29C-550FFB40A822}">
      <dgm:prSet phldrT="[Text]"/>
      <dgm:spPr/>
      <dgm:t>
        <a:bodyPr/>
        <a:lstStyle/>
        <a:p>
          <a:r>
            <a:rPr lang="zh-CN" altLang="en-US" dirty="0"/>
            <a:t>系统</a:t>
          </a:r>
          <a:endParaRPr lang="en-US" dirty="0"/>
        </a:p>
      </dgm:t>
    </dgm:pt>
    <dgm:pt modelId="{13A59ABF-5034-4BE5-9E32-DE480D9B0384}" type="parTrans" cxnId="{6F8C0C61-3C5D-41E1-8358-0F18DA4A8C2C}">
      <dgm:prSet/>
      <dgm:spPr/>
      <dgm:t>
        <a:bodyPr/>
        <a:lstStyle/>
        <a:p>
          <a:endParaRPr lang="en-US"/>
        </a:p>
      </dgm:t>
    </dgm:pt>
    <dgm:pt modelId="{D5DAEDE7-AB50-4E11-A1E7-F21F38A4CEA8}" type="sibTrans" cxnId="{6F8C0C61-3C5D-41E1-8358-0F18DA4A8C2C}">
      <dgm:prSet/>
      <dgm:spPr/>
      <dgm:t>
        <a:bodyPr/>
        <a:lstStyle/>
        <a:p>
          <a:endParaRPr lang="en-US"/>
        </a:p>
      </dgm:t>
    </dgm:pt>
    <dgm:pt modelId="{0D1D9DA1-9D3D-4082-8203-B444282AF4A7}" type="pres">
      <dgm:prSet presAssocID="{1AC848B2-A175-4BF7-B278-45A4E7BFC2DF}" presName="composite" presStyleCnt="0">
        <dgm:presLayoutVars>
          <dgm:chMax val="1"/>
          <dgm:dir/>
          <dgm:resizeHandles val="exact"/>
        </dgm:presLayoutVars>
      </dgm:prSet>
      <dgm:spPr/>
    </dgm:pt>
    <dgm:pt modelId="{E62829FC-B6C6-4E13-9A0D-288CBB10BABD}" type="pres">
      <dgm:prSet presAssocID="{1AC848B2-A175-4BF7-B278-45A4E7BFC2DF}" presName="radial" presStyleCnt="0">
        <dgm:presLayoutVars>
          <dgm:animLvl val="ctr"/>
        </dgm:presLayoutVars>
      </dgm:prSet>
      <dgm:spPr/>
    </dgm:pt>
    <dgm:pt modelId="{7CB5B95D-9FFB-442D-AE7F-D340DBD85F47}" type="pres">
      <dgm:prSet presAssocID="{22448F84-59AC-420F-8AE1-F0890606899B}" presName="centerShape" presStyleLbl="vennNode1" presStyleIdx="0" presStyleCnt="5"/>
      <dgm:spPr/>
    </dgm:pt>
    <dgm:pt modelId="{BD52492E-D762-42EF-B49D-E2C8F3275F54}" type="pres">
      <dgm:prSet presAssocID="{B7DF5018-1AF7-4AA5-8959-ED04F117401A}" presName="node" presStyleLbl="vennNode1" presStyleIdx="1" presStyleCnt="5">
        <dgm:presLayoutVars>
          <dgm:bulletEnabled val="1"/>
        </dgm:presLayoutVars>
      </dgm:prSet>
      <dgm:spPr/>
    </dgm:pt>
    <dgm:pt modelId="{71B4051D-A896-4239-A641-893858E504BF}" type="pres">
      <dgm:prSet presAssocID="{765F9ADE-65B6-4445-A116-CED8B18B0F0A}" presName="node" presStyleLbl="vennNode1" presStyleIdx="2" presStyleCnt="5">
        <dgm:presLayoutVars>
          <dgm:bulletEnabled val="1"/>
        </dgm:presLayoutVars>
      </dgm:prSet>
      <dgm:spPr/>
    </dgm:pt>
    <dgm:pt modelId="{8B15F7D3-48FB-4F30-9ACC-6041CA64ECDF}" type="pres">
      <dgm:prSet presAssocID="{E166C5A4-4A09-4D35-BB6D-7B751A7CCFEE}" presName="node" presStyleLbl="vennNode1" presStyleIdx="3" presStyleCnt="5">
        <dgm:presLayoutVars>
          <dgm:bulletEnabled val="1"/>
        </dgm:presLayoutVars>
      </dgm:prSet>
      <dgm:spPr/>
    </dgm:pt>
    <dgm:pt modelId="{F97AFB26-6813-468F-AF9A-C307B011A56A}" type="pres">
      <dgm:prSet presAssocID="{21D3E4BE-16CC-4CEA-B29C-550FFB40A822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216AB00A-DA47-4CF2-88C4-94652C68628A}" srcId="{22448F84-59AC-420F-8AE1-F0890606899B}" destId="{E166C5A4-4A09-4D35-BB6D-7B751A7CCFEE}" srcOrd="2" destOrd="0" parTransId="{40AB8075-AB39-442E-8A9A-F7552C429ABC}" sibTransId="{BADF4A86-A837-44F5-8457-932EFE61CFF5}"/>
    <dgm:cxn modelId="{AED11D1D-D7B1-4069-8D31-D963F01240E4}" type="presOf" srcId="{21D3E4BE-16CC-4CEA-B29C-550FFB40A822}" destId="{F97AFB26-6813-468F-AF9A-C307B011A56A}" srcOrd="0" destOrd="0" presId="urn:microsoft.com/office/officeart/2005/8/layout/radial3"/>
    <dgm:cxn modelId="{F281DE23-BAC4-43DB-9899-73D1DB19B7EC}" type="presOf" srcId="{1AC848B2-A175-4BF7-B278-45A4E7BFC2DF}" destId="{0D1D9DA1-9D3D-4082-8203-B444282AF4A7}" srcOrd="0" destOrd="0" presId="urn:microsoft.com/office/officeart/2005/8/layout/radial3"/>
    <dgm:cxn modelId="{6F8C0C61-3C5D-41E1-8358-0F18DA4A8C2C}" srcId="{22448F84-59AC-420F-8AE1-F0890606899B}" destId="{21D3E4BE-16CC-4CEA-B29C-550FFB40A822}" srcOrd="3" destOrd="0" parTransId="{13A59ABF-5034-4BE5-9E32-DE480D9B0384}" sibTransId="{D5DAEDE7-AB50-4E11-A1E7-F21F38A4CEA8}"/>
    <dgm:cxn modelId="{02852A4D-6E85-4D58-A23C-EB29A655693B}" type="presOf" srcId="{E166C5A4-4A09-4D35-BB6D-7B751A7CCFEE}" destId="{8B15F7D3-48FB-4F30-9ACC-6041CA64ECDF}" srcOrd="0" destOrd="0" presId="urn:microsoft.com/office/officeart/2005/8/layout/radial3"/>
    <dgm:cxn modelId="{3692554E-1EC2-4058-927C-6921999382C8}" srcId="{1AC848B2-A175-4BF7-B278-45A4E7BFC2DF}" destId="{22448F84-59AC-420F-8AE1-F0890606899B}" srcOrd="0" destOrd="0" parTransId="{2203B365-7C64-431A-BAAD-0DF6345928CF}" sibTransId="{354FB293-BDD4-462D-9035-A0722CB3EF8B}"/>
    <dgm:cxn modelId="{AC7D106F-02D6-4FAD-947D-851A7C5CE80D}" srcId="{22448F84-59AC-420F-8AE1-F0890606899B}" destId="{765F9ADE-65B6-4445-A116-CED8B18B0F0A}" srcOrd="1" destOrd="0" parTransId="{635D8CF2-BF33-4F72-9FE8-4BBDA8162505}" sibTransId="{71484198-117A-4FE0-831F-342D42F0B064}"/>
    <dgm:cxn modelId="{BCF1AD71-7F69-4DC1-AB43-D66D69689170}" srcId="{22448F84-59AC-420F-8AE1-F0890606899B}" destId="{B7DF5018-1AF7-4AA5-8959-ED04F117401A}" srcOrd="0" destOrd="0" parTransId="{E0DDD4F3-03D8-4F74-9F94-0FD29ADA8E50}" sibTransId="{6C70F9AE-5DF1-415B-831C-2959CAB9AE57}"/>
    <dgm:cxn modelId="{1769B175-A1A5-44A3-93F4-0D197D6FA54E}" type="presOf" srcId="{B7DF5018-1AF7-4AA5-8959-ED04F117401A}" destId="{BD52492E-D762-42EF-B49D-E2C8F3275F54}" srcOrd="0" destOrd="0" presId="urn:microsoft.com/office/officeart/2005/8/layout/radial3"/>
    <dgm:cxn modelId="{E39559A4-10BC-48F7-8A23-9F01DA6BD7D7}" type="presOf" srcId="{765F9ADE-65B6-4445-A116-CED8B18B0F0A}" destId="{71B4051D-A896-4239-A641-893858E504BF}" srcOrd="0" destOrd="0" presId="urn:microsoft.com/office/officeart/2005/8/layout/radial3"/>
    <dgm:cxn modelId="{C11157FC-FD55-467D-A4AE-7D2B4A9C9E7F}" type="presOf" srcId="{22448F84-59AC-420F-8AE1-F0890606899B}" destId="{7CB5B95D-9FFB-442D-AE7F-D340DBD85F47}" srcOrd="0" destOrd="0" presId="urn:microsoft.com/office/officeart/2005/8/layout/radial3"/>
    <dgm:cxn modelId="{03FA20E2-F4FB-41FA-85A8-6EE073303D46}" type="presParOf" srcId="{0D1D9DA1-9D3D-4082-8203-B444282AF4A7}" destId="{E62829FC-B6C6-4E13-9A0D-288CBB10BABD}" srcOrd="0" destOrd="0" presId="urn:microsoft.com/office/officeart/2005/8/layout/radial3"/>
    <dgm:cxn modelId="{D4F774D5-42E6-45C6-BC55-BDC1E99024D2}" type="presParOf" srcId="{E62829FC-B6C6-4E13-9A0D-288CBB10BABD}" destId="{7CB5B95D-9FFB-442D-AE7F-D340DBD85F47}" srcOrd="0" destOrd="0" presId="urn:microsoft.com/office/officeart/2005/8/layout/radial3"/>
    <dgm:cxn modelId="{ED7D4E5D-5A30-4434-AD2F-355F41A5A47F}" type="presParOf" srcId="{E62829FC-B6C6-4E13-9A0D-288CBB10BABD}" destId="{BD52492E-D762-42EF-B49D-E2C8F3275F54}" srcOrd="1" destOrd="0" presId="urn:microsoft.com/office/officeart/2005/8/layout/radial3"/>
    <dgm:cxn modelId="{7B660B79-C5D7-46E2-A4A2-E94DFD94D951}" type="presParOf" srcId="{E62829FC-B6C6-4E13-9A0D-288CBB10BABD}" destId="{71B4051D-A896-4239-A641-893858E504BF}" srcOrd="2" destOrd="0" presId="urn:microsoft.com/office/officeart/2005/8/layout/radial3"/>
    <dgm:cxn modelId="{6C6F1276-18DC-4124-9AB7-C18A42623207}" type="presParOf" srcId="{E62829FC-B6C6-4E13-9A0D-288CBB10BABD}" destId="{8B15F7D3-48FB-4F30-9ACC-6041CA64ECDF}" srcOrd="3" destOrd="0" presId="urn:microsoft.com/office/officeart/2005/8/layout/radial3"/>
    <dgm:cxn modelId="{DC912670-F90E-424B-8A2D-A1721A042274}" type="presParOf" srcId="{E62829FC-B6C6-4E13-9A0D-288CBB10BABD}" destId="{F97AFB26-6813-468F-AF9A-C307B011A56A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9BACC3D-9324-4B89-913B-701FEE6FD8F0}" type="doc">
      <dgm:prSet loTypeId="urn:diagrams.loki3.com/TabbedArc+Icon" loCatId="officeonline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2FB3313-E565-4660-82A6-6935EC122AFF}">
      <dgm:prSet phldrT="[Text]"/>
      <dgm:spPr/>
      <dgm:t>
        <a:bodyPr/>
        <a:lstStyle/>
        <a:p>
          <a:r>
            <a:rPr lang="en-US" dirty="0" err="1"/>
            <a:t>ChainDrive</a:t>
          </a:r>
          <a:endParaRPr lang="en-US" dirty="0"/>
        </a:p>
        <a:p>
          <a:r>
            <a:rPr lang="en-US" altLang="zh-CN" dirty="0"/>
            <a:t>GET</a:t>
          </a:r>
          <a:endParaRPr lang="en-US" dirty="0"/>
        </a:p>
      </dgm:t>
    </dgm:pt>
    <dgm:pt modelId="{77A8C3F4-8401-49E1-8555-E693D204FA47}" type="parTrans" cxnId="{96D38326-2F02-45AD-9C11-C790D249E0B5}">
      <dgm:prSet/>
      <dgm:spPr/>
      <dgm:t>
        <a:bodyPr/>
        <a:lstStyle/>
        <a:p>
          <a:endParaRPr lang="en-US"/>
        </a:p>
      </dgm:t>
    </dgm:pt>
    <dgm:pt modelId="{AF8DABE0-8A79-43B5-9540-802619D9508A}" type="sibTrans" cxnId="{96D38326-2F02-45AD-9C11-C790D249E0B5}">
      <dgm:prSet/>
      <dgm:spPr/>
      <dgm:t>
        <a:bodyPr/>
        <a:lstStyle/>
        <a:p>
          <a:endParaRPr lang="en-US"/>
        </a:p>
      </dgm:t>
    </dgm:pt>
    <dgm:pt modelId="{8C2149D9-2CEE-4804-A301-3FBAF1A72755}">
      <dgm:prSet phldrT="[Text]"/>
      <dgm:spPr/>
      <dgm:t>
        <a:bodyPr/>
        <a:lstStyle/>
        <a:p>
          <a:r>
            <a:rPr lang="zh-CN" altLang="en-US" dirty="0"/>
            <a:t>即时或缓存数据</a:t>
          </a:r>
          <a:endParaRPr lang="en-US" dirty="0"/>
        </a:p>
      </dgm:t>
    </dgm:pt>
    <dgm:pt modelId="{D166013D-ED87-44C1-96EE-CF7EAB8C5E77}" type="parTrans" cxnId="{3130827F-13C9-460B-9DEC-D60A2D07E32A}">
      <dgm:prSet/>
      <dgm:spPr/>
      <dgm:t>
        <a:bodyPr/>
        <a:lstStyle/>
        <a:p>
          <a:endParaRPr lang="en-US"/>
        </a:p>
      </dgm:t>
    </dgm:pt>
    <dgm:pt modelId="{0663B31D-9BD5-4908-8CAD-AC5FC0BE5837}" type="sibTrans" cxnId="{3130827F-13C9-460B-9DEC-D60A2D07E32A}">
      <dgm:prSet/>
      <dgm:spPr/>
      <dgm:t>
        <a:bodyPr/>
        <a:lstStyle/>
        <a:p>
          <a:endParaRPr lang="en-US"/>
        </a:p>
      </dgm:t>
    </dgm:pt>
    <dgm:pt modelId="{98AE94E7-342B-4C05-B798-87CD79D510BD}">
      <dgm:prSet phldrT="[Text]"/>
      <dgm:spPr/>
      <dgm:t>
        <a:bodyPr/>
        <a:lstStyle/>
        <a:p>
          <a:r>
            <a:rPr lang="zh-CN" altLang="en-US" dirty="0"/>
            <a:t>远程浏览</a:t>
          </a:r>
          <a:endParaRPr lang="en-US" dirty="0"/>
        </a:p>
      </dgm:t>
    </dgm:pt>
    <dgm:pt modelId="{EE1E3A39-C74C-4FDB-8C77-E01CA7FD317E}" type="parTrans" cxnId="{EFFD3E37-A07A-4E41-9F09-62E6F8D3A5BF}">
      <dgm:prSet/>
      <dgm:spPr/>
      <dgm:t>
        <a:bodyPr/>
        <a:lstStyle/>
        <a:p>
          <a:endParaRPr lang="en-US"/>
        </a:p>
      </dgm:t>
    </dgm:pt>
    <dgm:pt modelId="{05BE3085-CC3A-40A5-AC3C-A209C92DD71A}" type="sibTrans" cxnId="{EFFD3E37-A07A-4E41-9F09-62E6F8D3A5BF}">
      <dgm:prSet/>
      <dgm:spPr/>
      <dgm:t>
        <a:bodyPr/>
        <a:lstStyle/>
        <a:p>
          <a:endParaRPr lang="en-US"/>
        </a:p>
      </dgm:t>
    </dgm:pt>
    <dgm:pt modelId="{777C85E9-860D-4A24-80E6-29B6D343EE59}">
      <dgm:prSet phldrT="[Text]"/>
      <dgm:spPr/>
      <dgm:t>
        <a:bodyPr/>
        <a:lstStyle/>
        <a:p>
          <a:r>
            <a:rPr lang="zh-CN" altLang="en-US" dirty="0"/>
            <a:t>嵌入界面</a:t>
          </a:r>
          <a:endParaRPr lang="en-US" dirty="0"/>
        </a:p>
      </dgm:t>
    </dgm:pt>
    <dgm:pt modelId="{58B4E22B-45EA-41BD-A21D-03D9EE59DDE0}" type="parTrans" cxnId="{794A4170-43A3-463D-BC53-04463F9C603C}">
      <dgm:prSet/>
      <dgm:spPr/>
      <dgm:t>
        <a:bodyPr/>
        <a:lstStyle/>
        <a:p>
          <a:endParaRPr lang="en-US"/>
        </a:p>
      </dgm:t>
    </dgm:pt>
    <dgm:pt modelId="{84432D89-4047-4278-A8FB-DE6FD82199AB}" type="sibTrans" cxnId="{794A4170-43A3-463D-BC53-04463F9C603C}">
      <dgm:prSet/>
      <dgm:spPr/>
      <dgm:t>
        <a:bodyPr/>
        <a:lstStyle/>
        <a:p>
          <a:endParaRPr lang="en-US"/>
        </a:p>
      </dgm:t>
    </dgm:pt>
    <dgm:pt modelId="{E2D9B0AE-B2E1-4C32-B4EE-868F399A4EFC}">
      <dgm:prSet phldrT="[Text]"/>
      <dgm:spPr/>
      <dgm:t>
        <a:bodyPr/>
        <a:lstStyle/>
        <a:p>
          <a:r>
            <a:rPr lang="zh-CN" altLang="en-US" dirty="0"/>
            <a:t>文字概念共识</a:t>
          </a:r>
          <a:endParaRPr lang="en-US" dirty="0"/>
        </a:p>
      </dgm:t>
    </dgm:pt>
    <dgm:pt modelId="{DA37C243-6F08-4E39-8A56-1856D362BB4C}" type="parTrans" cxnId="{87F4B46B-90B7-4CD2-86C2-88919D527763}">
      <dgm:prSet/>
      <dgm:spPr/>
      <dgm:t>
        <a:bodyPr/>
        <a:lstStyle/>
        <a:p>
          <a:endParaRPr lang="en-US"/>
        </a:p>
      </dgm:t>
    </dgm:pt>
    <dgm:pt modelId="{BB6A830F-0281-4853-9120-1860A88F6CB0}" type="sibTrans" cxnId="{87F4B46B-90B7-4CD2-86C2-88919D527763}">
      <dgm:prSet/>
      <dgm:spPr/>
      <dgm:t>
        <a:bodyPr/>
        <a:lstStyle/>
        <a:p>
          <a:endParaRPr lang="en-US"/>
        </a:p>
      </dgm:t>
    </dgm:pt>
    <dgm:pt modelId="{8590CBE5-4094-4141-853B-9A01432EA477}">
      <dgm:prSet phldrT="[Text]"/>
      <dgm:spPr/>
      <dgm:t>
        <a:bodyPr/>
        <a:lstStyle/>
        <a:p>
          <a:r>
            <a:rPr lang="zh-CN" altLang="en-US" dirty="0"/>
            <a:t>人为认定</a:t>
          </a:r>
          <a:endParaRPr lang="en-US" dirty="0"/>
        </a:p>
      </dgm:t>
    </dgm:pt>
    <dgm:pt modelId="{685E8A07-8C1B-42C5-AAB1-66C76A2499A5}" type="parTrans" cxnId="{5CDB4420-61C5-4371-8C34-2018D3B16DBA}">
      <dgm:prSet/>
      <dgm:spPr/>
      <dgm:t>
        <a:bodyPr/>
        <a:lstStyle/>
        <a:p>
          <a:endParaRPr lang="en-US"/>
        </a:p>
      </dgm:t>
    </dgm:pt>
    <dgm:pt modelId="{CEE0F681-5F70-42F3-B497-9E814275D36E}" type="sibTrans" cxnId="{5CDB4420-61C5-4371-8C34-2018D3B16DBA}">
      <dgm:prSet/>
      <dgm:spPr/>
      <dgm:t>
        <a:bodyPr/>
        <a:lstStyle/>
        <a:p>
          <a:endParaRPr lang="en-US"/>
        </a:p>
      </dgm:t>
    </dgm:pt>
    <dgm:pt modelId="{DBFD1CFD-8218-4622-AACE-ED4B624ECCCC}" type="pres">
      <dgm:prSet presAssocID="{29BACC3D-9324-4B89-913B-701FEE6FD8F0}" presName="Name0" presStyleCnt="0">
        <dgm:presLayoutVars>
          <dgm:dir/>
          <dgm:resizeHandles val="exact"/>
        </dgm:presLayoutVars>
      </dgm:prSet>
      <dgm:spPr/>
    </dgm:pt>
    <dgm:pt modelId="{98235B43-B984-44A6-875C-3E3E602E15D0}" type="pres">
      <dgm:prSet presAssocID="{22FB3313-E565-4660-82A6-6935EC122AFF}" presName="twoplus" presStyleLbl="node1" presStyleIdx="0" presStyleCnt="3">
        <dgm:presLayoutVars>
          <dgm:bulletEnabled val="1"/>
        </dgm:presLayoutVars>
      </dgm:prSet>
      <dgm:spPr/>
    </dgm:pt>
    <dgm:pt modelId="{11996200-5BE5-468B-95F3-A93CFDE4E65C}" type="pres">
      <dgm:prSet presAssocID="{98AE94E7-342B-4C05-B798-87CD79D510BD}" presName="twoplus" presStyleLbl="node1" presStyleIdx="1" presStyleCnt="3">
        <dgm:presLayoutVars>
          <dgm:bulletEnabled val="1"/>
        </dgm:presLayoutVars>
      </dgm:prSet>
      <dgm:spPr/>
    </dgm:pt>
    <dgm:pt modelId="{55E45356-28A8-4DC6-9043-F199A3CE780E}" type="pres">
      <dgm:prSet presAssocID="{E2D9B0AE-B2E1-4C32-B4EE-868F399A4EFC}" presName="twoplus" presStyleLbl="node1" presStyleIdx="2" presStyleCnt="3">
        <dgm:presLayoutVars>
          <dgm:bulletEnabled val="1"/>
        </dgm:presLayoutVars>
      </dgm:prSet>
      <dgm:spPr/>
    </dgm:pt>
  </dgm:ptLst>
  <dgm:cxnLst>
    <dgm:cxn modelId="{DA596800-6919-4EC8-B466-A6296EB10728}" type="presOf" srcId="{29BACC3D-9324-4B89-913B-701FEE6FD8F0}" destId="{DBFD1CFD-8218-4622-AACE-ED4B624ECCCC}" srcOrd="0" destOrd="0" presId="urn:diagrams.loki3.com/TabbedArc+Icon"/>
    <dgm:cxn modelId="{0149D607-55FA-4CAF-BCBA-912233F7660F}" type="presOf" srcId="{98AE94E7-342B-4C05-B798-87CD79D510BD}" destId="{11996200-5BE5-468B-95F3-A93CFDE4E65C}" srcOrd="0" destOrd="0" presId="urn:diagrams.loki3.com/TabbedArc+Icon"/>
    <dgm:cxn modelId="{531EF51F-AB51-42EC-99F2-52595F879E2A}" type="presOf" srcId="{8590CBE5-4094-4141-853B-9A01432EA477}" destId="{55E45356-28A8-4DC6-9043-F199A3CE780E}" srcOrd="0" destOrd="1" presId="urn:diagrams.loki3.com/TabbedArc+Icon"/>
    <dgm:cxn modelId="{5CDB4420-61C5-4371-8C34-2018D3B16DBA}" srcId="{E2D9B0AE-B2E1-4C32-B4EE-868F399A4EFC}" destId="{8590CBE5-4094-4141-853B-9A01432EA477}" srcOrd="0" destOrd="0" parTransId="{685E8A07-8C1B-42C5-AAB1-66C76A2499A5}" sibTransId="{CEE0F681-5F70-42F3-B497-9E814275D36E}"/>
    <dgm:cxn modelId="{96D38326-2F02-45AD-9C11-C790D249E0B5}" srcId="{29BACC3D-9324-4B89-913B-701FEE6FD8F0}" destId="{22FB3313-E565-4660-82A6-6935EC122AFF}" srcOrd="0" destOrd="0" parTransId="{77A8C3F4-8401-49E1-8555-E693D204FA47}" sibTransId="{AF8DABE0-8A79-43B5-9540-802619D9508A}"/>
    <dgm:cxn modelId="{EFFD3E37-A07A-4E41-9F09-62E6F8D3A5BF}" srcId="{29BACC3D-9324-4B89-913B-701FEE6FD8F0}" destId="{98AE94E7-342B-4C05-B798-87CD79D510BD}" srcOrd="1" destOrd="0" parTransId="{EE1E3A39-C74C-4FDB-8C77-E01CA7FD317E}" sibTransId="{05BE3085-CC3A-40A5-AC3C-A209C92DD71A}"/>
    <dgm:cxn modelId="{C30C5747-3116-45C5-8D9D-83BE91DBDE30}" type="presOf" srcId="{E2D9B0AE-B2E1-4C32-B4EE-868F399A4EFC}" destId="{55E45356-28A8-4DC6-9043-F199A3CE780E}" srcOrd="0" destOrd="0" presId="urn:diagrams.loki3.com/TabbedArc+Icon"/>
    <dgm:cxn modelId="{87F4B46B-90B7-4CD2-86C2-88919D527763}" srcId="{29BACC3D-9324-4B89-913B-701FEE6FD8F0}" destId="{E2D9B0AE-B2E1-4C32-B4EE-868F399A4EFC}" srcOrd="2" destOrd="0" parTransId="{DA37C243-6F08-4E39-8A56-1856D362BB4C}" sibTransId="{BB6A830F-0281-4853-9120-1860A88F6CB0}"/>
    <dgm:cxn modelId="{794A4170-43A3-463D-BC53-04463F9C603C}" srcId="{98AE94E7-342B-4C05-B798-87CD79D510BD}" destId="{777C85E9-860D-4A24-80E6-29B6D343EE59}" srcOrd="0" destOrd="0" parTransId="{58B4E22B-45EA-41BD-A21D-03D9EE59DDE0}" sibTransId="{84432D89-4047-4278-A8FB-DE6FD82199AB}"/>
    <dgm:cxn modelId="{3130827F-13C9-460B-9DEC-D60A2D07E32A}" srcId="{22FB3313-E565-4660-82A6-6935EC122AFF}" destId="{8C2149D9-2CEE-4804-A301-3FBAF1A72755}" srcOrd="0" destOrd="0" parTransId="{D166013D-ED87-44C1-96EE-CF7EAB8C5E77}" sibTransId="{0663B31D-9BD5-4908-8CAD-AC5FC0BE5837}"/>
    <dgm:cxn modelId="{5D3DBE88-A91E-4497-A271-8AC52BDD6224}" type="presOf" srcId="{22FB3313-E565-4660-82A6-6935EC122AFF}" destId="{98235B43-B984-44A6-875C-3E3E602E15D0}" srcOrd="0" destOrd="0" presId="urn:diagrams.loki3.com/TabbedArc+Icon"/>
    <dgm:cxn modelId="{1F7317A2-BDC2-49D1-93F8-0DA6F594D0BF}" type="presOf" srcId="{8C2149D9-2CEE-4804-A301-3FBAF1A72755}" destId="{98235B43-B984-44A6-875C-3E3E602E15D0}" srcOrd="0" destOrd="1" presId="urn:diagrams.loki3.com/TabbedArc+Icon"/>
    <dgm:cxn modelId="{F9B761E8-AD6E-4CEB-9D3A-04A80BAEE5DA}" type="presOf" srcId="{777C85E9-860D-4A24-80E6-29B6D343EE59}" destId="{11996200-5BE5-468B-95F3-A93CFDE4E65C}" srcOrd="0" destOrd="1" presId="urn:diagrams.loki3.com/TabbedArc+Icon"/>
    <dgm:cxn modelId="{AAA5946A-EC43-40A1-ACFA-A15EBB5FDC53}" type="presParOf" srcId="{DBFD1CFD-8218-4622-AACE-ED4B624ECCCC}" destId="{98235B43-B984-44A6-875C-3E3E602E15D0}" srcOrd="0" destOrd="0" presId="urn:diagrams.loki3.com/TabbedArc+Icon"/>
    <dgm:cxn modelId="{4026D596-6342-4D47-867B-3A8E19B789E0}" type="presParOf" srcId="{DBFD1CFD-8218-4622-AACE-ED4B624ECCCC}" destId="{11996200-5BE5-468B-95F3-A93CFDE4E65C}" srcOrd="1" destOrd="0" presId="urn:diagrams.loki3.com/TabbedArc+Icon"/>
    <dgm:cxn modelId="{98B7E480-D2AC-407D-B58E-1EC047DCE092}" type="presParOf" srcId="{DBFD1CFD-8218-4622-AACE-ED4B624ECCCC}" destId="{55E45356-28A8-4DC6-9043-F199A3CE780E}" srcOrd="2" destOrd="0" presId="urn:diagrams.loki3.com/TabbedArc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F23D980-C083-4FBE-A0D3-11910FAFC52A}" type="doc">
      <dgm:prSet loTypeId="urn:microsoft.com/office/officeart/2005/8/layout/hierarchy6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363C42D-D97B-4AF8-B710-B5963704C826}">
      <dgm:prSet phldrT="[Text]"/>
      <dgm:spPr/>
      <dgm:t>
        <a:bodyPr/>
        <a:lstStyle/>
        <a:p>
          <a:r>
            <a:rPr lang="zh-CN" altLang="en-US" dirty="0"/>
            <a:t>应用服务器</a:t>
          </a:r>
          <a:endParaRPr lang="en-US" dirty="0"/>
        </a:p>
      </dgm:t>
    </dgm:pt>
    <dgm:pt modelId="{3CF18FC5-3998-4F6E-8773-E2EF65DAE299}" type="parTrans" cxnId="{08796C00-4391-4039-BDF4-80084059243F}">
      <dgm:prSet/>
      <dgm:spPr/>
      <dgm:t>
        <a:bodyPr/>
        <a:lstStyle/>
        <a:p>
          <a:endParaRPr lang="en-US"/>
        </a:p>
      </dgm:t>
    </dgm:pt>
    <dgm:pt modelId="{37B1CE05-0916-4435-B912-BC5E0CC9A892}" type="sibTrans" cxnId="{08796C00-4391-4039-BDF4-80084059243F}">
      <dgm:prSet/>
      <dgm:spPr/>
      <dgm:t>
        <a:bodyPr/>
        <a:lstStyle/>
        <a:p>
          <a:endParaRPr lang="en-US"/>
        </a:p>
      </dgm:t>
    </dgm:pt>
    <dgm:pt modelId="{B14FD5EA-819C-4425-9C9C-6219DE06044A}">
      <dgm:prSet phldrT="[Text]"/>
      <dgm:spPr/>
      <dgm:t>
        <a:bodyPr/>
        <a:lstStyle/>
        <a:p>
          <a:r>
            <a:rPr lang="zh-CN" altLang="en-US" dirty="0"/>
            <a:t>代理服务器</a:t>
          </a:r>
          <a:endParaRPr lang="en-US" dirty="0"/>
        </a:p>
      </dgm:t>
    </dgm:pt>
    <dgm:pt modelId="{517DFC95-747A-4B80-9902-C78CE39941D5}" type="parTrans" cxnId="{8CBED07E-017B-4780-AD6A-CA3A5685CE18}">
      <dgm:prSet/>
      <dgm:spPr/>
      <dgm:t>
        <a:bodyPr/>
        <a:lstStyle/>
        <a:p>
          <a:endParaRPr lang="en-US"/>
        </a:p>
      </dgm:t>
    </dgm:pt>
    <dgm:pt modelId="{03FA6B51-43A6-47D0-9A40-BD56A6371BB8}" type="sibTrans" cxnId="{8CBED07E-017B-4780-AD6A-CA3A5685CE18}">
      <dgm:prSet/>
      <dgm:spPr/>
      <dgm:t>
        <a:bodyPr/>
        <a:lstStyle/>
        <a:p>
          <a:endParaRPr lang="en-US"/>
        </a:p>
      </dgm:t>
    </dgm:pt>
    <dgm:pt modelId="{81DF7E61-9212-4CF2-853C-A59AC0ED9DD4}">
      <dgm:prSet phldrT="[Text]"/>
      <dgm:spPr/>
      <dgm:t>
        <a:bodyPr/>
        <a:lstStyle/>
        <a:p>
          <a:r>
            <a:rPr lang="zh-CN" altLang="en-US" dirty="0"/>
            <a:t>客户端</a:t>
          </a:r>
          <a:endParaRPr lang="en-US" dirty="0"/>
        </a:p>
      </dgm:t>
    </dgm:pt>
    <dgm:pt modelId="{BF45E4B6-7026-407D-8C42-A41909B24331}" type="parTrans" cxnId="{AC274F72-2CB7-49E7-8091-0ACB8617C9D1}">
      <dgm:prSet/>
      <dgm:spPr/>
      <dgm:t>
        <a:bodyPr/>
        <a:lstStyle/>
        <a:p>
          <a:endParaRPr lang="en-US"/>
        </a:p>
      </dgm:t>
    </dgm:pt>
    <dgm:pt modelId="{A099D535-AC2A-4C6C-AC36-1E2BAA6412C6}" type="sibTrans" cxnId="{AC274F72-2CB7-49E7-8091-0ACB8617C9D1}">
      <dgm:prSet/>
      <dgm:spPr/>
      <dgm:t>
        <a:bodyPr/>
        <a:lstStyle/>
        <a:p>
          <a:endParaRPr lang="en-US"/>
        </a:p>
      </dgm:t>
    </dgm:pt>
    <dgm:pt modelId="{4E32C28A-4176-4986-896C-C3FD734358E8}">
      <dgm:prSet phldrT="[Text]"/>
      <dgm:spPr/>
      <dgm:t>
        <a:bodyPr/>
        <a:lstStyle/>
        <a:p>
          <a:r>
            <a:rPr lang="zh-CN" altLang="en-US" dirty="0"/>
            <a:t>移动端</a:t>
          </a:r>
          <a:endParaRPr lang="en-US" dirty="0"/>
        </a:p>
      </dgm:t>
    </dgm:pt>
    <dgm:pt modelId="{E111F8B5-5F29-4202-A8DA-250D39F7EF50}" type="parTrans" cxnId="{3411474A-8344-42B3-8149-A7846752D655}">
      <dgm:prSet/>
      <dgm:spPr/>
      <dgm:t>
        <a:bodyPr/>
        <a:lstStyle/>
        <a:p>
          <a:endParaRPr lang="en-US"/>
        </a:p>
      </dgm:t>
    </dgm:pt>
    <dgm:pt modelId="{07A1AC81-D11C-4241-9922-EAB5B8C91328}" type="sibTrans" cxnId="{3411474A-8344-42B3-8149-A7846752D655}">
      <dgm:prSet/>
      <dgm:spPr/>
      <dgm:t>
        <a:bodyPr/>
        <a:lstStyle/>
        <a:p>
          <a:endParaRPr lang="en-US"/>
        </a:p>
      </dgm:t>
    </dgm:pt>
    <dgm:pt modelId="{62660D7D-B5AF-4D49-B958-7D36AF73D573}">
      <dgm:prSet phldrT="[Text]"/>
      <dgm:spPr/>
      <dgm:t>
        <a:bodyPr/>
        <a:lstStyle/>
        <a:p>
          <a:r>
            <a:rPr lang="zh-CN" altLang="en-US" dirty="0"/>
            <a:t>代理服务器</a:t>
          </a:r>
          <a:endParaRPr lang="en-US" dirty="0"/>
        </a:p>
      </dgm:t>
    </dgm:pt>
    <dgm:pt modelId="{AB345214-60A7-4285-B50B-1D41F280E221}" type="parTrans" cxnId="{1DE60328-0477-4BF6-ADAE-F19E6A607F85}">
      <dgm:prSet/>
      <dgm:spPr/>
      <dgm:t>
        <a:bodyPr/>
        <a:lstStyle/>
        <a:p>
          <a:endParaRPr lang="en-US"/>
        </a:p>
      </dgm:t>
    </dgm:pt>
    <dgm:pt modelId="{E4873BAA-EC19-42D8-9E9D-C7E916BE714C}" type="sibTrans" cxnId="{1DE60328-0477-4BF6-ADAE-F19E6A607F85}">
      <dgm:prSet/>
      <dgm:spPr/>
      <dgm:t>
        <a:bodyPr/>
        <a:lstStyle/>
        <a:p>
          <a:endParaRPr lang="en-US"/>
        </a:p>
      </dgm:t>
    </dgm:pt>
    <dgm:pt modelId="{BD8BF372-AF1A-40D3-B7D7-A0C4FFBF7151}">
      <dgm:prSet phldrT="[Text]"/>
      <dgm:spPr/>
      <dgm:t>
        <a:bodyPr/>
        <a:lstStyle/>
        <a:p>
          <a:r>
            <a:rPr lang="zh-CN" altLang="en-US" dirty="0"/>
            <a:t>智能客户端</a:t>
          </a:r>
          <a:endParaRPr lang="en-US" dirty="0"/>
        </a:p>
      </dgm:t>
    </dgm:pt>
    <dgm:pt modelId="{251C0E17-DD30-4129-8227-E6A900B1520A}" type="parTrans" cxnId="{B4F4A254-D423-4A22-9F63-944B845F3424}">
      <dgm:prSet/>
      <dgm:spPr/>
      <dgm:t>
        <a:bodyPr/>
        <a:lstStyle/>
        <a:p>
          <a:endParaRPr lang="en-US"/>
        </a:p>
      </dgm:t>
    </dgm:pt>
    <dgm:pt modelId="{F1FADC7C-A2DC-4456-A200-E98F246231A8}" type="sibTrans" cxnId="{B4F4A254-D423-4A22-9F63-944B845F3424}">
      <dgm:prSet/>
      <dgm:spPr/>
      <dgm:t>
        <a:bodyPr/>
        <a:lstStyle/>
        <a:p>
          <a:endParaRPr lang="en-US"/>
        </a:p>
      </dgm:t>
    </dgm:pt>
    <dgm:pt modelId="{4519C09E-3A81-4E9F-916E-4D88741758D8}">
      <dgm:prSet phldrT="[Text]"/>
      <dgm:spPr/>
      <dgm:t>
        <a:bodyPr/>
        <a:lstStyle/>
        <a:p>
          <a:r>
            <a:rPr lang="zh-CN" altLang="en-US" dirty="0"/>
            <a:t>云服务器</a:t>
          </a:r>
          <a:endParaRPr lang="en-US" dirty="0"/>
        </a:p>
      </dgm:t>
    </dgm:pt>
    <dgm:pt modelId="{CA5BB179-2705-4F08-A3FA-E919606BD50C}" type="parTrans" cxnId="{0C64B546-C2DE-4AF0-A402-8658A4746D65}">
      <dgm:prSet/>
      <dgm:spPr/>
      <dgm:t>
        <a:bodyPr/>
        <a:lstStyle/>
        <a:p>
          <a:endParaRPr lang="en-US"/>
        </a:p>
      </dgm:t>
    </dgm:pt>
    <dgm:pt modelId="{1CDF9109-2E5F-4011-9897-97278D2030F6}" type="sibTrans" cxnId="{0C64B546-C2DE-4AF0-A402-8658A4746D65}">
      <dgm:prSet/>
      <dgm:spPr/>
      <dgm:t>
        <a:bodyPr/>
        <a:lstStyle/>
        <a:p>
          <a:endParaRPr lang="en-US"/>
        </a:p>
      </dgm:t>
    </dgm:pt>
    <dgm:pt modelId="{07CB1FE0-23C5-41CA-A15E-7558C8504553}">
      <dgm:prSet phldrT="[Text]"/>
      <dgm:spPr/>
      <dgm:t>
        <a:bodyPr/>
        <a:lstStyle/>
        <a:p>
          <a:r>
            <a:rPr lang="zh-CN" altLang="en-US" dirty="0"/>
            <a:t>客户端</a:t>
          </a:r>
          <a:endParaRPr lang="en-US" dirty="0"/>
        </a:p>
      </dgm:t>
    </dgm:pt>
    <dgm:pt modelId="{5CB9D96C-9129-4F07-A755-D5DE32FF0435}" type="parTrans" cxnId="{4460A784-EB2E-4772-8A4E-CD5369726CAB}">
      <dgm:prSet/>
      <dgm:spPr/>
      <dgm:t>
        <a:bodyPr/>
        <a:lstStyle/>
        <a:p>
          <a:endParaRPr lang="en-US"/>
        </a:p>
      </dgm:t>
    </dgm:pt>
    <dgm:pt modelId="{5F884AA3-C6CC-49EF-834A-3290343CDC8E}" type="sibTrans" cxnId="{4460A784-EB2E-4772-8A4E-CD5369726CAB}">
      <dgm:prSet/>
      <dgm:spPr/>
      <dgm:t>
        <a:bodyPr/>
        <a:lstStyle/>
        <a:p>
          <a:endParaRPr lang="en-US"/>
        </a:p>
      </dgm:t>
    </dgm:pt>
    <dgm:pt modelId="{DC54BD6C-6B1F-4664-BF10-0809E1D2E273}">
      <dgm:prSet phldrT="[Text]"/>
      <dgm:spPr/>
      <dgm:t>
        <a:bodyPr/>
        <a:lstStyle/>
        <a:p>
          <a:r>
            <a:rPr lang="zh-CN" altLang="en-US" dirty="0"/>
            <a:t>功能设备</a:t>
          </a:r>
          <a:endParaRPr lang="en-US" dirty="0"/>
        </a:p>
      </dgm:t>
    </dgm:pt>
    <dgm:pt modelId="{E7FD825E-12A9-40E5-BB58-1D5AE4EBCF1A}" type="parTrans" cxnId="{035B07F7-D528-4556-8C3F-03F3B4914C04}">
      <dgm:prSet/>
      <dgm:spPr/>
      <dgm:t>
        <a:bodyPr/>
        <a:lstStyle/>
        <a:p>
          <a:endParaRPr lang="en-US"/>
        </a:p>
      </dgm:t>
    </dgm:pt>
    <dgm:pt modelId="{369BB51E-F0E6-43F1-9909-BB05B1C951B3}" type="sibTrans" cxnId="{035B07F7-D528-4556-8C3F-03F3B4914C04}">
      <dgm:prSet/>
      <dgm:spPr/>
      <dgm:t>
        <a:bodyPr/>
        <a:lstStyle/>
        <a:p>
          <a:endParaRPr lang="en-US"/>
        </a:p>
      </dgm:t>
    </dgm:pt>
    <dgm:pt modelId="{8ED5732C-E9AC-42BE-8E4F-19AE9D1A8E69}">
      <dgm:prSet phldrT="[Text]"/>
      <dgm:spPr/>
      <dgm:t>
        <a:bodyPr/>
        <a:lstStyle/>
        <a:p>
          <a:r>
            <a:rPr lang="zh-CN" altLang="en-US" dirty="0"/>
            <a:t>连接设备</a:t>
          </a:r>
          <a:endParaRPr lang="en-US" dirty="0"/>
        </a:p>
      </dgm:t>
    </dgm:pt>
    <dgm:pt modelId="{74D19493-B5A1-4D3B-A25A-4C50196965EE}" type="parTrans" cxnId="{CF5CD040-ED7B-404A-8512-50FF87F09431}">
      <dgm:prSet/>
      <dgm:spPr/>
      <dgm:t>
        <a:bodyPr/>
        <a:lstStyle/>
        <a:p>
          <a:endParaRPr lang="en-US"/>
        </a:p>
      </dgm:t>
    </dgm:pt>
    <dgm:pt modelId="{7E41FDCF-B515-4E61-9658-5C9FE6DCF763}" type="sibTrans" cxnId="{CF5CD040-ED7B-404A-8512-50FF87F09431}">
      <dgm:prSet/>
      <dgm:spPr/>
      <dgm:t>
        <a:bodyPr/>
        <a:lstStyle/>
        <a:p>
          <a:endParaRPr lang="en-US"/>
        </a:p>
      </dgm:t>
    </dgm:pt>
    <dgm:pt modelId="{E7AB2BB9-77DF-4756-9456-1EBEDA84D3CC}">
      <dgm:prSet phldrT="[Text]"/>
      <dgm:spPr/>
      <dgm:t>
        <a:bodyPr/>
        <a:lstStyle/>
        <a:p>
          <a:r>
            <a:rPr lang="zh-CN" altLang="en-US" dirty="0"/>
            <a:t>传感器</a:t>
          </a:r>
          <a:endParaRPr lang="en-US" dirty="0"/>
        </a:p>
      </dgm:t>
    </dgm:pt>
    <dgm:pt modelId="{C60046D6-1FB0-42BF-84FD-6CDEC1CA7777}" type="parTrans" cxnId="{167113CC-9A96-45A7-9A88-17966EEA3490}">
      <dgm:prSet/>
      <dgm:spPr/>
      <dgm:t>
        <a:bodyPr/>
        <a:lstStyle/>
        <a:p>
          <a:endParaRPr lang="en-US"/>
        </a:p>
      </dgm:t>
    </dgm:pt>
    <dgm:pt modelId="{04A48935-57C9-4F4D-B28B-1F9E16474653}" type="sibTrans" cxnId="{167113CC-9A96-45A7-9A88-17966EEA3490}">
      <dgm:prSet/>
      <dgm:spPr/>
      <dgm:t>
        <a:bodyPr/>
        <a:lstStyle/>
        <a:p>
          <a:endParaRPr lang="en-US"/>
        </a:p>
      </dgm:t>
    </dgm:pt>
    <dgm:pt modelId="{62595CA6-0F05-4EA3-A5B3-6D3E3DE7C6B5}">
      <dgm:prSet phldrT="[Text]"/>
      <dgm:spPr/>
      <dgm:t>
        <a:bodyPr/>
        <a:lstStyle/>
        <a:p>
          <a:endParaRPr lang="en-US" dirty="0"/>
        </a:p>
      </dgm:t>
    </dgm:pt>
    <dgm:pt modelId="{74DC1FA0-6585-4602-B0A5-7AE9FE3398A5}" type="sibTrans" cxnId="{FF9ED464-DBB0-4138-91AA-F00A79AD3B36}">
      <dgm:prSet/>
      <dgm:spPr/>
      <dgm:t>
        <a:bodyPr/>
        <a:lstStyle/>
        <a:p>
          <a:endParaRPr lang="en-US"/>
        </a:p>
      </dgm:t>
    </dgm:pt>
    <dgm:pt modelId="{54466D8F-D332-432F-B794-46D5E3258636}" type="parTrans" cxnId="{FF9ED464-DBB0-4138-91AA-F00A79AD3B36}">
      <dgm:prSet/>
      <dgm:spPr/>
      <dgm:t>
        <a:bodyPr/>
        <a:lstStyle/>
        <a:p>
          <a:endParaRPr lang="en-US"/>
        </a:p>
      </dgm:t>
    </dgm:pt>
    <dgm:pt modelId="{6F604616-8228-4DD3-BD70-799F67F8E517}" type="pres">
      <dgm:prSet presAssocID="{8F23D980-C083-4FBE-A0D3-11910FAFC52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90291D3-9BCB-416D-83D1-11226D8F77F2}" type="pres">
      <dgm:prSet presAssocID="{8F23D980-C083-4FBE-A0D3-11910FAFC52A}" presName="hierFlow" presStyleCnt="0"/>
      <dgm:spPr/>
    </dgm:pt>
    <dgm:pt modelId="{09A7E4A8-93E6-4F88-91E7-6ECE9B302B40}" type="pres">
      <dgm:prSet presAssocID="{8F23D980-C083-4FBE-A0D3-11910FAFC52A}" presName="firstBuf" presStyleCnt="0"/>
      <dgm:spPr/>
    </dgm:pt>
    <dgm:pt modelId="{81572516-EEA9-4740-90EB-415626DE5B0A}" type="pres">
      <dgm:prSet presAssocID="{8F23D980-C083-4FBE-A0D3-11910FAFC52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9EB9D9B-64C4-4E21-9273-702F90E6A3CA}" type="pres">
      <dgm:prSet presAssocID="{5363C42D-D97B-4AF8-B710-B5963704C826}" presName="Name14" presStyleCnt="0"/>
      <dgm:spPr/>
    </dgm:pt>
    <dgm:pt modelId="{3A43D483-88E2-4A15-87CA-BCF620F2DCD1}" type="pres">
      <dgm:prSet presAssocID="{5363C42D-D97B-4AF8-B710-B5963704C826}" presName="level1Shape" presStyleLbl="node0" presStyleIdx="0" presStyleCnt="1">
        <dgm:presLayoutVars>
          <dgm:chPref val="3"/>
        </dgm:presLayoutVars>
      </dgm:prSet>
      <dgm:spPr/>
    </dgm:pt>
    <dgm:pt modelId="{555883B5-83DD-43AC-8268-F9E31BA09A30}" type="pres">
      <dgm:prSet presAssocID="{5363C42D-D97B-4AF8-B710-B5963704C826}" presName="hierChild2" presStyleCnt="0"/>
      <dgm:spPr/>
    </dgm:pt>
    <dgm:pt modelId="{EEC13D5B-CD33-4589-BFA5-7BA6B0C1BB15}" type="pres">
      <dgm:prSet presAssocID="{517DFC95-747A-4B80-9902-C78CE39941D5}" presName="Name19" presStyleLbl="parChTrans1D2" presStyleIdx="0" presStyleCnt="2"/>
      <dgm:spPr/>
    </dgm:pt>
    <dgm:pt modelId="{65DF5335-9AC3-4BFB-B41E-BAA857111FEE}" type="pres">
      <dgm:prSet presAssocID="{B14FD5EA-819C-4425-9C9C-6219DE06044A}" presName="Name21" presStyleCnt="0"/>
      <dgm:spPr/>
    </dgm:pt>
    <dgm:pt modelId="{323A3EB5-A7DC-4D7F-945C-ECB90E9F8E2C}" type="pres">
      <dgm:prSet presAssocID="{B14FD5EA-819C-4425-9C9C-6219DE06044A}" presName="level2Shape" presStyleLbl="node2" presStyleIdx="0" presStyleCnt="2"/>
      <dgm:spPr/>
    </dgm:pt>
    <dgm:pt modelId="{151D0FAA-D3F9-4D5A-A86C-304AAF0732B5}" type="pres">
      <dgm:prSet presAssocID="{B14FD5EA-819C-4425-9C9C-6219DE06044A}" presName="hierChild3" presStyleCnt="0"/>
      <dgm:spPr/>
    </dgm:pt>
    <dgm:pt modelId="{C24F2270-8ED7-47D2-9F85-234A07C97831}" type="pres">
      <dgm:prSet presAssocID="{BF45E4B6-7026-407D-8C42-A41909B24331}" presName="Name19" presStyleLbl="parChTrans1D3" presStyleIdx="0" presStyleCnt="3"/>
      <dgm:spPr/>
    </dgm:pt>
    <dgm:pt modelId="{9D60B592-2F0B-4B08-B5DE-CF9EEC84622E}" type="pres">
      <dgm:prSet presAssocID="{81DF7E61-9212-4CF2-853C-A59AC0ED9DD4}" presName="Name21" presStyleCnt="0"/>
      <dgm:spPr/>
    </dgm:pt>
    <dgm:pt modelId="{E3D9FCDA-FCE5-4594-9F0D-6ED17669EFE4}" type="pres">
      <dgm:prSet presAssocID="{81DF7E61-9212-4CF2-853C-A59AC0ED9DD4}" presName="level2Shape" presStyleLbl="node3" presStyleIdx="0" presStyleCnt="3"/>
      <dgm:spPr/>
    </dgm:pt>
    <dgm:pt modelId="{A496DEEC-B21F-4FC0-9BCB-EDDD7562C788}" type="pres">
      <dgm:prSet presAssocID="{81DF7E61-9212-4CF2-853C-A59AC0ED9DD4}" presName="hierChild3" presStyleCnt="0"/>
      <dgm:spPr/>
    </dgm:pt>
    <dgm:pt modelId="{3F94E4CE-4E29-4E50-8DF2-69E0BFA0D2E9}" type="pres">
      <dgm:prSet presAssocID="{E111F8B5-5F29-4202-A8DA-250D39F7EF50}" presName="Name19" presStyleLbl="parChTrans1D3" presStyleIdx="1" presStyleCnt="3"/>
      <dgm:spPr/>
    </dgm:pt>
    <dgm:pt modelId="{CBC2756F-6CA6-44E1-9F51-3867BAC687E9}" type="pres">
      <dgm:prSet presAssocID="{4E32C28A-4176-4986-896C-C3FD734358E8}" presName="Name21" presStyleCnt="0"/>
      <dgm:spPr/>
    </dgm:pt>
    <dgm:pt modelId="{EA851014-0CE5-421F-931A-D12EBF98F29B}" type="pres">
      <dgm:prSet presAssocID="{4E32C28A-4176-4986-896C-C3FD734358E8}" presName="level2Shape" presStyleLbl="node3" presStyleIdx="1" presStyleCnt="3"/>
      <dgm:spPr/>
    </dgm:pt>
    <dgm:pt modelId="{E31DE1D5-78CD-43ED-8D37-33F40E5AF7DA}" type="pres">
      <dgm:prSet presAssocID="{4E32C28A-4176-4986-896C-C3FD734358E8}" presName="hierChild3" presStyleCnt="0"/>
      <dgm:spPr/>
    </dgm:pt>
    <dgm:pt modelId="{52EA4D95-5BE7-4CC4-8FE9-B74D67CBF6F1}" type="pres">
      <dgm:prSet presAssocID="{AB345214-60A7-4285-B50B-1D41F280E221}" presName="Name19" presStyleLbl="parChTrans1D2" presStyleIdx="1" presStyleCnt="2"/>
      <dgm:spPr/>
    </dgm:pt>
    <dgm:pt modelId="{C290CB39-612E-4F42-A0F2-4634A9348860}" type="pres">
      <dgm:prSet presAssocID="{62660D7D-B5AF-4D49-B958-7D36AF73D573}" presName="Name21" presStyleCnt="0"/>
      <dgm:spPr/>
    </dgm:pt>
    <dgm:pt modelId="{284B2887-D899-43BE-87CD-913F6AA2DE78}" type="pres">
      <dgm:prSet presAssocID="{62660D7D-B5AF-4D49-B958-7D36AF73D573}" presName="level2Shape" presStyleLbl="node2" presStyleIdx="1" presStyleCnt="2"/>
      <dgm:spPr/>
    </dgm:pt>
    <dgm:pt modelId="{53857B6B-9D9F-4DA0-87EB-9730C65E4C48}" type="pres">
      <dgm:prSet presAssocID="{62660D7D-B5AF-4D49-B958-7D36AF73D573}" presName="hierChild3" presStyleCnt="0"/>
      <dgm:spPr/>
    </dgm:pt>
    <dgm:pt modelId="{C8D27CAE-61B0-4387-9463-7D3212052A0E}" type="pres">
      <dgm:prSet presAssocID="{251C0E17-DD30-4129-8227-E6A900B1520A}" presName="Name19" presStyleLbl="parChTrans1D3" presStyleIdx="2" presStyleCnt="3"/>
      <dgm:spPr/>
    </dgm:pt>
    <dgm:pt modelId="{0452259C-CA2D-4295-A0FD-E274970F08A5}" type="pres">
      <dgm:prSet presAssocID="{BD8BF372-AF1A-40D3-B7D7-A0C4FFBF7151}" presName="Name21" presStyleCnt="0"/>
      <dgm:spPr/>
    </dgm:pt>
    <dgm:pt modelId="{C739A25B-D71B-4850-B8CC-D8E3D2E00B87}" type="pres">
      <dgm:prSet presAssocID="{BD8BF372-AF1A-40D3-B7D7-A0C4FFBF7151}" presName="level2Shape" presStyleLbl="node3" presStyleIdx="2" presStyleCnt="3"/>
      <dgm:spPr/>
    </dgm:pt>
    <dgm:pt modelId="{E5EBCE62-8931-4DCA-B815-B5C538C2C707}" type="pres">
      <dgm:prSet presAssocID="{BD8BF372-AF1A-40D3-B7D7-A0C4FFBF7151}" presName="hierChild3" presStyleCnt="0"/>
      <dgm:spPr/>
    </dgm:pt>
    <dgm:pt modelId="{DB51306D-7587-4C58-8C34-559ED0BF1010}" type="pres">
      <dgm:prSet presAssocID="{E7FD825E-12A9-40E5-BB58-1D5AE4EBCF1A}" presName="Name19" presStyleLbl="parChTrans1D4" presStyleIdx="0" presStyleCnt="2"/>
      <dgm:spPr/>
    </dgm:pt>
    <dgm:pt modelId="{696E3F1B-FF55-4206-AC99-61B2E46230BB}" type="pres">
      <dgm:prSet presAssocID="{DC54BD6C-6B1F-4664-BF10-0809E1D2E273}" presName="Name21" presStyleCnt="0"/>
      <dgm:spPr/>
    </dgm:pt>
    <dgm:pt modelId="{D0862826-CE85-4504-ACBF-2EB8E03591B5}" type="pres">
      <dgm:prSet presAssocID="{DC54BD6C-6B1F-4664-BF10-0809E1D2E273}" presName="level2Shape" presStyleLbl="node4" presStyleIdx="0" presStyleCnt="2"/>
      <dgm:spPr/>
    </dgm:pt>
    <dgm:pt modelId="{B545778F-33EA-4609-8E9E-19BBCF95F50A}" type="pres">
      <dgm:prSet presAssocID="{DC54BD6C-6B1F-4664-BF10-0809E1D2E273}" presName="hierChild3" presStyleCnt="0"/>
      <dgm:spPr/>
    </dgm:pt>
    <dgm:pt modelId="{257F7053-CD3E-4495-BB09-6C977AFDF0C3}" type="pres">
      <dgm:prSet presAssocID="{C60046D6-1FB0-42BF-84FD-6CDEC1CA7777}" presName="Name19" presStyleLbl="parChTrans1D4" presStyleIdx="1" presStyleCnt="2"/>
      <dgm:spPr/>
    </dgm:pt>
    <dgm:pt modelId="{C0BAFA58-C9A6-43BB-8E6F-E917DD4CB544}" type="pres">
      <dgm:prSet presAssocID="{E7AB2BB9-77DF-4756-9456-1EBEDA84D3CC}" presName="Name21" presStyleCnt="0"/>
      <dgm:spPr/>
    </dgm:pt>
    <dgm:pt modelId="{17AB202E-ED7B-4E0C-842F-40D099B3630C}" type="pres">
      <dgm:prSet presAssocID="{E7AB2BB9-77DF-4756-9456-1EBEDA84D3CC}" presName="level2Shape" presStyleLbl="node4" presStyleIdx="1" presStyleCnt="2"/>
      <dgm:spPr/>
    </dgm:pt>
    <dgm:pt modelId="{227155B9-7F55-4FDB-9D0A-FB7BF0DAE888}" type="pres">
      <dgm:prSet presAssocID="{E7AB2BB9-77DF-4756-9456-1EBEDA84D3CC}" presName="hierChild3" presStyleCnt="0"/>
      <dgm:spPr/>
    </dgm:pt>
    <dgm:pt modelId="{848EC435-4C23-4C55-8566-143BC7CFC3CC}" type="pres">
      <dgm:prSet presAssocID="{8F23D980-C083-4FBE-A0D3-11910FAFC52A}" presName="bgShapesFlow" presStyleCnt="0"/>
      <dgm:spPr/>
    </dgm:pt>
    <dgm:pt modelId="{BFB6B570-C09C-48EC-B929-7CDAAB375951}" type="pres">
      <dgm:prSet presAssocID="{62595CA6-0F05-4EA3-A5B3-6D3E3DE7C6B5}" presName="rectComp" presStyleCnt="0"/>
      <dgm:spPr/>
    </dgm:pt>
    <dgm:pt modelId="{B54CC3AA-B839-4548-9702-4B6C71B39595}" type="pres">
      <dgm:prSet presAssocID="{62595CA6-0F05-4EA3-A5B3-6D3E3DE7C6B5}" presName="bgRect" presStyleLbl="bgShp" presStyleIdx="0" presStyleCnt="4"/>
      <dgm:spPr/>
    </dgm:pt>
    <dgm:pt modelId="{D5A0FF87-2E21-4AA5-9CEC-1308D1A606DC}" type="pres">
      <dgm:prSet presAssocID="{62595CA6-0F05-4EA3-A5B3-6D3E3DE7C6B5}" presName="bgRectTx" presStyleLbl="bgShp" presStyleIdx="0" presStyleCnt="4">
        <dgm:presLayoutVars>
          <dgm:bulletEnabled val="1"/>
        </dgm:presLayoutVars>
      </dgm:prSet>
      <dgm:spPr/>
    </dgm:pt>
    <dgm:pt modelId="{CDCF921D-EE64-4B49-AA60-97E6B45DBCD0}" type="pres">
      <dgm:prSet presAssocID="{62595CA6-0F05-4EA3-A5B3-6D3E3DE7C6B5}" presName="spComp" presStyleCnt="0"/>
      <dgm:spPr/>
    </dgm:pt>
    <dgm:pt modelId="{DBD762FF-0005-4CF8-BDB3-21157A67F2EE}" type="pres">
      <dgm:prSet presAssocID="{62595CA6-0F05-4EA3-A5B3-6D3E3DE7C6B5}" presName="vSp" presStyleCnt="0"/>
      <dgm:spPr/>
    </dgm:pt>
    <dgm:pt modelId="{BB64E6E6-3E93-443E-91CC-6BB1983E261E}" type="pres">
      <dgm:prSet presAssocID="{4519C09E-3A81-4E9F-916E-4D88741758D8}" presName="rectComp" presStyleCnt="0"/>
      <dgm:spPr/>
    </dgm:pt>
    <dgm:pt modelId="{9ECBCF7B-1C23-482E-BFF3-6E284686C6E8}" type="pres">
      <dgm:prSet presAssocID="{4519C09E-3A81-4E9F-916E-4D88741758D8}" presName="bgRect" presStyleLbl="bgShp" presStyleIdx="1" presStyleCnt="4"/>
      <dgm:spPr/>
    </dgm:pt>
    <dgm:pt modelId="{0A60D452-5502-4147-B25D-0EBA682FA2A4}" type="pres">
      <dgm:prSet presAssocID="{4519C09E-3A81-4E9F-916E-4D88741758D8}" presName="bgRectTx" presStyleLbl="bgShp" presStyleIdx="1" presStyleCnt="4">
        <dgm:presLayoutVars>
          <dgm:bulletEnabled val="1"/>
        </dgm:presLayoutVars>
      </dgm:prSet>
      <dgm:spPr/>
    </dgm:pt>
    <dgm:pt modelId="{05A61040-D1EF-4A82-8624-DE8A6A2CA682}" type="pres">
      <dgm:prSet presAssocID="{4519C09E-3A81-4E9F-916E-4D88741758D8}" presName="spComp" presStyleCnt="0"/>
      <dgm:spPr/>
    </dgm:pt>
    <dgm:pt modelId="{382A6C85-5854-4617-8817-7C823CFB467F}" type="pres">
      <dgm:prSet presAssocID="{4519C09E-3A81-4E9F-916E-4D88741758D8}" presName="vSp" presStyleCnt="0"/>
      <dgm:spPr/>
    </dgm:pt>
    <dgm:pt modelId="{37C7CEB4-BD61-40D2-9EED-009579C01314}" type="pres">
      <dgm:prSet presAssocID="{07CB1FE0-23C5-41CA-A15E-7558C8504553}" presName="rectComp" presStyleCnt="0"/>
      <dgm:spPr/>
    </dgm:pt>
    <dgm:pt modelId="{BAF65991-9CE4-4754-977C-9C8F63F02D54}" type="pres">
      <dgm:prSet presAssocID="{07CB1FE0-23C5-41CA-A15E-7558C8504553}" presName="bgRect" presStyleLbl="bgShp" presStyleIdx="2" presStyleCnt="4"/>
      <dgm:spPr/>
    </dgm:pt>
    <dgm:pt modelId="{BC93DF4E-4711-4EF9-9CE9-5350AA9E11DE}" type="pres">
      <dgm:prSet presAssocID="{07CB1FE0-23C5-41CA-A15E-7558C8504553}" presName="bgRectTx" presStyleLbl="bgShp" presStyleIdx="2" presStyleCnt="4">
        <dgm:presLayoutVars>
          <dgm:bulletEnabled val="1"/>
        </dgm:presLayoutVars>
      </dgm:prSet>
      <dgm:spPr/>
    </dgm:pt>
    <dgm:pt modelId="{5D20604C-9205-4635-A454-B4749DA22543}" type="pres">
      <dgm:prSet presAssocID="{07CB1FE0-23C5-41CA-A15E-7558C8504553}" presName="spComp" presStyleCnt="0"/>
      <dgm:spPr/>
    </dgm:pt>
    <dgm:pt modelId="{3DD91EA2-375B-4814-9158-3F64140326CC}" type="pres">
      <dgm:prSet presAssocID="{07CB1FE0-23C5-41CA-A15E-7558C8504553}" presName="vSp" presStyleCnt="0"/>
      <dgm:spPr/>
    </dgm:pt>
    <dgm:pt modelId="{031D2241-6298-4DB8-9B8A-A3A899984F78}" type="pres">
      <dgm:prSet presAssocID="{8ED5732C-E9AC-42BE-8E4F-19AE9D1A8E69}" presName="rectComp" presStyleCnt="0"/>
      <dgm:spPr/>
    </dgm:pt>
    <dgm:pt modelId="{3A6B5F83-FBED-40C7-A7C9-F12BDFE7E752}" type="pres">
      <dgm:prSet presAssocID="{8ED5732C-E9AC-42BE-8E4F-19AE9D1A8E69}" presName="bgRect" presStyleLbl="bgShp" presStyleIdx="3" presStyleCnt="4"/>
      <dgm:spPr/>
    </dgm:pt>
    <dgm:pt modelId="{E428BC99-6C29-4560-95AE-A197BA3BA8F9}" type="pres">
      <dgm:prSet presAssocID="{8ED5732C-E9AC-42BE-8E4F-19AE9D1A8E69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08796C00-4391-4039-BDF4-80084059243F}" srcId="{8F23D980-C083-4FBE-A0D3-11910FAFC52A}" destId="{5363C42D-D97B-4AF8-B710-B5963704C826}" srcOrd="0" destOrd="0" parTransId="{3CF18FC5-3998-4F6E-8773-E2EF65DAE299}" sibTransId="{37B1CE05-0916-4435-B912-BC5E0CC9A892}"/>
    <dgm:cxn modelId="{97B59916-694C-4A5B-AE4C-B459CA2D1EDF}" type="presOf" srcId="{81DF7E61-9212-4CF2-853C-A59AC0ED9DD4}" destId="{E3D9FCDA-FCE5-4594-9F0D-6ED17669EFE4}" srcOrd="0" destOrd="0" presId="urn:microsoft.com/office/officeart/2005/8/layout/hierarchy6"/>
    <dgm:cxn modelId="{3DAAC21D-5111-4414-B43D-B93319272FEE}" type="presOf" srcId="{62595CA6-0F05-4EA3-A5B3-6D3E3DE7C6B5}" destId="{D5A0FF87-2E21-4AA5-9CEC-1308D1A606DC}" srcOrd="1" destOrd="0" presId="urn:microsoft.com/office/officeart/2005/8/layout/hierarchy6"/>
    <dgm:cxn modelId="{8EF7B323-1838-4D49-9340-34007F6E089B}" type="presOf" srcId="{BF45E4B6-7026-407D-8C42-A41909B24331}" destId="{C24F2270-8ED7-47D2-9F85-234A07C97831}" srcOrd="0" destOrd="0" presId="urn:microsoft.com/office/officeart/2005/8/layout/hierarchy6"/>
    <dgm:cxn modelId="{1DE60328-0477-4BF6-ADAE-F19E6A607F85}" srcId="{5363C42D-D97B-4AF8-B710-B5963704C826}" destId="{62660D7D-B5AF-4D49-B958-7D36AF73D573}" srcOrd="1" destOrd="0" parTransId="{AB345214-60A7-4285-B50B-1D41F280E221}" sibTransId="{E4873BAA-EC19-42D8-9E9D-C7E916BE714C}"/>
    <dgm:cxn modelId="{F95CA42D-8433-4B3D-9EB1-F901AB1A765A}" type="presOf" srcId="{62660D7D-B5AF-4D49-B958-7D36AF73D573}" destId="{284B2887-D899-43BE-87CD-913F6AA2DE78}" srcOrd="0" destOrd="0" presId="urn:microsoft.com/office/officeart/2005/8/layout/hierarchy6"/>
    <dgm:cxn modelId="{D93B8530-63A2-4EE0-9DE9-8DA33FDCDB76}" type="presOf" srcId="{251C0E17-DD30-4129-8227-E6A900B1520A}" destId="{C8D27CAE-61B0-4387-9463-7D3212052A0E}" srcOrd="0" destOrd="0" presId="urn:microsoft.com/office/officeart/2005/8/layout/hierarchy6"/>
    <dgm:cxn modelId="{CF5CD040-ED7B-404A-8512-50FF87F09431}" srcId="{8F23D980-C083-4FBE-A0D3-11910FAFC52A}" destId="{8ED5732C-E9AC-42BE-8E4F-19AE9D1A8E69}" srcOrd="4" destOrd="0" parTransId="{74D19493-B5A1-4D3B-A25A-4C50196965EE}" sibTransId="{7E41FDCF-B515-4E61-9658-5C9FE6DCF763}"/>
    <dgm:cxn modelId="{0549465C-3192-402A-8EE1-44E50E8ACB20}" type="presOf" srcId="{AB345214-60A7-4285-B50B-1D41F280E221}" destId="{52EA4D95-5BE7-4CC4-8FE9-B74D67CBF6F1}" srcOrd="0" destOrd="0" presId="urn:microsoft.com/office/officeart/2005/8/layout/hierarchy6"/>
    <dgm:cxn modelId="{DDECA35D-2E9F-4D94-8C4D-BD56A217B3EC}" type="presOf" srcId="{4519C09E-3A81-4E9F-916E-4D88741758D8}" destId="{9ECBCF7B-1C23-482E-BFF3-6E284686C6E8}" srcOrd="0" destOrd="0" presId="urn:microsoft.com/office/officeart/2005/8/layout/hierarchy6"/>
    <dgm:cxn modelId="{79C20161-6A06-4222-8E4D-B6C52D6F7AE9}" type="presOf" srcId="{B14FD5EA-819C-4425-9C9C-6219DE06044A}" destId="{323A3EB5-A7DC-4D7F-945C-ECB90E9F8E2C}" srcOrd="0" destOrd="0" presId="urn:microsoft.com/office/officeart/2005/8/layout/hierarchy6"/>
    <dgm:cxn modelId="{FF9ED464-DBB0-4138-91AA-F00A79AD3B36}" srcId="{8F23D980-C083-4FBE-A0D3-11910FAFC52A}" destId="{62595CA6-0F05-4EA3-A5B3-6D3E3DE7C6B5}" srcOrd="1" destOrd="0" parTransId="{54466D8F-D332-432F-B794-46D5E3258636}" sibTransId="{74DC1FA0-6585-4602-B0A5-7AE9FE3398A5}"/>
    <dgm:cxn modelId="{94719845-75BB-40F2-B6A7-2E7A26890B72}" type="presOf" srcId="{E7FD825E-12A9-40E5-BB58-1D5AE4EBCF1A}" destId="{DB51306D-7587-4C58-8C34-559ED0BF1010}" srcOrd="0" destOrd="0" presId="urn:microsoft.com/office/officeart/2005/8/layout/hierarchy6"/>
    <dgm:cxn modelId="{0C64B546-C2DE-4AF0-A402-8658A4746D65}" srcId="{8F23D980-C083-4FBE-A0D3-11910FAFC52A}" destId="{4519C09E-3A81-4E9F-916E-4D88741758D8}" srcOrd="2" destOrd="0" parTransId="{CA5BB179-2705-4F08-A3FA-E919606BD50C}" sibTransId="{1CDF9109-2E5F-4011-9897-97278D2030F6}"/>
    <dgm:cxn modelId="{3923026A-A295-429F-AA61-0E4E875324F9}" type="presOf" srcId="{4E32C28A-4176-4986-896C-C3FD734358E8}" destId="{EA851014-0CE5-421F-931A-D12EBF98F29B}" srcOrd="0" destOrd="0" presId="urn:microsoft.com/office/officeart/2005/8/layout/hierarchy6"/>
    <dgm:cxn modelId="{3411474A-8344-42B3-8149-A7846752D655}" srcId="{B14FD5EA-819C-4425-9C9C-6219DE06044A}" destId="{4E32C28A-4176-4986-896C-C3FD734358E8}" srcOrd="1" destOrd="0" parTransId="{E111F8B5-5F29-4202-A8DA-250D39F7EF50}" sibTransId="{07A1AC81-D11C-4241-9922-EAB5B8C91328}"/>
    <dgm:cxn modelId="{80A2B24D-245C-48EE-BC4F-698434BDC37E}" type="presOf" srcId="{C60046D6-1FB0-42BF-84FD-6CDEC1CA7777}" destId="{257F7053-CD3E-4495-BB09-6C977AFDF0C3}" srcOrd="0" destOrd="0" presId="urn:microsoft.com/office/officeart/2005/8/layout/hierarchy6"/>
    <dgm:cxn modelId="{C5FDE26E-C8D7-4C92-83D5-791D81D79E92}" type="presOf" srcId="{5363C42D-D97B-4AF8-B710-B5963704C826}" destId="{3A43D483-88E2-4A15-87CA-BCF620F2DCD1}" srcOrd="0" destOrd="0" presId="urn:microsoft.com/office/officeart/2005/8/layout/hierarchy6"/>
    <dgm:cxn modelId="{EEC10970-C7BE-462B-B2D9-1A49A1E68BE2}" type="presOf" srcId="{62595CA6-0F05-4EA3-A5B3-6D3E3DE7C6B5}" destId="{B54CC3AA-B839-4548-9702-4B6C71B39595}" srcOrd="0" destOrd="0" presId="urn:microsoft.com/office/officeart/2005/8/layout/hierarchy6"/>
    <dgm:cxn modelId="{AC274F72-2CB7-49E7-8091-0ACB8617C9D1}" srcId="{B14FD5EA-819C-4425-9C9C-6219DE06044A}" destId="{81DF7E61-9212-4CF2-853C-A59AC0ED9DD4}" srcOrd="0" destOrd="0" parTransId="{BF45E4B6-7026-407D-8C42-A41909B24331}" sibTransId="{A099D535-AC2A-4C6C-AC36-1E2BAA6412C6}"/>
    <dgm:cxn modelId="{CDF2FC72-5EB3-47EF-BE7A-3B8DA5740A2A}" type="presOf" srcId="{517DFC95-747A-4B80-9902-C78CE39941D5}" destId="{EEC13D5B-CD33-4589-BFA5-7BA6B0C1BB15}" srcOrd="0" destOrd="0" presId="urn:microsoft.com/office/officeart/2005/8/layout/hierarchy6"/>
    <dgm:cxn modelId="{B4F4A254-D423-4A22-9F63-944B845F3424}" srcId="{62660D7D-B5AF-4D49-B958-7D36AF73D573}" destId="{BD8BF372-AF1A-40D3-B7D7-A0C4FFBF7151}" srcOrd="0" destOrd="0" parTransId="{251C0E17-DD30-4129-8227-E6A900B1520A}" sibTransId="{F1FADC7C-A2DC-4456-A200-E98F246231A8}"/>
    <dgm:cxn modelId="{C09C1D76-0ADC-4030-8BAC-54183D296899}" type="presOf" srcId="{DC54BD6C-6B1F-4664-BF10-0809E1D2E273}" destId="{D0862826-CE85-4504-ACBF-2EB8E03591B5}" srcOrd="0" destOrd="0" presId="urn:microsoft.com/office/officeart/2005/8/layout/hierarchy6"/>
    <dgm:cxn modelId="{8CBED07E-017B-4780-AD6A-CA3A5685CE18}" srcId="{5363C42D-D97B-4AF8-B710-B5963704C826}" destId="{B14FD5EA-819C-4425-9C9C-6219DE06044A}" srcOrd="0" destOrd="0" parTransId="{517DFC95-747A-4B80-9902-C78CE39941D5}" sibTransId="{03FA6B51-43A6-47D0-9A40-BD56A6371BB8}"/>
    <dgm:cxn modelId="{4460A784-EB2E-4772-8A4E-CD5369726CAB}" srcId="{8F23D980-C083-4FBE-A0D3-11910FAFC52A}" destId="{07CB1FE0-23C5-41CA-A15E-7558C8504553}" srcOrd="3" destOrd="0" parTransId="{5CB9D96C-9129-4F07-A755-D5DE32FF0435}" sibTransId="{5F884AA3-C6CC-49EF-834A-3290343CDC8E}"/>
    <dgm:cxn modelId="{CEDB9088-5696-490C-B80A-1CCCC6EDAA00}" type="presOf" srcId="{07CB1FE0-23C5-41CA-A15E-7558C8504553}" destId="{BAF65991-9CE4-4754-977C-9C8F63F02D54}" srcOrd="0" destOrd="0" presId="urn:microsoft.com/office/officeart/2005/8/layout/hierarchy6"/>
    <dgm:cxn modelId="{8F6A7A8E-6BCE-435D-AE9C-5BC0CFB9AE16}" type="presOf" srcId="{8F23D980-C083-4FBE-A0D3-11910FAFC52A}" destId="{6F604616-8228-4DD3-BD70-799F67F8E517}" srcOrd="0" destOrd="0" presId="urn:microsoft.com/office/officeart/2005/8/layout/hierarchy6"/>
    <dgm:cxn modelId="{4B5119AE-514C-48D9-85ED-E6F3E0640EA7}" type="presOf" srcId="{07CB1FE0-23C5-41CA-A15E-7558C8504553}" destId="{BC93DF4E-4711-4EF9-9CE9-5350AA9E11DE}" srcOrd="1" destOrd="0" presId="urn:microsoft.com/office/officeart/2005/8/layout/hierarchy6"/>
    <dgm:cxn modelId="{49B217C2-EED1-4C98-8AD5-1AEC078978A8}" type="presOf" srcId="{8ED5732C-E9AC-42BE-8E4F-19AE9D1A8E69}" destId="{E428BC99-6C29-4560-95AE-A197BA3BA8F9}" srcOrd="1" destOrd="0" presId="urn:microsoft.com/office/officeart/2005/8/layout/hierarchy6"/>
    <dgm:cxn modelId="{167113CC-9A96-45A7-9A88-17966EEA3490}" srcId="{BD8BF372-AF1A-40D3-B7D7-A0C4FFBF7151}" destId="{E7AB2BB9-77DF-4756-9456-1EBEDA84D3CC}" srcOrd="1" destOrd="0" parTransId="{C60046D6-1FB0-42BF-84FD-6CDEC1CA7777}" sibTransId="{04A48935-57C9-4F4D-B28B-1F9E16474653}"/>
    <dgm:cxn modelId="{1AABBCCD-1918-4904-A4B9-2A7F1EBBE6F3}" type="presOf" srcId="{E7AB2BB9-77DF-4756-9456-1EBEDA84D3CC}" destId="{17AB202E-ED7B-4E0C-842F-40D099B3630C}" srcOrd="0" destOrd="0" presId="urn:microsoft.com/office/officeart/2005/8/layout/hierarchy6"/>
    <dgm:cxn modelId="{8BDBB6D1-EA34-45C3-AF8F-62CBA0493465}" type="presOf" srcId="{4519C09E-3A81-4E9F-916E-4D88741758D8}" destId="{0A60D452-5502-4147-B25D-0EBA682FA2A4}" srcOrd="1" destOrd="0" presId="urn:microsoft.com/office/officeart/2005/8/layout/hierarchy6"/>
    <dgm:cxn modelId="{5ACFACD8-616A-413C-A0A0-7559082E1865}" type="presOf" srcId="{8ED5732C-E9AC-42BE-8E4F-19AE9D1A8E69}" destId="{3A6B5F83-FBED-40C7-A7C9-F12BDFE7E752}" srcOrd="0" destOrd="0" presId="urn:microsoft.com/office/officeart/2005/8/layout/hierarchy6"/>
    <dgm:cxn modelId="{96F46AEA-89D6-4088-B9B2-570A9AA72EB1}" type="presOf" srcId="{E111F8B5-5F29-4202-A8DA-250D39F7EF50}" destId="{3F94E4CE-4E29-4E50-8DF2-69E0BFA0D2E9}" srcOrd="0" destOrd="0" presId="urn:microsoft.com/office/officeart/2005/8/layout/hierarchy6"/>
    <dgm:cxn modelId="{035B07F7-D528-4556-8C3F-03F3B4914C04}" srcId="{BD8BF372-AF1A-40D3-B7D7-A0C4FFBF7151}" destId="{DC54BD6C-6B1F-4664-BF10-0809E1D2E273}" srcOrd="0" destOrd="0" parTransId="{E7FD825E-12A9-40E5-BB58-1D5AE4EBCF1A}" sibTransId="{369BB51E-F0E6-43F1-9909-BB05B1C951B3}"/>
    <dgm:cxn modelId="{1CA5E8FB-2E63-4453-9093-0B7C63314C32}" type="presOf" srcId="{BD8BF372-AF1A-40D3-B7D7-A0C4FFBF7151}" destId="{C739A25B-D71B-4850-B8CC-D8E3D2E00B87}" srcOrd="0" destOrd="0" presId="urn:microsoft.com/office/officeart/2005/8/layout/hierarchy6"/>
    <dgm:cxn modelId="{E28A5723-7375-4BF7-8E6A-93A5D09CEE86}" type="presParOf" srcId="{6F604616-8228-4DD3-BD70-799F67F8E517}" destId="{390291D3-9BCB-416D-83D1-11226D8F77F2}" srcOrd="0" destOrd="0" presId="urn:microsoft.com/office/officeart/2005/8/layout/hierarchy6"/>
    <dgm:cxn modelId="{487FF36B-5360-422F-8564-F753FD51E743}" type="presParOf" srcId="{390291D3-9BCB-416D-83D1-11226D8F77F2}" destId="{09A7E4A8-93E6-4F88-91E7-6ECE9B302B40}" srcOrd="0" destOrd="0" presId="urn:microsoft.com/office/officeart/2005/8/layout/hierarchy6"/>
    <dgm:cxn modelId="{A4E6181C-297A-48CC-A935-45BEABF001C5}" type="presParOf" srcId="{390291D3-9BCB-416D-83D1-11226D8F77F2}" destId="{81572516-EEA9-4740-90EB-415626DE5B0A}" srcOrd="1" destOrd="0" presId="urn:microsoft.com/office/officeart/2005/8/layout/hierarchy6"/>
    <dgm:cxn modelId="{FB458AA4-97BA-4208-B2BA-9F3F2FAADCAC}" type="presParOf" srcId="{81572516-EEA9-4740-90EB-415626DE5B0A}" destId="{49EB9D9B-64C4-4E21-9273-702F90E6A3CA}" srcOrd="0" destOrd="0" presId="urn:microsoft.com/office/officeart/2005/8/layout/hierarchy6"/>
    <dgm:cxn modelId="{09A7987F-F3A4-4D94-86F0-FA7C0BC16DAA}" type="presParOf" srcId="{49EB9D9B-64C4-4E21-9273-702F90E6A3CA}" destId="{3A43D483-88E2-4A15-87CA-BCF620F2DCD1}" srcOrd="0" destOrd="0" presId="urn:microsoft.com/office/officeart/2005/8/layout/hierarchy6"/>
    <dgm:cxn modelId="{5E5F13A5-ED1C-49E1-B2EC-6594136858F3}" type="presParOf" srcId="{49EB9D9B-64C4-4E21-9273-702F90E6A3CA}" destId="{555883B5-83DD-43AC-8268-F9E31BA09A30}" srcOrd="1" destOrd="0" presId="urn:microsoft.com/office/officeart/2005/8/layout/hierarchy6"/>
    <dgm:cxn modelId="{FD5D5868-7C3A-49F0-A79A-FC5D0436DD70}" type="presParOf" srcId="{555883B5-83DD-43AC-8268-F9E31BA09A30}" destId="{EEC13D5B-CD33-4589-BFA5-7BA6B0C1BB15}" srcOrd="0" destOrd="0" presId="urn:microsoft.com/office/officeart/2005/8/layout/hierarchy6"/>
    <dgm:cxn modelId="{08C9F2B1-117E-43A2-B9B9-7460F9133A35}" type="presParOf" srcId="{555883B5-83DD-43AC-8268-F9E31BA09A30}" destId="{65DF5335-9AC3-4BFB-B41E-BAA857111FEE}" srcOrd="1" destOrd="0" presId="urn:microsoft.com/office/officeart/2005/8/layout/hierarchy6"/>
    <dgm:cxn modelId="{97C4BE18-BD95-4811-8C0B-F76E2C754B47}" type="presParOf" srcId="{65DF5335-9AC3-4BFB-B41E-BAA857111FEE}" destId="{323A3EB5-A7DC-4D7F-945C-ECB90E9F8E2C}" srcOrd="0" destOrd="0" presId="urn:microsoft.com/office/officeart/2005/8/layout/hierarchy6"/>
    <dgm:cxn modelId="{8ED1AD0F-19D5-430A-BDF8-199430C8B039}" type="presParOf" srcId="{65DF5335-9AC3-4BFB-B41E-BAA857111FEE}" destId="{151D0FAA-D3F9-4D5A-A86C-304AAF0732B5}" srcOrd="1" destOrd="0" presId="urn:microsoft.com/office/officeart/2005/8/layout/hierarchy6"/>
    <dgm:cxn modelId="{564E801C-D417-4FF5-B332-BD5BE6CF324D}" type="presParOf" srcId="{151D0FAA-D3F9-4D5A-A86C-304AAF0732B5}" destId="{C24F2270-8ED7-47D2-9F85-234A07C97831}" srcOrd="0" destOrd="0" presId="urn:microsoft.com/office/officeart/2005/8/layout/hierarchy6"/>
    <dgm:cxn modelId="{94A460D6-8341-46D7-ABAB-38C8D4E5A1D9}" type="presParOf" srcId="{151D0FAA-D3F9-4D5A-A86C-304AAF0732B5}" destId="{9D60B592-2F0B-4B08-B5DE-CF9EEC84622E}" srcOrd="1" destOrd="0" presId="urn:microsoft.com/office/officeart/2005/8/layout/hierarchy6"/>
    <dgm:cxn modelId="{2F1F0A9C-5FD1-4585-BB5A-C925C662D711}" type="presParOf" srcId="{9D60B592-2F0B-4B08-B5DE-CF9EEC84622E}" destId="{E3D9FCDA-FCE5-4594-9F0D-6ED17669EFE4}" srcOrd="0" destOrd="0" presId="urn:microsoft.com/office/officeart/2005/8/layout/hierarchy6"/>
    <dgm:cxn modelId="{1CDC19C6-472A-4A48-B242-EE0BEBAA7A41}" type="presParOf" srcId="{9D60B592-2F0B-4B08-B5DE-CF9EEC84622E}" destId="{A496DEEC-B21F-4FC0-9BCB-EDDD7562C788}" srcOrd="1" destOrd="0" presId="urn:microsoft.com/office/officeart/2005/8/layout/hierarchy6"/>
    <dgm:cxn modelId="{057B1383-8763-4533-AE71-3911C0218017}" type="presParOf" srcId="{151D0FAA-D3F9-4D5A-A86C-304AAF0732B5}" destId="{3F94E4CE-4E29-4E50-8DF2-69E0BFA0D2E9}" srcOrd="2" destOrd="0" presId="urn:microsoft.com/office/officeart/2005/8/layout/hierarchy6"/>
    <dgm:cxn modelId="{A91A62F0-7A4C-4E58-AD61-0D07B46D2A27}" type="presParOf" srcId="{151D0FAA-D3F9-4D5A-A86C-304AAF0732B5}" destId="{CBC2756F-6CA6-44E1-9F51-3867BAC687E9}" srcOrd="3" destOrd="0" presId="urn:microsoft.com/office/officeart/2005/8/layout/hierarchy6"/>
    <dgm:cxn modelId="{7527A4E7-3076-431A-BE9A-D565CBB45E2A}" type="presParOf" srcId="{CBC2756F-6CA6-44E1-9F51-3867BAC687E9}" destId="{EA851014-0CE5-421F-931A-D12EBF98F29B}" srcOrd="0" destOrd="0" presId="urn:microsoft.com/office/officeart/2005/8/layout/hierarchy6"/>
    <dgm:cxn modelId="{2E0904A1-F848-43F5-A60B-564E84390AE7}" type="presParOf" srcId="{CBC2756F-6CA6-44E1-9F51-3867BAC687E9}" destId="{E31DE1D5-78CD-43ED-8D37-33F40E5AF7DA}" srcOrd="1" destOrd="0" presId="urn:microsoft.com/office/officeart/2005/8/layout/hierarchy6"/>
    <dgm:cxn modelId="{44E2653A-A046-4816-9D03-3F22E072D131}" type="presParOf" srcId="{555883B5-83DD-43AC-8268-F9E31BA09A30}" destId="{52EA4D95-5BE7-4CC4-8FE9-B74D67CBF6F1}" srcOrd="2" destOrd="0" presId="urn:microsoft.com/office/officeart/2005/8/layout/hierarchy6"/>
    <dgm:cxn modelId="{74D200A9-46F1-49B6-A8C4-D248A7B614F1}" type="presParOf" srcId="{555883B5-83DD-43AC-8268-F9E31BA09A30}" destId="{C290CB39-612E-4F42-A0F2-4634A9348860}" srcOrd="3" destOrd="0" presId="urn:microsoft.com/office/officeart/2005/8/layout/hierarchy6"/>
    <dgm:cxn modelId="{0DD1D0B8-B075-416B-8B21-0F346F0061B0}" type="presParOf" srcId="{C290CB39-612E-4F42-A0F2-4634A9348860}" destId="{284B2887-D899-43BE-87CD-913F6AA2DE78}" srcOrd="0" destOrd="0" presId="urn:microsoft.com/office/officeart/2005/8/layout/hierarchy6"/>
    <dgm:cxn modelId="{932417AA-2368-4C24-A29B-F5F2CDCF72CA}" type="presParOf" srcId="{C290CB39-612E-4F42-A0F2-4634A9348860}" destId="{53857B6B-9D9F-4DA0-87EB-9730C65E4C48}" srcOrd="1" destOrd="0" presId="urn:microsoft.com/office/officeart/2005/8/layout/hierarchy6"/>
    <dgm:cxn modelId="{0A4074E5-2DCD-4DE7-B6F7-ACC27BBB8748}" type="presParOf" srcId="{53857B6B-9D9F-4DA0-87EB-9730C65E4C48}" destId="{C8D27CAE-61B0-4387-9463-7D3212052A0E}" srcOrd="0" destOrd="0" presId="urn:microsoft.com/office/officeart/2005/8/layout/hierarchy6"/>
    <dgm:cxn modelId="{42422867-5410-4567-BC15-9AF2F8104CA4}" type="presParOf" srcId="{53857B6B-9D9F-4DA0-87EB-9730C65E4C48}" destId="{0452259C-CA2D-4295-A0FD-E274970F08A5}" srcOrd="1" destOrd="0" presId="urn:microsoft.com/office/officeart/2005/8/layout/hierarchy6"/>
    <dgm:cxn modelId="{4526AB74-1C41-4A09-BA19-CAC6C3F806F5}" type="presParOf" srcId="{0452259C-CA2D-4295-A0FD-E274970F08A5}" destId="{C739A25B-D71B-4850-B8CC-D8E3D2E00B87}" srcOrd="0" destOrd="0" presId="urn:microsoft.com/office/officeart/2005/8/layout/hierarchy6"/>
    <dgm:cxn modelId="{C32C7E48-4971-429B-9ACE-371F357B363E}" type="presParOf" srcId="{0452259C-CA2D-4295-A0FD-E274970F08A5}" destId="{E5EBCE62-8931-4DCA-B815-B5C538C2C707}" srcOrd="1" destOrd="0" presId="urn:microsoft.com/office/officeart/2005/8/layout/hierarchy6"/>
    <dgm:cxn modelId="{B519DF5C-AD59-40A3-8DE3-613022BDC356}" type="presParOf" srcId="{E5EBCE62-8931-4DCA-B815-B5C538C2C707}" destId="{DB51306D-7587-4C58-8C34-559ED0BF1010}" srcOrd="0" destOrd="0" presId="urn:microsoft.com/office/officeart/2005/8/layout/hierarchy6"/>
    <dgm:cxn modelId="{40881EB8-BCB4-4113-B8E8-9F7B0282CB48}" type="presParOf" srcId="{E5EBCE62-8931-4DCA-B815-B5C538C2C707}" destId="{696E3F1B-FF55-4206-AC99-61B2E46230BB}" srcOrd="1" destOrd="0" presId="urn:microsoft.com/office/officeart/2005/8/layout/hierarchy6"/>
    <dgm:cxn modelId="{F5988257-022F-4684-A209-F670C5821A4E}" type="presParOf" srcId="{696E3F1B-FF55-4206-AC99-61B2E46230BB}" destId="{D0862826-CE85-4504-ACBF-2EB8E03591B5}" srcOrd="0" destOrd="0" presId="urn:microsoft.com/office/officeart/2005/8/layout/hierarchy6"/>
    <dgm:cxn modelId="{68188B45-2989-4D5D-B714-D9F1AAF3FC99}" type="presParOf" srcId="{696E3F1B-FF55-4206-AC99-61B2E46230BB}" destId="{B545778F-33EA-4609-8E9E-19BBCF95F50A}" srcOrd="1" destOrd="0" presId="urn:microsoft.com/office/officeart/2005/8/layout/hierarchy6"/>
    <dgm:cxn modelId="{FA935EAB-13F4-4EAF-B81C-6D3D3912493E}" type="presParOf" srcId="{E5EBCE62-8931-4DCA-B815-B5C538C2C707}" destId="{257F7053-CD3E-4495-BB09-6C977AFDF0C3}" srcOrd="2" destOrd="0" presId="urn:microsoft.com/office/officeart/2005/8/layout/hierarchy6"/>
    <dgm:cxn modelId="{6960491D-578D-423E-AFCF-01D39676B36E}" type="presParOf" srcId="{E5EBCE62-8931-4DCA-B815-B5C538C2C707}" destId="{C0BAFA58-C9A6-43BB-8E6F-E917DD4CB544}" srcOrd="3" destOrd="0" presId="urn:microsoft.com/office/officeart/2005/8/layout/hierarchy6"/>
    <dgm:cxn modelId="{6AC43071-43A9-43C5-BAD0-5A932F5FB2A1}" type="presParOf" srcId="{C0BAFA58-C9A6-43BB-8E6F-E917DD4CB544}" destId="{17AB202E-ED7B-4E0C-842F-40D099B3630C}" srcOrd="0" destOrd="0" presId="urn:microsoft.com/office/officeart/2005/8/layout/hierarchy6"/>
    <dgm:cxn modelId="{C22D7293-4ADA-4E9D-A45E-573FEE903EF0}" type="presParOf" srcId="{C0BAFA58-C9A6-43BB-8E6F-E917DD4CB544}" destId="{227155B9-7F55-4FDB-9D0A-FB7BF0DAE888}" srcOrd="1" destOrd="0" presId="urn:microsoft.com/office/officeart/2005/8/layout/hierarchy6"/>
    <dgm:cxn modelId="{044B5587-DB71-4287-92E4-CAD410DD6C99}" type="presParOf" srcId="{6F604616-8228-4DD3-BD70-799F67F8E517}" destId="{848EC435-4C23-4C55-8566-143BC7CFC3CC}" srcOrd="1" destOrd="0" presId="urn:microsoft.com/office/officeart/2005/8/layout/hierarchy6"/>
    <dgm:cxn modelId="{07F2C7D1-E38C-430D-ADDF-77A05F5FC278}" type="presParOf" srcId="{848EC435-4C23-4C55-8566-143BC7CFC3CC}" destId="{BFB6B570-C09C-48EC-B929-7CDAAB375951}" srcOrd="0" destOrd="0" presId="urn:microsoft.com/office/officeart/2005/8/layout/hierarchy6"/>
    <dgm:cxn modelId="{2B6D89DC-4430-4E67-8867-7088B21F095A}" type="presParOf" srcId="{BFB6B570-C09C-48EC-B929-7CDAAB375951}" destId="{B54CC3AA-B839-4548-9702-4B6C71B39595}" srcOrd="0" destOrd="0" presId="urn:microsoft.com/office/officeart/2005/8/layout/hierarchy6"/>
    <dgm:cxn modelId="{4972F9F6-E62D-4114-A4D1-4C9222A17E79}" type="presParOf" srcId="{BFB6B570-C09C-48EC-B929-7CDAAB375951}" destId="{D5A0FF87-2E21-4AA5-9CEC-1308D1A606DC}" srcOrd="1" destOrd="0" presId="urn:microsoft.com/office/officeart/2005/8/layout/hierarchy6"/>
    <dgm:cxn modelId="{841F55C2-E913-46E1-B4C2-33F9C9C8A6F9}" type="presParOf" srcId="{848EC435-4C23-4C55-8566-143BC7CFC3CC}" destId="{CDCF921D-EE64-4B49-AA60-97E6B45DBCD0}" srcOrd="1" destOrd="0" presId="urn:microsoft.com/office/officeart/2005/8/layout/hierarchy6"/>
    <dgm:cxn modelId="{B224DBDE-90AA-4F53-9BB1-788AFB3AC1D9}" type="presParOf" srcId="{CDCF921D-EE64-4B49-AA60-97E6B45DBCD0}" destId="{DBD762FF-0005-4CF8-BDB3-21157A67F2EE}" srcOrd="0" destOrd="0" presId="urn:microsoft.com/office/officeart/2005/8/layout/hierarchy6"/>
    <dgm:cxn modelId="{232DDF4F-699B-4E2A-9FD9-0E7BAD2A56D9}" type="presParOf" srcId="{848EC435-4C23-4C55-8566-143BC7CFC3CC}" destId="{BB64E6E6-3E93-443E-91CC-6BB1983E261E}" srcOrd="2" destOrd="0" presId="urn:microsoft.com/office/officeart/2005/8/layout/hierarchy6"/>
    <dgm:cxn modelId="{757AF30D-8402-45C0-9E62-E3EF4DE6A7C8}" type="presParOf" srcId="{BB64E6E6-3E93-443E-91CC-6BB1983E261E}" destId="{9ECBCF7B-1C23-482E-BFF3-6E284686C6E8}" srcOrd="0" destOrd="0" presId="urn:microsoft.com/office/officeart/2005/8/layout/hierarchy6"/>
    <dgm:cxn modelId="{D0144109-5717-4D12-9A55-9AFA03E57357}" type="presParOf" srcId="{BB64E6E6-3E93-443E-91CC-6BB1983E261E}" destId="{0A60D452-5502-4147-B25D-0EBA682FA2A4}" srcOrd="1" destOrd="0" presId="urn:microsoft.com/office/officeart/2005/8/layout/hierarchy6"/>
    <dgm:cxn modelId="{6FFAC23A-52D1-4D3B-92F6-CCFBE3422809}" type="presParOf" srcId="{848EC435-4C23-4C55-8566-143BC7CFC3CC}" destId="{05A61040-D1EF-4A82-8624-DE8A6A2CA682}" srcOrd="3" destOrd="0" presId="urn:microsoft.com/office/officeart/2005/8/layout/hierarchy6"/>
    <dgm:cxn modelId="{54C31B04-B8FC-42EA-9E60-AA3ADBBAC573}" type="presParOf" srcId="{05A61040-D1EF-4A82-8624-DE8A6A2CA682}" destId="{382A6C85-5854-4617-8817-7C823CFB467F}" srcOrd="0" destOrd="0" presId="urn:microsoft.com/office/officeart/2005/8/layout/hierarchy6"/>
    <dgm:cxn modelId="{C63319F9-49A1-4E9C-A4A1-AB495AD2F865}" type="presParOf" srcId="{848EC435-4C23-4C55-8566-143BC7CFC3CC}" destId="{37C7CEB4-BD61-40D2-9EED-009579C01314}" srcOrd="4" destOrd="0" presId="urn:microsoft.com/office/officeart/2005/8/layout/hierarchy6"/>
    <dgm:cxn modelId="{A9946D26-BBFD-4F43-A81B-260295545D5C}" type="presParOf" srcId="{37C7CEB4-BD61-40D2-9EED-009579C01314}" destId="{BAF65991-9CE4-4754-977C-9C8F63F02D54}" srcOrd="0" destOrd="0" presId="urn:microsoft.com/office/officeart/2005/8/layout/hierarchy6"/>
    <dgm:cxn modelId="{2AB32506-E1AD-4DEC-B482-66C3577CA2FF}" type="presParOf" srcId="{37C7CEB4-BD61-40D2-9EED-009579C01314}" destId="{BC93DF4E-4711-4EF9-9CE9-5350AA9E11DE}" srcOrd="1" destOrd="0" presId="urn:microsoft.com/office/officeart/2005/8/layout/hierarchy6"/>
    <dgm:cxn modelId="{523A04A0-34D9-405D-B7CA-E4FC67584AB3}" type="presParOf" srcId="{848EC435-4C23-4C55-8566-143BC7CFC3CC}" destId="{5D20604C-9205-4635-A454-B4749DA22543}" srcOrd="5" destOrd="0" presId="urn:microsoft.com/office/officeart/2005/8/layout/hierarchy6"/>
    <dgm:cxn modelId="{3A0241AF-4C30-42EE-86CA-FF31123382D1}" type="presParOf" srcId="{5D20604C-9205-4635-A454-B4749DA22543}" destId="{3DD91EA2-375B-4814-9158-3F64140326CC}" srcOrd="0" destOrd="0" presId="urn:microsoft.com/office/officeart/2005/8/layout/hierarchy6"/>
    <dgm:cxn modelId="{06E4E904-9451-4DFF-A103-F5B99F486DFA}" type="presParOf" srcId="{848EC435-4C23-4C55-8566-143BC7CFC3CC}" destId="{031D2241-6298-4DB8-9B8A-A3A899984F78}" srcOrd="6" destOrd="0" presId="urn:microsoft.com/office/officeart/2005/8/layout/hierarchy6"/>
    <dgm:cxn modelId="{7CA2B5CE-56F9-4FC1-B7C4-4F3BCA1C7C02}" type="presParOf" srcId="{031D2241-6298-4DB8-9B8A-A3A899984F78}" destId="{3A6B5F83-FBED-40C7-A7C9-F12BDFE7E752}" srcOrd="0" destOrd="0" presId="urn:microsoft.com/office/officeart/2005/8/layout/hierarchy6"/>
    <dgm:cxn modelId="{32BC0A90-8D85-46D2-BF28-56BC082599AB}" type="presParOf" srcId="{031D2241-6298-4DB8-9B8A-A3A899984F78}" destId="{E428BC99-6C29-4560-95AE-A197BA3BA8F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F23D980-C083-4FBE-A0D3-11910FAFC52A}" type="doc">
      <dgm:prSet loTypeId="urn:microsoft.com/office/officeart/2005/8/layout/hierarchy6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14FD5EA-819C-4425-9C9C-6219DE06044A}">
      <dgm:prSet phldrT="[Text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 anchor="t"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7DFC95-747A-4B80-9902-C78CE39941D5}" type="parTrans" cxnId="{8CBED07E-017B-4780-AD6A-CA3A5685CE18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FA6B51-43A6-47D0-9A40-BD56A6371BB8}" type="sibTrans" cxnId="{8CBED07E-017B-4780-AD6A-CA3A5685CE18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DF7E61-9212-4CF2-853C-A59AC0ED9DD4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 anchor="b"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45E4B6-7026-407D-8C42-A41909B24331}" type="parTrans" cxnId="{AC274F72-2CB7-49E7-8091-0ACB8617C9D1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099D535-AC2A-4C6C-AC36-1E2BAA6412C6}" type="sibTrans" cxnId="{AC274F72-2CB7-49E7-8091-0ACB8617C9D1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363C42D-D97B-4AF8-B710-B5963704C826}">
      <dgm:prSet phldrT="[Text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应用服务器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7B1CE05-0916-4435-B912-BC5E0CC9A892}" type="sibTrans" cxnId="{08796C00-4391-4039-BDF4-80084059243F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F18FC5-3998-4F6E-8773-E2EF65DAE299}" type="parTrans" cxnId="{08796C00-4391-4039-BDF4-80084059243F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7492C4-9BD5-43EE-ADDD-EF3D82F4C016}" type="pres">
      <dgm:prSet presAssocID="{8F23D980-C083-4FBE-A0D3-11910FAFC52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20A6AF0-7207-45C4-ABEB-0D84DA4A04DC}" type="pres">
      <dgm:prSet presAssocID="{8F23D980-C083-4FBE-A0D3-11910FAFC52A}" presName="hierFlow" presStyleCnt="0"/>
      <dgm:spPr/>
    </dgm:pt>
    <dgm:pt modelId="{AECD1891-2E47-4D78-8EF6-DBC3C4242EA9}" type="pres">
      <dgm:prSet presAssocID="{8F23D980-C083-4FBE-A0D3-11910FAFC52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B8B2CFD-56E9-4AC8-8DDE-C318C71AB0C3}" type="pres">
      <dgm:prSet presAssocID="{5363C42D-D97B-4AF8-B710-B5963704C826}" presName="Name14" presStyleCnt="0"/>
      <dgm:spPr/>
    </dgm:pt>
    <dgm:pt modelId="{FEA505C2-F30D-4312-833F-9A2948880100}" type="pres">
      <dgm:prSet presAssocID="{5363C42D-D97B-4AF8-B710-B5963704C826}" presName="level1Shape" presStyleLbl="node0" presStyleIdx="0" presStyleCnt="1" custScaleY="71140" custLinFactY="-33856" custLinFactNeighborY="-100000">
        <dgm:presLayoutVars>
          <dgm:chPref val="3"/>
        </dgm:presLayoutVars>
      </dgm:prSet>
      <dgm:spPr/>
    </dgm:pt>
    <dgm:pt modelId="{C65D8D64-ED03-44BD-8E02-82B08B401FF4}" type="pres">
      <dgm:prSet presAssocID="{5363C42D-D97B-4AF8-B710-B5963704C826}" presName="hierChild2" presStyleCnt="0"/>
      <dgm:spPr/>
    </dgm:pt>
    <dgm:pt modelId="{42A5388C-3159-4829-8BB6-F3429F72AB50}" type="pres">
      <dgm:prSet presAssocID="{517DFC95-747A-4B80-9902-C78CE39941D5}" presName="Name19" presStyleLbl="parChTrans1D2" presStyleIdx="0" presStyleCnt="1"/>
      <dgm:spPr/>
    </dgm:pt>
    <dgm:pt modelId="{1F828ED4-C58C-4EDD-9D09-B6A63DD5B44E}" type="pres">
      <dgm:prSet presAssocID="{B14FD5EA-819C-4425-9C9C-6219DE06044A}" presName="Name21" presStyleCnt="0"/>
      <dgm:spPr/>
    </dgm:pt>
    <dgm:pt modelId="{1947FDDE-AE02-4671-B8F7-6D3EE630E809}" type="pres">
      <dgm:prSet presAssocID="{B14FD5EA-819C-4425-9C9C-6219DE06044A}" presName="level2Shape" presStyleLbl="node2" presStyleIdx="0" presStyleCnt="1" custScaleY="52381" custLinFactNeighborY="-40035"/>
      <dgm:spPr/>
    </dgm:pt>
    <dgm:pt modelId="{9CD735DC-0822-4C57-A088-1F98DA0C2DE3}" type="pres">
      <dgm:prSet presAssocID="{B14FD5EA-819C-4425-9C9C-6219DE06044A}" presName="hierChild3" presStyleCnt="0"/>
      <dgm:spPr/>
    </dgm:pt>
    <dgm:pt modelId="{A6F67894-373E-4D76-ACE7-21B5ED6499D2}" type="pres">
      <dgm:prSet presAssocID="{BF45E4B6-7026-407D-8C42-A41909B24331}" presName="Name19" presStyleLbl="parChTrans1D3" presStyleIdx="0" presStyleCnt="1"/>
      <dgm:spPr/>
    </dgm:pt>
    <dgm:pt modelId="{85AB95DA-8112-40D2-8442-1748F8F0A539}" type="pres">
      <dgm:prSet presAssocID="{81DF7E61-9212-4CF2-853C-A59AC0ED9DD4}" presName="Name21" presStyleCnt="0"/>
      <dgm:spPr/>
    </dgm:pt>
    <dgm:pt modelId="{AB47B3F4-AC62-4DE1-8AE5-3737F91055AB}" type="pres">
      <dgm:prSet presAssocID="{81DF7E61-9212-4CF2-853C-A59AC0ED9DD4}" presName="level2Shape" presStyleLbl="node3" presStyleIdx="0" presStyleCnt="1" custScaleY="43108" custLinFactNeighborY="26877"/>
      <dgm:spPr/>
    </dgm:pt>
    <dgm:pt modelId="{28F3EC75-A8C7-4B51-8560-521D3FFFF943}" type="pres">
      <dgm:prSet presAssocID="{81DF7E61-9212-4CF2-853C-A59AC0ED9DD4}" presName="hierChild3" presStyleCnt="0"/>
      <dgm:spPr/>
    </dgm:pt>
    <dgm:pt modelId="{077B59BF-7D8B-4B27-99E8-94B3F04C580C}" type="pres">
      <dgm:prSet presAssocID="{8F23D980-C083-4FBE-A0D3-11910FAFC52A}" presName="bgShapesFlow" presStyleCnt="0"/>
      <dgm:spPr/>
    </dgm:pt>
  </dgm:ptLst>
  <dgm:cxnLst>
    <dgm:cxn modelId="{08796C00-4391-4039-BDF4-80084059243F}" srcId="{8F23D980-C083-4FBE-A0D3-11910FAFC52A}" destId="{5363C42D-D97B-4AF8-B710-B5963704C826}" srcOrd="0" destOrd="0" parTransId="{3CF18FC5-3998-4F6E-8773-E2EF65DAE299}" sibTransId="{37B1CE05-0916-4435-B912-BC5E0CC9A892}"/>
    <dgm:cxn modelId="{CCCC601A-AFC7-49AD-A5E3-4A148DFC209C}" type="presOf" srcId="{BF45E4B6-7026-407D-8C42-A41909B24331}" destId="{A6F67894-373E-4D76-ACE7-21B5ED6499D2}" srcOrd="0" destOrd="0" presId="urn:microsoft.com/office/officeart/2005/8/layout/hierarchy6"/>
    <dgm:cxn modelId="{7875C125-C7DA-4F80-BC78-623ED728265A}" type="presOf" srcId="{B14FD5EA-819C-4425-9C9C-6219DE06044A}" destId="{1947FDDE-AE02-4671-B8F7-6D3EE630E809}" srcOrd="0" destOrd="0" presId="urn:microsoft.com/office/officeart/2005/8/layout/hierarchy6"/>
    <dgm:cxn modelId="{AAAB2764-AB8E-45F5-BF0C-1F845EC83A71}" type="presOf" srcId="{8F23D980-C083-4FBE-A0D3-11910FAFC52A}" destId="{EF7492C4-9BD5-43EE-ADDD-EF3D82F4C016}" srcOrd="0" destOrd="0" presId="urn:microsoft.com/office/officeart/2005/8/layout/hierarchy6"/>
    <dgm:cxn modelId="{38009C64-7DE8-4ACF-9DF4-AAB56FDD949A}" type="presOf" srcId="{5363C42D-D97B-4AF8-B710-B5963704C826}" destId="{FEA505C2-F30D-4312-833F-9A2948880100}" srcOrd="0" destOrd="0" presId="urn:microsoft.com/office/officeart/2005/8/layout/hierarchy6"/>
    <dgm:cxn modelId="{AC274F72-2CB7-49E7-8091-0ACB8617C9D1}" srcId="{B14FD5EA-819C-4425-9C9C-6219DE06044A}" destId="{81DF7E61-9212-4CF2-853C-A59AC0ED9DD4}" srcOrd="0" destOrd="0" parTransId="{BF45E4B6-7026-407D-8C42-A41909B24331}" sibTransId="{A099D535-AC2A-4C6C-AC36-1E2BAA6412C6}"/>
    <dgm:cxn modelId="{8CBED07E-017B-4780-AD6A-CA3A5685CE18}" srcId="{5363C42D-D97B-4AF8-B710-B5963704C826}" destId="{B14FD5EA-819C-4425-9C9C-6219DE06044A}" srcOrd="0" destOrd="0" parTransId="{517DFC95-747A-4B80-9902-C78CE39941D5}" sibTransId="{03FA6B51-43A6-47D0-9A40-BD56A6371BB8}"/>
    <dgm:cxn modelId="{0A729CBD-90CA-460D-A4F4-2D0156424506}" type="presOf" srcId="{517DFC95-747A-4B80-9902-C78CE39941D5}" destId="{42A5388C-3159-4829-8BB6-F3429F72AB50}" srcOrd="0" destOrd="0" presId="urn:microsoft.com/office/officeart/2005/8/layout/hierarchy6"/>
    <dgm:cxn modelId="{5F84BFEB-5EAF-43B7-9CBF-E1DB21169A93}" type="presOf" srcId="{81DF7E61-9212-4CF2-853C-A59AC0ED9DD4}" destId="{AB47B3F4-AC62-4DE1-8AE5-3737F91055AB}" srcOrd="0" destOrd="0" presId="urn:microsoft.com/office/officeart/2005/8/layout/hierarchy6"/>
    <dgm:cxn modelId="{8C0EF596-D857-4576-A71E-0DD00EF194BD}" type="presParOf" srcId="{EF7492C4-9BD5-43EE-ADDD-EF3D82F4C016}" destId="{F20A6AF0-7207-45C4-ABEB-0D84DA4A04DC}" srcOrd="0" destOrd="0" presId="urn:microsoft.com/office/officeart/2005/8/layout/hierarchy6"/>
    <dgm:cxn modelId="{90C3FA95-6741-421A-8431-4FB10E97FEED}" type="presParOf" srcId="{F20A6AF0-7207-45C4-ABEB-0D84DA4A04DC}" destId="{AECD1891-2E47-4D78-8EF6-DBC3C4242EA9}" srcOrd="0" destOrd="0" presId="urn:microsoft.com/office/officeart/2005/8/layout/hierarchy6"/>
    <dgm:cxn modelId="{591CB93F-7CBB-4222-97D7-81874E5FD971}" type="presParOf" srcId="{AECD1891-2E47-4D78-8EF6-DBC3C4242EA9}" destId="{2B8B2CFD-56E9-4AC8-8DDE-C318C71AB0C3}" srcOrd="0" destOrd="0" presId="urn:microsoft.com/office/officeart/2005/8/layout/hierarchy6"/>
    <dgm:cxn modelId="{54F06B4A-FE19-4D74-98E6-C1CB16E4B437}" type="presParOf" srcId="{2B8B2CFD-56E9-4AC8-8DDE-C318C71AB0C3}" destId="{FEA505C2-F30D-4312-833F-9A2948880100}" srcOrd="0" destOrd="0" presId="urn:microsoft.com/office/officeart/2005/8/layout/hierarchy6"/>
    <dgm:cxn modelId="{6953AA0A-B687-44F5-BA5B-3E27239601A1}" type="presParOf" srcId="{2B8B2CFD-56E9-4AC8-8DDE-C318C71AB0C3}" destId="{C65D8D64-ED03-44BD-8E02-82B08B401FF4}" srcOrd="1" destOrd="0" presId="urn:microsoft.com/office/officeart/2005/8/layout/hierarchy6"/>
    <dgm:cxn modelId="{32289B79-0285-403D-BA65-74694F04A1BD}" type="presParOf" srcId="{C65D8D64-ED03-44BD-8E02-82B08B401FF4}" destId="{42A5388C-3159-4829-8BB6-F3429F72AB50}" srcOrd="0" destOrd="0" presId="urn:microsoft.com/office/officeart/2005/8/layout/hierarchy6"/>
    <dgm:cxn modelId="{4078BC30-C3B1-4894-9F62-BC598E330D0F}" type="presParOf" srcId="{C65D8D64-ED03-44BD-8E02-82B08B401FF4}" destId="{1F828ED4-C58C-4EDD-9D09-B6A63DD5B44E}" srcOrd="1" destOrd="0" presId="urn:microsoft.com/office/officeart/2005/8/layout/hierarchy6"/>
    <dgm:cxn modelId="{A51765FB-490A-4B13-AAE1-794C66EE543D}" type="presParOf" srcId="{1F828ED4-C58C-4EDD-9D09-B6A63DD5B44E}" destId="{1947FDDE-AE02-4671-B8F7-6D3EE630E809}" srcOrd="0" destOrd="0" presId="urn:microsoft.com/office/officeart/2005/8/layout/hierarchy6"/>
    <dgm:cxn modelId="{A0923970-B420-47FF-88BB-0F1DB1685C75}" type="presParOf" srcId="{1F828ED4-C58C-4EDD-9D09-B6A63DD5B44E}" destId="{9CD735DC-0822-4C57-A088-1F98DA0C2DE3}" srcOrd="1" destOrd="0" presId="urn:microsoft.com/office/officeart/2005/8/layout/hierarchy6"/>
    <dgm:cxn modelId="{93919218-4013-45D2-A3C6-B076E5BB9FFB}" type="presParOf" srcId="{9CD735DC-0822-4C57-A088-1F98DA0C2DE3}" destId="{A6F67894-373E-4D76-ACE7-21B5ED6499D2}" srcOrd="0" destOrd="0" presId="urn:microsoft.com/office/officeart/2005/8/layout/hierarchy6"/>
    <dgm:cxn modelId="{CAECE914-08A5-4ECB-94C6-11A6DFD55D71}" type="presParOf" srcId="{9CD735DC-0822-4C57-A088-1F98DA0C2DE3}" destId="{85AB95DA-8112-40D2-8442-1748F8F0A539}" srcOrd="1" destOrd="0" presId="urn:microsoft.com/office/officeart/2005/8/layout/hierarchy6"/>
    <dgm:cxn modelId="{49A58D47-06BA-417A-A7C2-462C782DFB55}" type="presParOf" srcId="{85AB95DA-8112-40D2-8442-1748F8F0A539}" destId="{AB47B3F4-AC62-4DE1-8AE5-3737F91055AB}" srcOrd="0" destOrd="0" presId="urn:microsoft.com/office/officeart/2005/8/layout/hierarchy6"/>
    <dgm:cxn modelId="{A2258CE1-03F0-4121-9EA4-215ECD5C8086}" type="presParOf" srcId="{85AB95DA-8112-40D2-8442-1748F8F0A539}" destId="{28F3EC75-A8C7-4B51-8560-521D3FFFF943}" srcOrd="1" destOrd="0" presId="urn:microsoft.com/office/officeart/2005/8/layout/hierarchy6"/>
    <dgm:cxn modelId="{969B66B3-244E-444C-BD8C-9D0CF4E2C2A9}" type="presParOf" srcId="{EF7492C4-9BD5-43EE-ADDD-EF3D82F4C016}" destId="{077B59BF-7D8B-4B27-99E8-94B3F04C580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242617-FCEE-4B71-84F5-8CDC0F01218A}">
      <dsp:nvSpPr>
        <dsp:cNvPr id="0" name=""/>
        <dsp:cNvSpPr/>
      </dsp:nvSpPr>
      <dsp:spPr>
        <a:xfrm>
          <a:off x="636193" y="308609"/>
          <a:ext cx="3840480" cy="3840480"/>
        </a:xfrm>
        <a:prstGeom prst="pie">
          <a:avLst>
            <a:gd name="adj1" fmla="val 16200000"/>
            <a:gd name="adj2" fmla="val 18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帮助把握行业架构</a:t>
          </a:r>
          <a:endParaRPr lang="en-US" sz="2400" kern="1200" dirty="0"/>
        </a:p>
      </dsp:txBody>
      <dsp:txXfrm>
        <a:off x="2724226" y="1017270"/>
        <a:ext cx="1303020" cy="1280160"/>
      </dsp:txXfrm>
    </dsp:sp>
    <dsp:sp modelId="{EB291BC5-227A-47FA-AB5D-5FA045051340}">
      <dsp:nvSpPr>
        <dsp:cNvPr id="0" name=""/>
        <dsp:cNvSpPr/>
      </dsp:nvSpPr>
      <dsp:spPr>
        <a:xfrm>
          <a:off x="438226" y="422910"/>
          <a:ext cx="3840480" cy="3840480"/>
        </a:xfrm>
        <a:prstGeom prst="pie">
          <a:avLst>
            <a:gd name="adj1" fmla="val 1800000"/>
            <a:gd name="adj2" fmla="val 9000000"/>
          </a:avLst>
        </a:prstGeom>
        <a:solidFill>
          <a:schemeClr val="accent3">
            <a:hueOff val="-5828754"/>
            <a:satOff val="-348"/>
            <a:lumOff val="4314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降低开发难度风险</a:t>
          </a:r>
          <a:endParaRPr lang="en-US" sz="2400" kern="1200" dirty="0"/>
        </a:p>
      </dsp:txBody>
      <dsp:txXfrm>
        <a:off x="1489786" y="2846070"/>
        <a:ext cx="1737360" cy="1188720"/>
      </dsp:txXfrm>
    </dsp:sp>
    <dsp:sp modelId="{9AAC269D-7FC4-4099-91B2-F4DED7B1FC76}">
      <dsp:nvSpPr>
        <dsp:cNvPr id="0" name=""/>
        <dsp:cNvSpPr/>
      </dsp:nvSpPr>
      <dsp:spPr>
        <a:xfrm>
          <a:off x="438226" y="422910"/>
          <a:ext cx="3840480" cy="3840480"/>
        </a:xfrm>
        <a:prstGeom prst="pie">
          <a:avLst>
            <a:gd name="adj1" fmla="val 9000000"/>
            <a:gd name="adj2" fmla="val 16200000"/>
          </a:avLst>
        </a:prstGeom>
        <a:solidFill>
          <a:schemeClr val="accent3">
            <a:hueOff val="-11657509"/>
            <a:satOff val="-696"/>
            <a:lumOff val="8627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抽象产生借鉴复用</a:t>
          </a:r>
          <a:endParaRPr lang="en-US" sz="2400" kern="1200" dirty="0"/>
        </a:p>
      </dsp:txBody>
      <dsp:txXfrm>
        <a:off x="849706" y="1177290"/>
        <a:ext cx="1303020" cy="128016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B37077-F6DC-446E-9FCA-C32E79B73396}">
      <dsp:nvSpPr>
        <dsp:cNvPr id="0" name=""/>
        <dsp:cNvSpPr/>
      </dsp:nvSpPr>
      <dsp:spPr>
        <a:xfrm>
          <a:off x="1047755" y="24539"/>
          <a:ext cx="1464723" cy="666490"/>
        </a:xfrm>
        <a:prstGeom prst="roundRect">
          <a:avLst>
            <a:gd name="adj" fmla="val 10000"/>
          </a:avLst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67276" y="44060"/>
        <a:ext cx="1425681" cy="627448"/>
      </dsp:txXfrm>
    </dsp:sp>
    <dsp:sp modelId="{BFFBAD9D-F7BD-40EF-911A-5EE3A07C9948}">
      <dsp:nvSpPr>
        <dsp:cNvPr id="0" name=""/>
        <dsp:cNvSpPr/>
      </dsp:nvSpPr>
      <dsp:spPr>
        <a:xfrm>
          <a:off x="1734397" y="691030"/>
          <a:ext cx="91440" cy="2411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1152"/>
              </a:lnTo>
            </a:path>
          </a:pathLst>
        </a:custGeom>
        <a:noFill/>
        <a:ln w="48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3D9B17-F71B-478C-B7B6-AD6B831A017A}">
      <dsp:nvSpPr>
        <dsp:cNvPr id="0" name=""/>
        <dsp:cNvSpPr/>
      </dsp:nvSpPr>
      <dsp:spPr>
        <a:xfrm>
          <a:off x="1006530" y="932183"/>
          <a:ext cx="1547172" cy="914038"/>
        </a:xfrm>
        <a:prstGeom prst="roundRect">
          <a:avLst>
            <a:gd name="adj" fmla="val 10000"/>
          </a:avLst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应用服务器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33301" y="958954"/>
        <a:ext cx="1493630" cy="860496"/>
      </dsp:txXfrm>
    </dsp:sp>
    <dsp:sp modelId="{ACD25742-E068-4040-8D0D-6BC363093126}">
      <dsp:nvSpPr>
        <dsp:cNvPr id="0" name=""/>
        <dsp:cNvSpPr/>
      </dsp:nvSpPr>
      <dsp:spPr>
        <a:xfrm>
          <a:off x="774455" y="1846221"/>
          <a:ext cx="1005661" cy="412579"/>
        </a:xfrm>
        <a:custGeom>
          <a:avLst/>
          <a:gdLst/>
          <a:ahLst/>
          <a:cxnLst/>
          <a:rect l="0" t="0" r="0" b="0"/>
          <a:pathLst>
            <a:path>
              <a:moveTo>
                <a:pt x="1005661" y="0"/>
              </a:moveTo>
              <a:lnTo>
                <a:pt x="1005661" y="206289"/>
              </a:lnTo>
              <a:lnTo>
                <a:pt x="0" y="206289"/>
              </a:lnTo>
              <a:lnTo>
                <a:pt x="0" y="412579"/>
              </a:lnTo>
            </a:path>
          </a:pathLst>
        </a:custGeom>
        <a:noFill/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0D1651-A514-4092-8F1C-CE6C853BDEF3}">
      <dsp:nvSpPr>
        <dsp:cNvPr id="0" name=""/>
        <dsp:cNvSpPr/>
      </dsp:nvSpPr>
      <dsp:spPr>
        <a:xfrm>
          <a:off x="869" y="2258800"/>
          <a:ext cx="1547172" cy="630895"/>
        </a:xfrm>
        <a:prstGeom prst="roundRect">
          <a:avLst>
            <a:gd name="adj" fmla="val 10000"/>
          </a:avLst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347" y="2277278"/>
        <a:ext cx="1510216" cy="593939"/>
      </dsp:txXfrm>
    </dsp:sp>
    <dsp:sp modelId="{A207A91E-56A5-4BEC-BAAD-8A10300D8D32}">
      <dsp:nvSpPr>
        <dsp:cNvPr id="0" name=""/>
        <dsp:cNvSpPr/>
      </dsp:nvSpPr>
      <dsp:spPr>
        <a:xfrm>
          <a:off x="728735" y="2889696"/>
          <a:ext cx="91440" cy="10467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46775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769587-0978-4EEA-9F1B-34D554EB1824}">
      <dsp:nvSpPr>
        <dsp:cNvPr id="0" name=""/>
        <dsp:cNvSpPr/>
      </dsp:nvSpPr>
      <dsp:spPr>
        <a:xfrm>
          <a:off x="869" y="3936471"/>
          <a:ext cx="1547172" cy="603768"/>
        </a:xfrm>
        <a:prstGeom prst="roundRect">
          <a:avLst>
            <a:gd name="adj" fmla="val 10000"/>
          </a:avLst>
        </a:prstGeom>
        <a:solidFill>
          <a:schemeClr val="lt1"/>
        </a:solidFill>
        <a:ln w="48000" cap="flat" cmpd="thickThin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553" y="3954155"/>
        <a:ext cx="1511804" cy="568400"/>
      </dsp:txXfrm>
    </dsp:sp>
    <dsp:sp modelId="{EA00C6AE-0243-4822-9D17-1D3D581A5476}">
      <dsp:nvSpPr>
        <dsp:cNvPr id="0" name=""/>
        <dsp:cNvSpPr/>
      </dsp:nvSpPr>
      <dsp:spPr>
        <a:xfrm>
          <a:off x="1780117" y="1846221"/>
          <a:ext cx="1005661" cy="4125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289"/>
              </a:lnTo>
              <a:lnTo>
                <a:pt x="1005661" y="206289"/>
              </a:lnTo>
              <a:lnTo>
                <a:pt x="1005661" y="412579"/>
              </a:lnTo>
            </a:path>
          </a:pathLst>
        </a:custGeom>
        <a:noFill/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99F092-A31F-4AF6-A523-4D855B6098CC}">
      <dsp:nvSpPr>
        <dsp:cNvPr id="0" name=""/>
        <dsp:cNvSpPr/>
      </dsp:nvSpPr>
      <dsp:spPr>
        <a:xfrm>
          <a:off x="2012192" y="2258800"/>
          <a:ext cx="1547172" cy="630895"/>
        </a:xfrm>
        <a:prstGeom prst="roundRect">
          <a:avLst>
            <a:gd name="adj" fmla="val 10000"/>
          </a:avLst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30670" y="2277278"/>
        <a:ext cx="1510216" cy="593939"/>
      </dsp:txXfrm>
    </dsp:sp>
    <dsp:sp modelId="{3E866371-0757-43B2-8A84-B4C776251CB2}">
      <dsp:nvSpPr>
        <dsp:cNvPr id="0" name=""/>
        <dsp:cNvSpPr/>
      </dsp:nvSpPr>
      <dsp:spPr>
        <a:xfrm>
          <a:off x="2740058" y="2889696"/>
          <a:ext cx="91440" cy="10467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46775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F95AF8-0D31-4AEE-94DE-6CF79ABC5AEA}">
      <dsp:nvSpPr>
        <dsp:cNvPr id="0" name=""/>
        <dsp:cNvSpPr/>
      </dsp:nvSpPr>
      <dsp:spPr>
        <a:xfrm>
          <a:off x="2012192" y="3936471"/>
          <a:ext cx="1547172" cy="603768"/>
        </a:xfrm>
        <a:prstGeom prst="roundRect">
          <a:avLst>
            <a:gd name="adj" fmla="val 10000"/>
          </a:avLst>
        </a:prstGeom>
        <a:solidFill>
          <a:schemeClr val="lt1"/>
        </a:solidFill>
        <a:ln w="48000" cap="flat" cmpd="thickThin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29876" y="3954155"/>
        <a:ext cx="1511804" cy="5684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E29E92-41B7-430B-8BC3-0D973D33C1B9}">
      <dsp:nvSpPr>
        <dsp:cNvPr id="0" name=""/>
        <dsp:cNvSpPr/>
      </dsp:nvSpPr>
      <dsp:spPr>
        <a:xfrm>
          <a:off x="304681" y="0"/>
          <a:ext cx="3748087" cy="3748087"/>
        </a:xfrm>
        <a:prstGeom prst="triangl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3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500FDE6-FB26-423E-B206-A3D9D221FF1F}">
      <dsp:nvSpPr>
        <dsp:cNvPr id="0" name=""/>
        <dsp:cNvSpPr/>
      </dsp:nvSpPr>
      <dsp:spPr>
        <a:xfrm>
          <a:off x="2178724" y="376821"/>
          <a:ext cx="2436256" cy="88724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通用应用程序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振兴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（供应链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+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市场）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22036" y="420133"/>
        <a:ext cx="2349632" cy="800618"/>
      </dsp:txXfrm>
    </dsp:sp>
    <dsp:sp modelId="{EE9AC8E8-07F2-48EB-8D0C-86C6717E36A8}">
      <dsp:nvSpPr>
        <dsp:cNvPr id="0" name=""/>
        <dsp:cNvSpPr/>
      </dsp:nvSpPr>
      <dsp:spPr>
        <a:xfrm>
          <a:off x="2178724" y="1374969"/>
          <a:ext cx="2436256" cy="88724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3">
              <a:hueOff val="-5828754"/>
              <a:satOff val="-348"/>
              <a:lumOff val="431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系统框架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品链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（云端框架、前端框架）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22036" y="1418281"/>
        <a:ext cx="2349632" cy="800618"/>
      </dsp:txXfrm>
    </dsp:sp>
    <dsp:sp modelId="{66018777-B323-4006-8536-5A3340E5F2D5}">
      <dsp:nvSpPr>
        <dsp:cNvPr id="0" name=""/>
        <dsp:cNvSpPr/>
      </dsp:nvSpPr>
      <dsp:spPr>
        <a:xfrm>
          <a:off x="2178724" y="2373117"/>
          <a:ext cx="2436256" cy="887242"/>
        </a:xfrm>
        <a:prstGeom prst="roundRect">
          <a:avLst/>
        </a:prstGeom>
        <a:gradFill rotWithShape="1">
          <a:gsLst>
            <a:gs pos="0">
              <a:schemeClr val="accent5">
                <a:tint val="58000"/>
                <a:satMod val="300000"/>
              </a:schemeClr>
            </a:gs>
            <a:gs pos="100000">
              <a:schemeClr val="accent5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系统运行环境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（硬件、操作系统、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.NET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、数据库）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22036" y="2416429"/>
        <a:ext cx="2349632" cy="80061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27DB19-08D0-4EC0-AFB6-7F0AC763CB5E}">
      <dsp:nvSpPr>
        <dsp:cNvPr id="0" name=""/>
        <dsp:cNvSpPr/>
      </dsp:nvSpPr>
      <dsp:spPr>
        <a:xfrm>
          <a:off x="3119" y="610548"/>
          <a:ext cx="3041451" cy="9504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/>
            <a:t>弹性云主机</a:t>
          </a:r>
          <a:endParaRPr lang="en-US" sz="3300" kern="1200" dirty="0"/>
        </a:p>
      </dsp:txBody>
      <dsp:txXfrm>
        <a:off x="3119" y="610548"/>
        <a:ext cx="3041451" cy="950400"/>
      </dsp:txXfrm>
    </dsp:sp>
    <dsp:sp modelId="{F1B61BD2-ECAC-4CEE-BC98-870422A28081}">
      <dsp:nvSpPr>
        <dsp:cNvPr id="0" name=""/>
        <dsp:cNvSpPr/>
      </dsp:nvSpPr>
      <dsp:spPr>
        <a:xfrm>
          <a:off x="3119" y="1560948"/>
          <a:ext cx="3041451" cy="240050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19" y="1560948"/>
        <a:ext cx="3041451" cy="2400502"/>
      </dsp:txXfrm>
    </dsp:sp>
    <dsp:sp modelId="{E8C044CE-FDC1-4F4E-9FC0-FCDCBBE25A49}">
      <dsp:nvSpPr>
        <dsp:cNvPr id="0" name=""/>
        <dsp:cNvSpPr/>
      </dsp:nvSpPr>
      <dsp:spPr>
        <a:xfrm>
          <a:off x="3470374" y="610548"/>
          <a:ext cx="3041451" cy="950400"/>
        </a:xfrm>
        <a:prstGeom prst="rect">
          <a:avLst/>
        </a:prstGeom>
        <a:solidFill>
          <a:schemeClr val="accent3">
            <a:hueOff val="-5828754"/>
            <a:satOff val="-348"/>
            <a:lumOff val="4314"/>
            <a:alphaOff val="0"/>
          </a:schemeClr>
        </a:solidFill>
        <a:ln w="48000" cap="flat" cmpd="thickThin" algn="ctr">
          <a:solidFill>
            <a:schemeClr val="accent3">
              <a:hueOff val="-5828754"/>
              <a:satOff val="-348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/>
            <a:t>裸金属云主机</a:t>
          </a:r>
          <a:endParaRPr lang="en-US" sz="3300" kern="1200" dirty="0"/>
        </a:p>
      </dsp:txBody>
      <dsp:txXfrm>
        <a:off x="3470374" y="610548"/>
        <a:ext cx="3041451" cy="950400"/>
      </dsp:txXfrm>
    </dsp:sp>
    <dsp:sp modelId="{95ECC203-0D41-4197-8649-581A77441E3D}">
      <dsp:nvSpPr>
        <dsp:cNvPr id="0" name=""/>
        <dsp:cNvSpPr/>
      </dsp:nvSpPr>
      <dsp:spPr>
        <a:xfrm>
          <a:off x="3470374" y="1560948"/>
          <a:ext cx="3041451" cy="2400502"/>
        </a:xfrm>
        <a:prstGeom prst="rect">
          <a:avLst/>
        </a:prstGeom>
        <a:solidFill>
          <a:schemeClr val="accent3">
            <a:tint val="40000"/>
            <a:alpha val="90000"/>
            <a:hueOff val="-5945403"/>
            <a:satOff val="1175"/>
            <a:lumOff val="714"/>
            <a:alphaOff val="0"/>
          </a:schemeClr>
        </a:solidFill>
        <a:ln w="48000" cap="flat" cmpd="thickThin" algn="ctr">
          <a:solidFill>
            <a:schemeClr val="accent3">
              <a:tint val="40000"/>
              <a:alpha val="90000"/>
              <a:hueOff val="-5945403"/>
              <a:satOff val="1175"/>
              <a:lumOff val="7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70374" y="1560948"/>
        <a:ext cx="3041451" cy="2400502"/>
      </dsp:txXfrm>
    </dsp:sp>
    <dsp:sp modelId="{7224BDC8-DC6E-4C96-BA18-ADC2D8CE8850}">
      <dsp:nvSpPr>
        <dsp:cNvPr id="0" name=""/>
        <dsp:cNvSpPr/>
      </dsp:nvSpPr>
      <dsp:spPr>
        <a:xfrm>
          <a:off x="6937629" y="610548"/>
          <a:ext cx="3041451" cy="950400"/>
        </a:xfrm>
        <a:prstGeom prst="rect">
          <a:avLst/>
        </a:prstGeom>
        <a:solidFill>
          <a:schemeClr val="accent3">
            <a:hueOff val="-11657509"/>
            <a:satOff val="-696"/>
            <a:lumOff val="8627"/>
            <a:alphaOff val="0"/>
          </a:schemeClr>
        </a:solidFill>
        <a:ln w="48000" cap="flat" cmpd="thickThin" algn="ctr">
          <a:solidFill>
            <a:schemeClr val="accent3">
              <a:hueOff val="-11657509"/>
              <a:satOff val="-696"/>
              <a:lumOff val="86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/>
            <a:t>自建基础构架</a:t>
          </a:r>
          <a:endParaRPr lang="en-US" sz="3300" kern="1200" dirty="0"/>
        </a:p>
      </dsp:txBody>
      <dsp:txXfrm>
        <a:off x="6937629" y="610548"/>
        <a:ext cx="3041451" cy="950400"/>
      </dsp:txXfrm>
    </dsp:sp>
    <dsp:sp modelId="{404A15D8-787A-4467-B007-1D94CE5BF7CF}">
      <dsp:nvSpPr>
        <dsp:cNvPr id="0" name=""/>
        <dsp:cNvSpPr/>
      </dsp:nvSpPr>
      <dsp:spPr>
        <a:xfrm>
          <a:off x="6937629" y="1560948"/>
          <a:ext cx="3041451" cy="2400502"/>
        </a:xfrm>
        <a:prstGeom prst="rect">
          <a:avLst/>
        </a:prstGeom>
        <a:solidFill>
          <a:schemeClr val="accent3">
            <a:tint val="40000"/>
            <a:alpha val="90000"/>
            <a:hueOff val="-11890806"/>
            <a:satOff val="2349"/>
            <a:lumOff val="1427"/>
            <a:alphaOff val="0"/>
          </a:schemeClr>
        </a:solidFill>
        <a:ln w="48000" cap="flat" cmpd="thickThin" algn="ctr">
          <a:solidFill>
            <a:schemeClr val="accent3">
              <a:tint val="40000"/>
              <a:alpha val="90000"/>
              <a:hueOff val="-11890806"/>
              <a:satOff val="2349"/>
              <a:lumOff val="14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针对性地定制优化配置和性能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构建及运维要求高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特殊行业应用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937629" y="1560948"/>
        <a:ext cx="3041451" cy="240050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7B7A28-F1A7-4709-8CFD-168F5CE95884}">
      <dsp:nvSpPr>
        <dsp:cNvPr id="0" name=""/>
        <dsp:cNvSpPr/>
      </dsp:nvSpPr>
      <dsp:spPr>
        <a:xfrm>
          <a:off x="3250597" y="1508538"/>
          <a:ext cx="154272" cy="564102"/>
        </a:xfrm>
        <a:custGeom>
          <a:avLst/>
          <a:gdLst/>
          <a:ahLst/>
          <a:cxnLst/>
          <a:rect l="0" t="0" r="0" b="0"/>
          <a:pathLst>
            <a:path>
              <a:moveTo>
                <a:pt x="154272" y="0"/>
              </a:moveTo>
              <a:lnTo>
                <a:pt x="154272" y="564102"/>
              </a:lnTo>
              <a:lnTo>
                <a:pt x="0" y="564102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1B2372-809E-4FE5-8464-F6C535087C88}">
      <dsp:nvSpPr>
        <dsp:cNvPr id="0" name=""/>
        <dsp:cNvSpPr/>
      </dsp:nvSpPr>
      <dsp:spPr>
        <a:xfrm>
          <a:off x="3404870" y="1508538"/>
          <a:ext cx="2666715" cy="1453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050"/>
              </a:lnTo>
              <a:lnTo>
                <a:pt x="2666715" y="1299050"/>
              </a:lnTo>
              <a:lnTo>
                <a:pt x="2666715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DDF9EA-0F9C-40AA-B2DF-DDF5ABF870B0}">
      <dsp:nvSpPr>
        <dsp:cNvPr id="0" name=""/>
        <dsp:cNvSpPr/>
      </dsp:nvSpPr>
      <dsp:spPr>
        <a:xfrm>
          <a:off x="3404870" y="1508538"/>
          <a:ext cx="888905" cy="1453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050"/>
              </a:lnTo>
              <a:lnTo>
                <a:pt x="888905" y="1299050"/>
              </a:lnTo>
              <a:lnTo>
                <a:pt x="888905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AC7EC6-F72C-4891-B498-FAA5DCAACAF2}">
      <dsp:nvSpPr>
        <dsp:cNvPr id="0" name=""/>
        <dsp:cNvSpPr/>
      </dsp:nvSpPr>
      <dsp:spPr>
        <a:xfrm>
          <a:off x="2515964" y="1508538"/>
          <a:ext cx="888905" cy="1453323"/>
        </a:xfrm>
        <a:custGeom>
          <a:avLst/>
          <a:gdLst/>
          <a:ahLst/>
          <a:cxnLst/>
          <a:rect l="0" t="0" r="0" b="0"/>
          <a:pathLst>
            <a:path>
              <a:moveTo>
                <a:pt x="888905" y="0"/>
              </a:moveTo>
              <a:lnTo>
                <a:pt x="888905" y="1299050"/>
              </a:lnTo>
              <a:lnTo>
                <a:pt x="0" y="1299050"/>
              </a:lnTo>
              <a:lnTo>
                <a:pt x="0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AE7F35-E0F7-485D-8669-6A9F72EE71B0}">
      <dsp:nvSpPr>
        <dsp:cNvPr id="0" name=""/>
        <dsp:cNvSpPr/>
      </dsp:nvSpPr>
      <dsp:spPr>
        <a:xfrm>
          <a:off x="738154" y="1508538"/>
          <a:ext cx="2666715" cy="1453323"/>
        </a:xfrm>
        <a:custGeom>
          <a:avLst/>
          <a:gdLst/>
          <a:ahLst/>
          <a:cxnLst/>
          <a:rect l="0" t="0" r="0" b="0"/>
          <a:pathLst>
            <a:path>
              <a:moveTo>
                <a:pt x="2666715" y="0"/>
              </a:moveTo>
              <a:lnTo>
                <a:pt x="2666715" y="1299050"/>
              </a:lnTo>
              <a:lnTo>
                <a:pt x="0" y="1299050"/>
              </a:lnTo>
              <a:lnTo>
                <a:pt x="0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047A91-EDF9-4137-B443-50AE1C61A6C0}">
      <dsp:nvSpPr>
        <dsp:cNvPr id="0" name=""/>
        <dsp:cNvSpPr/>
      </dsp:nvSpPr>
      <dsp:spPr>
        <a:xfrm>
          <a:off x="871373" y="765957"/>
          <a:ext cx="1469264" cy="73463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分拣中心</a:t>
          </a:r>
          <a:endParaRPr lang="en-US" sz="1700" kern="1200" dirty="0"/>
        </a:p>
      </dsp:txBody>
      <dsp:txXfrm>
        <a:off x="871373" y="765957"/>
        <a:ext cx="1469264" cy="734632"/>
      </dsp:txXfrm>
    </dsp:sp>
    <dsp:sp modelId="{FC115B2A-8693-4513-977E-0EA3DBFB783A}">
      <dsp:nvSpPr>
        <dsp:cNvPr id="0" name=""/>
        <dsp:cNvSpPr/>
      </dsp:nvSpPr>
      <dsp:spPr>
        <a:xfrm>
          <a:off x="2371080" y="773906"/>
          <a:ext cx="2067578" cy="73463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平台管理和供销管理</a:t>
          </a:r>
          <a:endParaRPr lang="en-US" sz="1700" kern="1200" dirty="0"/>
        </a:p>
      </dsp:txBody>
      <dsp:txXfrm>
        <a:off x="2371080" y="773906"/>
        <a:ext cx="2067578" cy="734632"/>
      </dsp:txXfrm>
    </dsp:sp>
    <dsp:sp modelId="{3DF3D42B-10A5-4C42-9352-DA02BEB39F7E}">
      <dsp:nvSpPr>
        <dsp:cNvPr id="0" name=""/>
        <dsp:cNvSpPr/>
      </dsp:nvSpPr>
      <dsp:spPr>
        <a:xfrm>
          <a:off x="3522" y="2961861"/>
          <a:ext cx="1469264" cy="734632"/>
        </a:xfrm>
        <a:prstGeom prst="rect">
          <a:avLst/>
        </a:prstGeom>
        <a:solidFill>
          <a:schemeClr val="accent3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连锁前店</a:t>
          </a:r>
          <a:endParaRPr lang="en-US" sz="1700" kern="1200" dirty="0"/>
        </a:p>
      </dsp:txBody>
      <dsp:txXfrm>
        <a:off x="3522" y="2961861"/>
        <a:ext cx="1469264" cy="734632"/>
      </dsp:txXfrm>
    </dsp:sp>
    <dsp:sp modelId="{748B14F8-8CB1-4898-B353-8AF29D775457}">
      <dsp:nvSpPr>
        <dsp:cNvPr id="0" name=""/>
        <dsp:cNvSpPr/>
      </dsp:nvSpPr>
      <dsp:spPr>
        <a:xfrm>
          <a:off x="1781332" y="2961861"/>
          <a:ext cx="1469264" cy="734632"/>
        </a:xfrm>
        <a:prstGeom prst="rect">
          <a:avLst/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无人微店</a:t>
          </a:r>
          <a:endParaRPr lang="en-US" sz="1700" kern="1200" dirty="0"/>
        </a:p>
      </dsp:txBody>
      <dsp:txXfrm>
        <a:off x="1781332" y="2961861"/>
        <a:ext cx="1469264" cy="734632"/>
      </dsp:txXfrm>
    </dsp:sp>
    <dsp:sp modelId="{D8CC8F86-B120-4ED1-901F-9FC5A8F47111}">
      <dsp:nvSpPr>
        <dsp:cNvPr id="0" name=""/>
        <dsp:cNvSpPr/>
      </dsp:nvSpPr>
      <dsp:spPr>
        <a:xfrm>
          <a:off x="3559142" y="2961861"/>
          <a:ext cx="1469264" cy="734632"/>
        </a:xfrm>
        <a:prstGeom prst="rect">
          <a:avLst/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零售店、摊主</a:t>
          </a:r>
          <a:endParaRPr lang="en-US" sz="1700" kern="1200" dirty="0"/>
        </a:p>
      </dsp:txBody>
      <dsp:txXfrm>
        <a:off x="3559142" y="2961861"/>
        <a:ext cx="1469264" cy="734632"/>
      </dsp:txXfrm>
    </dsp:sp>
    <dsp:sp modelId="{13875BC3-8080-4836-9A6F-C8F2D267AC93}">
      <dsp:nvSpPr>
        <dsp:cNvPr id="0" name=""/>
        <dsp:cNvSpPr/>
      </dsp:nvSpPr>
      <dsp:spPr>
        <a:xfrm>
          <a:off x="5336952" y="2961861"/>
          <a:ext cx="1469264" cy="734632"/>
        </a:xfrm>
        <a:prstGeom prst="rect">
          <a:avLst/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其他形式</a:t>
          </a:r>
          <a:endParaRPr lang="en-US" sz="1700" kern="1200" dirty="0"/>
        </a:p>
      </dsp:txBody>
      <dsp:txXfrm>
        <a:off x="5336952" y="2961861"/>
        <a:ext cx="1469264" cy="734632"/>
      </dsp:txXfrm>
    </dsp:sp>
    <dsp:sp modelId="{B18E484B-8E47-4E52-84C0-AED3F56528D8}">
      <dsp:nvSpPr>
        <dsp:cNvPr id="0" name=""/>
        <dsp:cNvSpPr/>
      </dsp:nvSpPr>
      <dsp:spPr>
        <a:xfrm>
          <a:off x="1781332" y="1705324"/>
          <a:ext cx="1469264" cy="734632"/>
        </a:xfrm>
        <a:prstGeom prst="rect">
          <a:avLst/>
        </a:prstGeom>
        <a:solidFill>
          <a:schemeClr val="accent3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连锁机构</a:t>
          </a:r>
          <a:endParaRPr lang="en-US" sz="1700" kern="1200" dirty="0"/>
        </a:p>
      </dsp:txBody>
      <dsp:txXfrm>
        <a:off x="1781332" y="1705324"/>
        <a:ext cx="1469264" cy="73463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84A60-C885-4D96-9A0E-374EC570525F}">
      <dsp:nvSpPr>
        <dsp:cNvPr id="0" name=""/>
        <dsp:cNvSpPr/>
      </dsp:nvSpPr>
      <dsp:spPr>
        <a:xfrm>
          <a:off x="2390974" y="1679297"/>
          <a:ext cx="1957629" cy="3480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152"/>
              </a:lnTo>
              <a:lnTo>
                <a:pt x="1957629" y="237152"/>
              </a:lnTo>
              <a:lnTo>
                <a:pt x="1957629" y="34800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B7230B-7AEC-4F76-87EF-6B11526068A2}">
      <dsp:nvSpPr>
        <dsp:cNvPr id="0" name=""/>
        <dsp:cNvSpPr/>
      </dsp:nvSpPr>
      <dsp:spPr>
        <a:xfrm>
          <a:off x="2390974" y="1679297"/>
          <a:ext cx="755190" cy="3480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152"/>
              </a:lnTo>
              <a:lnTo>
                <a:pt x="755190" y="237152"/>
              </a:lnTo>
              <a:lnTo>
                <a:pt x="755190" y="34800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7E421-26A4-4F22-AEF8-8366E43ACBCB}">
      <dsp:nvSpPr>
        <dsp:cNvPr id="0" name=""/>
        <dsp:cNvSpPr/>
      </dsp:nvSpPr>
      <dsp:spPr>
        <a:xfrm>
          <a:off x="1761554" y="1679297"/>
          <a:ext cx="629419" cy="348001"/>
        </a:xfrm>
        <a:custGeom>
          <a:avLst/>
          <a:gdLst/>
          <a:ahLst/>
          <a:cxnLst/>
          <a:rect l="0" t="0" r="0" b="0"/>
          <a:pathLst>
            <a:path>
              <a:moveTo>
                <a:pt x="629419" y="0"/>
              </a:moveTo>
              <a:lnTo>
                <a:pt x="629419" y="237152"/>
              </a:lnTo>
              <a:lnTo>
                <a:pt x="0" y="237152"/>
              </a:lnTo>
              <a:lnTo>
                <a:pt x="0" y="34800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80C0F-396F-4F0C-97B8-92CD656BF550}">
      <dsp:nvSpPr>
        <dsp:cNvPr id="0" name=""/>
        <dsp:cNvSpPr/>
      </dsp:nvSpPr>
      <dsp:spPr>
        <a:xfrm>
          <a:off x="443479" y="1679297"/>
          <a:ext cx="1947494" cy="348001"/>
        </a:xfrm>
        <a:custGeom>
          <a:avLst/>
          <a:gdLst/>
          <a:ahLst/>
          <a:cxnLst/>
          <a:rect l="0" t="0" r="0" b="0"/>
          <a:pathLst>
            <a:path>
              <a:moveTo>
                <a:pt x="1947494" y="0"/>
              </a:moveTo>
              <a:lnTo>
                <a:pt x="1947494" y="237152"/>
              </a:lnTo>
              <a:lnTo>
                <a:pt x="0" y="237152"/>
              </a:lnTo>
              <a:lnTo>
                <a:pt x="0" y="34800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82FC5-65DF-40C0-8565-348E2465582E}">
      <dsp:nvSpPr>
        <dsp:cNvPr id="0" name=""/>
        <dsp:cNvSpPr/>
      </dsp:nvSpPr>
      <dsp:spPr>
        <a:xfrm>
          <a:off x="1792690" y="919477"/>
          <a:ext cx="1196566" cy="759820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1564C4-8BFB-423B-B016-EDDD6DAB16A6}">
      <dsp:nvSpPr>
        <dsp:cNvPr id="0" name=""/>
        <dsp:cNvSpPr/>
      </dsp:nvSpPr>
      <dsp:spPr>
        <a:xfrm>
          <a:off x="1925642" y="1045781"/>
          <a:ext cx="1196566" cy="7598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平台管理</a:t>
          </a:r>
          <a:endParaRPr lang="en-US" sz="1800" kern="1200" dirty="0"/>
        </a:p>
      </dsp:txBody>
      <dsp:txXfrm>
        <a:off x="1947896" y="1068035"/>
        <a:ext cx="1152058" cy="715312"/>
      </dsp:txXfrm>
    </dsp:sp>
    <dsp:sp modelId="{89D2E633-A732-46A6-8F91-DB04B818BCCD}">
      <dsp:nvSpPr>
        <dsp:cNvPr id="0" name=""/>
        <dsp:cNvSpPr/>
      </dsp:nvSpPr>
      <dsp:spPr>
        <a:xfrm>
          <a:off x="3412" y="2027298"/>
          <a:ext cx="880134" cy="9143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C7C413-42D8-448B-9DEB-C41145382111}">
      <dsp:nvSpPr>
        <dsp:cNvPr id="0" name=""/>
        <dsp:cNvSpPr/>
      </dsp:nvSpPr>
      <dsp:spPr>
        <a:xfrm>
          <a:off x="136364" y="2153603"/>
          <a:ext cx="880134" cy="9143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消费者</a:t>
          </a:r>
          <a:endParaRPr lang="en-US" sz="1800" kern="1200" dirty="0"/>
        </a:p>
      </dsp:txBody>
      <dsp:txXfrm>
        <a:off x="162142" y="2179381"/>
        <a:ext cx="828578" cy="862841"/>
      </dsp:txXfrm>
    </dsp:sp>
    <dsp:sp modelId="{72BD7B4D-8848-40C8-94ED-7AAEA2B2591B}">
      <dsp:nvSpPr>
        <dsp:cNvPr id="0" name=""/>
        <dsp:cNvSpPr/>
      </dsp:nvSpPr>
      <dsp:spPr>
        <a:xfrm>
          <a:off x="1149450" y="2027298"/>
          <a:ext cx="1224207" cy="14989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B9B0B30-E8CB-4254-90A8-CC34EA5507C1}">
      <dsp:nvSpPr>
        <dsp:cNvPr id="0" name=""/>
        <dsp:cNvSpPr/>
      </dsp:nvSpPr>
      <dsp:spPr>
        <a:xfrm>
          <a:off x="1282402" y="2153603"/>
          <a:ext cx="1224207" cy="14989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销售站</a:t>
          </a:r>
          <a:endParaRPr lang="en-US" sz="1800" kern="1200" dirty="0"/>
        </a:p>
      </dsp:txBody>
      <dsp:txXfrm>
        <a:off x="1318258" y="2189459"/>
        <a:ext cx="1152495" cy="1427207"/>
      </dsp:txXfrm>
    </dsp:sp>
    <dsp:sp modelId="{D80E84E7-1DD0-4CFE-81BA-CADFDD962330}">
      <dsp:nvSpPr>
        <dsp:cNvPr id="0" name=""/>
        <dsp:cNvSpPr/>
      </dsp:nvSpPr>
      <dsp:spPr>
        <a:xfrm>
          <a:off x="2639562" y="2027298"/>
          <a:ext cx="1013205" cy="9143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501DCD4-F5D6-4D38-BC99-C31014F86E6B}">
      <dsp:nvSpPr>
        <dsp:cNvPr id="0" name=""/>
        <dsp:cNvSpPr/>
      </dsp:nvSpPr>
      <dsp:spPr>
        <a:xfrm>
          <a:off x="2772514" y="2153603"/>
          <a:ext cx="1013205" cy="9143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供应</a:t>
          </a:r>
          <a:br>
            <a:rPr lang="en-US" altLang="zh-CN" sz="1800" kern="1200" dirty="0"/>
          </a:br>
          <a:r>
            <a:rPr lang="zh-CN" altLang="en-US" sz="1800" kern="1200" dirty="0"/>
            <a:t>中心</a:t>
          </a:r>
          <a:endParaRPr lang="en-US" sz="1800" kern="1200" dirty="0"/>
        </a:p>
      </dsp:txBody>
      <dsp:txXfrm>
        <a:off x="2799296" y="2180385"/>
        <a:ext cx="959641" cy="860833"/>
      </dsp:txXfrm>
    </dsp:sp>
    <dsp:sp modelId="{370A5207-41AB-4AB0-8725-67D0C4CBEB11}">
      <dsp:nvSpPr>
        <dsp:cNvPr id="0" name=""/>
        <dsp:cNvSpPr/>
      </dsp:nvSpPr>
      <dsp:spPr>
        <a:xfrm>
          <a:off x="3918670" y="2027298"/>
          <a:ext cx="859864" cy="9143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6BD8F0-3904-4CEA-83D8-4A2ABB5C83D3}">
      <dsp:nvSpPr>
        <dsp:cNvPr id="0" name=""/>
        <dsp:cNvSpPr/>
      </dsp:nvSpPr>
      <dsp:spPr>
        <a:xfrm>
          <a:off x="4051622" y="2153603"/>
          <a:ext cx="859864" cy="9143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产源</a:t>
          </a:r>
          <a:endParaRPr lang="en-US" sz="1800" kern="1200" dirty="0"/>
        </a:p>
      </dsp:txBody>
      <dsp:txXfrm>
        <a:off x="4076807" y="2178788"/>
        <a:ext cx="809494" cy="86402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DCED3A-1E45-47A2-A302-05C3E2FDB6D6}">
      <dsp:nvSpPr>
        <dsp:cNvPr id="0" name=""/>
        <dsp:cNvSpPr/>
      </dsp:nvSpPr>
      <dsp:spPr>
        <a:xfrm>
          <a:off x="-5166903" y="-791784"/>
          <a:ext cx="6155568" cy="6155568"/>
        </a:xfrm>
        <a:prstGeom prst="blockArc">
          <a:avLst>
            <a:gd name="adj1" fmla="val 18900000"/>
            <a:gd name="adj2" fmla="val 2700000"/>
            <a:gd name="adj3" fmla="val 351"/>
          </a:avLst>
        </a:pr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840245-5029-44C2-AE85-191EDCD5492F}">
      <dsp:nvSpPr>
        <dsp:cNvPr id="0" name=""/>
        <dsp:cNvSpPr/>
      </dsp:nvSpPr>
      <dsp:spPr>
        <a:xfrm>
          <a:off x="320725" y="207843"/>
          <a:ext cx="4533138" cy="41550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980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生态农产供应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0725" y="207843"/>
        <a:ext cx="4533138" cy="415503"/>
      </dsp:txXfrm>
    </dsp:sp>
    <dsp:sp modelId="{40C57EDF-DBAA-4230-A678-3C6EAA3C369D}">
      <dsp:nvSpPr>
        <dsp:cNvPr id="0" name=""/>
        <dsp:cNvSpPr/>
      </dsp:nvSpPr>
      <dsp:spPr>
        <a:xfrm>
          <a:off x="61036" y="155905"/>
          <a:ext cx="519379" cy="51937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CAB71C31-0D86-4591-973A-5DC5D971A0CD}">
      <dsp:nvSpPr>
        <dsp:cNvPr id="0" name=""/>
        <dsp:cNvSpPr/>
      </dsp:nvSpPr>
      <dsp:spPr>
        <a:xfrm>
          <a:off x="697001" y="831463"/>
          <a:ext cx="4156862" cy="415503"/>
        </a:xfrm>
        <a:prstGeom prst="rect">
          <a:avLst/>
        </a:prstGeom>
        <a:gradFill rotWithShape="0">
          <a:gsLst>
            <a:gs pos="0">
              <a:schemeClr val="accent3">
                <a:hueOff val="-1942918"/>
                <a:satOff val="-116"/>
                <a:lumOff val="1438"/>
                <a:alphaOff val="0"/>
                <a:tint val="58000"/>
                <a:satMod val="300000"/>
              </a:schemeClr>
            </a:gs>
            <a:gs pos="100000">
              <a:schemeClr val="accent3">
                <a:hueOff val="-1942918"/>
                <a:satOff val="-116"/>
                <a:lumOff val="1438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980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调养膳食供应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97001" y="831463"/>
        <a:ext cx="4156862" cy="415503"/>
      </dsp:txXfrm>
    </dsp:sp>
    <dsp:sp modelId="{C9F48DEB-F0D0-4C0F-8705-7F2EE6BE81A7}">
      <dsp:nvSpPr>
        <dsp:cNvPr id="0" name=""/>
        <dsp:cNvSpPr/>
      </dsp:nvSpPr>
      <dsp:spPr>
        <a:xfrm>
          <a:off x="437311" y="779526"/>
          <a:ext cx="519379" cy="51937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3">
              <a:hueOff val="-1942918"/>
              <a:satOff val="-116"/>
              <a:lumOff val="143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6DBA6384-848C-4B75-9F02-93A352F6CD94}">
      <dsp:nvSpPr>
        <dsp:cNvPr id="0" name=""/>
        <dsp:cNvSpPr/>
      </dsp:nvSpPr>
      <dsp:spPr>
        <a:xfrm>
          <a:off x="903198" y="1454627"/>
          <a:ext cx="3950665" cy="415503"/>
        </a:xfrm>
        <a:prstGeom prst="rect">
          <a:avLst/>
        </a:prstGeom>
        <a:gradFill rotWithShape="0">
          <a:gsLst>
            <a:gs pos="0">
              <a:schemeClr val="accent3">
                <a:hueOff val="-3885836"/>
                <a:satOff val="-232"/>
                <a:lumOff val="2876"/>
                <a:alphaOff val="0"/>
                <a:tint val="58000"/>
                <a:satMod val="300000"/>
              </a:schemeClr>
            </a:gs>
            <a:gs pos="100000">
              <a:schemeClr val="accent3">
                <a:hueOff val="-3885836"/>
                <a:satOff val="-232"/>
                <a:lumOff val="2876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980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家政陪护供应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03198" y="1454627"/>
        <a:ext cx="3950665" cy="415503"/>
      </dsp:txXfrm>
    </dsp:sp>
    <dsp:sp modelId="{42D08AA9-D775-43C5-9F4F-A6134BA35904}">
      <dsp:nvSpPr>
        <dsp:cNvPr id="0" name=""/>
        <dsp:cNvSpPr/>
      </dsp:nvSpPr>
      <dsp:spPr>
        <a:xfrm>
          <a:off x="643508" y="1402689"/>
          <a:ext cx="519379" cy="51937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3">
              <a:hueOff val="-3885836"/>
              <a:satOff val="-232"/>
              <a:lumOff val="287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7100AF81-7676-4F99-92CB-A2114F4387DA}">
      <dsp:nvSpPr>
        <dsp:cNvPr id="0" name=""/>
        <dsp:cNvSpPr/>
      </dsp:nvSpPr>
      <dsp:spPr>
        <a:xfrm>
          <a:off x="969035" y="2078248"/>
          <a:ext cx="3884828" cy="415503"/>
        </a:xfrm>
        <a:prstGeom prst="rect">
          <a:avLst/>
        </a:prstGeom>
        <a:gradFill rotWithShape="0">
          <a:gsLst>
            <a:gs pos="0">
              <a:schemeClr val="accent3">
                <a:hueOff val="-5828754"/>
                <a:satOff val="-348"/>
                <a:lumOff val="4314"/>
                <a:alphaOff val="0"/>
                <a:tint val="58000"/>
                <a:satMod val="300000"/>
              </a:schemeClr>
            </a:gs>
            <a:gs pos="100000">
              <a:schemeClr val="accent3">
                <a:hueOff val="-5828754"/>
                <a:satOff val="-348"/>
                <a:lumOff val="4314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980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特色零售供应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69035" y="2078248"/>
        <a:ext cx="3884828" cy="415503"/>
      </dsp:txXfrm>
    </dsp:sp>
    <dsp:sp modelId="{5CBDD992-BEA4-4952-9D04-5E0C24C681B5}">
      <dsp:nvSpPr>
        <dsp:cNvPr id="0" name=""/>
        <dsp:cNvSpPr/>
      </dsp:nvSpPr>
      <dsp:spPr>
        <a:xfrm>
          <a:off x="709345" y="2026310"/>
          <a:ext cx="519379" cy="51937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3">
              <a:hueOff val="-5828754"/>
              <a:satOff val="-348"/>
              <a:lumOff val="431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9566CFB6-ACF6-4FCB-B117-D32ABB610C71}">
      <dsp:nvSpPr>
        <dsp:cNvPr id="0" name=""/>
        <dsp:cNvSpPr/>
      </dsp:nvSpPr>
      <dsp:spPr>
        <a:xfrm>
          <a:off x="903198" y="2701869"/>
          <a:ext cx="3950665" cy="415503"/>
        </a:xfrm>
        <a:prstGeom prst="rect">
          <a:avLst/>
        </a:prstGeom>
        <a:gradFill rotWithShape="0">
          <a:gsLst>
            <a:gs pos="0">
              <a:schemeClr val="accent3">
                <a:hueOff val="-7771673"/>
                <a:satOff val="-464"/>
                <a:lumOff val="5751"/>
                <a:alphaOff val="0"/>
                <a:tint val="58000"/>
                <a:satMod val="300000"/>
              </a:schemeClr>
            </a:gs>
            <a:gs pos="100000">
              <a:schemeClr val="accent3">
                <a:hueOff val="-7771673"/>
                <a:satOff val="-464"/>
                <a:lumOff val="5751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980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便民快递供应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03198" y="2701869"/>
        <a:ext cx="3950665" cy="415503"/>
      </dsp:txXfrm>
    </dsp:sp>
    <dsp:sp modelId="{0A4DE534-722C-4FA5-A510-8168F5EF2744}">
      <dsp:nvSpPr>
        <dsp:cNvPr id="0" name=""/>
        <dsp:cNvSpPr/>
      </dsp:nvSpPr>
      <dsp:spPr>
        <a:xfrm>
          <a:off x="643508" y="2649931"/>
          <a:ext cx="519379" cy="51937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3">
              <a:hueOff val="-7771673"/>
              <a:satOff val="-464"/>
              <a:lumOff val="575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9037D8BF-0B85-4439-A096-4B208EC33419}">
      <dsp:nvSpPr>
        <dsp:cNvPr id="0" name=""/>
        <dsp:cNvSpPr/>
      </dsp:nvSpPr>
      <dsp:spPr>
        <a:xfrm>
          <a:off x="697001" y="3325032"/>
          <a:ext cx="4156862" cy="415503"/>
        </a:xfrm>
        <a:prstGeom prst="rect">
          <a:avLst/>
        </a:prstGeom>
        <a:gradFill rotWithShape="0">
          <a:gsLst>
            <a:gs pos="0">
              <a:schemeClr val="accent3">
                <a:hueOff val="-9714590"/>
                <a:satOff val="-580"/>
                <a:lumOff val="7189"/>
                <a:alphaOff val="0"/>
                <a:tint val="58000"/>
                <a:satMod val="300000"/>
              </a:schemeClr>
            </a:gs>
            <a:gs pos="100000">
              <a:schemeClr val="accent3">
                <a:hueOff val="-9714590"/>
                <a:satOff val="-580"/>
                <a:lumOff val="7189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980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广告宣传供应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97001" y="3325032"/>
        <a:ext cx="4156862" cy="415503"/>
      </dsp:txXfrm>
    </dsp:sp>
    <dsp:sp modelId="{8D9BEE5E-B1B8-4239-9871-7D56D0DCE8A8}">
      <dsp:nvSpPr>
        <dsp:cNvPr id="0" name=""/>
        <dsp:cNvSpPr/>
      </dsp:nvSpPr>
      <dsp:spPr>
        <a:xfrm>
          <a:off x="437311" y="3273094"/>
          <a:ext cx="519379" cy="51937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3">
              <a:hueOff val="-9714590"/>
              <a:satOff val="-580"/>
              <a:lumOff val="718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E347C1D3-6318-4881-93FA-04457F08F276}">
      <dsp:nvSpPr>
        <dsp:cNvPr id="0" name=""/>
        <dsp:cNvSpPr/>
      </dsp:nvSpPr>
      <dsp:spPr>
        <a:xfrm>
          <a:off x="320725" y="3948653"/>
          <a:ext cx="4533138" cy="415503"/>
        </a:xfrm>
        <a:prstGeom prst="rect">
          <a:avLst/>
        </a:prstGeom>
        <a:gradFill rotWithShape="0">
          <a:gsLst>
            <a:gs pos="0">
              <a:schemeClr val="accent3">
                <a:hueOff val="-11657509"/>
                <a:satOff val="-696"/>
                <a:lumOff val="8627"/>
                <a:alphaOff val="0"/>
                <a:tint val="58000"/>
                <a:satMod val="300000"/>
              </a:schemeClr>
            </a:gs>
            <a:gs pos="100000">
              <a:schemeClr val="accent3">
                <a:hueOff val="-11657509"/>
                <a:satOff val="-696"/>
                <a:lumOff val="8627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980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志愿服务供应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0725" y="3948653"/>
        <a:ext cx="4533138" cy="415503"/>
      </dsp:txXfrm>
    </dsp:sp>
    <dsp:sp modelId="{74A8A7AF-5557-439C-B604-FBB79D965216}">
      <dsp:nvSpPr>
        <dsp:cNvPr id="0" name=""/>
        <dsp:cNvSpPr/>
      </dsp:nvSpPr>
      <dsp:spPr>
        <a:xfrm>
          <a:off x="61036" y="3896715"/>
          <a:ext cx="519379" cy="51937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3">
              <a:hueOff val="-11657509"/>
              <a:satOff val="-696"/>
              <a:lumOff val="862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F51B53-C2E4-4E95-9181-EE7FEDC11883}">
      <dsp:nvSpPr>
        <dsp:cNvPr id="0" name=""/>
        <dsp:cNvSpPr/>
      </dsp:nvSpPr>
      <dsp:spPr>
        <a:xfrm>
          <a:off x="5361" y="0"/>
          <a:ext cx="1881410" cy="45720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平台管理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361" y="0"/>
        <a:ext cx="1881410" cy="1371600"/>
      </dsp:txXfrm>
    </dsp:sp>
    <dsp:sp modelId="{76FAF63A-1DCE-4C17-9C4B-9269711E8C6A}">
      <dsp:nvSpPr>
        <dsp:cNvPr id="0" name=""/>
        <dsp:cNvSpPr/>
      </dsp:nvSpPr>
      <dsp:spPr>
        <a:xfrm>
          <a:off x="193502" y="1372939"/>
          <a:ext cx="1505128" cy="137852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机构管理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3877" y="1413314"/>
        <a:ext cx="1424378" cy="1297770"/>
      </dsp:txXfrm>
    </dsp:sp>
    <dsp:sp modelId="{AC9E0ABA-0DBA-4074-9E57-5E05FB0FCCEC}">
      <dsp:nvSpPr>
        <dsp:cNvPr id="0" name=""/>
        <dsp:cNvSpPr/>
      </dsp:nvSpPr>
      <dsp:spPr>
        <a:xfrm>
          <a:off x="193502" y="2963540"/>
          <a:ext cx="1505128" cy="1378520"/>
        </a:xfrm>
        <a:prstGeom prst="roundRect">
          <a:avLst>
            <a:gd name="adj" fmla="val 10000"/>
          </a:avLst>
        </a:prstGeom>
        <a:solidFill>
          <a:schemeClr val="accent3">
            <a:hueOff val="-971459"/>
            <a:satOff val="-58"/>
            <a:lumOff val="719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结算管理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3877" y="3003915"/>
        <a:ext cx="1424378" cy="1297770"/>
      </dsp:txXfrm>
    </dsp:sp>
    <dsp:sp modelId="{D85BD048-690C-40E9-9A98-3BD887F30F68}">
      <dsp:nvSpPr>
        <dsp:cNvPr id="0" name=""/>
        <dsp:cNvSpPr/>
      </dsp:nvSpPr>
      <dsp:spPr>
        <a:xfrm>
          <a:off x="2027878" y="0"/>
          <a:ext cx="1881410" cy="45720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27878" y="0"/>
        <a:ext cx="1881410" cy="1371600"/>
      </dsp:txXfrm>
    </dsp:sp>
    <dsp:sp modelId="{9BFE20F6-67A5-44D5-B648-CF501C8E19EC}">
      <dsp:nvSpPr>
        <dsp:cNvPr id="0" name=""/>
        <dsp:cNvSpPr/>
      </dsp:nvSpPr>
      <dsp:spPr>
        <a:xfrm>
          <a:off x="2216019" y="1372939"/>
          <a:ext cx="1505128" cy="1378520"/>
        </a:xfrm>
        <a:prstGeom prst="roundRect">
          <a:avLst>
            <a:gd name="adj" fmla="val 10000"/>
          </a:avLst>
        </a:prstGeom>
        <a:solidFill>
          <a:schemeClr val="accent3">
            <a:hueOff val="-1942918"/>
            <a:satOff val="-116"/>
            <a:lumOff val="1438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溯源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56394" y="1413314"/>
        <a:ext cx="1424378" cy="1297770"/>
      </dsp:txXfrm>
    </dsp:sp>
    <dsp:sp modelId="{F67211EA-E188-4158-991E-33F36CBA434D}">
      <dsp:nvSpPr>
        <dsp:cNvPr id="0" name=""/>
        <dsp:cNvSpPr/>
      </dsp:nvSpPr>
      <dsp:spPr>
        <a:xfrm>
          <a:off x="2216019" y="2963540"/>
          <a:ext cx="1505128" cy="1378520"/>
        </a:xfrm>
        <a:prstGeom prst="roundRect">
          <a:avLst>
            <a:gd name="adj" fmla="val 10000"/>
          </a:avLst>
        </a:prstGeom>
        <a:solidFill>
          <a:schemeClr val="accent3">
            <a:hueOff val="-2914377"/>
            <a:satOff val="-174"/>
            <a:lumOff val="2157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生产户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56394" y="3003915"/>
        <a:ext cx="1424378" cy="1297770"/>
      </dsp:txXfrm>
    </dsp:sp>
    <dsp:sp modelId="{59C24CDB-04B1-4BCB-953D-5CD213966823}">
      <dsp:nvSpPr>
        <dsp:cNvPr id="0" name=""/>
        <dsp:cNvSpPr/>
      </dsp:nvSpPr>
      <dsp:spPr>
        <a:xfrm>
          <a:off x="4050394" y="0"/>
          <a:ext cx="1881410" cy="45720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供应中心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050394" y="0"/>
        <a:ext cx="1881410" cy="1371600"/>
      </dsp:txXfrm>
    </dsp:sp>
    <dsp:sp modelId="{CB159981-0ED9-465D-B7AB-A5B46C249188}">
      <dsp:nvSpPr>
        <dsp:cNvPr id="0" name=""/>
        <dsp:cNvSpPr/>
      </dsp:nvSpPr>
      <dsp:spPr>
        <a:xfrm>
          <a:off x="4238535" y="1372939"/>
          <a:ext cx="1505128" cy="1378520"/>
        </a:xfrm>
        <a:prstGeom prst="roundRect">
          <a:avLst>
            <a:gd name="adj" fmla="val 10000"/>
          </a:avLst>
        </a:prstGeom>
        <a:solidFill>
          <a:schemeClr val="accent3">
            <a:hueOff val="-3885836"/>
            <a:satOff val="-232"/>
            <a:lumOff val="2876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供应项目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78910" y="1413314"/>
        <a:ext cx="1424378" cy="1297770"/>
      </dsp:txXfrm>
    </dsp:sp>
    <dsp:sp modelId="{B15BCBC9-C113-4253-8B68-8F5A87CE0448}">
      <dsp:nvSpPr>
        <dsp:cNvPr id="0" name=""/>
        <dsp:cNvSpPr/>
      </dsp:nvSpPr>
      <dsp:spPr>
        <a:xfrm>
          <a:off x="4238535" y="2963540"/>
          <a:ext cx="1505128" cy="1378520"/>
        </a:xfrm>
        <a:prstGeom prst="roundRect">
          <a:avLst>
            <a:gd name="adj" fmla="val 10000"/>
          </a:avLst>
        </a:prstGeom>
        <a:solidFill>
          <a:schemeClr val="accent3">
            <a:hueOff val="-4857295"/>
            <a:satOff val="-290"/>
            <a:lumOff val="3595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备货分拣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78910" y="3003915"/>
        <a:ext cx="1424378" cy="1297770"/>
      </dsp:txXfrm>
    </dsp:sp>
    <dsp:sp modelId="{5589C6D6-6343-4B39-B71F-B6B4F57182A6}">
      <dsp:nvSpPr>
        <dsp:cNvPr id="0" name=""/>
        <dsp:cNvSpPr/>
      </dsp:nvSpPr>
      <dsp:spPr>
        <a:xfrm>
          <a:off x="6072911" y="0"/>
          <a:ext cx="1881410" cy="45720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072911" y="0"/>
        <a:ext cx="1881410" cy="1371600"/>
      </dsp:txXfrm>
    </dsp:sp>
    <dsp:sp modelId="{0D32036D-C356-43F0-AE56-8289D64CC4B6}">
      <dsp:nvSpPr>
        <dsp:cNvPr id="0" name=""/>
        <dsp:cNvSpPr/>
      </dsp:nvSpPr>
      <dsp:spPr>
        <a:xfrm>
          <a:off x="6261052" y="1371990"/>
          <a:ext cx="1505128" cy="898214"/>
        </a:xfrm>
        <a:prstGeom prst="roundRect">
          <a:avLst>
            <a:gd name="adj" fmla="val 10000"/>
          </a:avLst>
        </a:prstGeom>
        <a:solidFill>
          <a:schemeClr val="accent3">
            <a:hueOff val="-5828754"/>
            <a:satOff val="-348"/>
            <a:lumOff val="4314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线上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287360" y="1398298"/>
        <a:ext cx="1452512" cy="845598"/>
      </dsp:txXfrm>
    </dsp:sp>
    <dsp:sp modelId="{8B8F9F0C-588A-40B6-9571-F97F8A5B4119}">
      <dsp:nvSpPr>
        <dsp:cNvPr id="0" name=""/>
        <dsp:cNvSpPr/>
      </dsp:nvSpPr>
      <dsp:spPr>
        <a:xfrm>
          <a:off x="6261052" y="2408392"/>
          <a:ext cx="1505128" cy="898214"/>
        </a:xfrm>
        <a:prstGeom prst="roundRect">
          <a:avLst>
            <a:gd name="adj" fmla="val 10000"/>
          </a:avLst>
        </a:prstGeom>
        <a:solidFill>
          <a:schemeClr val="accent3">
            <a:hueOff val="-6800213"/>
            <a:satOff val="-406"/>
            <a:lumOff val="5032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代办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287360" y="2434700"/>
        <a:ext cx="1452512" cy="845598"/>
      </dsp:txXfrm>
    </dsp:sp>
    <dsp:sp modelId="{66D6EA9E-B5CA-43FD-B125-9812B092D4CB}">
      <dsp:nvSpPr>
        <dsp:cNvPr id="0" name=""/>
        <dsp:cNvSpPr/>
      </dsp:nvSpPr>
      <dsp:spPr>
        <a:xfrm>
          <a:off x="6261052" y="3444794"/>
          <a:ext cx="1505128" cy="898214"/>
        </a:xfrm>
        <a:prstGeom prst="roundRect">
          <a:avLst>
            <a:gd name="adj" fmla="val 10000"/>
          </a:avLst>
        </a:prstGeom>
        <a:solidFill>
          <a:schemeClr val="accent3">
            <a:hueOff val="-7771673"/>
            <a:satOff val="-464"/>
            <a:lumOff val="5751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经营户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287360" y="3471102"/>
        <a:ext cx="1452512" cy="845598"/>
      </dsp:txXfrm>
    </dsp:sp>
    <dsp:sp modelId="{F1A1C31C-622C-4D76-866B-0249BAA87F05}">
      <dsp:nvSpPr>
        <dsp:cNvPr id="0" name=""/>
        <dsp:cNvSpPr/>
      </dsp:nvSpPr>
      <dsp:spPr>
        <a:xfrm>
          <a:off x="8095427" y="0"/>
          <a:ext cx="1881410" cy="45720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095427" y="0"/>
        <a:ext cx="1881410" cy="1371600"/>
      </dsp:txXfrm>
    </dsp:sp>
    <dsp:sp modelId="{16658125-EF29-4C1E-9E4F-7B084AD4CCFB}">
      <dsp:nvSpPr>
        <dsp:cNvPr id="0" name=""/>
        <dsp:cNvSpPr/>
      </dsp:nvSpPr>
      <dsp:spPr>
        <a:xfrm>
          <a:off x="8283568" y="1371711"/>
          <a:ext cx="1505128" cy="666043"/>
        </a:xfrm>
        <a:prstGeom prst="roundRect">
          <a:avLst>
            <a:gd name="adj" fmla="val 10000"/>
          </a:avLst>
        </a:prstGeom>
        <a:solidFill>
          <a:schemeClr val="accent3">
            <a:hueOff val="-8743131"/>
            <a:satOff val="-522"/>
            <a:lumOff val="647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订单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303076" y="1391219"/>
        <a:ext cx="1466112" cy="627027"/>
      </dsp:txXfrm>
    </dsp:sp>
    <dsp:sp modelId="{DF9050BF-9F12-4517-A0D8-43FA580AD161}">
      <dsp:nvSpPr>
        <dsp:cNvPr id="0" name=""/>
        <dsp:cNvSpPr/>
      </dsp:nvSpPr>
      <dsp:spPr>
        <a:xfrm>
          <a:off x="8283568" y="2140222"/>
          <a:ext cx="1505128" cy="666043"/>
        </a:xfrm>
        <a:prstGeom prst="roundRect">
          <a:avLst>
            <a:gd name="adj" fmla="val 10000"/>
          </a:avLst>
        </a:prstGeom>
        <a:solidFill>
          <a:schemeClr val="accent3">
            <a:hueOff val="-9714590"/>
            <a:satOff val="-580"/>
            <a:lumOff val="7189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积分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303076" y="2159730"/>
        <a:ext cx="1466112" cy="627027"/>
      </dsp:txXfrm>
    </dsp:sp>
    <dsp:sp modelId="{2DDBBC6D-C6C4-490B-8C73-E08EB08EF689}">
      <dsp:nvSpPr>
        <dsp:cNvPr id="0" name=""/>
        <dsp:cNvSpPr/>
      </dsp:nvSpPr>
      <dsp:spPr>
        <a:xfrm>
          <a:off x="8283568" y="2908734"/>
          <a:ext cx="1505128" cy="666043"/>
        </a:xfrm>
        <a:prstGeom prst="roundRect">
          <a:avLst>
            <a:gd name="adj" fmla="val 10000"/>
          </a:avLst>
        </a:prstGeom>
        <a:solidFill>
          <a:schemeClr val="accent3">
            <a:hueOff val="-10686050"/>
            <a:satOff val="-638"/>
            <a:lumOff val="7908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礼品卡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303076" y="2928242"/>
        <a:ext cx="1466112" cy="627027"/>
      </dsp:txXfrm>
    </dsp:sp>
    <dsp:sp modelId="{7885551A-CA6A-4994-A7E3-93C66FB730DE}">
      <dsp:nvSpPr>
        <dsp:cNvPr id="0" name=""/>
        <dsp:cNvSpPr/>
      </dsp:nvSpPr>
      <dsp:spPr>
        <a:xfrm>
          <a:off x="8283568" y="3677245"/>
          <a:ext cx="1505128" cy="666043"/>
        </a:xfrm>
        <a:prstGeom prst="roundRect">
          <a:avLst>
            <a:gd name="adj" fmla="val 10000"/>
          </a:avLst>
        </a:prstGeom>
        <a:solidFill>
          <a:schemeClr val="accent3">
            <a:hueOff val="-11657509"/>
            <a:satOff val="-696"/>
            <a:lumOff val="8627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303076" y="3696753"/>
        <a:ext cx="1466112" cy="62702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84A60-C885-4D96-9A0E-374EC570525F}">
      <dsp:nvSpPr>
        <dsp:cNvPr id="0" name=""/>
        <dsp:cNvSpPr/>
      </dsp:nvSpPr>
      <dsp:spPr>
        <a:xfrm>
          <a:off x="2598814" y="1875201"/>
          <a:ext cx="2194966" cy="3901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904"/>
              </a:lnTo>
              <a:lnTo>
                <a:pt x="2194966" y="265904"/>
              </a:lnTo>
              <a:lnTo>
                <a:pt x="2194966" y="390192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B7230B-7AEC-4F76-87EF-6B11526068A2}">
      <dsp:nvSpPr>
        <dsp:cNvPr id="0" name=""/>
        <dsp:cNvSpPr/>
      </dsp:nvSpPr>
      <dsp:spPr>
        <a:xfrm>
          <a:off x="2598814" y="1875201"/>
          <a:ext cx="928379" cy="3901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904"/>
              </a:lnTo>
              <a:lnTo>
                <a:pt x="928379" y="265904"/>
              </a:lnTo>
              <a:lnTo>
                <a:pt x="928379" y="390192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7E421-26A4-4F22-AEF8-8366E43ACBCB}">
      <dsp:nvSpPr>
        <dsp:cNvPr id="0" name=""/>
        <dsp:cNvSpPr/>
      </dsp:nvSpPr>
      <dsp:spPr>
        <a:xfrm>
          <a:off x="1974718" y="1875201"/>
          <a:ext cx="624096" cy="390192"/>
        </a:xfrm>
        <a:custGeom>
          <a:avLst/>
          <a:gdLst/>
          <a:ahLst/>
          <a:cxnLst/>
          <a:rect l="0" t="0" r="0" b="0"/>
          <a:pathLst>
            <a:path>
              <a:moveTo>
                <a:pt x="624096" y="0"/>
              </a:moveTo>
              <a:lnTo>
                <a:pt x="624096" y="265904"/>
              </a:lnTo>
              <a:lnTo>
                <a:pt x="0" y="265904"/>
              </a:lnTo>
              <a:lnTo>
                <a:pt x="0" y="390192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80C0F-396F-4F0C-97B8-92CD656BF550}">
      <dsp:nvSpPr>
        <dsp:cNvPr id="0" name=""/>
        <dsp:cNvSpPr/>
      </dsp:nvSpPr>
      <dsp:spPr>
        <a:xfrm>
          <a:off x="496843" y="1875201"/>
          <a:ext cx="2101971" cy="390192"/>
        </a:xfrm>
        <a:custGeom>
          <a:avLst/>
          <a:gdLst/>
          <a:ahLst/>
          <a:cxnLst/>
          <a:rect l="0" t="0" r="0" b="0"/>
          <a:pathLst>
            <a:path>
              <a:moveTo>
                <a:pt x="2101971" y="0"/>
              </a:moveTo>
              <a:lnTo>
                <a:pt x="2101971" y="265904"/>
              </a:lnTo>
              <a:lnTo>
                <a:pt x="0" y="265904"/>
              </a:lnTo>
              <a:lnTo>
                <a:pt x="0" y="390192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82FC5-65DF-40C0-8565-348E2465582E}">
      <dsp:nvSpPr>
        <dsp:cNvPr id="0" name=""/>
        <dsp:cNvSpPr/>
      </dsp:nvSpPr>
      <dsp:spPr>
        <a:xfrm>
          <a:off x="1927997" y="1023263"/>
          <a:ext cx="1341635" cy="851938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1564C4-8BFB-423B-B016-EDDD6DAB16A6}">
      <dsp:nvSpPr>
        <dsp:cNvPr id="0" name=""/>
        <dsp:cNvSpPr/>
      </dsp:nvSpPr>
      <dsp:spPr>
        <a:xfrm>
          <a:off x="2077067" y="1164880"/>
          <a:ext cx="1341635" cy="8519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平台管理</a:t>
          </a:r>
          <a:endParaRPr lang="en-US" sz="1800" kern="1200" dirty="0"/>
        </a:p>
      </dsp:txBody>
      <dsp:txXfrm>
        <a:off x="2102019" y="1189832"/>
        <a:ext cx="1291731" cy="802034"/>
      </dsp:txXfrm>
    </dsp:sp>
    <dsp:sp modelId="{89D2E633-A732-46A6-8F91-DB04B818BCCD}">
      <dsp:nvSpPr>
        <dsp:cNvPr id="0" name=""/>
        <dsp:cNvSpPr/>
      </dsp:nvSpPr>
      <dsp:spPr>
        <a:xfrm>
          <a:off x="3423" y="2265394"/>
          <a:ext cx="986839" cy="11417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C7C413-42D8-448B-9DEB-C41145382111}">
      <dsp:nvSpPr>
        <dsp:cNvPr id="0" name=""/>
        <dsp:cNvSpPr/>
      </dsp:nvSpPr>
      <dsp:spPr>
        <a:xfrm>
          <a:off x="152494" y="2407011"/>
          <a:ext cx="986839" cy="11417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消费者</a:t>
          </a:r>
          <a:endParaRPr lang="en-US" sz="1800" kern="1200" dirty="0"/>
        </a:p>
      </dsp:txBody>
      <dsp:txXfrm>
        <a:off x="181398" y="2435915"/>
        <a:ext cx="929031" cy="1083917"/>
      </dsp:txXfrm>
    </dsp:sp>
    <dsp:sp modelId="{72BD7B4D-8848-40C8-94ED-7AAEA2B2591B}">
      <dsp:nvSpPr>
        <dsp:cNvPr id="0" name=""/>
        <dsp:cNvSpPr/>
      </dsp:nvSpPr>
      <dsp:spPr>
        <a:xfrm>
          <a:off x="1288404" y="2265394"/>
          <a:ext cx="1372627" cy="11115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B9B0B30-E8CB-4254-90A8-CC34EA5507C1}">
      <dsp:nvSpPr>
        <dsp:cNvPr id="0" name=""/>
        <dsp:cNvSpPr/>
      </dsp:nvSpPr>
      <dsp:spPr>
        <a:xfrm>
          <a:off x="1437475" y="2407011"/>
          <a:ext cx="1372627" cy="11115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公交驿栈</a:t>
          </a:r>
          <a:endParaRPr lang="en-US" sz="1800" kern="1200" dirty="0"/>
        </a:p>
      </dsp:txBody>
      <dsp:txXfrm>
        <a:off x="1470032" y="2439568"/>
        <a:ext cx="1307513" cy="1046452"/>
      </dsp:txXfrm>
    </dsp:sp>
    <dsp:sp modelId="{D80E84E7-1DD0-4CFE-81BA-CADFDD962330}">
      <dsp:nvSpPr>
        <dsp:cNvPr id="0" name=""/>
        <dsp:cNvSpPr/>
      </dsp:nvSpPr>
      <dsp:spPr>
        <a:xfrm>
          <a:off x="2959172" y="2265394"/>
          <a:ext cx="1136043" cy="7062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501DCD4-F5D6-4D38-BC99-C31014F86E6B}">
      <dsp:nvSpPr>
        <dsp:cNvPr id="0" name=""/>
        <dsp:cNvSpPr/>
      </dsp:nvSpPr>
      <dsp:spPr>
        <a:xfrm>
          <a:off x="3108243" y="2407011"/>
          <a:ext cx="1136043" cy="7062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分拣中心</a:t>
          </a:r>
          <a:endParaRPr lang="en-US" sz="1800" kern="1200" dirty="0"/>
        </a:p>
      </dsp:txBody>
      <dsp:txXfrm>
        <a:off x="3128929" y="2427697"/>
        <a:ext cx="1094671" cy="664910"/>
      </dsp:txXfrm>
    </dsp:sp>
    <dsp:sp modelId="{370A5207-41AB-4AB0-8725-67D0C4CBEB11}">
      <dsp:nvSpPr>
        <dsp:cNvPr id="0" name=""/>
        <dsp:cNvSpPr/>
      </dsp:nvSpPr>
      <dsp:spPr>
        <a:xfrm>
          <a:off x="4393357" y="2265394"/>
          <a:ext cx="800848" cy="7062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6BD8F0-3904-4CEA-83D8-4A2ABB5C83D3}">
      <dsp:nvSpPr>
        <dsp:cNvPr id="0" name=""/>
        <dsp:cNvSpPr/>
      </dsp:nvSpPr>
      <dsp:spPr>
        <a:xfrm>
          <a:off x="4542427" y="2407011"/>
          <a:ext cx="800848" cy="7062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产源</a:t>
          </a:r>
          <a:endParaRPr lang="en-US" sz="1800" kern="1200" dirty="0"/>
        </a:p>
      </dsp:txBody>
      <dsp:txXfrm>
        <a:off x="4563113" y="2427697"/>
        <a:ext cx="759476" cy="66491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84A60-C885-4D96-9A0E-374EC570525F}">
      <dsp:nvSpPr>
        <dsp:cNvPr id="0" name=""/>
        <dsp:cNvSpPr/>
      </dsp:nvSpPr>
      <dsp:spPr>
        <a:xfrm>
          <a:off x="2377894" y="1847535"/>
          <a:ext cx="2216020" cy="416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812"/>
              </a:lnTo>
              <a:lnTo>
                <a:pt x="2216020" y="283812"/>
              </a:lnTo>
              <a:lnTo>
                <a:pt x="221602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B7230B-7AEC-4F76-87EF-6B11526068A2}">
      <dsp:nvSpPr>
        <dsp:cNvPr id="0" name=""/>
        <dsp:cNvSpPr/>
      </dsp:nvSpPr>
      <dsp:spPr>
        <a:xfrm>
          <a:off x="2377894" y="1847535"/>
          <a:ext cx="1131705" cy="416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812"/>
              </a:lnTo>
              <a:lnTo>
                <a:pt x="1131705" y="283812"/>
              </a:lnTo>
              <a:lnTo>
                <a:pt x="1131705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7E421-26A4-4F22-AEF8-8366E43ACBCB}">
      <dsp:nvSpPr>
        <dsp:cNvPr id="0" name=""/>
        <dsp:cNvSpPr/>
      </dsp:nvSpPr>
      <dsp:spPr>
        <a:xfrm>
          <a:off x="1852566" y="1847535"/>
          <a:ext cx="525328" cy="416471"/>
        </a:xfrm>
        <a:custGeom>
          <a:avLst/>
          <a:gdLst/>
          <a:ahLst/>
          <a:cxnLst/>
          <a:rect l="0" t="0" r="0" b="0"/>
          <a:pathLst>
            <a:path>
              <a:moveTo>
                <a:pt x="525328" y="0"/>
              </a:moveTo>
              <a:lnTo>
                <a:pt x="525328" y="283812"/>
              </a:lnTo>
              <a:lnTo>
                <a:pt x="0" y="283812"/>
              </a:lnTo>
              <a:lnTo>
                <a:pt x="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80C0F-396F-4F0C-97B8-92CD656BF550}">
      <dsp:nvSpPr>
        <dsp:cNvPr id="0" name=""/>
        <dsp:cNvSpPr/>
      </dsp:nvSpPr>
      <dsp:spPr>
        <a:xfrm>
          <a:off x="401933" y="1847535"/>
          <a:ext cx="1975961" cy="416471"/>
        </a:xfrm>
        <a:custGeom>
          <a:avLst/>
          <a:gdLst/>
          <a:ahLst/>
          <a:cxnLst/>
          <a:rect l="0" t="0" r="0" b="0"/>
          <a:pathLst>
            <a:path>
              <a:moveTo>
                <a:pt x="1975961" y="0"/>
              </a:moveTo>
              <a:lnTo>
                <a:pt x="1975961" y="283812"/>
              </a:lnTo>
              <a:lnTo>
                <a:pt x="0" y="283812"/>
              </a:lnTo>
              <a:lnTo>
                <a:pt x="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82FC5-65DF-40C0-8565-348E2465582E}">
      <dsp:nvSpPr>
        <dsp:cNvPr id="0" name=""/>
        <dsp:cNvSpPr/>
      </dsp:nvSpPr>
      <dsp:spPr>
        <a:xfrm>
          <a:off x="1661898" y="938219"/>
          <a:ext cx="1431992" cy="909315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1564C4-8BFB-423B-B016-EDDD6DAB16A6}">
      <dsp:nvSpPr>
        <dsp:cNvPr id="0" name=""/>
        <dsp:cNvSpPr/>
      </dsp:nvSpPr>
      <dsp:spPr>
        <a:xfrm>
          <a:off x="1821008" y="1089374"/>
          <a:ext cx="1431992" cy="9093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平台管理</a:t>
          </a:r>
          <a:endParaRPr lang="en-US" sz="1400" kern="1200" dirty="0"/>
        </a:p>
      </dsp:txBody>
      <dsp:txXfrm>
        <a:off x="1847641" y="1116007"/>
        <a:ext cx="1378726" cy="856049"/>
      </dsp:txXfrm>
    </dsp:sp>
    <dsp:sp modelId="{89D2E633-A732-46A6-8F91-DB04B818BCCD}">
      <dsp:nvSpPr>
        <dsp:cNvPr id="0" name=""/>
        <dsp:cNvSpPr/>
      </dsp:nvSpPr>
      <dsp:spPr>
        <a:xfrm>
          <a:off x="2056" y="2264006"/>
          <a:ext cx="799753" cy="12186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C7C413-42D8-448B-9DEB-C41145382111}">
      <dsp:nvSpPr>
        <dsp:cNvPr id="0" name=""/>
        <dsp:cNvSpPr/>
      </dsp:nvSpPr>
      <dsp:spPr>
        <a:xfrm>
          <a:off x="161167" y="2415161"/>
          <a:ext cx="799753" cy="12186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消费者</a:t>
          </a:r>
          <a:endParaRPr lang="en-US" sz="1400" kern="1200" dirty="0"/>
        </a:p>
      </dsp:txBody>
      <dsp:txXfrm>
        <a:off x="184591" y="2438585"/>
        <a:ext cx="752905" cy="1171770"/>
      </dsp:txXfrm>
    </dsp:sp>
    <dsp:sp modelId="{72BD7B4D-8848-40C8-94ED-7AAEA2B2591B}">
      <dsp:nvSpPr>
        <dsp:cNvPr id="0" name=""/>
        <dsp:cNvSpPr/>
      </dsp:nvSpPr>
      <dsp:spPr>
        <a:xfrm>
          <a:off x="1120030" y="2264006"/>
          <a:ext cx="1465071" cy="11864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B9B0B30-E8CB-4254-90A8-CC34EA5507C1}">
      <dsp:nvSpPr>
        <dsp:cNvPr id="0" name=""/>
        <dsp:cNvSpPr/>
      </dsp:nvSpPr>
      <dsp:spPr>
        <a:xfrm>
          <a:off x="1279141" y="2415161"/>
          <a:ext cx="1465071" cy="11864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市场经营户</a:t>
          </a:r>
          <a:endParaRPr lang="en-US" sz="1400" kern="1200" dirty="0"/>
        </a:p>
      </dsp:txBody>
      <dsp:txXfrm>
        <a:off x="1313890" y="2449910"/>
        <a:ext cx="1395573" cy="1116931"/>
      </dsp:txXfrm>
    </dsp:sp>
    <dsp:sp modelId="{D80E84E7-1DD0-4CFE-81BA-CADFDD962330}">
      <dsp:nvSpPr>
        <dsp:cNvPr id="0" name=""/>
        <dsp:cNvSpPr/>
      </dsp:nvSpPr>
      <dsp:spPr>
        <a:xfrm>
          <a:off x="2903323" y="2264006"/>
          <a:ext cx="1212554" cy="753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501DCD4-F5D6-4D38-BC99-C31014F86E6B}">
      <dsp:nvSpPr>
        <dsp:cNvPr id="0" name=""/>
        <dsp:cNvSpPr/>
      </dsp:nvSpPr>
      <dsp:spPr>
        <a:xfrm>
          <a:off x="3062433" y="2415161"/>
          <a:ext cx="1212554" cy="753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健康中</a:t>
          </a:r>
          <a:br>
            <a:rPr lang="en-US" altLang="zh-CN" sz="1400" kern="1200" dirty="0"/>
          </a:br>
          <a:r>
            <a:rPr lang="zh-CN" altLang="en-US" sz="1400" kern="1200" dirty="0"/>
            <a:t>央厨房</a:t>
          </a:r>
          <a:endParaRPr lang="en-US" sz="1400" kern="1200" dirty="0"/>
        </a:p>
      </dsp:txBody>
      <dsp:txXfrm>
        <a:off x="3084512" y="2437240"/>
        <a:ext cx="1168396" cy="709691"/>
      </dsp:txXfrm>
    </dsp:sp>
    <dsp:sp modelId="{370A5207-41AB-4AB0-8725-67D0C4CBEB11}">
      <dsp:nvSpPr>
        <dsp:cNvPr id="0" name=""/>
        <dsp:cNvSpPr/>
      </dsp:nvSpPr>
      <dsp:spPr>
        <a:xfrm>
          <a:off x="4434097" y="2264006"/>
          <a:ext cx="319635" cy="753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6BD8F0-3904-4CEA-83D8-4A2ABB5C83D3}">
      <dsp:nvSpPr>
        <dsp:cNvPr id="0" name=""/>
        <dsp:cNvSpPr/>
      </dsp:nvSpPr>
      <dsp:spPr>
        <a:xfrm>
          <a:off x="4593208" y="2415161"/>
          <a:ext cx="319635" cy="753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4602570" y="2424523"/>
        <a:ext cx="300911" cy="735125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7B7A28-F1A7-4709-8CFD-168F5CE95884}">
      <dsp:nvSpPr>
        <dsp:cNvPr id="0" name=""/>
        <dsp:cNvSpPr/>
      </dsp:nvSpPr>
      <dsp:spPr>
        <a:xfrm>
          <a:off x="3250597" y="1508538"/>
          <a:ext cx="154272" cy="564102"/>
        </a:xfrm>
        <a:custGeom>
          <a:avLst/>
          <a:gdLst/>
          <a:ahLst/>
          <a:cxnLst/>
          <a:rect l="0" t="0" r="0" b="0"/>
          <a:pathLst>
            <a:path>
              <a:moveTo>
                <a:pt x="154272" y="0"/>
              </a:moveTo>
              <a:lnTo>
                <a:pt x="154272" y="564102"/>
              </a:lnTo>
              <a:lnTo>
                <a:pt x="0" y="564102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1B2372-809E-4FE5-8464-F6C535087C88}">
      <dsp:nvSpPr>
        <dsp:cNvPr id="0" name=""/>
        <dsp:cNvSpPr/>
      </dsp:nvSpPr>
      <dsp:spPr>
        <a:xfrm>
          <a:off x="3404870" y="1508538"/>
          <a:ext cx="2666715" cy="1453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050"/>
              </a:lnTo>
              <a:lnTo>
                <a:pt x="2666715" y="1299050"/>
              </a:lnTo>
              <a:lnTo>
                <a:pt x="2666715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DDF9EA-0F9C-40AA-B2DF-DDF5ABF870B0}">
      <dsp:nvSpPr>
        <dsp:cNvPr id="0" name=""/>
        <dsp:cNvSpPr/>
      </dsp:nvSpPr>
      <dsp:spPr>
        <a:xfrm>
          <a:off x="3404870" y="1508538"/>
          <a:ext cx="888905" cy="1453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050"/>
              </a:lnTo>
              <a:lnTo>
                <a:pt x="888905" y="1299050"/>
              </a:lnTo>
              <a:lnTo>
                <a:pt x="888905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AC7EC6-F72C-4891-B498-FAA5DCAACAF2}">
      <dsp:nvSpPr>
        <dsp:cNvPr id="0" name=""/>
        <dsp:cNvSpPr/>
      </dsp:nvSpPr>
      <dsp:spPr>
        <a:xfrm>
          <a:off x="2515964" y="1508538"/>
          <a:ext cx="888905" cy="1453323"/>
        </a:xfrm>
        <a:custGeom>
          <a:avLst/>
          <a:gdLst/>
          <a:ahLst/>
          <a:cxnLst/>
          <a:rect l="0" t="0" r="0" b="0"/>
          <a:pathLst>
            <a:path>
              <a:moveTo>
                <a:pt x="888905" y="0"/>
              </a:moveTo>
              <a:lnTo>
                <a:pt x="888905" y="1299050"/>
              </a:lnTo>
              <a:lnTo>
                <a:pt x="0" y="1299050"/>
              </a:lnTo>
              <a:lnTo>
                <a:pt x="0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AE7F35-E0F7-485D-8669-6A9F72EE71B0}">
      <dsp:nvSpPr>
        <dsp:cNvPr id="0" name=""/>
        <dsp:cNvSpPr/>
      </dsp:nvSpPr>
      <dsp:spPr>
        <a:xfrm>
          <a:off x="738154" y="1508538"/>
          <a:ext cx="2666715" cy="1453323"/>
        </a:xfrm>
        <a:custGeom>
          <a:avLst/>
          <a:gdLst/>
          <a:ahLst/>
          <a:cxnLst/>
          <a:rect l="0" t="0" r="0" b="0"/>
          <a:pathLst>
            <a:path>
              <a:moveTo>
                <a:pt x="2666715" y="0"/>
              </a:moveTo>
              <a:lnTo>
                <a:pt x="2666715" y="1299050"/>
              </a:lnTo>
              <a:lnTo>
                <a:pt x="0" y="1299050"/>
              </a:lnTo>
              <a:lnTo>
                <a:pt x="0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047A91-EDF9-4137-B443-50AE1C61A6C0}">
      <dsp:nvSpPr>
        <dsp:cNvPr id="0" name=""/>
        <dsp:cNvSpPr/>
      </dsp:nvSpPr>
      <dsp:spPr>
        <a:xfrm>
          <a:off x="871373" y="765957"/>
          <a:ext cx="1469264" cy="73463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分拣中心</a:t>
          </a:r>
          <a:endParaRPr lang="en-US" sz="1700" kern="1200" dirty="0"/>
        </a:p>
      </dsp:txBody>
      <dsp:txXfrm>
        <a:off x="871373" y="765957"/>
        <a:ext cx="1469264" cy="734632"/>
      </dsp:txXfrm>
    </dsp:sp>
    <dsp:sp modelId="{FC115B2A-8693-4513-977E-0EA3DBFB783A}">
      <dsp:nvSpPr>
        <dsp:cNvPr id="0" name=""/>
        <dsp:cNvSpPr/>
      </dsp:nvSpPr>
      <dsp:spPr>
        <a:xfrm>
          <a:off x="2371080" y="773906"/>
          <a:ext cx="2067578" cy="73463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平台管理和供销管理</a:t>
          </a:r>
          <a:endParaRPr lang="en-US" sz="1700" kern="1200" dirty="0"/>
        </a:p>
      </dsp:txBody>
      <dsp:txXfrm>
        <a:off x="2371080" y="773906"/>
        <a:ext cx="2067578" cy="734632"/>
      </dsp:txXfrm>
    </dsp:sp>
    <dsp:sp modelId="{3DF3D42B-10A5-4C42-9352-DA02BEB39F7E}">
      <dsp:nvSpPr>
        <dsp:cNvPr id="0" name=""/>
        <dsp:cNvSpPr/>
      </dsp:nvSpPr>
      <dsp:spPr>
        <a:xfrm>
          <a:off x="3522" y="2961861"/>
          <a:ext cx="1469264" cy="734632"/>
        </a:xfrm>
        <a:prstGeom prst="rect">
          <a:avLst/>
        </a:prstGeom>
        <a:solidFill>
          <a:schemeClr val="accent3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连锁前店</a:t>
          </a:r>
          <a:endParaRPr lang="en-US" sz="1700" kern="1200" dirty="0"/>
        </a:p>
      </dsp:txBody>
      <dsp:txXfrm>
        <a:off x="3522" y="2961861"/>
        <a:ext cx="1469264" cy="734632"/>
      </dsp:txXfrm>
    </dsp:sp>
    <dsp:sp modelId="{748B14F8-8CB1-4898-B353-8AF29D775457}">
      <dsp:nvSpPr>
        <dsp:cNvPr id="0" name=""/>
        <dsp:cNvSpPr/>
      </dsp:nvSpPr>
      <dsp:spPr>
        <a:xfrm>
          <a:off x="1781332" y="2961861"/>
          <a:ext cx="1469264" cy="734632"/>
        </a:xfrm>
        <a:prstGeom prst="rect">
          <a:avLst/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无人微店</a:t>
          </a:r>
          <a:endParaRPr lang="en-US" sz="1700" kern="1200" dirty="0"/>
        </a:p>
      </dsp:txBody>
      <dsp:txXfrm>
        <a:off x="1781332" y="2961861"/>
        <a:ext cx="1469264" cy="734632"/>
      </dsp:txXfrm>
    </dsp:sp>
    <dsp:sp modelId="{D8CC8F86-B120-4ED1-901F-9FC5A8F47111}">
      <dsp:nvSpPr>
        <dsp:cNvPr id="0" name=""/>
        <dsp:cNvSpPr/>
      </dsp:nvSpPr>
      <dsp:spPr>
        <a:xfrm>
          <a:off x="3559142" y="2961861"/>
          <a:ext cx="1469264" cy="734632"/>
        </a:xfrm>
        <a:prstGeom prst="rect">
          <a:avLst/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零售店、摊主</a:t>
          </a:r>
          <a:endParaRPr lang="en-US" sz="1700" kern="1200" dirty="0"/>
        </a:p>
      </dsp:txBody>
      <dsp:txXfrm>
        <a:off x="3559142" y="2961861"/>
        <a:ext cx="1469264" cy="734632"/>
      </dsp:txXfrm>
    </dsp:sp>
    <dsp:sp modelId="{13875BC3-8080-4836-9A6F-C8F2D267AC93}">
      <dsp:nvSpPr>
        <dsp:cNvPr id="0" name=""/>
        <dsp:cNvSpPr/>
      </dsp:nvSpPr>
      <dsp:spPr>
        <a:xfrm>
          <a:off x="5336952" y="2961861"/>
          <a:ext cx="1469264" cy="734632"/>
        </a:xfrm>
        <a:prstGeom prst="rect">
          <a:avLst/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其他形式</a:t>
          </a:r>
          <a:endParaRPr lang="en-US" sz="1700" kern="1200" dirty="0"/>
        </a:p>
      </dsp:txBody>
      <dsp:txXfrm>
        <a:off x="5336952" y="2961861"/>
        <a:ext cx="1469264" cy="734632"/>
      </dsp:txXfrm>
    </dsp:sp>
    <dsp:sp modelId="{B18E484B-8E47-4E52-84C0-AED3F56528D8}">
      <dsp:nvSpPr>
        <dsp:cNvPr id="0" name=""/>
        <dsp:cNvSpPr/>
      </dsp:nvSpPr>
      <dsp:spPr>
        <a:xfrm>
          <a:off x="1781332" y="1705324"/>
          <a:ext cx="1469264" cy="734632"/>
        </a:xfrm>
        <a:prstGeom prst="rect">
          <a:avLst/>
        </a:prstGeom>
        <a:solidFill>
          <a:schemeClr val="accent3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连锁机构</a:t>
          </a:r>
          <a:endParaRPr lang="en-US" sz="1700" kern="1200" dirty="0"/>
        </a:p>
      </dsp:txBody>
      <dsp:txXfrm>
        <a:off x="1781332" y="1705324"/>
        <a:ext cx="1469264" cy="7346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BF56CD-F8BF-45AF-A98E-2128801F895E}">
      <dsp:nvSpPr>
        <dsp:cNvPr id="0" name=""/>
        <dsp:cNvSpPr/>
      </dsp:nvSpPr>
      <dsp:spPr>
        <a:xfrm>
          <a:off x="1189434" y="1017984"/>
          <a:ext cx="2536031" cy="2536031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200" kern="1200" dirty="0"/>
            <a:t>品链</a:t>
          </a:r>
          <a:br>
            <a:rPr lang="en-US" altLang="zh-CN" sz="4200" kern="1200" dirty="0"/>
          </a:br>
          <a:r>
            <a:rPr lang="zh-CN" altLang="en-US" sz="4200" kern="1200" dirty="0"/>
            <a:t>框架</a:t>
          </a:r>
          <a:endParaRPr lang="en-US" sz="4200" kern="1200" dirty="0"/>
        </a:p>
      </dsp:txBody>
      <dsp:txXfrm>
        <a:off x="1560827" y="1389377"/>
        <a:ext cx="1793245" cy="1793245"/>
      </dsp:txXfrm>
    </dsp:sp>
    <dsp:sp modelId="{0A986A65-62F6-4641-A9BF-98CF1870AE76}">
      <dsp:nvSpPr>
        <dsp:cNvPr id="0" name=""/>
        <dsp:cNvSpPr/>
      </dsp:nvSpPr>
      <dsp:spPr>
        <a:xfrm>
          <a:off x="1823442" y="452"/>
          <a:ext cx="1268015" cy="1268015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-2914377"/>
                <a:satOff val="-174"/>
                <a:lumOff val="2157"/>
                <a:alphaOff val="0"/>
                <a:tint val="58000"/>
                <a:satMod val="300000"/>
              </a:schemeClr>
            </a:gs>
            <a:gs pos="100000">
              <a:schemeClr val="accent3">
                <a:alpha val="50000"/>
                <a:hueOff val="-2914377"/>
                <a:satOff val="-174"/>
                <a:lumOff val="2157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多环节多主体</a:t>
          </a:r>
          <a:endParaRPr lang="en-US" sz="2100" kern="1200" dirty="0"/>
        </a:p>
      </dsp:txBody>
      <dsp:txXfrm>
        <a:off x="2009138" y="186148"/>
        <a:ext cx="896623" cy="896623"/>
      </dsp:txXfrm>
    </dsp:sp>
    <dsp:sp modelId="{0D296538-2110-4077-BF0D-E7C5AA3F46FF}">
      <dsp:nvSpPr>
        <dsp:cNvPr id="0" name=""/>
        <dsp:cNvSpPr/>
      </dsp:nvSpPr>
      <dsp:spPr>
        <a:xfrm>
          <a:off x="3474981" y="1651992"/>
          <a:ext cx="1268015" cy="1268015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-5828754"/>
                <a:satOff val="-348"/>
                <a:lumOff val="4314"/>
                <a:alphaOff val="0"/>
                <a:tint val="58000"/>
                <a:satMod val="300000"/>
              </a:schemeClr>
            </a:gs>
            <a:gs pos="100000">
              <a:schemeClr val="accent3">
                <a:alpha val="50000"/>
                <a:hueOff val="-5828754"/>
                <a:satOff val="-348"/>
                <a:lumOff val="4314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平台</a:t>
          </a:r>
          <a:r>
            <a:rPr lang="zh-CN" altLang="en-US" sz="2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运营管理</a:t>
          </a:r>
          <a:endParaRPr lang="en-US" sz="2100" kern="1200" dirty="0"/>
        </a:p>
      </dsp:txBody>
      <dsp:txXfrm>
        <a:off x="3660677" y="1837688"/>
        <a:ext cx="896623" cy="896623"/>
      </dsp:txXfrm>
    </dsp:sp>
    <dsp:sp modelId="{5A15B6EB-AF74-48CB-923D-AEC900BEA118}">
      <dsp:nvSpPr>
        <dsp:cNvPr id="0" name=""/>
        <dsp:cNvSpPr/>
      </dsp:nvSpPr>
      <dsp:spPr>
        <a:xfrm>
          <a:off x="1823442" y="3303531"/>
          <a:ext cx="1268015" cy="1268015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-8743131"/>
                <a:satOff val="-522"/>
                <a:lumOff val="6470"/>
                <a:alphaOff val="0"/>
                <a:tint val="58000"/>
                <a:satMod val="300000"/>
              </a:schemeClr>
            </a:gs>
            <a:gs pos="100000">
              <a:schemeClr val="accent3">
                <a:alpha val="50000"/>
                <a:hueOff val="-8743131"/>
                <a:satOff val="-522"/>
                <a:lumOff val="647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可以</a:t>
          </a:r>
          <a:br>
            <a:rPr lang="en-US" altLang="zh-CN" sz="2100" kern="1200" dirty="0"/>
          </a:br>
          <a:r>
            <a:rPr lang="zh-CN" altLang="en-US" sz="2100" kern="1200" dirty="0"/>
            <a:t>联盟</a:t>
          </a:r>
          <a:endParaRPr lang="en-US" sz="2100" kern="1200" dirty="0"/>
        </a:p>
      </dsp:txBody>
      <dsp:txXfrm>
        <a:off x="2009138" y="3489227"/>
        <a:ext cx="896623" cy="896623"/>
      </dsp:txXfrm>
    </dsp:sp>
    <dsp:sp modelId="{AA861D9A-6279-4C0C-950A-FC9439F6D382}">
      <dsp:nvSpPr>
        <dsp:cNvPr id="0" name=""/>
        <dsp:cNvSpPr/>
      </dsp:nvSpPr>
      <dsp:spPr>
        <a:xfrm>
          <a:off x="171902" y="1651992"/>
          <a:ext cx="1268015" cy="1268015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-11657509"/>
                <a:satOff val="-696"/>
                <a:lumOff val="8627"/>
                <a:alphaOff val="0"/>
                <a:tint val="58000"/>
                <a:satMod val="300000"/>
              </a:schemeClr>
            </a:gs>
            <a:gs pos="100000">
              <a:schemeClr val="accent3">
                <a:alpha val="50000"/>
                <a:hueOff val="-11657509"/>
                <a:satOff val="-696"/>
                <a:lumOff val="8627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多供应</a:t>
          </a:r>
          <a:br>
            <a:rPr lang="en-US" altLang="zh-CN" sz="2100" kern="1200" dirty="0"/>
          </a:br>
          <a:r>
            <a:rPr lang="zh-CN" altLang="en-US" sz="2100" kern="1200" dirty="0"/>
            <a:t>多服务</a:t>
          </a:r>
          <a:endParaRPr lang="en-US" sz="2100" kern="1200" dirty="0"/>
        </a:p>
      </dsp:txBody>
      <dsp:txXfrm>
        <a:off x="357598" y="1837688"/>
        <a:ext cx="896623" cy="896623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84A60-C885-4D96-9A0E-374EC570525F}">
      <dsp:nvSpPr>
        <dsp:cNvPr id="0" name=""/>
        <dsp:cNvSpPr/>
      </dsp:nvSpPr>
      <dsp:spPr>
        <a:xfrm>
          <a:off x="2377894" y="1847535"/>
          <a:ext cx="2216020" cy="416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812"/>
              </a:lnTo>
              <a:lnTo>
                <a:pt x="2216020" y="283812"/>
              </a:lnTo>
              <a:lnTo>
                <a:pt x="221602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B7230B-7AEC-4F76-87EF-6B11526068A2}">
      <dsp:nvSpPr>
        <dsp:cNvPr id="0" name=""/>
        <dsp:cNvSpPr/>
      </dsp:nvSpPr>
      <dsp:spPr>
        <a:xfrm>
          <a:off x="2377894" y="1847535"/>
          <a:ext cx="1131705" cy="416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812"/>
              </a:lnTo>
              <a:lnTo>
                <a:pt x="1131705" y="283812"/>
              </a:lnTo>
              <a:lnTo>
                <a:pt x="1131705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7E421-26A4-4F22-AEF8-8366E43ACBCB}">
      <dsp:nvSpPr>
        <dsp:cNvPr id="0" name=""/>
        <dsp:cNvSpPr/>
      </dsp:nvSpPr>
      <dsp:spPr>
        <a:xfrm>
          <a:off x="1852566" y="1847535"/>
          <a:ext cx="525328" cy="416471"/>
        </a:xfrm>
        <a:custGeom>
          <a:avLst/>
          <a:gdLst/>
          <a:ahLst/>
          <a:cxnLst/>
          <a:rect l="0" t="0" r="0" b="0"/>
          <a:pathLst>
            <a:path>
              <a:moveTo>
                <a:pt x="525328" y="0"/>
              </a:moveTo>
              <a:lnTo>
                <a:pt x="525328" y="283812"/>
              </a:lnTo>
              <a:lnTo>
                <a:pt x="0" y="283812"/>
              </a:lnTo>
              <a:lnTo>
                <a:pt x="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80C0F-396F-4F0C-97B8-92CD656BF550}">
      <dsp:nvSpPr>
        <dsp:cNvPr id="0" name=""/>
        <dsp:cNvSpPr/>
      </dsp:nvSpPr>
      <dsp:spPr>
        <a:xfrm>
          <a:off x="401933" y="1847535"/>
          <a:ext cx="1975961" cy="416471"/>
        </a:xfrm>
        <a:custGeom>
          <a:avLst/>
          <a:gdLst/>
          <a:ahLst/>
          <a:cxnLst/>
          <a:rect l="0" t="0" r="0" b="0"/>
          <a:pathLst>
            <a:path>
              <a:moveTo>
                <a:pt x="1975961" y="0"/>
              </a:moveTo>
              <a:lnTo>
                <a:pt x="1975961" y="283812"/>
              </a:lnTo>
              <a:lnTo>
                <a:pt x="0" y="283812"/>
              </a:lnTo>
              <a:lnTo>
                <a:pt x="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82FC5-65DF-40C0-8565-348E2465582E}">
      <dsp:nvSpPr>
        <dsp:cNvPr id="0" name=""/>
        <dsp:cNvSpPr/>
      </dsp:nvSpPr>
      <dsp:spPr>
        <a:xfrm>
          <a:off x="1661898" y="938219"/>
          <a:ext cx="1431992" cy="909315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1564C4-8BFB-423B-B016-EDDD6DAB16A6}">
      <dsp:nvSpPr>
        <dsp:cNvPr id="0" name=""/>
        <dsp:cNvSpPr/>
      </dsp:nvSpPr>
      <dsp:spPr>
        <a:xfrm>
          <a:off x="1821008" y="1089374"/>
          <a:ext cx="1431992" cy="9093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平台管理</a:t>
          </a:r>
          <a:endParaRPr lang="en-US" sz="2200" kern="1200" dirty="0"/>
        </a:p>
      </dsp:txBody>
      <dsp:txXfrm>
        <a:off x="1847641" y="1116007"/>
        <a:ext cx="1378726" cy="856049"/>
      </dsp:txXfrm>
    </dsp:sp>
    <dsp:sp modelId="{89D2E633-A732-46A6-8F91-DB04B818BCCD}">
      <dsp:nvSpPr>
        <dsp:cNvPr id="0" name=""/>
        <dsp:cNvSpPr/>
      </dsp:nvSpPr>
      <dsp:spPr>
        <a:xfrm>
          <a:off x="2056" y="2264006"/>
          <a:ext cx="799753" cy="12186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C7C413-42D8-448B-9DEB-C41145382111}">
      <dsp:nvSpPr>
        <dsp:cNvPr id="0" name=""/>
        <dsp:cNvSpPr/>
      </dsp:nvSpPr>
      <dsp:spPr>
        <a:xfrm>
          <a:off x="161167" y="2415161"/>
          <a:ext cx="799753" cy="12186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消费者</a:t>
          </a:r>
          <a:endParaRPr lang="en-US" sz="2200" kern="1200" dirty="0"/>
        </a:p>
      </dsp:txBody>
      <dsp:txXfrm>
        <a:off x="184591" y="2438585"/>
        <a:ext cx="752905" cy="1171770"/>
      </dsp:txXfrm>
    </dsp:sp>
    <dsp:sp modelId="{72BD7B4D-8848-40C8-94ED-7AAEA2B2591B}">
      <dsp:nvSpPr>
        <dsp:cNvPr id="0" name=""/>
        <dsp:cNvSpPr/>
      </dsp:nvSpPr>
      <dsp:spPr>
        <a:xfrm>
          <a:off x="1120030" y="2264006"/>
          <a:ext cx="1465071" cy="11864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B9B0B30-E8CB-4254-90A8-CC34EA5507C1}">
      <dsp:nvSpPr>
        <dsp:cNvPr id="0" name=""/>
        <dsp:cNvSpPr/>
      </dsp:nvSpPr>
      <dsp:spPr>
        <a:xfrm>
          <a:off x="1279141" y="2415161"/>
          <a:ext cx="1465071" cy="11864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驿站</a:t>
          </a:r>
          <a:endParaRPr lang="en-US" sz="2200" kern="1200" dirty="0"/>
        </a:p>
      </dsp:txBody>
      <dsp:txXfrm>
        <a:off x="1313890" y="2449910"/>
        <a:ext cx="1395573" cy="1116931"/>
      </dsp:txXfrm>
    </dsp:sp>
    <dsp:sp modelId="{D80E84E7-1DD0-4CFE-81BA-CADFDD962330}">
      <dsp:nvSpPr>
        <dsp:cNvPr id="0" name=""/>
        <dsp:cNvSpPr/>
      </dsp:nvSpPr>
      <dsp:spPr>
        <a:xfrm>
          <a:off x="2903323" y="2264006"/>
          <a:ext cx="1212554" cy="753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501DCD4-F5D6-4D38-BC99-C31014F86E6B}">
      <dsp:nvSpPr>
        <dsp:cNvPr id="0" name=""/>
        <dsp:cNvSpPr/>
      </dsp:nvSpPr>
      <dsp:spPr>
        <a:xfrm>
          <a:off x="3062433" y="2415161"/>
          <a:ext cx="1212554" cy="753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供应部</a:t>
          </a:r>
          <a:endParaRPr lang="en-US" sz="2200" kern="1200" dirty="0"/>
        </a:p>
      </dsp:txBody>
      <dsp:txXfrm>
        <a:off x="3084512" y="2437240"/>
        <a:ext cx="1168396" cy="709691"/>
      </dsp:txXfrm>
    </dsp:sp>
    <dsp:sp modelId="{370A5207-41AB-4AB0-8725-67D0C4CBEB11}">
      <dsp:nvSpPr>
        <dsp:cNvPr id="0" name=""/>
        <dsp:cNvSpPr/>
      </dsp:nvSpPr>
      <dsp:spPr>
        <a:xfrm>
          <a:off x="4434097" y="2264006"/>
          <a:ext cx="319635" cy="753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6BD8F0-3904-4CEA-83D8-4A2ABB5C83D3}">
      <dsp:nvSpPr>
        <dsp:cNvPr id="0" name=""/>
        <dsp:cNvSpPr/>
      </dsp:nvSpPr>
      <dsp:spPr>
        <a:xfrm>
          <a:off x="4593208" y="2415161"/>
          <a:ext cx="319635" cy="753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4602570" y="2424523"/>
        <a:ext cx="300911" cy="735125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84A60-C885-4D96-9A0E-374EC570525F}">
      <dsp:nvSpPr>
        <dsp:cNvPr id="0" name=""/>
        <dsp:cNvSpPr/>
      </dsp:nvSpPr>
      <dsp:spPr>
        <a:xfrm>
          <a:off x="2377894" y="1847535"/>
          <a:ext cx="2216020" cy="416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812"/>
              </a:lnTo>
              <a:lnTo>
                <a:pt x="2216020" y="283812"/>
              </a:lnTo>
              <a:lnTo>
                <a:pt x="221602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B7230B-7AEC-4F76-87EF-6B11526068A2}">
      <dsp:nvSpPr>
        <dsp:cNvPr id="0" name=""/>
        <dsp:cNvSpPr/>
      </dsp:nvSpPr>
      <dsp:spPr>
        <a:xfrm>
          <a:off x="2377894" y="1847535"/>
          <a:ext cx="1131705" cy="416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812"/>
              </a:lnTo>
              <a:lnTo>
                <a:pt x="1131705" y="283812"/>
              </a:lnTo>
              <a:lnTo>
                <a:pt x="1131705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7E421-26A4-4F22-AEF8-8366E43ACBCB}">
      <dsp:nvSpPr>
        <dsp:cNvPr id="0" name=""/>
        <dsp:cNvSpPr/>
      </dsp:nvSpPr>
      <dsp:spPr>
        <a:xfrm>
          <a:off x="1852566" y="1847535"/>
          <a:ext cx="525328" cy="416471"/>
        </a:xfrm>
        <a:custGeom>
          <a:avLst/>
          <a:gdLst/>
          <a:ahLst/>
          <a:cxnLst/>
          <a:rect l="0" t="0" r="0" b="0"/>
          <a:pathLst>
            <a:path>
              <a:moveTo>
                <a:pt x="525328" y="0"/>
              </a:moveTo>
              <a:lnTo>
                <a:pt x="525328" y="283812"/>
              </a:lnTo>
              <a:lnTo>
                <a:pt x="0" y="283812"/>
              </a:lnTo>
              <a:lnTo>
                <a:pt x="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80C0F-396F-4F0C-97B8-92CD656BF550}">
      <dsp:nvSpPr>
        <dsp:cNvPr id="0" name=""/>
        <dsp:cNvSpPr/>
      </dsp:nvSpPr>
      <dsp:spPr>
        <a:xfrm>
          <a:off x="401933" y="1847535"/>
          <a:ext cx="1975961" cy="416471"/>
        </a:xfrm>
        <a:custGeom>
          <a:avLst/>
          <a:gdLst/>
          <a:ahLst/>
          <a:cxnLst/>
          <a:rect l="0" t="0" r="0" b="0"/>
          <a:pathLst>
            <a:path>
              <a:moveTo>
                <a:pt x="1975961" y="0"/>
              </a:moveTo>
              <a:lnTo>
                <a:pt x="1975961" y="283812"/>
              </a:lnTo>
              <a:lnTo>
                <a:pt x="0" y="283812"/>
              </a:lnTo>
              <a:lnTo>
                <a:pt x="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82FC5-65DF-40C0-8565-348E2465582E}">
      <dsp:nvSpPr>
        <dsp:cNvPr id="0" name=""/>
        <dsp:cNvSpPr/>
      </dsp:nvSpPr>
      <dsp:spPr>
        <a:xfrm>
          <a:off x="1661898" y="938219"/>
          <a:ext cx="1431992" cy="909315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1564C4-8BFB-423B-B016-EDDD6DAB16A6}">
      <dsp:nvSpPr>
        <dsp:cNvPr id="0" name=""/>
        <dsp:cNvSpPr/>
      </dsp:nvSpPr>
      <dsp:spPr>
        <a:xfrm>
          <a:off x="1821008" y="1089374"/>
          <a:ext cx="1431992" cy="9093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平台管理</a:t>
          </a:r>
          <a:endParaRPr lang="en-US" sz="2000" kern="1200" dirty="0"/>
        </a:p>
      </dsp:txBody>
      <dsp:txXfrm>
        <a:off x="1847641" y="1116007"/>
        <a:ext cx="1378726" cy="856049"/>
      </dsp:txXfrm>
    </dsp:sp>
    <dsp:sp modelId="{89D2E633-A732-46A6-8F91-DB04B818BCCD}">
      <dsp:nvSpPr>
        <dsp:cNvPr id="0" name=""/>
        <dsp:cNvSpPr/>
      </dsp:nvSpPr>
      <dsp:spPr>
        <a:xfrm>
          <a:off x="2056" y="2264006"/>
          <a:ext cx="799753" cy="12186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C7C413-42D8-448B-9DEB-C41145382111}">
      <dsp:nvSpPr>
        <dsp:cNvPr id="0" name=""/>
        <dsp:cNvSpPr/>
      </dsp:nvSpPr>
      <dsp:spPr>
        <a:xfrm>
          <a:off x="161167" y="2415161"/>
          <a:ext cx="799753" cy="12186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消费者</a:t>
          </a:r>
          <a:endParaRPr lang="en-US" sz="2000" kern="1200" dirty="0"/>
        </a:p>
      </dsp:txBody>
      <dsp:txXfrm>
        <a:off x="184591" y="2438585"/>
        <a:ext cx="752905" cy="1171770"/>
      </dsp:txXfrm>
    </dsp:sp>
    <dsp:sp modelId="{72BD7B4D-8848-40C8-94ED-7AAEA2B2591B}">
      <dsp:nvSpPr>
        <dsp:cNvPr id="0" name=""/>
        <dsp:cNvSpPr/>
      </dsp:nvSpPr>
      <dsp:spPr>
        <a:xfrm>
          <a:off x="1120030" y="2264006"/>
          <a:ext cx="1465071" cy="11864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B9B0B30-E8CB-4254-90A8-CC34EA5507C1}">
      <dsp:nvSpPr>
        <dsp:cNvPr id="0" name=""/>
        <dsp:cNvSpPr/>
      </dsp:nvSpPr>
      <dsp:spPr>
        <a:xfrm>
          <a:off x="1279141" y="2415161"/>
          <a:ext cx="1465071" cy="11864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驿站</a:t>
          </a:r>
          <a:endParaRPr lang="en-US" sz="2000" kern="1200" dirty="0"/>
        </a:p>
      </dsp:txBody>
      <dsp:txXfrm>
        <a:off x="1313890" y="2449910"/>
        <a:ext cx="1395573" cy="1116931"/>
      </dsp:txXfrm>
    </dsp:sp>
    <dsp:sp modelId="{D80E84E7-1DD0-4CFE-81BA-CADFDD962330}">
      <dsp:nvSpPr>
        <dsp:cNvPr id="0" name=""/>
        <dsp:cNvSpPr/>
      </dsp:nvSpPr>
      <dsp:spPr>
        <a:xfrm>
          <a:off x="2903323" y="2264006"/>
          <a:ext cx="1212554" cy="753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501DCD4-F5D6-4D38-BC99-C31014F86E6B}">
      <dsp:nvSpPr>
        <dsp:cNvPr id="0" name=""/>
        <dsp:cNvSpPr/>
      </dsp:nvSpPr>
      <dsp:spPr>
        <a:xfrm>
          <a:off x="3062433" y="2415161"/>
          <a:ext cx="1212554" cy="753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家政公司</a:t>
          </a:r>
          <a:endParaRPr lang="en-US" sz="2000" kern="1200" dirty="0"/>
        </a:p>
      </dsp:txBody>
      <dsp:txXfrm>
        <a:off x="3084512" y="2437240"/>
        <a:ext cx="1168396" cy="709691"/>
      </dsp:txXfrm>
    </dsp:sp>
    <dsp:sp modelId="{370A5207-41AB-4AB0-8725-67D0C4CBEB11}">
      <dsp:nvSpPr>
        <dsp:cNvPr id="0" name=""/>
        <dsp:cNvSpPr/>
      </dsp:nvSpPr>
      <dsp:spPr>
        <a:xfrm>
          <a:off x="4434097" y="2264006"/>
          <a:ext cx="319635" cy="753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6BD8F0-3904-4CEA-83D8-4A2ABB5C83D3}">
      <dsp:nvSpPr>
        <dsp:cNvPr id="0" name=""/>
        <dsp:cNvSpPr/>
      </dsp:nvSpPr>
      <dsp:spPr>
        <a:xfrm>
          <a:off x="4593208" y="2415161"/>
          <a:ext cx="319635" cy="753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4602570" y="2424523"/>
        <a:ext cx="300911" cy="735125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60D349-6B68-48F9-9B4B-0629EC72915A}">
      <dsp:nvSpPr>
        <dsp:cNvPr id="0" name=""/>
        <dsp:cNvSpPr/>
      </dsp:nvSpPr>
      <dsp:spPr>
        <a:xfrm>
          <a:off x="1603587" y="819815"/>
          <a:ext cx="1707724" cy="12927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供应链服务器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41451" y="857679"/>
        <a:ext cx="1631996" cy="1217041"/>
      </dsp:txXfrm>
    </dsp:sp>
    <dsp:sp modelId="{DAB55A9A-5C0E-4164-B7EB-6DF0B73A5C51}">
      <dsp:nvSpPr>
        <dsp:cNvPr id="0" name=""/>
        <dsp:cNvSpPr/>
      </dsp:nvSpPr>
      <dsp:spPr>
        <a:xfrm>
          <a:off x="648323" y="2112585"/>
          <a:ext cx="1809126" cy="346828"/>
        </a:xfrm>
        <a:custGeom>
          <a:avLst/>
          <a:gdLst/>
          <a:ahLst/>
          <a:cxnLst/>
          <a:rect l="0" t="0" r="0" b="0"/>
          <a:pathLst>
            <a:path>
              <a:moveTo>
                <a:pt x="1809126" y="0"/>
              </a:moveTo>
              <a:lnTo>
                <a:pt x="1809126" y="173414"/>
              </a:lnTo>
              <a:lnTo>
                <a:pt x="0" y="173414"/>
              </a:lnTo>
              <a:lnTo>
                <a:pt x="0" y="346828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755FAC-A538-4A3F-B492-2B71B36E6215}">
      <dsp:nvSpPr>
        <dsp:cNvPr id="0" name=""/>
        <dsp:cNvSpPr/>
      </dsp:nvSpPr>
      <dsp:spPr>
        <a:xfrm>
          <a:off x="83241" y="2459414"/>
          <a:ext cx="1130163" cy="74698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5119" y="2481292"/>
        <a:ext cx="1086407" cy="703226"/>
      </dsp:txXfrm>
    </dsp:sp>
    <dsp:sp modelId="{9FDFD3EC-E4C7-40F7-AE1A-01934851507C}">
      <dsp:nvSpPr>
        <dsp:cNvPr id="0" name=""/>
        <dsp:cNvSpPr/>
      </dsp:nvSpPr>
      <dsp:spPr>
        <a:xfrm>
          <a:off x="2411730" y="2112585"/>
          <a:ext cx="91440" cy="3468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6828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841B2B-4149-4EA1-AF33-FE079134CCFC}">
      <dsp:nvSpPr>
        <dsp:cNvPr id="0" name=""/>
        <dsp:cNvSpPr/>
      </dsp:nvSpPr>
      <dsp:spPr>
        <a:xfrm>
          <a:off x="1603587" y="2459414"/>
          <a:ext cx="1707724" cy="12927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41451" y="2497278"/>
        <a:ext cx="1631996" cy="1217041"/>
      </dsp:txXfrm>
    </dsp:sp>
    <dsp:sp modelId="{AE432A9D-CD95-4BEC-9CAD-C1EE05124CEE}">
      <dsp:nvSpPr>
        <dsp:cNvPr id="0" name=""/>
        <dsp:cNvSpPr/>
      </dsp:nvSpPr>
      <dsp:spPr>
        <a:xfrm>
          <a:off x="2457450" y="2112585"/>
          <a:ext cx="1809126" cy="3468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414"/>
              </a:lnTo>
              <a:lnTo>
                <a:pt x="1809126" y="173414"/>
              </a:lnTo>
              <a:lnTo>
                <a:pt x="1809126" y="346828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7DE873-8D0A-48E7-AB85-619FC82B9099}">
      <dsp:nvSpPr>
        <dsp:cNvPr id="0" name=""/>
        <dsp:cNvSpPr/>
      </dsp:nvSpPr>
      <dsp:spPr>
        <a:xfrm>
          <a:off x="3701494" y="2459414"/>
          <a:ext cx="1130163" cy="74698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23372" y="2481292"/>
        <a:ext cx="1086407" cy="703226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48604-E5AC-4A2C-B6DD-635153620CE3}">
      <dsp:nvSpPr>
        <dsp:cNvPr id="0" name=""/>
        <dsp:cNvSpPr/>
      </dsp:nvSpPr>
      <dsp:spPr>
        <a:xfrm>
          <a:off x="1651002" y="858521"/>
          <a:ext cx="1612894" cy="13230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供应链服务器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89752" y="897271"/>
        <a:ext cx="1535394" cy="1245532"/>
      </dsp:txXfrm>
    </dsp:sp>
    <dsp:sp modelId="{11978599-3B40-43F4-A675-E56C9548AE81}">
      <dsp:nvSpPr>
        <dsp:cNvPr id="0" name=""/>
        <dsp:cNvSpPr/>
      </dsp:nvSpPr>
      <dsp:spPr>
        <a:xfrm>
          <a:off x="685398" y="2181553"/>
          <a:ext cx="1772051" cy="363497"/>
        </a:xfrm>
        <a:custGeom>
          <a:avLst/>
          <a:gdLst/>
          <a:ahLst/>
          <a:cxnLst/>
          <a:rect l="0" t="0" r="0" b="0"/>
          <a:pathLst>
            <a:path>
              <a:moveTo>
                <a:pt x="1772051" y="0"/>
              </a:moveTo>
              <a:lnTo>
                <a:pt x="1772051" y="181748"/>
              </a:lnTo>
              <a:lnTo>
                <a:pt x="0" y="181748"/>
              </a:lnTo>
              <a:lnTo>
                <a:pt x="0" y="363497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2FE850-3EA8-4068-9434-72409E145C1D}">
      <dsp:nvSpPr>
        <dsp:cNvPr id="0" name=""/>
        <dsp:cNvSpPr/>
      </dsp:nvSpPr>
      <dsp:spPr>
        <a:xfrm>
          <a:off x="3839" y="2545051"/>
          <a:ext cx="1363116" cy="11684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福建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8061" y="2579273"/>
        <a:ext cx="1294672" cy="1099983"/>
      </dsp:txXfrm>
    </dsp:sp>
    <dsp:sp modelId="{067778A0-147F-49AF-B45E-B3386ADFDE2B}">
      <dsp:nvSpPr>
        <dsp:cNvPr id="0" name=""/>
        <dsp:cNvSpPr/>
      </dsp:nvSpPr>
      <dsp:spPr>
        <a:xfrm>
          <a:off x="2411730" y="2181553"/>
          <a:ext cx="91440" cy="3634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3497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2D2D82-A708-4303-9197-6B0C7753873F}">
      <dsp:nvSpPr>
        <dsp:cNvPr id="0" name=""/>
        <dsp:cNvSpPr/>
      </dsp:nvSpPr>
      <dsp:spPr>
        <a:xfrm>
          <a:off x="1775891" y="2545051"/>
          <a:ext cx="1363116" cy="11684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江西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10113" y="2579273"/>
        <a:ext cx="1294672" cy="1099983"/>
      </dsp:txXfrm>
    </dsp:sp>
    <dsp:sp modelId="{922CA68A-AC04-49FD-8E9A-7120B7E7B550}">
      <dsp:nvSpPr>
        <dsp:cNvPr id="0" name=""/>
        <dsp:cNvSpPr/>
      </dsp:nvSpPr>
      <dsp:spPr>
        <a:xfrm>
          <a:off x="2457450" y="2181553"/>
          <a:ext cx="1772051" cy="3634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748"/>
              </a:lnTo>
              <a:lnTo>
                <a:pt x="1772051" y="181748"/>
              </a:lnTo>
              <a:lnTo>
                <a:pt x="1772051" y="363497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07BDAB-9B21-4E59-A2B1-0EB20E768719}">
      <dsp:nvSpPr>
        <dsp:cNvPr id="0" name=""/>
        <dsp:cNvSpPr/>
      </dsp:nvSpPr>
      <dsp:spPr>
        <a:xfrm>
          <a:off x="3547943" y="2545051"/>
          <a:ext cx="1363116" cy="11684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</a:p>
      </dsp:txBody>
      <dsp:txXfrm>
        <a:off x="3582165" y="2579273"/>
        <a:ext cx="1294672" cy="1099983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48604-E5AC-4A2C-B6DD-635153620CE3}">
      <dsp:nvSpPr>
        <dsp:cNvPr id="0" name=""/>
        <dsp:cNvSpPr/>
      </dsp:nvSpPr>
      <dsp:spPr>
        <a:xfrm>
          <a:off x="1651002" y="858521"/>
          <a:ext cx="1612894" cy="13230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供应链服务器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89752" y="897271"/>
        <a:ext cx="1535394" cy="1245532"/>
      </dsp:txXfrm>
    </dsp:sp>
    <dsp:sp modelId="{11978599-3B40-43F4-A675-E56C9548AE81}">
      <dsp:nvSpPr>
        <dsp:cNvPr id="0" name=""/>
        <dsp:cNvSpPr/>
      </dsp:nvSpPr>
      <dsp:spPr>
        <a:xfrm>
          <a:off x="685398" y="2181553"/>
          <a:ext cx="1772051" cy="363497"/>
        </a:xfrm>
        <a:custGeom>
          <a:avLst/>
          <a:gdLst/>
          <a:ahLst/>
          <a:cxnLst/>
          <a:rect l="0" t="0" r="0" b="0"/>
          <a:pathLst>
            <a:path>
              <a:moveTo>
                <a:pt x="1772051" y="0"/>
              </a:moveTo>
              <a:lnTo>
                <a:pt x="1772051" y="181748"/>
              </a:lnTo>
              <a:lnTo>
                <a:pt x="0" y="181748"/>
              </a:lnTo>
              <a:lnTo>
                <a:pt x="0" y="363497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2FE850-3EA8-4068-9434-72409E145C1D}">
      <dsp:nvSpPr>
        <dsp:cNvPr id="0" name=""/>
        <dsp:cNvSpPr/>
      </dsp:nvSpPr>
      <dsp:spPr>
        <a:xfrm>
          <a:off x="3839" y="2545051"/>
          <a:ext cx="1363116" cy="11684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华东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8061" y="2579273"/>
        <a:ext cx="1294672" cy="1099983"/>
      </dsp:txXfrm>
    </dsp:sp>
    <dsp:sp modelId="{067778A0-147F-49AF-B45E-B3386ADFDE2B}">
      <dsp:nvSpPr>
        <dsp:cNvPr id="0" name=""/>
        <dsp:cNvSpPr/>
      </dsp:nvSpPr>
      <dsp:spPr>
        <a:xfrm>
          <a:off x="2411730" y="2181553"/>
          <a:ext cx="91440" cy="3634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3497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2D2D82-A708-4303-9197-6B0C7753873F}">
      <dsp:nvSpPr>
        <dsp:cNvPr id="0" name=""/>
        <dsp:cNvSpPr/>
      </dsp:nvSpPr>
      <dsp:spPr>
        <a:xfrm>
          <a:off x="1775891" y="2545051"/>
          <a:ext cx="1363116" cy="11684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华北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10113" y="2579273"/>
        <a:ext cx="1294672" cy="1099983"/>
      </dsp:txXfrm>
    </dsp:sp>
    <dsp:sp modelId="{922CA68A-AC04-49FD-8E9A-7120B7E7B550}">
      <dsp:nvSpPr>
        <dsp:cNvPr id="0" name=""/>
        <dsp:cNvSpPr/>
      </dsp:nvSpPr>
      <dsp:spPr>
        <a:xfrm>
          <a:off x="2457450" y="2181553"/>
          <a:ext cx="1772051" cy="3634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748"/>
              </a:lnTo>
              <a:lnTo>
                <a:pt x="1772051" y="181748"/>
              </a:lnTo>
              <a:lnTo>
                <a:pt x="1772051" y="363497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07BDAB-9B21-4E59-A2B1-0EB20E768719}">
      <dsp:nvSpPr>
        <dsp:cNvPr id="0" name=""/>
        <dsp:cNvSpPr/>
      </dsp:nvSpPr>
      <dsp:spPr>
        <a:xfrm>
          <a:off x="3547943" y="2545051"/>
          <a:ext cx="1363116" cy="11684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</a:p>
      </dsp:txBody>
      <dsp:txXfrm>
        <a:off x="3582165" y="2579273"/>
        <a:ext cx="1294672" cy="1099983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1B8190-FD5C-4C3F-B672-821ED0646517}">
      <dsp:nvSpPr>
        <dsp:cNvPr id="0" name=""/>
        <dsp:cNvSpPr/>
      </dsp:nvSpPr>
      <dsp:spPr>
        <a:xfrm>
          <a:off x="1094605" y="1191563"/>
          <a:ext cx="2050786" cy="13678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zh-CN" altLang="en-US" sz="1400" kern="1200" dirty="0"/>
            <a:t>总架构师兼高级研发工程师</a:t>
          </a:r>
          <a:endParaRPr lang="en-US" sz="1400" kern="1200" dirty="0"/>
        </a:p>
      </dsp:txBody>
      <dsp:txXfrm>
        <a:off x="1422731" y="1191563"/>
        <a:ext cx="1722660" cy="1367874"/>
      </dsp:txXfrm>
    </dsp:sp>
    <dsp:sp modelId="{13EA23E5-C967-48A8-B3B2-4B8343BA879D}">
      <dsp:nvSpPr>
        <dsp:cNvPr id="0" name=""/>
        <dsp:cNvSpPr/>
      </dsp:nvSpPr>
      <dsp:spPr>
        <a:xfrm>
          <a:off x="1094605" y="2559438"/>
          <a:ext cx="2050786" cy="13678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zh-CN" altLang="en-US" sz="1400" kern="1200" dirty="0"/>
            <a:t>架构设计、框架研发、数据设计、应用开发、硬件研发</a:t>
          </a:r>
          <a:endParaRPr lang="en-US" sz="1400" kern="1200" dirty="0"/>
        </a:p>
      </dsp:txBody>
      <dsp:txXfrm>
        <a:off x="1422731" y="2559438"/>
        <a:ext cx="1722660" cy="1367874"/>
      </dsp:txXfrm>
    </dsp:sp>
    <dsp:sp modelId="{E777E2E7-169C-4528-ABF7-4B2CE048C63E}">
      <dsp:nvSpPr>
        <dsp:cNvPr id="0" name=""/>
        <dsp:cNvSpPr/>
      </dsp:nvSpPr>
      <dsp:spPr>
        <a:xfrm>
          <a:off x="852" y="644687"/>
          <a:ext cx="1367190" cy="136719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黄田</a:t>
          </a:r>
          <a:endParaRPr lang="en-US" sz="2500" kern="1200" dirty="0"/>
        </a:p>
      </dsp:txBody>
      <dsp:txXfrm>
        <a:off x="201072" y="844907"/>
        <a:ext cx="966750" cy="966750"/>
      </dsp:txXfrm>
    </dsp:sp>
    <dsp:sp modelId="{36D08D42-4E8E-4F2C-9D8A-AFEA08E51103}">
      <dsp:nvSpPr>
        <dsp:cNvPr id="0" name=""/>
        <dsp:cNvSpPr/>
      </dsp:nvSpPr>
      <dsp:spPr>
        <a:xfrm>
          <a:off x="4512583" y="1191563"/>
          <a:ext cx="2050786" cy="13678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zh-CN" altLang="en-US" sz="1400" kern="1200" dirty="0"/>
            <a:t>研发工程师兼运维工程师</a:t>
          </a:r>
          <a:endParaRPr lang="en-US" sz="1400" kern="1200" dirty="0"/>
        </a:p>
      </dsp:txBody>
      <dsp:txXfrm>
        <a:off x="4840708" y="1191563"/>
        <a:ext cx="1722660" cy="1367874"/>
      </dsp:txXfrm>
    </dsp:sp>
    <dsp:sp modelId="{1BA28B11-29C1-4879-B359-24B9A78BD749}">
      <dsp:nvSpPr>
        <dsp:cNvPr id="0" name=""/>
        <dsp:cNvSpPr/>
      </dsp:nvSpPr>
      <dsp:spPr>
        <a:xfrm>
          <a:off x="4512583" y="2559438"/>
          <a:ext cx="2050786" cy="13678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zh-CN" altLang="en-US" sz="1400" kern="1200" dirty="0"/>
            <a:t>应用开发、项目测试、数据工程、平台运维</a:t>
          </a:r>
          <a:endParaRPr lang="en-US" sz="1400" kern="1200" dirty="0"/>
        </a:p>
      </dsp:txBody>
      <dsp:txXfrm>
        <a:off x="4840708" y="2559438"/>
        <a:ext cx="1722660" cy="1367874"/>
      </dsp:txXfrm>
    </dsp:sp>
    <dsp:sp modelId="{D67691DE-C771-467F-B57B-A1232FC00E7E}">
      <dsp:nvSpPr>
        <dsp:cNvPr id="0" name=""/>
        <dsp:cNvSpPr/>
      </dsp:nvSpPr>
      <dsp:spPr>
        <a:xfrm>
          <a:off x="3418830" y="644687"/>
          <a:ext cx="1367190" cy="136719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余凯</a:t>
          </a:r>
          <a:endParaRPr lang="en-US" sz="2500" kern="1200" dirty="0"/>
        </a:p>
      </dsp:txBody>
      <dsp:txXfrm>
        <a:off x="3619050" y="844907"/>
        <a:ext cx="966750" cy="966750"/>
      </dsp:txXfrm>
    </dsp:sp>
    <dsp:sp modelId="{5C8A2CDD-44D5-4199-9202-6CAB2FE71A63}">
      <dsp:nvSpPr>
        <dsp:cNvPr id="0" name=""/>
        <dsp:cNvSpPr/>
      </dsp:nvSpPr>
      <dsp:spPr>
        <a:xfrm>
          <a:off x="7930560" y="1191563"/>
          <a:ext cx="2050786" cy="13678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信息化专员</a:t>
          </a:r>
          <a:endParaRPr lang="en-US" sz="1400" kern="1200" dirty="0"/>
        </a:p>
      </dsp:txBody>
      <dsp:txXfrm>
        <a:off x="8258686" y="1191563"/>
        <a:ext cx="1722660" cy="1367874"/>
      </dsp:txXfrm>
    </dsp:sp>
    <dsp:sp modelId="{EFEDFD4A-FB37-4866-809A-7F439FEA91E2}">
      <dsp:nvSpPr>
        <dsp:cNvPr id="0" name=""/>
        <dsp:cNvSpPr/>
      </dsp:nvSpPr>
      <dsp:spPr>
        <a:xfrm>
          <a:off x="7930560" y="2559438"/>
          <a:ext cx="2050786" cy="13678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平台公众号运维、订阅号运维、项目实施、项目联络和技术服务</a:t>
          </a:r>
          <a:endParaRPr lang="en-US" sz="1400" kern="1200" dirty="0"/>
        </a:p>
      </dsp:txBody>
      <dsp:txXfrm>
        <a:off x="8258686" y="2559438"/>
        <a:ext cx="1722660" cy="1367874"/>
      </dsp:txXfrm>
    </dsp:sp>
    <dsp:sp modelId="{D4867228-5C15-44D6-8B62-5944F7D3397E}">
      <dsp:nvSpPr>
        <dsp:cNvPr id="0" name=""/>
        <dsp:cNvSpPr/>
      </dsp:nvSpPr>
      <dsp:spPr>
        <a:xfrm>
          <a:off x="6836807" y="644687"/>
          <a:ext cx="1367190" cy="136719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朱小兵</a:t>
          </a:r>
          <a:endParaRPr lang="en-US" sz="2500" kern="1200" dirty="0"/>
        </a:p>
      </dsp:txBody>
      <dsp:txXfrm>
        <a:off x="7037027" y="844907"/>
        <a:ext cx="966750" cy="9667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4F93A3-0AE1-400A-8A91-AA3BB6D6AB61}">
      <dsp:nvSpPr>
        <dsp:cNvPr id="0" name=""/>
        <dsp:cNvSpPr/>
      </dsp:nvSpPr>
      <dsp:spPr>
        <a:xfrm>
          <a:off x="244749" y="216781"/>
          <a:ext cx="1407612" cy="1407612"/>
        </a:xfrm>
        <a:prstGeom prst="blockArc">
          <a:avLst>
            <a:gd name="adj1" fmla="val 30941"/>
            <a:gd name="adj2" fmla="val 21569059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062736-539F-42B2-A288-A98671380955}">
      <dsp:nvSpPr>
        <dsp:cNvPr id="0" name=""/>
        <dsp:cNvSpPr/>
      </dsp:nvSpPr>
      <dsp:spPr>
        <a:xfrm>
          <a:off x="618410" y="590470"/>
          <a:ext cx="647858" cy="6478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云端</a:t>
          </a:r>
          <a:endParaRPr lang="en-US" sz="1600" kern="1200" dirty="0"/>
        </a:p>
      </dsp:txBody>
      <dsp:txXfrm>
        <a:off x="713287" y="685347"/>
        <a:ext cx="458104" cy="458104"/>
      </dsp:txXfrm>
    </dsp:sp>
    <dsp:sp modelId="{B3C947F4-0BE2-4F01-B754-279E1A760D66}">
      <dsp:nvSpPr>
        <dsp:cNvPr id="0" name=""/>
        <dsp:cNvSpPr/>
      </dsp:nvSpPr>
      <dsp:spPr>
        <a:xfrm>
          <a:off x="1403069" y="687649"/>
          <a:ext cx="453501" cy="4535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700" kern="1200" dirty="0"/>
            <a:t>客户端</a:t>
          </a:r>
          <a:endParaRPr lang="en-US" sz="700" kern="1200" dirty="0"/>
        </a:p>
      </dsp:txBody>
      <dsp:txXfrm>
        <a:off x="1469483" y="754063"/>
        <a:ext cx="320673" cy="3206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4F93A3-0AE1-400A-8A91-AA3BB6D6AB61}">
      <dsp:nvSpPr>
        <dsp:cNvPr id="0" name=""/>
        <dsp:cNvSpPr/>
      </dsp:nvSpPr>
      <dsp:spPr>
        <a:xfrm>
          <a:off x="244749" y="216781"/>
          <a:ext cx="1407612" cy="1407612"/>
        </a:xfrm>
        <a:prstGeom prst="blockArc">
          <a:avLst>
            <a:gd name="adj1" fmla="val 30941"/>
            <a:gd name="adj2" fmla="val 21569059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062736-539F-42B2-A288-A98671380955}">
      <dsp:nvSpPr>
        <dsp:cNvPr id="0" name=""/>
        <dsp:cNvSpPr/>
      </dsp:nvSpPr>
      <dsp:spPr>
        <a:xfrm>
          <a:off x="618410" y="590470"/>
          <a:ext cx="647858" cy="6478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云端</a:t>
          </a:r>
          <a:endParaRPr lang="en-US" sz="1600" kern="1200" dirty="0"/>
        </a:p>
      </dsp:txBody>
      <dsp:txXfrm>
        <a:off x="713287" y="685347"/>
        <a:ext cx="458104" cy="458104"/>
      </dsp:txXfrm>
    </dsp:sp>
    <dsp:sp modelId="{B3C947F4-0BE2-4F01-B754-279E1A760D66}">
      <dsp:nvSpPr>
        <dsp:cNvPr id="0" name=""/>
        <dsp:cNvSpPr/>
      </dsp:nvSpPr>
      <dsp:spPr>
        <a:xfrm>
          <a:off x="1403069" y="687649"/>
          <a:ext cx="453501" cy="4535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700" kern="1200" dirty="0"/>
            <a:t>客户端</a:t>
          </a:r>
          <a:endParaRPr lang="en-US" sz="700" kern="1200" dirty="0"/>
        </a:p>
      </dsp:txBody>
      <dsp:txXfrm>
        <a:off x="1469483" y="754063"/>
        <a:ext cx="320673" cy="32067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4F93A3-0AE1-400A-8A91-AA3BB6D6AB61}">
      <dsp:nvSpPr>
        <dsp:cNvPr id="0" name=""/>
        <dsp:cNvSpPr/>
      </dsp:nvSpPr>
      <dsp:spPr>
        <a:xfrm>
          <a:off x="244749" y="216781"/>
          <a:ext cx="1407612" cy="1407612"/>
        </a:xfrm>
        <a:prstGeom prst="blockArc">
          <a:avLst>
            <a:gd name="adj1" fmla="val 30941"/>
            <a:gd name="adj2" fmla="val 21569059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062736-539F-42B2-A288-A98671380955}">
      <dsp:nvSpPr>
        <dsp:cNvPr id="0" name=""/>
        <dsp:cNvSpPr/>
      </dsp:nvSpPr>
      <dsp:spPr>
        <a:xfrm>
          <a:off x="618410" y="590470"/>
          <a:ext cx="647858" cy="6478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云端</a:t>
          </a:r>
          <a:endParaRPr lang="en-US" sz="1600" kern="1200" dirty="0"/>
        </a:p>
      </dsp:txBody>
      <dsp:txXfrm>
        <a:off x="713287" y="685347"/>
        <a:ext cx="458104" cy="458104"/>
      </dsp:txXfrm>
    </dsp:sp>
    <dsp:sp modelId="{B3C947F4-0BE2-4F01-B754-279E1A760D66}">
      <dsp:nvSpPr>
        <dsp:cNvPr id="0" name=""/>
        <dsp:cNvSpPr/>
      </dsp:nvSpPr>
      <dsp:spPr>
        <a:xfrm>
          <a:off x="1403069" y="687649"/>
          <a:ext cx="453501" cy="4535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700" kern="1200" dirty="0"/>
            <a:t>客户端</a:t>
          </a:r>
          <a:endParaRPr lang="en-US" sz="700" kern="1200" dirty="0"/>
        </a:p>
      </dsp:txBody>
      <dsp:txXfrm>
        <a:off x="1469483" y="754063"/>
        <a:ext cx="320673" cy="32067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5B95D-9FFB-442D-AE7F-D340DBD85F47}">
      <dsp:nvSpPr>
        <dsp:cNvPr id="0" name=""/>
        <dsp:cNvSpPr/>
      </dsp:nvSpPr>
      <dsp:spPr>
        <a:xfrm>
          <a:off x="1189434" y="1017984"/>
          <a:ext cx="2536031" cy="2536031"/>
        </a:xfrm>
        <a:prstGeom prst="ellipse">
          <a:avLst/>
        </a:prstGeom>
        <a:solidFill>
          <a:schemeClr val="lt1"/>
        </a:solidFill>
        <a:ln w="48000" cap="flat" cmpd="thickThin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联盟</a:t>
          </a:r>
          <a:endParaRPr lang="en-US" sz="3600" kern="1200" dirty="0"/>
        </a:p>
      </dsp:txBody>
      <dsp:txXfrm>
        <a:off x="1560827" y="1389377"/>
        <a:ext cx="1793245" cy="1793245"/>
      </dsp:txXfrm>
    </dsp:sp>
    <dsp:sp modelId="{BD52492E-D762-42EF-B49D-E2C8F3275F54}">
      <dsp:nvSpPr>
        <dsp:cNvPr id="0" name=""/>
        <dsp:cNvSpPr/>
      </dsp:nvSpPr>
      <dsp:spPr>
        <a:xfrm>
          <a:off x="1823442" y="452"/>
          <a:ext cx="1268015" cy="1268015"/>
        </a:xfrm>
        <a:prstGeom prst="ellipse">
          <a:avLst/>
        </a:prstGeom>
        <a:solidFill>
          <a:schemeClr val="accent3">
            <a:alpha val="50000"/>
            <a:hueOff val="-2914377"/>
            <a:satOff val="-174"/>
            <a:lumOff val="2157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系统</a:t>
          </a:r>
          <a:endParaRPr lang="en-US" sz="3200" kern="1200" dirty="0"/>
        </a:p>
      </dsp:txBody>
      <dsp:txXfrm>
        <a:off x="2009138" y="186148"/>
        <a:ext cx="896623" cy="896623"/>
      </dsp:txXfrm>
    </dsp:sp>
    <dsp:sp modelId="{71B4051D-A896-4239-A641-893858E504BF}">
      <dsp:nvSpPr>
        <dsp:cNvPr id="0" name=""/>
        <dsp:cNvSpPr/>
      </dsp:nvSpPr>
      <dsp:spPr>
        <a:xfrm>
          <a:off x="3474981" y="1651992"/>
          <a:ext cx="1268015" cy="1268015"/>
        </a:xfrm>
        <a:prstGeom prst="ellipse">
          <a:avLst/>
        </a:prstGeom>
        <a:solidFill>
          <a:schemeClr val="accent3">
            <a:alpha val="50000"/>
            <a:hueOff val="-5828754"/>
            <a:satOff val="-348"/>
            <a:lumOff val="4314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系统</a:t>
          </a:r>
          <a:endParaRPr lang="en-US" sz="3200" kern="1200" dirty="0"/>
        </a:p>
      </dsp:txBody>
      <dsp:txXfrm>
        <a:off x="3660677" y="1837688"/>
        <a:ext cx="896623" cy="896623"/>
      </dsp:txXfrm>
    </dsp:sp>
    <dsp:sp modelId="{8B15F7D3-48FB-4F30-9ACC-6041CA64ECDF}">
      <dsp:nvSpPr>
        <dsp:cNvPr id="0" name=""/>
        <dsp:cNvSpPr/>
      </dsp:nvSpPr>
      <dsp:spPr>
        <a:xfrm>
          <a:off x="1823442" y="3303531"/>
          <a:ext cx="1268015" cy="1268015"/>
        </a:xfrm>
        <a:prstGeom prst="ellipse">
          <a:avLst/>
        </a:prstGeom>
        <a:solidFill>
          <a:schemeClr val="accent3">
            <a:alpha val="50000"/>
            <a:hueOff val="-8743131"/>
            <a:satOff val="-522"/>
            <a:lumOff val="647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系统</a:t>
          </a:r>
          <a:endParaRPr lang="en-US" sz="3200" kern="1200" dirty="0"/>
        </a:p>
      </dsp:txBody>
      <dsp:txXfrm>
        <a:off x="2009138" y="3489227"/>
        <a:ext cx="896623" cy="896623"/>
      </dsp:txXfrm>
    </dsp:sp>
    <dsp:sp modelId="{F97AFB26-6813-468F-AF9A-C307B011A56A}">
      <dsp:nvSpPr>
        <dsp:cNvPr id="0" name=""/>
        <dsp:cNvSpPr/>
      </dsp:nvSpPr>
      <dsp:spPr>
        <a:xfrm>
          <a:off x="171902" y="1651992"/>
          <a:ext cx="1268015" cy="1268015"/>
        </a:xfrm>
        <a:prstGeom prst="ellipse">
          <a:avLst/>
        </a:prstGeom>
        <a:solidFill>
          <a:schemeClr val="accent3">
            <a:alpha val="50000"/>
            <a:hueOff val="-11657509"/>
            <a:satOff val="-696"/>
            <a:lumOff val="8627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系统</a:t>
          </a:r>
          <a:endParaRPr lang="en-US" sz="3200" kern="1200" dirty="0"/>
        </a:p>
      </dsp:txBody>
      <dsp:txXfrm>
        <a:off x="357598" y="1837688"/>
        <a:ext cx="896623" cy="89662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235B43-B984-44A6-875C-3E3E602E15D0}">
      <dsp:nvSpPr>
        <dsp:cNvPr id="0" name=""/>
        <dsp:cNvSpPr/>
      </dsp:nvSpPr>
      <dsp:spPr>
        <a:xfrm rot="19200000">
          <a:off x="3807" y="1922309"/>
          <a:ext cx="3056073" cy="1986448"/>
        </a:xfrm>
        <a:prstGeom prst="round2Same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39370" rIns="118110" bIns="3937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ChainDrive</a:t>
          </a:r>
          <a:endParaRPr lang="en-US" sz="3100" kern="1200" dirty="0"/>
        </a:p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 dirty="0"/>
            <a:t>GET</a:t>
          </a:r>
          <a:endParaRPr lang="en-US" sz="31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即时或缓存数据</a:t>
          </a:r>
          <a:endParaRPr lang="en-US" sz="2400" kern="1200" dirty="0"/>
        </a:p>
      </dsp:txBody>
      <dsp:txXfrm>
        <a:off x="131943" y="2007936"/>
        <a:ext cx="2862133" cy="1889478"/>
      </dsp:txXfrm>
    </dsp:sp>
    <dsp:sp modelId="{11996200-5BE5-468B-95F3-A93CFDE4E65C}">
      <dsp:nvSpPr>
        <dsp:cNvPr id="0" name=""/>
        <dsp:cNvSpPr/>
      </dsp:nvSpPr>
      <dsp:spPr>
        <a:xfrm>
          <a:off x="3463063" y="663242"/>
          <a:ext cx="3056073" cy="1986448"/>
        </a:xfrm>
        <a:prstGeom prst="round2SameRect">
          <a:avLst/>
        </a:prstGeom>
        <a:gradFill rotWithShape="0">
          <a:gsLst>
            <a:gs pos="0">
              <a:schemeClr val="accent3">
                <a:hueOff val="-5828754"/>
                <a:satOff val="-348"/>
                <a:lumOff val="4314"/>
                <a:alphaOff val="0"/>
                <a:tint val="58000"/>
                <a:satMod val="300000"/>
              </a:schemeClr>
            </a:gs>
            <a:gs pos="100000">
              <a:schemeClr val="accent3">
                <a:hueOff val="-5828754"/>
                <a:satOff val="-348"/>
                <a:lumOff val="4314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39370" rIns="118110" bIns="3937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kern="1200" dirty="0"/>
            <a:t>远程浏览</a:t>
          </a:r>
          <a:endParaRPr lang="en-US" sz="31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嵌入界面</a:t>
          </a:r>
          <a:endParaRPr lang="en-US" sz="2400" kern="1200" dirty="0"/>
        </a:p>
      </dsp:txBody>
      <dsp:txXfrm>
        <a:off x="3560033" y="760212"/>
        <a:ext cx="2862133" cy="1889478"/>
      </dsp:txXfrm>
    </dsp:sp>
    <dsp:sp modelId="{55E45356-28A8-4DC6-9043-F199A3CE780E}">
      <dsp:nvSpPr>
        <dsp:cNvPr id="0" name=""/>
        <dsp:cNvSpPr/>
      </dsp:nvSpPr>
      <dsp:spPr>
        <a:xfrm rot="2400000">
          <a:off x="6922319" y="1922309"/>
          <a:ext cx="3056073" cy="1986448"/>
        </a:xfrm>
        <a:prstGeom prst="round2SameRect">
          <a:avLst/>
        </a:prstGeom>
        <a:gradFill rotWithShape="0">
          <a:gsLst>
            <a:gs pos="0">
              <a:schemeClr val="accent3">
                <a:hueOff val="-11657509"/>
                <a:satOff val="-696"/>
                <a:lumOff val="8627"/>
                <a:alphaOff val="0"/>
                <a:tint val="58000"/>
                <a:satMod val="300000"/>
              </a:schemeClr>
            </a:gs>
            <a:gs pos="100000">
              <a:schemeClr val="accent3">
                <a:hueOff val="-11657509"/>
                <a:satOff val="-696"/>
                <a:lumOff val="8627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39370" rIns="118110" bIns="3937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kern="1200" dirty="0"/>
            <a:t>文字概念共识</a:t>
          </a:r>
          <a:endParaRPr lang="en-US" sz="31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人为认定</a:t>
          </a:r>
          <a:endParaRPr lang="en-US" sz="2400" kern="1200" dirty="0"/>
        </a:p>
      </dsp:txBody>
      <dsp:txXfrm>
        <a:off x="6988123" y="2007936"/>
        <a:ext cx="2862133" cy="188947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6B5F83-FBED-40C7-A7C9-F12BDFE7E752}">
      <dsp:nvSpPr>
        <dsp:cNvPr id="0" name=""/>
        <dsp:cNvSpPr/>
      </dsp:nvSpPr>
      <dsp:spPr>
        <a:xfrm>
          <a:off x="0" y="3553271"/>
          <a:ext cx="9982200" cy="101381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连接设备</a:t>
          </a:r>
          <a:endParaRPr lang="en-US" sz="2900" kern="1200" dirty="0"/>
        </a:p>
      </dsp:txBody>
      <dsp:txXfrm>
        <a:off x="0" y="3553271"/>
        <a:ext cx="2994660" cy="1013817"/>
      </dsp:txXfrm>
    </dsp:sp>
    <dsp:sp modelId="{BAF65991-9CE4-4754-977C-9C8F63F02D54}">
      <dsp:nvSpPr>
        <dsp:cNvPr id="0" name=""/>
        <dsp:cNvSpPr/>
      </dsp:nvSpPr>
      <dsp:spPr>
        <a:xfrm>
          <a:off x="0" y="2370484"/>
          <a:ext cx="9982200" cy="101381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客户端</a:t>
          </a:r>
          <a:endParaRPr lang="en-US" sz="2900" kern="1200" dirty="0"/>
        </a:p>
      </dsp:txBody>
      <dsp:txXfrm>
        <a:off x="0" y="2370484"/>
        <a:ext cx="2994660" cy="1013817"/>
      </dsp:txXfrm>
    </dsp:sp>
    <dsp:sp modelId="{9ECBCF7B-1C23-482E-BFF3-6E284686C6E8}">
      <dsp:nvSpPr>
        <dsp:cNvPr id="0" name=""/>
        <dsp:cNvSpPr/>
      </dsp:nvSpPr>
      <dsp:spPr>
        <a:xfrm>
          <a:off x="0" y="1187698"/>
          <a:ext cx="9982200" cy="101381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云服务器</a:t>
          </a:r>
          <a:endParaRPr lang="en-US" sz="2900" kern="1200" dirty="0"/>
        </a:p>
      </dsp:txBody>
      <dsp:txXfrm>
        <a:off x="0" y="1187698"/>
        <a:ext cx="2994660" cy="1013817"/>
      </dsp:txXfrm>
    </dsp:sp>
    <dsp:sp modelId="{B54CC3AA-B839-4548-9702-4B6C71B39595}">
      <dsp:nvSpPr>
        <dsp:cNvPr id="0" name=""/>
        <dsp:cNvSpPr/>
      </dsp:nvSpPr>
      <dsp:spPr>
        <a:xfrm>
          <a:off x="0" y="4911"/>
          <a:ext cx="9982200" cy="101381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 dirty="0"/>
        </a:p>
      </dsp:txBody>
      <dsp:txXfrm>
        <a:off x="0" y="4911"/>
        <a:ext cx="2994660" cy="1013817"/>
      </dsp:txXfrm>
    </dsp:sp>
    <dsp:sp modelId="{3A43D483-88E2-4A15-87CA-BCF620F2DCD1}">
      <dsp:nvSpPr>
        <dsp:cNvPr id="0" name=""/>
        <dsp:cNvSpPr/>
      </dsp:nvSpPr>
      <dsp:spPr>
        <a:xfrm>
          <a:off x="5754972" y="89396"/>
          <a:ext cx="1267271" cy="84484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应用服务器</a:t>
          </a:r>
          <a:endParaRPr lang="en-US" sz="1700" kern="1200" dirty="0"/>
        </a:p>
      </dsp:txBody>
      <dsp:txXfrm>
        <a:off x="5779717" y="114141"/>
        <a:ext cx="1217781" cy="795357"/>
      </dsp:txXfrm>
    </dsp:sp>
    <dsp:sp modelId="{EEC13D5B-CD33-4589-BFA5-7BA6B0C1BB15}">
      <dsp:nvSpPr>
        <dsp:cNvPr id="0" name=""/>
        <dsp:cNvSpPr/>
      </dsp:nvSpPr>
      <dsp:spPr>
        <a:xfrm>
          <a:off x="4741155" y="934243"/>
          <a:ext cx="1647452" cy="337939"/>
        </a:xfrm>
        <a:custGeom>
          <a:avLst/>
          <a:gdLst/>
          <a:ahLst/>
          <a:cxnLst/>
          <a:rect l="0" t="0" r="0" b="0"/>
          <a:pathLst>
            <a:path>
              <a:moveTo>
                <a:pt x="1647452" y="0"/>
              </a:moveTo>
              <a:lnTo>
                <a:pt x="1647452" y="168969"/>
              </a:lnTo>
              <a:lnTo>
                <a:pt x="0" y="168969"/>
              </a:lnTo>
              <a:lnTo>
                <a:pt x="0" y="337939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3A3EB5-A7DC-4D7F-945C-ECB90E9F8E2C}">
      <dsp:nvSpPr>
        <dsp:cNvPr id="0" name=""/>
        <dsp:cNvSpPr/>
      </dsp:nvSpPr>
      <dsp:spPr>
        <a:xfrm>
          <a:off x="4107519" y="1272182"/>
          <a:ext cx="1267271" cy="84484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代理服务器</a:t>
          </a:r>
          <a:endParaRPr lang="en-US" sz="1700" kern="1200" dirty="0"/>
        </a:p>
      </dsp:txBody>
      <dsp:txXfrm>
        <a:off x="4132264" y="1296927"/>
        <a:ext cx="1217781" cy="795357"/>
      </dsp:txXfrm>
    </dsp:sp>
    <dsp:sp modelId="{C24F2270-8ED7-47D2-9F85-234A07C97831}">
      <dsp:nvSpPr>
        <dsp:cNvPr id="0" name=""/>
        <dsp:cNvSpPr/>
      </dsp:nvSpPr>
      <dsp:spPr>
        <a:xfrm>
          <a:off x="3917428" y="2117030"/>
          <a:ext cx="823726" cy="337939"/>
        </a:xfrm>
        <a:custGeom>
          <a:avLst/>
          <a:gdLst/>
          <a:ahLst/>
          <a:cxnLst/>
          <a:rect l="0" t="0" r="0" b="0"/>
          <a:pathLst>
            <a:path>
              <a:moveTo>
                <a:pt x="823726" y="0"/>
              </a:moveTo>
              <a:lnTo>
                <a:pt x="823726" y="168969"/>
              </a:lnTo>
              <a:lnTo>
                <a:pt x="0" y="168969"/>
              </a:lnTo>
              <a:lnTo>
                <a:pt x="0" y="337939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D9FCDA-FCE5-4594-9F0D-6ED17669EFE4}">
      <dsp:nvSpPr>
        <dsp:cNvPr id="0" name=""/>
        <dsp:cNvSpPr/>
      </dsp:nvSpPr>
      <dsp:spPr>
        <a:xfrm>
          <a:off x="3283792" y="2454969"/>
          <a:ext cx="1267271" cy="8448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客户端</a:t>
          </a:r>
          <a:endParaRPr lang="en-US" sz="1700" kern="1200" dirty="0"/>
        </a:p>
      </dsp:txBody>
      <dsp:txXfrm>
        <a:off x="3308537" y="2479714"/>
        <a:ext cx="1217781" cy="795357"/>
      </dsp:txXfrm>
    </dsp:sp>
    <dsp:sp modelId="{3F94E4CE-4E29-4E50-8DF2-69E0BFA0D2E9}">
      <dsp:nvSpPr>
        <dsp:cNvPr id="0" name=""/>
        <dsp:cNvSpPr/>
      </dsp:nvSpPr>
      <dsp:spPr>
        <a:xfrm>
          <a:off x="4741155" y="2117030"/>
          <a:ext cx="823726" cy="3379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969"/>
              </a:lnTo>
              <a:lnTo>
                <a:pt x="823726" y="168969"/>
              </a:lnTo>
              <a:lnTo>
                <a:pt x="823726" y="337939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851014-0CE5-421F-931A-D12EBF98F29B}">
      <dsp:nvSpPr>
        <dsp:cNvPr id="0" name=""/>
        <dsp:cNvSpPr/>
      </dsp:nvSpPr>
      <dsp:spPr>
        <a:xfrm>
          <a:off x="4931245" y="2454969"/>
          <a:ext cx="1267271" cy="8448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移动端</a:t>
          </a:r>
          <a:endParaRPr lang="en-US" sz="1700" kern="1200" dirty="0"/>
        </a:p>
      </dsp:txBody>
      <dsp:txXfrm>
        <a:off x="4955990" y="2479714"/>
        <a:ext cx="1217781" cy="795357"/>
      </dsp:txXfrm>
    </dsp:sp>
    <dsp:sp modelId="{52EA4D95-5BE7-4CC4-8FE9-B74D67CBF6F1}">
      <dsp:nvSpPr>
        <dsp:cNvPr id="0" name=""/>
        <dsp:cNvSpPr/>
      </dsp:nvSpPr>
      <dsp:spPr>
        <a:xfrm>
          <a:off x="6388608" y="934243"/>
          <a:ext cx="1647452" cy="3379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969"/>
              </a:lnTo>
              <a:lnTo>
                <a:pt x="1647452" y="168969"/>
              </a:lnTo>
              <a:lnTo>
                <a:pt x="1647452" y="337939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4B2887-D899-43BE-87CD-913F6AA2DE78}">
      <dsp:nvSpPr>
        <dsp:cNvPr id="0" name=""/>
        <dsp:cNvSpPr/>
      </dsp:nvSpPr>
      <dsp:spPr>
        <a:xfrm>
          <a:off x="7402425" y="1272182"/>
          <a:ext cx="1267271" cy="84484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代理服务器</a:t>
          </a:r>
          <a:endParaRPr lang="en-US" sz="1700" kern="1200" dirty="0"/>
        </a:p>
      </dsp:txBody>
      <dsp:txXfrm>
        <a:off x="7427170" y="1296927"/>
        <a:ext cx="1217781" cy="795357"/>
      </dsp:txXfrm>
    </dsp:sp>
    <dsp:sp modelId="{C8D27CAE-61B0-4387-9463-7D3212052A0E}">
      <dsp:nvSpPr>
        <dsp:cNvPr id="0" name=""/>
        <dsp:cNvSpPr/>
      </dsp:nvSpPr>
      <dsp:spPr>
        <a:xfrm>
          <a:off x="7990340" y="2117030"/>
          <a:ext cx="91440" cy="3379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7939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39A25B-D71B-4850-B8CC-D8E3D2E00B87}">
      <dsp:nvSpPr>
        <dsp:cNvPr id="0" name=""/>
        <dsp:cNvSpPr/>
      </dsp:nvSpPr>
      <dsp:spPr>
        <a:xfrm>
          <a:off x="7402425" y="2454969"/>
          <a:ext cx="1267271" cy="8448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智能客户端</a:t>
          </a:r>
          <a:endParaRPr lang="en-US" sz="1700" kern="1200" dirty="0"/>
        </a:p>
      </dsp:txBody>
      <dsp:txXfrm>
        <a:off x="7427170" y="2479714"/>
        <a:ext cx="1217781" cy="795357"/>
      </dsp:txXfrm>
    </dsp:sp>
    <dsp:sp modelId="{DB51306D-7587-4C58-8C34-559ED0BF1010}">
      <dsp:nvSpPr>
        <dsp:cNvPr id="0" name=""/>
        <dsp:cNvSpPr/>
      </dsp:nvSpPr>
      <dsp:spPr>
        <a:xfrm>
          <a:off x="7212334" y="3299817"/>
          <a:ext cx="823726" cy="337939"/>
        </a:xfrm>
        <a:custGeom>
          <a:avLst/>
          <a:gdLst/>
          <a:ahLst/>
          <a:cxnLst/>
          <a:rect l="0" t="0" r="0" b="0"/>
          <a:pathLst>
            <a:path>
              <a:moveTo>
                <a:pt x="823726" y="0"/>
              </a:moveTo>
              <a:lnTo>
                <a:pt x="823726" y="168969"/>
              </a:lnTo>
              <a:lnTo>
                <a:pt x="0" y="168969"/>
              </a:lnTo>
              <a:lnTo>
                <a:pt x="0" y="337939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862826-CE85-4504-ACBF-2EB8E03591B5}">
      <dsp:nvSpPr>
        <dsp:cNvPr id="0" name=""/>
        <dsp:cNvSpPr/>
      </dsp:nvSpPr>
      <dsp:spPr>
        <a:xfrm>
          <a:off x="6578698" y="3637756"/>
          <a:ext cx="1267271" cy="84484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功能设备</a:t>
          </a:r>
          <a:endParaRPr lang="en-US" sz="1700" kern="1200" dirty="0"/>
        </a:p>
      </dsp:txBody>
      <dsp:txXfrm>
        <a:off x="6603443" y="3662501"/>
        <a:ext cx="1217781" cy="795357"/>
      </dsp:txXfrm>
    </dsp:sp>
    <dsp:sp modelId="{257F7053-CD3E-4495-BB09-6C977AFDF0C3}">
      <dsp:nvSpPr>
        <dsp:cNvPr id="0" name=""/>
        <dsp:cNvSpPr/>
      </dsp:nvSpPr>
      <dsp:spPr>
        <a:xfrm>
          <a:off x="8036060" y="3299817"/>
          <a:ext cx="823726" cy="3379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969"/>
              </a:lnTo>
              <a:lnTo>
                <a:pt x="823726" y="168969"/>
              </a:lnTo>
              <a:lnTo>
                <a:pt x="823726" y="337939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AB202E-ED7B-4E0C-842F-40D099B3630C}">
      <dsp:nvSpPr>
        <dsp:cNvPr id="0" name=""/>
        <dsp:cNvSpPr/>
      </dsp:nvSpPr>
      <dsp:spPr>
        <a:xfrm>
          <a:off x="8226151" y="3637756"/>
          <a:ext cx="1267271" cy="84484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传感器</a:t>
          </a:r>
          <a:endParaRPr lang="en-US" sz="1700" kern="1200" dirty="0"/>
        </a:p>
      </dsp:txBody>
      <dsp:txXfrm>
        <a:off x="8250896" y="3662501"/>
        <a:ext cx="1217781" cy="79535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A505C2-F30D-4312-833F-9A2948880100}">
      <dsp:nvSpPr>
        <dsp:cNvPr id="0" name=""/>
        <dsp:cNvSpPr/>
      </dsp:nvSpPr>
      <dsp:spPr>
        <a:xfrm>
          <a:off x="585107" y="0"/>
          <a:ext cx="2390018" cy="1133506"/>
        </a:xfrm>
        <a:prstGeom prst="roundRect">
          <a:avLst>
            <a:gd name="adj" fmla="val 10000"/>
          </a:avLst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应用服务器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18306" y="33199"/>
        <a:ext cx="2323620" cy="1067108"/>
      </dsp:txXfrm>
    </dsp:sp>
    <dsp:sp modelId="{42A5388C-3159-4829-8BB6-F3429F72AB50}">
      <dsp:nvSpPr>
        <dsp:cNvPr id="0" name=""/>
        <dsp:cNvSpPr/>
      </dsp:nvSpPr>
      <dsp:spPr>
        <a:xfrm>
          <a:off x="1734397" y="1133506"/>
          <a:ext cx="91440" cy="3206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0615"/>
              </a:lnTo>
            </a:path>
          </a:pathLst>
        </a:custGeom>
        <a:noFill/>
        <a:ln w="48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47FDDE-AE02-4671-B8F7-6D3EE630E809}">
      <dsp:nvSpPr>
        <dsp:cNvPr id="0" name=""/>
        <dsp:cNvSpPr/>
      </dsp:nvSpPr>
      <dsp:spPr>
        <a:xfrm>
          <a:off x="585107" y="1454122"/>
          <a:ext cx="2390018" cy="834610"/>
        </a:xfrm>
        <a:prstGeom prst="roundRect">
          <a:avLst>
            <a:gd name="adj" fmla="val 10000"/>
          </a:avLst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09552" y="1478567"/>
        <a:ext cx="2341128" cy="785720"/>
      </dsp:txXfrm>
    </dsp:sp>
    <dsp:sp modelId="{A6F67894-373E-4D76-ACE7-21B5ED6499D2}">
      <dsp:nvSpPr>
        <dsp:cNvPr id="0" name=""/>
        <dsp:cNvSpPr/>
      </dsp:nvSpPr>
      <dsp:spPr>
        <a:xfrm>
          <a:off x="1734397" y="2288732"/>
          <a:ext cx="91440" cy="15964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96407"/>
              </a:lnTo>
            </a:path>
          </a:pathLst>
        </a:custGeom>
        <a:noFill/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47B3F4-AC62-4DE1-8AE5-3737F91055AB}">
      <dsp:nvSpPr>
        <dsp:cNvPr id="0" name=""/>
        <dsp:cNvSpPr/>
      </dsp:nvSpPr>
      <dsp:spPr>
        <a:xfrm>
          <a:off x="585107" y="3885140"/>
          <a:ext cx="2390018" cy="686859"/>
        </a:xfrm>
        <a:prstGeom prst="roundRect">
          <a:avLst>
            <a:gd name="adj" fmla="val 10000"/>
          </a:avLst>
        </a:prstGeom>
        <a:solidFill>
          <a:schemeClr val="lt1"/>
        </a:solidFill>
        <a:ln w="48000" cap="flat" cmpd="thickThin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05224" y="3905257"/>
        <a:ext cx="2349784" cy="6466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diagrams.loki3.com/TabbedArc+Icon">
  <dgm:title val="Tabbed Arc"/>
  <dgm:desc val="Use to show a set of related items arcing over a common area.  Best with small amounts of text."/>
  <dgm:catLst>
    <dgm:cat type="relationship" pri="20500"/>
    <dgm:cat type="officeonline" pri="4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1">
        <dgm:alg type="cycle"/>
      </dgm:if>
      <dgm:else name="Name3">
        <dgm:choose name="Name4">
          <dgm:if name="Name5" axis="ch" ptType="node" func="cnt" op="lte" val="3">
            <dgm:choose name="Name6">
              <dgm:if name="Name7" func="var" arg="dir" op="equ" val="norm">
                <dgm:alg type="cycle">
                  <dgm:param type="stAng" val="-40"/>
                  <dgm:param type="spanAng" val="80"/>
                  <dgm:param type="rotPath" val="alongPath"/>
                </dgm:alg>
              </dgm:if>
              <dgm:else name="Name8">
                <dgm:alg type="cycle">
                  <dgm:param type="stAng" val="40"/>
                  <dgm:param type="spanAng" val="-80"/>
                  <dgm:param type="rotPath" val="alongPath"/>
                </dgm:alg>
              </dgm:else>
            </dgm:choose>
          </dgm:if>
          <dgm:else name="Name9">
            <dgm:choose name="Name10">
              <dgm:if name="Name11" func="var" arg="dir" op="equ" val="norm">
                <dgm:alg type="cycle">
                  <dgm:param type="stAng" val="-60"/>
                  <dgm:param type="spanAng" val="120"/>
                  <dgm:param type="rotPath" val="alongPath"/>
                </dgm:alg>
              </dgm:if>
              <dgm:else name="Name12">
                <dgm:alg type="cycle">
                  <dgm:param type="stAng" val="60"/>
                  <dgm:param type="spanAng" val="-120"/>
                  <dgm:param type="rotPath" val="alongPath"/>
                </dgm:alg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hoose name="Name13">
      <dgm:if name="Name14" axis="ch" ptType="node" func="cnt" op="equ" val="2">
        <dgm:constrLst>
          <dgm:constr type="w" for="ch" ptType="node" refType="w"/>
          <dgm:constr type="primFontSz" for="ch" ptType="node" op="equ" val="65"/>
          <dgm:constr type="sibSp" refType="w" fact="0.22"/>
        </dgm:constrLst>
      </dgm:if>
      <dgm:else name="Name15">
        <dgm:constrLst>
          <dgm:constr type="w" for="ch" ptType="node" refType="w"/>
          <dgm:constr type="primFontSz" for="ch" ptType="node" op="equ" val="65"/>
          <dgm:constr type="sibSp" refType="w" fact="0.14"/>
        </dgm:constrLst>
      </dgm:else>
    </dgm:choose>
    <dgm:ruleLst/>
    <dgm:forEach name="Name16" axis="ch" ptType="node">
      <dgm:choose name="Name17">
        <dgm:if name="Name18" axis="par ch" ptType="doc node" func="cnt" op="equ" val="1">
          <dgm:layoutNode name="one">
            <dgm:varLst>
              <dgm:bulletEnabled val="1"/>
            </dgm:varLst>
            <dgm:alg type="tx"/>
            <dgm:shape xmlns:r="http://schemas.openxmlformats.org/officeDocument/2006/relationships" type="round2SameRect" r:blip="">
              <dgm:adjLst/>
            </dgm:shape>
            <dgm:presOf axis="desOrSelf" ptType="node"/>
            <dgm:constrLst>
              <dgm:constr type="h" refType="w" fact="0.65"/>
              <dgm:constr type="tMarg" refType="primFontSz" fact="0.1"/>
              <dgm:constr type="bMarg" refType="primFontSz" fact="0.1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9">
          <dgm:layoutNode name="twoplus">
            <dgm:varLst>
              <dgm:bulletEnabled val="1"/>
            </dgm:varLst>
            <dgm:alg type="tx">
              <dgm:param type="autoTxRot" val="grav"/>
            </dgm:alg>
            <dgm:shape xmlns:r="http://schemas.openxmlformats.org/officeDocument/2006/relationships" type="round2SameRect" r:blip="">
              <dgm:adjLst/>
            </dgm:shape>
            <dgm:presOf axis="desOrSelf" ptType="node"/>
            <dgm:constrLst>
              <dgm:constr type="h" refType="w" fact="0.65"/>
              <dgm:constr type="tMarg" refType="primFontSz" fact="0.1"/>
              <dgm:constr type="bMarg" refType="primFontSz" fact="0.1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35576-6FDA-470A-9C8F-80FFCEE5CAB0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9625B-F1EF-46D0-98AB-9A43F006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21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9625B-F1EF-46D0-98AB-9A43F006A7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32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9625B-F1EF-46D0-98AB-9A43F006A74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27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C5125969-3250-4E5B-81CC-462B45257FB2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1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6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2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49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2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582840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62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2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96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0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2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4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C5125969-3250-4E5B-81CC-462B45257FB2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7026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6" r:id="rId1"/>
    <p:sldLayoutId id="2147484297" r:id="rId2"/>
    <p:sldLayoutId id="2147484298" r:id="rId3"/>
    <p:sldLayoutId id="2147484299" r:id="rId4"/>
    <p:sldLayoutId id="2147484300" r:id="rId5"/>
    <p:sldLayoutId id="2147484301" r:id="rId6"/>
    <p:sldLayoutId id="2147484302" r:id="rId7"/>
    <p:sldLayoutId id="2147484303" r:id="rId8"/>
    <p:sldLayoutId id="2147484304" r:id="rId9"/>
    <p:sldLayoutId id="2147484305" r:id="rId10"/>
    <p:sldLayoutId id="2147484306" r:id="rId11"/>
    <p:sldLayoutId id="2147484307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diagramLayout" Target="../diagrams/layout18.xml"/><Relationship Id="rId7" Type="http://schemas.openxmlformats.org/officeDocument/2006/relationships/image" Target="../media/image3.png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10" Type="http://schemas.openxmlformats.org/officeDocument/2006/relationships/image" Target="../media/image6.svg"/><Relationship Id="rId4" Type="http://schemas.openxmlformats.org/officeDocument/2006/relationships/diagramQuickStyle" Target="../diagrams/quickStyle18.xml"/><Relationship Id="rId9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diagramLayout" Target="../diagrams/layout20.xml"/><Relationship Id="rId7" Type="http://schemas.openxmlformats.org/officeDocument/2006/relationships/image" Target="../media/image5.png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diagramLayout" Target="../diagrams/layout21.xml"/><Relationship Id="rId7" Type="http://schemas.openxmlformats.org/officeDocument/2006/relationships/image" Target="../media/image5.png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Relationship Id="rId9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B312A6-174F-4295-9615-9893DBBAC9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zh-CN" altLang="en-US" sz="54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品链应用参考设计</a:t>
            </a:r>
            <a:endParaRPr lang="en-US" sz="54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626C446-2C03-44F9-9077-11254E24E0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7C81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供应链驱动的新型市场平台</a:t>
            </a:r>
            <a:endParaRPr lang="en-US" sz="1400" dirty="0">
              <a:solidFill>
                <a:srgbClr val="7C8186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933237D-2092-4555-BE79-A88E13739903}"/>
              </a:ext>
            </a:extLst>
          </p:cNvPr>
          <p:cNvGrpSpPr/>
          <p:nvPr/>
        </p:nvGrpSpPr>
        <p:grpSpPr>
          <a:xfrm>
            <a:off x="7531331" y="5776898"/>
            <a:ext cx="4660669" cy="1081102"/>
            <a:chOff x="7531331" y="5776898"/>
            <a:chExt cx="4660669" cy="108110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C3B45AE-320B-4658-AE56-1ADC4467E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1331" y="5776898"/>
              <a:ext cx="1159953" cy="108110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C13AD41-BBB1-48FF-9FD1-8511639A8093}"/>
                </a:ext>
              </a:extLst>
            </p:cNvPr>
            <p:cNvSpPr txBox="1"/>
            <p:nvPr/>
          </p:nvSpPr>
          <p:spPr>
            <a:xfrm>
              <a:off x="8788400" y="6051366"/>
              <a:ext cx="340360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金中关信息技术研究院</a:t>
              </a:r>
              <a:endParaRPr 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876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系统性能和目标（经典部署）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AAE77C9C-C342-41D7-A42A-F9BA6EECC6B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57824932"/>
              </p:ext>
            </p:extLst>
          </p:nvPr>
        </p:nvGraphicFramePr>
        <p:xfrm>
          <a:off x="1104899" y="1600200"/>
          <a:ext cx="3560234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E2BAD50-9AF9-4346-B73C-3D350006BE7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极简化部署层次和结构，最低化运维成本和技术门槛，适合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任何类型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公司来部署和运维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细致安排使用计算资源，合理运用缓存、复用、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HTTP/3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正反向代理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等技术手段（品链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内置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让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单一的系统可以满足较大量访问吞吐量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单平台目标系统用户数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万，同时在线用户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万，并发用户数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1,000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云资源费用每月多至数万元，而非数十万元；运维团队通常几人，而非几十人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D37316-5EEC-4326-BD72-B75FD2261F66}"/>
              </a:ext>
            </a:extLst>
          </p:cNvPr>
          <p:cNvSpPr txBox="1"/>
          <p:nvPr/>
        </p:nvSpPr>
        <p:spPr>
          <a:xfrm>
            <a:off x="2254684" y="2745511"/>
            <a:ext cx="1159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连接数：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32F78288-65F1-4247-A64E-52C977851CB6}"/>
              </a:ext>
            </a:extLst>
          </p:cNvPr>
          <p:cNvSpPr/>
          <p:nvPr/>
        </p:nvSpPr>
        <p:spPr>
          <a:xfrm>
            <a:off x="2481000" y="1558418"/>
            <a:ext cx="854087" cy="415418"/>
          </a:xfrm>
          <a:prstGeom prst="flowChartMagneticDisk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ectangle: Diagonal Corners Snipped 19">
            <a:extLst>
              <a:ext uri="{FF2B5EF4-FFF2-40B4-BE49-F238E27FC236}">
                <a16:creationId xmlns:a16="http://schemas.microsoft.com/office/drawing/2014/main" id="{0C4CDABD-A1A8-4D03-8428-81DBEDA90ED6}"/>
              </a:ext>
            </a:extLst>
          </p:cNvPr>
          <p:cNvSpPr/>
          <p:nvPr/>
        </p:nvSpPr>
        <p:spPr>
          <a:xfrm>
            <a:off x="2666457" y="2392589"/>
            <a:ext cx="497961" cy="263896"/>
          </a:xfrm>
          <a:prstGeom prst="snip2Diag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Rectangle: Diagonal Corners Snipped 25">
            <a:extLst>
              <a:ext uri="{FF2B5EF4-FFF2-40B4-BE49-F238E27FC236}">
                <a16:creationId xmlns:a16="http://schemas.microsoft.com/office/drawing/2014/main" id="{5649D46E-74F2-4ECB-BEF4-C1A98AF6610F}"/>
              </a:ext>
            </a:extLst>
          </p:cNvPr>
          <p:cNvSpPr/>
          <p:nvPr/>
        </p:nvSpPr>
        <p:spPr>
          <a:xfrm>
            <a:off x="2666457" y="3552412"/>
            <a:ext cx="497961" cy="263896"/>
          </a:xfrm>
          <a:prstGeom prst="snip2Diag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Rectangle: Diagonal Corners Snipped 29">
            <a:extLst>
              <a:ext uri="{FF2B5EF4-FFF2-40B4-BE49-F238E27FC236}">
                <a16:creationId xmlns:a16="http://schemas.microsoft.com/office/drawing/2014/main" id="{A2F414B0-6146-43FD-AF71-5FE79881DA52}"/>
              </a:ext>
            </a:extLst>
          </p:cNvPr>
          <p:cNvSpPr/>
          <p:nvPr/>
        </p:nvSpPr>
        <p:spPr>
          <a:xfrm>
            <a:off x="2666457" y="5530739"/>
            <a:ext cx="497961" cy="263896"/>
          </a:xfrm>
          <a:prstGeom prst="snip2Diag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16C70DB-3659-4684-A9E8-0FEA74DC0917}"/>
              </a:ext>
            </a:extLst>
          </p:cNvPr>
          <p:cNvSpPr txBox="1"/>
          <p:nvPr/>
        </p:nvSpPr>
        <p:spPr>
          <a:xfrm>
            <a:off x="2254684" y="4472512"/>
            <a:ext cx="1375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连接数：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100000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996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系统性能和目标（加强部署）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AAE77C9C-C342-41D7-A42A-F9BA6EECC6B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82619276"/>
              </p:ext>
            </p:extLst>
          </p:nvPr>
        </p:nvGraphicFramePr>
        <p:xfrm>
          <a:off x="1104899" y="1600200"/>
          <a:ext cx="3560234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E2BAD50-9AF9-4346-B73C-3D350006BE7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简化部署层次和结构，最低化运维成本和技术门槛，适合由一般非网络技术型公司来部署和运维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在经典部署的基础上，将数据库安排在独立的服务器；通过域名轮询调度和双正反代理实现负载平衡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单平台目标系统用户数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万，同时在线用户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万，并发用户数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2,000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云资源费用每月多至数万元，而非数十万元；运维团队通常几人，而非几十人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D37316-5EEC-4326-BD72-B75FD2261F66}"/>
              </a:ext>
            </a:extLst>
          </p:cNvPr>
          <p:cNvSpPr txBox="1"/>
          <p:nvPr/>
        </p:nvSpPr>
        <p:spPr>
          <a:xfrm>
            <a:off x="1229282" y="4922995"/>
            <a:ext cx="1338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连接数：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100000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32F78288-65F1-4247-A64E-52C977851CB6}"/>
              </a:ext>
            </a:extLst>
          </p:cNvPr>
          <p:cNvSpPr/>
          <p:nvPr/>
        </p:nvSpPr>
        <p:spPr>
          <a:xfrm>
            <a:off x="2452058" y="1755806"/>
            <a:ext cx="854087" cy="415418"/>
          </a:xfrm>
          <a:prstGeom prst="flowChartMagneticDisk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ectangle: Diagonal Corners Snipped 19">
            <a:extLst>
              <a:ext uri="{FF2B5EF4-FFF2-40B4-BE49-F238E27FC236}">
                <a16:creationId xmlns:a16="http://schemas.microsoft.com/office/drawing/2014/main" id="{0C4CDABD-A1A8-4D03-8428-81DBEDA90ED6}"/>
              </a:ext>
            </a:extLst>
          </p:cNvPr>
          <p:cNvSpPr/>
          <p:nvPr/>
        </p:nvSpPr>
        <p:spPr>
          <a:xfrm>
            <a:off x="2630122" y="3118921"/>
            <a:ext cx="497961" cy="263896"/>
          </a:xfrm>
          <a:prstGeom prst="snip2Diag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Rectangle: Diagonal Corners Snipped 25">
            <a:extLst>
              <a:ext uri="{FF2B5EF4-FFF2-40B4-BE49-F238E27FC236}">
                <a16:creationId xmlns:a16="http://schemas.microsoft.com/office/drawing/2014/main" id="{5649D46E-74F2-4ECB-BEF4-C1A98AF6610F}"/>
              </a:ext>
            </a:extLst>
          </p:cNvPr>
          <p:cNvSpPr/>
          <p:nvPr/>
        </p:nvSpPr>
        <p:spPr>
          <a:xfrm>
            <a:off x="1606887" y="4168155"/>
            <a:ext cx="497961" cy="263896"/>
          </a:xfrm>
          <a:prstGeom prst="snip2Diag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Rectangle: Diagonal Corners Snipped 29">
            <a:extLst>
              <a:ext uri="{FF2B5EF4-FFF2-40B4-BE49-F238E27FC236}">
                <a16:creationId xmlns:a16="http://schemas.microsoft.com/office/drawing/2014/main" id="{A2F414B0-6146-43FD-AF71-5FE79881DA52}"/>
              </a:ext>
            </a:extLst>
          </p:cNvPr>
          <p:cNvSpPr/>
          <p:nvPr/>
        </p:nvSpPr>
        <p:spPr>
          <a:xfrm>
            <a:off x="1606886" y="5575707"/>
            <a:ext cx="497961" cy="263896"/>
          </a:xfrm>
          <a:prstGeom prst="snip2Diag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16C70DB-3659-4684-A9E8-0FEA74DC0917}"/>
              </a:ext>
            </a:extLst>
          </p:cNvPr>
          <p:cNvSpPr txBox="1"/>
          <p:nvPr/>
        </p:nvSpPr>
        <p:spPr>
          <a:xfrm>
            <a:off x="945555" y="3355344"/>
            <a:ext cx="1159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连接数：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5E7425-545E-4EFE-82C0-B54641C0A551}"/>
              </a:ext>
            </a:extLst>
          </p:cNvPr>
          <p:cNvSpPr txBox="1"/>
          <p:nvPr/>
        </p:nvSpPr>
        <p:spPr>
          <a:xfrm>
            <a:off x="3696377" y="3355344"/>
            <a:ext cx="1159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连接数：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918D-960A-4292-B786-CE26F714DC7C}"/>
              </a:ext>
            </a:extLst>
          </p:cNvPr>
          <p:cNvSpPr txBox="1"/>
          <p:nvPr/>
        </p:nvSpPr>
        <p:spPr>
          <a:xfrm>
            <a:off x="3253257" y="4922994"/>
            <a:ext cx="1338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连接数：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100000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: Diagonal Corners Snipped 15">
            <a:extLst>
              <a:ext uri="{FF2B5EF4-FFF2-40B4-BE49-F238E27FC236}">
                <a16:creationId xmlns:a16="http://schemas.microsoft.com/office/drawing/2014/main" id="{32AC6F06-D9A5-447C-B42B-A379416BC416}"/>
              </a:ext>
            </a:extLst>
          </p:cNvPr>
          <p:cNvSpPr/>
          <p:nvPr/>
        </p:nvSpPr>
        <p:spPr>
          <a:xfrm>
            <a:off x="3632636" y="5572626"/>
            <a:ext cx="497961" cy="263896"/>
          </a:xfrm>
          <a:prstGeom prst="snip2Diag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Rectangle: Diagonal Corners Snipped 16">
            <a:extLst>
              <a:ext uri="{FF2B5EF4-FFF2-40B4-BE49-F238E27FC236}">
                <a16:creationId xmlns:a16="http://schemas.microsoft.com/office/drawing/2014/main" id="{6234FE9C-91DA-4F46-99AB-6E0040793143}"/>
              </a:ext>
            </a:extLst>
          </p:cNvPr>
          <p:cNvSpPr/>
          <p:nvPr/>
        </p:nvSpPr>
        <p:spPr>
          <a:xfrm>
            <a:off x="3635634" y="4184808"/>
            <a:ext cx="497961" cy="263896"/>
          </a:xfrm>
          <a:prstGeom prst="snip2Diag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844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系统软硬件组成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D186BC-25F1-440A-A549-15CD5993CC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云计算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BF67ACB-1E42-40B8-98FB-176600A2DB3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89675464"/>
              </p:ext>
            </p:extLst>
          </p:nvPr>
        </p:nvGraphicFramePr>
        <p:xfrm>
          <a:off x="1104900" y="2424113"/>
          <a:ext cx="4919663" cy="3748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463C81F-7C6D-4E7D-B59F-D3376B890E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终端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DAEE7D0-E215-4B79-A0EF-0BD628147B5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46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系统部署方案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E547E1B-1B45-414E-BC52-BC4D543534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9109151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225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数据模型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7E9E8-D8A7-47BA-8564-5CCEFD38DB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5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抽象对象模型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9CB01D-2A1B-493B-B788-D9181603F202}"/>
              </a:ext>
            </a:extLst>
          </p:cNvPr>
          <p:cNvSpPr/>
          <p:nvPr/>
        </p:nvSpPr>
        <p:spPr>
          <a:xfrm>
            <a:off x="5666838" y="1737836"/>
            <a:ext cx="13716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EA2A21-2560-46F3-A6D6-968578EDD4BE}"/>
              </a:ext>
            </a:extLst>
          </p:cNvPr>
          <p:cNvSpPr/>
          <p:nvPr/>
        </p:nvSpPr>
        <p:spPr>
          <a:xfrm>
            <a:off x="5186007" y="3183902"/>
            <a:ext cx="13716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plan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F2F4EE-87F5-4EF3-A7F4-4AFBC3BBB34C}"/>
              </a:ext>
            </a:extLst>
          </p:cNvPr>
          <p:cNvSpPr/>
          <p:nvPr/>
        </p:nvSpPr>
        <p:spPr>
          <a:xfrm>
            <a:off x="7381338" y="3183902"/>
            <a:ext cx="13716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product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9ED220-6E80-4C32-B62B-80EECCABD8E7}"/>
              </a:ext>
            </a:extLst>
          </p:cNvPr>
          <p:cNvSpPr/>
          <p:nvPr/>
        </p:nvSpPr>
        <p:spPr>
          <a:xfrm>
            <a:off x="6346779" y="4690772"/>
            <a:ext cx="1711964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643805-57A7-4D15-BC01-EA00FB71441E}"/>
              </a:ext>
            </a:extLst>
          </p:cNvPr>
          <p:cNvSpPr/>
          <p:nvPr/>
        </p:nvSpPr>
        <p:spPr>
          <a:xfrm>
            <a:off x="4498418" y="4671882"/>
            <a:ext cx="1711964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book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C75D897-5537-4BC5-9542-815FDF789E48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 flipH="1">
            <a:off x="5354400" y="4098302"/>
            <a:ext cx="517407" cy="5735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5F27E35-7C9D-4C18-8D04-472350EC1C0F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5871807" y="4098302"/>
            <a:ext cx="1330954" cy="5924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B40B556-C299-4AA7-8380-DE1295C37B8F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 flipH="1">
            <a:off x="5871807" y="2652236"/>
            <a:ext cx="480831" cy="5316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2338E95-A664-4CFE-A2BA-AB1AB331630E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>
            <a:off x="6352638" y="2652236"/>
            <a:ext cx="1714500" cy="5316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F60946B1-031E-442E-99EB-8EFA3D98B48A}"/>
              </a:ext>
            </a:extLst>
          </p:cNvPr>
          <p:cNvSpPr/>
          <p:nvPr/>
        </p:nvSpPr>
        <p:spPr>
          <a:xfrm>
            <a:off x="7193965" y="1723707"/>
            <a:ext cx="13716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reg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7E5331-C56A-41A7-A8DC-ED7E597BF9C8}"/>
              </a:ext>
            </a:extLst>
          </p:cNvPr>
          <p:cNvSpPr/>
          <p:nvPr/>
        </p:nvSpPr>
        <p:spPr>
          <a:xfrm>
            <a:off x="4139710" y="1751965"/>
            <a:ext cx="13716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AA68B4-B6DD-4F82-AB9C-4D4DE9BC331E}"/>
              </a:ext>
            </a:extLst>
          </p:cNvPr>
          <p:cNvSpPr/>
          <p:nvPr/>
        </p:nvSpPr>
        <p:spPr>
          <a:xfrm>
            <a:off x="2612582" y="1737836"/>
            <a:ext cx="13716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CEC321-DB99-4DC0-AF77-0A286AD0910C}"/>
              </a:ext>
            </a:extLst>
          </p:cNvPr>
          <p:cNvSpPr/>
          <p:nvPr/>
        </p:nvSpPr>
        <p:spPr>
          <a:xfrm>
            <a:off x="2885135" y="3183902"/>
            <a:ext cx="13716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E4017C4-FB40-454D-8656-0D8F8ACA0DED}"/>
              </a:ext>
            </a:extLst>
          </p:cNvPr>
          <p:cNvCxnSpPr>
            <a:cxnSpLocks/>
            <a:stCxn id="7" idx="2"/>
            <a:endCxn id="22" idx="0"/>
          </p:cNvCxnSpPr>
          <p:nvPr/>
        </p:nvCxnSpPr>
        <p:spPr>
          <a:xfrm flipH="1">
            <a:off x="3570935" y="2652236"/>
            <a:ext cx="2781703" cy="5316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B3F12F1-9B2F-485C-80B8-B9CC9A2B1702}"/>
              </a:ext>
            </a:extLst>
          </p:cNvPr>
          <p:cNvSpPr/>
          <p:nvPr/>
        </p:nvSpPr>
        <p:spPr>
          <a:xfrm>
            <a:off x="2558067" y="4646479"/>
            <a:ext cx="1711964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1AF7513-541E-48CE-BF13-A025DDF05F16}"/>
              </a:ext>
            </a:extLst>
          </p:cNvPr>
          <p:cNvSpPr txBox="1"/>
          <p:nvPr/>
        </p:nvSpPr>
        <p:spPr>
          <a:xfrm>
            <a:off x="8823489" y="4963306"/>
            <a:ext cx="1616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Workflow doc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43DCD9F-4139-400A-98A2-824577168DC4}"/>
              </a:ext>
            </a:extLst>
          </p:cNvPr>
          <p:cNvSpPr txBox="1"/>
          <p:nvPr/>
        </p:nvSpPr>
        <p:spPr>
          <a:xfrm>
            <a:off x="9375884" y="3641102"/>
            <a:ext cx="675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ware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D014B13-BB36-4243-907B-5CE2659CD9A8}"/>
              </a:ext>
            </a:extLst>
          </p:cNvPr>
          <p:cNvSpPr txBox="1"/>
          <p:nvPr/>
        </p:nvSpPr>
        <p:spPr>
          <a:xfrm>
            <a:off x="9579418" y="2010370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Meta</a:t>
            </a:r>
          </a:p>
        </p:txBody>
      </p:sp>
    </p:spTree>
    <p:extLst>
      <p:ext uri="{BB962C8B-B14F-4D97-AF65-F5344CB8AC3E}">
        <p14:creationId xmlns:p14="http://schemas.microsoft.com/office/powerpoint/2010/main" val="391719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数据群集（全局和局部）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680D5E-F49B-4C0F-8D9D-D918E1D463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98BD9A1-8ED1-4699-8D5E-FE3518F66D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255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数据封存（区块链）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680D5E-F49B-4C0F-8D9D-D918E1D463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98BD9A1-8ED1-4699-8D5E-FE3518F66D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0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87C21CD-17D2-4A54-820F-63D5879F1697}"/>
              </a:ext>
            </a:extLst>
          </p:cNvPr>
          <p:cNvSpPr/>
          <p:nvPr/>
        </p:nvSpPr>
        <p:spPr>
          <a:xfrm>
            <a:off x="4013200" y="4226560"/>
            <a:ext cx="7294880" cy="12598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多业务类型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2319020" cy="4571999"/>
          </a:xfrm>
        </p:spPr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7DE5399-5DE4-4B5C-A982-68C66BB99CC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78771873"/>
              </p:ext>
            </p:extLst>
          </p:nvPr>
        </p:nvGraphicFramePr>
        <p:xfrm>
          <a:off x="4277360" y="1600200"/>
          <a:ext cx="680974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135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系统组织结构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99852C8-B93E-45E2-BA70-89521DAF6F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7" name="Content Placeholder 6">
            <a:extLst>
              <a:ext uri="{FF2B5EF4-FFF2-40B4-BE49-F238E27FC236}">
                <a16:creationId xmlns:a16="http://schemas.microsoft.com/office/drawing/2014/main" id="{7D53C2C8-BD5F-457B-A399-B99AFE57CD35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1049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3C4E2821-313B-49F0-AFD9-AE1CD4E8D693}"/>
              </a:ext>
            </a:extLst>
          </p:cNvPr>
          <p:cNvSpPr/>
          <p:nvPr/>
        </p:nvSpPr>
        <p:spPr>
          <a:xfrm>
            <a:off x="2560320" y="4419600"/>
            <a:ext cx="883920" cy="4876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销售点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93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FA4FB-6350-414E-BBD8-432829E24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参考设计的作用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2894E-F9BF-4C3F-9579-398CA65484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wrap="square" anchor="t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流行的互联网应用设计方案不完全适用于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供应链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新型市场的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的平台开发，两个领域特点不同：</a:t>
            </a:r>
            <a:endParaRPr lang="en-US" altLang="zh-CN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互联网应用的业务扁平，强调用户体验和高并发量，依赖资本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新型供应链具有多业态、多流程、多机构、多用户、多权限，不能扁平，不依赖资本</a:t>
            </a:r>
            <a:endParaRPr lang="en-US" altLang="zh-CN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降低应用项目开发及运维的难度和风险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该参考设计的高度抽象性，具有很好的结构、流程，甚至代码的复用性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2AA4F88-A9AB-474F-AFD4-6E98AD740E5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24167721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020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层次管理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99852C8-B93E-45E2-BA70-89521DAF6F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4E2821-313B-49F0-AFD9-AE1CD4E8D693}"/>
              </a:ext>
            </a:extLst>
          </p:cNvPr>
          <p:cNvSpPr/>
          <p:nvPr/>
        </p:nvSpPr>
        <p:spPr>
          <a:xfrm>
            <a:off x="2560320" y="4419600"/>
            <a:ext cx="883920" cy="4876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销售点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EB2699-242C-41B2-B3CE-1B33452549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08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下级业务代办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99852C8-B93E-45E2-BA70-89521DAF6F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4E2821-313B-49F0-AFD9-AE1CD4E8D693}"/>
              </a:ext>
            </a:extLst>
          </p:cNvPr>
          <p:cNvSpPr/>
          <p:nvPr/>
        </p:nvSpPr>
        <p:spPr>
          <a:xfrm>
            <a:off x="2560320" y="4419600"/>
            <a:ext cx="883920" cy="4876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销售点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EB2699-242C-41B2-B3CE-1B33452549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业务功能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EE7B6-03F9-4BC2-8EFE-99B6386999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93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嵌入式多业态</a:t>
            </a:r>
            <a:endParaRPr lang="en-US" dirty="0">
              <a:solidFill>
                <a:srgbClr val="BF0102"/>
              </a:solidFill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E02C4A9-BE37-4E33-8D88-3612A338B3F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22338605"/>
              </p:ext>
            </p:extLst>
          </p:nvPr>
        </p:nvGraphicFramePr>
        <p:xfrm>
          <a:off x="11049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DF866-1C01-490F-B3D3-F140335B0E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按区域情况成立或引进各种类型的供应中心（专业经营机构）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每个供应中心连接辐射一定数量的集市或驿站；各集市或驿站可按需求引入一种或多种供应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给第三方远程功能调用，做编程整合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858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典型应用功能（产品及服务）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FE66FC6-BA7B-4579-9DDE-0C89E08D4C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1007179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147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农副产品供应业务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422140" cy="4571999"/>
          </a:xfrm>
        </p:spPr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0" name="Content Placeholder 6">
            <a:extLst>
              <a:ext uri="{FF2B5EF4-FFF2-40B4-BE49-F238E27FC236}">
                <a16:creationId xmlns:a16="http://schemas.microsoft.com/office/drawing/2014/main" id="{65EE7314-E63B-4B65-B434-7FF9C52F955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89928656"/>
              </p:ext>
            </p:extLst>
          </p:nvPr>
        </p:nvGraphicFramePr>
        <p:xfrm>
          <a:off x="5740400" y="1600200"/>
          <a:ext cx="53467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130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供应分拣派发操作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422140" cy="4571999"/>
          </a:xfrm>
        </p:spPr>
        <p:txBody>
          <a:bodyPr/>
          <a:lstStyle/>
          <a:p>
            <a:r>
              <a:rPr lang="zh-CN" altLang="en-US" dirty="0"/>
              <a:t>运输箱框编号用固定贴标，上面写明</a:t>
            </a:r>
            <a:r>
              <a:rPr lang="zh-CN" altLang="en-US" dirty="0">
                <a:solidFill>
                  <a:srgbClr val="BF0102"/>
                </a:solidFill>
              </a:rPr>
              <a:t>市场号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BF0102"/>
                </a:solidFill>
              </a:rPr>
              <a:t>摊位号</a:t>
            </a:r>
            <a:endParaRPr lang="en-US" altLang="zh-CN" dirty="0">
              <a:solidFill>
                <a:srgbClr val="BF0102"/>
              </a:solidFill>
            </a:endParaRPr>
          </a:p>
          <a:p>
            <a:r>
              <a:rPr lang="zh-CN" altLang="en-US" dirty="0"/>
              <a:t>中心分拣操作时，操作人员先匹配机打的摊位</a:t>
            </a:r>
            <a:r>
              <a:rPr lang="zh-CN" altLang="en-US" dirty="0">
                <a:solidFill>
                  <a:srgbClr val="BF0102"/>
                </a:solidFill>
              </a:rPr>
              <a:t>送货清单</a:t>
            </a:r>
            <a:r>
              <a:rPr lang="zh-CN" altLang="en-US" dirty="0"/>
              <a:t>和箱框编号，进行备货，然后将送货清单放入框内</a:t>
            </a:r>
            <a:endParaRPr lang="en-US" altLang="zh-CN" dirty="0"/>
          </a:p>
          <a:p>
            <a:r>
              <a:rPr lang="zh-CN" altLang="en-US" dirty="0"/>
              <a:t>运输到市场后，市场收货人员只需认定总框数</a:t>
            </a:r>
            <a:endParaRPr lang="en-US" altLang="zh-CN" dirty="0"/>
          </a:p>
          <a:p>
            <a:r>
              <a:rPr lang="zh-CN" altLang="en-US" dirty="0"/>
              <a:t>市场内摊位的商户则按箱框编号认领货品，凭里面的送货清单核对明细</a:t>
            </a:r>
            <a:endParaRPr lang="en-US" altLang="zh-CN" dirty="0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E8D57BAC-AEFA-41B5-A74E-A7C19BAF4283}"/>
              </a:ext>
            </a:extLst>
          </p:cNvPr>
          <p:cNvSpPr/>
          <p:nvPr/>
        </p:nvSpPr>
        <p:spPr>
          <a:xfrm>
            <a:off x="7040880" y="2296160"/>
            <a:ext cx="3159760" cy="3230880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3AF8FA-D53B-4E91-8DD3-983AF6CB48DC}"/>
              </a:ext>
            </a:extLst>
          </p:cNvPr>
          <p:cNvSpPr/>
          <p:nvPr/>
        </p:nvSpPr>
        <p:spPr>
          <a:xfrm>
            <a:off x="7162800" y="3241040"/>
            <a:ext cx="711200" cy="5486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2-30</a:t>
            </a:r>
          </a:p>
        </p:txBody>
      </p:sp>
      <p:sp>
        <p:nvSpPr>
          <p:cNvPr id="9" name="Callout: Line with No Border 8">
            <a:extLst>
              <a:ext uri="{FF2B5EF4-FFF2-40B4-BE49-F238E27FC236}">
                <a16:creationId xmlns:a16="http://schemas.microsoft.com/office/drawing/2014/main" id="{23A6FCB0-4034-4934-A0B4-05D22A9B34CB}"/>
              </a:ext>
            </a:extLst>
          </p:cNvPr>
          <p:cNvSpPr/>
          <p:nvPr/>
        </p:nvSpPr>
        <p:spPr>
          <a:xfrm>
            <a:off x="9255760" y="1428337"/>
            <a:ext cx="1442720" cy="612648"/>
          </a:xfrm>
          <a:prstGeom prst="callout1">
            <a:avLst>
              <a:gd name="adj1" fmla="val 78452"/>
              <a:gd name="adj2" fmla="val 23793"/>
              <a:gd name="adj3" fmla="val 152301"/>
              <a:gd name="adj4" fmla="val 937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清单</a:t>
            </a:r>
            <a:endParaRPr lang="en-US" dirty="0"/>
          </a:p>
        </p:txBody>
      </p:sp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B7333AAD-73BC-494B-8565-1BEE7ED27820}"/>
              </a:ext>
            </a:extLst>
          </p:cNvPr>
          <p:cNvSpPr/>
          <p:nvPr/>
        </p:nvSpPr>
        <p:spPr>
          <a:xfrm>
            <a:off x="8722360" y="2296160"/>
            <a:ext cx="863600" cy="114808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llout: Line with No Border 11">
            <a:extLst>
              <a:ext uri="{FF2B5EF4-FFF2-40B4-BE49-F238E27FC236}">
                <a16:creationId xmlns:a16="http://schemas.microsoft.com/office/drawing/2014/main" id="{70D25B90-8F1E-41C5-B35A-ABE6029AA077}"/>
              </a:ext>
            </a:extLst>
          </p:cNvPr>
          <p:cNvSpPr/>
          <p:nvPr/>
        </p:nvSpPr>
        <p:spPr>
          <a:xfrm>
            <a:off x="5946140" y="1568545"/>
            <a:ext cx="2245360" cy="612648"/>
          </a:xfrm>
          <a:prstGeom prst="callout1">
            <a:avLst>
              <a:gd name="adj1" fmla="val 83427"/>
              <a:gd name="adj2" fmla="val 58183"/>
              <a:gd name="adj3" fmla="val 279996"/>
              <a:gd name="adj4" fmla="val 7226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市场号 </a:t>
            </a:r>
            <a:r>
              <a:rPr lang="en-US" altLang="zh-CN" dirty="0"/>
              <a:t>+ </a:t>
            </a:r>
            <a:r>
              <a:rPr lang="zh-CN" altLang="en-US" dirty="0"/>
              <a:t>摊位号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调养膳食业务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2319020" cy="4571999"/>
          </a:xfrm>
        </p:spPr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76745746-9F71-49B5-A281-5C134556CCF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23767161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Graphic 9" descr="Woman">
            <a:extLst>
              <a:ext uri="{FF2B5EF4-FFF2-40B4-BE49-F238E27FC236}">
                <a16:creationId xmlns:a16="http://schemas.microsoft.com/office/drawing/2014/main" id="{B02EBFFD-AD95-4F5C-881B-975E4789C0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11509" y="4726139"/>
            <a:ext cx="955040" cy="9550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03C7F93-5214-4282-BA52-CA6C64A1767F}"/>
              </a:ext>
            </a:extLst>
          </p:cNvPr>
          <p:cNvSpPr txBox="1"/>
          <p:nvPr/>
        </p:nvSpPr>
        <p:spPr>
          <a:xfrm>
            <a:off x="7747855" y="5616991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健康管理师</a:t>
            </a:r>
            <a:endParaRPr lang="en-US" sz="1400" dirty="0"/>
          </a:p>
        </p:txBody>
      </p:sp>
      <p:pic>
        <p:nvPicPr>
          <p:cNvPr id="12" name="Graphic 11" descr="Smart Phone">
            <a:extLst>
              <a:ext uri="{FF2B5EF4-FFF2-40B4-BE49-F238E27FC236}">
                <a16:creationId xmlns:a16="http://schemas.microsoft.com/office/drawing/2014/main" id="{49B451EF-8F0A-4AE7-8290-0D711C6927C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64134" y="5034643"/>
            <a:ext cx="446313" cy="446313"/>
          </a:xfrm>
          <a:prstGeom prst="rect">
            <a:avLst/>
          </a:prstGeom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BAA5BF9-369B-42D1-B00B-01BAD73F3263}"/>
              </a:ext>
            </a:extLst>
          </p:cNvPr>
          <p:cNvCxnSpPr/>
          <p:nvPr/>
        </p:nvCxnSpPr>
        <p:spPr>
          <a:xfrm flipV="1">
            <a:off x="6787290" y="4815840"/>
            <a:ext cx="3139030" cy="665116"/>
          </a:xfrm>
          <a:prstGeom prst="bentConnector3">
            <a:avLst>
              <a:gd name="adj1" fmla="val 100168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5BF0FA0-02E5-4EB6-8DA0-E35B6E572CEE}"/>
              </a:ext>
            </a:extLst>
          </p:cNvPr>
          <p:cNvCxnSpPr>
            <a:cxnSpLocks/>
          </p:cNvCxnSpPr>
          <p:nvPr/>
        </p:nvCxnSpPr>
        <p:spPr>
          <a:xfrm flipV="1">
            <a:off x="8424689" y="4815840"/>
            <a:ext cx="1331206" cy="332558"/>
          </a:xfrm>
          <a:prstGeom prst="bentConnector3">
            <a:avLst>
              <a:gd name="adj1" fmla="val 102662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96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87C21CD-17D2-4A54-820F-63D5879F1697}"/>
              </a:ext>
            </a:extLst>
          </p:cNvPr>
          <p:cNvSpPr/>
          <p:nvPr/>
        </p:nvSpPr>
        <p:spPr>
          <a:xfrm>
            <a:off x="4013200" y="4226560"/>
            <a:ext cx="7294880" cy="12598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宣传广告业务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2319020" cy="4571999"/>
          </a:xfrm>
        </p:spPr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7DE5399-5DE4-4B5C-A982-68C66BB99CC9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4277360" y="1600200"/>
          <a:ext cx="680974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994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工业制品零售业务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2319020" cy="4571999"/>
          </a:xfrm>
        </p:spPr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7BB44466-08CD-4A27-B6F2-24EEDAFE3A8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61528948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Graphic 9" descr="Smart Phone">
            <a:extLst>
              <a:ext uri="{FF2B5EF4-FFF2-40B4-BE49-F238E27FC236}">
                <a16:creationId xmlns:a16="http://schemas.microsoft.com/office/drawing/2014/main" id="{F6D05F95-C03B-4E9C-A9C0-57EF3069EC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64134" y="5034643"/>
            <a:ext cx="446313" cy="4463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D4BE8A-5673-40D5-B235-B32A7F82BBC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948" y="4470400"/>
            <a:ext cx="557741" cy="1279222"/>
          </a:xfrm>
          <a:prstGeom prst="rect">
            <a:avLst/>
          </a:prstGeom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683538D-0BE1-4968-B8AA-46E026CF65EA}"/>
              </a:ext>
            </a:extLst>
          </p:cNvPr>
          <p:cNvCxnSpPr/>
          <p:nvPr/>
        </p:nvCxnSpPr>
        <p:spPr>
          <a:xfrm flipV="1">
            <a:off x="6787290" y="4815840"/>
            <a:ext cx="3139030" cy="665116"/>
          </a:xfrm>
          <a:prstGeom prst="bentConnector3">
            <a:avLst>
              <a:gd name="adj1" fmla="val 100168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F375AAE-1C64-4789-B917-2D8F6FCE54F2}"/>
              </a:ext>
            </a:extLst>
          </p:cNvPr>
          <p:cNvCxnSpPr>
            <a:cxnSpLocks/>
          </p:cNvCxnSpPr>
          <p:nvPr/>
        </p:nvCxnSpPr>
        <p:spPr>
          <a:xfrm flipV="1">
            <a:off x="8424689" y="4815840"/>
            <a:ext cx="1331206" cy="332558"/>
          </a:xfrm>
          <a:prstGeom prst="bentConnector3">
            <a:avLst>
              <a:gd name="adj1" fmla="val 102662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07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参考设计的特点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F743DC-C40F-499F-ABC3-10BFD9D433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嵌入式多业态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每个业态由多环节多主体协作完成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由一个上层平台运营管理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数据和逻辑在不同运营主体之间清晰分界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平台之间可结成联盟链共享数据和流程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基于金中关品链框架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CF43FAE-2D27-47C0-B2D2-99251580411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10940028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445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家政养老业务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208DFB91-C91F-494C-94E4-DD61DC26D66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63809455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Graphic 9" descr="Smart Phone">
            <a:extLst>
              <a:ext uri="{FF2B5EF4-FFF2-40B4-BE49-F238E27FC236}">
                <a16:creationId xmlns:a16="http://schemas.microsoft.com/office/drawing/2014/main" id="{0CEC7074-9D44-43B2-A034-5219FDFD9F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64134" y="5034643"/>
            <a:ext cx="446313" cy="44631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935F1A1-D03B-4C7B-8AA1-2E3D14F55A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948" y="4470400"/>
            <a:ext cx="557741" cy="1279222"/>
          </a:xfrm>
          <a:prstGeom prst="rect">
            <a:avLst/>
          </a:prstGeom>
        </p:spPr>
      </p:pic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CB21BD5-5975-4866-A273-762A90D22BF1}"/>
              </a:ext>
            </a:extLst>
          </p:cNvPr>
          <p:cNvCxnSpPr/>
          <p:nvPr/>
        </p:nvCxnSpPr>
        <p:spPr>
          <a:xfrm flipV="1">
            <a:off x="6787290" y="4815840"/>
            <a:ext cx="3139030" cy="665116"/>
          </a:xfrm>
          <a:prstGeom prst="bentConnector3">
            <a:avLst>
              <a:gd name="adj1" fmla="val 100168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7AB3A79-0C33-4569-B0C5-FE24D727DAC1}"/>
              </a:ext>
            </a:extLst>
          </p:cNvPr>
          <p:cNvCxnSpPr>
            <a:cxnSpLocks/>
          </p:cNvCxnSpPr>
          <p:nvPr/>
        </p:nvCxnSpPr>
        <p:spPr>
          <a:xfrm flipV="1">
            <a:off x="8424689" y="4815840"/>
            <a:ext cx="1331206" cy="332558"/>
          </a:xfrm>
          <a:prstGeom prst="bentConnector3">
            <a:avLst>
              <a:gd name="adj1" fmla="val 102662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14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应用设备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EE7B6-03F9-4BC2-8EFE-99B6386999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83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一体秤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828728-BB47-4E2D-8453-56E5C6D57B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应用设计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DD3779-F2BE-42B8-8E96-3D3BB99B3B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PWA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缓存数据、内容，减免云端负荷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PWA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设备访问架构（独立线程），直接串口发送设备指令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本地存储业务记录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用户操作简单、灵活（快速改价格）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副屏显示收款二维码，付到商户个人账号，无需另外清算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数字人民币支付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EA2F31B-3988-4D9F-87C6-1CEBDE461F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软硬件环境</a:t>
            </a:r>
            <a:endParaRPr lang="en-US" dirty="0"/>
          </a:p>
        </p:txBody>
      </p:sp>
      <p:pic>
        <p:nvPicPr>
          <p:cNvPr id="12" name="Content Placeholder 14">
            <a:extLst>
              <a:ext uri="{FF2B5EF4-FFF2-40B4-BE49-F238E27FC236}">
                <a16:creationId xmlns:a16="http://schemas.microsoft.com/office/drawing/2014/main" id="{6FA1928E-F5DF-450F-ACA2-91E5FBEEEB6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680546" y="2424113"/>
            <a:ext cx="3190750" cy="3748087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5FC8D83-6288-471E-9CFB-EF00F824F901}"/>
              </a:ext>
            </a:extLst>
          </p:cNvPr>
          <p:cNvSpPr txBox="1"/>
          <p:nvPr/>
        </p:nvSpPr>
        <p:spPr>
          <a:xfrm>
            <a:off x="6491826" y="3706336"/>
            <a:ext cx="4460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串口和指令（直连）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电阻式触屏（湿手）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优麒麟操作系统（国产）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788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应用案例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EE7B6-03F9-4BC2-8EFE-99B6386999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58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城市公交驿栈平台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4E2360-A106-4CEA-A2DD-0FEF60256E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8" name="Content Placeholder 11">
            <a:extLst>
              <a:ext uri="{FF2B5EF4-FFF2-40B4-BE49-F238E27FC236}">
                <a16:creationId xmlns:a16="http://schemas.microsoft.com/office/drawing/2014/main" id="{1CE99E21-3DF6-4DB4-9A78-08585A50A25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07740554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06F89D24-DCA2-48FD-8192-3B01E240D009}"/>
              </a:ext>
            </a:extLst>
          </p:cNvPr>
          <p:cNvSpPr/>
          <p:nvPr/>
        </p:nvSpPr>
        <p:spPr>
          <a:xfrm>
            <a:off x="7484226" y="4351251"/>
            <a:ext cx="257695" cy="2743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3CE3DD8-9D28-4C6F-BE75-28CD7F5B5454}"/>
              </a:ext>
            </a:extLst>
          </p:cNvPr>
          <p:cNvSpPr/>
          <p:nvPr/>
        </p:nvSpPr>
        <p:spPr>
          <a:xfrm rot="10800000">
            <a:off x="9516226" y="4366491"/>
            <a:ext cx="257695" cy="2743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E682E902-68EF-416F-984C-FB9BC92DA430}"/>
              </a:ext>
            </a:extLst>
          </p:cNvPr>
          <p:cNvSpPr/>
          <p:nvPr/>
        </p:nvSpPr>
        <p:spPr>
          <a:xfrm>
            <a:off x="6641869" y="5045825"/>
            <a:ext cx="257695" cy="2743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8365F338-1C1F-4E61-88B5-1AE33A4B4C97}"/>
              </a:ext>
            </a:extLst>
          </p:cNvPr>
          <p:cNvSpPr/>
          <p:nvPr/>
        </p:nvSpPr>
        <p:spPr>
          <a:xfrm>
            <a:off x="8473555" y="5472545"/>
            <a:ext cx="257695" cy="2743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CBD5B394-A103-4779-B0F4-48A52D133748}"/>
              </a:ext>
            </a:extLst>
          </p:cNvPr>
          <p:cNvSpPr/>
          <p:nvPr/>
        </p:nvSpPr>
        <p:spPr>
          <a:xfrm>
            <a:off x="10335490" y="5045825"/>
            <a:ext cx="257695" cy="2743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7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中惠农通平台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4E2360-A106-4CEA-A2DD-0FEF60256E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8" name="Content Placeholder 11">
            <a:extLst>
              <a:ext uri="{FF2B5EF4-FFF2-40B4-BE49-F238E27FC236}">
                <a16:creationId xmlns:a16="http://schemas.microsoft.com/office/drawing/2014/main" id="{1CE99E21-3DF6-4DB4-9A78-08585A50A25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48782501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Arrow: Up 3">
            <a:extLst>
              <a:ext uri="{FF2B5EF4-FFF2-40B4-BE49-F238E27FC236}">
                <a16:creationId xmlns:a16="http://schemas.microsoft.com/office/drawing/2014/main" id="{E682E902-68EF-416F-984C-FB9BC92DA430}"/>
              </a:ext>
            </a:extLst>
          </p:cNvPr>
          <p:cNvSpPr/>
          <p:nvPr/>
        </p:nvSpPr>
        <p:spPr>
          <a:xfrm>
            <a:off x="6662189" y="5492865"/>
            <a:ext cx="257695" cy="2743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8365F338-1C1F-4E61-88B5-1AE33A4B4C97}"/>
              </a:ext>
            </a:extLst>
          </p:cNvPr>
          <p:cNvSpPr/>
          <p:nvPr/>
        </p:nvSpPr>
        <p:spPr>
          <a:xfrm>
            <a:off x="8473555" y="5503025"/>
            <a:ext cx="257695" cy="2743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CBD5B394-A103-4779-B0F4-48A52D133748}"/>
              </a:ext>
            </a:extLst>
          </p:cNvPr>
          <p:cNvSpPr/>
          <p:nvPr/>
        </p:nvSpPr>
        <p:spPr>
          <a:xfrm>
            <a:off x="10315170" y="5492865"/>
            <a:ext cx="257695" cy="2743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8A6C7EF9-5800-4FDF-AF23-8A5A86D6617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553961" y="5461000"/>
            <a:ext cx="619762" cy="406402"/>
          </a:xfrm>
          <a:prstGeom prst="bentConnector3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B8BFC9F-D57C-4A45-A58C-BA7576B9868F}"/>
              </a:ext>
            </a:extLst>
          </p:cNvPr>
          <p:cNvSpPr/>
          <p:nvPr/>
        </p:nvSpPr>
        <p:spPr>
          <a:xfrm>
            <a:off x="6847840" y="5974082"/>
            <a:ext cx="1710690" cy="3860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市场专属</a:t>
            </a:r>
            <a:r>
              <a:rPr lang="en-US" altLang="zh-CN" dirty="0"/>
              <a:t>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776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应用案例：穹苍家园平台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4E2360-A106-4CEA-A2DD-0FEF60256E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8" name="Content Placeholder 11">
            <a:extLst>
              <a:ext uri="{FF2B5EF4-FFF2-40B4-BE49-F238E27FC236}">
                <a16:creationId xmlns:a16="http://schemas.microsoft.com/office/drawing/2014/main" id="{1CE99E21-3DF6-4DB4-9A78-08585A50A25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88333030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Arrow: Up 3">
            <a:extLst>
              <a:ext uri="{FF2B5EF4-FFF2-40B4-BE49-F238E27FC236}">
                <a16:creationId xmlns:a16="http://schemas.microsoft.com/office/drawing/2014/main" id="{E682E902-68EF-416F-984C-FB9BC92DA430}"/>
              </a:ext>
            </a:extLst>
          </p:cNvPr>
          <p:cNvSpPr/>
          <p:nvPr/>
        </p:nvSpPr>
        <p:spPr>
          <a:xfrm>
            <a:off x="6662189" y="5492865"/>
            <a:ext cx="257695" cy="2743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8365F338-1C1F-4E61-88B5-1AE33A4B4C97}"/>
              </a:ext>
            </a:extLst>
          </p:cNvPr>
          <p:cNvSpPr/>
          <p:nvPr/>
        </p:nvSpPr>
        <p:spPr>
          <a:xfrm>
            <a:off x="8473555" y="5482705"/>
            <a:ext cx="257695" cy="2743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CBD5B394-A103-4779-B0F4-48A52D133748}"/>
              </a:ext>
            </a:extLst>
          </p:cNvPr>
          <p:cNvSpPr/>
          <p:nvPr/>
        </p:nvSpPr>
        <p:spPr>
          <a:xfrm>
            <a:off x="10315170" y="5492865"/>
            <a:ext cx="257695" cy="2743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11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信息化人员配置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24DE003-DBB0-4B10-9EED-B33C950E62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7167285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234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中惠农通与穹苍健康管理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B84D59-5807-4080-8DEA-060B18C50A74}"/>
              </a:ext>
            </a:extLst>
          </p:cNvPr>
          <p:cNvSpPr/>
          <p:nvPr/>
        </p:nvSpPr>
        <p:spPr>
          <a:xfrm>
            <a:off x="7882470" y="5770033"/>
            <a:ext cx="1820333" cy="7789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穹苍培训基地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13FE85-5B52-4C4F-A52C-0F0DABF21A58}"/>
              </a:ext>
            </a:extLst>
          </p:cNvPr>
          <p:cNvSpPr/>
          <p:nvPr/>
        </p:nvSpPr>
        <p:spPr>
          <a:xfrm>
            <a:off x="770469" y="1693331"/>
            <a:ext cx="10244664" cy="77893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中惠农通平台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7FDC9D-C410-4163-A85A-1568E89F9CC0}"/>
              </a:ext>
            </a:extLst>
          </p:cNvPr>
          <p:cNvSpPr/>
          <p:nvPr/>
        </p:nvSpPr>
        <p:spPr>
          <a:xfrm>
            <a:off x="753532" y="3104882"/>
            <a:ext cx="6595533" cy="275643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中惠农通市场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F00656-3724-4AAF-8F54-B410789BB030}"/>
              </a:ext>
            </a:extLst>
          </p:cNvPr>
          <p:cNvSpPr/>
          <p:nvPr/>
        </p:nvSpPr>
        <p:spPr>
          <a:xfrm>
            <a:off x="3318934" y="3369730"/>
            <a:ext cx="3826933" cy="20997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/>
              <a:t>自营特色厅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227628-5808-40A0-AE0A-CC00965FC259}"/>
              </a:ext>
            </a:extLst>
          </p:cNvPr>
          <p:cNvSpPr/>
          <p:nvPr/>
        </p:nvSpPr>
        <p:spPr>
          <a:xfrm>
            <a:off x="5139267" y="4576234"/>
            <a:ext cx="1811867" cy="431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穹苍健康管理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B8244D-6C0A-40D7-84B4-5602534CC3A4}"/>
              </a:ext>
            </a:extLst>
          </p:cNvPr>
          <p:cNvSpPr/>
          <p:nvPr/>
        </p:nvSpPr>
        <p:spPr>
          <a:xfrm>
            <a:off x="5139276" y="3945467"/>
            <a:ext cx="1811867" cy="4318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中惠农通品牌店</a:t>
            </a:r>
            <a:endParaRPr lang="en-US" dirty="0"/>
          </a:p>
        </p:txBody>
      </p:sp>
      <p:pic>
        <p:nvPicPr>
          <p:cNvPr id="13" name="Graphic 12" descr="Two women">
            <a:extLst>
              <a:ext uri="{FF2B5EF4-FFF2-40B4-BE49-F238E27FC236}">
                <a16:creationId xmlns:a16="http://schemas.microsoft.com/office/drawing/2014/main" id="{0A00237C-3D7F-4044-887F-8CB2F4229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71896" y="3967830"/>
            <a:ext cx="914400" cy="9144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974F611-76EE-40B2-AE8F-CAC414EEEC83}"/>
              </a:ext>
            </a:extLst>
          </p:cNvPr>
          <p:cNvSpPr/>
          <p:nvPr/>
        </p:nvSpPr>
        <p:spPr>
          <a:xfrm>
            <a:off x="7890936" y="4517498"/>
            <a:ext cx="1820333" cy="7789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穹苍供应厨房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09BCD6-A8A2-489E-B249-EF877393F5C2}"/>
              </a:ext>
            </a:extLst>
          </p:cNvPr>
          <p:cNvSpPr/>
          <p:nvPr/>
        </p:nvSpPr>
        <p:spPr>
          <a:xfrm>
            <a:off x="7882469" y="3598335"/>
            <a:ext cx="1820333" cy="7789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臻琪供应中心</a:t>
            </a:r>
            <a:endParaRPr lang="en-US" dirty="0"/>
          </a:p>
        </p:txBody>
      </p:sp>
      <p:sp>
        <p:nvSpPr>
          <p:cNvPr id="18" name="Arrow: Curved Left 17">
            <a:extLst>
              <a:ext uri="{FF2B5EF4-FFF2-40B4-BE49-F238E27FC236}">
                <a16:creationId xmlns:a16="http://schemas.microsoft.com/office/drawing/2014/main" id="{893C053C-669A-4A93-A975-E97A80B172AC}"/>
              </a:ext>
            </a:extLst>
          </p:cNvPr>
          <p:cNvSpPr/>
          <p:nvPr/>
        </p:nvSpPr>
        <p:spPr>
          <a:xfrm rot="6828287">
            <a:off x="5577279" y="3957858"/>
            <a:ext cx="559073" cy="3702778"/>
          </a:xfrm>
          <a:prstGeom prst="curved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id="{2D0026FF-8D26-4DFF-AD95-BAF2AD29E0A4}"/>
              </a:ext>
            </a:extLst>
          </p:cNvPr>
          <p:cNvSpPr/>
          <p:nvPr/>
        </p:nvSpPr>
        <p:spPr>
          <a:xfrm>
            <a:off x="7078133" y="3945467"/>
            <a:ext cx="585394" cy="338666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Left 19">
            <a:extLst>
              <a:ext uri="{FF2B5EF4-FFF2-40B4-BE49-F238E27FC236}">
                <a16:creationId xmlns:a16="http://schemas.microsoft.com/office/drawing/2014/main" id="{C5E888CC-FC45-474A-88F2-21C44B0D44C1}"/>
              </a:ext>
            </a:extLst>
          </p:cNvPr>
          <p:cNvSpPr/>
          <p:nvPr/>
        </p:nvSpPr>
        <p:spPr>
          <a:xfrm>
            <a:off x="7102358" y="4666530"/>
            <a:ext cx="585394" cy="338666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Up-Down 20">
            <a:extLst>
              <a:ext uri="{FF2B5EF4-FFF2-40B4-BE49-F238E27FC236}">
                <a16:creationId xmlns:a16="http://schemas.microsoft.com/office/drawing/2014/main" id="{783F84FB-025D-46B7-B1D3-8B032A36EEEB}"/>
              </a:ext>
            </a:extLst>
          </p:cNvPr>
          <p:cNvSpPr/>
          <p:nvPr/>
        </p:nvSpPr>
        <p:spPr>
          <a:xfrm>
            <a:off x="3403600" y="2531533"/>
            <a:ext cx="368296" cy="573349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Up-Down 21">
            <a:extLst>
              <a:ext uri="{FF2B5EF4-FFF2-40B4-BE49-F238E27FC236}">
                <a16:creationId xmlns:a16="http://schemas.microsoft.com/office/drawing/2014/main" id="{F9E9C8EE-9051-4EC1-9A03-3C8673F78E8E}"/>
              </a:ext>
            </a:extLst>
          </p:cNvPr>
          <p:cNvSpPr/>
          <p:nvPr/>
        </p:nvSpPr>
        <p:spPr>
          <a:xfrm>
            <a:off x="8585205" y="2551384"/>
            <a:ext cx="368296" cy="573349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1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应用实施特点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F743DC-C40F-499F-ABC3-10BFD9D433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一个应用实施部署称为一个节点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相同应用的不同节点一般是按地理区域安排的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单个节点的用户量是百万乃至千万级（非亿级）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单个节点的部署和运维成本极低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节点之间可以相互联盟，共享数据和流程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0922DD1-1557-4240-86A3-DCB72E3B7F6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66947403"/>
              </p:ext>
            </p:extLst>
          </p:nvPr>
        </p:nvGraphicFramePr>
        <p:xfrm>
          <a:off x="6376670" y="2169160"/>
          <a:ext cx="188468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Content Placeholder 6">
            <a:extLst>
              <a:ext uri="{FF2B5EF4-FFF2-40B4-BE49-F238E27FC236}">
                <a16:creationId xmlns:a16="http://schemas.microsoft.com/office/drawing/2014/main" id="{5D05BEC1-5A69-4F31-823D-C3A6D05841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5614369"/>
              </p:ext>
            </p:extLst>
          </p:nvPr>
        </p:nvGraphicFramePr>
        <p:xfrm>
          <a:off x="8019506" y="3880087"/>
          <a:ext cx="188468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Content Placeholder 6">
            <a:extLst>
              <a:ext uri="{FF2B5EF4-FFF2-40B4-BE49-F238E27FC236}">
                <a16:creationId xmlns:a16="http://schemas.microsoft.com/office/drawing/2014/main" id="{75604B32-863E-46D2-B90F-048CF5E156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8262230"/>
              </p:ext>
            </p:extLst>
          </p:nvPr>
        </p:nvGraphicFramePr>
        <p:xfrm>
          <a:off x="8770439" y="1688266"/>
          <a:ext cx="188468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7B60003-EA30-4D9B-B781-C55792853FD9}"/>
              </a:ext>
            </a:extLst>
          </p:cNvPr>
          <p:cNvCxnSpPr>
            <a:cxnSpLocks/>
          </p:cNvCxnSpPr>
          <p:nvPr/>
        </p:nvCxnSpPr>
        <p:spPr>
          <a:xfrm>
            <a:off x="7249886" y="3802380"/>
            <a:ext cx="1011464" cy="76573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B273ED8-C17E-4783-B01C-DF8DCDC22C89}"/>
              </a:ext>
            </a:extLst>
          </p:cNvPr>
          <p:cNvCxnSpPr>
            <a:cxnSpLocks/>
          </p:cNvCxnSpPr>
          <p:nvPr/>
        </p:nvCxnSpPr>
        <p:spPr>
          <a:xfrm flipV="1">
            <a:off x="7903029" y="2389981"/>
            <a:ext cx="1175657" cy="271623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69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架构设计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8FE8A-0A52-48CA-B710-923E68C682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0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多系统联盟（区块链）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99852C8-B93E-45E2-BA70-89521DAF6F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共享数据</a:t>
            </a:r>
            <a:endParaRPr lang="en-US" altLang="zh-CN" dirty="0"/>
          </a:p>
          <a:p>
            <a:r>
              <a:rPr lang="zh-CN" altLang="en-US" dirty="0"/>
              <a:t>系统间共享流程</a:t>
            </a:r>
            <a:endParaRPr lang="en-US" altLang="zh-CN" dirty="0"/>
          </a:p>
          <a:p>
            <a:r>
              <a:rPr lang="zh-CN" altLang="en-US" dirty="0"/>
              <a:t>按既定的共识算法，交易可以在两个系统之间直接安全地进行</a:t>
            </a:r>
            <a:endParaRPr lang="en-US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B5D81E5B-ACC8-4605-978D-8FACA9EC1DB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41703367"/>
              </p:ext>
            </p:extLst>
          </p:nvPr>
        </p:nvGraphicFramePr>
        <p:xfrm>
          <a:off x="11049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784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平台协作共识算法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1AAF611-AA95-40B4-B9AF-FE8A8E5883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发起方确认流程操作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发起方验证操作在己方成立；知会友方执行相对操作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友方执行相对操作，或者验证其是否成立。如果执行成功，将记录封存以便复稿回寄发起方友方完成。返回执行结果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发起方依据返回结果，要么取消当前事务，要么执行业务操作，并且封存记录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（异步）相互收集并且传送复稿，进行记录配对验证，如果有错误则标记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特定账号发生错误时，在纠正以前不能发生其他业务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46BE900-8381-458C-B39A-04CDA991D900}"/>
              </a:ext>
            </a:extLst>
          </p:cNvPr>
          <p:cNvGrpSpPr/>
          <p:nvPr/>
        </p:nvGrpSpPr>
        <p:grpSpPr>
          <a:xfrm>
            <a:off x="1320800" y="1547378"/>
            <a:ext cx="4236720" cy="4548923"/>
            <a:chOff x="1320800" y="1547378"/>
            <a:chExt cx="4236720" cy="454892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9148DB-5295-4BD3-A652-E2887E4B9B2C}"/>
                </a:ext>
              </a:extLst>
            </p:cNvPr>
            <p:cNvSpPr/>
            <p:nvPr/>
          </p:nvSpPr>
          <p:spPr>
            <a:xfrm>
              <a:off x="2103120" y="1950720"/>
              <a:ext cx="162560" cy="261366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2F3DA99-5291-4646-8B8F-13FDBAFDED17}"/>
                </a:ext>
              </a:extLst>
            </p:cNvPr>
            <p:cNvSpPr/>
            <p:nvPr/>
          </p:nvSpPr>
          <p:spPr>
            <a:xfrm>
              <a:off x="4866640" y="1955800"/>
              <a:ext cx="162560" cy="261366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Arrow: Curved Left 14">
              <a:extLst>
                <a:ext uri="{FF2B5EF4-FFF2-40B4-BE49-F238E27FC236}">
                  <a16:creationId xmlns:a16="http://schemas.microsoft.com/office/drawing/2014/main" id="{15EE8302-5CF8-4F42-A6CA-C3B8CEBEF594}"/>
                </a:ext>
              </a:extLst>
            </p:cNvPr>
            <p:cNvSpPr/>
            <p:nvPr/>
          </p:nvSpPr>
          <p:spPr>
            <a:xfrm>
              <a:off x="2346960" y="2052320"/>
              <a:ext cx="426720" cy="662367"/>
            </a:xfrm>
            <a:prstGeom prst="curvedLef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97DC96AE-AD3D-446F-A987-35290B86A184}"/>
                </a:ext>
              </a:extLst>
            </p:cNvPr>
            <p:cNvSpPr/>
            <p:nvPr/>
          </p:nvSpPr>
          <p:spPr>
            <a:xfrm>
              <a:off x="2367280" y="2844800"/>
              <a:ext cx="2407920" cy="179018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Arrow: Left 16">
              <a:extLst>
                <a:ext uri="{FF2B5EF4-FFF2-40B4-BE49-F238E27FC236}">
                  <a16:creationId xmlns:a16="http://schemas.microsoft.com/office/drawing/2014/main" id="{53F2193D-A2DC-428D-A32D-AA409ED2C34A}"/>
                </a:ext>
              </a:extLst>
            </p:cNvPr>
            <p:cNvSpPr/>
            <p:nvPr/>
          </p:nvSpPr>
          <p:spPr>
            <a:xfrm>
              <a:off x="2349066" y="3596640"/>
              <a:ext cx="2415973" cy="179018"/>
            </a:xfrm>
            <a:prstGeom prst="lef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Arrow: Curved Left 17">
              <a:extLst>
                <a:ext uri="{FF2B5EF4-FFF2-40B4-BE49-F238E27FC236}">
                  <a16:creationId xmlns:a16="http://schemas.microsoft.com/office/drawing/2014/main" id="{12B6453D-9348-4AC0-AF57-EE43C991514A}"/>
                </a:ext>
              </a:extLst>
            </p:cNvPr>
            <p:cNvSpPr/>
            <p:nvPr/>
          </p:nvSpPr>
          <p:spPr>
            <a:xfrm>
              <a:off x="5130800" y="3027680"/>
              <a:ext cx="426720" cy="662367"/>
            </a:xfrm>
            <a:prstGeom prst="curvedLef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Arrow: Curved Right 18">
              <a:extLst>
                <a:ext uri="{FF2B5EF4-FFF2-40B4-BE49-F238E27FC236}">
                  <a16:creationId xmlns:a16="http://schemas.microsoft.com/office/drawing/2014/main" id="{225042D0-5BD5-42B9-A97C-F1157CEECD90}"/>
                </a:ext>
              </a:extLst>
            </p:cNvPr>
            <p:cNvSpPr/>
            <p:nvPr/>
          </p:nvSpPr>
          <p:spPr>
            <a:xfrm>
              <a:off x="1320800" y="2052320"/>
              <a:ext cx="650240" cy="2519680"/>
            </a:xfrm>
            <a:prstGeom prst="curved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Arrow: Curved Left 19">
              <a:extLst>
                <a:ext uri="{FF2B5EF4-FFF2-40B4-BE49-F238E27FC236}">
                  <a16:creationId xmlns:a16="http://schemas.microsoft.com/office/drawing/2014/main" id="{C3CDFA1F-49A1-4476-A24D-35E3A934B1E1}"/>
                </a:ext>
              </a:extLst>
            </p:cNvPr>
            <p:cNvSpPr/>
            <p:nvPr/>
          </p:nvSpPr>
          <p:spPr>
            <a:xfrm>
              <a:off x="2410460" y="3921760"/>
              <a:ext cx="426720" cy="662367"/>
            </a:xfrm>
            <a:prstGeom prst="curvedLef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65E345D-5884-4C2F-B0ED-99E26D184700}"/>
                </a:ext>
              </a:extLst>
            </p:cNvPr>
            <p:cNvSpPr/>
            <p:nvPr/>
          </p:nvSpPr>
          <p:spPr>
            <a:xfrm>
              <a:off x="2105226" y="4917991"/>
              <a:ext cx="160454" cy="106685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75C2AA8-38DB-4678-B76C-AA0ABD6D9B5C}"/>
                </a:ext>
              </a:extLst>
            </p:cNvPr>
            <p:cNvSpPr/>
            <p:nvPr/>
          </p:nvSpPr>
          <p:spPr>
            <a:xfrm>
              <a:off x="4868746" y="4912911"/>
              <a:ext cx="160454" cy="106685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Arrow: Curved Up 23">
              <a:extLst>
                <a:ext uri="{FF2B5EF4-FFF2-40B4-BE49-F238E27FC236}">
                  <a16:creationId xmlns:a16="http://schemas.microsoft.com/office/drawing/2014/main" id="{7D69A5F4-AD4D-4420-BF5A-ED95A3104C29}"/>
                </a:ext>
              </a:extLst>
            </p:cNvPr>
            <p:cNvSpPr/>
            <p:nvPr/>
          </p:nvSpPr>
          <p:spPr>
            <a:xfrm>
              <a:off x="2367280" y="5603542"/>
              <a:ext cx="2499360" cy="492759"/>
            </a:xfrm>
            <a:prstGeom prst="curvedUp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Arrow: Curved Up 25">
              <a:extLst>
                <a:ext uri="{FF2B5EF4-FFF2-40B4-BE49-F238E27FC236}">
                  <a16:creationId xmlns:a16="http://schemas.microsoft.com/office/drawing/2014/main" id="{09C1586A-E6DA-4F33-9BCE-5AD9A3999228}"/>
                </a:ext>
              </a:extLst>
            </p:cNvPr>
            <p:cNvSpPr/>
            <p:nvPr/>
          </p:nvSpPr>
          <p:spPr>
            <a:xfrm rot="10800000">
              <a:off x="2301239" y="4788951"/>
              <a:ext cx="2499360" cy="492759"/>
            </a:xfrm>
            <a:prstGeom prst="curvedUp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4E7A83B-179C-4377-917E-61E8DC1D81C4}"/>
                </a:ext>
              </a:extLst>
            </p:cNvPr>
            <p:cNvSpPr txBox="1"/>
            <p:nvPr/>
          </p:nvSpPr>
          <p:spPr>
            <a:xfrm>
              <a:off x="2718022" y="5197310"/>
              <a:ext cx="196079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Reconciliation</a:t>
              </a:r>
            </a:p>
            <a:p>
              <a:r>
                <a:rPr 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(async)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51A35BA-EA2A-4698-9B39-A5799E19F52B}"/>
                </a:ext>
              </a:extLst>
            </p:cNvPr>
            <p:cNvSpPr txBox="1"/>
            <p:nvPr/>
          </p:nvSpPr>
          <p:spPr>
            <a:xfrm>
              <a:off x="2991118" y="2145542"/>
              <a:ext cx="158088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Transaction</a:t>
              </a:r>
            </a:p>
            <a:p>
              <a:r>
                <a:rPr 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(sync)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0F1249FC-0C22-47B5-941F-B7372923CA78}"/>
                </a:ext>
              </a:extLst>
            </p:cNvPr>
            <p:cNvSpPr/>
            <p:nvPr/>
          </p:nvSpPr>
          <p:spPr>
            <a:xfrm>
              <a:off x="1599203" y="1547378"/>
              <a:ext cx="1170393" cy="366222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Plat A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8BAD8EE4-C26A-4A12-A46A-23769EFD2706}"/>
                </a:ext>
              </a:extLst>
            </p:cNvPr>
            <p:cNvSpPr/>
            <p:nvPr/>
          </p:nvSpPr>
          <p:spPr>
            <a:xfrm>
              <a:off x="4387127" y="1558547"/>
              <a:ext cx="1170393" cy="366222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Plat 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040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平台间数据共享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C9CEC25-F9DA-4D81-9FA3-704E42B1F2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2225420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0729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系统运行架构</a:t>
            </a:r>
            <a:endParaRPr lang="en-US" dirty="0">
              <a:solidFill>
                <a:srgbClr val="BF0102"/>
              </a:solidFill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3C206BAF-F1C8-4DCF-9A01-77E8783E97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6584914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640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eme1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1" id="{C77D1905-2ACC-4EDF-A5C3-7AF1537EDAB6}" vid="{C874D3F6-C246-4D93-BD07-9DE85BC6F4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6495</TotalTime>
  <Words>2488</Words>
  <Application>Microsoft Office PowerPoint</Application>
  <PresentationFormat>Widescreen</PresentationFormat>
  <Paragraphs>296</Paragraphs>
  <Slides>38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微软雅黑</vt:lpstr>
      <vt:lpstr>Arial</vt:lpstr>
      <vt:lpstr>Calibri</vt:lpstr>
      <vt:lpstr>Euphemia</vt:lpstr>
      <vt:lpstr>Plantagenet Cherokee</vt:lpstr>
      <vt:lpstr>Wingdings</vt:lpstr>
      <vt:lpstr>Theme1</vt:lpstr>
      <vt:lpstr>品链应用参考设计</vt:lpstr>
      <vt:lpstr>参考设计的作用</vt:lpstr>
      <vt:lpstr>参考设计的特点</vt:lpstr>
      <vt:lpstr>应用实施特点</vt:lpstr>
      <vt:lpstr>架构设计</vt:lpstr>
      <vt:lpstr>多系统联盟（区块链）</vt:lpstr>
      <vt:lpstr>平台协作共识算法</vt:lpstr>
      <vt:lpstr>平台间数据共享</vt:lpstr>
      <vt:lpstr>系统运行架构</vt:lpstr>
      <vt:lpstr>系统性能和目标（经典部署）</vt:lpstr>
      <vt:lpstr>系统性能和目标（加强部署）</vt:lpstr>
      <vt:lpstr>系统软硬件组成</vt:lpstr>
      <vt:lpstr>系统部署方案</vt:lpstr>
      <vt:lpstr>数据模型</vt:lpstr>
      <vt:lpstr>抽象对象模型</vt:lpstr>
      <vt:lpstr>数据群集（全局和局部）</vt:lpstr>
      <vt:lpstr>数据封存（区块链）</vt:lpstr>
      <vt:lpstr>多业务类型</vt:lpstr>
      <vt:lpstr>系统组织结构</vt:lpstr>
      <vt:lpstr>层次管理</vt:lpstr>
      <vt:lpstr>下级业务代办</vt:lpstr>
      <vt:lpstr>业务功能</vt:lpstr>
      <vt:lpstr>嵌入式多业态</vt:lpstr>
      <vt:lpstr>典型应用功能（产品及服务）</vt:lpstr>
      <vt:lpstr>农副产品供应业务</vt:lpstr>
      <vt:lpstr>供应分拣派发操作</vt:lpstr>
      <vt:lpstr>调养膳食业务</vt:lpstr>
      <vt:lpstr>宣传广告业务</vt:lpstr>
      <vt:lpstr>工业制品零售业务</vt:lpstr>
      <vt:lpstr>家政养老业务</vt:lpstr>
      <vt:lpstr>应用设备</vt:lpstr>
      <vt:lpstr>一体秤</vt:lpstr>
      <vt:lpstr>应用案例</vt:lpstr>
      <vt:lpstr>城市公交驿栈平台</vt:lpstr>
      <vt:lpstr>中惠农通平台</vt:lpstr>
      <vt:lpstr>应用案例：穹苍家园平台</vt:lpstr>
      <vt:lpstr>信息化人员配置</vt:lpstr>
      <vt:lpstr>中惠农通与穹苍健康管理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穹苍家园 服务社区解决方案</dc:title>
  <dc:creator>Huang Michael</dc:creator>
  <cp:lastModifiedBy>Huang Michael</cp:lastModifiedBy>
  <cp:revision>767</cp:revision>
  <dcterms:created xsi:type="dcterms:W3CDTF">2021-05-31T06:14:10Z</dcterms:created>
  <dcterms:modified xsi:type="dcterms:W3CDTF">2021-12-19T01:34:37Z</dcterms:modified>
</cp:coreProperties>
</file>