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654" r:id="rId1"/>
  </p:sldMasterIdLst>
  <p:notesMasterIdLst>
    <p:notesMasterId r:id="rId6"/>
  </p:notesMasterIdLst>
  <p:sldIdLst>
    <p:sldId id="356" r:id="rId2"/>
    <p:sldId id="374" r:id="rId3"/>
    <p:sldId id="373" r:id="rId4"/>
    <p:sldId id="29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1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2829" autoAdjust="0"/>
  </p:normalViewPr>
  <p:slideViewPr>
    <p:cSldViewPr snapToGrid="0">
      <p:cViewPr varScale="1">
        <p:scale>
          <a:sx n="73" d="100"/>
          <a:sy n="73" d="100"/>
        </p:scale>
        <p:origin x="10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A443A-8D52-44AD-A3DB-FC69A64AEDC8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D7CC9-694A-4F4A-8E7B-FA4C3A9A7CC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县域服务器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6A1AE2-D3AE-43E0-A639-3D1E1B731ED0}" type="parTrans" cxnId="{17BC7065-5FA5-4DCC-A2B3-A798312394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EB1486-5224-4AE6-9740-DEC0D8A26944}" type="sibTrans" cxnId="{17BC7065-5FA5-4DCC-A2B3-A798312394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C3175-5BAA-43AF-B658-B64F987A791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本域消费者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B48FD2-0472-4927-A74C-96C1C8B356CD}" type="parTrans" cxnId="{57685ACC-EDD4-4432-9310-CF91CAE039F9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67046A-3C9D-4A89-AE7E-29B0B4B1EF17}" type="sibTrans" cxnId="{57685ACC-EDD4-4432-9310-CF91CAE039F9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BED700-C1B4-4CE0-86CB-D2A0D3CDE18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管理者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8A8D12-3712-435B-A36A-E690EAEE8D23}" type="parTrans" cxnId="{35D04E2B-1006-4B7D-8723-F3FE1C46C48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21D271-AF15-477D-85F9-FC72C77E7988}" type="sibTrans" cxnId="{35D04E2B-1006-4B7D-8723-F3FE1C46C48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3483BC-9ACB-45FA-BFB2-AD9A0096E00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外域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8CBCA1-ACD6-43CC-8716-285745577BEE}" type="parTrans" cxnId="{D4106D77-3D0C-45A9-A198-B9A3FEDC2612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5A356C-BD3A-44AF-A18E-7090C6524154}" type="sibTrans" cxnId="{D4106D77-3D0C-45A9-A198-B9A3FEDC2612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15AE4-F632-4BB1-8DCA-F735D96907E0}" type="pres">
      <dgm:prSet presAssocID="{3D6A443A-8D52-44AD-A3DB-FC69A64AED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6A6FD37-CCD0-4C65-A8CC-7B7300EA9C74}" type="pres">
      <dgm:prSet presAssocID="{262D7CC9-694A-4F4A-8E7B-FA4C3A9A7CC9}" presName="centerShape" presStyleLbl="node0" presStyleIdx="0" presStyleCnt="1"/>
      <dgm:spPr/>
    </dgm:pt>
    <dgm:pt modelId="{05FB93DC-DE09-48AF-97E6-73359C507873}" type="pres">
      <dgm:prSet presAssocID="{E6B48FD2-0472-4927-A74C-96C1C8B356CD}" presName="parTrans" presStyleLbl="bgSibTrans2D1" presStyleIdx="0" presStyleCnt="3"/>
      <dgm:spPr/>
    </dgm:pt>
    <dgm:pt modelId="{E0D92230-CA7B-4702-8EB4-5C03642FFC6D}" type="pres">
      <dgm:prSet presAssocID="{3B6C3175-5BAA-43AF-B658-B64F987A791A}" presName="node" presStyleLbl="node1" presStyleIdx="0" presStyleCnt="3" custScaleX="75873" custScaleY="48942">
        <dgm:presLayoutVars>
          <dgm:bulletEnabled val="1"/>
        </dgm:presLayoutVars>
      </dgm:prSet>
      <dgm:spPr/>
    </dgm:pt>
    <dgm:pt modelId="{8EDD8545-1186-4525-BF7F-FB44DB744BDD}" type="pres">
      <dgm:prSet presAssocID="{AE8A8D12-3712-435B-A36A-E690EAEE8D23}" presName="parTrans" presStyleLbl="bgSibTrans2D1" presStyleIdx="1" presStyleCnt="3"/>
      <dgm:spPr/>
    </dgm:pt>
    <dgm:pt modelId="{670AB660-A786-4783-B0A0-098711E83542}" type="pres">
      <dgm:prSet presAssocID="{09BED700-C1B4-4CE0-86CB-D2A0D3CDE182}" presName="node" presStyleLbl="node1" presStyleIdx="1" presStyleCnt="3" custScaleX="75873" custScaleY="48942">
        <dgm:presLayoutVars>
          <dgm:bulletEnabled val="1"/>
        </dgm:presLayoutVars>
      </dgm:prSet>
      <dgm:spPr/>
    </dgm:pt>
    <dgm:pt modelId="{387D2B42-395D-48AC-8196-FD4D767913E3}" type="pres">
      <dgm:prSet presAssocID="{F38CBCA1-ACD6-43CC-8716-285745577BEE}" presName="parTrans" presStyleLbl="bgSibTrans2D1" presStyleIdx="2" presStyleCnt="3"/>
      <dgm:spPr/>
    </dgm:pt>
    <dgm:pt modelId="{721F4CF3-305E-40DE-B2E6-E8E5A296DA14}" type="pres">
      <dgm:prSet presAssocID="{4F3483BC-9ACB-45FA-BFB2-AD9A0096E00E}" presName="node" presStyleLbl="node1" presStyleIdx="2" presStyleCnt="3" custScaleX="75873" custScaleY="89841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7677C821-96D0-43DC-9ADB-F6DDE8AB64CB}" type="presOf" srcId="{262D7CC9-694A-4F4A-8E7B-FA4C3A9A7CC9}" destId="{F6A6FD37-CCD0-4C65-A8CC-7B7300EA9C74}" srcOrd="0" destOrd="0" presId="urn:microsoft.com/office/officeart/2005/8/layout/radial4"/>
    <dgm:cxn modelId="{35D04E2B-1006-4B7D-8723-F3FE1C46C480}" srcId="{262D7CC9-694A-4F4A-8E7B-FA4C3A9A7CC9}" destId="{09BED700-C1B4-4CE0-86CB-D2A0D3CDE182}" srcOrd="1" destOrd="0" parTransId="{AE8A8D12-3712-435B-A36A-E690EAEE8D23}" sibTransId="{7121D271-AF15-477D-85F9-FC72C77E7988}"/>
    <dgm:cxn modelId="{7E41CC38-D143-41C4-95BA-74A8562A1B67}" type="presOf" srcId="{F38CBCA1-ACD6-43CC-8716-285745577BEE}" destId="{387D2B42-395D-48AC-8196-FD4D767913E3}" srcOrd="0" destOrd="0" presId="urn:microsoft.com/office/officeart/2005/8/layout/radial4"/>
    <dgm:cxn modelId="{B69FFC63-106F-4F60-A1EB-9798556ABEB5}" type="presOf" srcId="{3B6C3175-5BAA-43AF-B658-B64F987A791A}" destId="{E0D92230-CA7B-4702-8EB4-5C03642FFC6D}" srcOrd="0" destOrd="0" presId="urn:microsoft.com/office/officeart/2005/8/layout/radial4"/>
    <dgm:cxn modelId="{17BC7065-5FA5-4DCC-A2B3-A7983123945B}" srcId="{3D6A443A-8D52-44AD-A3DB-FC69A64AEDC8}" destId="{262D7CC9-694A-4F4A-8E7B-FA4C3A9A7CC9}" srcOrd="0" destOrd="0" parTransId="{F76A1AE2-D3AE-43E0-A639-3D1E1B731ED0}" sibTransId="{0EEB1486-5224-4AE6-9740-DEC0D8A26944}"/>
    <dgm:cxn modelId="{E8008A48-5687-4E85-913C-2A931B758A2E}" type="presOf" srcId="{09BED700-C1B4-4CE0-86CB-D2A0D3CDE182}" destId="{670AB660-A786-4783-B0A0-098711E83542}" srcOrd="0" destOrd="0" presId="urn:microsoft.com/office/officeart/2005/8/layout/radial4"/>
    <dgm:cxn modelId="{DB71AA52-9EA9-4C02-9070-1636A486298A}" type="presOf" srcId="{AE8A8D12-3712-435B-A36A-E690EAEE8D23}" destId="{8EDD8545-1186-4525-BF7F-FB44DB744BDD}" srcOrd="0" destOrd="0" presId="urn:microsoft.com/office/officeart/2005/8/layout/radial4"/>
    <dgm:cxn modelId="{D4106D77-3D0C-45A9-A198-B9A3FEDC2612}" srcId="{262D7CC9-694A-4F4A-8E7B-FA4C3A9A7CC9}" destId="{4F3483BC-9ACB-45FA-BFB2-AD9A0096E00E}" srcOrd="2" destOrd="0" parTransId="{F38CBCA1-ACD6-43CC-8716-285745577BEE}" sibTransId="{C65A356C-BD3A-44AF-A18E-7090C6524154}"/>
    <dgm:cxn modelId="{66464C81-FC21-4178-95AB-3A54B45FC65F}" type="presOf" srcId="{3D6A443A-8D52-44AD-A3DB-FC69A64AEDC8}" destId="{83B15AE4-F632-4BB1-8DCA-F735D96907E0}" srcOrd="0" destOrd="0" presId="urn:microsoft.com/office/officeart/2005/8/layout/radial4"/>
    <dgm:cxn modelId="{FF45F792-5B35-4CE5-B895-C60C486AD3E3}" type="presOf" srcId="{4F3483BC-9ACB-45FA-BFB2-AD9A0096E00E}" destId="{721F4CF3-305E-40DE-B2E6-E8E5A296DA14}" srcOrd="0" destOrd="0" presId="urn:microsoft.com/office/officeart/2005/8/layout/radial4"/>
    <dgm:cxn modelId="{57685ACC-EDD4-4432-9310-CF91CAE039F9}" srcId="{262D7CC9-694A-4F4A-8E7B-FA4C3A9A7CC9}" destId="{3B6C3175-5BAA-43AF-B658-B64F987A791A}" srcOrd="0" destOrd="0" parTransId="{E6B48FD2-0472-4927-A74C-96C1C8B356CD}" sibTransId="{1467046A-3C9D-4A89-AE7E-29B0B4B1EF17}"/>
    <dgm:cxn modelId="{DFFE8EDF-7BB0-47DE-8160-EFA5A0F6AA74}" type="presOf" srcId="{E6B48FD2-0472-4927-A74C-96C1C8B356CD}" destId="{05FB93DC-DE09-48AF-97E6-73359C507873}" srcOrd="0" destOrd="0" presId="urn:microsoft.com/office/officeart/2005/8/layout/radial4"/>
    <dgm:cxn modelId="{E271B8D6-FAD8-436A-8BDC-EADBCC70CF02}" type="presParOf" srcId="{83B15AE4-F632-4BB1-8DCA-F735D96907E0}" destId="{F6A6FD37-CCD0-4C65-A8CC-7B7300EA9C74}" srcOrd="0" destOrd="0" presId="urn:microsoft.com/office/officeart/2005/8/layout/radial4"/>
    <dgm:cxn modelId="{6AC41C56-7E77-41A9-B4D5-97A16BD80CA0}" type="presParOf" srcId="{83B15AE4-F632-4BB1-8DCA-F735D96907E0}" destId="{05FB93DC-DE09-48AF-97E6-73359C507873}" srcOrd="1" destOrd="0" presId="urn:microsoft.com/office/officeart/2005/8/layout/radial4"/>
    <dgm:cxn modelId="{C8A446BE-06C6-44CC-8D20-F9D3EA10DFF0}" type="presParOf" srcId="{83B15AE4-F632-4BB1-8DCA-F735D96907E0}" destId="{E0D92230-CA7B-4702-8EB4-5C03642FFC6D}" srcOrd="2" destOrd="0" presId="urn:microsoft.com/office/officeart/2005/8/layout/radial4"/>
    <dgm:cxn modelId="{9C87F1E9-B0B0-4FF1-87DA-CDB914E0DA86}" type="presParOf" srcId="{83B15AE4-F632-4BB1-8DCA-F735D96907E0}" destId="{8EDD8545-1186-4525-BF7F-FB44DB744BDD}" srcOrd="3" destOrd="0" presId="urn:microsoft.com/office/officeart/2005/8/layout/radial4"/>
    <dgm:cxn modelId="{9C854379-1A03-41AB-AEA5-FFFCDB18032A}" type="presParOf" srcId="{83B15AE4-F632-4BB1-8DCA-F735D96907E0}" destId="{670AB660-A786-4783-B0A0-098711E83542}" srcOrd="4" destOrd="0" presId="urn:microsoft.com/office/officeart/2005/8/layout/radial4"/>
    <dgm:cxn modelId="{782B1214-1ED8-4EA4-A5EE-583A18BEE7CE}" type="presParOf" srcId="{83B15AE4-F632-4BB1-8DCA-F735D96907E0}" destId="{387D2B42-395D-48AC-8196-FD4D767913E3}" srcOrd="5" destOrd="0" presId="urn:microsoft.com/office/officeart/2005/8/layout/radial4"/>
    <dgm:cxn modelId="{7ED9565C-BF9F-4B13-AE15-33EB9FEBB797}" type="presParOf" srcId="{83B15AE4-F632-4BB1-8DCA-F735D96907E0}" destId="{721F4CF3-305E-40DE-B2E6-E8E5A296DA1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DC48E-7075-4FF5-A7D7-4517087C21E7}" type="doc">
      <dgm:prSet loTypeId="urn:microsoft.com/office/officeart/2005/8/layout/radial5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BBCC19B-2C3C-4660-B81C-214F964B100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产业链中心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9B055C-F4AB-4EFC-87B8-FD852641C1FD}" type="parTrans" cxnId="{2D8E67AA-EC70-4C5B-8382-E69DE49972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5B17FB-FEBA-463F-BD79-67DCF33FA638}" type="sibTrans" cxnId="{2D8E67AA-EC70-4C5B-8382-E69DE49972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0D9E95-4D83-48EE-8672-8B086DACF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南昌县节点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5391AE-CB27-44FD-86A5-B0C27C23D711}" type="parTrans" cxnId="{DD3EB859-A657-4EF0-97AF-2D4E1DEF03A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C4F9-CD7F-415C-8AFE-9EEFB14BB5A2}" type="sibTrans" cxnId="{DD3EB859-A657-4EF0-97AF-2D4E1DEF03A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D57F9-D73D-4EA6-87C4-471377C725D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雅安县节点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0633A7-D3DA-42FA-9F37-DA5F534F2222}" type="parTrans" cxnId="{2BA7207E-25A1-40D8-83E6-CFA66B530AF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2C8481-3CE8-4E56-9D03-7E6FEC5C19C0}" type="sibTrans" cxnId="{2BA7207E-25A1-40D8-83E6-CFA66B530AF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562EDE-D463-43CE-8F2E-557293A552E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娄烦县节点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E97EA0-E195-452B-9F1C-2AF213D6C762}" type="parTrans" cxnId="{765AEE65-DD44-43ED-94E9-E0285298E00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AF9F66-7C37-474A-ACB8-D6BE136899E0}" type="sibTrans" cxnId="{765AEE65-DD44-43ED-94E9-E0285298E00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E5820-BCFC-4D6F-9B43-0D200A5611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万载县节点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5A0E5-97E2-47C3-AFBA-36FBE4CFA259}" type="parTrans" cxnId="{8452B2CC-EAF3-4C50-A563-FE927FB2F3D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970F52-C80F-4468-94B1-136285D6573B}" type="sibTrans" cxnId="{8452B2CC-EAF3-4C50-A563-FE927FB2F3D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3B6BE-ED10-4BE1-9A39-8E12977970D9}" type="pres">
      <dgm:prSet presAssocID="{48DDC48E-7075-4FF5-A7D7-4517087C21E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E24D39-14D9-46F4-B37F-6110BED892C3}" type="pres">
      <dgm:prSet presAssocID="{BBBCC19B-2C3C-4660-B81C-214F964B1004}" presName="centerShape" presStyleLbl="node0" presStyleIdx="0" presStyleCnt="1"/>
      <dgm:spPr/>
    </dgm:pt>
    <dgm:pt modelId="{29A86871-EAAF-414C-9986-9714451A9238}" type="pres">
      <dgm:prSet presAssocID="{7B5391AE-CB27-44FD-86A5-B0C27C23D711}" presName="parTrans" presStyleLbl="sibTrans2D1" presStyleIdx="0" presStyleCnt="4"/>
      <dgm:spPr/>
    </dgm:pt>
    <dgm:pt modelId="{FBDA3B5E-6DE4-4FB8-B465-732BFEBFBEB8}" type="pres">
      <dgm:prSet presAssocID="{7B5391AE-CB27-44FD-86A5-B0C27C23D711}" presName="connectorText" presStyleLbl="sibTrans2D1" presStyleIdx="0" presStyleCnt="4"/>
      <dgm:spPr/>
    </dgm:pt>
    <dgm:pt modelId="{7642F249-86D6-4A8F-B513-14AB868BFE0E}" type="pres">
      <dgm:prSet presAssocID="{9D0D9E95-4D83-48EE-8672-8B086DACF9FF}" presName="node" presStyleLbl="node1" presStyleIdx="0" presStyleCnt="4">
        <dgm:presLayoutVars>
          <dgm:bulletEnabled val="1"/>
        </dgm:presLayoutVars>
      </dgm:prSet>
      <dgm:spPr/>
    </dgm:pt>
    <dgm:pt modelId="{C2D0133B-BEA9-41C3-98F8-ED56B6047789}" type="pres">
      <dgm:prSet presAssocID="{DA0633A7-D3DA-42FA-9F37-DA5F534F2222}" presName="parTrans" presStyleLbl="sibTrans2D1" presStyleIdx="1" presStyleCnt="4"/>
      <dgm:spPr/>
    </dgm:pt>
    <dgm:pt modelId="{11E9D96A-2F5B-4D5A-B438-83515ACC5CBF}" type="pres">
      <dgm:prSet presAssocID="{DA0633A7-D3DA-42FA-9F37-DA5F534F2222}" presName="connectorText" presStyleLbl="sibTrans2D1" presStyleIdx="1" presStyleCnt="4"/>
      <dgm:spPr/>
    </dgm:pt>
    <dgm:pt modelId="{39E9D3E6-6D4C-4820-8B15-BBB1A9F4F7A8}" type="pres">
      <dgm:prSet presAssocID="{FE4D57F9-D73D-4EA6-87C4-471377C725D3}" presName="node" presStyleLbl="node1" presStyleIdx="1" presStyleCnt="4">
        <dgm:presLayoutVars>
          <dgm:bulletEnabled val="1"/>
        </dgm:presLayoutVars>
      </dgm:prSet>
      <dgm:spPr/>
    </dgm:pt>
    <dgm:pt modelId="{DE45EC88-A926-4532-95CD-6399A3F971BB}" type="pres">
      <dgm:prSet presAssocID="{98E97EA0-E195-452B-9F1C-2AF213D6C762}" presName="parTrans" presStyleLbl="sibTrans2D1" presStyleIdx="2" presStyleCnt="4"/>
      <dgm:spPr/>
    </dgm:pt>
    <dgm:pt modelId="{27470083-6F7F-4D48-9744-0D2BD801B9D4}" type="pres">
      <dgm:prSet presAssocID="{98E97EA0-E195-452B-9F1C-2AF213D6C762}" presName="connectorText" presStyleLbl="sibTrans2D1" presStyleIdx="2" presStyleCnt="4"/>
      <dgm:spPr/>
    </dgm:pt>
    <dgm:pt modelId="{B15BAD26-FC51-4DBB-AFA8-97DFD446349C}" type="pres">
      <dgm:prSet presAssocID="{98562EDE-D463-43CE-8F2E-557293A552EF}" presName="node" presStyleLbl="node1" presStyleIdx="2" presStyleCnt="4">
        <dgm:presLayoutVars>
          <dgm:bulletEnabled val="1"/>
        </dgm:presLayoutVars>
      </dgm:prSet>
      <dgm:spPr/>
    </dgm:pt>
    <dgm:pt modelId="{4BE82B2F-4D70-420D-808E-A93D7D8B1E10}" type="pres">
      <dgm:prSet presAssocID="{ED05A0E5-97E2-47C3-AFBA-36FBE4CFA259}" presName="parTrans" presStyleLbl="sibTrans2D1" presStyleIdx="3" presStyleCnt="4"/>
      <dgm:spPr/>
    </dgm:pt>
    <dgm:pt modelId="{153182A4-082D-4B77-885D-3AE719E2A0FB}" type="pres">
      <dgm:prSet presAssocID="{ED05A0E5-97E2-47C3-AFBA-36FBE4CFA259}" presName="connectorText" presStyleLbl="sibTrans2D1" presStyleIdx="3" presStyleCnt="4"/>
      <dgm:spPr/>
    </dgm:pt>
    <dgm:pt modelId="{9DA4F6E6-0D54-41B6-90CF-5F344BD762F4}" type="pres">
      <dgm:prSet presAssocID="{54FE5820-BCFC-4D6F-9B43-0D200A5611BC}" presName="node" presStyleLbl="node1" presStyleIdx="3" presStyleCnt="4">
        <dgm:presLayoutVars>
          <dgm:bulletEnabled val="1"/>
        </dgm:presLayoutVars>
      </dgm:prSet>
      <dgm:spPr/>
    </dgm:pt>
  </dgm:ptLst>
  <dgm:cxnLst>
    <dgm:cxn modelId="{5048472B-A70B-4097-A8E1-65DBF2BADA19}" type="presOf" srcId="{ED05A0E5-97E2-47C3-AFBA-36FBE4CFA259}" destId="{4BE82B2F-4D70-420D-808E-A93D7D8B1E10}" srcOrd="0" destOrd="0" presId="urn:microsoft.com/office/officeart/2005/8/layout/radial5"/>
    <dgm:cxn modelId="{FCB8512D-E9EF-4E85-87B2-78DB460268FA}" type="presOf" srcId="{98E97EA0-E195-452B-9F1C-2AF213D6C762}" destId="{DE45EC88-A926-4532-95CD-6399A3F971BB}" srcOrd="0" destOrd="0" presId="urn:microsoft.com/office/officeart/2005/8/layout/radial5"/>
    <dgm:cxn modelId="{407AF62F-A3EE-4BFA-B2E3-AFD18581C2C3}" type="presOf" srcId="{98562EDE-D463-43CE-8F2E-557293A552EF}" destId="{B15BAD26-FC51-4DBB-AFA8-97DFD446349C}" srcOrd="0" destOrd="0" presId="urn:microsoft.com/office/officeart/2005/8/layout/radial5"/>
    <dgm:cxn modelId="{A7A6335F-32A5-47CA-92A9-1B9079820588}" type="presOf" srcId="{FE4D57F9-D73D-4EA6-87C4-471377C725D3}" destId="{39E9D3E6-6D4C-4820-8B15-BBB1A9F4F7A8}" srcOrd="0" destOrd="0" presId="urn:microsoft.com/office/officeart/2005/8/layout/radial5"/>
    <dgm:cxn modelId="{765AEE65-DD44-43ED-94E9-E0285298E000}" srcId="{BBBCC19B-2C3C-4660-B81C-214F964B1004}" destId="{98562EDE-D463-43CE-8F2E-557293A552EF}" srcOrd="2" destOrd="0" parTransId="{98E97EA0-E195-452B-9F1C-2AF213D6C762}" sibTransId="{03AF9F66-7C37-474A-ACB8-D6BE136899E0}"/>
    <dgm:cxn modelId="{DD3EB859-A657-4EF0-97AF-2D4E1DEF03AF}" srcId="{BBBCC19B-2C3C-4660-B81C-214F964B1004}" destId="{9D0D9E95-4D83-48EE-8672-8B086DACF9FF}" srcOrd="0" destOrd="0" parTransId="{7B5391AE-CB27-44FD-86A5-B0C27C23D711}" sibTransId="{07A1C4F9-CD7F-415C-8AFE-9EEFB14BB5A2}"/>
    <dgm:cxn modelId="{03BBE979-6D70-4829-BA44-76AFC284A4C3}" type="presOf" srcId="{BBBCC19B-2C3C-4660-B81C-214F964B1004}" destId="{EFE24D39-14D9-46F4-B37F-6110BED892C3}" srcOrd="0" destOrd="0" presId="urn:microsoft.com/office/officeart/2005/8/layout/radial5"/>
    <dgm:cxn modelId="{2BA7207E-25A1-40D8-83E6-CFA66B530AF3}" srcId="{BBBCC19B-2C3C-4660-B81C-214F964B1004}" destId="{FE4D57F9-D73D-4EA6-87C4-471377C725D3}" srcOrd="1" destOrd="0" parTransId="{DA0633A7-D3DA-42FA-9F37-DA5F534F2222}" sibTransId="{D52C8481-3CE8-4E56-9D03-7E6FEC5C19C0}"/>
    <dgm:cxn modelId="{19218E7F-E953-418E-BAD7-15DA1BA1B9A6}" type="presOf" srcId="{54FE5820-BCFC-4D6F-9B43-0D200A5611BC}" destId="{9DA4F6E6-0D54-41B6-90CF-5F344BD762F4}" srcOrd="0" destOrd="0" presId="urn:microsoft.com/office/officeart/2005/8/layout/radial5"/>
    <dgm:cxn modelId="{4B2E5783-55B5-4BF9-B8CD-AEC14E0C8AB7}" type="presOf" srcId="{ED05A0E5-97E2-47C3-AFBA-36FBE4CFA259}" destId="{153182A4-082D-4B77-885D-3AE719E2A0FB}" srcOrd="1" destOrd="0" presId="urn:microsoft.com/office/officeart/2005/8/layout/radial5"/>
    <dgm:cxn modelId="{B38F7C94-EE6F-4E1E-B1F3-E73C0FFE6566}" type="presOf" srcId="{DA0633A7-D3DA-42FA-9F37-DA5F534F2222}" destId="{C2D0133B-BEA9-41C3-98F8-ED56B6047789}" srcOrd="0" destOrd="0" presId="urn:microsoft.com/office/officeart/2005/8/layout/radial5"/>
    <dgm:cxn modelId="{AF36D6A2-44CC-4C33-9438-80FAD44CABBA}" type="presOf" srcId="{98E97EA0-E195-452B-9F1C-2AF213D6C762}" destId="{27470083-6F7F-4D48-9744-0D2BD801B9D4}" srcOrd="1" destOrd="0" presId="urn:microsoft.com/office/officeart/2005/8/layout/radial5"/>
    <dgm:cxn modelId="{2D8E67AA-EC70-4C5B-8382-E69DE4997231}" srcId="{48DDC48E-7075-4FF5-A7D7-4517087C21E7}" destId="{BBBCC19B-2C3C-4660-B81C-214F964B1004}" srcOrd="0" destOrd="0" parTransId="{519B055C-F4AB-4EFC-87B8-FD852641C1FD}" sibTransId="{DA5B17FB-FEBA-463F-BD79-67DCF33FA638}"/>
    <dgm:cxn modelId="{4DBD94C2-4702-46DF-8EC1-E23FD323208C}" type="presOf" srcId="{9D0D9E95-4D83-48EE-8672-8B086DACF9FF}" destId="{7642F249-86D6-4A8F-B513-14AB868BFE0E}" srcOrd="0" destOrd="0" presId="urn:microsoft.com/office/officeart/2005/8/layout/radial5"/>
    <dgm:cxn modelId="{8452B2CC-EAF3-4C50-A563-FE927FB2F3DF}" srcId="{BBBCC19B-2C3C-4660-B81C-214F964B1004}" destId="{54FE5820-BCFC-4D6F-9B43-0D200A5611BC}" srcOrd="3" destOrd="0" parTransId="{ED05A0E5-97E2-47C3-AFBA-36FBE4CFA259}" sibTransId="{79970F52-C80F-4468-94B1-136285D6573B}"/>
    <dgm:cxn modelId="{B3E23AE0-BAA8-4B2A-9990-3A99C415ACC0}" type="presOf" srcId="{7B5391AE-CB27-44FD-86A5-B0C27C23D711}" destId="{29A86871-EAAF-414C-9986-9714451A9238}" srcOrd="0" destOrd="0" presId="urn:microsoft.com/office/officeart/2005/8/layout/radial5"/>
    <dgm:cxn modelId="{B078FFE4-89F1-44B0-B378-2E12E51B3060}" type="presOf" srcId="{48DDC48E-7075-4FF5-A7D7-4517087C21E7}" destId="{5353B6BE-ED10-4BE1-9A39-8E12977970D9}" srcOrd="0" destOrd="0" presId="urn:microsoft.com/office/officeart/2005/8/layout/radial5"/>
    <dgm:cxn modelId="{3B2B08EE-9C1A-43D6-8E57-1404622A4CD8}" type="presOf" srcId="{7B5391AE-CB27-44FD-86A5-B0C27C23D711}" destId="{FBDA3B5E-6DE4-4FB8-B465-732BFEBFBEB8}" srcOrd="1" destOrd="0" presId="urn:microsoft.com/office/officeart/2005/8/layout/radial5"/>
    <dgm:cxn modelId="{2EE204F5-8FAB-4D27-92A7-E2A6BA33FA97}" type="presOf" srcId="{DA0633A7-D3DA-42FA-9F37-DA5F534F2222}" destId="{11E9D96A-2F5B-4D5A-B438-83515ACC5CBF}" srcOrd="1" destOrd="0" presId="urn:microsoft.com/office/officeart/2005/8/layout/radial5"/>
    <dgm:cxn modelId="{FF2063BD-8B96-4B5E-8D48-45F567C74479}" type="presParOf" srcId="{5353B6BE-ED10-4BE1-9A39-8E12977970D9}" destId="{EFE24D39-14D9-46F4-B37F-6110BED892C3}" srcOrd="0" destOrd="0" presId="urn:microsoft.com/office/officeart/2005/8/layout/radial5"/>
    <dgm:cxn modelId="{1A3BB1B3-D42B-4B46-A2AB-C3FAB9021E0C}" type="presParOf" srcId="{5353B6BE-ED10-4BE1-9A39-8E12977970D9}" destId="{29A86871-EAAF-414C-9986-9714451A9238}" srcOrd="1" destOrd="0" presId="urn:microsoft.com/office/officeart/2005/8/layout/radial5"/>
    <dgm:cxn modelId="{19315959-7CD3-4D49-98FC-486F407F32F6}" type="presParOf" srcId="{29A86871-EAAF-414C-9986-9714451A9238}" destId="{FBDA3B5E-6DE4-4FB8-B465-732BFEBFBEB8}" srcOrd="0" destOrd="0" presId="urn:microsoft.com/office/officeart/2005/8/layout/radial5"/>
    <dgm:cxn modelId="{8A3DF27F-DDB9-4C37-B6D7-2E6795BF6C41}" type="presParOf" srcId="{5353B6BE-ED10-4BE1-9A39-8E12977970D9}" destId="{7642F249-86D6-4A8F-B513-14AB868BFE0E}" srcOrd="2" destOrd="0" presId="urn:microsoft.com/office/officeart/2005/8/layout/radial5"/>
    <dgm:cxn modelId="{3C17AA6B-D50E-4AA4-AD5E-D7B12D256A92}" type="presParOf" srcId="{5353B6BE-ED10-4BE1-9A39-8E12977970D9}" destId="{C2D0133B-BEA9-41C3-98F8-ED56B6047789}" srcOrd="3" destOrd="0" presId="urn:microsoft.com/office/officeart/2005/8/layout/radial5"/>
    <dgm:cxn modelId="{34B77ABA-E83E-4FA7-BBBC-9B3AE97B941A}" type="presParOf" srcId="{C2D0133B-BEA9-41C3-98F8-ED56B6047789}" destId="{11E9D96A-2F5B-4D5A-B438-83515ACC5CBF}" srcOrd="0" destOrd="0" presId="urn:microsoft.com/office/officeart/2005/8/layout/radial5"/>
    <dgm:cxn modelId="{8EC771FA-6E63-45B7-B6BE-7E7CCCD82997}" type="presParOf" srcId="{5353B6BE-ED10-4BE1-9A39-8E12977970D9}" destId="{39E9D3E6-6D4C-4820-8B15-BBB1A9F4F7A8}" srcOrd="4" destOrd="0" presId="urn:microsoft.com/office/officeart/2005/8/layout/radial5"/>
    <dgm:cxn modelId="{74420FC9-9605-4AB7-8E3C-1E4A0BB33D6D}" type="presParOf" srcId="{5353B6BE-ED10-4BE1-9A39-8E12977970D9}" destId="{DE45EC88-A926-4532-95CD-6399A3F971BB}" srcOrd="5" destOrd="0" presId="urn:microsoft.com/office/officeart/2005/8/layout/radial5"/>
    <dgm:cxn modelId="{07D8DD2E-0E1B-4FB6-A06B-1572FB8243C9}" type="presParOf" srcId="{DE45EC88-A926-4532-95CD-6399A3F971BB}" destId="{27470083-6F7F-4D48-9744-0D2BD801B9D4}" srcOrd="0" destOrd="0" presId="urn:microsoft.com/office/officeart/2005/8/layout/radial5"/>
    <dgm:cxn modelId="{D423AA3B-FA83-493A-8CA4-AAA3394C6F06}" type="presParOf" srcId="{5353B6BE-ED10-4BE1-9A39-8E12977970D9}" destId="{B15BAD26-FC51-4DBB-AFA8-97DFD446349C}" srcOrd="6" destOrd="0" presId="urn:microsoft.com/office/officeart/2005/8/layout/radial5"/>
    <dgm:cxn modelId="{F6ABA38D-30C9-4864-B479-99CA442F9614}" type="presParOf" srcId="{5353B6BE-ED10-4BE1-9A39-8E12977970D9}" destId="{4BE82B2F-4D70-420D-808E-A93D7D8B1E10}" srcOrd="7" destOrd="0" presId="urn:microsoft.com/office/officeart/2005/8/layout/radial5"/>
    <dgm:cxn modelId="{1EA7FDDA-4319-4F3A-BB08-303FCA0EBE30}" type="presParOf" srcId="{4BE82B2F-4D70-420D-808E-A93D7D8B1E10}" destId="{153182A4-082D-4B77-885D-3AE719E2A0FB}" srcOrd="0" destOrd="0" presId="urn:microsoft.com/office/officeart/2005/8/layout/radial5"/>
    <dgm:cxn modelId="{16DE7934-3762-4D84-9F39-E21D4FDEE84E}" type="presParOf" srcId="{5353B6BE-ED10-4BE1-9A39-8E12977970D9}" destId="{9DA4F6E6-0D54-41B6-90CF-5F344BD762F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6FD37-CCD0-4C65-A8CC-7B7300EA9C74}">
      <dsp:nvSpPr>
        <dsp:cNvPr id="0" name=""/>
        <dsp:cNvSpPr/>
      </dsp:nvSpPr>
      <dsp:spPr>
        <a:xfrm>
          <a:off x="1798501" y="1675724"/>
          <a:ext cx="1489346" cy="1489346"/>
        </a:xfrm>
        <a:prstGeom prst="ellipse">
          <a:avLst/>
        </a:prstGeom>
        <a:gradFill rotWithShape="1">
          <a:gsLst>
            <a:gs pos="0">
              <a:schemeClr val="accent3">
                <a:tint val="70000"/>
                <a:satMod val="100000"/>
                <a:lumMod val="110000"/>
              </a:schemeClr>
            </a:gs>
            <a:gs pos="50000">
              <a:schemeClr val="accent3">
                <a:tint val="75000"/>
                <a:satMod val="101000"/>
                <a:lumMod val="105000"/>
              </a:schemeClr>
            </a:gs>
            <a:gs pos="100000">
              <a:schemeClr val="accent3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6611" y="1893834"/>
        <a:ext cx="1053126" cy="1053126"/>
      </dsp:txXfrm>
    </dsp:sp>
    <dsp:sp modelId="{05FB93DC-DE09-48AF-97E6-73359C507873}">
      <dsp:nvSpPr>
        <dsp:cNvPr id="0" name=""/>
        <dsp:cNvSpPr/>
      </dsp:nvSpPr>
      <dsp:spPr>
        <a:xfrm rot="12900000">
          <a:off x="800356" y="1402146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D92230-CA7B-4702-8EB4-5C03642FFC6D}">
      <dsp:nvSpPr>
        <dsp:cNvPr id="0" name=""/>
        <dsp:cNvSpPr/>
      </dsp:nvSpPr>
      <dsp:spPr>
        <a:xfrm>
          <a:off x="370608" y="998002"/>
          <a:ext cx="1073511" cy="553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本域消费者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6833" y="1014227"/>
        <a:ext cx="1041061" cy="521526"/>
      </dsp:txXfrm>
    </dsp:sp>
    <dsp:sp modelId="{8EDD8545-1186-4525-BF7F-FB44DB744BDD}">
      <dsp:nvSpPr>
        <dsp:cNvPr id="0" name=""/>
        <dsp:cNvSpPr/>
      </dsp:nvSpPr>
      <dsp:spPr>
        <a:xfrm rot="16200000">
          <a:off x="1951471" y="802913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0AB660-A786-4783-B0A0-098711E83542}">
      <dsp:nvSpPr>
        <dsp:cNvPr id="0" name=""/>
        <dsp:cNvSpPr/>
      </dsp:nvSpPr>
      <dsp:spPr>
        <a:xfrm>
          <a:off x="2006419" y="146453"/>
          <a:ext cx="1073511" cy="553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2644" y="162678"/>
        <a:ext cx="1041061" cy="521526"/>
      </dsp:txXfrm>
    </dsp:sp>
    <dsp:sp modelId="{387D2B42-395D-48AC-8196-FD4D767913E3}">
      <dsp:nvSpPr>
        <dsp:cNvPr id="0" name=""/>
        <dsp:cNvSpPr/>
      </dsp:nvSpPr>
      <dsp:spPr>
        <a:xfrm rot="19500000">
          <a:off x="3102586" y="1402146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1F4CF3-305E-40DE-B2E6-E8E5A296DA14}">
      <dsp:nvSpPr>
        <dsp:cNvPr id="0" name=""/>
        <dsp:cNvSpPr/>
      </dsp:nvSpPr>
      <dsp:spPr>
        <a:xfrm>
          <a:off x="3642229" y="766534"/>
          <a:ext cx="1073511" cy="10169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外域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99441" y="915457"/>
        <a:ext cx="759087" cy="719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24D39-14D9-46F4-B37F-6110BED892C3}">
      <dsp:nvSpPr>
        <dsp:cNvPr id="0" name=""/>
        <dsp:cNvSpPr/>
      </dsp:nvSpPr>
      <dsp:spPr>
        <a:xfrm>
          <a:off x="1836081" y="1388406"/>
          <a:ext cx="990323" cy="990323"/>
        </a:xfrm>
        <a:prstGeom prst="ellipse">
          <a:avLst/>
        </a:prstGeom>
        <a:gradFill rotWithShape="1">
          <a:gsLst>
            <a:gs pos="0">
              <a:schemeClr val="accent2">
                <a:tint val="70000"/>
                <a:satMod val="100000"/>
                <a:lumMod val="110000"/>
              </a:schemeClr>
            </a:gs>
            <a:gs pos="50000">
              <a:schemeClr val="accent2">
                <a:tint val="75000"/>
                <a:satMod val="101000"/>
                <a:lumMod val="105000"/>
              </a:schemeClr>
            </a:gs>
            <a:gs pos="100000">
              <a:schemeClr val="accent2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产业链中心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1110" y="1533435"/>
        <a:ext cx="700265" cy="700265"/>
      </dsp:txXfrm>
    </dsp:sp>
    <dsp:sp modelId="{29A86871-EAAF-414C-9986-9714451A9238}">
      <dsp:nvSpPr>
        <dsp:cNvPr id="0" name=""/>
        <dsp:cNvSpPr/>
      </dsp:nvSpPr>
      <dsp:spPr>
        <a:xfrm rot="16200000">
          <a:off x="2226278" y="1027945"/>
          <a:ext cx="209930" cy="336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7768" y="1126777"/>
        <a:ext cx="146951" cy="202025"/>
      </dsp:txXfrm>
    </dsp:sp>
    <dsp:sp modelId="{7642F249-86D6-4A8F-B513-14AB868BFE0E}">
      <dsp:nvSpPr>
        <dsp:cNvPr id="0" name=""/>
        <dsp:cNvSpPr/>
      </dsp:nvSpPr>
      <dsp:spPr>
        <a:xfrm>
          <a:off x="1836081" y="1987"/>
          <a:ext cx="990323" cy="9903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南昌县节点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1110" y="147016"/>
        <a:ext cx="700265" cy="700265"/>
      </dsp:txXfrm>
    </dsp:sp>
    <dsp:sp modelId="{C2D0133B-BEA9-41C3-98F8-ED56B6047789}">
      <dsp:nvSpPr>
        <dsp:cNvPr id="0" name=""/>
        <dsp:cNvSpPr/>
      </dsp:nvSpPr>
      <dsp:spPr>
        <a:xfrm>
          <a:off x="2913546" y="1715213"/>
          <a:ext cx="209930" cy="336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3546" y="1782555"/>
        <a:ext cx="146951" cy="202025"/>
      </dsp:txXfrm>
    </dsp:sp>
    <dsp:sp modelId="{39E9D3E6-6D4C-4820-8B15-BBB1A9F4F7A8}">
      <dsp:nvSpPr>
        <dsp:cNvPr id="0" name=""/>
        <dsp:cNvSpPr/>
      </dsp:nvSpPr>
      <dsp:spPr>
        <a:xfrm>
          <a:off x="3222501" y="1388406"/>
          <a:ext cx="990323" cy="9903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雅安县节点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7530" y="1533435"/>
        <a:ext cx="700265" cy="700265"/>
      </dsp:txXfrm>
    </dsp:sp>
    <dsp:sp modelId="{DE45EC88-A926-4532-95CD-6399A3F971BB}">
      <dsp:nvSpPr>
        <dsp:cNvPr id="0" name=""/>
        <dsp:cNvSpPr/>
      </dsp:nvSpPr>
      <dsp:spPr>
        <a:xfrm rot="5400000">
          <a:off x="2226278" y="2402481"/>
          <a:ext cx="209930" cy="336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7768" y="2438334"/>
        <a:ext cx="146951" cy="202025"/>
      </dsp:txXfrm>
    </dsp:sp>
    <dsp:sp modelId="{B15BAD26-FC51-4DBB-AFA8-97DFD446349C}">
      <dsp:nvSpPr>
        <dsp:cNvPr id="0" name=""/>
        <dsp:cNvSpPr/>
      </dsp:nvSpPr>
      <dsp:spPr>
        <a:xfrm>
          <a:off x="1836081" y="2774826"/>
          <a:ext cx="990323" cy="9903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娄烦县节点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1110" y="2919855"/>
        <a:ext cx="700265" cy="700265"/>
      </dsp:txXfrm>
    </dsp:sp>
    <dsp:sp modelId="{4BE82B2F-4D70-420D-808E-A93D7D8B1E10}">
      <dsp:nvSpPr>
        <dsp:cNvPr id="0" name=""/>
        <dsp:cNvSpPr/>
      </dsp:nvSpPr>
      <dsp:spPr>
        <a:xfrm rot="10800000">
          <a:off x="1539009" y="1715213"/>
          <a:ext cx="209930" cy="336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01988" y="1782555"/>
        <a:ext cx="146951" cy="202025"/>
      </dsp:txXfrm>
    </dsp:sp>
    <dsp:sp modelId="{9DA4F6E6-0D54-41B6-90CF-5F344BD762F4}">
      <dsp:nvSpPr>
        <dsp:cNvPr id="0" name=""/>
        <dsp:cNvSpPr/>
      </dsp:nvSpPr>
      <dsp:spPr>
        <a:xfrm>
          <a:off x="449662" y="1388406"/>
          <a:ext cx="990323" cy="9903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万载县节点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4691" y="1533435"/>
        <a:ext cx="700265" cy="700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0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9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8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536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00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7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9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8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5" r:id="rId1"/>
    <p:sldLayoutId id="2147485656" r:id="rId2"/>
    <p:sldLayoutId id="2147485657" r:id="rId3"/>
    <p:sldLayoutId id="2147485658" r:id="rId4"/>
    <p:sldLayoutId id="2147485659" r:id="rId5"/>
    <p:sldLayoutId id="2147485660" r:id="rId6"/>
    <p:sldLayoutId id="2147485661" r:id="rId7"/>
    <p:sldLayoutId id="2147485662" r:id="rId8"/>
    <p:sldLayoutId id="2147485663" r:id="rId9"/>
    <p:sldLayoutId id="2147485664" r:id="rId10"/>
    <p:sldLayoutId id="2147485665" r:id="rId11"/>
    <p:sldLayoutId id="2147485666" r:id="rId12"/>
    <p:sldLayoutId id="214748566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品链元宇宙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2.0 </a:t>
            </a:r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0843C-BD1A-C0A6-BF09-D6094118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4204210"/>
            <a:ext cx="10911078" cy="6600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去中心化、多产业链、智能合约、碳积分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685800"/>
            <a:ext cx="10396882" cy="115814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654" y="2063396"/>
            <a:ext cx="5088714" cy="331118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没有单一大平台，参与方各自拥有和运营自己的节点；本地数据归属本地，产业数据归属产业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多产业链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产业链的组织者可以组织汇集各县域节点的不同的主体，形成不同的产业链（如中惠农通）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多种合约模板，远程融入生产环境，参与生产过程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12034B-8A27-F756-5E6F-F29A5A110A20}"/>
              </a:ext>
            </a:extLst>
          </p:cNvPr>
          <p:cNvSpPr/>
          <p:nvPr/>
        </p:nvSpPr>
        <p:spPr>
          <a:xfrm>
            <a:off x="7251459" y="3610066"/>
            <a:ext cx="949235" cy="96447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县域节点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50FB94-B067-2168-7621-C7D8BD1774BA}"/>
              </a:ext>
            </a:extLst>
          </p:cNvPr>
          <p:cNvSpPr/>
          <p:nvPr/>
        </p:nvSpPr>
        <p:spPr>
          <a:xfrm>
            <a:off x="8365671" y="3610066"/>
            <a:ext cx="949235" cy="96447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县域节点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3A3075-1000-B0DE-366A-7BC302A2C1FF}"/>
              </a:ext>
            </a:extLst>
          </p:cNvPr>
          <p:cNvSpPr/>
          <p:nvPr/>
        </p:nvSpPr>
        <p:spPr>
          <a:xfrm>
            <a:off x="9494457" y="3610066"/>
            <a:ext cx="949235" cy="96447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县域节点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D11A18-7E21-2D5D-F568-10DE9DDF868E}"/>
              </a:ext>
            </a:extLst>
          </p:cNvPr>
          <p:cNvSpPr/>
          <p:nvPr/>
        </p:nvSpPr>
        <p:spPr>
          <a:xfrm>
            <a:off x="7801278" y="2687200"/>
            <a:ext cx="949235" cy="96447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中心节点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A156D-BCCD-A581-1A62-D6603543F65A}"/>
              </a:ext>
            </a:extLst>
          </p:cNvPr>
          <p:cNvSpPr/>
          <p:nvPr/>
        </p:nvSpPr>
        <p:spPr>
          <a:xfrm>
            <a:off x="8930064" y="2696877"/>
            <a:ext cx="949235" cy="96447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中心节点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55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685800"/>
            <a:ext cx="10396882" cy="115814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县域节点（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Chain Node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654" y="2063396"/>
            <a:ext cx="5088714" cy="33111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县域节点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又称县域服务器、县域数据中心、县域网站。它具有最简化的软硬件架构，傻瓜化运维，可以当地托管，也可以集中到统一的数据中心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各类集体经济主体、合作社、农贸综合体等，可以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入驻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到县域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节点，发布项目或产品；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每个主体可以由多个用户多种角色来管理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本域内主体之间产生的交易由县域服务器直接完成，并且拥有交易数据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两个县域节点之间（异域主体）产生的交易通过区块链技术完成，双方同时拥有交易数据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859ED-03E3-D198-0F2C-9EBF752F91B0}"/>
              </a:ext>
            </a:extLst>
          </p:cNvPr>
          <p:cNvSpPr txBox="1"/>
          <p:nvPr/>
        </p:nvSpPr>
        <p:spPr>
          <a:xfrm>
            <a:off x="7767872" y="1553558"/>
            <a:ext cx="15394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县域节点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CD5904-6026-59B8-B48E-5ACF9E5A58D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12599577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产业链中心节点（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Chain Hub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产业链中心节点也是极简的软硬件架构，由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产业链的组织者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拥有并运维。这些节点组织和汇集各个县域节点的主体，形成产业链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比如中惠农通，建设、汇集各地的农产主体和农贸主体，加上自己的品控储运，形成闭环的供应链体系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其它产业链的形成和运行也相同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0181CF-FFA2-14D4-72F6-91C6BCD6D0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608399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33410</TotalTime>
  <Words>539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Metropolitan</vt:lpstr>
      <vt:lpstr>品链元宇宙 2.0 思路</vt:lpstr>
      <vt:lpstr>特点</vt:lpstr>
      <vt:lpstr>县域节点（Chain Node）</vt:lpstr>
      <vt:lpstr>产业链中心节点（Chain Hub）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2731</cp:revision>
  <dcterms:created xsi:type="dcterms:W3CDTF">2022-02-15T23:48:21Z</dcterms:created>
  <dcterms:modified xsi:type="dcterms:W3CDTF">2022-10-13T02:50:58Z</dcterms:modified>
</cp:coreProperties>
</file>