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5"/>
  </p:notesMasterIdLst>
  <p:sldIdLst>
    <p:sldId id="265" r:id="rId2"/>
    <p:sldId id="273" r:id="rId3"/>
    <p:sldId id="268" r:id="rId4"/>
    <p:sldId id="263" r:id="rId5"/>
    <p:sldId id="294" r:id="rId6"/>
    <p:sldId id="320" r:id="rId7"/>
    <p:sldId id="295" r:id="rId8"/>
    <p:sldId id="319" r:id="rId9"/>
    <p:sldId id="308" r:id="rId10"/>
    <p:sldId id="309" r:id="rId11"/>
    <p:sldId id="286" r:id="rId12"/>
    <p:sldId id="299" r:id="rId13"/>
    <p:sldId id="324" r:id="rId14"/>
    <p:sldId id="311" r:id="rId15"/>
    <p:sldId id="312" r:id="rId16"/>
    <p:sldId id="288" r:id="rId17"/>
    <p:sldId id="325" r:id="rId18"/>
    <p:sldId id="291" r:id="rId19"/>
    <p:sldId id="317" r:id="rId20"/>
    <p:sldId id="316" r:id="rId21"/>
    <p:sldId id="318" r:id="rId22"/>
    <p:sldId id="323" r:id="rId23"/>
    <p:sldId id="287" r:id="rId24"/>
    <p:sldId id="303" r:id="rId25"/>
    <p:sldId id="322" r:id="rId26"/>
    <p:sldId id="264" r:id="rId27"/>
    <p:sldId id="321" r:id="rId28"/>
    <p:sldId id="304" r:id="rId29"/>
    <p:sldId id="292" r:id="rId30"/>
    <p:sldId id="285" r:id="rId31"/>
    <p:sldId id="271" r:id="rId32"/>
    <p:sldId id="280" r:id="rId33"/>
    <p:sldId id="310" r:id="rId34"/>
    <p:sldId id="284" r:id="rId35"/>
    <p:sldId id="281" r:id="rId36"/>
    <p:sldId id="282" r:id="rId37"/>
    <p:sldId id="283" r:id="rId38"/>
    <p:sldId id="305" r:id="rId39"/>
    <p:sldId id="307" r:id="rId40"/>
    <p:sldId id="293" r:id="rId41"/>
    <p:sldId id="289" r:id="rId42"/>
    <p:sldId id="313" r:id="rId43"/>
    <p:sldId id="3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186"/>
    <a:srgbClr val="BF0102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66" d="100"/>
          <a:sy n="66" d="100"/>
        </p:scale>
        <p:origin x="65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5F4549-715A-4CED-A357-D914EAB7AE6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40263-4213-468A-B346-99F3DF1A215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283344D-D89A-400E-96FD-2F0EA3D9B8F2}" type="parTrans" cxnId="{1C92E473-E642-4034-AC83-53F961CD2E64}">
      <dgm:prSet/>
      <dgm:spPr/>
      <dgm:t>
        <a:bodyPr/>
        <a:lstStyle/>
        <a:p>
          <a:endParaRPr lang="en-US"/>
        </a:p>
      </dgm:t>
    </dgm:pt>
    <dgm:pt modelId="{1A93E824-6187-4EAB-9AD9-6B29A053E247}" type="sibTrans" cxnId="{1C92E473-E642-4034-AC83-53F961CD2E64}">
      <dgm:prSet/>
      <dgm:spPr/>
      <dgm:t>
        <a:bodyPr/>
        <a:lstStyle/>
        <a:p>
          <a:endParaRPr lang="en-US"/>
        </a:p>
      </dgm:t>
    </dgm:pt>
    <dgm:pt modelId="{FFCB32DA-E96F-4AC5-849C-C2BEB3BFCCBC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06458D12-D492-407A-8E57-7687C71203CE}" type="parTrans" cxnId="{16F21264-2C57-4977-BB7E-E4E5884E09BE}">
      <dgm:prSet/>
      <dgm:spPr/>
      <dgm:t>
        <a:bodyPr/>
        <a:lstStyle/>
        <a:p>
          <a:endParaRPr lang="en-US"/>
        </a:p>
      </dgm:t>
    </dgm:pt>
    <dgm:pt modelId="{08A2F333-2BFB-4495-A673-91649DB0B582}" type="sibTrans" cxnId="{16F21264-2C57-4977-BB7E-E4E5884E09BE}">
      <dgm:prSet/>
      <dgm:spPr/>
      <dgm:t>
        <a:bodyPr/>
        <a:lstStyle/>
        <a:p>
          <a:endParaRPr lang="en-US"/>
        </a:p>
      </dgm:t>
    </dgm:pt>
    <dgm:pt modelId="{D1415B04-8652-459E-9648-D5EBBA57A6E4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D273BDCD-77DA-409C-B3CC-D97D4856B86A}" type="parTrans" cxnId="{BECA7D04-0EB9-4272-B2B6-587416C9A3D1}">
      <dgm:prSet/>
      <dgm:spPr/>
      <dgm:t>
        <a:bodyPr/>
        <a:lstStyle/>
        <a:p>
          <a:endParaRPr lang="en-US"/>
        </a:p>
      </dgm:t>
    </dgm:pt>
    <dgm:pt modelId="{B5D1D907-6B91-45F8-99F5-93CA46DFBDAC}" type="sibTrans" cxnId="{BECA7D04-0EB9-4272-B2B6-587416C9A3D1}">
      <dgm:prSet/>
      <dgm:spPr/>
      <dgm:t>
        <a:bodyPr/>
        <a:lstStyle/>
        <a:p>
          <a:endParaRPr lang="en-US"/>
        </a:p>
      </dgm:t>
    </dgm:pt>
    <dgm:pt modelId="{1E85758A-7CCA-479F-A1AE-2586E21A32FA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1FABDDE7-E863-46CE-8946-84F71B861BDC}" type="parTrans" cxnId="{C6E6ACEB-6450-408B-B312-49A611E42C04}">
      <dgm:prSet/>
      <dgm:spPr/>
      <dgm:t>
        <a:bodyPr/>
        <a:lstStyle/>
        <a:p>
          <a:endParaRPr lang="en-US"/>
        </a:p>
      </dgm:t>
    </dgm:pt>
    <dgm:pt modelId="{E29235E4-0E30-4E2A-8A42-C0167102082E}" type="sibTrans" cxnId="{C6E6ACEB-6450-408B-B312-49A611E42C04}">
      <dgm:prSet/>
      <dgm:spPr/>
      <dgm:t>
        <a:bodyPr/>
        <a:lstStyle/>
        <a:p>
          <a:endParaRPr lang="en-US"/>
        </a:p>
      </dgm:t>
    </dgm:pt>
    <dgm:pt modelId="{FC492203-CAC0-4C18-A613-8F918E65E212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586090D3-2881-4404-B2D8-201A890326A8}" type="parTrans" cxnId="{EE1374FD-5A02-43CF-BD31-8B3E37ECEC40}">
      <dgm:prSet/>
      <dgm:spPr/>
      <dgm:t>
        <a:bodyPr/>
        <a:lstStyle/>
        <a:p>
          <a:endParaRPr lang="en-US"/>
        </a:p>
      </dgm:t>
    </dgm:pt>
    <dgm:pt modelId="{09DD8388-A15C-4EF2-A508-C730EF6AB654}" type="sibTrans" cxnId="{EE1374FD-5A02-43CF-BD31-8B3E37ECEC40}">
      <dgm:prSet/>
      <dgm:spPr/>
      <dgm:t>
        <a:bodyPr/>
        <a:lstStyle/>
        <a:p>
          <a:endParaRPr lang="en-US"/>
        </a:p>
      </dgm:t>
    </dgm:pt>
    <dgm:pt modelId="{6CE82A89-FD6C-4C5E-8C47-95C73B548665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34ED32A8-CF22-42DB-845C-C4BD4EA697F5}" type="parTrans" cxnId="{261844AB-B2A6-403C-A15C-1452A657CAAF}">
      <dgm:prSet/>
      <dgm:spPr/>
      <dgm:t>
        <a:bodyPr/>
        <a:lstStyle/>
        <a:p>
          <a:endParaRPr lang="en-US"/>
        </a:p>
      </dgm:t>
    </dgm:pt>
    <dgm:pt modelId="{704E14EB-34D3-4FB7-8177-27844EDEAF26}" type="sibTrans" cxnId="{261844AB-B2A6-403C-A15C-1452A657CAAF}">
      <dgm:prSet/>
      <dgm:spPr/>
      <dgm:t>
        <a:bodyPr/>
        <a:lstStyle/>
        <a:p>
          <a:endParaRPr lang="en-US"/>
        </a:p>
      </dgm:t>
    </dgm:pt>
    <dgm:pt modelId="{EDC38590-98FE-45AE-8A80-A7226B8D7F75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264EFA66-22F2-4234-934C-968A043B1C27}" type="parTrans" cxnId="{489B2617-A026-4753-AE76-638C43E6EABD}">
      <dgm:prSet/>
      <dgm:spPr/>
      <dgm:t>
        <a:bodyPr/>
        <a:lstStyle/>
        <a:p>
          <a:endParaRPr lang="en-US"/>
        </a:p>
      </dgm:t>
    </dgm:pt>
    <dgm:pt modelId="{1344FE60-CC45-499B-8806-88665F2B6FB6}" type="sibTrans" cxnId="{489B2617-A026-4753-AE76-638C43E6EABD}">
      <dgm:prSet/>
      <dgm:spPr/>
      <dgm:t>
        <a:bodyPr/>
        <a:lstStyle/>
        <a:p>
          <a:endParaRPr lang="en-US"/>
        </a:p>
      </dgm:t>
    </dgm:pt>
    <dgm:pt modelId="{387B4FBE-B563-44FF-9184-8F4695E784D2}">
      <dgm:prSet phldrT="[Text]"/>
      <dgm:spPr/>
      <dgm:t>
        <a:bodyPr/>
        <a:lstStyle/>
        <a:p>
          <a:r>
            <a:rPr lang="en-US" dirty="0"/>
            <a:t>Works &amp; Actions</a:t>
          </a:r>
        </a:p>
      </dgm:t>
    </dgm:pt>
    <dgm:pt modelId="{9CBD4CF0-8AB2-4C15-8967-D33FC44BC442}" type="parTrans" cxnId="{6C731676-A39F-41F6-A610-0B6948E692D9}">
      <dgm:prSet/>
      <dgm:spPr/>
      <dgm:t>
        <a:bodyPr/>
        <a:lstStyle/>
        <a:p>
          <a:endParaRPr lang="en-US"/>
        </a:p>
      </dgm:t>
    </dgm:pt>
    <dgm:pt modelId="{23280428-769B-4D7D-964D-8CF307B403C5}" type="sibTrans" cxnId="{6C731676-A39F-41F6-A610-0B6948E692D9}">
      <dgm:prSet/>
      <dgm:spPr/>
      <dgm:t>
        <a:bodyPr/>
        <a:lstStyle/>
        <a:p>
          <a:endParaRPr lang="en-US"/>
        </a:p>
      </dgm:t>
    </dgm:pt>
    <dgm:pt modelId="{5C6393C2-3F51-430C-8D74-E55CDF774505}">
      <dgm:prSet phldrT="[Text]"/>
      <dgm:spPr/>
      <dgm:t>
        <a:bodyPr/>
        <a:lstStyle/>
        <a:p>
          <a:r>
            <a:rPr lang="en-US" dirty="0"/>
            <a:t>Proxy for Origin</a:t>
          </a:r>
        </a:p>
      </dgm:t>
    </dgm:pt>
    <dgm:pt modelId="{5176357B-8201-42AF-8780-37C924AA3C62}" type="parTrans" cxnId="{9C89B797-7BE3-4DA6-B148-5397DF3A7247}">
      <dgm:prSet/>
      <dgm:spPr/>
      <dgm:t>
        <a:bodyPr/>
        <a:lstStyle/>
        <a:p>
          <a:endParaRPr lang="en-US"/>
        </a:p>
      </dgm:t>
    </dgm:pt>
    <dgm:pt modelId="{6BCC82B1-9935-4728-8A1F-61A2F2E191A8}" type="sibTrans" cxnId="{9C89B797-7BE3-4DA6-B148-5397DF3A7247}">
      <dgm:prSet/>
      <dgm:spPr/>
      <dgm:t>
        <a:bodyPr/>
        <a:lstStyle/>
        <a:p>
          <a:endParaRPr lang="en-US"/>
        </a:p>
      </dgm:t>
    </dgm:pt>
    <dgm:pt modelId="{7B026650-0FB5-4E19-BAEE-B2FFABB044DA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A98254E6-2198-427C-B0BD-3464860FBDBF}" type="parTrans" cxnId="{477787F3-0D50-4EE2-B85E-64EE41B48B46}">
      <dgm:prSet/>
      <dgm:spPr/>
    </dgm:pt>
    <dgm:pt modelId="{8FAC5C69-AC92-4373-BE14-759C9C56A72C}" type="sibTrans" cxnId="{477787F3-0D50-4EE2-B85E-64EE41B48B46}">
      <dgm:prSet/>
      <dgm:spPr/>
    </dgm:pt>
    <dgm:pt modelId="{FAFC085B-9299-42C7-80C3-E4BC0930D861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4043206E-3850-4474-BA4D-E4ACB181C97D}" type="parTrans" cxnId="{5EEE2BCB-8823-410D-88AC-ABB4FD6A39AC}">
      <dgm:prSet/>
      <dgm:spPr/>
    </dgm:pt>
    <dgm:pt modelId="{16627C38-31E7-4CFE-A57E-B97F5824D2B8}" type="sibTrans" cxnId="{5EEE2BCB-8823-410D-88AC-ABB4FD6A39AC}">
      <dgm:prSet/>
      <dgm:spPr/>
    </dgm:pt>
    <dgm:pt modelId="{F8B4D5CC-7C6C-4E7D-BD07-F2F2E23F0069}" type="pres">
      <dgm:prSet presAssocID="{0F5F4549-715A-4CED-A357-D914EAB7AE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ED1B-E34D-4768-9289-5410B6D26B00}" type="pres">
      <dgm:prSet presAssocID="{0F5F4549-715A-4CED-A357-D914EAB7AE6F}" presName="hierFlow" presStyleCnt="0"/>
      <dgm:spPr/>
    </dgm:pt>
    <dgm:pt modelId="{D9C6790D-9287-4E47-861E-1F3431C16326}" type="pres">
      <dgm:prSet presAssocID="{0F5F4549-715A-4CED-A357-D914EAB7AE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DCCD4E-178E-48FB-BC8E-E649B593FD5C}" type="pres">
      <dgm:prSet presAssocID="{7B026650-0FB5-4E19-BAEE-B2FFABB044DA}" presName="Name14" presStyleCnt="0"/>
      <dgm:spPr/>
    </dgm:pt>
    <dgm:pt modelId="{1A2098DB-2F95-4BF4-91A8-2940401ACEE3}" type="pres">
      <dgm:prSet presAssocID="{7B026650-0FB5-4E19-BAEE-B2FFABB044DA}" presName="level1Shape" presStyleLbl="node0" presStyleIdx="0" presStyleCnt="1">
        <dgm:presLayoutVars>
          <dgm:chPref val="3"/>
        </dgm:presLayoutVars>
      </dgm:prSet>
      <dgm:spPr/>
    </dgm:pt>
    <dgm:pt modelId="{AB606000-4BF6-4072-9C1C-55E541F5D27E}" type="pres">
      <dgm:prSet presAssocID="{7B026650-0FB5-4E19-BAEE-B2FFABB044DA}" presName="hierChild2" presStyleCnt="0"/>
      <dgm:spPr/>
    </dgm:pt>
    <dgm:pt modelId="{D2463A75-A9D4-4E6F-88E2-17905B03F07F}" type="pres">
      <dgm:prSet presAssocID="{3283344D-D89A-400E-96FD-2F0EA3D9B8F2}" presName="Name19" presStyleLbl="parChTrans1D2" presStyleIdx="0" presStyleCnt="2"/>
      <dgm:spPr/>
    </dgm:pt>
    <dgm:pt modelId="{FB0AD9F2-F575-4C42-935B-2BFA4AAEECAA}" type="pres">
      <dgm:prSet presAssocID="{7E040263-4213-468A-B346-99F3DF1A215A}" presName="Name21" presStyleCnt="0"/>
      <dgm:spPr/>
    </dgm:pt>
    <dgm:pt modelId="{3D189516-AF9F-4809-AC67-D323475E24F6}" type="pres">
      <dgm:prSet presAssocID="{7E040263-4213-468A-B346-99F3DF1A215A}" presName="level2Shape" presStyleLbl="node2" presStyleIdx="0" presStyleCnt="2"/>
      <dgm:spPr/>
    </dgm:pt>
    <dgm:pt modelId="{217B8B36-BF0E-46B0-93EB-EFE659658A33}" type="pres">
      <dgm:prSet presAssocID="{7E040263-4213-468A-B346-99F3DF1A215A}" presName="hierChild3" presStyleCnt="0"/>
      <dgm:spPr/>
    </dgm:pt>
    <dgm:pt modelId="{440D1B8D-F018-4E6C-8315-E3D3E55569F1}" type="pres">
      <dgm:prSet presAssocID="{4043206E-3850-4474-BA4D-E4ACB181C97D}" presName="Name19" presStyleLbl="parChTrans1D2" presStyleIdx="1" presStyleCnt="2"/>
      <dgm:spPr/>
    </dgm:pt>
    <dgm:pt modelId="{EF3123D3-7A61-42D6-9E23-BAF65DA49E02}" type="pres">
      <dgm:prSet presAssocID="{FAFC085B-9299-42C7-80C3-E4BC0930D861}" presName="Name21" presStyleCnt="0"/>
      <dgm:spPr/>
    </dgm:pt>
    <dgm:pt modelId="{F3FCB98F-1BF1-412A-962B-AA18E71D1DD8}" type="pres">
      <dgm:prSet presAssocID="{FAFC085B-9299-42C7-80C3-E4BC0930D861}" presName="level2Shape" presStyleLbl="node2" presStyleIdx="1" presStyleCnt="2"/>
      <dgm:spPr/>
    </dgm:pt>
    <dgm:pt modelId="{DAB0A115-33FE-4471-8A14-03BA4223F62E}" type="pres">
      <dgm:prSet presAssocID="{FAFC085B-9299-42C7-80C3-E4BC0930D861}" presName="hierChild3" presStyleCnt="0"/>
      <dgm:spPr/>
    </dgm:pt>
    <dgm:pt modelId="{6BE1A5DD-813E-4AB2-B787-2D3E4C5AB015}" type="pres">
      <dgm:prSet presAssocID="{06458D12-D492-407A-8E57-7687C71203CE}" presName="Name19" presStyleLbl="parChTrans1D3" presStyleIdx="0" presStyleCnt="2"/>
      <dgm:spPr/>
    </dgm:pt>
    <dgm:pt modelId="{90AD90E4-39F9-47CE-A7D8-2720679A5D4A}" type="pres">
      <dgm:prSet presAssocID="{FFCB32DA-E96F-4AC5-849C-C2BEB3BFCCBC}" presName="Name21" presStyleCnt="0"/>
      <dgm:spPr/>
    </dgm:pt>
    <dgm:pt modelId="{500D02C4-945F-4D39-8E65-80038FFDE215}" type="pres">
      <dgm:prSet presAssocID="{FFCB32DA-E96F-4AC5-849C-C2BEB3BFCCBC}" presName="level2Shape" presStyleLbl="node3" presStyleIdx="0" presStyleCnt="2"/>
      <dgm:spPr/>
    </dgm:pt>
    <dgm:pt modelId="{3FC2F319-D591-4661-BD85-850AD1A6BD38}" type="pres">
      <dgm:prSet presAssocID="{FFCB32DA-E96F-4AC5-849C-C2BEB3BFCCBC}" presName="hierChild3" presStyleCnt="0"/>
      <dgm:spPr/>
    </dgm:pt>
    <dgm:pt modelId="{BED459CA-6F35-4B26-B586-543973B3BE29}" type="pres">
      <dgm:prSet presAssocID="{1FABDDE7-E863-46CE-8946-84F71B861BDC}" presName="Name19" presStyleLbl="parChTrans1D4" presStyleIdx="0" presStyleCnt="6"/>
      <dgm:spPr/>
    </dgm:pt>
    <dgm:pt modelId="{521789E0-D720-4276-AC1F-97BC2C169814}" type="pres">
      <dgm:prSet presAssocID="{1E85758A-7CCA-479F-A1AE-2586E21A32FA}" presName="Name21" presStyleCnt="0"/>
      <dgm:spPr/>
    </dgm:pt>
    <dgm:pt modelId="{90CD097E-28B8-4B8F-AA4E-0FE68931CACD}" type="pres">
      <dgm:prSet presAssocID="{1E85758A-7CCA-479F-A1AE-2586E21A32FA}" presName="level2Shape" presStyleLbl="node4" presStyleIdx="0" presStyleCnt="6"/>
      <dgm:spPr/>
    </dgm:pt>
    <dgm:pt modelId="{2D055475-1AD7-4FE4-AB93-E1771D7AF9E9}" type="pres">
      <dgm:prSet presAssocID="{1E85758A-7CCA-479F-A1AE-2586E21A32FA}" presName="hierChild3" presStyleCnt="0"/>
      <dgm:spPr/>
    </dgm:pt>
    <dgm:pt modelId="{451F3407-0F2D-4A57-9D2D-B320D8112098}" type="pres">
      <dgm:prSet presAssocID="{34ED32A8-CF22-42DB-845C-C4BD4EA697F5}" presName="Name19" presStyleLbl="parChTrans1D4" presStyleIdx="1" presStyleCnt="6"/>
      <dgm:spPr/>
    </dgm:pt>
    <dgm:pt modelId="{1157090E-35E3-4750-8126-5E19F7D25E49}" type="pres">
      <dgm:prSet presAssocID="{6CE82A89-FD6C-4C5E-8C47-95C73B548665}" presName="Name21" presStyleCnt="0"/>
      <dgm:spPr/>
    </dgm:pt>
    <dgm:pt modelId="{EEE1A0FD-C5CD-44F8-A007-3E6BF3CE56D5}" type="pres">
      <dgm:prSet presAssocID="{6CE82A89-FD6C-4C5E-8C47-95C73B548665}" presName="level2Shape" presStyleLbl="node4" presStyleIdx="1" presStyleCnt="6"/>
      <dgm:spPr/>
    </dgm:pt>
    <dgm:pt modelId="{ABA44CD0-E053-470B-8B85-40B28F7303A5}" type="pres">
      <dgm:prSet presAssocID="{6CE82A89-FD6C-4C5E-8C47-95C73B548665}" presName="hierChild3" presStyleCnt="0"/>
      <dgm:spPr/>
    </dgm:pt>
    <dgm:pt modelId="{A4B1768E-9F66-479B-AFF8-B6BA25FB7D44}" type="pres">
      <dgm:prSet presAssocID="{264EFA66-22F2-4234-934C-968A043B1C27}" presName="Name19" presStyleLbl="parChTrans1D4" presStyleIdx="2" presStyleCnt="6"/>
      <dgm:spPr/>
    </dgm:pt>
    <dgm:pt modelId="{1D5CC8B4-F550-4787-8813-C7D570045D93}" type="pres">
      <dgm:prSet presAssocID="{EDC38590-98FE-45AE-8A80-A7226B8D7F75}" presName="Name21" presStyleCnt="0"/>
      <dgm:spPr/>
    </dgm:pt>
    <dgm:pt modelId="{32AD024C-2267-4AE4-BE3E-E0A2A6102318}" type="pres">
      <dgm:prSet presAssocID="{EDC38590-98FE-45AE-8A80-A7226B8D7F75}" presName="level2Shape" presStyleLbl="node4" presStyleIdx="2" presStyleCnt="6"/>
      <dgm:spPr/>
    </dgm:pt>
    <dgm:pt modelId="{BE6B830A-4FA5-497F-85C3-F83C6E6DE1DF}" type="pres">
      <dgm:prSet presAssocID="{EDC38590-98FE-45AE-8A80-A7226B8D7F75}" presName="hierChild3" presStyleCnt="0"/>
      <dgm:spPr/>
    </dgm:pt>
    <dgm:pt modelId="{DBDA90D8-1087-4EF6-921C-C6D31D1237FC}" type="pres">
      <dgm:prSet presAssocID="{9CBD4CF0-8AB2-4C15-8967-D33FC44BC442}" presName="Name19" presStyleLbl="parChTrans1D4" presStyleIdx="3" presStyleCnt="6"/>
      <dgm:spPr/>
    </dgm:pt>
    <dgm:pt modelId="{CBBD3749-394C-4963-A839-A3D9AB7EE822}" type="pres">
      <dgm:prSet presAssocID="{387B4FBE-B563-44FF-9184-8F4695E784D2}" presName="Name21" presStyleCnt="0"/>
      <dgm:spPr/>
    </dgm:pt>
    <dgm:pt modelId="{4A1344E7-DBA8-4C3E-9A12-F8CF81FC0DB3}" type="pres">
      <dgm:prSet presAssocID="{387B4FBE-B563-44FF-9184-8F4695E784D2}" presName="level2Shape" presStyleLbl="node4" presStyleIdx="3" presStyleCnt="6"/>
      <dgm:spPr/>
    </dgm:pt>
    <dgm:pt modelId="{378358FB-4B0F-4233-8E82-D64F1F7A3BEB}" type="pres">
      <dgm:prSet presAssocID="{387B4FBE-B563-44FF-9184-8F4695E784D2}" presName="hierChild3" presStyleCnt="0"/>
      <dgm:spPr/>
    </dgm:pt>
    <dgm:pt modelId="{B703F572-1516-400D-9462-642B4419CED8}" type="pres">
      <dgm:prSet presAssocID="{D273BDCD-77DA-409C-B3CC-D97D4856B86A}" presName="Name19" presStyleLbl="parChTrans1D3" presStyleIdx="1" presStyleCnt="2"/>
      <dgm:spPr/>
    </dgm:pt>
    <dgm:pt modelId="{06E6B198-6CB5-4E04-B1D9-5A752EF11A9B}" type="pres">
      <dgm:prSet presAssocID="{D1415B04-8652-459E-9648-D5EBBA57A6E4}" presName="Name21" presStyleCnt="0"/>
      <dgm:spPr/>
    </dgm:pt>
    <dgm:pt modelId="{AD1F8C72-F918-45A2-A7CD-955198747BB8}" type="pres">
      <dgm:prSet presAssocID="{D1415B04-8652-459E-9648-D5EBBA57A6E4}" presName="level2Shape" presStyleLbl="node3" presStyleIdx="1" presStyleCnt="2"/>
      <dgm:spPr/>
    </dgm:pt>
    <dgm:pt modelId="{96598695-06AF-413C-9DCD-C80273BD52E6}" type="pres">
      <dgm:prSet presAssocID="{D1415B04-8652-459E-9648-D5EBBA57A6E4}" presName="hierChild3" presStyleCnt="0"/>
      <dgm:spPr/>
    </dgm:pt>
    <dgm:pt modelId="{6BD9EAC3-5165-4A1F-8D7D-A9FEBA5E4C32}" type="pres">
      <dgm:prSet presAssocID="{586090D3-2881-4404-B2D8-201A890326A8}" presName="Name19" presStyleLbl="parChTrans1D4" presStyleIdx="4" presStyleCnt="6"/>
      <dgm:spPr/>
    </dgm:pt>
    <dgm:pt modelId="{789FBB30-BC47-4E3F-AA93-65295FB2CE59}" type="pres">
      <dgm:prSet presAssocID="{FC492203-CAC0-4C18-A613-8F918E65E212}" presName="Name21" presStyleCnt="0"/>
      <dgm:spPr/>
    </dgm:pt>
    <dgm:pt modelId="{3839C1F9-CE26-443C-BDC1-CC34D993802F}" type="pres">
      <dgm:prSet presAssocID="{FC492203-CAC0-4C18-A613-8F918E65E212}" presName="level2Shape" presStyleLbl="node4" presStyleIdx="4" presStyleCnt="6"/>
      <dgm:spPr/>
    </dgm:pt>
    <dgm:pt modelId="{83C27466-AF01-4A13-946A-8B886817F06D}" type="pres">
      <dgm:prSet presAssocID="{FC492203-CAC0-4C18-A613-8F918E65E212}" presName="hierChild3" presStyleCnt="0"/>
      <dgm:spPr/>
    </dgm:pt>
    <dgm:pt modelId="{3786A682-15B5-4D61-8FE2-3A5840B02D79}" type="pres">
      <dgm:prSet presAssocID="{5176357B-8201-42AF-8780-37C924AA3C62}" presName="Name19" presStyleLbl="parChTrans1D4" presStyleIdx="5" presStyleCnt="6"/>
      <dgm:spPr/>
    </dgm:pt>
    <dgm:pt modelId="{F7C30A25-C509-4BBE-ACD6-56B8CAD19058}" type="pres">
      <dgm:prSet presAssocID="{5C6393C2-3F51-430C-8D74-E55CDF774505}" presName="Name21" presStyleCnt="0"/>
      <dgm:spPr/>
    </dgm:pt>
    <dgm:pt modelId="{D410E5FB-DBFE-4555-9A21-83A41F01D208}" type="pres">
      <dgm:prSet presAssocID="{5C6393C2-3F51-430C-8D74-E55CDF774505}" presName="level2Shape" presStyleLbl="node4" presStyleIdx="5" presStyleCnt="6"/>
      <dgm:spPr/>
    </dgm:pt>
    <dgm:pt modelId="{1DFC53FC-7163-41CD-A611-70C42DFEFB78}" type="pres">
      <dgm:prSet presAssocID="{5C6393C2-3F51-430C-8D74-E55CDF774505}" presName="hierChild3" presStyleCnt="0"/>
      <dgm:spPr/>
    </dgm:pt>
    <dgm:pt modelId="{0197ED83-58E5-4CB4-B6F8-250B09F23E2C}" type="pres">
      <dgm:prSet presAssocID="{0F5F4549-715A-4CED-A357-D914EAB7AE6F}" presName="bgShapesFlow" presStyleCnt="0"/>
      <dgm:spPr/>
    </dgm:pt>
  </dgm:ptLst>
  <dgm:cxnLst>
    <dgm:cxn modelId="{BECA7D04-0EB9-4272-B2B6-587416C9A3D1}" srcId="{FAFC085B-9299-42C7-80C3-E4BC0930D861}" destId="{D1415B04-8652-459E-9648-D5EBBA57A6E4}" srcOrd="1" destOrd="0" parTransId="{D273BDCD-77DA-409C-B3CC-D97D4856B86A}" sibTransId="{B5D1D907-6B91-45F8-99F5-93CA46DFBDAC}"/>
    <dgm:cxn modelId="{16982505-CC69-4E40-9365-FDD53F16135F}" type="presOf" srcId="{FC492203-CAC0-4C18-A613-8F918E65E212}" destId="{3839C1F9-CE26-443C-BDC1-CC34D993802F}" srcOrd="0" destOrd="0" presId="urn:microsoft.com/office/officeart/2005/8/layout/hierarchy6"/>
    <dgm:cxn modelId="{F8470A15-5CF9-412F-98A2-AB996C784E1B}" type="presOf" srcId="{1E85758A-7CCA-479F-A1AE-2586E21A32FA}" destId="{90CD097E-28B8-4B8F-AA4E-0FE68931CACD}" srcOrd="0" destOrd="0" presId="urn:microsoft.com/office/officeart/2005/8/layout/hierarchy6"/>
    <dgm:cxn modelId="{489B2617-A026-4753-AE76-638C43E6EABD}" srcId="{6CE82A89-FD6C-4C5E-8C47-95C73B548665}" destId="{EDC38590-98FE-45AE-8A80-A7226B8D7F75}" srcOrd="0" destOrd="0" parTransId="{264EFA66-22F2-4234-934C-968A043B1C27}" sibTransId="{1344FE60-CC45-499B-8806-88665F2B6FB6}"/>
    <dgm:cxn modelId="{54BAE52F-75F3-439E-809D-1C97A88E0F05}" type="presOf" srcId="{5C6393C2-3F51-430C-8D74-E55CDF774505}" destId="{D410E5FB-DBFE-4555-9A21-83A41F01D208}" srcOrd="0" destOrd="0" presId="urn:microsoft.com/office/officeart/2005/8/layout/hierarchy6"/>
    <dgm:cxn modelId="{F271CD34-AEEE-4AB1-8F64-1DB341D4A177}" type="presOf" srcId="{06458D12-D492-407A-8E57-7687C71203CE}" destId="{6BE1A5DD-813E-4AB2-B787-2D3E4C5AB015}" srcOrd="0" destOrd="0" presId="urn:microsoft.com/office/officeart/2005/8/layout/hierarchy6"/>
    <dgm:cxn modelId="{324F5137-E522-468F-B71D-DD729FF95D08}" type="presOf" srcId="{9CBD4CF0-8AB2-4C15-8967-D33FC44BC442}" destId="{DBDA90D8-1087-4EF6-921C-C6D31D1237FC}" srcOrd="0" destOrd="0" presId="urn:microsoft.com/office/officeart/2005/8/layout/hierarchy6"/>
    <dgm:cxn modelId="{3356BC42-796D-4E6C-BA95-E3A1D4AAA897}" type="presOf" srcId="{FAFC085B-9299-42C7-80C3-E4BC0930D861}" destId="{F3FCB98F-1BF1-412A-962B-AA18E71D1DD8}" srcOrd="0" destOrd="0" presId="urn:microsoft.com/office/officeart/2005/8/layout/hierarchy6"/>
    <dgm:cxn modelId="{16F21264-2C57-4977-BB7E-E4E5884E09BE}" srcId="{FAFC085B-9299-42C7-80C3-E4BC0930D861}" destId="{FFCB32DA-E96F-4AC5-849C-C2BEB3BFCCBC}" srcOrd="0" destOrd="0" parTransId="{06458D12-D492-407A-8E57-7687C71203CE}" sibTransId="{08A2F333-2BFB-4495-A673-91649DB0B582}"/>
    <dgm:cxn modelId="{C440DB44-E5F5-407B-AEF4-067F08B8273B}" type="presOf" srcId="{264EFA66-22F2-4234-934C-968A043B1C27}" destId="{A4B1768E-9F66-479B-AFF8-B6BA25FB7D44}" srcOrd="0" destOrd="0" presId="urn:microsoft.com/office/officeart/2005/8/layout/hierarchy6"/>
    <dgm:cxn modelId="{412DBA47-2A4B-4E23-A7C0-38945EF03ACF}" type="presOf" srcId="{3283344D-D89A-400E-96FD-2F0EA3D9B8F2}" destId="{D2463A75-A9D4-4E6F-88E2-17905B03F07F}" srcOrd="0" destOrd="0" presId="urn:microsoft.com/office/officeart/2005/8/layout/hierarchy6"/>
    <dgm:cxn modelId="{1A2A2A6C-3D80-4E1C-A796-C21652B1BE5A}" type="presOf" srcId="{FFCB32DA-E96F-4AC5-849C-C2BEB3BFCCBC}" destId="{500D02C4-945F-4D39-8E65-80038FFDE215}" srcOrd="0" destOrd="0" presId="urn:microsoft.com/office/officeart/2005/8/layout/hierarchy6"/>
    <dgm:cxn modelId="{C7A91070-E3CD-4815-AD9A-4612122825DD}" type="presOf" srcId="{EDC38590-98FE-45AE-8A80-A7226B8D7F75}" destId="{32AD024C-2267-4AE4-BE3E-E0A2A6102318}" srcOrd="0" destOrd="0" presId="urn:microsoft.com/office/officeart/2005/8/layout/hierarchy6"/>
    <dgm:cxn modelId="{1C92E473-E642-4034-AC83-53F961CD2E64}" srcId="{7B026650-0FB5-4E19-BAEE-B2FFABB044DA}" destId="{7E040263-4213-468A-B346-99F3DF1A215A}" srcOrd="0" destOrd="0" parTransId="{3283344D-D89A-400E-96FD-2F0EA3D9B8F2}" sibTransId="{1A93E824-6187-4EAB-9AD9-6B29A053E247}"/>
    <dgm:cxn modelId="{6C731676-A39F-41F6-A610-0B6948E692D9}" srcId="{6CE82A89-FD6C-4C5E-8C47-95C73B548665}" destId="{387B4FBE-B563-44FF-9184-8F4695E784D2}" srcOrd="1" destOrd="0" parTransId="{9CBD4CF0-8AB2-4C15-8967-D33FC44BC442}" sibTransId="{23280428-769B-4D7D-964D-8CF307B403C5}"/>
    <dgm:cxn modelId="{E9CFD357-2376-4E9A-8CB6-FA2FDB45DEDB}" type="presOf" srcId="{1FABDDE7-E863-46CE-8946-84F71B861BDC}" destId="{BED459CA-6F35-4B26-B586-543973B3BE29}" srcOrd="0" destOrd="0" presId="urn:microsoft.com/office/officeart/2005/8/layout/hierarchy6"/>
    <dgm:cxn modelId="{B08E1679-D2E4-43E4-A0CE-24673265DD2D}" type="presOf" srcId="{387B4FBE-B563-44FF-9184-8F4695E784D2}" destId="{4A1344E7-DBA8-4C3E-9A12-F8CF81FC0DB3}" srcOrd="0" destOrd="0" presId="urn:microsoft.com/office/officeart/2005/8/layout/hierarchy6"/>
    <dgm:cxn modelId="{D906697A-8BA9-4C0A-AE8E-B4D88220697E}" type="presOf" srcId="{4043206E-3850-4474-BA4D-E4ACB181C97D}" destId="{440D1B8D-F018-4E6C-8315-E3D3E55569F1}" srcOrd="0" destOrd="0" presId="urn:microsoft.com/office/officeart/2005/8/layout/hierarchy6"/>
    <dgm:cxn modelId="{EC54E07E-F28D-400B-B38D-180C308D8285}" type="presOf" srcId="{7B026650-0FB5-4E19-BAEE-B2FFABB044DA}" destId="{1A2098DB-2F95-4BF4-91A8-2940401ACEE3}" srcOrd="0" destOrd="0" presId="urn:microsoft.com/office/officeart/2005/8/layout/hierarchy6"/>
    <dgm:cxn modelId="{2D96EA7F-1538-449E-9C26-12443579158C}" type="presOf" srcId="{586090D3-2881-4404-B2D8-201A890326A8}" destId="{6BD9EAC3-5165-4A1F-8D7D-A9FEBA5E4C32}" srcOrd="0" destOrd="0" presId="urn:microsoft.com/office/officeart/2005/8/layout/hierarchy6"/>
    <dgm:cxn modelId="{9C89B797-7BE3-4DA6-B148-5397DF3A7247}" srcId="{D1415B04-8652-459E-9648-D5EBBA57A6E4}" destId="{5C6393C2-3F51-430C-8D74-E55CDF774505}" srcOrd="1" destOrd="0" parTransId="{5176357B-8201-42AF-8780-37C924AA3C62}" sibTransId="{6BCC82B1-9935-4728-8A1F-61A2F2E191A8}"/>
    <dgm:cxn modelId="{261844AB-B2A6-403C-A15C-1452A657CAAF}" srcId="{FFCB32DA-E96F-4AC5-849C-C2BEB3BFCCBC}" destId="{6CE82A89-FD6C-4C5E-8C47-95C73B548665}" srcOrd="1" destOrd="0" parTransId="{34ED32A8-CF22-42DB-845C-C4BD4EA697F5}" sibTransId="{704E14EB-34D3-4FB7-8177-27844EDEAF26}"/>
    <dgm:cxn modelId="{1EF070AD-8CDC-4C46-8E8B-71073E45C926}" type="presOf" srcId="{D273BDCD-77DA-409C-B3CC-D97D4856B86A}" destId="{B703F572-1516-400D-9462-642B4419CED8}" srcOrd="0" destOrd="0" presId="urn:microsoft.com/office/officeart/2005/8/layout/hierarchy6"/>
    <dgm:cxn modelId="{4B18D7B8-3047-4219-8C6A-6D10A5865C98}" type="presOf" srcId="{34ED32A8-CF22-42DB-845C-C4BD4EA697F5}" destId="{451F3407-0F2D-4A57-9D2D-B320D8112098}" srcOrd="0" destOrd="0" presId="urn:microsoft.com/office/officeart/2005/8/layout/hierarchy6"/>
    <dgm:cxn modelId="{5EEE2BCB-8823-410D-88AC-ABB4FD6A39AC}" srcId="{7B026650-0FB5-4E19-BAEE-B2FFABB044DA}" destId="{FAFC085B-9299-42C7-80C3-E4BC0930D861}" srcOrd="1" destOrd="0" parTransId="{4043206E-3850-4474-BA4D-E4ACB181C97D}" sibTransId="{16627C38-31E7-4CFE-A57E-B97F5824D2B8}"/>
    <dgm:cxn modelId="{003061CD-538B-4BA9-8570-AA3F6CA4C836}" type="presOf" srcId="{7E040263-4213-468A-B346-99F3DF1A215A}" destId="{3D189516-AF9F-4809-AC67-D323475E24F6}" srcOrd="0" destOrd="0" presId="urn:microsoft.com/office/officeart/2005/8/layout/hierarchy6"/>
    <dgm:cxn modelId="{D08A9EDD-8DBC-4E2A-9A9F-92D705684E65}" type="presOf" srcId="{5176357B-8201-42AF-8780-37C924AA3C62}" destId="{3786A682-15B5-4D61-8FE2-3A5840B02D79}" srcOrd="0" destOrd="0" presId="urn:microsoft.com/office/officeart/2005/8/layout/hierarchy6"/>
    <dgm:cxn modelId="{C6E6ACEB-6450-408B-B312-49A611E42C04}" srcId="{FFCB32DA-E96F-4AC5-849C-C2BEB3BFCCBC}" destId="{1E85758A-7CCA-479F-A1AE-2586E21A32FA}" srcOrd="0" destOrd="0" parTransId="{1FABDDE7-E863-46CE-8946-84F71B861BDC}" sibTransId="{E29235E4-0E30-4E2A-8A42-C0167102082E}"/>
    <dgm:cxn modelId="{477787F3-0D50-4EE2-B85E-64EE41B48B46}" srcId="{0F5F4549-715A-4CED-A357-D914EAB7AE6F}" destId="{7B026650-0FB5-4E19-BAEE-B2FFABB044DA}" srcOrd="0" destOrd="0" parTransId="{A98254E6-2198-427C-B0BD-3464860FBDBF}" sibTransId="{8FAC5C69-AC92-4373-BE14-759C9C56A72C}"/>
    <dgm:cxn modelId="{2AB203F7-C5DB-483E-9077-2D029CBDF0EA}" type="presOf" srcId="{D1415B04-8652-459E-9648-D5EBBA57A6E4}" destId="{AD1F8C72-F918-45A2-A7CD-955198747BB8}" srcOrd="0" destOrd="0" presId="urn:microsoft.com/office/officeart/2005/8/layout/hierarchy6"/>
    <dgm:cxn modelId="{C07E47FA-1290-444C-A685-BD00A4FE0FBE}" type="presOf" srcId="{0F5F4549-715A-4CED-A357-D914EAB7AE6F}" destId="{F8B4D5CC-7C6C-4E7D-BD07-F2F2E23F0069}" srcOrd="0" destOrd="0" presId="urn:microsoft.com/office/officeart/2005/8/layout/hierarchy6"/>
    <dgm:cxn modelId="{EE1374FD-5A02-43CF-BD31-8B3E37ECEC40}" srcId="{D1415B04-8652-459E-9648-D5EBBA57A6E4}" destId="{FC492203-CAC0-4C18-A613-8F918E65E212}" srcOrd="0" destOrd="0" parTransId="{586090D3-2881-4404-B2D8-201A890326A8}" sibTransId="{09DD8388-A15C-4EF2-A508-C730EF6AB654}"/>
    <dgm:cxn modelId="{6C935BFF-0845-46E5-ABEE-24DB349F102F}" type="presOf" srcId="{6CE82A89-FD6C-4C5E-8C47-95C73B548665}" destId="{EEE1A0FD-C5CD-44F8-A007-3E6BF3CE56D5}" srcOrd="0" destOrd="0" presId="urn:microsoft.com/office/officeart/2005/8/layout/hierarchy6"/>
    <dgm:cxn modelId="{A025C3C3-9731-45B1-BE00-65DEAAB4E3CF}" type="presParOf" srcId="{F8B4D5CC-7C6C-4E7D-BD07-F2F2E23F0069}" destId="{6B90ED1B-E34D-4768-9289-5410B6D26B00}" srcOrd="0" destOrd="0" presId="urn:microsoft.com/office/officeart/2005/8/layout/hierarchy6"/>
    <dgm:cxn modelId="{F91CAA05-75B4-4064-BF3C-CA5040303D92}" type="presParOf" srcId="{6B90ED1B-E34D-4768-9289-5410B6D26B00}" destId="{D9C6790D-9287-4E47-861E-1F3431C16326}" srcOrd="0" destOrd="0" presId="urn:microsoft.com/office/officeart/2005/8/layout/hierarchy6"/>
    <dgm:cxn modelId="{ED44B7F7-0D9B-433C-8A28-9C83E920B22C}" type="presParOf" srcId="{D9C6790D-9287-4E47-861E-1F3431C16326}" destId="{C7DCCD4E-178E-48FB-BC8E-E649B593FD5C}" srcOrd="0" destOrd="0" presId="urn:microsoft.com/office/officeart/2005/8/layout/hierarchy6"/>
    <dgm:cxn modelId="{F54317AF-0217-4B23-B00E-0731625C5C70}" type="presParOf" srcId="{C7DCCD4E-178E-48FB-BC8E-E649B593FD5C}" destId="{1A2098DB-2F95-4BF4-91A8-2940401ACEE3}" srcOrd="0" destOrd="0" presId="urn:microsoft.com/office/officeart/2005/8/layout/hierarchy6"/>
    <dgm:cxn modelId="{C6F2FE78-D389-42F6-85B1-BFA29CC8EB1F}" type="presParOf" srcId="{C7DCCD4E-178E-48FB-BC8E-E649B593FD5C}" destId="{AB606000-4BF6-4072-9C1C-55E541F5D27E}" srcOrd="1" destOrd="0" presId="urn:microsoft.com/office/officeart/2005/8/layout/hierarchy6"/>
    <dgm:cxn modelId="{742B2F9C-84D0-4E38-9289-10FBE23806C7}" type="presParOf" srcId="{AB606000-4BF6-4072-9C1C-55E541F5D27E}" destId="{D2463A75-A9D4-4E6F-88E2-17905B03F07F}" srcOrd="0" destOrd="0" presId="urn:microsoft.com/office/officeart/2005/8/layout/hierarchy6"/>
    <dgm:cxn modelId="{B0EC4523-EF6F-4B95-A755-69B76F013B32}" type="presParOf" srcId="{AB606000-4BF6-4072-9C1C-55E541F5D27E}" destId="{FB0AD9F2-F575-4C42-935B-2BFA4AAEECAA}" srcOrd="1" destOrd="0" presId="urn:microsoft.com/office/officeart/2005/8/layout/hierarchy6"/>
    <dgm:cxn modelId="{9E87CCBB-1353-4ACE-A555-8D2CBED56AEA}" type="presParOf" srcId="{FB0AD9F2-F575-4C42-935B-2BFA4AAEECAA}" destId="{3D189516-AF9F-4809-AC67-D323475E24F6}" srcOrd="0" destOrd="0" presId="urn:microsoft.com/office/officeart/2005/8/layout/hierarchy6"/>
    <dgm:cxn modelId="{9C56B449-F5ED-4ABF-92E9-34729DF97B6D}" type="presParOf" srcId="{FB0AD9F2-F575-4C42-935B-2BFA4AAEECAA}" destId="{217B8B36-BF0E-46B0-93EB-EFE659658A33}" srcOrd="1" destOrd="0" presId="urn:microsoft.com/office/officeart/2005/8/layout/hierarchy6"/>
    <dgm:cxn modelId="{B18646C3-4663-43BE-B1DD-4438802DDA06}" type="presParOf" srcId="{AB606000-4BF6-4072-9C1C-55E541F5D27E}" destId="{440D1B8D-F018-4E6C-8315-E3D3E55569F1}" srcOrd="2" destOrd="0" presId="urn:microsoft.com/office/officeart/2005/8/layout/hierarchy6"/>
    <dgm:cxn modelId="{323C40D3-DABB-4597-8EB8-A4CF2F28CC6B}" type="presParOf" srcId="{AB606000-4BF6-4072-9C1C-55E541F5D27E}" destId="{EF3123D3-7A61-42D6-9E23-BAF65DA49E02}" srcOrd="3" destOrd="0" presId="urn:microsoft.com/office/officeart/2005/8/layout/hierarchy6"/>
    <dgm:cxn modelId="{79CFB55B-2FD3-4C75-80CF-E6D79003453E}" type="presParOf" srcId="{EF3123D3-7A61-42D6-9E23-BAF65DA49E02}" destId="{F3FCB98F-1BF1-412A-962B-AA18E71D1DD8}" srcOrd="0" destOrd="0" presId="urn:microsoft.com/office/officeart/2005/8/layout/hierarchy6"/>
    <dgm:cxn modelId="{9F079F81-7D13-4C06-A0E0-8BA05909F336}" type="presParOf" srcId="{EF3123D3-7A61-42D6-9E23-BAF65DA49E02}" destId="{DAB0A115-33FE-4471-8A14-03BA4223F62E}" srcOrd="1" destOrd="0" presId="urn:microsoft.com/office/officeart/2005/8/layout/hierarchy6"/>
    <dgm:cxn modelId="{1EB5662F-4E88-4220-AC68-09283163AD82}" type="presParOf" srcId="{DAB0A115-33FE-4471-8A14-03BA4223F62E}" destId="{6BE1A5DD-813E-4AB2-B787-2D3E4C5AB015}" srcOrd="0" destOrd="0" presId="urn:microsoft.com/office/officeart/2005/8/layout/hierarchy6"/>
    <dgm:cxn modelId="{F067A113-F8FC-4135-B4DE-30487E8127FD}" type="presParOf" srcId="{DAB0A115-33FE-4471-8A14-03BA4223F62E}" destId="{90AD90E4-39F9-47CE-A7D8-2720679A5D4A}" srcOrd="1" destOrd="0" presId="urn:microsoft.com/office/officeart/2005/8/layout/hierarchy6"/>
    <dgm:cxn modelId="{DB5BDFB0-F126-4752-99A5-19FC0FE731F9}" type="presParOf" srcId="{90AD90E4-39F9-47CE-A7D8-2720679A5D4A}" destId="{500D02C4-945F-4D39-8E65-80038FFDE215}" srcOrd="0" destOrd="0" presId="urn:microsoft.com/office/officeart/2005/8/layout/hierarchy6"/>
    <dgm:cxn modelId="{8450AC37-E187-481F-8EF0-0A2A5997EE37}" type="presParOf" srcId="{90AD90E4-39F9-47CE-A7D8-2720679A5D4A}" destId="{3FC2F319-D591-4661-BD85-850AD1A6BD38}" srcOrd="1" destOrd="0" presId="urn:microsoft.com/office/officeart/2005/8/layout/hierarchy6"/>
    <dgm:cxn modelId="{D13419AB-84BF-4EE1-AF72-B105E9FE20E3}" type="presParOf" srcId="{3FC2F319-D591-4661-BD85-850AD1A6BD38}" destId="{BED459CA-6F35-4B26-B586-543973B3BE29}" srcOrd="0" destOrd="0" presId="urn:microsoft.com/office/officeart/2005/8/layout/hierarchy6"/>
    <dgm:cxn modelId="{0F803D14-D170-4F49-9FFE-3AFF74092B0F}" type="presParOf" srcId="{3FC2F319-D591-4661-BD85-850AD1A6BD38}" destId="{521789E0-D720-4276-AC1F-97BC2C169814}" srcOrd="1" destOrd="0" presId="urn:microsoft.com/office/officeart/2005/8/layout/hierarchy6"/>
    <dgm:cxn modelId="{C33A000E-AD8C-4B88-AC8E-A88F3146E4D2}" type="presParOf" srcId="{521789E0-D720-4276-AC1F-97BC2C169814}" destId="{90CD097E-28B8-4B8F-AA4E-0FE68931CACD}" srcOrd="0" destOrd="0" presId="urn:microsoft.com/office/officeart/2005/8/layout/hierarchy6"/>
    <dgm:cxn modelId="{2FCB8623-E7A8-41CE-BA48-E5EB90D6D417}" type="presParOf" srcId="{521789E0-D720-4276-AC1F-97BC2C169814}" destId="{2D055475-1AD7-4FE4-AB93-E1771D7AF9E9}" srcOrd="1" destOrd="0" presId="urn:microsoft.com/office/officeart/2005/8/layout/hierarchy6"/>
    <dgm:cxn modelId="{75691FF2-0772-4079-BA0A-228BD37C3AF0}" type="presParOf" srcId="{3FC2F319-D591-4661-BD85-850AD1A6BD38}" destId="{451F3407-0F2D-4A57-9D2D-B320D8112098}" srcOrd="2" destOrd="0" presId="urn:microsoft.com/office/officeart/2005/8/layout/hierarchy6"/>
    <dgm:cxn modelId="{C86C8B76-136E-4B1B-8E4A-BE2927918B59}" type="presParOf" srcId="{3FC2F319-D591-4661-BD85-850AD1A6BD38}" destId="{1157090E-35E3-4750-8126-5E19F7D25E49}" srcOrd="3" destOrd="0" presId="urn:microsoft.com/office/officeart/2005/8/layout/hierarchy6"/>
    <dgm:cxn modelId="{173103DE-79BF-4607-A711-C0E203625A0D}" type="presParOf" srcId="{1157090E-35E3-4750-8126-5E19F7D25E49}" destId="{EEE1A0FD-C5CD-44F8-A007-3E6BF3CE56D5}" srcOrd="0" destOrd="0" presId="urn:microsoft.com/office/officeart/2005/8/layout/hierarchy6"/>
    <dgm:cxn modelId="{1D71FD19-8252-4BEF-9401-9F8B9546A933}" type="presParOf" srcId="{1157090E-35E3-4750-8126-5E19F7D25E49}" destId="{ABA44CD0-E053-470B-8B85-40B28F7303A5}" srcOrd="1" destOrd="0" presId="urn:microsoft.com/office/officeart/2005/8/layout/hierarchy6"/>
    <dgm:cxn modelId="{6626B6AA-54AB-4568-AFFB-770040F16C53}" type="presParOf" srcId="{ABA44CD0-E053-470B-8B85-40B28F7303A5}" destId="{A4B1768E-9F66-479B-AFF8-B6BA25FB7D44}" srcOrd="0" destOrd="0" presId="urn:microsoft.com/office/officeart/2005/8/layout/hierarchy6"/>
    <dgm:cxn modelId="{A2D76030-05B0-401A-92DF-B9E27171DEFB}" type="presParOf" srcId="{ABA44CD0-E053-470B-8B85-40B28F7303A5}" destId="{1D5CC8B4-F550-4787-8813-C7D570045D93}" srcOrd="1" destOrd="0" presId="urn:microsoft.com/office/officeart/2005/8/layout/hierarchy6"/>
    <dgm:cxn modelId="{309894EE-D0BF-4028-84AF-D6A08DD5E6C3}" type="presParOf" srcId="{1D5CC8B4-F550-4787-8813-C7D570045D93}" destId="{32AD024C-2267-4AE4-BE3E-E0A2A6102318}" srcOrd="0" destOrd="0" presId="urn:microsoft.com/office/officeart/2005/8/layout/hierarchy6"/>
    <dgm:cxn modelId="{004CFA89-3CDB-4B79-A81D-C1FF92055F96}" type="presParOf" srcId="{1D5CC8B4-F550-4787-8813-C7D570045D93}" destId="{BE6B830A-4FA5-497F-85C3-F83C6E6DE1DF}" srcOrd="1" destOrd="0" presId="urn:microsoft.com/office/officeart/2005/8/layout/hierarchy6"/>
    <dgm:cxn modelId="{801002F0-DFA0-4992-8002-6F22AAD08B06}" type="presParOf" srcId="{ABA44CD0-E053-470B-8B85-40B28F7303A5}" destId="{DBDA90D8-1087-4EF6-921C-C6D31D1237FC}" srcOrd="2" destOrd="0" presId="urn:microsoft.com/office/officeart/2005/8/layout/hierarchy6"/>
    <dgm:cxn modelId="{33B3F36C-C167-4A00-9E13-9C9FC1A44111}" type="presParOf" srcId="{ABA44CD0-E053-470B-8B85-40B28F7303A5}" destId="{CBBD3749-394C-4963-A839-A3D9AB7EE822}" srcOrd="3" destOrd="0" presId="urn:microsoft.com/office/officeart/2005/8/layout/hierarchy6"/>
    <dgm:cxn modelId="{6BCEBD44-2344-443A-B17B-C50071F6F406}" type="presParOf" srcId="{CBBD3749-394C-4963-A839-A3D9AB7EE822}" destId="{4A1344E7-DBA8-4C3E-9A12-F8CF81FC0DB3}" srcOrd="0" destOrd="0" presId="urn:microsoft.com/office/officeart/2005/8/layout/hierarchy6"/>
    <dgm:cxn modelId="{976589F3-F930-4F15-978F-0FAA828D14EA}" type="presParOf" srcId="{CBBD3749-394C-4963-A839-A3D9AB7EE822}" destId="{378358FB-4B0F-4233-8E82-D64F1F7A3BEB}" srcOrd="1" destOrd="0" presId="urn:microsoft.com/office/officeart/2005/8/layout/hierarchy6"/>
    <dgm:cxn modelId="{E71D9FC4-4C10-4C00-A570-C1E7FF70FCF7}" type="presParOf" srcId="{DAB0A115-33FE-4471-8A14-03BA4223F62E}" destId="{B703F572-1516-400D-9462-642B4419CED8}" srcOrd="2" destOrd="0" presId="urn:microsoft.com/office/officeart/2005/8/layout/hierarchy6"/>
    <dgm:cxn modelId="{77C93E77-1157-4908-8D3A-C4631EC8EF07}" type="presParOf" srcId="{DAB0A115-33FE-4471-8A14-03BA4223F62E}" destId="{06E6B198-6CB5-4E04-B1D9-5A752EF11A9B}" srcOrd="3" destOrd="0" presId="urn:microsoft.com/office/officeart/2005/8/layout/hierarchy6"/>
    <dgm:cxn modelId="{1DAA67A9-9497-4957-8AE8-F540E3DFD27A}" type="presParOf" srcId="{06E6B198-6CB5-4E04-B1D9-5A752EF11A9B}" destId="{AD1F8C72-F918-45A2-A7CD-955198747BB8}" srcOrd="0" destOrd="0" presId="urn:microsoft.com/office/officeart/2005/8/layout/hierarchy6"/>
    <dgm:cxn modelId="{8B1444D2-7CBE-4BE5-B62B-38425DA46551}" type="presParOf" srcId="{06E6B198-6CB5-4E04-B1D9-5A752EF11A9B}" destId="{96598695-06AF-413C-9DCD-C80273BD52E6}" srcOrd="1" destOrd="0" presId="urn:microsoft.com/office/officeart/2005/8/layout/hierarchy6"/>
    <dgm:cxn modelId="{BC0A1C1D-DF6F-46BB-925B-030D27E51F50}" type="presParOf" srcId="{96598695-06AF-413C-9DCD-C80273BD52E6}" destId="{6BD9EAC3-5165-4A1F-8D7D-A9FEBA5E4C32}" srcOrd="0" destOrd="0" presId="urn:microsoft.com/office/officeart/2005/8/layout/hierarchy6"/>
    <dgm:cxn modelId="{F87CB22D-F5BA-4103-8B15-45C081038EFF}" type="presParOf" srcId="{96598695-06AF-413C-9DCD-C80273BD52E6}" destId="{789FBB30-BC47-4E3F-AA93-65295FB2CE59}" srcOrd="1" destOrd="0" presId="urn:microsoft.com/office/officeart/2005/8/layout/hierarchy6"/>
    <dgm:cxn modelId="{BE5D31F4-0BB8-4382-A12E-EC44DAA5E395}" type="presParOf" srcId="{789FBB30-BC47-4E3F-AA93-65295FB2CE59}" destId="{3839C1F9-CE26-443C-BDC1-CC34D993802F}" srcOrd="0" destOrd="0" presId="urn:microsoft.com/office/officeart/2005/8/layout/hierarchy6"/>
    <dgm:cxn modelId="{C8403F6B-0A73-4B53-B881-F96E3FC20310}" type="presParOf" srcId="{789FBB30-BC47-4E3F-AA93-65295FB2CE59}" destId="{83C27466-AF01-4A13-946A-8B886817F06D}" srcOrd="1" destOrd="0" presId="urn:microsoft.com/office/officeart/2005/8/layout/hierarchy6"/>
    <dgm:cxn modelId="{8BF78B55-9B85-4524-870D-B4F9FE33CF5E}" type="presParOf" srcId="{96598695-06AF-413C-9DCD-C80273BD52E6}" destId="{3786A682-15B5-4D61-8FE2-3A5840B02D79}" srcOrd="2" destOrd="0" presId="urn:microsoft.com/office/officeart/2005/8/layout/hierarchy6"/>
    <dgm:cxn modelId="{A2ABF008-388D-4FD2-B734-2992C233D059}" type="presParOf" srcId="{96598695-06AF-413C-9DCD-C80273BD52E6}" destId="{F7C30A25-C509-4BBE-ACD6-56B8CAD19058}" srcOrd="3" destOrd="0" presId="urn:microsoft.com/office/officeart/2005/8/layout/hierarchy6"/>
    <dgm:cxn modelId="{F3DC08E2-489A-4A2D-8DBB-59429C08D2A5}" type="presParOf" srcId="{F7C30A25-C509-4BBE-ACD6-56B8CAD19058}" destId="{D410E5FB-DBFE-4555-9A21-83A41F01D208}" srcOrd="0" destOrd="0" presId="urn:microsoft.com/office/officeart/2005/8/layout/hierarchy6"/>
    <dgm:cxn modelId="{F133B31B-E3F1-4DA3-A881-7310B21DC63A}" type="presParOf" srcId="{F7C30A25-C509-4BBE-ACD6-56B8CAD19058}" destId="{1DFC53FC-7163-41CD-A611-70C42DFEFB78}" srcOrd="1" destOrd="0" presId="urn:microsoft.com/office/officeart/2005/8/layout/hierarchy6"/>
    <dgm:cxn modelId="{6A01313B-38B1-4F11-8F54-A6DADB324A7C}" type="presParOf" srcId="{F8B4D5CC-7C6C-4E7D-BD07-F2F2E23F0069}" destId="{0197ED83-58E5-4CB4-B6F8-250B09F23E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403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11383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39472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39472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39472" custScaleY="31815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52435" custLinFactNeighborY="17454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5156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411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5156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411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98DB-2F95-4BF4-91A8-2940401ACEE3}">
      <dsp:nvSpPr>
        <dsp:cNvPr id="0" name=""/>
        <dsp:cNvSpPr/>
      </dsp:nvSpPr>
      <dsp:spPr>
        <a:xfrm>
          <a:off x="3797184" y="1986"/>
          <a:ext cx="1038187" cy="692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</a:t>
          </a:r>
        </a:p>
      </dsp:txBody>
      <dsp:txXfrm>
        <a:off x="3817456" y="22258"/>
        <a:ext cx="997643" cy="651581"/>
      </dsp:txXfrm>
    </dsp:sp>
    <dsp:sp modelId="{D2463A75-A9D4-4E6F-88E2-17905B03F07F}">
      <dsp:nvSpPr>
        <dsp:cNvPr id="0" name=""/>
        <dsp:cNvSpPr/>
      </dsp:nvSpPr>
      <dsp:spPr>
        <a:xfrm>
          <a:off x="3641455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9516-AF9F-4809-AC67-D323475E24F6}">
      <dsp:nvSpPr>
        <dsp:cNvPr id="0" name=""/>
        <dsp:cNvSpPr/>
      </dsp:nvSpPr>
      <dsp:spPr>
        <a:xfrm>
          <a:off x="3122361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</a:t>
          </a:r>
        </a:p>
      </dsp:txBody>
      <dsp:txXfrm>
        <a:off x="3142633" y="991234"/>
        <a:ext cx="997643" cy="651581"/>
      </dsp:txXfrm>
    </dsp:sp>
    <dsp:sp modelId="{440D1B8D-F018-4E6C-8315-E3D3E55569F1}">
      <dsp:nvSpPr>
        <dsp:cNvPr id="0" name=""/>
        <dsp:cNvSpPr/>
      </dsp:nvSpPr>
      <dsp:spPr>
        <a:xfrm>
          <a:off x="4316277" y="69411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B98F-1BF1-412A-962B-AA18E71D1DD8}">
      <dsp:nvSpPr>
        <dsp:cNvPr id="0" name=""/>
        <dsp:cNvSpPr/>
      </dsp:nvSpPr>
      <dsp:spPr>
        <a:xfrm>
          <a:off x="4472006" y="970962"/>
          <a:ext cx="1038187" cy="69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</a:t>
          </a:r>
        </a:p>
      </dsp:txBody>
      <dsp:txXfrm>
        <a:off x="4492278" y="991234"/>
        <a:ext cx="997643" cy="651581"/>
      </dsp:txXfrm>
    </dsp:sp>
    <dsp:sp modelId="{6BE1A5DD-813E-4AB2-B787-2D3E4C5AB015}">
      <dsp:nvSpPr>
        <dsp:cNvPr id="0" name=""/>
        <dsp:cNvSpPr/>
      </dsp:nvSpPr>
      <dsp:spPr>
        <a:xfrm>
          <a:off x="3641455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1349644" y="0"/>
              </a:moveTo>
              <a:lnTo>
                <a:pt x="1349644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D02C4-945F-4D39-8E65-80038FFDE215}">
      <dsp:nvSpPr>
        <dsp:cNvPr id="0" name=""/>
        <dsp:cNvSpPr/>
      </dsp:nvSpPr>
      <dsp:spPr>
        <a:xfrm>
          <a:off x="3122361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3142633" y="1960209"/>
        <a:ext cx="997643" cy="651581"/>
      </dsp:txXfrm>
    </dsp:sp>
    <dsp:sp modelId="{BED459CA-6F35-4B26-B586-543973B3BE29}">
      <dsp:nvSpPr>
        <dsp:cNvPr id="0" name=""/>
        <dsp:cNvSpPr/>
      </dsp:nvSpPr>
      <dsp:spPr>
        <a:xfrm>
          <a:off x="2966633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097E-28B8-4B8F-AA4E-0FE68931CACD}">
      <dsp:nvSpPr>
        <dsp:cNvPr id="0" name=""/>
        <dsp:cNvSpPr/>
      </dsp:nvSpPr>
      <dsp:spPr>
        <a:xfrm>
          <a:off x="2447539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2467811" y="2929184"/>
        <a:ext cx="997643" cy="651581"/>
      </dsp:txXfrm>
    </dsp:sp>
    <dsp:sp modelId="{451F3407-0F2D-4A57-9D2D-B320D8112098}">
      <dsp:nvSpPr>
        <dsp:cNvPr id="0" name=""/>
        <dsp:cNvSpPr/>
      </dsp:nvSpPr>
      <dsp:spPr>
        <a:xfrm>
          <a:off x="3641455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A0FD-C5CD-44F8-A007-3E6BF3CE56D5}">
      <dsp:nvSpPr>
        <dsp:cNvPr id="0" name=""/>
        <dsp:cNvSpPr/>
      </dsp:nvSpPr>
      <dsp:spPr>
        <a:xfrm>
          <a:off x="3797184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Content</a:t>
          </a:r>
        </a:p>
      </dsp:txBody>
      <dsp:txXfrm>
        <a:off x="3817456" y="2929184"/>
        <a:ext cx="997643" cy="651581"/>
      </dsp:txXfrm>
    </dsp:sp>
    <dsp:sp modelId="{A4B1768E-9F66-479B-AFF8-B6BA25FB7D44}">
      <dsp:nvSpPr>
        <dsp:cNvPr id="0" name=""/>
        <dsp:cNvSpPr/>
      </dsp:nvSpPr>
      <dsp:spPr>
        <a:xfrm>
          <a:off x="3641455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024C-2267-4AE4-BE3E-E0A2A6102318}">
      <dsp:nvSpPr>
        <dsp:cNvPr id="0" name=""/>
        <dsp:cNvSpPr/>
      </dsp:nvSpPr>
      <dsp:spPr>
        <a:xfrm>
          <a:off x="3122361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Files</a:t>
          </a:r>
        </a:p>
      </dsp:txBody>
      <dsp:txXfrm>
        <a:off x="3142633" y="3898159"/>
        <a:ext cx="997643" cy="651581"/>
      </dsp:txXfrm>
    </dsp:sp>
    <dsp:sp modelId="{DBDA90D8-1087-4EF6-921C-C6D31D1237FC}">
      <dsp:nvSpPr>
        <dsp:cNvPr id="0" name=""/>
        <dsp:cNvSpPr/>
      </dsp:nvSpPr>
      <dsp:spPr>
        <a:xfrm>
          <a:off x="4316277" y="3601037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44E7-DBA8-4C3E-9A12-F8CF81FC0DB3}">
      <dsp:nvSpPr>
        <dsp:cNvPr id="0" name=""/>
        <dsp:cNvSpPr/>
      </dsp:nvSpPr>
      <dsp:spPr>
        <a:xfrm>
          <a:off x="4472006" y="3877887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Works &amp; Actions</a:t>
          </a:r>
        </a:p>
      </dsp:txBody>
      <dsp:txXfrm>
        <a:off x="4492278" y="3898159"/>
        <a:ext cx="997643" cy="651581"/>
      </dsp:txXfrm>
    </dsp:sp>
    <dsp:sp modelId="{B703F572-1516-400D-9462-642B4419CED8}">
      <dsp:nvSpPr>
        <dsp:cNvPr id="0" name=""/>
        <dsp:cNvSpPr/>
      </dsp:nvSpPr>
      <dsp:spPr>
        <a:xfrm>
          <a:off x="4991099" y="1663087"/>
          <a:ext cx="1349644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1349644" y="138425"/>
              </a:lnTo>
              <a:lnTo>
                <a:pt x="1349644" y="27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F8C72-F918-45A2-A7CD-955198747BB8}">
      <dsp:nvSpPr>
        <dsp:cNvPr id="0" name=""/>
        <dsp:cNvSpPr/>
      </dsp:nvSpPr>
      <dsp:spPr>
        <a:xfrm>
          <a:off x="5821650" y="1939937"/>
          <a:ext cx="1038187" cy="69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Service</a:t>
          </a:r>
        </a:p>
      </dsp:txBody>
      <dsp:txXfrm>
        <a:off x="5841922" y="1960209"/>
        <a:ext cx="997643" cy="651581"/>
      </dsp:txXfrm>
    </dsp:sp>
    <dsp:sp modelId="{6BD9EAC3-5165-4A1F-8D7D-A9FEBA5E4C32}">
      <dsp:nvSpPr>
        <dsp:cNvPr id="0" name=""/>
        <dsp:cNvSpPr/>
      </dsp:nvSpPr>
      <dsp:spPr>
        <a:xfrm>
          <a:off x="5665922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674822" y="0"/>
              </a:moveTo>
              <a:lnTo>
                <a:pt x="674822" y="138425"/>
              </a:lnTo>
              <a:lnTo>
                <a:pt x="0" y="138425"/>
              </a:lnTo>
              <a:lnTo>
                <a:pt x="0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C1F9-CE26-443C-BDC1-CC34D993802F}">
      <dsp:nvSpPr>
        <dsp:cNvPr id="0" name=""/>
        <dsp:cNvSpPr/>
      </dsp:nvSpPr>
      <dsp:spPr>
        <a:xfrm>
          <a:off x="5146828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Shared Cache</a:t>
          </a:r>
          <a:endParaRPr lang="en-US" sz="1700" kern="1200" dirty="0"/>
        </a:p>
      </dsp:txBody>
      <dsp:txXfrm>
        <a:off x="5167100" y="2929184"/>
        <a:ext cx="997643" cy="651581"/>
      </dsp:txXfrm>
    </dsp:sp>
    <dsp:sp modelId="{3786A682-15B5-4D61-8FE2-3A5840B02D79}">
      <dsp:nvSpPr>
        <dsp:cNvPr id="0" name=""/>
        <dsp:cNvSpPr/>
      </dsp:nvSpPr>
      <dsp:spPr>
        <a:xfrm>
          <a:off x="6340744" y="2632062"/>
          <a:ext cx="674822" cy="27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25"/>
              </a:lnTo>
              <a:lnTo>
                <a:pt x="674822" y="138425"/>
              </a:lnTo>
              <a:lnTo>
                <a:pt x="674822" y="276850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0E5FB-DBFE-4555-9A21-83A41F01D208}">
      <dsp:nvSpPr>
        <dsp:cNvPr id="0" name=""/>
        <dsp:cNvSpPr/>
      </dsp:nvSpPr>
      <dsp:spPr>
        <a:xfrm>
          <a:off x="6496472" y="2908912"/>
          <a:ext cx="1038187" cy="69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Proxy for Origin</a:t>
          </a:r>
        </a:p>
      </dsp:txBody>
      <dsp:txXfrm>
        <a:off x="6516744" y="2929184"/>
        <a:ext cx="997643" cy="6515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68500" y="351528"/>
          <a:ext cx="2782661" cy="18551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2834" y="405862"/>
        <a:ext cx="2673993" cy="1746439"/>
      </dsp:txXfrm>
    </dsp:sp>
    <dsp:sp modelId="{D4778B37-0FA3-43CA-AD11-95B34F90FB9D}">
      <dsp:nvSpPr>
        <dsp:cNvPr id="0" name=""/>
        <dsp:cNvSpPr/>
      </dsp:nvSpPr>
      <dsp:spPr>
        <a:xfrm>
          <a:off x="2414111" y="2206636"/>
          <a:ext cx="91440" cy="742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204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068500" y="2948679"/>
          <a:ext cx="2782661" cy="447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81618" y="2961797"/>
        <a:ext cx="2756425" cy="4216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4598" y="222871"/>
          <a:ext cx="2550466" cy="686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4709" y="242982"/>
        <a:ext cx="2510244" cy="646414"/>
      </dsp:txXfrm>
    </dsp:sp>
    <dsp:sp modelId="{D4778B37-0FA3-43CA-AD11-95B34F90FB9D}">
      <dsp:nvSpPr>
        <dsp:cNvPr id="0" name=""/>
        <dsp:cNvSpPr/>
      </dsp:nvSpPr>
      <dsp:spPr>
        <a:xfrm>
          <a:off x="2414111" y="909507"/>
          <a:ext cx="91440" cy="680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0124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4598" y="1589632"/>
          <a:ext cx="2550466" cy="19355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41289" y="1646323"/>
        <a:ext cx="2437084" cy="18222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991781" y="347863"/>
          <a:ext cx="2936099" cy="907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18369" y="374451"/>
        <a:ext cx="2882923" cy="854608"/>
      </dsp:txXfrm>
    </dsp:sp>
    <dsp:sp modelId="{D4778B37-0FA3-43CA-AD11-95B34F90FB9D}">
      <dsp:nvSpPr>
        <dsp:cNvPr id="0" name=""/>
        <dsp:cNvSpPr/>
      </dsp:nvSpPr>
      <dsp:spPr>
        <a:xfrm>
          <a:off x="2414111" y="1255647"/>
          <a:ext cx="91440" cy="561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374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991781" y="1817021"/>
          <a:ext cx="2936099" cy="5753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08632" y="1833872"/>
        <a:ext cx="2902397" cy="541622"/>
      </dsp:txXfrm>
    </dsp:sp>
    <dsp:sp modelId="{7E91CCF2-CAAC-4DC4-99A8-C7A758AC81DB}">
      <dsp:nvSpPr>
        <dsp:cNvPr id="0" name=""/>
        <dsp:cNvSpPr/>
      </dsp:nvSpPr>
      <dsp:spPr>
        <a:xfrm>
          <a:off x="2414111" y="2392346"/>
          <a:ext cx="91440" cy="561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374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991781" y="2953720"/>
          <a:ext cx="2936099" cy="4465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04859" y="2966798"/>
        <a:ext cx="2909943" cy="42034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030070" y="386808"/>
          <a:ext cx="2859521" cy="12505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66699" y="423437"/>
        <a:ext cx="2786263" cy="1177339"/>
      </dsp:txXfrm>
    </dsp:sp>
    <dsp:sp modelId="{68A23010-16B5-4E17-BF27-D7B4A3E89475}">
      <dsp:nvSpPr>
        <dsp:cNvPr id="0" name=""/>
        <dsp:cNvSpPr/>
      </dsp:nvSpPr>
      <dsp:spPr>
        <a:xfrm>
          <a:off x="1240499" y="1637405"/>
          <a:ext cx="1219332" cy="281959"/>
        </a:xfrm>
        <a:custGeom>
          <a:avLst/>
          <a:gdLst/>
          <a:ahLst/>
          <a:cxnLst/>
          <a:rect l="0" t="0" r="0" b="0"/>
          <a:pathLst>
            <a:path>
              <a:moveTo>
                <a:pt x="1219332" y="0"/>
              </a:moveTo>
              <a:lnTo>
                <a:pt x="1219332" y="140979"/>
              </a:lnTo>
              <a:lnTo>
                <a:pt x="0" y="140979"/>
              </a:lnTo>
              <a:lnTo>
                <a:pt x="0" y="28195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302551" y="1919365"/>
          <a:ext cx="1875895" cy="644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21438" y="1938252"/>
        <a:ext cx="1838121" cy="607083"/>
      </dsp:txXfrm>
    </dsp:sp>
    <dsp:sp modelId="{551FF506-6A3B-407C-8BC8-FEBC15270130}">
      <dsp:nvSpPr>
        <dsp:cNvPr id="0" name=""/>
        <dsp:cNvSpPr/>
      </dsp:nvSpPr>
      <dsp:spPr>
        <a:xfrm>
          <a:off x="1194779" y="2564222"/>
          <a:ext cx="91440" cy="500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238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302551" y="3064461"/>
          <a:ext cx="1875895" cy="5150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17638" y="3079548"/>
        <a:ext cx="1845721" cy="484921"/>
      </dsp:txXfrm>
    </dsp:sp>
    <dsp:sp modelId="{CD744A3D-1808-405B-BCDD-57F5F7F6B862}">
      <dsp:nvSpPr>
        <dsp:cNvPr id="0" name=""/>
        <dsp:cNvSpPr/>
      </dsp:nvSpPr>
      <dsp:spPr>
        <a:xfrm>
          <a:off x="2459831" y="1637405"/>
          <a:ext cx="1219332" cy="28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79"/>
              </a:lnTo>
              <a:lnTo>
                <a:pt x="1219332" y="140979"/>
              </a:lnTo>
              <a:lnTo>
                <a:pt x="1219332" y="28195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741215" y="1919365"/>
          <a:ext cx="1875895" cy="644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60102" y="1938252"/>
        <a:ext cx="1838121" cy="607083"/>
      </dsp:txXfrm>
    </dsp:sp>
    <dsp:sp modelId="{C5A1D5AA-58B6-4625-8B19-D6F738B2624B}">
      <dsp:nvSpPr>
        <dsp:cNvPr id="0" name=""/>
        <dsp:cNvSpPr/>
      </dsp:nvSpPr>
      <dsp:spPr>
        <a:xfrm>
          <a:off x="3633443" y="2564222"/>
          <a:ext cx="91440" cy="500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238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741215" y="3064461"/>
          <a:ext cx="1875895" cy="5150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756302" y="3079548"/>
        <a:ext cx="1845721" cy="484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3809583"/>
        <a:ext cx="2498676" cy="76179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2.xml"/><Relationship Id="rId7" Type="http://schemas.openxmlformats.org/officeDocument/2006/relationships/image" Target="../media/image5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4.xml"/><Relationship Id="rId7" Type="http://schemas.openxmlformats.org/officeDocument/2006/relationships/image" Target="../media/image7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5.xml"/><Relationship Id="rId7" Type="http://schemas.openxmlformats.org/officeDocument/2006/relationships/image" Target="../media/image7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品链服务器结构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33C90E-4EC2-4C67-810C-A4CD5E3E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0158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6034" y="234796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36034" y="356127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36035" y="552879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0014E15-EA05-4D8F-9A7A-793BB8BD528B}"/>
              </a:ext>
            </a:extLst>
          </p:cNvPr>
          <p:cNvSpPr/>
          <p:nvPr/>
        </p:nvSpPr>
        <p:spPr>
          <a:xfrm>
            <a:off x="2636035" y="50212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56164" y="465013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42109" y="464812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052C384A-69FB-4106-9803-C99BF1331D6D}"/>
              </a:ext>
            </a:extLst>
          </p:cNvPr>
          <p:cNvSpPr/>
          <p:nvPr/>
        </p:nvSpPr>
        <p:spPr>
          <a:xfrm>
            <a:off x="1615183" y="5096430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2E2823D-D954-41C3-9D81-4632300CE60C}"/>
              </a:ext>
            </a:extLst>
          </p:cNvPr>
          <p:cNvSpPr/>
          <p:nvPr/>
        </p:nvSpPr>
        <p:spPr>
          <a:xfrm>
            <a:off x="3620211" y="509074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5347730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0403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23748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8660452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785860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95308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三：简约部署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1851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0403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2003313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76934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9057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12586414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43023" y="3338419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65867" y="3354830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7139527" y="4790046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489030" y="4831158"/>
            <a:ext cx="646327" cy="4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23049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供应链电商与零售电商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4837857" y="2893167"/>
            <a:ext cx="3116310" cy="197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某市场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5B429C-A040-498D-BA23-AE896D80B0C5}"/>
              </a:ext>
            </a:extLst>
          </p:cNvPr>
          <p:cNvSpPr/>
          <p:nvPr/>
        </p:nvSpPr>
        <p:spPr>
          <a:xfrm>
            <a:off x="5191006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66532C-6A56-470A-B0B8-42F642CCBDB6}"/>
              </a:ext>
            </a:extLst>
          </p:cNvPr>
          <p:cNvSpPr/>
          <p:nvPr/>
        </p:nvSpPr>
        <p:spPr>
          <a:xfrm>
            <a:off x="4961586" y="4812026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10323E-DB26-4441-A782-C3E90E189128}"/>
              </a:ext>
            </a:extLst>
          </p:cNvPr>
          <p:cNvSpPr/>
          <p:nvPr/>
        </p:nvSpPr>
        <p:spPr>
          <a:xfrm>
            <a:off x="7002610" y="4810855"/>
            <a:ext cx="835179" cy="559448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E892-2455-40AF-8B8D-980A18066B45}"/>
              </a:ext>
            </a:extLst>
          </p:cNvPr>
          <p:cNvSpPr/>
          <p:nvPr/>
        </p:nvSpPr>
        <p:spPr>
          <a:xfrm>
            <a:off x="6007447" y="4569420"/>
            <a:ext cx="809830" cy="800883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E4870D-EBC4-4F69-881F-0557A60C0450}"/>
              </a:ext>
            </a:extLst>
          </p:cNvPr>
          <p:cNvGrpSpPr/>
          <p:nvPr/>
        </p:nvGrpSpPr>
        <p:grpSpPr>
          <a:xfrm>
            <a:off x="1283675" y="4155806"/>
            <a:ext cx="1508822" cy="2056715"/>
            <a:chOff x="1283675" y="4105928"/>
            <a:chExt cx="1508822" cy="2056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6051B-B025-4659-9454-BFCF00B0F25C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臻琪小而美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FF098F-74F7-4FA1-BAB1-5FA35C6AADB9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76168D-4BF1-4EC3-B40A-ED435DE2058B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92A5CC-B84C-4AD8-AD5A-95891B9EBCED}"/>
              </a:ext>
            </a:extLst>
          </p:cNvPr>
          <p:cNvGrpSpPr/>
          <p:nvPr/>
        </p:nvGrpSpPr>
        <p:grpSpPr>
          <a:xfrm>
            <a:off x="1289116" y="1913337"/>
            <a:ext cx="1508822" cy="2056715"/>
            <a:chOff x="1283675" y="4105928"/>
            <a:chExt cx="1508822" cy="205671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E33F4-F13A-4BE1-8AA0-35DE02CB4282}"/>
                </a:ext>
              </a:extLst>
            </p:cNvPr>
            <p:cNvSpPr/>
            <p:nvPr/>
          </p:nvSpPr>
          <p:spPr>
            <a:xfrm>
              <a:off x="1283675" y="4105928"/>
              <a:ext cx="1508822" cy="20567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深农批发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E090B20-DD9B-4B96-A1B1-10FE9EEF7367}"/>
                </a:ext>
              </a:extLst>
            </p:cNvPr>
            <p:cNvSpPr/>
            <p:nvPr/>
          </p:nvSpPr>
          <p:spPr>
            <a:xfrm>
              <a:off x="1727798" y="4274328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A13FD6-AB18-4356-924B-6EFA8E78BE3E}"/>
                </a:ext>
              </a:extLst>
            </p:cNvPr>
            <p:cNvSpPr/>
            <p:nvPr/>
          </p:nvSpPr>
          <p:spPr>
            <a:xfrm>
              <a:off x="1727798" y="5090742"/>
              <a:ext cx="657968" cy="6480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107180C0-57E4-4AE2-A2E8-F0888E57F2A8}"/>
              </a:ext>
            </a:extLst>
          </p:cNvPr>
          <p:cNvSpPr/>
          <p:nvPr/>
        </p:nvSpPr>
        <p:spPr>
          <a:xfrm>
            <a:off x="7040499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5294D5-59FF-4D2E-9719-678765C5455F}"/>
              </a:ext>
            </a:extLst>
          </p:cNvPr>
          <p:cNvSpPr/>
          <p:nvPr/>
        </p:nvSpPr>
        <p:spPr>
          <a:xfrm>
            <a:off x="6115752" y="3548222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228374-E758-4C0A-BC86-0FFD22AA39BC}"/>
              </a:ext>
            </a:extLst>
          </p:cNvPr>
          <p:cNvSpPr/>
          <p:nvPr/>
        </p:nvSpPr>
        <p:spPr>
          <a:xfrm>
            <a:off x="10129777" y="3104993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52EC17-1340-4285-87D5-C4E707A03E5F}"/>
              </a:ext>
            </a:extLst>
          </p:cNvPr>
          <p:cNvSpPr/>
          <p:nvPr/>
        </p:nvSpPr>
        <p:spPr>
          <a:xfrm>
            <a:off x="10129777" y="3921407"/>
            <a:ext cx="657968" cy="648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D2CFF5D-76B8-4777-9B3C-B50FD0418F64}"/>
              </a:ext>
            </a:extLst>
          </p:cNvPr>
          <p:cNvCxnSpPr>
            <a:cxnSpLocks/>
            <a:stCxn id="37" idx="2"/>
            <a:endCxn id="60" idx="6"/>
          </p:cNvCxnSpPr>
          <p:nvPr/>
        </p:nvCxnSpPr>
        <p:spPr>
          <a:xfrm rot="10800000">
            <a:off x="2391208" y="2405745"/>
            <a:ext cx="2799799" cy="1466485"/>
          </a:xfrm>
          <a:prstGeom prst="bentConnector3">
            <a:avLst>
              <a:gd name="adj1" fmla="val 391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179B062-693F-48C8-A98A-A0C8F741EC9F}"/>
              </a:ext>
            </a:extLst>
          </p:cNvPr>
          <p:cNvCxnSpPr>
            <a:cxnSpLocks/>
            <a:stCxn id="59" idx="3"/>
            <a:endCxn id="50" idx="2"/>
          </p:cNvCxnSpPr>
          <p:nvPr/>
        </p:nvCxnSpPr>
        <p:spPr>
          <a:xfrm>
            <a:off x="2797938" y="2941695"/>
            <a:ext cx="2581238" cy="2429779"/>
          </a:xfrm>
          <a:prstGeom prst="bentConnector4">
            <a:avLst>
              <a:gd name="adj1" fmla="val 25842"/>
              <a:gd name="adj2" fmla="val 110572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022605" y="3520687"/>
            <a:ext cx="810705" cy="1076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  <a:b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527A455-3124-4CCA-A5EF-DE163FCBF76A}"/>
              </a:ext>
            </a:extLst>
          </p:cNvPr>
          <p:cNvCxnSpPr>
            <a:cxnSpLocks/>
            <a:stCxn id="69" idx="2"/>
            <a:endCxn id="62" idx="5"/>
          </p:cNvCxnSpPr>
          <p:nvPr/>
        </p:nvCxnSpPr>
        <p:spPr>
          <a:xfrm rot="10800000">
            <a:off x="7602111" y="4101338"/>
            <a:ext cx="2527667" cy="144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987DD0C-BB52-4ED7-9DC8-ACC909C51E95}"/>
              </a:ext>
            </a:extLst>
          </p:cNvPr>
          <p:cNvCxnSpPr>
            <a:cxnSpLocks/>
            <a:stCxn id="51" idx="2"/>
            <a:endCxn id="69" idx="4"/>
          </p:cNvCxnSpPr>
          <p:nvPr/>
        </p:nvCxnSpPr>
        <p:spPr>
          <a:xfrm rot="5400000" flipH="1" flipV="1">
            <a:off x="8539039" y="3450581"/>
            <a:ext cx="800882" cy="3038561"/>
          </a:xfrm>
          <a:prstGeom prst="bentConnector3">
            <a:avLst>
              <a:gd name="adj1" fmla="val -25430"/>
            </a:avLst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5C9E6BB-5A71-4EAB-B700-97631BC1ACA7}"/>
              </a:ext>
            </a:extLst>
          </p:cNvPr>
          <p:cNvSpPr txBox="1"/>
          <p:nvPr/>
        </p:nvSpPr>
        <p:spPr>
          <a:xfrm>
            <a:off x="9171041" y="5154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逐单派送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BD380B-EA4C-40BA-84A3-5C6445489A09}"/>
              </a:ext>
            </a:extLst>
          </p:cNvPr>
          <p:cNvSpPr txBox="1"/>
          <p:nvPr/>
        </p:nvSpPr>
        <p:spPr>
          <a:xfrm>
            <a:off x="8024584" y="386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线上购买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1169E4-651D-4061-BE7B-E4D471274508}"/>
              </a:ext>
            </a:extLst>
          </p:cNvPr>
          <p:cNvSpPr txBox="1"/>
          <p:nvPr/>
        </p:nvSpPr>
        <p:spPr>
          <a:xfrm>
            <a:off x="3616595" y="5158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集中配送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013437-2C19-454D-AEEA-F84B2F3968ED}"/>
              </a:ext>
            </a:extLst>
          </p:cNvPr>
          <p:cNvSpPr txBox="1"/>
          <p:nvPr/>
        </p:nvSpPr>
        <p:spPr>
          <a:xfrm>
            <a:off x="2726009" y="2449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线上订货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DBB420-00A9-4ED2-9838-0C40A40F1663}"/>
              </a:ext>
            </a:extLst>
          </p:cNvPr>
          <p:cNvSpPr txBox="1"/>
          <p:nvPr/>
        </p:nvSpPr>
        <p:spPr>
          <a:xfrm>
            <a:off x="3114308" y="16389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供应链电商</a:t>
            </a:r>
            <a:endParaRPr lang="en-US" sz="2400" dirty="0">
              <a:solidFill>
                <a:srgbClr val="BF010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9E9658-5A4F-4DF6-A65F-96C5EB945C47}"/>
              </a:ext>
            </a:extLst>
          </p:cNvPr>
          <p:cNvSpPr txBox="1"/>
          <p:nvPr/>
        </p:nvSpPr>
        <p:spPr>
          <a:xfrm>
            <a:off x="8343097" y="1638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</a:rPr>
              <a:t>零售电商</a:t>
            </a:r>
            <a:endParaRPr lang="en-US" sz="2400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一个独立的应用平台称为一个节点，主体部署在云上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单个节点的最大用户量为五百万级（非亿级）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单个节点的运维成本和技术要求很低，可由小型非技术公司管理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节点之间可以组成联盟，共享数据和流程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12900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68265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61359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654565" y="3723588"/>
            <a:ext cx="735291" cy="6033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899662" y="2498103"/>
            <a:ext cx="1159497" cy="1635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交易账本模型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C8E5D15-FD26-4E8C-907F-81B7EEB6D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91814"/>
              </p:ext>
            </p:extLst>
          </p:nvPr>
        </p:nvGraphicFramePr>
        <p:xfrm>
          <a:off x="1104900" y="1600200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5D3FCE0-527F-4E5F-9CB4-5A21F12B1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86792"/>
              </p:ext>
            </p:extLst>
          </p:nvPr>
        </p:nvGraphicFramePr>
        <p:xfrm>
          <a:off x="1103381" y="4021667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40B25F-4E07-45D4-BCB2-05F283F2393D}"/>
              </a:ext>
            </a:extLst>
          </p:cNvPr>
          <p:cNvCxnSpPr/>
          <p:nvPr/>
        </p:nvCxnSpPr>
        <p:spPr>
          <a:xfrm>
            <a:off x="1507067" y="2153920"/>
            <a:ext cx="6121400" cy="180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48DA-A965-4C3C-9F15-57361693AAA5}"/>
              </a:ext>
            </a:extLst>
          </p:cNvPr>
          <p:cNvCxnSpPr/>
          <p:nvPr/>
        </p:nvCxnSpPr>
        <p:spPr>
          <a:xfrm rot="5400000">
            <a:off x="5897033" y="3221567"/>
            <a:ext cx="160020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8383</TotalTime>
  <Words>3429</Words>
  <Application>Microsoft Office PowerPoint</Application>
  <PresentationFormat>Widescreen</PresentationFormat>
  <Paragraphs>493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常见互联网平台架构（不适用）</vt:lpstr>
      <vt:lpstr>多平台联盟（品链区块链）</vt:lpstr>
      <vt:lpstr>交易账本模型</vt:lpstr>
      <vt:lpstr>平台间共识算法</vt:lpstr>
      <vt:lpstr>联盟链数据共享</vt:lpstr>
      <vt:lpstr>平台运行架构</vt:lpstr>
      <vt:lpstr>系统软硬件组成</vt:lpstr>
      <vt:lpstr>品链服务器结构</vt:lpstr>
      <vt:lpstr>系统性能和目标（经典部署）</vt:lpstr>
      <vt:lpstr>系统性能和目标（加强部署）</vt:lpstr>
      <vt:lpstr>部署方案（研发及初期）</vt:lpstr>
      <vt:lpstr>部署方案（成熟期60个市场）</vt:lpstr>
      <vt:lpstr>数据模型</vt:lpstr>
      <vt:lpstr>账号与账户的关联</vt:lpstr>
      <vt:lpstr>账户层级关系</vt:lpstr>
      <vt:lpstr>商户、产源、产供板块</vt:lpstr>
      <vt:lpstr>供应链电商与零售电商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1072</cp:revision>
  <dcterms:created xsi:type="dcterms:W3CDTF">2021-05-31T06:14:10Z</dcterms:created>
  <dcterms:modified xsi:type="dcterms:W3CDTF">2022-02-08T01:19:22Z</dcterms:modified>
</cp:coreProperties>
</file>