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654" r:id="rId1"/>
  </p:sldMasterIdLst>
  <p:notesMasterIdLst>
    <p:notesMasterId r:id="rId46"/>
  </p:notesMasterIdLst>
  <p:sldIdLst>
    <p:sldId id="256" r:id="rId2"/>
    <p:sldId id="356" r:id="rId3"/>
    <p:sldId id="373" r:id="rId4"/>
    <p:sldId id="284" r:id="rId5"/>
    <p:sldId id="341" r:id="rId6"/>
    <p:sldId id="345" r:id="rId7"/>
    <p:sldId id="357" r:id="rId8"/>
    <p:sldId id="358" r:id="rId9"/>
    <p:sldId id="364" r:id="rId10"/>
    <p:sldId id="298" r:id="rId11"/>
    <p:sldId id="379" r:id="rId12"/>
    <p:sldId id="378" r:id="rId13"/>
    <p:sldId id="380" r:id="rId14"/>
    <p:sldId id="376" r:id="rId15"/>
    <p:sldId id="375" r:id="rId16"/>
    <p:sldId id="377" r:id="rId17"/>
    <p:sldId id="340" r:id="rId18"/>
    <p:sldId id="381" r:id="rId19"/>
    <p:sldId id="359" r:id="rId20"/>
    <p:sldId id="349" r:id="rId21"/>
    <p:sldId id="293" r:id="rId22"/>
    <p:sldId id="350" r:id="rId23"/>
    <p:sldId id="382" r:id="rId24"/>
    <p:sldId id="338" r:id="rId25"/>
    <p:sldId id="383" r:id="rId26"/>
    <p:sldId id="374" r:id="rId27"/>
    <p:sldId id="371" r:id="rId28"/>
    <p:sldId id="353" r:id="rId29"/>
    <p:sldId id="372" r:id="rId30"/>
    <p:sldId id="326" r:id="rId31"/>
    <p:sldId id="355" r:id="rId32"/>
    <p:sldId id="335" r:id="rId33"/>
    <p:sldId id="351" r:id="rId34"/>
    <p:sldId id="370" r:id="rId35"/>
    <p:sldId id="264" r:id="rId36"/>
    <p:sldId id="332" r:id="rId37"/>
    <p:sldId id="352" r:id="rId38"/>
    <p:sldId id="285" r:id="rId39"/>
    <p:sldId id="367" r:id="rId40"/>
    <p:sldId id="354" r:id="rId41"/>
    <p:sldId id="368" r:id="rId42"/>
    <p:sldId id="320" r:id="rId43"/>
    <p:sldId id="362" r:id="rId44"/>
    <p:sldId id="29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00" autoAdjust="0"/>
    <p:restoredTop sz="92829" autoAdjust="0"/>
  </p:normalViewPr>
  <p:slideViewPr>
    <p:cSldViewPr snapToGrid="0">
      <p:cViewPr varScale="1">
        <p:scale>
          <a:sx n="70" d="100"/>
          <a:sy n="70" d="100"/>
        </p:scale>
        <p:origin x="92" y="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pPr>
            <a:r>
              <a:rPr lang="zh-CN" altLang="en-US" dirty="0"/>
              <a:t>变动趋势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4B-4C0B-BF95-B92BA16815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虫害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B-4C0B-BF95-B92BA16815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长势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B-4C0B-BF95-B92BA16815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97699136"/>
        <c:axId val="497702416"/>
      </c:lineChart>
      <c:catAx>
        <c:axId val="497699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497702416"/>
        <c:crosses val="autoZero"/>
        <c:auto val="1"/>
        <c:lblAlgn val="ctr"/>
        <c:lblOffset val="100"/>
        <c:noMultiLvlLbl val="0"/>
      </c:catAx>
      <c:valAx>
        <c:axId val="49770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4976991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99FF7-EDBF-49E4-96C7-DC6ED2362763}" type="doc">
      <dgm:prSet loTypeId="urn:microsoft.com/office/officeart/2005/8/layout/venn1" loCatId="relationship" qsTypeId="urn:microsoft.com/office/officeart/2005/8/quickstyle/simple3" qsCatId="simple" csTypeId="urn:microsoft.com/office/officeart/2005/8/colors/accent1_2" csCatId="accent1" phldr="1"/>
      <dgm:spPr/>
    </dgm:pt>
    <dgm:pt modelId="{33F69BAB-2B73-4632-B899-11452FC218A5}">
      <dgm:prSet phldrT="[Text]" custT="1"/>
      <dgm:spPr/>
      <dgm:t>
        <a:bodyPr anchor="t"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A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虚拟世界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03329D-EAC7-4257-9F95-7B82E0A2EC21}" type="parTrans" cxnId="{F2E80E95-C006-4CFD-9062-6BC15E063EBE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BA93BD-7548-4980-B497-249255AE61FE}" type="sibTrans" cxnId="{F2E80E95-C006-4CFD-9062-6BC15E063EBE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46861E-5A0B-49C8-9707-620CB1EE1215}">
      <dgm:prSet phldrT="[Text]" custT="1"/>
      <dgm:spPr/>
      <dgm:t>
        <a:bodyPr anchor="b"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C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虚实映射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F40783-70CE-4D40-BFF7-570F36BA6EC0}" type="parTrans" cxnId="{D0D305A9-B8FD-43E0-9E9B-0181E598CCA0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E21142-C7E5-4905-B6A9-0345A1C8DE39}" type="sibTrans" cxnId="{D0D305A9-B8FD-43E0-9E9B-0181E598CCA0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E6155C-919B-44F0-8F93-5DDB43ECF573}">
      <dgm:prSet phldrT="[Text]" custT="1"/>
      <dgm:spPr/>
      <dgm:t>
        <a:bodyPr anchor="b"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B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增强现实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014FF7-6EED-4448-B6AA-9B147FC14BC8}" type="parTrans" cxnId="{DBCF5D0E-509F-4919-92B9-3B8D4FC9951D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A88A9-C673-4B3E-9B1A-910162F09D84}" type="sibTrans" cxnId="{DBCF5D0E-509F-4919-92B9-3B8D4FC9951D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6D9FA6-746B-475E-A4DE-DDED861CD4A3}" type="pres">
      <dgm:prSet presAssocID="{04B99FF7-EDBF-49E4-96C7-DC6ED2362763}" presName="compositeShape" presStyleCnt="0">
        <dgm:presLayoutVars>
          <dgm:chMax val="7"/>
          <dgm:dir/>
          <dgm:resizeHandles val="exact"/>
        </dgm:presLayoutVars>
      </dgm:prSet>
      <dgm:spPr/>
    </dgm:pt>
    <dgm:pt modelId="{D1C4496F-46D6-4D30-B5DD-85AC1A1F4620}" type="pres">
      <dgm:prSet presAssocID="{33F69BAB-2B73-4632-B899-11452FC218A5}" presName="circ1" presStyleLbl="vennNode1" presStyleIdx="0" presStyleCnt="3"/>
      <dgm:spPr/>
    </dgm:pt>
    <dgm:pt modelId="{DE2B586A-504F-4FE0-8673-5F56ED25BDD9}" type="pres">
      <dgm:prSet presAssocID="{33F69BAB-2B73-4632-B899-11452FC218A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EBD2CE3-6835-4C12-BC95-9AACEDD5BCB3}" type="pres">
      <dgm:prSet presAssocID="{E246861E-5A0B-49C8-9707-620CB1EE1215}" presName="circ2" presStyleLbl="vennNode1" presStyleIdx="1" presStyleCnt="3"/>
      <dgm:spPr/>
    </dgm:pt>
    <dgm:pt modelId="{B6B97261-78DC-418C-BEF6-96ED42A0C829}" type="pres">
      <dgm:prSet presAssocID="{E246861E-5A0B-49C8-9707-620CB1EE121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8D93E0C-85C8-442D-BCCF-CFD07A4538EB}" type="pres">
      <dgm:prSet presAssocID="{B4E6155C-919B-44F0-8F93-5DDB43ECF573}" presName="circ3" presStyleLbl="vennNode1" presStyleIdx="2" presStyleCnt="3"/>
      <dgm:spPr/>
    </dgm:pt>
    <dgm:pt modelId="{181795C5-D0F8-4943-9CE6-7A11C3D91B68}" type="pres">
      <dgm:prSet presAssocID="{B4E6155C-919B-44F0-8F93-5DDB43ECF57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012803-8528-47AE-B2F0-0640A3B62C81}" type="presOf" srcId="{E246861E-5A0B-49C8-9707-620CB1EE1215}" destId="{B6B97261-78DC-418C-BEF6-96ED42A0C829}" srcOrd="1" destOrd="0" presId="urn:microsoft.com/office/officeart/2005/8/layout/venn1"/>
    <dgm:cxn modelId="{DBCF5D0E-509F-4919-92B9-3B8D4FC9951D}" srcId="{04B99FF7-EDBF-49E4-96C7-DC6ED2362763}" destId="{B4E6155C-919B-44F0-8F93-5DDB43ECF573}" srcOrd="2" destOrd="0" parTransId="{57014FF7-6EED-4448-B6AA-9B147FC14BC8}" sibTransId="{8ABA88A9-C673-4B3E-9B1A-910162F09D84}"/>
    <dgm:cxn modelId="{BE0BCD2B-FA0C-45A0-A55A-D1BE64F72577}" type="presOf" srcId="{33F69BAB-2B73-4632-B899-11452FC218A5}" destId="{D1C4496F-46D6-4D30-B5DD-85AC1A1F4620}" srcOrd="0" destOrd="0" presId="urn:microsoft.com/office/officeart/2005/8/layout/venn1"/>
    <dgm:cxn modelId="{EF2E403D-6C43-4845-B008-01ECD02DA08D}" type="presOf" srcId="{B4E6155C-919B-44F0-8F93-5DDB43ECF573}" destId="{181795C5-D0F8-4943-9CE6-7A11C3D91B68}" srcOrd="1" destOrd="0" presId="urn:microsoft.com/office/officeart/2005/8/layout/venn1"/>
    <dgm:cxn modelId="{C7379E8B-F2E0-41A3-9BDB-38CA605F0EAA}" type="presOf" srcId="{04B99FF7-EDBF-49E4-96C7-DC6ED2362763}" destId="{766D9FA6-746B-475E-A4DE-DDED861CD4A3}" srcOrd="0" destOrd="0" presId="urn:microsoft.com/office/officeart/2005/8/layout/venn1"/>
    <dgm:cxn modelId="{F2E80E95-C006-4CFD-9062-6BC15E063EBE}" srcId="{04B99FF7-EDBF-49E4-96C7-DC6ED2362763}" destId="{33F69BAB-2B73-4632-B899-11452FC218A5}" srcOrd="0" destOrd="0" parTransId="{D003329D-EAC7-4257-9F95-7B82E0A2EC21}" sibTransId="{9CBA93BD-7548-4980-B497-249255AE61FE}"/>
    <dgm:cxn modelId="{D0D305A9-B8FD-43E0-9E9B-0181E598CCA0}" srcId="{04B99FF7-EDBF-49E4-96C7-DC6ED2362763}" destId="{E246861E-5A0B-49C8-9707-620CB1EE1215}" srcOrd="1" destOrd="0" parTransId="{CEF40783-70CE-4D40-BFF7-570F36BA6EC0}" sibTransId="{05E21142-C7E5-4905-B6A9-0345A1C8DE39}"/>
    <dgm:cxn modelId="{DDAA28BD-C38C-41CE-8959-5689331E1002}" type="presOf" srcId="{E246861E-5A0B-49C8-9707-620CB1EE1215}" destId="{2EBD2CE3-6835-4C12-BC95-9AACEDD5BCB3}" srcOrd="0" destOrd="0" presId="urn:microsoft.com/office/officeart/2005/8/layout/venn1"/>
    <dgm:cxn modelId="{5F1C01EB-530C-4BA0-B402-0D3DDE562B17}" type="presOf" srcId="{B4E6155C-919B-44F0-8F93-5DDB43ECF573}" destId="{38D93E0C-85C8-442D-BCCF-CFD07A4538EB}" srcOrd="0" destOrd="0" presId="urn:microsoft.com/office/officeart/2005/8/layout/venn1"/>
    <dgm:cxn modelId="{5A505DFE-3DA7-4DAE-A448-AEC2FF21ABA1}" type="presOf" srcId="{33F69BAB-2B73-4632-B899-11452FC218A5}" destId="{DE2B586A-504F-4FE0-8673-5F56ED25BDD9}" srcOrd="1" destOrd="0" presId="urn:microsoft.com/office/officeart/2005/8/layout/venn1"/>
    <dgm:cxn modelId="{B086ABB9-F69C-4C5D-825C-D5E332289619}" type="presParOf" srcId="{766D9FA6-746B-475E-A4DE-DDED861CD4A3}" destId="{D1C4496F-46D6-4D30-B5DD-85AC1A1F4620}" srcOrd="0" destOrd="0" presId="urn:microsoft.com/office/officeart/2005/8/layout/venn1"/>
    <dgm:cxn modelId="{9AB8C277-D38D-492C-A027-03C53FC51BAD}" type="presParOf" srcId="{766D9FA6-746B-475E-A4DE-DDED861CD4A3}" destId="{DE2B586A-504F-4FE0-8673-5F56ED25BDD9}" srcOrd="1" destOrd="0" presId="urn:microsoft.com/office/officeart/2005/8/layout/venn1"/>
    <dgm:cxn modelId="{10F25FD9-9F2D-4B1F-AB59-381F75821D33}" type="presParOf" srcId="{766D9FA6-746B-475E-A4DE-DDED861CD4A3}" destId="{2EBD2CE3-6835-4C12-BC95-9AACEDD5BCB3}" srcOrd="2" destOrd="0" presId="urn:microsoft.com/office/officeart/2005/8/layout/venn1"/>
    <dgm:cxn modelId="{A6868DC7-9A6F-44F8-BCD8-7F5BB898D76B}" type="presParOf" srcId="{766D9FA6-746B-475E-A4DE-DDED861CD4A3}" destId="{B6B97261-78DC-418C-BEF6-96ED42A0C829}" srcOrd="3" destOrd="0" presId="urn:microsoft.com/office/officeart/2005/8/layout/venn1"/>
    <dgm:cxn modelId="{5541209D-BD07-41EA-B584-173DB3062BBE}" type="presParOf" srcId="{766D9FA6-746B-475E-A4DE-DDED861CD4A3}" destId="{38D93E0C-85C8-442D-BCCF-CFD07A4538EB}" srcOrd="4" destOrd="0" presId="urn:microsoft.com/office/officeart/2005/8/layout/venn1"/>
    <dgm:cxn modelId="{F72F9E93-02C3-4BD1-90FF-24AD993A2179}" type="presParOf" srcId="{766D9FA6-746B-475E-A4DE-DDED861CD4A3}" destId="{181795C5-D0F8-4943-9CE6-7A11C3D91B6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DFFDE8-BF09-4FEC-8503-70A0DF1D079A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7F16FD7-757D-47BC-A023-D59A0F6D16E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B807B5-F114-4062-8EB3-C774D80B571F}" type="par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5939CE-B9C8-47FC-AFE7-CCF2CDCE6BCE}" type="sib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E1B3E-6B2B-492A-BB59-9ABAAFE3C40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3EA28-E632-403F-8DE0-AA769B7D6472}" type="par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8037B-2ECB-48BF-B81D-2D54B33CB9EA}" type="sib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0A7C6-7917-4B5C-997C-26FA942252B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1F2722-CD9C-4FDF-98F3-2A9683649965}" type="par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09B13D-B000-4117-844D-548F3A1401E2}" type="sib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34848A-95A6-4F8C-8BDB-F7E6355DCD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A0A9CA-3948-4C52-8DCD-F7D2FAB8D9A5}" type="par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1BC36-84EA-424A-9FF3-F5B452EEC909}" type="sib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1B7ABA-862B-41FE-BABF-A7BCE5481E2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DD4F7-8406-4EA9-96F1-D78ED815CCFE}" type="par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C6393-0AEE-41FF-A37C-A3516A287DAD}" type="sib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BE6FF8-A1BF-4DFF-9BD9-70703D9A61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6BACA0-CDCB-441D-A3D2-A67C14003E03}" type="par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8436A-FAF6-422F-A3C5-C29021F10C4C}" type="sib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0117C-132F-4D7D-907B-9B6BE6E65DBE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0D3C9-B767-4ACA-85C3-3E3871B7762B}" type="par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C72B3-E98A-48EA-8B82-BDE6215E0D4B}" type="sib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64A5E7-C500-4FC4-BC0C-8B04DCE2C3E8}" type="pres">
      <dgm:prSet presAssocID="{28DFFDE8-BF09-4FEC-8503-70A0DF1D0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896B03-4965-4704-9887-209EEF6BF6A8}" type="pres">
      <dgm:prSet presAssocID="{27F16FD7-757D-47BC-A023-D59A0F6D16E8}" presName="hierRoot1" presStyleCnt="0">
        <dgm:presLayoutVars>
          <dgm:hierBranch val="init"/>
        </dgm:presLayoutVars>
      </dgm:prSet>
      <dgm:spPr/>
    </dgm:pt>
    <dgm:pt modelId="{414E1092-F403-4F02-B46A-F3C12EE9D909}" type="pres">
      <dgm:prSet presAssocID="{27F16FD7-757D-47BC-A023-D59A0F6D16E8}" presName="rootComposite1" presStyleCnt="0"/>
      <dgm:spPr/>
    </dgm:pt>
    <dgm:pt modelId="{7094833E-2543-43E2-974D-316C5653DF65}" type="pres">
      <dgm:prSet presAssocID="{27F16FD7-757D-47BC-A023-D59A0F6D16E8}" presName="rootText1" presStyleLbl="alignAcc1" presStyleIdx="0" presStyleCnt="0" custLinFactNeighborY="-78045">
        <dgm:presLayoutVars>
          <dgm:chPref val="3"/>
        </dgm:presLayoutVars>
      </dgm:prSet>
      <dgm:spPr/>
    </dgm:pt>
    <dgm:pt modelId="{CD1D0FBF-1B39-49F7-8406-667B7F3C1733}" type="pres">
      <dgm:prSet presAssocID="{27F16FD7-757D-47BC-A023-D59A0F6D16E8}" presName="topArc1" presStyleLbl="parChTrans1D1" presStyleIdx="0" presStyleCnt="14"/>
      <dgm:spPr/>
    </dgm:pt>
    <dgm:pt modelId="{238A1543-AD1F-4BA7-B20A-07582D36D05B}" type="pres">
      <dgm:prSet presAssocID="{27F16FD7-757D-47BC-A023-D59A0F6D16E8}" presName="bottomArc1" presStyleLbl="parChTrans1D1" presStyleIdx="1" presStyleCnt="14"/>
      <dgm:spPr/>
    </dgm:pt>
    <dgm:pt modelId="{31D44078-3F9B-46BA-800C-45943C5BFA13}" type="pres">
      <dgm:prSet presAssocID="{27F16FD7-757D-47BC-A023-D59A0F6D16E8}" presName="topConnNode1" presStyleLbl="node1" presStyleIdx="0" presStyleCnt="0"/>
      <dgm:spPr/>
    </dgm:pt>
    <dgm:pt modelId="{ADB7CBE1-9348-4B12-A80B-3BEA089EBF9D}" type="pres">
      <dgm:prSet presAssocID="{27F16FD7-757D-47BC-A023-D59A0F6D16E8}" presName="hierChild2" presStyleCnt="0"/>
      <dgm:spPr/>
    </dgm:pt>
    <dgm:pt modelId="{DE7CC298-3766-4157-9DFC-ADADCE43D962}" type="pres">
      <dgm:prSet presAssocID="{25F3EA28-E632-403F-8DE0-AA769B7D6472}" presName="Name28" presStyleLbl="parChTrans1D2" presStyleIdx="0" presStyleCnt="3"/>
      <dgm:spPr/>
    </dgm:pt>
    <dgm:pt modelId="{FA2DBA9D-3A32-4B44-8E0B-096B779D6260}" type="pres">
      <dgm:prSet presAssocID="{C44E1B3E-6B2B-492A-BB59-9ABAAFE3C40C}" presName="hierRoot2" presStyleCnt="0">
        <dgm:presLayoutVars>
          <dgm:hierBranch val="init"/>
        </dgm:presLayoutVars>
      </dgm:prSet>
      <dgm:spPr/>
    </dgm:pt>
    <dgm:pt modelId="{83418FE4-314C-4C09-B1C3-B4B6F5EFE7DB}" type="pres">
      <dgm:prSet presAssocID="{C44E1B3E-6B2B-492A-BB59-9ABAAFE3C40C}" presName="rootComposite2" presStyleCnt="0"/>
      <dgm:spPr/>
    </dgm:pt>
    <dgm:pt modelId="{8239634F-7A3E-4893-B24E-13CBEA6788E8}" type="pres">
      <dgm:prSet presAssocID="{C44E1B3E-6B2B-492A-BB59-9ABAAFE3C40C}" presName="rootText2" presStyleLbl="alignAcc1" presStyleIdx="0" presStyleCnt="0" custLinFactNeighborY="18150">
        <dgm:presLayoutVars>
          <dgm:chPref val="3"/>
        </dgm:presLayoutVars>
      </dgm:prSet>
      <dgm:spPr/>
    </dgm:pt>
    <dgm:pt modelId="{CEC108EE-0559-4D40-98CA-E338C918CF99}" type="pres">
      <dgm:prSet presAssocID="{C44E1B3E-6B2B-492A-BB59-9ABAAFE3C40C}" presName="topArc2" presStyleLbl="parChTrans1D1" presStyleIdx="2" presStyleCnt="14"/>
      <dgm:spPr/>
    </dgm:pt>
    <dgm:pt modelId="{5DD664CB-484D-4BC0-B15E-2F0EAE774E96}" type="pres">
      <dgm:prSet presAssocID="{C44E1B3E-6B2B-492A-BB59-9ABAAFE3C40C}" presName="bottomArc2" presStyleLbl="parChTrans1D1" presStyleIdx="3" presStyleCnt="14"/>
      <dgm:spPr/>
    </dgm:pt>
    <dgm:pt modelId="{1BBA577C-5C1C-411E-B00A-0241E19B044B}" type="pres">
      <dgm:prSet presAssocID="{C44E1B3E-6B2B-492A-BB59-9ABAAFE3C40C}" presName="topConnNode2" presStyleLbl="node2" presStyleIdx="0" presStyleCnt="0"/>
      <dgm:spPr/>
    </dgm:pt>
    <dgm:pt modelId="{FDC42D53-DD28-4337-9B19-A3899DB1AB81}" type="pres">
      <dgm:prSet presAssocID="{C44E1B3E-6B2B-492A-BB59-9ABAAFE3C40C}" presName="hierChild4" presStyleCnt="0"/>
      <dgm:spPr/>
    </dgm:pt>
    <dgm:pt modelId="{957DCEB6-431C-49EE-BB2E-710D109015FA}" type="pres">
      <dgm:prSet presAssocID="{34ADD4F7-8406-4EA9-96F1-D78ED815CCFE}" presName="Name28" presStyleLbl="parChTrans1D3" presStyleIdx="0" presStyleCnt="3"/>
      <dgm:spPr/>
    </dgm:pt>
    <dgm:pt modelId="{8A094562-182C-4F12-ADE1-CF4F4F0E1C6F}" type="pres">
      <dgm:prSet presAssocID="{811B7ABA-862B-41FE-BABF-A7BCE5481E22}" presName="hierRoot2" presStyleCnt="0">
        <dgm:presLayoutVars>
          <dgm:hierBranch val="init"/>
        </dgm:presLayoutVars>
      </dgm:prSet>
      <dgm:spPr/>
    </dgm:pt>
    <dgm:pt modelId="{0901B9E2-E564-4EC1-8CA2-696EC3A64AA6}" type="pres">
      <dgm:prSet presAssocID="{811B7ABA-862B-41FE-BABF-A7BCE5481E22}" presName="rootComposite2" presStyleCnt="0"/>
      <dgm:spPr/>
    </dgm:pt>
    <dgm:pt modelId="{7643D9E6-4BC4-4C18-ACA6-0DEBE1315FB2}" type="pres">
      <dgm:prSet presAssocID="{811B7ABA-862B-41FE-BABF-A7BCE5481E22}" presName="rootText2" presStyleLbl="alignAcc1" presStyleIdx="0" presStyleCnt="0">
        <dgm:presLayoutVars>
          <dgm:chPref val="3"/>
        </dgm:presLayoutVars>
      </dgm:prSet>
      <dgm:spPr/>
    </dgm:pt>
    <dgm:pt modelId="{65A61D58-7B95-41DA-A17E-3D658D6A961F}" type="pres">
      <dgm:prSet presAssocID="{811B7ABA-862B-41FE-BABF-A7BCE5481E22}" presName="topArc2" presStyleLbl="parChTrans1D1" presStyleIdx="4" presStyleCnt="14"/>
      <dgm:spPr/>
    </dgm:pt>
    <dgm:pt modelId="{C9CE9A5B-21D7-4C25-A8CF-1D0BF57DCC60}" type="pres">
      <dgm:prSet presAssocID="{811B7ABA-862B-41FE-BABF-A7BCE5481E22}" presName="bottomArc2" presStyleLbl="parChTrans1D1" presStyleIdx="5" presStyleCnt="14"/>
      <dgm:spPr/>
    </dgm:pt>
    <dgm:pt modelId="{ACD08FF3-8DE8-4C82-A513-3303DA832886}" type="pres">
      <dgm:prSet presAssocID="{811B7ABA-862B-41FE-BABF-A7BCE5481E22}" presName="topConnNode2" presStyleLbl="node3" presStyleIdx="0" presStyleCnt="0"/>
      <dgm:spPr/>
    </dgm:pt>
    <dgm:pt modelId="{B2B639E1-2040-41FE-AD4B-A935C86C103E}" type="pres">
      <dgm:prSet presAssocID="{811B7ABA-862B-41FE-BABF-A7BCE5481E22}" presName="hierChild4" presStyleCnt="0"/>
      <dgm:spPr/>
    </dgm:pt>
    <dgm:pt modelId="{5322FB5E-4CEB-48C8-954E-67F913AF9615}" type="pres">
      <dgm:prSet presAssocID="{811B7ABA-862B-41FE-BABF-A7BCE5481E22}" presName="hierChild5" presStyleCnt="0"/>
      <dgm:spPr/>
    </dgm:pt>
    <dgm:pt modelId="{F72DF1CE-6FB7-4BA7-8CC1-F63E37452AC0}" type="pres">
      <dgm:prSet presAssocID="{C44E1B3E-6B2B-492A-BB59-9ABAAFE3C40C}" presName="hierChild5" presStyleCnt="0"/>
      <dgm:spPr/>
    </dgm:pt>
    <dgm:pt modelId="{57F27F1C-E76B-4711-9C5D-DF615AC60F73}" type="pres">
      <dgm:prSet presAssocID="{D31F2722-CD9C-4FDF-98F3-2A9683649965}" presName="Name28" presStyleLbl="parChTrans1D2" presStyleIdx="1" presStyleCnt="3"/>
      <dgm:spPr/>
    </dgm:pt>
    <dgm:pt modelId="{52800127-263A-48EA-B534-1F6246CDC1FC}" type="pres">
      <dgm:prSet presAssocID="{7240A7C6-7917-4B5C-997C-26FA942252B8}" presName="hierRoot2" presStyleCnt="0">
        <dgm:presLayoutVars>
          <dgm:hierBranch val="init"/>
        </dgm:presLayoutVars>
      </dgm:prSet>
      <dgm:spPr/>
    </dgm:pt>
    <dgm:pt modelId="{C54D31B4-36F3-41BA-8AA9-346E7F99496A}" type="pres">
      <dgm:prSet presAssocID="{7240A7C6-7917-4B5C-997C-26FA942252B8}" presName="rootComposite2" presStyleCnt="0"/>
      <dgm:spPr/>
    </dgm:pt>
    <dgm:pt modelId="{15057FBD-4D61-47C2-A1D4-90D764A08477}" type="pres">
      <dgm:prSet presAssocID="{7240A7C6-7917-4B5C-997C-26FA942252B8}" presName="rootText2" presStyleLbl="alignAcc1" presStyleIdx="0" presStyleCnt="0" custLinFactNeighborY="18150">
        <dgm:presLayoutVars>
          <dgm:chPref val="3"/>
        </dgm:presLayoutVars>
      </dgm:prSet>
      <dgm:spPr/>
    </dgm:pt>
    <dgm:pt modelId="{E83CBD53-CD71-4488-A193-58558B26FF97}" type="pres">
      <dgm:prSet presAssocID="{7240A7C6-7917-4B5C-997C-26FA942252B8}" presName="topArc2" presStyleLbl="parChTrans1D1" presStyleIdx="6" presStyleCnt="14"/>
      <dgm:spPr/>
    </dgm:pt>
    <dgm:pt modelId="{6C04DD18-F721-4267-A2C7-AD868E3C0827}" type="pres">
      <dgm:prSet presAssocID="{7240A7C6-7917-4B5C-997C-26FA942252B8}" presName="bottomArc2" presStyleLbl="parChTrans1D1" presStyleIdx="7" presStyleCnt="14"/>
      <dgm:spPr/>
    </dgm:pt>
    <dgm:pt modelId="{F3CC15C8-8C8B-498B-A992-53C9CB2AA2D1}" type="pres">
      <dgm:prSet presAssocID="{7240A7C6-7917-4B5C-997C-26FA942252B8}" presName="topConnNode2" presStyleLbl="node2" presStyleIdx="0" presStyleCnt="0"/>
      <dgm:spPr/>
    </dgm:pt>
    <dgm:pt modelId="{9D21E18A-0C53-437F-A74E-7935CBB21675}" type="pres">
      <dgm:prSet presAssocID="{7240A7C6-7917-4B5C-997C-26FA942252B8}" presName="hierChild4" presStyleCnt="0"/>
      <dgm:spPr/>
    </dgm:pt>
    <dgm:pt modelId="{89BD2615-1C3C-4EA6-B0B6-2B37C821D671}" type="pres">
      <dgm:prSet presAssocID="{256BACA0-CDCB-441D-A3D2-A67C14003E03}" presName="Name28" presStyleLbl="parChTrans1D3" presStyleIdx="1" presStyleCnt="3"/>
      <dgm:spPr/>
    </dgm:pt>
    <dgm:pt modelId="{FCB0F265-CAFB-4E34-AC30-ABDD75F5C4B3}" type="pres">
      <dgm:prSet presAssocID="{ACBE6FF8-A1BF-4DFF-9BD9-70703D9A610B}" presName="hierRoot2" presStyleCnt="0">
        <dgm:presLayoutVars>
          <dgm:hierBranch val="init"/>
        </dgm:presLayoutVars>
      </dgm:prSet>
      <dgm:spPr/>
    </dgm:pt>
    <dgm:pt modelId="{A2AF7D52-C150-4406-B12C-0F8CC73C29D8}" type="pres">
      <dgm:prSet presAssocID="{ACBE6FF8-A1BF-4DFF-9BD9-70703D9A610B}" presName="rootComposite2" presStyleCnt="0"/>
      <dgm:spPr/>
    </dgm:pt>
    <dgm:pt modelId="{B2B8A9E0-7810-4483-BBF5-DA0CE5AD64D0}" type="pres">
      <dgm:prSet presAssocID="{ACBE6FF8-A1BF-4DFF-9BD9-70703D9A610B}" presName="rootText2" presStyleLbl="alignAcc1" presStyleIdx="0" presStyleCnt="0">
        <dgm:presLayoutVars>
          <dgm:chPref val="3"/>
        </dgm:presLayoutVars>
      </dgm:prSet>
      <dgm:spPr/>
    </dgm:pt>
    <dgm:pt modelId="{C1A4F654-F90A-46CA-9F33-39D3B797AD7C}" type="pres">
      <dgm:prSet presAssocID="{ACBE6FF8-A1BF-4DFF-9BD9-70703D9A610B}" presName="topArc2" presStyleLbl="parChTrans1D1" presStyleIdx="8" presStyleCnt="14"/>
      <dgm:spPr/>
    </dgm:pt>
    <dgm:pt modelId="{590C5642-2F45-4636-9CC0-93D40EF4D213}" type="pres">
      <dgm:prSet presAssocID="{ACBE6FF8-A1BF-4DFF-9BD9-70703D9A610B}" presName="bottomArc2" presStyleLbl="parChTrans1D1" presStyleIdx="9" presStyleCnt="14"/>
      <dgm:spPr/>
    </dgm:pt>
    <dgm:pt modelId="{38083050-BA25-4A2D-A867-3127698F8B79}" type="pres">
      <dgm:prSet presAssocID="{ACBE6FF8-A1BF-4DFF-9BD9-70703D9A610B}" presName="topConnNode2" presStyleLbl="node3" presStyleIdx="0" presStyleCnt="0"/>
      <dgm:spPr/>
    </dgm:pt>
    <dgm:pt modelId="{32FE4196-1F11-4B51-9CF5-4940F48677FD}" type="pres">
      <dgm:prSet presAssocID="{ACBE6FF8-A1BF-4DFF-9BD9-70703D9A610B}" presName="hierChild4" presStyleCnt="0"/>
      <dgm:spPr/>
    </dgm:pt>
    <dgm:pt modelId="{F7743764-D6AB-4385-9420-51AF7FEC7DAD}" type="pres">
      <dgm:prSet presAssocID="{ACBE6FF8-A1BF-4DFF-9BD9-70703D9A610B}" presName="hierChild5" presStyleCnt="0"/>
      <dgm:spPr/>
    </dgm:pt>
    <dgm:pt modelId="{15DB4A56-8C4E-41DE-A090-7382FA62F90A}" type="pres">
      <dgm:prSet presAssocID="{7240A7C6-7917-4B5C-997C-26FA942252B8}" presName="hierChild5" presStyleCnt="0"/>
      <dgm:spPr/>
    </dgm:pt>
    <dgm:pt modelId="{10C849F5-B7A7-46AA-AA41-9EB0A5B001C2}" type="pres">
      <dgm:prSet presAssocID="{3DA0A9CA-3948-4C52-8DCD-F7D2FAB8D9A5}" presName="Name28" presStyleLbl="parChTrans1D2" presStyleIdx="2" presStyleCnt="3"/>
      <dgm:spPr/>
    </dgm:pt>
    <dgm:pt modelId="{DB45BE85-991E-4CC6-B617-87217D92D347}" type="pres">
      <dgm:prSet presAssocID="{1134848A-95A6-4F8C-8BDB-F7E6355DCD09}" presName="hierRoot2" presStyleCnt="0">
        <dgm:presLayoutVars>
          <dgm:hierBranch val="init"/>
        </dgm:presLayoutVars>
      </dgm:prSet>
      <dgm:spPr/>
    </dgm:pt>
    <dgm:pt modelId="{092A16DB-AD54-4FE7-A54B-F6DC57D7A026}" type="pres">
      <dgm:prSet presAssocID="{1134848A-95A6-4F8C-8BDB-F7E6355DCD09}" presName="rootComposite2" presStyleCnt="0"/>
      <dgm:spPr/>
    </dgm:pt>
    <dgm:pt modelId="{2C6BE0E7-F05B-499F-9400-D1F9610DDA06}" type="pres">
      <dgm:prSet presAssocID="{1134848A-95A6-4F8C-8BDB-F7E6355DCD09}" presName="rootText2" presStyleLbl="alignAcc1" presStyleIdx="0" presStyleCnt="0" custLinFactNeighborY="18150">
        <dgm:presLayoutVars>
          <dgm:chPref val="3"/>
        </dgm:presLayoutVars>
      </dgm:prSet>
      <dgm:spPr/>
    </dgm:pt>
    <dgm:pt modelId="{D825AC19-FBF0-474C-A2C3-47106E12B756}" type="pres">
      <dgm:prSet presAssocID="{1134848A-95A6-4F8C-8BDB-F7E6355DCD09}" presName="topArc2" presStyleLbl="parChTrans1D1" presStyleIdx="10" presStyleCnt="14"/>
      <dgm:spPr/>
    </dgm:pt>
    <dgm:pt modelId="{C7B1DE27-6FC1-4459-B61C-79F014EDE53D}" type="pres">
      <dgm:prSet presAssocID="{1134848A-95A6-4F8C-8BDB-F7E6355DCD09}" presName="bottomArc2" presStyleLbl="parChTrans1D1" presStyleIdx="11" presStyleCnt="14"/>
      <dgm:spPr/>
    </dgm:pt>
    <dgm:pt modelId="{5CD20479-7594-4336-8929-991264EB60EB}" type="pres">
      <dgm:prSet presAssocID="{1134848A-95A6-4F8C-8BDB-F7E6355DCD09}" presName="topConnNode2" presStyleLbl="node2" presStyleIdx="0" presStyleCnt="0"/>
      <dgm:spPr/>
    </dgm:pt>
    <dgm:pt modelId="{F5F74F19-D00D-4B8F-A619-D66F45945A5D}" type="pres">
      <dgm:prSet presAssocID="{1134848A-95A6-4F8C-8BDB-F7E6355DCD09}" presName="hierChild4" presStyleCnt="0"/>
      <dgm:spPr/>
    </dgm:pt>
    <dgm:pt modelId="{5E899322-DAB0-4EA4-A646-0716F7585CE4}" type="pres">
      <dgm:prSet presAssocID="{5580D3C9-B767-4ACA-85C3-3E3871B7762B}" presName="Name28" presStyleLbl="parChTrans1D3" presStyleIdx="2" presStyleCnt="3"/>
      <dgm:spPr/>
    </dgm:pt>
    <dgm:pt modelId="{C59CE1F3-DE53-494F-8DE1-56AD5500CB2B}" type="pres">
      <dgm:prSet presAssocID="{60D0117C-132F-4D7D-907B-9B6BE6E65DBE}" presName="hierRoot2" presStyleCnt="0">
        <dgm:presLayoutVars>
          <dgm:hierBranch val="init"/>
        </dgm:presLayoutVars>
      </dgm:prSet>
      <dgm:spPr/>
    </dgm:pt>
    <dgm:pt modelId="{C5653062-94CC-4F36-8D58-8E67C66BB161}" type="pres">
      <dgm:prSet presAssocID="{60D0117C-132F-4D7D-907B-9B6BE6E65DBE}" presName="rootComposite2" presStyleCnt="0"/>
      <dgm:spPr/>
    </dgm:pt>
    <dgm:pt modelId="{41EF8A21-5D8C-4AF8-A000-1C5F4B18D5E5}" type="pres">
      <dgm:prSet presAssocID="{60D0117C-132F-4D7D-907B-9B6BE6E65DBE}" presName="rootText2" presStyleLbl="alignAcc1" presStyleIdx="0" presStyleCnt="0">
        <dgm:presLayoutVars>
          <dgm:chPref val="3"/>
        </dgm:presLayoutVars>
      </dgm:prSet>
      <dgm:spPr/>
    </dgm:pt>
    <dgm:pt modelId="{E239A008-90F6-4A1C-BAC6-A8E28E9C6A38}" type="pres">
      <dgm:prSet presAssocID="{60D0117C-132F-4D7D-907B-9B6BE6E65DBE}" presName="topArc2" presStyleLbl="parChTrans1D1" presStyleIdx="12" presStyleCnt="14"/>
      <dgm:spPr/>
    </dgm:pt>
    <dgm:pt modelId="{43632687-B176-4A5C-8D74-FC852901EE71}" type="pres">
      <dgm:prSet presAssocID="{60D0117C-132F-4D7D-907B-9B6BE6E65DBE}" presName="bottomArc2" presStyleLbl="parChTrans1D1" presStyleIdx="13" presStyleCnt="14"/>
      <dgm:spPr/>
    </dgm:pt>
    <dgm:pt modelId="{028223A4-FC06-49E9-AF12-E70D1C49ECF8}" type="pres">
      <dgm:prSet presAssocID="{60D0117C-132F-4D7D-907B-9B6BE6E65DBE}" presName="topConnNode2" presStyleLbl="node3" presStyleIdx="0" presStyleCnt="0"/>
      <dgm:spPr/>
    </dgm:pt>
    <dgm:pt modelId="{1DA37C0F-8749-425A-A29B-D1C213B2DC92}" type="pres">
      <dgm:prSet presAssocID="{60D0117C-132F-4D7D-907B-9B6BE6E65DBE}" presName="hierChild4" presStyleCnt="0"/>
      <dgm:spPr/>
    </dgm:pt>
    <dgm:pt modelId="{44726DFB-A044-41F4-9BA4-3F5B1F70B0D1}" type="pres">
      <dgm:prSet presAssocID="{60D0117C-132F-4D7D-907B-9B6BE6E65DBE}" presName="hierChild5" presStyleCnt="0"/>
      <dgm:spPr/>
    </dgm:pt>
    <dgm:pt modelId="{02A49C2E-183F-4F36-B611-02F0C5851B90}" type="pres">
      <dgm:prSet presAssocID="{1134848A-95A6-4F8C-8BDB-F7E6355DCD09}" presName="hierChild5" presStyleCnt="0"/>
      <dgm:spPr/>
    </dgm:pt>
    <dgm:pt modelId="{2AE29FAC-CAA2-4FCA-A0E6-68835CB2A1A2}" type="pres">
      <dgm:prSet presAssocID="{27F16FD7-757D-47BC-A023-D59A0F6D16E8}" presName="hierChild3" presStyleCnt="0"/>
      <dgm:spPr/>
    </dgm:pt>
  </dgm:ptLst>
  <dgm:cxnLst>
    <dgm:cxn modelId="{7967B62A-8015-4E5F-A70B-05BC08B51C1F}" type="presOf" srcId="{ACBE6FF8-A1BF-4DFF-9BD9-70703D9A610B}" destId="{B2B8A9E0-7810-4483-BBF5-DA0CE5AD64D0}" srcOrd="0" destOrd="0" presId="urn:microsoft.com/office/officeart/2008/layout/HalfCircleOrganizationChart"/>
    <dgm:cxn modelId="{4CF49138-994E-4D93-9772-6E4DB8617368}" srcId="{27F16FD7-757D-47BC-A023-D59A0F6D16E8}" destId="{C44E1B3E-6B2B-492A-BB59-9ABAAFE3C40C}" srcOrd="0" destOrd="0" parTransId="{25F3EA28-E632-403F-8DE0-AA769B7D6472}" sibTransId="{7108037B-2ECB-48BF-B81D-2D54B33CB9EA}"/>
    <dgm:cxn modelId="{4A22EF5D-D513-4764-9902-90697894C5E8}" type="presOf" srcId="{3DA0A9CA-3948-4C52-8DCD-F7D2FAB8D9A5}" destId="{10C849F5-B7A7-46AA-AA41-9EB0A5B001C2}" srcOrd="0" destOrd="0" presId="urn:microsoft.com/office/officeart/2008/layout/HalfCircleOrganizationChart"/>
    <dgm:cxn modelId="{3B77155F-C6DE-448F-B2E7-BFA46B761D42}" type="presOf" srcId="{1134848A-95A6-4F8C-8BDB-F7E6355DCD09}" destId="{2C6BE0E7-F05B-499F-9400-D1F9610DDA06}" srcOrd="0" destOrd="0" presId="urn:microsoft.com/office/officeart/2008/layout/HalfCircleOrganizationChart"/>
    <dgm:cxn modelId="{2A684143-E098-4330-ADD6-B1EF62457AF5}" type="presOf" srcId="{811B7ABA-862B-41FE-BABF-A7BCE5481E22}" destId="{ACD08FF3-8DE8-4C82-A513-3303DA832886}" srcOrd="1" destOrd="0" presId="urn:microsoft.com/office/officeart/2008/layout/HalfCircleOrganizationChart"/>
    <dgm:cxn modelId="{A6AA4F69-8C66-4AE7-B1D0-D0C8F5495785}" srcId="{28DFFDE8-BF09-4FEC-8503-70A0DF1D079A}" destId="{27F16FD7-757D-47BC-A023-D59A0F6D16E8}" srcOrd="0" destOrd="0" parTransId="{FAB807B5-F114-4062-8EB3-C774D80B571F}" sibTransId="{4C5939CE-B9C8-47FC-AFE7-CCF2CDCE6BCE}"/>
    <dgm:cxn modelId="{B3F22D4A-7365-41D0-897D-FD36CBEF2265}" srcId="{27F16FD7-757D-47BC-A023-D59A0F6D16E8}" destId="{7240A7C6-7917-4B5C-997C-26FA942252B8}" srcOrd="1" destOrd="0" parTransId="{D31F2722-CD9C-4FDF-98F3-2A9683649965}" sibTransId="{0809B13D-B000-4117-844D-548F3A1401E2}"/>
    <dgm:cxn modelId="{B5DB8C4A-DCC5-4F88-847A-FE65D1167563}" type="presOf" srcId="{34ADD4F7-8406-4EA9-96F1-D78ED815CCFE}" destId="{957DCEB6-431C-49EE-BB2E-710D109015FA}" srcOrd="0" destOrd="0" presId="urn:microsoft.com/office/officeart/2008/layout/HalfCircleOrganizationChart"/>
    <dgm:cxn modelId="{692C3F70-2CD0-42F7-B890-801D49467BBE}" type="presOf" srcId="{1134848A-95A6-4F8C-8BDB-F7E6355DCD09}" destId="{5CD20479-7594-4336-8929-991264EB60EB}" srcOrd="1" destOrd="0" presId="urn:microsoft.com/office/officeart/2008/layout/HalfCircleOrganizationChart"/>
    <dgm:cxn modelId="{FCDAD072-E904-4460-B218-F342EDA63D1F}" type="presOf" srcId="{ACBE6FF8-A1BF-4DFF-9BD9-70703D9A610B}" destId="{38083050-BA25-4A2D-A867-3127698F8B79}" srcOrd="1" destOrd="0" presId="urn:microsoft.com/office/officeart/2008/layout/HalfCircleOrganizationChart"/>
    <dgm:cxn modelId="{5237A977-0A51-4579-8177-BC3C3FC70BD1}" type="presOf" srcId="{5580D3C9-B767-4ACA-85C3-3E3871B7762B}" destId="{5E899322-DAB0-4EA4-A646-0716F7585CE4}" srcOrd="0" destOrd="0" presId="urn:microsoft.com/office/officeart/2008/layout/HalfCircleOrganizationChart"/>
    <dgm:cxn modelId="{02908958-CCD8-4067-8102-454B780B95FC}" type="presOf" srcId="{27F16FD7-757D-47BC-A023-D59A0F6D16E8}" destId="{7094833E-2543-43E2-974D-316C5653DF65}" srcOrd="0" destOrd="0" presId="urn:microsoft.com/office/officeart/2008/layout/HalfCircleOrganizationChart"/>
    <dgm:cxn modelId="{07BBE27F-F849-4EA4-BA75-1F167802BEE2}" type="presOf" srcId="{D31F2722-CD9C-4FDF-98F3-2A9683649965}" destId="{57F27F1C-E76B-4711-9C5D-DF615AC60F73}" srcOrd="0" destOrd="0" presId="urn:microsoft.com/office/officeart/2008/layout/HalfCircleOrganizationChart"/>
    <dgm:cxn modelId="{0E35C980-F148-46A8-B12D-648A07CBF650}" type="presOf" srcId="{C44E1B3E-6B2B-492A-BB59-9ABAAFE3C40C}" destId="{8239634F-7A3E-4893-B24E-13CBEA6788E8}" srcOrd="0" destOrd="0" presId="urn:microsoft.com/office/officeart/2008/layout/HalfCircleOrganizationChart"/>
    <dgm:cxn modelId="{A880A681-8390-4F8E-B337-ECB327353AA4}" type="presOf" srcId="{7240A7C6-7917-4B5C-997C-26FA942252B8}" destId="{F3CC15C8-8C8B-498B-A992-53C9CB2AA2D1}" srcOrd="1" destOrd="0" presId="urn:microsoft.com/office/officeart/2008/layout/HalfCircleOrganizationChart"/>
    <dgm:cxn modelId="{CB4FB685-B9AB-4B94-B541-A274FD77A0E9}" srcId="{7240A7C6-7917-4B5C-997C-26FA942252B8}" destId="{ACBE6FF8-A1BF-4DFF-9BD9-70703D9A610B}" srcOrd="0" destOrd="0" parTransId="{256BACA0-CDCB-441D-A3D2-A67C14003E03}" sibTransId="{D788436A-FAF6-422F-A3C5-C29021F10C4C}"/>
    <dgm:cxn modelId="{2CFBE787-9692-4BBE-A1F6-FECD2D1F25DA}" type="presOf" srcId="{25F3EA28-E632-403F-8DE0-AA769B7D6472}" destId="{DE7CC298-3766-4157-9DFC-ADADCE43D962}" srcOrd="0" destOrd="0" presId="urn:microsoft.com/office/officeart/2008/layout/HalfCircleOrganizationChart"/>
    <dgm:cxn modelId="{82DF679A-D039-4EC8-B0F1-209C053F43FA}" type="presOf" srcId="{60D0117C-132F-4D7D-907B-9B6BE6E65DBE}" destId="{41EF8A21-5D8C-4AF8-A000-1C5F4B18D5E5}" srcOrd="0" destOrd="0" presId="urn:microsoft.com/office/officeart/2008/layout/HalfCircleOrganizationChart"/>
    <dgm:cxn modelId="{6CA7B49E-63BF-4D21-B189-2DB32CD9D31B}" srcId="{27F16FD7-757D-47BC-A023-D59A0F6D16E8}" destId="{1134848A-95A6-4F8C-8BDB-F7E6355DCD09}" srcOrd="2" destOrd="0" parTransId="{3DA0A9CA-3948-4C52-8DCD-F7D2FAB8D9A5}" sibTransId="{5821BC36-84EA-424A-9FF3-F5B452EEC909}"/>
    <dgm:cxn modelId="{F933E0C3-901D-4DC3-8834-F7BFE9E7BCAA}" type="presOf" srcId="{28DFFDE8-BF09-4FEC-8503-70A0DF1D079A}" destId="{3B64A5E7-C500-4FC4-BC0C-8B04DCE2C3E8}" srcOrd="0" destOrd="0" presId="urn:microsoft.com/office/officeart/2008/layout/HalfCircleOrganizationChart"/>
    <dgm:cxn modelId="{A52C26C7-A5AD-47C1-B1B3-7D20DAE9E65B}" type="presOf" srcId="{811B7ABA-862B-41FE-BABF-A7BCE5481E22}" destId="{7643D9E6-4BC4-4C18-ACA6-0DEBE1315FB2}" srcOrd="0" destOrd="0" presId="urn:microsoft.com/office/officeart/2008/layout/HalfCircleOrganizationChart"/>
    <dgm:cxn modelId="{8CFA89D6-AFDB-4E9D-A35E-F4A53A5DA19D}" type="presOf" srcId="{7240A7C6-7917-4B5C-997C-26FA942252B8}" destId="{15057FBD-4D61-47C2-A1D4-90D764A08477}" srcOrd="0" destOrd="0" presId="urn:microsoft.com/office/officeart/2008/layout/HalfCircleOrganizationChart"/>
    <dgm:cxn modelId="{832BF8DA-77F1-4CF1-8D2D-194378CDEF7C}" type="presOf" srcId="{27F16FD7-757D-47BC-A023-D59A0F6D16E8}" destId="{31D44078-3F9B-46BA-800C-45943C5BFA13}" srcOrd="1" destOrd="0" presId="urn:microsoft.com/office/officeart/2008/layout/HalfCircleOrganizationChart"/>
    <dgm:cxn modelId="{04FF85DD-BF0F-494E-B907-FA3492FA51FA}" type="presOf" srcId="{60D0117C-132F-4D7D-907B-9B6BE6E65DBE}" destId="{028223A4-FC06-49E9-AF12-E70D1C49ECF8}" srcOrd="1" destOrd="0" presId="urn:microsoft.com/office/officeart/2008/layout/HalfCircleOrganizationChart"/>
    <dgm:cxn modelId="{E08926E3-8F64-460D-971D-4206107A2917}" type="presOf" srcId="{256BACA0-CDCB-441D-A3D2-A67C14003E03}" destId="{89BD2615-1C3C-4EA6-B0B6-2B37C821D671}" srcOrd="0" destOrd="0" presId="urn:microsoft.com/office/officeart/2008/layout/HalfCircleOrganizationChart"/>
    <dgm:cxn modelId="{1F9778F2-0E02-4F5C-9B50-C081392084E4}" srcId="{C44E1B3E-6B2B-492A-BB59-9ABAAFE3C40C}" destId="{811B7ABA-862B-41FE-BABF-A7BCE5481E22}" srcOrd="0" destOrd="0" parTransId="{34ADD4F7-8406-4EA9-96F1-D78ED815CCFE}" sibTransId="{657C6393-0AEE-41FF-A37C-A3516A287DAD}"/>
    <dgm:cxn modelId="{85D23EF9-1163-474C-86BA-2B685C008F16}" srcId="{1134848A-95A6-4F8C-8BDB-F7E6355DCD09}" destId="{60D0117C-132F-4D7D-907B-9B6BE6E65DBE}" srcOrd="0" destOrd="0" parTransId="{5580D3C9-B767-4ACA-85C3-3E3871B7762B}" sibTransId="{353C72B3-E98A-48EA-8B82-BDE6215E0D4B}"/>
    <dgm:cxn modelId="{2A0595FA-727B-4D64-ABC2-2B1230FF9182}" type="presOf" srcId="{C44E1B3E-6B2B-492A-BB59-9ABAAFE3C40C}" destId="{1BBA577C-5C1C-411E-B00A-0241E19B044B}" srcOrd="1" destOrd="0" presId="urn:microsoft.com/office/officeart/2008/layout/HalfCircleOrganizationChart"/>
    <dgm:cxn modelId="{E7ABCA3B-6C36-47BB-ACD6-FAD9680FDEA5}" type="presParOf" srcId="{3B64A5E7-C500-4FC4-BC0C-8B04DCE2C3E8}" destId="{F6896B03-4965-4704-9887-209EEF6BF6A8}" srcOrd="0" destOrd="0" presId="urn:microsoft.com/office/officeart/2008/layout/HalfCircleOrganizationChart"/>
    <dgm:cxn modelId="{8D91D3D7-CBE6-44FE-8DAB-E66A88429865}" type="presParOf" srcId="{F6896B03-4965-4704-9887-209EEF6BF6A8}" destId="{414E1092-F403-4F02-B46A-F3C12EE9D909}" srcOrd="0" destOrd="0" presId="urn:microsoft.com/office/officeart/2008/layout/HalfCircleOrganizationChart"/>
    <dgm:cxn modelId="{153A7BE4-4CFC-4531-85C8-346F4810C67D}" type="presParOf" srcId="{414E1092-F403-4F02-B46A-F3C12EE9D909}" destId="{7094833E-2543-43E2-974D-316C5653DF65}" srcOrd="0" destOrd="0" presId="urn:microsoft.com/office/officeart/2008/layout/HalfCircleOrganizationChart"/>
    <dgm:cxn modelId="{8452E60F-CBD3-40DE-8046-7F47A52E3416}" type="presParOf" srcId="{414E1092-F403-4F02-B46A-F3C12EE9D909}" destId="{CD1D0FBF-1B39-49F7-8406-667B7F3C1733}" srcOrd="1" destOrd="0" presId="urn:microsoft.com/office/officeart/2008/layout/HalfCircleOrganizationChart"/>
    <dgm:cxn modelId="{33CD5F00-BB30-4B9B-9282-1C76F87A961E}" type="presParOf" srcId="{414E1092-F403-4F02-B46A-F3C12EE9D909}" destId="{238A1543-AD1F-4BA7-B20A-07582D36D05B}" srcOrd="2" destOrd="0" presId="urn:microsoft.com/office/officeart/2008/layout/HalfCircleOrganizationChart"/>
    <dgm:cxn modelId="{9D5C66EB-1498-4492-83F7-590824045E1C}" type="presParOf" srcId="{414E1092-F403-4F02-B46A-F3C12EE9D909}" destId="{31D44078-3F9B-46BA-800C-45943C5BFA13}" srcOrd="3" destOrd="0" presId="urn:microsoft.com/office/officeart/2008/layout/HalfCircleOrganizationChart"/>
    <dgm:cxn modelId="{9F657F9F-0DDC-4A4C-AFD4-8B3B216B2CE6}" type="presParOf" srcId="{F6896B03-4965-4704-9887-209EEF6BF6A8}" destId="{ADB7CBE1-9348-4B12-A80B-3BEA089EBF9D}" srcOrd="1" destOrd="0" presId="urn:microsoft.com/office/officeart/2008/layout/HalfCircleOrganizationChart"/>
    <dgm:cxn modelId="{02A842F9-34F0-4514-86AC-02B168810D78}" type="presParOf" srcId="{ADB7CBE1-9348-4B12-A80B-3BEA089EBF9D}" destId="{DE7CC298-3766-4157-9DFC-ADADCE43D962}" srcOrd="0" destOrd="0" presId="urn:microsoft.com/office/officeart/2008/layout/HalfCircleOrganizationChart"/>
    <dgm:cxn modelId="{088F3089-5EC4-4690-8024-E4EE11D8855B}" type="presParOf" srcId="{ADB7CBE1-9348-4B12-A80B-3BEA089EBF9D}" destId="{FA2DBA9D-3A32-4B44-8E0B-096B779D6260}" srcOrd="1" destOrd="0" presId="urn:microsoft.com/office/officeart/2008/layout/HalfCircleOrganizationChart"/>
    <dgm:cxn modelId="{F4E28FEA-52E9-4D4D-B560-2687309DE121}" type="presParOf" srcId="{FA2DBA9D-3A32-4B44-8E0B-096B779D6260}" destId="{83418FE4-314C-4C09-B1C3-B4B6F5EFE7DB}" srcOrd="0" destOrd="0" presId="urn:microsoft.com/office/officeart/2008/layout/HalfCircleOrganizationChart"/>
    <dgm:cxn modelId="{09176D73-4FB9-4146-8921-7EA2EE58466C}" type="presParOf" srcId="{83418FE4-314C-4C09-B1C3-B4B6F5EFE7DB}" destId="{8239634F-7A3E-4893-B24E-13CBEA6788E8}" srcOrd="0" destOrd="0" presId="urn:microsoft.com/office/officeart/2008/layout/HalfCircleOrganizationChart"/>
    <dgm:cxn modelId="{7637E0A2-7EAC-4E35-8D1A-E5587F84CEC2}" type="presParOf" srcId="{83418FE4-314C-4C09-B1C3-B4B6F5EFE7DB}" destId="{CEC108EE-0559-4D40-98CA-E338C918CF99}" srcOrd="1" destOrd="0" presId="urn:microsoft.com/office/officeart/2008/layout/HalfCircleOrganizationChart"/>
    <dgm:cxn modelId="{508A66BD-B9BB-4B9A-9040-D4AB6CB7DC7A}" type="presParOf" srcId="{83418FE4-314C-4C09-B1C3-B4B6F5EFE7DB}" destId="{5DD664CB-484D-4BC0-B15E-2F0EAE774E96}" srcOrd="2" destOrd="0" presId="urn:microsoft.com/office/officeart/2008/layout/HalfCircleOrganizationChart"/>
    <dgm:cxn modelId="{853F146D-9CB5-4CAC-AEC6-FC9403D64A4F}" type="presParOf" srcId="{83418FE4-314C-4C09-B1C3-B4B6F5EFE7DB}" destId="{1BBA577C-5C1C-411E-B00A-0241E19B044B}" srcOrd="3" destOrd="0" presId="urn:microsoft.com/office/officeart/2008/layout/HalfCircleOrganizationChart"/>
    <dgm:cxn modelId="{59D0988E-9814-4F9A-927C-D3D3797070B2}" type="presParOf" srcId="{FA2DBA9D-3A32-4B44-8E0B-096B779D6260}" destId="{FDC42D53-DD28-4337-9B19-A3899DB1AB81}" srcOrd="1" destOrd="0" presId="urn:microsoft.com/office/officeart/2008/layout/HalfCircleOrganizationChart"/>
    <dgm:cxn modelId="{E5E21D27-BFA5-43D6-9090-0BA1C8FC71C9}" type="presParOf" srcId="{FDC42D53-DD28-4337-9B19-A3899DB1AB81}" destId="{957DCEB6-431C-49EE-BB2E-710D109015FA}" srcOrd="0" destOrd="0" presId="urn:microsoft.com/office/officeart/2008/layout/HalfCircleOrganizationChart"/>
    <dgm:cxn modelId="{08FB106D-CAEF-43BB-B828-B80F266D049C}" type="presParOf" srcId="{FDC42D53-DD28-4337-9B19-A3899DB1AB81}" destId="{8A094562-182C-4F12-ADE1-CF4F4F0E1C6F}" srcOrd="1" destOrd="0" presId="urn:microsoft.com/office/officeart/2008/layout/HalfCircleOrganizationChart"/>
    <dgm:cxn modelId="{0AA15883-CA2D-49EC-BB56-BFC444BB03B5}" type="presParOf" srcId="{8A094562-182C-4F12-ADE1-CF4F4F0E1C6F}" destId="{0901B9E2-E564-4EC1-8CA2-696EC3A64AA6}" srcOrd="0" destOrd="0" presId="urn:microsoft.com/office/officeart/2008/layout/HalfCircleOrganizationChart"/>
    <dgm:cxn modelId="{615AE3AB-C122-4162-82B6-53CFD6F15A59}" type="presParOf" srcId="{0901B9E2-E564-4EC1-8CA2-696EC3A64AA6}" destId="{7643D9E6-4BC4-4C18-ACA6-0DEBE1315FB2}" srcOrd="0" destOrd="0" presId="urn:microsoft.com/office/officeart/2008/layout/HalfCircleOrganizationChart"/>
    <dgm:cxn modelId="{CB4205B6-91A1-4DA2-A9AE-A4A28B84FC6F}" type="presParOf" srcId="{0901B9E2-E564-4EC1-8CA2-696EC3A64AA6}" destId="{65A61D58-7B95-41DA-A17E-3D658D6A961F}" srcOrd="1" destOrd="0" presId="urn:microsoft.com/office/officeart/2008/layout/HalfCircleOrganizationChart"/>
    <dgm:cxn modelId="{83B1B665-9B2C-4000-B7C2-565BEAE8BFB4}" type="presParOf" srcId="{0901B9E2-E564-4EC1-8CA2-696EC3A64AA6}" destId="{C9CE9A5B-21D7-4C25-A8CF-1D0BF57DCC60}" srcOrd="2" destOrd="0" presId="urn:microsoft.com/office/officeart/2008/layout/HalfCircleOrganizationChart"/>
    <dgm:cxn modelId="{A7CE90F4-4F17-4048-907C-F6BF611DC3BF}" type="presParOf" srcId="{0901B9E2-E564-4EC1-8CA2-696EC3A64AA6}" destId="{ACD08FF3-8DE8-4C82-A513-3303DA832886}" srcOrd="3" destOrd="0" presId="urn:microsoft.com/office/officeart/2008/layout/HalfCircleOrganizationChart"/>
    <dgm:cxn modelId="{94249DBD-EBE5-4262-AC5B-5C92C4643836}" type="presParOf" srcId="{8A094562-182C-4F12-ADE1-CF4F4F0E1C6F}" destId="{B2B639E1-2040-41FE-AD4B-A935C86C103E}" srcOrd="1" destOrd="0" presId="urn:microsoft.com/office/officeart/2008/layout/HalfCircleOrganizationChart"/>
    <dgm:cxn modelId="{B1BC9C74-6045-4845-BA04-6238F6D0308D}" type="presParOf" srcId="{8A094562-182C-4F12-ADE1-CF4F4F0E1C6F}" destId="{5322FB5E-4CEB-48C8-954E-67F913AF9615}" srcOrd="2" destOrd="0" presId="urn:microsoft.com/office/officeart/2008/layout/HalfCircleOrganizationChart"/>
    <dgm:cxn modelId="{5C911D18-3ADD-4E9C-8BE0-2B7E42A28559}" type="presParOf" srcId="{FA2DBA9D-3A32-4B44-8E0B-096B779D6260}" destId="{F72DF1CE-6FB7-4BA7-8CC1-F63E37452AC0}" srcOrd="2" destOrd="0" presId="urn:microsoft.com/office/officeart/2008/layout/HalfCircleOrganizationChart"/>
    <dgm:cxn modelId="{A0F72241-987E-49DD-BFFC-7D83817760A0}" type="presParOf" srcId="{ADB7CBE1-9348-4B12-A80B-3BEA089EBF9D}" destId="{57F27F1C-E76B-4711-9C5D-DF615AC60F73}" srcOrd="2" destOrd="0" presId="urn:microsoft.com/office/officeart/2008/layout/HalfCircleOrganizationChart"/>
    <dgm:cxn modelId="{E4110A12-4F37-461F-949D-3359A95E1203}" type="presParOf" srcId="{ADB7CBE1-9348-4B12-A80B-3BEA089EBF9D}" destId="{52800127-263A-48EA-B534-1F6246CDC1FC}" srcOrd="3" destOrd="0" presId="urn:microsoft.com/office/officeart/2008/layout/HalfCircleOrganizationChart"/>
    <dgm:cxn modelId="{1A61B995-88CF-43DB-A3E5-170B62DB303C}" type="presParOf" srcId="{52800127-263A-48EA-B534-1F6246CDC1FC}" destId="{C54D31B4-36F3-41BA-8AA9-346E7F99496A}" srcOrd="0" destOrd="0" presId="urn:microsoft.com/office/officeart/2008/layout/HalfCircleOrganizationChart"/>
    <dgm:cxn modelId="{6CDD739A-928B-4420-A3DC-7C2A71E8FED1}" type="presParOf" srcId="{C54D31B4-36F3-41BA-8AA9-346E7F99496A}" destId="{15057FBD-4D61-47C2-A1D4-90D764A08477}" srcOrd="0" destOrd="0" presId="urn:microsoft.com/office/officeart/2008/layout/HalfCircleOrganizationChart"/>
    <dgm:cxn modelId="{90D53A56-6FCB-4BEE-A48D-57DC91029E6B}" type="presParOf" srcId="{C54D31B4-36F3-41BA-8AA9-346E7F99496A}" destId="{E83CBD53-CD71-4488-A193-58558B26FF97}" srcOrd="1" destOrd="0" presId="urn:microsoft.com/office/officeart/2008/layout/HalfCircleOrganizationChart"/>
    <dgm:cxn modelId="{974FAB51-9EBE-4E7B-95B6-73BF54B5620E}" type="presParOf" srcId="{C54D31B4-36F3-41BA-8AA9-346E7F99496A}" destId="{6C04DD18-F721-4267-A2C7-AD868E3C0827}" srcOrd="2" destOrd="0" presId="urn:microsoft.com/office/officeart/2008/layout/HalfCircleOrganizationChart"/>
    <dgm:cxn modelId="{9F987AA8-39E1-4D79-B417-A1552D88BAF5}" type="presParOf" srcId="{C54D31B4-36F3-41BA-8AA9-346E7F99496A}" destId="{F3CC15C8-8C8B-498B-A992-53C9CB2AA2D1}" srcOrd="3" destOrd="0" presId="urn:microsoft.com/office/officeart/2008/layout/HalfCircleOrganizationChart"/>
    <dgm:cxn modelId="{7E9B65D8-30E4-4656-A42B-EF780AA4AB46}" type="presParOf" srcId="{52800127-263A-48EA-B534-1F6246CDC1FC}" destId="{9D21E18A-0C53-437F-A74E-7935CBB21675}" srcOrd="1" destOrd="0" presId="urn:microsoft.com/office/officeart/2008/layout/HalfCircleOrganizationChart"/>
    <dgm:cxn modelId="{CA898B9F-7FC0-4942-9607-20E2DDE3C919}" type="presParOf" srcId="{9D21E18A-0C53-437F-A74E-7935CBB21675}" destId="{89BD2615-1C3C-4EA6-B0B6-2B37C821D671}" srcOrd="0" destOrd="0" presId="urn:microsoft.com/office/officeart/2008/layout/HalfCircleOrganizationChart"/>
    <dgm:cxn modelId="{C244BC28-AAE1-42BF-9D87-0A9FBFF67174}" type="presParOf" srcId="{9D21E18A-0C53-437F-A74E-7935CBB21675}" destId="{FCB0F265-CAFB-4E34-AC30-ABDD75F5C4B3}" srcOrd="1" destOrd="0" presId="urn:microsoft.com/office/officeart/2008/layout/HalfCircleOrganizationChart"/>
    <dgm:cxn modelId="{600DA289-71FC-4F1F-9CDC-424D5E716CEB}" type="presParOf" srcId="{FCB0F265-CAFB-4E34-AC30-ABDD75F5C4B3}" destId="{A2AF7D52-C150-4406-B12C-0F8CC73C29D8}" srcOrd="0" destOrd="0" presId="urn:microsoft.com/office/officeart/2008/layout/HalfCircleOrganizationChart"/>
    <dgm:cxn modelId="{EC5B1709-1011-4720-9EDF-3D48B978E820}" type="presParOf" srcId="{A2AF7D52-C150-4406-B12C-0F8CC73C29D8}" destId="{B2B8A9E0-7810-4483-BBF5-DA0CE5AD64D0}" srcOrd="0" destOrd="0" presId="urn:microsoft.com/office/officeart/2008/layout/HalfCircleOrganizationChart"/>
    <dgm:cxn modelId="{1ACE7F60-4C65-4827-BC55-8A2326960B15}" type="presParOf" srcId="{A2AF7D52-C150-4406-B12C-0F8CC73C29D8}" destId="{C1A4F654-F90A-46CA-9F33-39D3B797AD7C}" srcOrd="1" destOrd="0" presId="urn:microsoft.com/office/officeart/2008/layout/HalfCircleOrganizationChart"/>
    <dgm:cxn modelId="{E40BDB97-BA5A-4ADC-ADA8-9464C436FC55}" type="presParOf" srcId="{A2AF7D52-C150-4406-B12C-0F8CC73C29D8}" destId="{590C5642-2F45-4636-9CC0-93D40EF4D213}" srcOrd="2" destOrd="0" presId="urn:microsoft.com/office/officeart/2008/layout/HalfCircleOrganizationChart"/>
    <dgm:cxn modelId="{1B8A17A7-9B9C-463A-9149-A5D359A2CA19}" type="presParOf" srcId="{A2AF7D52-C150-4406-B12C-0F8CC73C29D8}" destId="{38083050-BA25-4A2D-A867-3127698F8B79}" srcOrd="3" destOrd="0" presId="urn:microsoft.com/office/officeart/2008/layout/HalfCircleOrganizationChart"/>
    <dgm:cxn modelId="{EE07BC3A-235B-44AE-B0D2-E0AF9812249C}" type="presParOf" srcId="{FCB0F265-CAFB-4E34-AC30-ABDD75F5C4B3}" destId="{32FE4196-1F11-4B51-9CF5-4940F48677FD}" srcOrd="1" destOrd="0" presId="urn:microsoft.com/office/officeart/2008/layout/HalfCircleOrganizationChart"/>
    <dgm:cxn modelId="{DF69A390-A57A-4E87-A7C0-FBCF549ACD98}" type="presParOf" srcId="{FCB0F265-CAFB-4E34-AC30-ABDD75F5C4B3}" destId="{F7743764-D6AB-4385-9420-51AF7FEC7DAD}" srcOrd="2" destOrd="0" presId="urn:microsoft.com/office/officeart/2008/layout/HalfCircleOrganizationChart"/>
    <dgm:cxn modelId="{3BA33A58-71DF-450B-92CB-3E5BFA122FE8}" type="presParOf" srcId="{52800127-263A-48EA-B534-1F6246CDC1FC}" destId="{15DB4A56-8C4E-41DE-A090-7382FA62F90A}" srcOrd="2" destOrd="0" presId="urn:microsoft.com/office/officeart/2008/layout/HalfCircleOrganizationChart"/>
    <dgm:cxn modelId="{38C90107-4CA7-44CF-94C9-50CED8C6061C}" type="presParOf" srcId="{ADB7CBE1-9348-4B12-A80B-3BEA089EBF9D}" destId="{10C849F5-B7A7-46AA-AA41-9EB0A5B001C2}" srcOrd="4" destOrd="0" presId="urn:microsoft.com/office/officeart/2008/layout/HalfCircleOrganizationChart"/>
    <dgm:cxn modelId="{C87E01BC-E618-4765-A10B-3C67DC522FC6}" type="presParOf" srcId="{ADB7CBE1-9348-4B12-A80B-3BEA089EBF9D}" destId="{DB45BE85-991E-4CC6-B617-87217D92D347}" srcOrd="5" destOrd="0" presId="urn:microsoft.com/office/officeart/2008/layout/HalfCircleOrganizationChart"/>
    <dgm:cxn modelId="{5F3EF3C9-D7ED-404E-8E72-0F07DD17CA27}" type="presParOf" srcId="{DB45BE85-991E-4CC6-B617-87217D92D347}" destId="{092A16DB-AD54-4FE7-A54B-F6DC57D7A026}" srcOrd="0" destOrd="0" presId="urn:microsoft.com/office/officeart/2008/layout/HalfCircleOrganizationChart"/>
    <dgm:cxn modelId="{F47E501F-F126-4F3C-839A-71CEC2CD39FA}" type="presParOf" srcId="{092A16DB-AD54-4FE7-A54B-F6DC57D7A026}" destId="{2C6BE0E7-F05B-499F-9400-D1F9610DDA06}" srcOrd="0" destOrd="0" presId="urn:microsoft.com/office/officeart/2008/layout/HalfCircleOrganizationChart"/>
    <dgm:cxn modelId="{FFAE4B7A-2D38-46F5-ACAA-2EB8A962D906}" type="presParOf" srcId="{092A16DB-AD54-4FE7-A54B-F6DC57D7A026}" destId="{D825AC19-FBF0-474C-A2C3-47106E12B756}" srcOrd="1" destOrd="0" presId="urn:microsoft.com/office/officeart/2008/layout/HalfCircleOrganizationChart"/>
    <dgm:cxn modelId="{2DBF550E-88BE-4CC9-8996-376E042C03B2}" type="presParOf" srcId="{092A16DB-AD54-4FE7-A54B-F6DC57D7A026}" destId="{C7B1DE27-6FC1-4459-B61C-79F014EDE53D}" srcOrd="2" destOrd="0" presId="urn:microsoft.com/office/officeart/2008/layout/HalfCircleOrganizationChart"/>
    <dgm:cxn modelId="{7C8D5611-E632-4846-B537-2119263CCCF6}" type="presParOf" srcId="{092A16DB-AD54-4FE7-A54B-F6DC57D7A026}" destId="{5CD20479-7594-4336-8929-991264EB60EB}" srcOrd="3" destOrd="0" presId="urn:microsoft.com/office/officeart/2008/layout/HalfCircleOrganizationChart"/>
    <dgm:cxn modelId="{894D9EB3-8A90-4D3E-A872-98CBE18AD11F}" type="presParOf" srcId="{DB45BE85-991E-4CC6-B617-87217D92D347}" destId="{F5F74F19-D00D-4B8F-A619-D66F45945A5D}" srcOrd="1" destOrd="0" presId="urn:microsoft.com/office/officeart/2008/layout/HalfCircleOrganizationChart"/>
    <dgm:cxn modelId="{9F8D7CD9-EC3F-48EC-BF8D-4F0860C0C068}" type="presParOf" srcId="{F5F74F19-D00D-4B8F-A619-D66F45945A5D}" destId="{5E899322-DAB0-4EA4-A646-0716F7585CE4}" srcOrd="0" destOrd="0" presId="urn:microsoft.com/office/officeart/2008/layout/HalfCircleOrganizationChart"/>
    <dgm:cxn modelId="{441637A5-5479-47F6-BDBD-4F2E8DBE6DB2}" type="presParOf" srcId="{F5F74F19-D00D-4B8F-A619-D66F45945A5D}" destId="{C59CE1F3-DE53-494F-8DE1-56AD5500CB2B}" srcOrd="1" destOrd="0" presId="urn:microsoft.com/office/officeart/2008/layout/HalfCircleOrganizationChart"/>
    <dgm:cxn modelId="{391569BF-3E18-4D5E-A786-AF6A9C8FBEF7}" type="presParOf" srcId="{C59CE1F3-DE53-494F-8DE1-56AD5500CB2B}" destId="{C5653062-94CC-4F36-8D58-8E67C66BB161}" srcOrd="0" destOrd="0" presId="urn:microsoft.com/office/officeart/2008/layout/HalfCircleOrganizationChart"/>
    <dgm:cxn modelId="{AD709037-8B30-4D8C-AA17-B7FEB5828BD2}" type="presParOf" srcId="{C5653062-94CC-4F36-8D58-8E67C66BB161}" destId="{41EF8A21-5D8C-4AF8-A000-1C5F4B18D5E5}" srcOrd="0" destOrd="0" presId="urn:microsoft.com/office/officeart/2008/layout/HalfCircleOrganizationChart"/>
    <dgm:cxn modelId="{BCA39376-2DC0-4D40-95BB-FCE81A44A10F}" type="presParOf" srcId="{C5653062-94CC-4F36-8D58-8E67C66BB161}" destId="{E239A008-90F6-4A1C-BAC6-A8E28E9C6A38}" srcOrd="1" destOrd="0" presId="urn:microsoft.com/office/officeart/2008/layout/HalfCircleOrganizationChart"/>
    <dgm:cxn modelId="{5727DA11-F4A9-4D59-8899-2483D061D7BA}" type="presParOf" srcId="{C5653062-94CC-4F36-8D58-8E67C66BB161}" destId="{43632687-B176-4A5C-8D74-FC852901EE71}" srcOrd="2" destOrd="0" presId="urn:microsoft.com/office/officeart/2008/layout/HalfCircleOrganizationChart"/>
    <dgm:cxn modelId="{B76C0A91-83F6-49B3-B9DF-E770BC04C90D}" type="presParOf" srcId="{C5653062-94CC-4F36-8D58-8E67C66BB161}" destId="{028223A4-FC06-49E9-AF12-E70D1C49ECF8}" srcOrd="3" destOrd="0" presId="urn:microsoft.com/office/officeart/2008/layout/HalfCircleOrganizationChart"/>
    <dgm:cxn modelId="{D53F401A-AE71-4088-B528-5B0F427DDE72}" type="presParOf" srcId="{C59CE1F3-DE53-494F-8DE1-56AD5500CB2B}" destId="{1DA37C0F-8749-425A-A29B-D1C213B2DC92}" srcOrd="1" destOrd="0" presId="urn:microsoft.com/office/officeart/2008/layout/HalfCircleOrganizationChart"/>
    <dgm:cxn modelId="{77909209-1788-4C0E-A3D8-F406155D7FA5}" type="presParOf" srcId="{C59CE1F3-DE53-494F-8DE1-56AD5500CB2B}" destId="{44726DFB-A044-41F4-9BA4-3F5B1F70B0D1}" srcOrd="2" destOrd="0" presId="urn:microsoft.com/office/officeart/2008/layout/HalfCircleOrganizationChart"/>
    <dgm:cxn modelId="{9F632027-6679-44EA-8BE7-0563BE1D9E66}" type="presParOf" srcId="{DB45BE85-991E-4CC6-B617-87217D92D347}" destId="{02A49C2E-183F-4F36-B611-02F0C5851B90}" srcOrd="2" destOrd="0" presId="urn:microsoft.com/office/officeart/2008/layout/HalfCircleOrganizationChart"/>
    <dgm:cxn modelId="{00C7E547-BFF3-440C-8808-C39B4C86490B}" type="presParOf" srcId="{F6896B03-4965-4704-9887-209EEF6BF6A8}" destId="{2AE29FAC-CAA2-4FCA-A0E6-68835CB2A1A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DD20FC-F03F-4DAF-BDD4-8E02E6F6DBB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D8D26F-D603-4F7E-AFB6-809FE7CA5BC5}" type="parTrans" cxnId="{143A1122-D1A0-421B-A12C-0032E8AFE0F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4160-271B-44B5-9FF3-C0560A694F02}" type="sibTrans" cxnId="{143A1122-D1A0-421B-A12C-0032E8AFE0F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7A976-E427-4F6B-8D9D-C856DE7B7A18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第三方应用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4B87F1-1FBD-4706-B233-3B0FDF281657}" type="parTrans" cxnId="{18B0804D-6741-4271-AF05-975CD50709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399C1-5574-4A6F-804D-70C5A7D71ACF}" type="sibTrans" cxnId="{18B0804D-6741-4271-AF05-975CD50709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Y="69093" custLinFactNeighborY="-58633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Y="69093" custLinFactNeighborY="-58073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 custScaleY="69093" custLinFactNeighborY="64483"/>
      <dgm:spPr/>
    </dgm:pt>
    <dgm:pt modelId="{0A16D5E9-57D5-49CA-8723-F3828DCA6E82}" type="pres">
      <dgm:prSet presAssocID="{DF13DF90-3A96-4F1E-9513-1A2B7111BA47}" presName="hierChild3" presStyleCnt="0"/>
      <dgm:spPr/>
    </dgm:pt>
    <dgm:pt modelId="{7D56C8BC-3B5B-4C5A-8DEA-CA771649C04E}" type="pres">
      <dgm:prSet presAssocID="{52D8D26F-D603-4F7E-AFB6-809FE7CA5BC5}" presName="Name19" presStyleLbl="parChTrans1D3" presStyleIdx="1" presStyleCnt="3"/>
      <dgm:spPr/>
    </dgm:pt>
    <dgm:pt modelId="{82C02646-9F3F-473B-B762-F06D4C9AD1CA}" type="pres">
      <dgm:prSet presAssocID="{8FDD20FC-F03F-4DAF-BDD4-8E02E6F6DBB7}" presName="Name21" presStyleCnt="0"/>
      <dgm:spPr/>
    </dgm:pt>
    <dgm:pt modelId="{A56785BF-3885-4AB5-A38B-9103560EAE4A}" type="pres">
      <dgm:prSet presAssocID="{8FDD20FC-F03F-4DAF-BDD4-8E02E6F6DBB7}" presName="level2Shape" presStyleLbl="node3" presStyleIdx="1" presStyleCnt="3" custScaleY="69093" custLinFactNeighborY="64483"/>
      <dgm:spPr/>
    </dgm:pt>
    <dgm:pt modelId="{83DC144F-63F1-4A8C-A738-9C56AF9C7848}" type="pres">
      <dgm:prSet presAssocID="{8FDD20FC-F03F-4DAF-BDD4-8E02E6F6DBB7}" presName="hierChild3" presStyleCnt="0"/>
      <dgm:spPr/>
    </dgm:pt>
    <dgm:pt modelId="{62D16B73-E32D-4500-BC54-B681A6027999}" type="pres">
      <dgm:prSet presAssocID="{0A4B87F1-1FBD-4706-B233-3B0FDF281657}" presName="Name19" presStyleLbl="parChTrans1D3" presStyleIdx="2" presStyleCnt="3"/>
      <dgm:spPr/>
    </dgm:pt>
    <dgm:pt modelId="{8592B64F-1F3D-454F-88E1-1502F602EF0A}" type="pres">
      <dgm:prSet presAssocID="{2DE7A976-E427-4F6B-8D9D-C856DE7B7A18}" presName="Name21" presStyleCnt="0"/>
      <dgm:spPr/>
    </dgm:pt>
    <dgm:pt modelId="{F8B89674-1720-403F-A046-0DB8B9DC169C}" type="pres">
      <dgm:prSet presAssocID="{2DE7A976-E427-4F6B-8D9D-C856DE7B7A18}" presName="level2Shape" presStyleLbl="node3" presStyleIdx="2" presStyleCnt="3" custScaleY="69093" custLinFactNeighborY="64483"/>
      <dgm:spPr/>
    </dgm:pt>
    <dgm:pt modelId="{5B5B0CB2-1E03-4A9A-8654-559D534675DB}" type="pres">
      <dgm:prSet presAssocID="{2DE7A976-E427-4F6B-8D9D-C856DE7B7A18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C60B6D1E-9FEB-408C-8CF0-6EB1BEA91236}" type="presOf" srcId="{8FDD20FC-F03F-4DAF-BDD4-8E02E6F6DBB7}" destId="{A56785BF-3885-4AB5-A38B-9103560EAE4A}" srcOrd="0" destOrd="0" presId="urn:microsoft.com/office/officeart/2005/8/layout/hierarchy6"/>
    <dgm:cxn modelId="{143A1122-D1A0-421B-A12C-0032E8AFE0F8}" srcId="{7EE7DBF9-0EAC-4B56-A47C-2440EA1EC943}" destId="{8FDD20FC-F03F-4DAF-BDD4-8E02E6F6DBB7}" srcOrd="1" destOrd="0" parTransId="{52D8D26F-D603-4F7E-AFB6-809FE7CA5BC5}" sibTransId="{70B54160-271B-44B5-9FF3-C0560A694F02}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18B0804D-6741-4271-AF05-975CD5070976}" srcId="{7EE7DBF9-0EAC-4B56-A47C-2440EA1EC943}" destId="{2DE7A976-E427-4F6B-8D9D-C856DE7B7A18}" srcOrd="2" destOrd="0" parTransId="{0A4B87F1-1FBD-4706-B233-3B0FDF281657}" sibTransId="{F01399C1-5574-4A6F-804D-70C5A7D71ACF}"/>
    <dgm:cxn modelId="{AEEFCD4D-5C81-4E6D-973C-C31D6C086F0C}" type="presOf" srcId="{2DE7A976-E427-4F6B-8D9D-C856DE7B7A18}" destId="{F8B89674-1720-403F-A046-0DB8B9DC169C}" srcOrd="0" destOrd="0" presId="urn:microsoft.com/office/officeart/2005/8/layout/hierarchy6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E44EBE79-EC83-4A95-9456-EC64B13A9BAB}" type="presOf" srcId="{52D8D26F-D603-4F7E-AFB6-809FE7CA5BC5}" destId="{7D56C8BC-3B5B-4C5A-8DEA-CA771649C04E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C743C2F3-E3E8-4038-B250-07E9C84BE9BB}" type="presOf" srcId="{0A4B87F1-1FBD-4706-B233-3B0FDF281657}" destId="{62D16B73-E32D-4500-BC54-B681A602799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5CAB37C1-90FC-42F6-9CFF-425CACC218B0}" type="presParOf" srcId="{8FCFDDF3-AC40-4EEE-B238-E526D79D2BD5}" destId="{7D56C8BC-3B5B-4C5A-8DEA-CA771649C04E}" srcOrd="2" destOrd="0" presId="urn:microsoft.com/office/officeart/2005/8/layout/hierarchy6"/>
    <dgm:cxn modelId="{917292BE-2D17-4A7D-815B-045CA7B46B5F}" type="presParOf" srcId="{8FCFDDF3-AC40-4EEE-B238-E526D79D2BD5}" destId="{82C02646-9F3F-473B-B762-F06D4C9AD1CA}" srcOrd="3" destOrd="0" presId="urn:microsoft.com/office/officeart/2005/8/layout/hierarchy6"/>
    <dgm:cxn modelId="{6ACE9B10-8113-4C43-BB35-E0E53DCCB0D2}" type="presParOf" srcId="{82C02646-9F3F-473B-B762-F06D4C9AD1CA}" destId="{A56785BF-3885-4AB5-A38B-9103560EAE4A}" srcOrd="0" destOrd="0" presId="urn:microsoft.com/office/officeart/2005/8/layout/hierarchy6"/>
    <dgm:cxn modelId="{06C5319A-309E-4733-BA76-F740179E872C}" type="presParOf" srcId="{82C02646-9F3F-473B-B762-F06D4C9AD1CA}" destId="{83DC144F-63F1-4A8C-A738-9C56AF9C7848}" srcOrd="1" destOrd="0" presId="urn:microsoft.com/office/officeart/2005/8/layout/hierarchy6"/>
    <dgm:cxn modelId="{2B079909-2B93-4BAB-99B0-DD1EF5DC55B1}" type="presParOf" srcId="{8FCFDDF3-AC40-4EEE-B238-E526D79D2BD5}" destId="{62D16B73-E32D-4500-BC54-B681A6027999}" srcOrd="4" destOrd="0" presId="urn:microsoft.com/office/officeart/2005/8/layout/hierarchy6"/>
    <dgm:cxn modelId="{49A26AF3-4E38-494F-857C-147395EF5064}" type="presParOf" srcId="{8FCFDDF3-AC40-4EEE-B238-E526D79D2BD5}" destId="{8592B64F-1F3D-454F-88E1-1502F602EF0A}" srcOrd="5" destOrd="0" presId="urn:microsoft.com/office/officeart/2005/8/layout/hierarchy6"/>
    <dgm:cxn modelId="{EE633382-41F5-4156-8400-8BD1E0D2FD1A}" type="presParOf" srcId="{8592B64F-1F3D-454F-88E1-1502F602EF0A}" destId="{F8B89674-1720-403F-A046-0DB8B9DC169C}" srcOrd="0" destOrd="0" presId="urn:microsoft.com/office/officeart/2005/8/layout/hierarchy6"/>
    <dgm:cxn modelId="{BD18102C-C342-4374-9FF2-65D6C650787B}" type="presParOf" srcId="{8592B64F-1F3D-454F-88E1-1502F602EF0A}" destId="{5B5B0CB2-1E03-4A9A-8654-559D534675DB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hierarchy6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96112-6318-4439-960C-4D0C315E9B8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D9E00-1C69-4F39-9096-5641365FD15F}" type="parTrans" cxnId="{37C42233-756C-4D99-8CE5-40E326954195}">
      <dgm:prSet/>
      <dgm:spPr/>
      <dgm:t>
        <a:bodyPr/>
        <a:lstStyle/>
        <a:p>
          <a:endParaRPr lang="en-US"/>
        </a:p>
      </dgm:t>
    </dgm:pt>
    <dgm:pt modelId="{BAECC5E9-0C05-42A7-8811-3B8B1F4DEDF4}" type="sibTrans" cxnId="{37C42233-756C-4D99-8CE5-40E326954195}">
      <dgm:prSet/>
      <dgm:spPr/>
      <dgm:t>
        <a:bodyPr/>
        <a:lstStyle/>
        <a:p>
          <a:endParaRPr lang="en-US"/>
        </a:p>
      </dgm:t>
    </dgm:pt>
    <dgm:pt modelId="{A6B620C5-3462-4AB6-80E0-E2752D8167A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5C76B-4432-49E7-9F39-2654B35ADEBB}" type="parTrans" cxnId="{7DB8A27E-8274-4084-B398-90BF0885B7AC}">
      <dgm:prSet/>
      <dgm:spPr/>
      <dgm:t>
        <a:bodyPr/>
        <a:lstStyle/>
        <a:p>
          <a:endParaRPr lang="en-US"/>
        </a:p>
      </dgm:t>
    </dgm:pt>
    <dgm:pt modelId="{B67F8093-72E3-41FB-89A8-4443DA7D96F0}" type="sibTrans" cxnId="{7DB8A27E-8274-4084-B398-90BF0885B7AC}">
      <dgm:prSet/>
      <dgm:spPr/>
      <dgm:t>
        <a:bodyPr/>
        <a:lstStyle/>
        <a:p>
          <a:endParaRPr lang="en-US"/>
        </a:p>
      </dgm:t>
    </dgm:pt>
    <dgm:pt modelId="{F0B7A8EF-0E0A-40BF-AFD0-26ECF68954E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5CDDA-D904-4375-8612-A71DB25E39B0}" type="parTrans" cxnId="{4277E0BA-CAA1-44DB-9B54-0CF49F11CCCE}">
      <dgm:prSet/>
      <dgm:spPr/>
      <dgm:t>
        <a:bodyPr/>
        <a:lstStyle/>
        <a:p>
          <a:endParaRPr lang="en-US"/>
        </a:p>
      </dgm:t>
    </dgm:pt>
    <dgm:pt modelId="{D7B61ACE-C66A-46C6-AE6E-9E4450479464}" type="sibTrans" cxnId="{4277E0BA-CAA1-44DB-9B54-0CF49F11CCCE}">
      <dgm:prSet/>
      <dgm:spPr/>
      <dgm:t>
        <a:bodyPr/>
        <a:lstStyle/>
        <a:p>
          <a:endParaRPr lang="en-US"/>
        </a:p>
      </dgm:t>
    </dgm:pt>
    <dgm:pt modelId="{DC1AEEFF-B0C1-43BA-82FA-95E55EB7A310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9341-D6B7-4950-B494-17F6F4025ED7}" type="parTrans" cxnId="{9D10CD52-4A96-45EE-8322-80BEE57CB9C9}">
      <dgm:prSet/>
      <dgm:spPr/>
      <dgm:t>
        <a:bodyPr/>
        <a:lstStyle/>
        <a:p>
          <a:endParaRPr lang="en-US"/>
        </a:p>
      </dgm:t>
    </dgm:pt>
    <dgm:pt modelId="{FC8B8E29-0B20-4D38-939F-A6FD1C3CB836}" type="sibTrans" cxnId="{9D10CD52-4A96-45EE-8322-80BEE57CB9C9}">
      <dgm:prSet/>
      <dgm:spPr/>
      <dgm:t>
        <a:bodyPr/>
        <a:lstStyle/>
        <a:p>
          <a:endParaRPr lang="en-US"/>
        </a:p>
      </dgm:t>
    </dgm:pt>
    <dgm:pt modelId="{00F87471-A884-49FC-8B56-4B49B257DDD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E21DE-4FBC-488B-A155-1568E48B231A}" type="parTrans" cxnId="{F5D91DB8-8D43-478F-85A2-BA9390C920DB}">
      <dgm:prSet/>
      <dgm:spPr/>
      <dgm:t>
        <a:bodyPr/>
        <a:lstStyle/>
        <a:p>
          <a:endParaRPr lang="en-US"/>
        </a:p>
      </dgm:t>
    </dgm:pt>
    <dgm:pt modelId="{53090AA8-3103-44CF-AF1E-51EEC09FCCD7}" type="sibTrans" cxnId="{F5D91DB8-8D43-478F-85A2-BA9390C920DB}">
      <dgm:prSet/>
      <dgm:spPr/>
      <dgm:t>
        <a:bodyPr/>
        <a:lstStyle/>
        <a:p>
          <a:endParaRPr lang="en-US"/>
        </a:p>
      </dgm:t>
    </dgm:pt>
    <dgm:pt modelId="{9ED04DA7-C3BB-4C87-8D42-BEE2AFBFD5C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EC117-ABDC-44BE-8FA6-4E700D2F22D1}" type="parTrans" cxnId="{973A2C21-8D51-457D-894F-AB124666FB40}">
      <dgm:prSet/>
      <dgm:spPr/>
      <dgm:t>
        <a:bodyPr/>
        <a:lstStyle/>
        <a:p>
          <a:endParaRPr lang="en-US"/>
        </a:p>
      </dgm:t>
    </dgm:pt>
    <dgm:pt modelId="{18F4A2B9-0BBC-4E74-94C6-ACA361A24859}" type="sibTrans" cxnId="{973A2C21-8D51-457D-894F-AB124666FB40}">
      <dgm:prSet/>
      <dgm:spPr/>
      <dgm:t>
        <a:bodyPr/>
        <a:lstStyle/>
        <a:p>
          <a:endParaRPr lang="en-US"/>
        </a:p>
      </dgm:t>
    </dgm:pt>
    <dgm:pt modelId="{0651D273-5A29-4917-8D21-17E11E66976E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8DE82-5390-41F7-BBC2-7604232DAA86}" type="parTrans" cxnId="{004126A6-1739-493E-BD11-110481C89FCB}">
      <dgm:prSet/>
      <dgm:spPr/>
      <dgm:t>
        <a:bodyPr/>
        <a:lstStyle/>
        <a:p>
          <a:endParaRPr lang="en-US"/>
        </a:p>
      </dgm:t>
    </dgm:pt>
    <dgm:pt modelId="{EFB7BA8E-5EAB-4133-81E0-DBD25C49CF06}" type="sibTrans" cxnId="{004126A6-1739-493E-BD11-110481C89FCB}">
      <dgm:prSet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4DFFBD63-8348-4006-B581-29A65AA13BF8}" type="pres">
      <dgm:prSet presAssocID="{2A9D1209-AC0B-429C-8B13-D2E0DF632B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D6DD66-3F6B-4911-80C4-8D380E94060A}" type="pres">
      <dgm:prSet presAssocID="{2A9D1209-AC0B-429C-8B13-D2E0DF632B2F}" presName="hierFlow" presStyleCnt="0"/>
      <dgm:spPr/>
    </dgm:pt>
    <dgm:pt modelId="{BAA373FE-A067-4E90-B546-4C73CE8EAA79}" type="pres">
      <dgm:prSet presAssocID="{2A9D1209-AC0B-429C-8B13-D2E0DF632B2F}" presName="firstBuf" presStyleCnt="0"/>
      <dgm:spPr/>
    </dgm:pt>
    <dgm:pt modelId="{9D844C8A-2FAE-4452-9571-BBADC3E9A388}" type="pres">
      <dgm:prSet presAssocID="{2A9D1209-AC0B-429C-8B13-D2E0DF632B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8FE94-DA32-4859-A259-FC3282E041FF}" type="pres">
      <dgm:prSet presAssocID="{EA74A8F9-7051-4EEF-AD71-C9A6335030F9}" presName="Name14" presStyleCnt="0"/>
      <dgm:spPr/>
    </dgm:pt>
    <dgm:pt modelId="{8957DFA7-7101-4E8A-8A84-4CE76B291858}" type="pres">
      <dgm:prSet presAssocID="{EA74A8F9-7051-4EEF-AD71-C9A6335030F9}" presName="level1Shape" presStyleLbl="node0" presStyleIdx="0" presStyleCnt="1" custScaleX="304372">
        <dgm:presLayoutVars>
          <dgm:chPref val="3"/>
        </dgm:presLayoutVars>
      </dgm:prSet>
      <dgm:spPr/>
    </dgm:pt>
    <dgm:pt modelId="{1A2E82F4-D945-467D-9371-81A2F1A7EE85}" type="pres">
      <dgm:prSet presAssocID="{EA74A8F9-7051-4EEF-AD71-C9A6335030F9}" presName="hierChild2" presStyleCnt="0"/>
      <dgm:spPr/>
    </dgm:pt>
    <dgm:pt modelId="{5350F6EB-AC78-44FA-BCD8-9A46B87186D9}" type="pres">
      <dgm:prSet presAssocID="{35ECF0B7-E419-43A1-9342-B0B5121FB917}" presName="Name19" presStyleLbl="parChTrans1D2" presStyleIdx="0" presStyleCnt="2"/>
      <dgm:spPr/>
    </dgm:pt>
    <dgm:pt modelId="{C35ABC1A-B67B-4F97-BA6A-ED911C1845C8}" type="pres">
      <dgm:prSet presAssocID="{51969E3E-0DF8-46C1-9617-899E281C5D38}" presName="Name21" presStyleCnt="0"/>
      <dgm:spPr/>
    </dgm:pt>
    <dgm:pt modelId="{2EDA2CD8-C3F8-497D-B431-258801FC39DD}" type="pres">
      <dgm:prSet presAssocID="{51969E3E-0DF8-46C1-9617-899E281C5D38}" presName="level2Shape" presStyleLbl="node2" presStyleIdx="0" presStyleCnt="2"/>
      <dgm:spPr/>
    </dgm:pt>
    <dgm:pt modelId="{9B0E5142-0F55-45C8-AF2F-D2307183C315}" type="pres">
      <dgm:prSet presAssocID="{51969E3E-0DF8-46C1-9617-899E281C5D38}" presName="hierChild3" presStyleCnt="0"/>
      <dgm:spPr/>
    </dgm:pt>
    <dgm:pt modelId="{779FA1F9-1C44-40F6-9090-773910D7D394}" type="pres">
      <dgm:prSet presAssocID="{84F1772F-D49B-405D-8BC3-E6364B976473}" presName="Name19" presStyleLbl="parChTrans1D3" presStyleIdx="0" presStyleCnt="4"/>
      <dgm:spPr/>
    </dgm:pt>
    <dgm:pt modelId="{42BFE6DA-3158-41C2-924B-11484C1835E4}" type="pres">
      <dgm:prSet presAssocID="{6CA8332E-EA9E-47EE-A076-B42162EDC9FB}" presName="Name21" presStyleCnt="0"/>
      <dgm:spPr/>
    </dgm:pt>
    <dgm:pt modelId="{58D5C64D-0D50-4059-BF41-7B09C16A98D5}" type="pres">
      <dgm:prSet presAssocID="{6CA8332E-EA9E-47EE-A076-B42162EDC9FB}" presName="level2Shape" presStyleLbl="node3" presStyleIdx="0" presStyleCnt="4"/>
      <dgm:spPr/>
    </dgm:pt>
    <dgm:pt modelId="{A78FED3F-614D-4FA3-8F71-173A70D2E79C}" type="pres">
      <dgm:prSet presAssocID="{6CA8332E-EA9E-47EE-A076-B42162EDC9FB}" presName="hierChild3" presStyleCnt="0"/>
      <dgm:spPr/>
    </dgm:pt>
    <dgm:pt modelId="{B035A6EF-EFB3-46E4-B4C0-CF6C830B2D73}" type="pres">
      <dgm:prSet presAssocID="{A47EC117-ABDC-44BE-8FA6-4E700D2F22D1}" presName="Name19" presStyleLbl="parChTrans1D3" presStyleIdx="1" presStyleCnt="4"/>
      <dgm:spPr/>
    </dgm:pt>
    <dgm:pt modelId="{257BE173-63BA-4DC8-8551-A6EB5C2FB104}" type="pres">
      <dgm:prSet presAssocID="{9ED04DA7-C3BB-4C87-8D42-BEE2AFBFD5C1}" presName="Name21" presStyleCnt="0"/>
      <dgm:spPr/>
    </dgm:pt>
    <dgm:pt modelId="{241D3963-10C5-4AEF-9C4C-F9B2D3D73312}" type="pres">
      <dgm:prSet presAssocID="{9ED04DA7-C3BB-4C87-8D42-BEE2AFBFD5C1}" presName="level2Shape" presStyleLbl="node3" presStyleIdx="1" presStyleCnt="4"/>
      <dgm:spPr/>
    </dgm:pt>
    <dgm:pt modelId="{AA32A53D-2F1C-4FE4-B655-CA5203D16FAB}" type="pres">
      <dgm:prSet presAssocID="{9ED04DA7-C3BB-4C87-8D42-BEE2AFBFD5C1}" presName="hierChild3" presStyleCnt="0"/>
      <dgm:spPr/>
    </dgm:pt>
    <dgm:pt modelId="{639502F2-2EFB-43C3-95B1-84E7C58186C2}" type="pres">
      <dgm:prSet presAssocID="{BECE21DE-4FBC-488B-A155-1568E48B231A}" presName="Name19" presStyleLbl="parChTrans1D2" presStyleIdx="1" presStyleCnt="2"/>
      <dgm:spPr/>
    </dgm:pt>
    <dgm:pt modelId="{741B85ED-C2B1-4826-84E4-F23A997BDA50}" type="pres">
      <dgm:prSet presAssocID="{00F87471-A884-49FC-8B56-4B49B257DDD5}" presName="Name21" presStyleCnt="0"/>
      <dgm:spPr/>
    </dgm:pt>
    <dgm:pt modelId="{454FD219-B5F6-4700-8871-FD37641BD506}" type="pres">
      <dgm:prSet presAssocID="{00F87471-A884-49FC-8B56-4B49B257DDD5}" presName="level2Shape" presStyleLbl="node2" presStyleIdx="1" presStyleCnt="2"/>
      <dgm:spPr/>
    </dgm:pt>
    <dgm:pt modelId="{F14F5636-20AC-4022-95E0-A66A59CF1776}" type="pres">
      <dgm:prSet presAssocID="{00F87471-A884-49FC-8B56-4B49B257DDD5}" presName="hierChild3" presStyleCnt="0"/>
      <dgm:spPr/>
    </dgm:pt>
    <dgm:pt modelId="{91ECD894-54BB-482B-B4C9-693BE742CE60}" type="pres">
      <dgm:prSet presAssocID="{11A8DE82-5390-41F7-BBC2-7604232DAA86}" presName="Name19" presStyleLbl="parChTrans1D3" presStyleIdx="2" presStyleCnt="4"/>
      <dgm:spPr/>
    </dgm:pt>
    <dgm:pt modelId="{8B26EA3F-B968-4BE1-AB3A-3A53600EC25D}" type="pres">
      <dgm:prSet presAssocID="{0651D273-5A29-4917-8D21-17E11E66976E}" presName="Name21" presStyleCnt="0"/>
      <dgm:spPr/>
    </dgm:pt>
    <dgm:pt modelId="{C27D3B0D-D152-406F-8872-03B0DB6502EC}" type="pres">
      <dgm:prSet presAssocID="{0651D273-5A29-4917-8D21-17E11E66976E}" presName="level2Shape" presStyleLbl="node3" presStyleIdx="2" presStyleCnt="4"/>
      <dgm:spPr/>
    </dgm:pt>
    <dgm:pt modelId="{C17834C0-0076-4F7A-91FB-C37ADB2371BF}" type="pres">
      <dgm:prSet presAssocID="{0651D273-5A29-4917-8D21-17E11E66976E}" presName="hierChild3" presStyleCnt="0"/>
      <dgm:spPr/>
    </dgm:pt>
    <dgm:pt modelId="{F45F67E8-3CF3-46B7-96B2-9794097D3457}" type="pres">
      <dgm:prSet presAssocID="{1EBD9341-D6B7-4950-B494-17F6F4025ED7}" presName="Name19" presStyleLbl="parChTrans1D3" presStyleIdx="3" presStyleCnt="4"/>
      <dgm:spPr/>
    </dgm:pt>
    <dgm:pt modelId="{8C71A029-EEFB-4621-B805-2C6BBE23C83F}" type="pres">
      <dgm:prSet presAssocID="{DC1AEEFF-B0C1-43BA-82FA-95E55EB7A310}" presName="Name21" presStyleCnt="0"/>
      <dgm:spPr/>
    </dgm:pt>
    <dgm:pt modelId="{A63CE033-E678-47C0-9B96-AA9E2FF7A6E8}" type="pres">
      <dgm:prSet presAssocID="{DC1AEEFF-B0C1-43BA-82FA-95E55EB7A310}" presName="level2Shape" presStyleLbl="node3" presStyleIdx="3" presStyleCnt="4"/>
      <dgm:spPr/>
    </dgm:pt>
    <dgm:pt modelId="{46740118-7ADE-40EC-987F-81F260C1BB4F}" type="pres">
      <dgm:prSet presAssocID="{DC1AEEFF-B0C1-43BA-82FA-95E55EB7A310}" presName="hierChild3" presStyleCnt="0"/>
      <dgm:spPr/>
    </dgm:pt>
    <dgm:pt modelId="{F015C903-4B8F-456B-8ED5-C0260D4515DC}" type="pres">
      <dgm:prSet presAssocID="{2A9D1209-AC0B-429C-8B13-D2E0DF632B2F}" presName="bgShapesFlow" presStyleCnt="0"/>
      <dgm:spPr/>
    </dgm:pt>
    <dgm:pt modelId="{7D457DE9-408D-48EA-B7A3-B99DD1DAC3E9}" type="pres">
      <dgm:prSet presAssocID="{F0B7A8EF-0E0A-40BF-AFD0-26ECF68954E1}" presName="rectComp" presStyleCnt="0"/>
      <dgm:spPr/>
    </dgm:pt>
    <dgm:pt modelId="{901BBD9A-6454-495B-BDAD-B6351630A7F0}" type="pres">
      <dgm:prSet presAssocID="{F0B7A8EF-0E0A-40BF-AFD0-26ECF68954E1}" presName="bgRect" presStyleLbl="bgShp" presStyleIdx="0" presStyleCnt="3"/>
      <dgm:spPr/>
    </dgm:pt>
    <dgm:pt modelId="{195FC99E-D15E-4549-B19B-91E16ABD1F37}" type="pres">
      <dgm:prSet presAssocID="{F0B7A8EF-0E0A-40BF-AFD0-26ECF68954E1}" presName="bgRectTx" presStyleLbl="bgShp" presStyleIdx="0" presStyleCnt="3">
        <dgm:presLayoutVars>
          <dgm:bulletEnabled val="1"/>
        </dgm:presLayoutVars>
      </dgm:prSet>
      <dgm:spPr/>
    </dgm:pt>
    <dgm:pt modelId="{EADC3415-05AA-478F-AED3-CE50926677FF}" type="pres">
      <dgm:prSet presAssocID="{F0B7A8EF-0E0A-40BF-AFD0-26ECF68954E1}" presName="spComp" presStyleCnt="0"/>
      <dgm:spPr/>
    </dgm:pt>
    <dgm:pt modelId="{BEA4CC92-D9D7-4E41-8221-8C8C9341EFC8}" type="pres">
      <dgm:prSet presAssocID="{F0B7A8EF-0E0A-40BF-AFD0-26ECF68954E1}" presName="vSp" presStyleCnt="0"/>
      <dgm:spPr/>
    </dgm:pt>
    <dgm:pt modelId="{39C1C8D3-D19C-46B2-9AAA-F5FA3A11FCDD}" type="pres">
      <dgm:prSet presAssocID="{A6B620C5-3462-4AB6-80E0-E2752D8167A1}" presName="rectComp" presStyleCnt="0"/>
      <dgm:spPr/>
    </dgm:pt>
    <dgm:pt modelId="{711F50F4-2692-418A-9776-9BF3CF55771A}" type="pres">
      <dgm:prSet presAssocID="{A6B620C5-3462-4AB6-80E0-E2752D8167A1}" presName="bgRect" presStyleLbl="bgShp" presStyleIdx="1" presStyleCnt="3"/>
      <dgm:spPr/>
    </dgm:pt>
    <dgm:pt modelId="{3BFC3257-BF10-49EF-A121-D1F0E89B1A31}" type="pres">
      <dgm:prSet presAssocID="{A6B620C5-3462-4AB6-80E0-E2752D8167A1}" presName="bgRectTx" presStyleLbl="bgShp" presStyleIdx="1" presStyleCnt="3">
        <dgm:presLayoutVars>
          <dgm:bulletEnabled val="1"/>
        </dgm:presLayoutVars>
      </dgm:prSet>
      <dgm:spPr/>
    </dgm:pt>
    <dgm:pt modelId="{B1C06B68-40F0-498C-A747-217286FF7091}" type="pres">
      <dgm:prSet presAssocID="{A6B620C5-3462-4AB6-80E0-E2752D8167A1}" presName="spComp" presStyleCnt="0"/>
      <dgm:spPr/>
    </dgm:pt>
    <dgm:pt modelId="{58DD0EE8-AE92-472A-89AA-09903D42E7CE}" type="pres">
      <dgm:prSet presAssocID="{A6B620C5-3462-4AB6-80E0-E2752D8167A1}" presName="vSp" presStyleCnt="0"/>
      <dgm:spPr/>
    </dgm:pt>
    <dgm:pt modelId="{AAA19383-A53F-4191-9CF0-99043905F142}" type="pres">
      <dgm:prSet presAssocID="{EDC96112-6318-4439-960C-4D0C315E9B8E}" presName="rectComp" presStyleCnt="0"/>
      <dgm:spPr/>
    </dgm:pt>
    <dgm:pt modelId="{75E579A8-C9C9-436F-994E-469CE6F3DE27}" type="pres">
      <dgm:prSet presAssocID="{EDC96112-6318-4439-960C-4D0C315E9B8E}" presName="bgRect" presStyleLbl="bgShp" presStyleIdx="2" presStyleCnt="3"/>
      <dgm:spPr/>
    </dgm:pt>
    <dgm:pt modelId="{72862CB3-4C3A-4FA4-A042-7795F00989DB}" type="pres">
      <dgm:prSet presAssocID="{EDC96112-6318-4439-960C-4D0C315E9B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83B200-E7B0-4C73-8775-45D40B714FA1}" srcId="{51969E3E-0DF8-46C1-9617-899E281C5D38}" destId="{6CA8332E-EA9E-47EE-A076-B42162EDC9FB}" srcOrd="0" destOrd="0" parTransId="{84F1772F-D49B-405D-8BC3-E6364B976473}" sibTransId="{C436D07D-B21E-4564-94F4-31B2E4751025}"/>
    <dgm:cxn modelId="{8371A701-D75A-481E-B083-8BC72DD796C0}" type="presOf" srcId="{9ED04DA7-C3BB-4C87-8D42-BEE2AFBFD5C1}" destId="{241D3963-10C5-4AEF-9C4C-F9B2D3D73312}" srcOrd="0" destOrd="0" presId="urn:microsoft.com/office/officeart/2005/8/layout/hierarchy6"/>
    <dgm:cxn modelId="{973A2C21-8D51-457D-894F-AB124666FB40}" srcId="{51969E3E-0DF8-46C1-9617-899E281C5D38}" destId="{9ED04DA7-C3BB-4C87-8D42-BEE2AFBFD5C1}" srcOrd="1" destOrd="0" parTransId="{A47EC117-ABDC-44BE-8FA6-4E700D2F22D1}" sibTransId="{18F4A2B9-0BBC-4E74-94C6-ACA361A24859}"/>
    <dgm:cxn modelId="{05715A28-7ABC-4C04-A576-A1F11CF4615B}" type="presOf" srcId="{F0B7A8EF-0E0A-40BF-AFD0-26ECF68954E1}" destId="{901BBD9A-6454-495B-BDAD-B6351630A7F0}" srcOrd="0" destOrd="0" presId="urn:microsoft.com/office/officeart/2005/8/layout/hierarchy6"/>
    <dgm:cxn modelId="{37C42233-756C-4D99-8CE5-40E326954195}" srcId="{2A9D1209-AC0B-429C-8B13-D2E0DF632B2F}" destId="{EDC96112-6318-4439-960C-4D0C315E9B8E}" srcOrd="3" destOrd="0" parTransId="{834D9E00-1C69-4F39-9096-5641365FD15F}" sibTransId="{BAECC5E9-0C05-42A7-8811-3B8B1F4DEDF4}"/>
    <dgm:cxn modelId="{2CD8CE5F-8BF1-4DE3-9E4E-53A8E0029152}" type="presOf" srcId="{A47EC117-ABDC-44BE-8FA6-4E700D2F22D1}" destId="{B035A6EF-EFB3-46E4-B4C0-CF6C830B2D73}" srcOrd="0" destOrd="0" presId="urn:microsoft.com/office/officeart/2005/8/layout/hierarchy6"/>
    <dgm:cxn modelId="{59B6AC43-F8D1-43DF-8EB4-0AD52982BE1B}" type="presOf" srcId="{35ECF0B7-E419-43A1-9342-B0B5121FB917}" destId="{5350F6EB-AC78-44FA-BCD8-9A46B87186D9}" srcOrd="0" destOrd="0" presId="urn:microsoft.com/office/officeart/2005/8/layout/hierarchy6"/>
    <dgm:cxn modelId="{D1A9E544-3828-4D40-BFE2-DB93C85FEF61}" type="presOf" srcId="{EA74A8F9-7051-4EEF-AD71-C9A6335030F9}" destId="{8957DFA7-7101-4E8A-8A84-4CE76B291858}" srcOrd="0" destOrd="0" presId="urn:microsoft.com/office/officeart/2005/8/layout/hierarchy6"/>
    <dgm:cxn modelId="{AB45A268-4004-455C-B2BD-70703E64CA0C}" type="presOf" srcId="{1EBD9341-D6B7-4950-B494-17F6F4025ED7}" destId="{F45F67E8-3CF3-46B7-96B2-9794097D3457}" srcOrd="0" destOrd="0" presId="urn:microsoft.com/office/officeart/2005/8/layout/hierarchy6"/>
    <dgm:cxn modelId="{9D10CD52-4A96-45EE-8322-80BEE57CB9C9}" srcId="{00F87471-A884-49FC-8B56-4B49B257DDD5}" destId="{DC1AEEFF-B0C1-43BA-82FA-95E55EB7A310}" srcOrd="1" destOrd="0" parTransId="{1EBD9341-D6B7-4950-B494-17F6F4025ED7}" sibTransId="{FC8B8E29-0B20-4D38-939F-A6FD1C3CB836}"/>
    <dgm:cxn modelId="{BA558955-0734-452C-8432-8570CBD7081A}" type="presOf" srcId="{DC1AEEFF-B0C1-43BA-82FA-95E55EB7A310}" destId="{A63CE033-E678-47C0-9B96-AA9E2FF7A6E8}" srcOrd="0" destOrd="0" presId="urn:microsoft.com/office/officeart/2005/8/layout/hierarchy6"/>
    <dgm:cxn modelId="{2CABC159-9FA2-4309-A443-AF9C9FE08542}" type="presOf" srcId="{51969E3E-0DF8-46C1-9617-899E281C5D38}" destId="{2EDA2CD8-C3F8-497D-B431-258801FC39DD}" srcOrd="0" destOrd="0" presId="urn:microsoft.com/office/officeart/2005/8/layout/hierarchy6"/>
    <dgm:cxn modelId="{7DB8A27E-8274-4084-B398-90BF0885B7AC}" srcId="{2A9D1209-AC0B-429C-8B13-D2E0DF632B2F}" destId="{A6B620C5-3462-4AB6-80E0-E2752D8167A1}" srcOrd="2" destOrd="0" parTransId="{1655C76B-4432-49E7-9F39-2654B35ADEBB}" sibTransId="{B67F8093-72E3-41FB-89A8-4443DA7D96F0}"/>
    <dgm:cxn modelId="{03799280-2302-4972-BA2F-2E967A30B200}" type="presOf" srcId="{BECE21DE-4FBC-488B-A155-1568E48B231A}" destId="{639502F2-2EFB-43C3-95B1-84E7C58186C2}" srcOrd="0" destOrd="0" presId="urn:microsoft.com/office/officeart/2005/8/layout/hierarchy6"/>
    <dgm:cxn modelId="{76334589-46B5-40C6-947B-651F2E6B5195}" type="presOf" srcId="{00F87471-A884-49FC-8B56-4B49B257DDD5}" destId="{454FD219-B5F6-4700-8871-FD37641BD506}" srcOrd="0" destOrd="0" presId="urn:microsoft.com/office/officeart/2005/8/layout/hierarchy6"/>
    <dgm:cxn modelId="{33FAD696-2EF4-4549-91D3-AB74F09E1E59}" type="presOf" srcId="{A6B620C5-3462-4AB6-80E0-E2752D8167A1}" destId="{3BFC3257-BF10-49EF-A121-D1F0E89B1A31}" srcOrd="1" destOrd="0" presId="urn:microsoft.com/office/officeart/2005/8/layout/hierarchy6"/>
    <dgm:cxn modelId="{B173839B-1AE0-49BF-A190-DCCF5992BFA7}" type="presOf" srcId="{6CA8332E-EA9E-47EE-A076-B42162EDC9FB}" destId="{58D5C64D-0D50-4059-BF41-7B09C16A98D5}" srcOrd="0" destOrd="0" presId="urn:microsoft.com/office/officeart/2005/8/layout/hierarchy6"/>
    <dgm:cxn modelId="{004126A6-1739-493E-BD11-110481C89FCB}" srcId="{00F87471-A884-49FC-8B56-4B49B257DDD5}" destId="{0651D273-5A29-4917-8D21-17E11E66976E}" srcOrd="0" destOrd="0" parTransId="{11A8DE82-5390-41F7-BBC2-7604232DAA86}" sibTransId="{EFB7BA8E-5EAB-4133-81E0-DBD25C49CF06}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EF22EAAD-B045-490C-9918-180A6C6BFDD0}" type="presOf" srcId="{2A9D1209-AC0B-429C-8B13-D2E0DF632B2F}" destId="{4DFFBD63-8348-4006-B581-29A65AA13BF8}" srcOrd="0" destOrd="0" presId="urn:microsoft.com/office/officeart/2005/8/layout/hierarchy6"/>
    <dgm:cxn modelId="{871C87B2-433E-4E6F-817E-BA9DA6077104}" type="presOf" srcId="{0651D273-5A29-4917-8D21-17E11E66976E}" destId="{C27D3B0D-D152-406F-8872-03B0DB6502EC}" srcOrd="0" destOrd="0" presId="urn:microsoft.com/office/officeart/2005/8/layout/hierarchy6"/>
    <dgm:cxn modelId="{F5D91DB8-8D43-478F-85A2-BA9390C920DB}" srcId="{EA74A8F9-7051-4EEF-AD71-C9A6335030F9}" destId="{00F87471-A884-49FC-8B56-4B49B257DDD5}" srcOrd="1" destOrd="0" parTransId="{BECE21DE-4FBC-488B-A155-1568E48B231A}" sibTransId="{53090AA8-3103-44CF-AF1E-51EEC09FCCD7}"/>
    <dgm:cxn modelId="{149728B8-A48D-41BF-8E08-1074C96BF417}" type="presOf" srcId="{F0B7A8EF-0E0A-40BF-AFD0-26ECF68954E1}" destId="{195FC99E-D15E-4549-B19B-91E16ABD1F37}" srcOrd="1" destOrd="0" presId="urn:microsoft.com/office/officeart/2005/8/layout/hierarchy6"/>
    <dgm:cxn modelId="{4277E0BA-CAA1-44DB-9B54-0CF49F11CCCE}" srcId="{2A9D1209-AC0B-429C-8B13-D2E0DF632B2F}" destId="{F0B7A8EF-0E0A-40BF-AFD0-26ECF68954E1}" srcOrd="1" destOrd="0" parTransId="{2585CDDA-D904-4375-8612-A71DB25E39B0}" sibTransId="{D7B61ACE-C66A-46C6-AE6E-9E4450479464}"/>
    <dgm:cxn modelId="{199460BF-6F54-4257-BDF4-5FCE6FBF91A1}" type="presOf" srcId="{A6B620C5-3462-4AB6-80E0-E2752D8167A1}" destId="{711F50F4-2692-418A-9776-9BF3CF55771A}" srcOrd="0" destOrd="0" presId="urn:microsoft.com/office/officeart/2005/8/layout/hierarchy6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C6B3DADB-2D4D-486E-BEA1-8F28809B01D5}" type="presOf" srcId="{EDC96112-6318-4439-960C-4D0C315E9B8E}" destId="{75E579A8-C9C9-436F-994E-469CE6F3DE27}" srcOrd="0" destOrd="0" presId="urn:microsoft.com/office/officeart/2005/8/layout/hierarchy6"/>
    <dgm:cxn modelId="{9A46C4E2-D98F-41BF-8120-ADAEBEEB15B5}" type="presOf" srcId="{EDC96112-6318-4439-960C-4D0C315E9B8E}" destId="{72862CB3-4C3A-4FA4-A042-7795F00989DB}" srcOrd="1" destOrd="0" presId="urn:microsoft.com/office/officeart/2005/8/layout/hierarchy6"/>
    <dgm:cxn modelId="{B63A98E3-ED98-4A6B-B47C-C3C8F43FEF39}" type="presOf" srcId="{11A8DE82-5390-41F7-BBC2-7604232DAA86}" destId="{91ECD894-54BB-482B-B4C9-693BE742CE60}" srcOrd="0" destOrd="0" presId="urn:microsoft.com/office/officeart/2005/8/layout/hierarchy6"/>
    <dgm:cxn modelId="{921528EE-B9D7-4E34-A563-B2A1B7D4610B}" type="presOf" srcId="{84F1772F-D49B-405D-8BC3-E6364B976473}" destId="{779FA1F9-1C44-40F6-9090-773910D7D394}" srcOrd="0" destOrd="0" presId="urn:microsoft.com/office/officeart/2005/8/layout/hierarchy6"/>
    <dgm:cxn modelId="{5F614D21-37CB-4E87-8648-9F29CE259035}" type="presParOf" srcId="{4DFFBD63-8348-4006-B581-29A65AA13BF8}" destId="{6AD6DD66-3F6B-4911-80C4-8D380E94060A}" srcOrd="0" destOrd="0" presId="urn:microsoft.com/office/officeart/2005/8/layout/hierarchy6"/>
    <dgm:cxn modelId="{0DBFA8B9-7A49-4088-89F4-3030EC2E390E}" type="presParOf" srcId="{6AD6DD66-3F6B-4911-80C4-8D380E94060A}" destId="{BAA373FE-A067-4E90-B546-4C73CE8EAA79}" srcOrd="0" destOrd="0" presId="urn:microsoft.com/office/officeart/2005/8/layout/hierarchy6"/>
    <dgm:cxn modelId="{BC97262D-2097-4F7A-ADD4-01877BAA43BE}" type="presParOf" srcId="{6AD6DD66-3F6B-4911-80C4-8D380E94060A}" destId="{9D844C8A-2FAE-4452-9571-BBADC3E9A388}" srcOrd="1" destOrd="0" presId="urn:microsoft.com/office/officeart/2005/8/layout/hierarchy6"/>
    <dgm:cxn modelId="{AA1FB692-8763-47A6-83AB-9B123DD7903D}" type="presParOf" srcId="{9D844C8A-2FAE-4452-9571-BBADC3E9A388}" destId="{D278FE94-DA32-4859-A259-FC3282E041FF}" srcOrd="0" destOrd="0" presId="urn:microsoft.com/office/officeart/2005/8/layout/hierarchy6"/>
    <dgm:cxn modelId="{CCC644A3-D384-46E0-B266-F60D988F4677}" type="presParOf" srcId="{D278FE94-DA32-4859-A259-FC3282E041FF}" destId="{8957DFA7-7101-4E8A-8A84-4CE76B291858}" srcOrd="0" destOrd="0" presId="urn:microsoft.com/office/officeart/2005/8/layout/hierarchy6"/>
    <dgm:cxn modelId="{AB7A4FF7-E9A0-4DF7-8C12-292200A20094}" type="presParOf" srcId="{D278FE94-DA32-4859-A259-FC3282E041FF}" destId="{1A2E82F4-D945-467D-9371-81A2F1A7EE85}" srcOrd="1" destOrd="0" presId="urn:microsoft.com/office/officeart/2005/8/layout/hierarchy6"/>
    <dgm:cxn modelId="{E0BC6495-E373-480D-B54E-0D823B162C66}" type="presParOf" srcId="{1A2E82F4-D945-467D-9371-81A2F1A7EE85}" destId="{5350F6EB-AC78-44FA-BCD8-9A46B87186D9}" srcOrd="0" destOrd="0" presId="urn:microsoft.com/office/officeart/2005/8/layout/hierarchy6"/>
    <dgm:cxn modelId="{03201EDA-2A8A-471F-9BFC-495B715AA17E}" type="presParOf" srcId="{1A2E82F4-D945-467D-9371-81A2F1A7EE85}" destId="{C35ABC1A-B67B-4F97-BA6A-ED911C1845C8}" srcOrd="1" destOrd="0" presId="urn:microsoft.com/office/officeart/2005/8/layout/hierarchy6"/>
    <dgm:cxn modelId="{67ED82DB-31A9-42A7-B5C4-F751CED4E0A9}" type="presParOf" srcId="{C35ABC1A-B67B-4F97-BA6A-ED911C1845C8}" destId="{2EDA2CD8-C3F8-497D-B431-258801FC39DD}" srcOrd="0" destOrd="0" presId="urn:microsoft.com/office/officeart/2005/8/layout/hierarchy6"/>
    <dgm:cxn modelId="{15537050-AF92-4A67-9AEA-12D14CD66A5C}" type="presParOf" srcId="{C35ABC1A-B67B-4F97-BA6A-ED911C1845C8}" destId="{9B0E5142-0F55-45C8-AF2F-D2307183C315}" srcOrd="1" destOrd="0" presId="urn:microsoft.com/office/officeart/2005/8/layout/hierarchy6"/>
    <dgm:cxn modelId="{FF77B7BA-924E-4CD9-8B70-BC76B6DA0958}" type="presParOf" srcId="{9B0E5142-0F55-45C8-AF2F-D2307183C315}" destId="{779FA1F9-1C44-40F6-9090-773910D7D394}" srcOrd="0" destOrd="0" presId="urn:microsoft.com/office/officeart/2005/8/layout/hierarchy6"/>
    <dgm:cxn modelId="{55C5B3E5-21AA-4395-97FB-877B1348EFC1}" type="presParOf" srcId="{9B0E5142-0F55-45C8-AF2F-D2307183C315}" destId="{42BFE6DA-3158-41C2-924B-11484C1835E4}" srcOrd="1" destOrd="0" presId="urn:microsoft.com/office/officeart/2005/8/layout/hierarchy6"/>
    <dgm:cxn modelId="{2DF9B480-CBC3-4C10-BE4A-C3CD3C729778}" type="presParOf" srcId="{42BFE6DA-3158-41C2-924B-11484C1835E4}" destId="{58D5C64D-0D50-4059-BF41-7B09C16A98D5}" srcOrd="0" destOrd="0" presId="urn:microsoft.com/office/officeart/2005/8/layout/hierarchy6"/>
    <dgm:cxn modelId="{BBF4EC42-5D61-4EB7-BFED-1D8127598768}" type="presParOf" srcId="{42BFE6DA-3158-41C2-924B-11484C1835E4}" destId="{A78FED3F-614D-4FA3-8F71-173A70D2E79C}" srcOrd="1" destOrd="0" presId="urn:microsoft.com/office/officeart/2005/8/layout/hierarchy6"/>
    <dgm:cxn modelId="{7D71F2A1-31D1-4C60-B080-0734EE921410}" type="presParOf" srcId="{9B0E5142-0F55-45C8-AF2F-D2307183C315}" destId="{B035A6EF-EFB3-46E4-B4C0-CF6C830B2D73}" srcOrd="2" destOrd="0" presId="urn:microsoft.com/office/officeart/2005/8/layout/hierarchy6"/>
    <dgm:cxn modelId="{07AC5E24-95FF-497C-851A-D7C353DA80AA}" type="presParOf" srcId="{9B0E5142-0F55-45C8-AF2F-D2307183C315}" destId="{257BE173-63BA-4DC8-8551-A6EB5C2FB104}" srcOrd="3" destOrd="0" presId="urn:microsoft.com/office/officeart/2005/8/layout/hierarchy6"/>
    <dgm:cxn modelId="{6BB8311D-28F6-48FF-B0DD-106063AE2293}" type="presParOf" srcId="{257BE173-63BA-4DC8-8551-A6EB5C2FB104}" destId="{241D3963-10C5-4AEF-9C4C-F9B2D3D73312}" srcOrd="0" destOrd="0" presId="urn:microsoft.com/office/officeart/2005/8/layout/hierarchy6"/>
    <dgm:cxn modelId="{28CFC439-6332-4514-B430-571ECF9520BE}" type="presParOf" srcId="{257BE173-63BA-4DC8-8551-A6EB5C2FB104}" destId="{AA32A53D-2F1C-4FE4-B655-CA5203D16FAB}" srcOrd="1" destOrd="0" presId="urn:microsoft.com/office/officeart/2005/8/layout/hierarchy6"/>
    <dgm:cxn modelId="{BFD024E2-9650-4588-9B4D-0344FB55F2BE}" type="presParOf" srcId="{1A2E82F4-D945-467D-9371-81A2F1A7EE85}" destId="{639502F2-2EFB-43C3-95B1-84E7C58186C2}" srcOrd="2" destOrd="0" presId="urn:microsoft.com/office/officeart/2005/8/layout/hierarchy6"/>
    <dgm:cxn modelId="{197DDC85-1B76-4E2A-A03C-72E85C8C1CD8}" type="presParOf" srcId="{1A2E82F4-D945-467D-9371-81A2F1A7EE85}" destId="{741B85ED-C2B1-4826-84E4-F23A997BDA50}" srcOrd="3" destOrd="0" presId="urn:microsoft.com/office/officeart/2005/8/layout/hierarchy6"/>
    <dgm:cxn modelId="{A389E94B-810A-4775-A3F5-F8EDA2B2E7D7}" type="presParOf" srcId="{741B85ED-C2B1-4826-84E4-F23A997BDA50}" destId="{454FD219-B5F6-4700-8871-FD37641BD506}" srcOrd="0" destOrd="0" presId="urn:microsoft.com/office/officeart/2005/8/layout/hierarchy6"/>
    <dgm:cxn modelId="{D861E469-8581-4C87-AE45-867211492C5F}" type="presParOf" srcId="{741B85ED-C2B1-4826-84E4-F23A997BDA50}" destId="{F14F5636-20AC-4022-95E0-A66A59CF1776}" srcOrd="1" destOrd="0" presId="urn:microsoft.com/office/officeart/2005/8/layout/hierarchy6"/>
    <dgm:cxn modelId="{CA78D1DA-E5F1-49DB-BBFF-4F8116E3BC0D}" type="presParOf" srcId="{F14F5636-20AC-4022-95E0-A66A59CF1776}" destId="{91ECD894-54BB-482B-B4C9-693BE742CE60}" srcOrd="0" destOrd="0" presId="urn:microsoft.com/office/officeart/2005/8/layout/hierarchy6"/>
    <dgm:cxn modelId="{73436DE6-7E81-4C22-80FB-BBD44F465A3E}" type="presParOf" srcId="{F14F5636-20AC-4022-95E0-A66A59CF1776}" destId="{8B26EA3F-B968-4BE1-AB3A-3A53600EC25D}" srcOrd="1" destOrd="0" presId="urn:microsoft.com/office/officeart/2005/8/layout/hierarchy6"/>
    <dgm:cxn modelId="{B4039EAC-C9D9-4AFD-A185-0E909F8F8385}" type="presParOf" srcId="{8B26EA3F-B968-4BE1-AB3A-3A53600EC25D}" destId="{C27D3B0D-D152-406F-8872-03B0DB6502EC}" srcOrd="0" destOrd="0" presId="urn:microsoft.com/office/officeart/2005/8/layout/hierarchy6"/>
    <dgm:cxn modelId="{40185F20-9A29-4514-88A4-0D83D88A2E1F}" type="presParOf" srcId="{8B26EA3F-B968-4BE1-AB3A-3A53600EC25D}" destId="{C17834C0-0076-4F7A-91FB-C37ADB2371BF}" srcOrd="1" destOrd="0" presId="urn:microsoft.com/office/officeart/2005/8/layout/hierarchy6"/>
    <dgm:cxn modelId="{5DA8CAC2-6629-42B7-AA4A-387DBEAE882A}" type="presParOf" srcId="{F14F5636-20AC-4022-95E0-A66A59CF1776}" destId="{F45F67E8-3CF3-46B7-96B2-9794097D3457}" srcOrd="2" destOrd="0" presId="urn:microsoft.com/office/officeart/2005/8/layout/hierarchy6"/>
    <dgm:cxn modelId="{597DFE2C-72B7-44D8-B8C6-710E1D69D35E}" type="presParOf" srcId="{F14F5636-20AC-4022-95E0-A66A59CF1776}" destId="{8C71A029-EEFB-4621-B805-2C6BBE23C83F}" srcOrd="3" destOrd="0" presId="urn:microsoft.com/office/officeart/2005/8/layout/hierarchy6"/>
    <dgm:cxn modelId="{1E0F9693-4009-4CCA-87FB-05B70F0DCC3A}" type="presParOf" srcId="{8C71A029-EEFB-4621-B805-2C6BBE23C83F}" destId="{A63CE033-E678-47C0-9B96-AA9E2FF7A6E8}" srcOrd="0" destOrd="0" presId="urn:microsoft.com/office/officeart/2005/8/layout/hierarchy6"/>
    <dgm:cxn modelId="{041D3218-7C0F-447C-A92D-AE49F4ED1DE7}" type="presParOf" srcId="{8C71A029-EEFB-4621-B805-2C6BBE23C83F}" destId="{46740118-7ADE-40EC-987F-81F260C1BB4F}" srcOrd="1" destOrd="0" presId="urn:microsoft.com/office/officeart/2005/8/layout/hierarchy6"/>
    <dgm:cxn modelId="{FB7C590B-3C2E-4226-AE8D-71B6A38E09BC}" type="presParOf" srcId="{4DFFBD63-8348-4006-B581-29A65AA13BF8}" destId="{F015C903-4B8F-456B-8ED5-C0260D4515DC}" srcOrd="1" destOrd="0" presId="urn:microsoft.com/office/officeart/2005/8/layout/hierarchy6"/>
    <dgm:cxn modelId="{F24E904B-7CCF-47E1-A80D-782F2E6E2C8F}" type="presParOf" srcId="{F015C903-4B8F-456B-8ED5-C0260D4515DC}" destId="{7D457DE9-408D-48EA-B7A3-B99DD1DAC3E9}" srcOrd="0" destOrd="0" presId="urn:microsoft.com/office/officeart/2005/8/layout/hierarchy6"/>
    <dgm:cxn modelId="{59EFCD80-D6EE-41BD-9E29-0961548AD2F8}" type="presParOf" srcId="{7D457DE9-408D-48EA-B7A3-B99DD1DAC3E9}" destId="{901BBD9A-6454-495B-BDAD-B6351630A7F0}" srcOrd="0" destOrd="0" presId="urn:microsoft.com/office/officeart/2005/8/layout/hierarchy6"/>
    <dgm:cxn modelId="{5492CE95-544E-4364-BA17-C113A800FC46}" type="presParOf" srcId="{7D457DE9-408D-48EA-B7A3-B99DD1DAC3E9}" destId="{195FC99E-D15E-4549-B19B-91E16ABD1F37}" srcOrd="1" destOrd="0" presId="urn:microsoft.com/office/officeart/2005/8/layout/hierarchy6"/>
    <dgm:cxn modelId="{CC331F2D-1D20-4B87-BDF4-D4E8D7D6384F}" type="presParOf" srcId="{F015C903-4B8F-456B-8ED5-C0260D4515DC}" destId="{EADC3415-05AA-478F-AED3-CE50926677FF}" srcOrd="1" destOrd="0" presId="urn:microsoft.com/office/officeart/2005/8/layout/hierarchy6"/>
    <dgm:cxn modelId="{8CC12702-A14B-46C5-BA91-469ECAAEDECB}" type="presParOf" srcId="{EADC3415-05AA-478F-AED3-CE50926677FF}" destId="{BEA4CC92-D9D7-4E41-8221-8C8C9341EFC8}" srcOrd="0" destOrd="0" presId="urn:microsoft.com/office/officeart/2005/8/layout/hierarchy6"/>
    <dgm:cxn modelId="{B0A78068-D41B-47DC-9C24-EFEFF226BA87}" type="presParOf" srcId="{F015C903-4B8F-456B-8ED5-C0260D4515DC}" destId="{39C1C8D3-D19C-46B2-9AAA-F5FA3A11FCDD}" srcOrd="2" destOrd="0" presId="urn:microsoft.com/office/officeart/2005/8/layout/hierarchy6"/>
    <dgm:cxn modelId="{0506A225-96D4-4E29-BB51-B847E43E3C42}" type="presParOf" srcId="{39C1C8D3-D19C-46B2-9AAA-F5FA3A11FCDD}" destId="{711F50F4-2692-418A-9776-9BF3CF55771A}" srcOrd="0" destOrd="0" presId="urn:microsoft.com/office/officeart/2005/8/layout/hierarchy6"/>
    <dgm:cxn modelId="{EBAEB524-20C9-4193-B697-9A4FB1CB693D}" type="presParOf" srcId="{39C1C8D3-D19C-46B2-9AAA-F5FA3A11FCDD}" destId="{3BFC3257-BF10-49EF-A121-D1F0E89B1A31}" srcOrd="1" destOrd="0" presId="urn:microsoft.com/office/officeart/2005/8/layout/hierarchy6"/>
    <dgm:cxn modelId="{8940692D-E755-48EF-AC38-322E338F24D7}" type="presParOf" srcId="{F015C903-4B8F-456B-8ED5-C0260D4515DC}" destId="{B1C06B68-40F0-498C-A747-217286FF7091}" srcOrd="3" destOrd="0" presId="urn:microsoft.com/office/officeart/2005/8/layout/hierarchy6"/>
    <dgm:cxn modelId="{096FF8A8-C5A4-4D07-A1A9-52DEB9572B8D}" type="presParOf" srcId="{B1C06B68-40F0-498C-A747-217286FF7091}" destId="{58DD0EE8-AE92-472A-89AA-09903D42E7CE}" srcOrd="0" destOrd="0" presId="urn:microsoft.com/office/officeart/2005/8/layout/hierarchy6"/>
    <dgm:cxn modelId="{BEAEA896-3BAA-4176-9DD9-72218E78021D}" type="presParOf" srcId="{F015C903-4B8F-456B-8ED5-C0260D4515DC}" destId="{AAA19383-A53F-4191-9CF0-99043905F142}" srcOrd="4" destOrd="0" presId="urn:microsoft.com/office/officeart/2005/8/layout/hierarchy6"/>
    <dgm:cxn modelId="{141724CC-569B-43AE-83D3-7F9757304835}" type="presParOf" srcId="{AAA19383-A53F-4191-9CF0-99043905F142}" destId="{75E579A8-C9C9-436F-994E-469CE6F3DE27}" srcOrd="0" destOrd="0" presId="urn:microsoft.com/office/officeart/2005/8/layout/hierarchy6"/>
    <dgm:cxn modelId="{7FC1A07D-76E1-4624-8CED-D80F850F00D0}" type="presParOf" srcId="{AAA19383-A53F-4191-9CF0-99043905F142}" destId="{72862CB3-4C3A-4FA4-A042-7795F00989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75AACE3-6948-4CE2-A5F7-04D013BBC893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C9AC302-555F-44B8-A2CB-3FA92173C00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规划集成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3F6CFD-BF9A-418F-9AC5-D2B85DA48152}" type="parTrans" cxnId="{59FDE56E-2BF8-4228-AB5A-8C30B59639B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ABBD94-A730-4585-8C90-F491EF2B9006}" type="sibTrans" cxnId="{59FDE56E-2BF8-4228-AB5A-8C30B59639B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0CDB17-1DD6-4CD0-90E4-96B4E0B553F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沟通协作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AD5AD0-79B8-4D96-8AEC-9BD98AD77F9D}" type="parTrans" cxnId="{0AC04FE2-71B6-4F80-8AB9-0DB6EACAA3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4535C-D4C2-4E41-B92A-F12902E355D9}" type="sibTrans" cxnId="{0AC04FE2-71B6-4F80-8AB9-0DB6EACAA3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D25B8-F2B8-4C99-B0E7-F58B45DA97B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时间进度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30C527-A265-4C50-AFAC-62DACF5D5A89}" type="parTrans" cxnId="{4BFABC47-7284-4B10-88BD-9FA7CC4AEBC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EFDC39-94C8-48FA-AE99-12E127C51AC5}" type="sibTrans" cxnId="{4BFABC47-7284-4B10-88BD-9FA7CC4AEBC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37A74D-E754-4276-A18F-679BF4D536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资源成本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D4BB57-4F39-4021-97E7-36D031079F56}" type="parTrans" cxnId="{8A7BB61C-620E-4013-ABD4-4ADB2EDA8E5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5F167F-B008-4FCB-91DA-A2110BE7C297}" type="sibTrans" cxnId="{8A7BB61C-620E-4013-ABD4-4ADB2EDA8E5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8DC4A2-345B-4D6C-80FE-37CE93B1B1F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质量监督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B24263-F882-4F47-B4DD-F825398BD547}" type="parTrans" cxnId="{D20E5F8C-1D07-4FEB-B6BB-BE62307C96C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3F0A70-DB8C-4E43-B5DB-50305352D40E}" type="sibTrans" cxnId="{D20E5F8C-1D07-4FEB-B6BB-BE62307C96C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4A5771-5D9B-4BED-A098-056DA46757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风险预测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0DF959-42E4-445E-9390-1409D784BF19}" type="parTrans" cxnId="{BC28577F-1DD9-45FB-BECA-24A5F5526B3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FB9C88-7398-4AF5-93C3-56DE93DA19D7}" type="sibTrans" cxnId="{BC28577F-1DD9-45FB-BECA-24A5F5526B3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843DBB-EFAA-42D0-B7DA-D7A1851F60D0}" type="pres">
      <dgm:prSet presAssocID="{375AACE3-6948-4CE2-A5F7-04D013BBC893}" presName="diagram" presStyleCnt="0">
        <dgm:presLayoutVars>
          <dgm:dir/>
          <dgm:resizeHandles val="exact"/>
        </dgm:presLayoutVars>
      </dgm:prSet>
      <dgm:spPr/>
    </dgm:pt>
    <dgm:pt modelId="{074AEDBE-1CDB-43DB-B92C-9F243189DDEF}" type="pres">
      <dgm:prSet presAssocID="{8C9AC302-555F-44B8-A2CB-3FA92173C001}" presName="node" presStyleLbl="node1" presStyleIdx="0" presStyleCnt="6">
        <dgm:presLayoutVars>
          <dgm:bulletEnabled val="1"/>
        </dgm:presLayoutVars>
      </dgm:prSet>
      <dgm:spPr/>
    </dgm:pt>
    <dgm:pt modelId="{08D7AF06-83EF-499D-A6AE-B0140B80C2D7}" type="pres">
      <dgm:prSet presAssocID="{C6ABBD94-A730-4585-8C90-F491EF2B9006}" presName="sibTrans" presStyleCnt="0"/>
      <dgm:spPr/>
    </dgm:pt>
    <dgm:pt modelId="{6ACE783B-0130-4655-9BFF-035DB055ABF1}" type="pres">
      <dgm:prSet presAssocID="{7E0D25B8-F2B8-4C99-B0E7-F58B45DA97B6}" presName="node" presStyleLbl="node1" presStyleIdx="1" presStyleCnt="6">
        <dgm:presLayoutVars>
          <dgm:bulletEnabled val="1"/>
        </dgm:presLayoutVars>
      </dgm:prSet>
      <dgm:spPr/>
    </dgm:pt>
    <dgm:pt modelId="{D06E582C-0517-43F8-9390-010CB8CEBD3C}" type="pres">
      <dgm:prSet presAssocID="{9DEFDC39-94C8-48FA-AE99-12E127C51AC5}" presName="sibTrans" presStyleCnt="0"/>
      <dgm:spPr/>
    </dgm:pt>
    <dgm:pt modelId="{D2367A82-187E-4AB5-A5B2-500D8F4713D4}" type="pres">
      <dgm:prSet presAssocID="{FA37A74D-E754-4276-A18F-679BF4D536D2}" presName="node" presStyleLbl="node1" presStyleIdx="2" presStyleCnt="6">
        <dgm:presLayoutVars>
          <dgm:bulletEnabled val="1"/>
        </dgm:presLayoutVars>
      </dgm:prSet>
      <dgm:spPr/>
    </dgm:pt>
    <dgm:pt modelId="{84F7D242-C84A-4650-8CF4-AE3D03328260}" type="pres">
      <dgm:prSet presAssocID="{D85F167F-B008-4FCB-91DA-A2110BE7C297}" presName="sibTrans" presStyleCnt="0"/>
      <dgm:spPr/>
    </dgm:pt>
    <dgm:pt modelId="{F0942B25-65EF-4CEF-AC0C-1884DF8D3DA3}" type="pres">
      <dgm:prSet presAssocID="{A78DC4A2-345B-4D6C-80FE-37CE93B1B1F8}" presName="node" presStyleLbl="node1" presStyleIdx="3" presStyleCnt="6">
        <dgm:presLayoutVars>
          <dgm:bulletEnabled val="1"/>
        </dgm:presLayoutVars>
      </dgm:prSet>
      <dgm:spPr/>
    </dgm:pt>
    <dgm:pt modelId="{FB486F0D-9B95-4057-B135-0D5D641E7576}" type="pres">
      <dgm:prSet presAssocID="{903F0A70-DB8C-4E43-B5DB-50305352D40E}" presName="sibTrans" presStyleCnt="0"/>
      <dgm:spPr/>
    </dgm:pt>
    <dgm:pt modelId="{2D7129B7-9684-499A-9280-281AB2AE0760}" type="pres">
      <dgm:prSet presAssocID="{C90CDB17-1DD6-4CD0-90E4-96B4E0B553FC}" presName="node" presStyleLbl="node1" presStyleIdx="4" presStyleCnt="6">
        <dgm:presLayoutVars>
          <dgm:bulletEnabled val="1"/>
        </dgm:presLayoutVars>
      </dgm:prSet>
      <dgm:spPr/>
    </dgm:pt>
    <dgm:pt modelId="{2C7CEF5F-B0FC-4C9E-A262-6A6099666753}" type="pres">
      <dgm:prSet presAssocID="{D7B4535C-D4C2-4E41-B92A-F12902E355D9}" presName="sibTrans" presStyleCnt="0"/>
      <dgm:spPr/>
    </dgm:pt>
    <dgm:pt modelId="{9249324D-82F7-49A7-B97F-32315D202810}" type="pres">
      <dgm:prSet presAssocID="{984A5771-5D9B-4BED-A098-056DA4675749}" presName="node" presStyleLbl="node1" presStyleIdx="5" presStyleCnt="6">
        <dgm:presLayoutVars>
          <dgm:bulletEnabled val="1"/>
        </dgm:presLayoutVars>
      </dgm:prSet>
      <dgm:spPr/>
    </dgm:pt>
  </dgm:ptLst>
  <dgm:cxnLst>
    <dgm:cxn modelId="{FB29C013-AA99-4B18-9C4E-9D7119CBAC17}" type="presOf" srcId="{984A5771-5D9B-4BED-A098-056DA4675749}" destId="{9249324D-82F7-49A7-B97F-32315D202810}" srcOrd="0" destOrd="0" presId="urn:microsoft.com/office/officeart/2005/8/layout/default"/>
    <dgm:cxn modelId="{8A7BB61C-620E-4013-ABD4-4ADB2EDA8E5E}" srcId="{375AACE3-6948-4CE2-A5F7-04D013BBC893}" destId="{FA37A74D-E754-4276-A18F-679BF4D536D2}" srcOrd="2" destOrd="0" parTransId="{BCD4BB57-4F39-4021-97E7-36D031079F56}" sibTransId="{D85F167F-B008-4FCB-91DA-A2110BE7C297}"/>
    <dgm:cxn modelId="{385D2A5B-FA8B-4DDA-B33D-96E0F962D45E}" type="presOf" srcId="{7E0D25B8-F2B8-4C99-B0E7-F58B45DA97B6}" destId="{6ACE783B-0130-4655-9BFF-035DB055ABF1}" srcOrd="0" destOrd="0" presId="urn:microsoft.com/office/officeart/2005/8/layout/default"/>
    <dgm:cxn modelId="{439E0364-E4F1-4E91-94BC-C7C59777C12A}" type="presOf" srcId="{A78DC4A2-345B-4D6C-80FE-37CE93B1B1F8}" destId="{F0942B25-65EF-4CEF-AC0C-1884DF8D3DA3}" srcOrd="0" destOrd="0" presId="urn:microsoft.com/office/officeart/2005/8/layout/default"/>
    <dgm:cxn modelId="{4BFABC47-7284-4B10-88BD-9FA7CC4AEBCB}" srcId="{375AACE3-6948-4CE2-A5F7-04D013BBC893}" destId="{7E0D25B8-F2B8-4C99-B0E7-F58B45DA97B6}" srcOrd="1" destOrd="0" parTransId="{AF30C527-A265-4C50-AFAC-62DACF5D5A89}" sibTransId="{9DEFDC39-94C8-48FA-AE99-12E127C51AC5}"/>
    <dgm:cxn modelId="{0282F368-BA96-4C11-86B9-7CF43487D645}" type="presOf" srcId="{C90CDB17-1DD6-4CD0-90E4-96B4E0B553FC}" destId="{2D7129B7-9684-499A-9280-281AB2AE0760}" srcOrd="0" destOrd="0" presId="urn:microsoft.com/office/officeart/2005/8/layout/default"/>
    <dgm:cxn modelId="{59FDE56E-2BF8-4228-AB5A-8C30B59639B0}" srcId="{375AACE3-6948-4CE2-A5F7-04D013BBC893}" destId="{8C9AC302-555F-44B8-A2CB-3FA92173C001}" srcOrd="0" destOrd="0" parTransId="{3D3F6CFD-BF9A-418F-9AC5-D2B85DA48152}" sibTransId="{C6ABBD94-A730-4585-8C90-F491EF2B9006}"/>
    <dgm:cxn modelId="{BC28577F-1DD9-45FB-BECA-24A5F5526B32}" srcId="{375AACE3-6948-4CE2-A5F7-04D013BBC893}" destId="{984A5771-5D9B-4BED-A098-056DA4675749}" srcOrd="5" destOrd="0" parTransId="{CC0DF959-42E4-445E-9390-1409D784BF19}" sibTransId="{59FB9C88-7398-4AF5-93C3-56DE93DA19D7}"/>
    <dgm:cxn modelId="{D20E5F8C-1D07-4FEB-B6BB-BE62307C96C4}" srcId="{375AACE3-6948-4CE2-A5F7-04D013BBC893}" destId="{A78DC4A2-345B-4D6C-80FE-37CE93B1B1F8}" srcOrd="3" destOrd="0" parTransId="{C3B24263-F882-4F47-B4DD-F825398BD547}" sibTransId="{903F0A70-DB8C-4E43-B5DB-50305352D40E}"/>
    <dgm:cxn modelId="{0D459B9C-C277-412F-9620-A2E8DFDA8A57}" type="presOf" srcId="{FA37A74D-E754-4276-A18F-679BF4D536D2}" destId="{D2367A82-187E-4AB5-A5B2-500D8F4713D4}" srcOrd="0" destOrd="0" presId="urn:microsoft.com/office/officeart/2005/8/layout/default"/>
    <dgm:cxn modelId="{FA4FADD6-B765-4C01-B369-A9FC744B1127}" type="presOf" srcId="{8C9AC302-555F-44B8-A2CB-3FA92173C001}" destId="{074AEDBE-1CDB-43DB-B92C-9F243189DDEF}" srcOrd="0" destOrd="0" presId="urn:microsoft.com/office/officeart/2005/8/layout/default"/>
    <dgm:cxn modelId="{0AC04FE2-71B6-4F80-8AB9-0DB6EACAA389}" srcId="{375AACE3-6948-4CE2-A5F7-04D013BBC893}" destId="{C90CDB17-1DD6-4CD0-90E4-96B4E0B553FC}" srcOrd="4" destOrd="0" parTransId="{DBAD5AD0-79B8-4D96-8AEC-9BD98AD77F9D}" sibTransId="{D7B4535C-D4C2-4E41-B92A-F12902E355D9}"/>
    <dgm:cxn modelId="{0AC502ED-7856-471C-BA70-98A3A77E994F}" type="presOf" srcId="{375AACE3-6948-4CE2-A5F7-04D013BBC893}" destId="{5B843DBB-EFAA-42D0-B7DA-D7A1851F60D0}" srcOrd="0" destOrd="0" presId="urn:microsoft.com/office/officeart/2005/8/layout/default"/>
    <dgm:cxn modelId="{5BA6E136-3AB3-4B3C-95F1-483AF73CBAE4}" type="presParOf" srcId="{5B843DBB-EFAA-42D0-B7DA-D7A1851F60D0}" destId="{074AEDBE-1CDB-43DB-B92C-9F243189DDEF}" srcOrd="0" destOrd="0" presId="urn:microsoft.com/office/officeart/2005/8/layout/default"/>
    <dgm:cxn modelId="{23D50640-8C37-4431-B70C-E0F4AB7B0CFE}" type="presParOf" srcId="{5B843DBB-EFAA-42D0-B7DA-D7A1851F60D0}" destId="{08D7AF06-83EF-499D-A6AE-B0140B80C2D7}" srcOrd="1" destOrd="0" presId="urn:microsoft.com/office/officeart/2005/8/layout/default"/>
    <dgm:cxn modelId="{E9847B19-315D-4DA0-ADC9-3374E662FF42}" type="presParOf" srcId="{5B843DBB-EFAA-42D0-B7DA-D7A1851F60D0}" destId="{6ACE783B-0130-4655-9BFF-035DB055ABF1}" srcOrd="2" destOrd="0" presId="urn:microsoft.com/office/officeart/2005/8/layout/default"/>
    <dgm:cxn modelId="{9AFA434E-0B43-4BFA-9BD4-191383EDC27A}" type="presParOf" srcId="{5B843DBB-EFAA-42D0-B7DA-D7A1851F60D0}" destId="{D06E582C-0517-43F8-9390-010CB8CEBD3C}" srcOrd="3" destOrd="0" presId="urn:microsoft.com/office/officeart/2005/8/layout/default"/>
    <dgm:cxn modelId="{EE630212-D5A1-4015-A8EF-AF4C75C1F90B}" type="presParOf" srcId="{5B843DBB-EFAA-42D0-B7DA-D7A1851F60D0}" destId="{D2367A82-187E-4AB5-A5B2-500D8F4713D4}" srcOrd="4" destOrd="0" presId="urn:microsoft.com/office/officeart/2005/8/layout/default"/>
    <dgm:cxn modelId="{96C1EFFA-ED2D-4E90-A49F-C47552410DBB}" type="presParOf" srcId="{5B843DBB-EFAA-42D0-B7DA-D7A1851F60D0}" destId="{84F7D242-C84A-4650-8CF4-AE3D03328260}" srcOrd="5" destOrd="0" presId="urn:microsoft.com/office/officeart/2005/8/layout/default"/>
    <dgm:cxn modelId="{946289F4-A62B-4388-B664-6A8FD4690096}" type="presParOf" srcId="{5B843DBB-EFAA-42D0-B7DA-D7A1851F60D0}" destId="{F0942B25-65EF-4CEF-AC0C-1884DF8D3DA3}" srcOrd="6" destOrd="0" presId="urn:microsoft.com/office/officeart/2005/8/layout/default"/>
    <dgm:cxn modelId="{6D5BEAE1-93A5-4443-A5AF-09BE9679E2DB}" type="presParOf" srcId="{5B843DBB-EFAA-42D0-B7DA-D7A1851F60D0}" destId="{FB486F0D-9B95-4057-B135-0D5D641E7576}" srcOrd="7" destOrd="0" presId="urn:microsoft.com/office/officeart/2005/8/layout/default"/>
    <dgm:cxn modelId="{52258550-F6FD-4A52-ADE0-41C100E02BA7}" type="presParOf" srcId="{5B843DBB-EFAA-42D0-B7DA-D7A1851F60D0}" destId="{2D7129B7-9684-499A-9280-281AB2AE0760}" srcOrd="8" destOrd="0" presId="urn:microsoft.com/office/officeart/2005/8/layout/default"/>
    <dgm:cxn modelId="{DC05AD9E-BFF8-45D6-9A98-8820EC62DEE9}" type="presParOf" srcId="{5B843DBB-EFAA-42D0-B7DA-D7A1851F60D0}" destId="{2C7CEF5F-B0FC-4C9E-A262-6A6099666753}" srcOrd="9" destOrd="0" presId="urn:microsoft.com/office/officeart/2005/8/layout/default"/>
    <dgm:cxn modelId="{5C696449-A896-4F70-A5F3-DBCBED62CA0E}" type="presParOf" srcId="{5B843DBB-EFAA-42D0-B7DA-D7A1851F60D0}" destId="{9249324D-82F7-49A7-B97F-32315D20281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E51EFA-FB2A-4A97-B94C-5C1E6DD8723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304DC6-0053-4A6E-9613-9C0B9C963D23}">
      <dgm:prSet phldrT="[Text]"/>
      <dgm:spPr/>
      <dgm:t>
        <a:bodyPr/>
        <a:lstStyle/>
        <a:p>
          <a:r>
            <a:rPr lang="zh-CN" altLang="en-US" dirty="0"/>
            <a:t>合约</a:t>
          </a:r>
          <a:endParaRPr lang="en-US" dirty="0"/>
        </a:p>
      </dgm:t>
    </dgm:pt>
    <dgm:pt modelId="{ED7B3F5E-9A32-4FD6-9A34-3F0EEF1355E7}" type="parTrans" cxnId="{CA782602-9EE1-41A1-8716-4CEBC43C421A}">
      <dgm:prSet/>
      <dgm:spPr/>
      <dgm:t>
        <a:bodyPr/>
        <a:lstStyle/>
        <a:p>
          <a:endParaRPr lang="en-US"/>
        </a:p>
      </dgm:t>
    </dgm:pt>
    <dgm:pt modelId="{14CB287F-78F0-4407-A278-E587175C42FE}" type="sibTrans" cxnId="{CA782602-9EE1-41A1-8716-4CEBC43C421A}">
      <dgm:prSet/>
      <dgm:spPr/>
      <dgm:t>
        <a:bodyPr/>
        <a:lstStyle/>
        <a:p>
          <a:endParaRPr lang="en-US"/>
        </a:p>
      </dgm:t>
    </dgm:pt>
    <dgm:pt modelId="{DC6E21E0-C0F9-46CC-BBB9-4015F03C53AC}">
      <dgm:prSet phldrT="[Text]"/>
      <dgm:spPr/>
      <dgm:t>
        <a:bodyPr/>
        <a:lstStyle/>
        <a:p>
          <a:r>
            <a:rPr lang="zh-CN" altLang="en-US" dirty="0"/>
            <a:t>对象</a:t>
          </a:r>
          <a:endParaRPr lang="en-US" dirty="0"/>
        </a:p>
      </dgm:t>
    </dgm:pt>
    <dgm:pt modelId="{507A88B5-89FB-426A-94B0-CF585B193552}" type="parTrans" cxnId="{635EB5CE-3140-4BA4-8A40-FD7B61533664}">
      <dgm:prSet/>
      <dgm:spPr/>
      <dgm:t>
        <a:bodyPr/>
        <a:lstStyle/>
        <a:p>
          <a:endParaRPr lang="en-US"/>
        </a:p>
      </dgm:t>
    </dgm:pt>
    <dgm:pt modelId="{99928F6B-60F9-4563-B3D0-AFA6D2360493}" type="sibTrans" cxnId="{635EB5CE-3140-4BA4-8A40-FD7B61533664}">
      <dgm:prSet/>
      <dgm:spPr/>
      <dgm:t>
        <a:bodyPr/>
        <a:lstStyle/>
        <a:p>
          <a:endParaRPr lang="en-US"/>
        </a:p>
      </dgm:t>
    </dgm:pt>
    <dgm:pt modelId="{927ACA81-037D-4867-A2AD-7F5A7DAA83C7}">
      <dgm:prSet phldrT="[Text]"/>
      <dgm:spPr/>
      <dgm:t>
        <a:bodyPr/>
        <a:lstStyle/>
        <a:p>
          <a:r>
            <a:rPr lang="zh-CN" altLang="en-US" dirty="0"/>
            <a:t>任务</a:t>
          </a:r>
          <a:endParaRPr lang="en-US" dirty="0"/>
        </a:p>
      </dgm:t>
    </dgm:pt>
    <dgm:pt modelId="{0C77822A-1244-447D-83AB-B9A6F0528C20}" type="parTrans" cxnId="{924112B2-612D-4DEE-9F08-3DDFEF341724}">
      <dgm:prSet/>
      <dgm:spPr/>
      <dgm:t>
        <a:bodyPr/>
        <a:lstStyle/>
        <a:p>
          <a:endParaRPr lang="en-US"/>
        </a:p>
      </dgm:t>
    </dgm:pt>
    <dgm:pt modelId="{D0ACCB3E-15DF-428D-BC6F-C9467E03B467}" type="sibTrans" cxnId="{924112B2-612D-4DEE-9F08-3DDFEF341724}">
      <dgm:prSet/>
      <dgm:spPr/>
      <dgm:t>
        <a:bodyPr/>
        <a:lstStyle/>
        <a:p>
          <a:endParaRPr lang="en-US"/>
        </a:p>
      </dgm:t>
    </dgm:pt>
    <dgm:pt modelId="{1B724685-8D62-4A54-943C-A201BD11AAF6}">
      <dgm:prSet phldrT="[Text]"/>
      <dgm:spPr/>
      <dgm:t>
        <a:bodyPr/>
        <a:lstStyle/>
        <a:p>
          <a:r>
            <a:rPr lang="zh-CN" altLang="en-US" dirty="0"/>
            <a:t>设置</a:t>
          </a:r>
          <a:endParaRPr lang="en-US" dirty="0"/>
        </a:p>
      </dgm:t>
    </dgm:pt>
    <dgm:pt modelId="{04EAAC44-0BEE-40CD-B897-1205F44391FB}" type="parTrans" cxnId="{493903D0-C74E-4295-B5ED-8D0FBECA80FC}">
      <dgm:prSet/>
      <dgm:spPr/>
      <dgm:t>
        <a:bodyPr/>
        <a:lstStyle/>
        <a:p>
          <a:endParaRPr lang="en-US"/>
        </a:p>
      </dgm:t>
    </dgm:pt>
    <dgm:pt modelId="{99DDEAA5-C1B8-48FC-B940-1A3D29B805F3}" type="sibTrans" cxnId="{493903D0-C74E-4295-B5ED-8D0FBECA80FC}">
      <dgm:prSet/>
      <dgm:spPr/>
      <dgm:t>
        <a:bodyPr/>
        <a:lstStyle/>
        <a:p>
          <a:endParaRPr lang="en-US"/>
        </a:p>
      </dgm:t>
    </dgm:pt>
    <dgm:pt modelId="{96866B1E-FB23-4B4D-9ECB-3A4A0AE9558F}" type="pres">
      <dgm:prSet presAssocID="{B1E51EFA-FB2A-4A97-B94C-5C1E6DD8723D}" presName="vert0" presStyleCnt="0">
        <dgm:presLayoutVars>
          <dgm:dir/>
          <dgm:animOne val="branch"/>
          <dgm:animLvl val="lvl"/>
        </dgm:presLayoutVars>
      </dgm:prSet>
      <dgm:spPr/>
    </dgm:pt>
    <dgm:pt modelId="{50A943E7-1E0E-4F7F-9EFF-F39EEAFEB502}" type="pres">
      <dgm:prSet presAssocID="{8E304DC6-0053-4A6E-9613-9C0B9C963D23}" presName="thickLine" presStyleLbl="alignNode1" presStyleIdx="0" presStyleCnt="1"/>
      <dgm:spPr/>
    </dgm:pt>
    <dgm:pt modelId="{FA6AE71D-02C6-46CA-A812-1C024B800A84}" type="pres">
      <dgm:prSet presAssocID="{8E304DC6-0053-4A6E-9613-9C0B9C963D23}" presName="horz1" presStyleCnt="0"/>
      <dgm:spPr/>
    </dgm:pt>
    <dgm:pt modelId="{9E108A9A-A8FC-40D6-964E-C94C33498CEF}" type="pres">
      <dgm:prSet presAssocID="{8E304DC6-0053-4A6E-9613-9C0B9C963D23}" presName="tx1" presStyleLbl="revTx" presStyleIdx="0" presStyleCnt="4"/>
      <dgm:spPr/>
    </dgm:pt>
    <dgm:pt modelId="{0490AC7D-97F2-4A5F-8967-63A2791C050D}" type="pres">
      <dgm:prSet presAssocID="{8E304DC6-0053-4A6E-9613-9C0B9C963D23}" presName="vert1" presStyleCnt="0"/>
      <dgm:spPr/>
    </dgm:pt>
    <dgm:pt modelId="{BCB2402C-FB50-401F-9668-289643891009}" type="pres">
      <dgm:prSet presAssocID="{DC6E21E0-C0F9-46CC-BBB9-4015F03C53AC}" presName="vertSpace2a" presStyleCnt="0"/>
      <dgm:spPr/>
    </dgm:pt>
    <dgm:pt modelId="{C568D35D-52C3-4894-B41D-7A5EEB223218}" type="pres">
      <dgm:prSet presAssocID="{DC6E21E0-C0F9-46CC-BBB9-4015F03C53AC}" presName="horz2" presStyleCnt="0"/>
      <dgm:spPr/>
    </dgm:pt>
    <dgm:pt modelId="{1EAAEAF6-5D0D-49B0-8C8B-5DD33BAF6C4B}" type="pres">
      <dgm:prSet presAssocID="{DC6E21E0-C0F9-46CC-BBB9-4015F03C53AC}" presName="horzSpace2" presStyleCnt="0"/>
      <dgm:spPr/>
    </dgm:pt>
    <dgm:pt modelId="{431A946A-370E-45C8-91AB-7DDE5955DED6}" type="pres">
      <dgm:prSet presAssocID="{DC6E21E0-C0F9-46CC-BBB9-4015F03C53AC}" presName="tx2" presStyleLbl="revTx" presStyleIdx="1" presStyleCnt="4"/>
      <dgm:spPr/>
    </dgm:pt>
    <dgm:pt modelId="{CD6EA83A-C742-493D-B3EF-821B60CE46A2}" type="pres">
      <dgm:prSet presAssocID="{DC6E21E0-C0F9-46CC-BBB9-4015F03C53AC}" presName="vert2" presStyleCnt="0"/>
      <dgm:spPr/>
    </dgm:pt>
    <dgm:pt modelId="{21FD920C-5D8F-41CC-88C9-9F2455F63331}" type="pres">
      <dgm:prSet presAssocID="{DC6E21E0-C0F9-46CC-BBB9-4015F03C53AC}" presName="thinLine2b" presStyleLbl="callout" presStyleIdx="0" presStyleCnt="3"/>
      <dgm:spPr/>
    </dgm:pt>
    <dgm:pt modelId="{F917E974-FDD6-48F7-BDD0-1049F7EC01EE}" type="pres">
      <dgm:prSet presAssocID="{DC6E21E0-C0F9-46CC-BBB9-4015F03C53AC}" presName="vertSpace2b" presStyleCnt="0"/>
      <dgm:spPr/>
    </dgm:pt>
    <dgm:pt modelId="{09A8B783-A501-40BB-9E9D-22406DF50800}" type="pres">
      <dgm:prSet presAssocID="{927ACA81-037D-4867-A2AD-7F5A7DAA83C7}" presName="horz2" presStyleCnt="0"/>
      <dgm:spPr/>
    </dgm:pt>
    <dgm:pt modelId="{19CBD8E3-3952-4E87-BA93-2E1176F2EDB0}" type="pres">
      <dgm:prSet presAssocID="{927ACA81-037D-4867-A2AD-7F5A7DAA83C7}" presName="horzSpace2" presStyleCnt="0"/>
      <dgm:spPr/>
    </dgm:pt>
    <dgm:pt modelId="{EC8F6EAA-C753-448A-85AD-B61D04B0ECC3}" type="pres">
      <dgm:prSet presAssocID="{927ACA81-037D-4867-A2AD-7F5A7DAA83C7}" presName="tx2" presStyleLbl="revTx" presStyleIdx="2" presStyleCnt="4"/>
      <dgm:spPr/>
    </dgm:pt>
    <dgm:pt modelId="{F74A85C6-8CDF-4BFF-B756-211AD7D9CBBF}" type="pres">
      <dgm:prSet presAssocID="{927ACA81-037D-4867-A2AD-7F5A7DAA83C7}" presName="vert2" presStyleCnt="0"/>
      <dgm:spPr/>
    </dgm:pt>
    <dgm:pt modelId="{A36D6D38-1001-4669-9764-F541B7A3E43A}" type="pres">
      <dgm:prSet presAssocID="{927ACA81-037D-4867-A2AD-7F5A7DAA83C7}" presName="thinLine2b" presStyleLbl="callout" presStyleIdx="1" presStyleCnt="3"/>
      <dgm:spPr/>
    </dgm:pt>
    <dgm:pt modelId="{12111637-850D-454B-8294-C06AE2D76F63}" type="pres">
      <dgm:prSet presAssocID="{927ACA81-037D-4867-A2AD-7F5A7DAA83C7}" presName="vertSpace2b" presStyleCnt="0"/>
      <dgm:spPr/>
    </dgm:pt>
    <dgm:pt modelId="{703AACCD-3B76-472C-81FC-7083A124E81F}" type="pres">
      <dgm:prSet presAssocID="{1B724685-8D62-4A54-943C-A201BD11AAF6}" presName="horz2" presStyleCnt="0"/>
      <dgm:spPr/>
    </dgm:pt>
    <dgm:pt modelId="{F2064A23-9AE4-4085-A741-05111BF481C1}" type="pres">
      <dgm:prSet presAssocID="{1B724685-8D62-4A54-943C-A201BD11AAF6}" presName="horzSpace2" presStyleCnt="0"/>
      <dgm:spPr/>
    </dgm:pt>
    <dgm:pt modelId="{CB3602DF-5856-486C-9ABD-BBE06688B32D}" type="pres">
      <dgm:prSet presAssocID="{1B724685-8D62-4A54-943C-A201BD11AAF6}" presName="tx2" presStyleLbl="revTx" presStyleIdx="3" presStyleCnt="4"/>
      <dgm:spPr/>
    </dgm:pt>
    <dgm:pt modelId="{E3B7CCB8-EA85-4765-80E5-03F72E6FA741}" type="pres">
      <dgm:prSet presAssocID="{1B724685-8D62-4A54-943C-A201BD11AAF6}" presName="vert2" presStyleCnt="0"/>
      <dgm:spPr/>
    </dgm:pt>
    <dgm:pt modelId="{EEE0BB61-B1A6-4D24-A813-04849355F020}" type="pres">
      <dgm:prSet presAssocID="{1B724685-8D62-4A54-943C-A201BD11AAF6}" presName="thinLine2b" presStyleLbl="callout" presStyleIdx="2" presStyleCnt="3"/>
      <dgm:spPr/>
    </dgm:pt>
    <dgm:pt modelId="{D717A5EF-2A28-4A77-B8DC-3D4E010C7685}" type="pres">
      <dgm:prSet presAssocID="{1B724685-8D62-4A54-943C-A201BD11AAF6}" presName="vertSpace2b" presStyleCnt="0"/>
      <dgm:spPr/>
    </dgm:pt>
  </dgm:ptLst>
  <dgm:cxnLst>
    <dgm:cxn modelId="{CA782602-9EE1-41A1-8716-4CEBC43C421A}" srcId="{B1E51EFA-FB2A-4A97-B94C-5C1E6DD8723D}" destId="{8E304DC6-0053-4A6E-9613-9C0B9C963D23}" srcOrd="0" destOrd="0" parTransId="{ED7B3F5E-9A32-4FD6-9A34-3F0EEF1355E7}" sibTransId="{14CB287F-78F0-4407-A278-E587175C42FE}"/>
    <dgm:cxn modelId="{85A61818-D884-465D-A7CD-64F0E1647EFB}" type="presOf" srcId="{1B724685-8D62-4A54-943C-A201BD11AAF6}" destId="{CB3602DF-5856-486C-9ABD-BBE06688B32D}" srcOrd="0" destOrd="0" presId="urn:microsoft.com/office/officeart/2008/layout/LinedList"/>
    <dgm:cxn modelId="{13D3676C-056F-431F-A3B5-F19A4A864BAF}" type="presOf" srcId="{8E304DC6-0053-4A6E-9613-9C0B9C963D23}" destId="{9E108A9A-A8FC-40D6-964E-C94C33498CEF}" srcOrd="0" destOrd="0" presId="urn:microsoft.com/office/officeart/2008/layout/LinedList"/>
    <dgm:cxn modelId="{924112B2-612D-4DEE-9F08-3DDFEF341724}" srcId="{8E304DC6-0053-4A6E-9613-9C0B9C963D23}" destId="{927ACA81-037D-4867-A2AD-7F5A7DAA83C7}" srcOrd="1" destOrd="0" parTransId="{0C77822A-1244-447D-83AB-B9A6F0528C20}" sibTransId="{D0ACCB3E-15DF-428D-BC6F-C9467E03B467}"/>
    <dgm:cxn modelId="{635EB5CE-3140-4BA4-8A40-FD7B61533664}" srcId="{8E304DC6-0053-4A6E-9613-9C0B9C963D23}" destId="{DC6E21E0-C0F9-46CC-BBB9-4015F03C53AC}" srcOrd="0" destOrd="0" parTransId="{507A88B5-89FB-426A-94B0-CF585B193552}" sibTransId="{99928F6B-60F9-4563-B3D0-AFA6D2360493}"/>
    <dgm:cxn modelId="{493903D0-C74E-4295-B5ED-8D0FBECA80FC}" srcId="{8E304DC6-0053-4A6E-9613-9C0B9C963D23}" destId="{1B724685-8D62-4A54-943C-A201BD11AAF6}" srcOrd="2" destOrd="0" parTransId="{04EAAC44-0BEE-40CD-B897-1205F44391FB}" sibTransId="{99DDEAA5-C1B8-48FC-B940-1A3D29B805F3}"/>
    <dgm:cxn modelId="{33350ED5-BD39-4513-A4DF-FD0208D0CE88}" type="presOf" srcId="{927ACA81-037D-4867-A2AD-7F5A7DAA83C7}" destId="{EC8F6EAA-C753-448A-85AD-B61D04B0ECC3}" srcOrd="0" destOrd="0" presId="urn:microsoft.com/office/officeart/2008/layout/LinedList"/>
    <dgm:cxn modelId="{0AB246D6-C75B-4B8E-9325-8D41851756EC}" type="presOf" srcId="{B1E51EFA-FB2A-4A97-B94C-5C1E6DD8723D}" destId="{96866B1E-FB23-4B4D-9ECB-3A4A0AE9558F}" srcOrd="0" destOrd="0" presId="urn:microsoft.com/office/officeart/2008/layout/LinedList"/>
    <dgm:cxn modelId="{4C368CE5-B7D4-452D-A385-B8642A50690B}" type="presOf" srcId="{DC6E21E0-C0F9-46CC-BBB9-4015F03C53AC}" destId="{431A946A-370E-45C8-91AB-7DDE5955DED6}" srcOrd="0" destOrd="0" presId="urn:microsoft.com/office/officeart/2008/layout/LinedList"/>
    <dgm:cxn modelId="{003BC9DD-C7D7-45AA-8FF4-5AEB6C32B65D}" type="presParOf" srcId="{96866B1E-FB23-4B4D-9ECB-3A4A0AE9558F}" destId="{50A943E7-1E0E-4F7F-9EFF-F39EEAFEB502}" srcOrd="0" destOrd="0" presId="urn:microsoft.com/office/officeart/2008/layout/LinedList"/>
    <dgm:cxn modelId="{14CE7C65-5289-40D6-A849-F51B84217916}" type="presParOf" srcId="{96866B1E-FB23-4B4D-9ECB-3A4A0AE9558F}" destId="{FA6AE71D-02C6-46CA-A812-1C024B800A84}" srcOrd="1" destOrd="0" presId="urn:microsoft.com/office/officeart/2008/layout/LinedList"/>
    <dgm:cxn modelId="{54894D9F-7992-412C-8ACE-0149D6E7D343}" type="presParOf" srcId="{FA6AE71D-02C6-46CA-A812-1C024B800A84}" destId="{9E108A9A-A8FC-40D6-964E-C94C33498CEF}" srcOrd="0" destOrd="0" presId="urn:microsoft.com/office/officeart/2008/layout/LinedList"/>
    <dgm:cxn modelId="{97ACA47D-F935-4670-8509-F345BB28D355}" type="presParOf" srcId="{FA6AE71D-02C6-46CA-A812-1C024B800A84}" destId="{0490AC7D-97F2-4A5F-8967-63A2791C050D}" srcOrd="1" destOrd="0" presId="urn:microsoft.com/office/officeart/2008/layout/LinedList"/>
    <dgm:cxn modelId="{8EFF4890-5836-493A-9823-D42E725766EB}" type="presParOf" srcId="{0490AC7D-97F2-4A5F-8967-63A2791C050D}" destId="{BCB2402C-FB50-401F-9668-289643891009}" srcOrd="0" destOrd="0" presId="urn:microsoft.com/office/officeart/2008/layout/LinedList"/>
    <dgm:cxn modelId="{E16FD76E-F037-4899-A76E-4DDDCF93E4E7}" type="presParOf" srcId="{0490AC7D-97F2-4A5F-8967-63A2791C050D}" destId="{C568D35D-52C3-4894-B41D-7A5EEB223218}" srcOrd="1" destOrd="0" presId="urn:microsoft.com/office/officeart/2008/layout/LinedList"/>
    <dgm:cxn modelId="{6F3BD2EE-81C1-4E9D-B4FF-DC6D818A49AD}" type="presParOf" srcId="{C568D35D-52C3-4894-B41D-7A5EEB223218}" destId="{1EAAEAF6-5D0D-49B0-8C8B-5DD33BAF6C4B}" srcOrd="0" destOrd="0" presId="urn:microsoft.com/office/officeart/2008/layout/LinedList"/>
    <dgm:cxn modelId="{4D93CDBF-F5F7-4CE6-82CD-7817316133FB}" type="presParOf" srcId="{C568D35D-52C3-4894-B41D-7A5EEB223218}" destId="{431A946A-370E-45C8-91AB-7DDE5955DED6}" srcOrd="1" destOrd="0" presId="urn:microsoft.com/office/officeart/2008/layout/LinedList"/>
    <dgm:cxn modelId="{10FC797E-B1D5-468B-BFE4-4E91289C8FF9}" type="presParOf" srcId="{C568D35D-52C3-4894-B41D-7A5EEB223218}" destId="{CD6EA83A-C742-493D-B3EF-821B60CE46A2}" srcOrd="2" destOrd="0" presId="urn:microsoft.com/office/officeart/2008/layout/LinedList"/>
    <dgm:cxn modelId="{988828C3-C8D3-4A6A-AEB8-B42EAE2C8566}" type="presParOf" srcId="{0490AC7D-97F2-4A5F-8967-63A2791C050D}" destId="{21FD920C-5D8F-41CC-88C9-9F2455F63331}" srcOrd="2" destOrd="0" presId="urn:microsoft.com/office/officeart/2008/layout/LinedList"/>
    <dgm:cxn modelId="{3C4F86F6-5F24-47F8-8E16-7E0FB0BE8DB9}" type="presParOf" srcId="{0490AC7D-97F2-4A5F-8967-63A2791C050D}" destId="{F917E974-FDD6-48F7-BDD0-1049F7EC01EE}" srcOrd="3" destOrd="0" presId="urn:microsoft.com/office/officeart/2008/layout/LinedList"/>
    <dgm:cxn modelId="{C0043E2D-2425-4946-BB9A-57137DF5C0EF}" type="presParOf" srcId="{0490AC7D-97F2-4A5F-8967-63A2791C050D}" destId="{09A8B783-A501-40BB-9E9D-22406DF50800}" srcOrd="4" destOrd="0" presId="urn:microsoft.com/office/officeart/2008/layout/LinedList"/>
    <dgm:cxn modelId="{6F6D8DF8-DEB5-4DB5-BDEE-8584F9CF95AD}" type="presParOf" srcId="{09A8B783-A501-40BB-9E9D-22406DF50800}" destId="{19CBD8E3-3952-4E87-BA93-2E1176F2EDB0}" srcOrd="0" destOrd="0" presId="urn:microsoft.com/office/officeart/2008/layout/LinedList"/>
    <dgm:cxn modelId="{B4CECA6A-94DB-4F87-B0BC-B7B676EA40C9}" type="presParOf" srcId="{09A8B783-A501-40BB-9E9D-22406DF50800}" destId="{EC8F6EAA-C753-448A-85AD-B61D04B0ECC3}" srcOrd="1" destOrd="0" presId="urn:microsoft.com/office/officeart/2008/layout/LinedList"/>
    <dgm:cxn modelId="{9980B470-6AD3-46B2-AA79-0233A38EE310}" type="presParOf" srcId="{09A8B783-A501-40BB-9E9D-22406DF50800}" destId="{F74A85C6-8CDF-4BFF-B756-211AD7D9CBBF}" srcOrd="2" destOrd="0" presId="urn:microsoft.com/office/officeart/2008/layout/LinedList"/>
    <dgm:cxn modelId="{A2DBB9C3-2B04-4FC3-84CA-3449DF7F05D8}" type="presParOf" srcId="{0490AC7D-97F2-4A5F-8967-63A2791C050D}" destId="{A36D6D38-1001-4669-9764-F541B7A3E43A}" srcOrd="5" destOrd="0" presId="urn:microsoft.com/office/officeart/2008/layout/LinedList"/>
    <dgm:cxn modelId="{CAE4637B-ED2D-47E3-B727-25DB42B6DF3F}" type="presParOf" srcId="{0490AC7D-97F2-4A5F-8967-63A2791C050D}" destId="{12111637-850D-454B-8294-C06AE2D76F63}" srcOrd="6" destOrd="0" presId="urn:microsoft.com/office/officeart/2008/layout/LinedList"/>
    <dgm:cxn modelId="{8A2FAB33-68D6-448F-A2F6-ECD57DD4B6EB}" type="presParOf" srcId="{0490AC7D-97F2-4A5F-8967-63A2791C050D}" destId="{703AACCD-3B76-472C-81FC-7083A124E81F}" srcOrd="7" destOrd="0" presId="urn:microsoft.com/office/officeart/2008/layout/LinedList"/>
    <dgm:cxn modelId="{3D2CB6BA-9C21-421D-9A4B-8572EA045171}" type="presParOf" srcId="{703AACCD-3B76-472C-81FC-7083A124E81F}" destId="{F2064A23-9AE4-4085-A741-05111BF481C1}" srcOrd="0" destOrd="0" presId="urn:microsoft.com/office/officeart/2008/layout/LinedList"/>
    <dgm:cxn modelId="{E5B5EF20-24AE-4BD3-BBE7-B6F7D8772DD3}" type="presParOf" srcId="{703AACCD-3B76-472C-81FC-7083A124E81F}" destId="{CB3602DF-5856-486C-9ABD-BBE06688B32D}" srcOrd="1" destOrd="0" presId="urn:microsoft.com/office/officeart/2008/layout/LinedList"/>
    <dgm:cxn modelId="{5F342267-DCD5-4647-9779-40930D50390C}" type="presParOf" srcId="{703AACCD-3B76-472C-81FC-7083A124E81F}" destId="{E3B7CCB8-EA85-4765-80E5-03F72E6FA741}" srcOrd="2" destOrd="0" presId="urn:microsoft.com/office/officeart/2008/layout/LinedList"/>
    <dgm:cxn modelId="{434499D0-6713-45B9-B93C-723BBD91020B}" type="presParOf" srcId="{0490AC7D-97F2-4A5F-8967-63A2791C050D}" destId="{EEE0BB61-B1A6-4D24-A813-04849355F020}" srcOrd="8" destOrd="0" presId="urn:microsoft.com/office/officeart/2008/layout/LinedList"/>
    <dgm:cxn modelId="{1BD2B506-D992-46F2-93A2-B7A19FCD6B6B}" type="presParOf" srcId="{0490AC7D-97F2-4A5F-8967-63A2791C050D}" destId="{D717A5EF-2A28-4A77-B8DC-3D4E010C768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hierarchy6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96112-6318-4439-960C-4D0C315E9B8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D9E00-1C69-4F39-9096-5641365FD15F}" type="parTrans" cxnId="{37C42233-756C-4D99-8CE5-40E326954195}">
      <dgm:prSet/>
      <dgm:spPr/>
      <dgm:t>
        <a:bodyPr/>
        <a:lstStyle/>
        <a:p>
          <a:endParaRPr lang="en-US"/>
        </a:p>
      </dgm:t>
    </dgm:pt>
    <dgm:pt modelId="{BAECC5E9-0C05-42A7-8811-3B8B1F4DEDF4}" type="sibTrans" cxnId="{37C42233-756C-4D99-8CE5-40E326954195}">
      <dgm:prSet/>
      <dgm:spPr/>
      <dgm:t>
        <a:bodyPr/>
        <a:lstStyle/>
        <a:p>
          <a:endParaRPr lang="en-US"/>
        </a:p>
      </dgm:t>
    </dgm:pt>
    <dgm:pt modelId="{A6B620C5-3462-4AB6-80E0-E2752D8167A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5C76B-4432-49E7-9F39-2654B35ADEBB}" type="parTrans" cxnId="{7DB8A27E-8274-4084-B398-90BF0885B7AC}">
      <dgm:prSet/>
      <dgm:spPr/>
      <dgm:t>
        <a:bodyPr/>
        <a:lstStyle/>
        <a:p>
          <a:endParaRPr lang="en-US"/>
        </a:p>
      </dgm:t>
    </dgm:pt>
    <dgm:pt modelId="{B67F8093-72E3-41FB-89A8-4443DA7D96F0}" type="sibTrans" cxnId="{7DB8A27E-8274-4084-B398-90BF0885B7AC}">
      <dgm:prSet/>
      <dgm:spPr/>
      <dgm:t>
        <a:bodyPr/>
        <a:lstStyle/>
        <a:p>
          <a:endParaRPr lang="en-US"/>
        </a:p>
      </dgm:t>
    </dgm:pt>
    <dgm:pt modelId="{F0B7A8EF-0E0A-40BF-AFD0-26ECF68954E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5CDDA-D904-4375-8612-A71DB25E39B0}" type="parTrans" cxnId="{4277E0BA-CAA1-44DB-9B54-0CF49F11CCCE}">
      <dgm:prSet/>
      <dgm:spPr/>
      <dgm:t>
        <a:bodyPr/>
        <a:lstStyle/>
        <a:p>
          <a:endParaRPr lang="en-US"/>
        </a:p>
      </dgm:t>
    </dgm:pt>
    <dgm:pt modelId="{D7B61ACE-C66A-46C6-AE6E-9E4450479464}" type="sibTrans" cxnId="{4277E0BA-CAA1-44DB-9B54-0CF49F11CCCE}">
      <dgm:prSet/>
      <dgm:spPr/>
      <dgm:t>
        <a:bodyPr/>
        <a:lstStyle/>
        <a:p>
          <a:endParaRPr lang="en-US"/>
        </a:p>
      </dgm:t>
    </dgm:pt>
    <dgm:pt modelId="{DC1AEEFF-B0C1-43BA-82FA-95E55EB7A310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9341-D6B7-4950-B494-17F6F4025ED7}" type="parTrans" cxnId="{9D10CD52-4A96-45EE-8322-80BEE57CB9C9}">
      <dgm:prSet/>
      <dgm:spPr/>
      <dgm:t>
        <a:bodyPr/>
        <a:lstStyle/>
        <a:p>
          <a:endParaRPr lang="en-US"/>
        </a:p>
      </dgm:t>
    </dgm:pt>
    <dgm:pt modelId="{FC8B8E29-0B20-4D38-939F-A6FD1C3CB836}" type="sibTrans" cxnId="{9D10CD52-4A96-45EE-8322-80BEE57CB9C9}">
      <dgm:prSet/>
      <dgm:spPr/>
      <dgm:t>
        <a:bodyPr/>
        <a:lstStyle/>
        <a:p>
          <a:endParaRPr lang="en-US"/>
        </a:p>
      </dgm:t>
    </dgm:pt>
    <dgm:pt modelId="{00F87471-A884-49FC-8B56-4B49B257DDD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E21DE-4FBC-488B-A155-1568E48B231A}" type="parTrans" cxnId="{F5D91DB8-8D43-478F-85A2-BA9390C920DB}">
      <dgm:prSet/>
      <dgm:spPr/>
      <dgm:t>
        <a:bodyPr/>
        <a:lstStyle/>
        <a:p>
          <a:endParaRPr lang="en-US"/>
        </a:p>
      </dgm:t>
    </dgm:pt>
    <dgm:pt modelId="{53090AA8-3103-44CF-AF1E-51EEC09FCCD7}" type="sibTrans" cxnId="{F5D91DB8-8D43-478F-85A2-BA9390C920DB}">
      <dgm:prSet/>
      <dgm:spPr/>
      <dgm:t>
        <a:bodyPr/>
        <a:lstStyle/>
        <a:p>
          <a:endParaRPr lang="en-US"/>
        </a:p>
      </dgm:t>
    </dgm:pt>
    <dgm:pt modelId="{9ED04DA7-C3BB-4C87-8D42-BEE2AFBFD5C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EC117-ABDC-44BE-8FA6-4E700D2F22D1}" type="parTrans" cxnId="{973A2C21-8D51-457D-894F-AB124666FB40}">
      <dgm:prSet/>
      <dgm:spPr/>
      <dgm:t>
        <a:bodyPr/>
        <a:lstStyle/>
        <a:p>
          <a:endParaRPr lang="en-US"/>
        </a:p>
      </dgm:t>
    </dgm:pt>
    <dgm:pt modelId="{18F4A2B9-0BBC-4E74-94C6-ACA361A24859}" type="sibTrans" cxnId="{973A2C21-8D51-457D-894F-AB124666FB40}">
      <dgm:prSet/>
      <dgm:spPr/>
      <dgm:t>
        <a:bodyPr/>
        <a:lstStyle/>
        <a:p>
          <a:endParaRPr lang="en-US"/>
        </a:p>
      </dgm:t>
    </dgm:pt>
    <dgm:pt modelId="{0651D273-5A29-4917-8D21-17E11E66976E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8DE82-5390-41F7-BBC2-7604232DAA86}" type="parTrans" cxnId="{004126A6-1739-493E-BD11-110481C89FCB}">
      <dgm:prSet/>
      <dgm:spPr/>
      <dgm:t>
        <a:bodyPr/>
        <a:lstStyle/>
        <a:p>
          <a:endParaRPr lang="en-US"/>
        </a:p>
      </dgm:t>
    </dgm:pt>
    <dgm:pt modelId="{EFB7BA8E-5EAB-4133-81E0-DBD25C49CF06}" type="sibTrans" cxnId="{004126A6-1739-493E-BD11-110481C89FCB}">
      <dgm:prSet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4DFFBD63-8348-4006-B581-29A65AA13BF8}" type="pres">
      <dgm:prSet presAssocID="{2A9D1209-AC0B-429C-8B13-D2E0DF632B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D6DD66-3F6B-4911-80C4-8D380E94060A}" type="pres">
      <dgm:prSet presAssocID="{2A9D1209-AC0B-429C-8B13-D2E0DF632B2F}" presName="hierFlow" presStyleCnt="0"/>
      <dgm:spPr/>
    </dgm:pt>
    <dgm:pt modelId="{BAA373FE-A067-4E90-B546-4C73CE8EAA79}" type="pres">
      <dgm:prSet presAssocID="{2A9D1209-AC0B-429C-8B13-D2E0DF632B2F}" presName="firstBuf" presStyleCnt="0"/>
      <dgm:spPr/>
    </dgm:pt>
    <dgm:pt modelId="{9D844C8A-2FAE-4452-9571-BBADC3E9A388}" type="pres">
      <dgm:prSet presAssocID="{2A9D1209-AC0B-429C-8B13-D2E0DF632B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8FE94-DA32-4859-A259-FC3282E041FF}" type="pres">
      <dgm:prSet presAssocID="{EA74A8F9-7051-4EEF-AD71-C9A6335030F9}" presName="Name14" presStyleCnt="0"/>
      <dgm:spPr/>
    </dgm:pt>
    <dgm:pt modelId="{8957DFA7-7101-4E8A-8A84-4CE76B291858}" type="pres">
      <dgm:prSet presAssocID="{EA74A8F9-7051-4EEF-AD71-C9A6335030F9}" presName="level1Shape" presStyleLbl="node0" presStyleIdx="0" presStyleCnt="1" custScaleX="304372">
        <dgm:presLayoutVars>
          <dgm:chPref val="3"/>
        </dgm:presLayoutVars>
      </dgm:prSet>
      <dgm:spPr/>
    </dgm:pt>
    <dgm:pt modelId="{1A2E82F4-D945-467D-9371-81A2F1A7EE85}" type="pres">
      <dgm:prSet presAssocID="{EA74A8F9-7051-4EEF-AD71-C9A6335030F9}" presName="hierChild2" presStyleCnt="0"/>
      <dgm:spPr/>
    </dgm:pt>
    <dgm:pt modelId="{5350F6EB-AC78-44FA-BCD8-9A46B87186D9}" type="pres">
      <dgm:prSet presAssocID="{35ECF0B7-E419-43A1-9342-B0B5121FB917}" presName="Name19" presStyleLbl="parChTrans1D2" presStyleIdx="0" presStyleCnt="2"/>
      <dgm:spPr/>
    </dgm:pt>
    <dgm:pt modelId="{C35ABC1A-B67B-4F97-BA6A-ED911C1845C8}" type="pres">
      <dgm:prSet presAssocID="{51969E3E-0DF8-46C1-9617-899E281C5D38}" presName="Name21" presStyleCnt="0"/>
      <dgm:spPr/>
    </dgm:pt>
    <dgm:pt modelId="{2EDA2CD8-C3F8-497D-B431-258801FC39DD}" type="pres">
      <dgm:prSet presAssocID="{51969E3E-0DF8-46C1-9617-899E281C5D38}" presName="level2Shape" presStyleLbl="node2" presStyleIdx="0" presStyleCnt="2"/>
      <dgm:spPr/>
    </dgm:pt>
    <dgm:pt modelId="{9B0E5142-0F55-45C8-AF2F-D2307183C315}" type="pres">
      <dgm:prSet presAssocID="{51969E3E-0DF8-46C1-9617-899E281C5D38}" presName="hierChild3" presStyleCnt="0"/>
      <dgm:spPr/>
    </dgm:pt>
    <dgm:pt modelId="{779FA1F9-1C44-40F6-9090-773910D7D394}" type="pres">
      <dgm:prSet presAssocID="{84F1772F-D49B-405D-8BC3-E6364B976473}" presName="Name19" presStyleLbl="parChTrans1D3" presStyleIdx="0" presStyleCnt="4"/>
      <dgm:spPr/>
    </dgm:pt>
    <dgm:pt modelId="{42BFE6DA-3158-41C2-924B-11484C1835E4}" type="pres">
      <dgm:prSet presAssocID="{6CA8332E-EA9E-47EE-A076-B42162EDC9FB}" presName="Name21" presStyleCnt="0"/>
      <dgm:spPr/>
    </dgm:pt>
    <dgm:pt modelId="{58D5C64D-0D50-4059-BF41-7B09C16A98D5}" type="pres">
      <dgm:prSet presAssocID="{6CA8332E-EA9E-47EE-A076-B42162EDC9FB}" presName="level2Shape" presStyleLbl="node3" presStyleIdx="0" presStyleCnt="4"/>
      <dgm:spPr/>
    </dgm:pt>
    <dgm:pt modelId="{A78FED3F-614D-4FA3-8F71-173A70D2E79C}" type="pres">
      <dgm:prSet presAssocID="{6CA8332E-EA9E-47EE-A076-B42162EDC9FB}" presName="hierChild3" presStyleCnt="0"/>
      <dgm:spPr/>
    </dgm:pt>
    <dgm:pt modelId="{B035A6EF-EFB3-46E4-B4C0-CF6C830B2D73}" type="pres">
      <dgm:prSet presAssocID="{A47EC117-ABDC-44BE-8FA6-4E700D2F22D1}" presName="Name19" presStyleLbl="parChTrans1D3" presStyleIdx="1" presStyleCnt="4"/>
      <dgm:spPr/>
    </dgm:pt>
    <dgm:pt modelId="{257BE173-63BA-4DC8-8551-A6EB5C2FB104}" type="pres">
      <dgm:prSet presAssocID="{9ED04DA7-C3BB-4C87-8D42-BEE2AFBFD5C1}" presName="Name21" presStyleCnt="0"/>
      <dgm:spPr/>
    </dgm:pt>
    <dgm:pt modelId="{241D3963-10C5-4AEF-9C4C-F9B2D3D73312}" type="pres">
      <dgm:prSet presAssocID="{9ED04DA7-C3BB-4C87-8D42-BEE2AFBFD5C1}" presName="level2Shape" presStyleLbl="node3" presStyleIdx="1" presStyleCnt="4"/>
      <dgm:spPr/>
    </dgm:pt>
    <dgm:pt modelId="{AA32A53D-2F1C-4FE4-B655-CA5203D16FAB}" type="pres">
      <dgm:prSet presAssocID="{9ED04DA7-C3BB-4C87-8D42-BEE2AFBFD5C1}" presName="hierChild3" presStyleCnt="0"/>
      <dgm:spPr/>
    </dgm:pt>
    <dgm:pt modelId="{639502F2-2EFB-43C3-95B1-84E7C58186C2}" type="pres">
      <dgm:prSet presAssocID="{BECE21DE-4FBC-488B-A155-1568E48B231A}" presName="Name19" presStyleLbl="parChTrans1D2" presStyleIdx="1" presStyleCnt="2"/>
      <dgm:spPr/>
    </dgm:pt>
    <dgm:pt modelId="{741B85ED-C2B1-4826-84E4-F23A997BDA50}" type="pres">
      <dgm:prSet presAssocID="{00F87471-A884-49FC-8B56-4B49B257DDD5}" presName="Name21" presStyleCnt="0"/>
      <dgm:spPr/>
    </dgm:pt>
    <dgm:pt modelId="{454FD219-B5F6-4700-8871-FD37641BD506}" type="pres">
      <dgm:prSet presAssocID="{00F87471-A884-49FC-8B56-4B49B257DDD5}" presName="level2Shape" presStyleLbl="node2" presStyleIdx="1" presStyleCnt="2"/>
      <dgm:spPr/>
    </dgm:pt>
    <dgm:pt modelId="{F14F5636-20AC-4022-95E0-A66A59CF1776}" type="pres">
      <dgm:prSet presAssocID="{00F87471-A884-49FC-8B56-4B49B257DDD5}" presName="hierChild3" presStyleCnt="0"/>
      <dgm:spPr/>
    </dgm:pt>
    <dgm:pt modelId="{91ECD894-54BB-482B-B4C9-693BE742CE60}" type="pres">
      <dgm:prSet presAssocID="{11A8DE82-5390-41F7-BBC2-7604232DAA86}" presName="Name19" presStyleLbl="parChTrans1D3" presStyleIdx="2" presStyleCnt="4"/>
      <dgm:spPr/>
    </dgm:pt>
    <dgm:pt modelId="{8B26EA3F-B968-4BE1-AB3A-3A53600EC25D}" type="pres">
      <dgm:prSet presAssocID="{0651D273-5A29-4917-8D21-17E11E66976E}" presName="Name21" presStyleCnt="0"/>
      <dgm:spPr/>
    </dgm:pt>
    <dgm:pt modelId="{C27D3B0D-D152-406F-8872-03B0DB6502EC}" type="pres">
      <dgm:prSet presAssocID="{0651D273-5A29-4917-8D21-17E11E66976E}" presName="level2Shape" presStyleLbl="node3" presStyleIdx="2" presStyleCnt="4"/>
      <dgm:spPr/>
    </dgm:pt>
    <dgm:pt modelId="{C17834C0-0076-4F7A-91FB-C37ADB2371BF}" type="pres">
      <dgm:prSet presAssocID="{0651D273-5A29-4917-8D21-17E11E66976E}" presName="hierChild3" presStyleCnt="0"/>
      <dgm:spPr/>
    </dgm:pt>
    <dgm:pt modelId="{F45F67E8-3CF3-46B7-96B2-9794097D3457}" type="pres">
      <dgm:prSet presAssocID="{1EBD9341-D6B7-4950-B494-17F6F4025ED7}" presName="Name19" presStyleLbl="parChTrans1D3" presStyleIdx="3" presStyleCnt="4"/>
      <dgm:spPr/>
    </dgm:pt>
    <dgm:pt modelId="{8C71A029-EEFB-4621-B805-2C6BBE23C83F}" type="pres">
      <dgm:prSet presAssocID="{DC1AEEFF-B0C1-43BA-82FA-95E55EB7A310}" presName="Name21" presStyleCnt="0"/>
      <dgm:spPr/>
    </dgm:pt>
    <dgm:pt modelId="{A63CE033-E678-47C0-9B96-AA9E2FF7A6E8}" type="pres">
      <dgm:prSet presAssocID="{DC1AEEFF-B0C1-43BA-82FA-95E55EB7A310}" presName="level2Shape" presStyleLbl="node3" presStyleIdx="3" presStyleCnt="4"/>
      <dgm:spPr/>
    </dgm:pt>
    <dgm:pt modelId="{46740118-7ADE-40EC-987F-81F260C1BB4F}" type="pres">
      <dgm:prSet presAssocID="{DC1AEEFF-B0C1-43BA-82FA-95E55EB7A310}" presName="hierChild3" presStyleCnt="0"/>
      <dgm:spPr/>
    </dgm:pt>
    <dgm:pt modelId="{F015C903-4B8F-456B-8ED5-C0260D4515DC}" type="pres">
      <dgm:prSet presAssocID="{2A9D1209-AC0B-429C-8B13-D2E0DF632B2F}" presName="bgShapesFlow" presStyleCnt="0"/>
      <dgm:spPr/>
    </dgm:pt>
    <dgm:pt modelId="{7D457DE9-408D-48EA-B7A3-B99DD1DAC3E9}" type="pres">
      <dgm:prSet presAssocID="{F0B7A8EF-0E0A-40BF-AFD0-26ECF68954E1}" presName="rectComp" presStyleCnt="0"/>
      <dgm:spPr/>
    </dgm:pt>
    <dgm:pt modelId="{901BBD9A-6454-495B-BDAD-B6351630A7F0}" type="pres">
      <dgm:prSet presAssocID="{F0B7A8EF-0E0A-40BF-AFD0-26ECF68954E1}" presName="bgRect" presStyleLbl="bgShp" presStyleIdx="0" presStyleCnt="3"/>
      <dgm:spPr/>
    </dgm:pt>
    <dgm:pt modelId="{195FC99E-D15E-4549-B19B-91E16ABD1F37}" type="pres">
      <dgm:prSet presAssocID="{F0B7A8EF-0E0A-40BF-AFD0-26ECF68954E1}" presName="bgRectTx" presStyleLbl="bgShp" presStyleIdx="0" presStyleCnt="3">
        <dgm:presLayoutVars>
          <dgm:bulletEnabled val="1"/>
        </dgm:presLayoutVars>
      </dgm:prSet>
      <dgm:spPr/>
    </dgm:pt>
    <dgm:pt modelId="{EADC3415-05AA-478F-AED3-CE50926677FF}" type="pres">
      <dgm:prSet presAssocID="{F0B7A8EF-0E0A-40BF-AFD0-26ECF68954E1}" presName="spComp" presStyleCnt="0"/>
      <dgm:spPr/>
    </dgm:pt>
    <dgm:pt modelId="{BEA4CC92-D9D7-4E41-8221-8C8C9341EFC8}" type="pres">
      <dgm:prSet presAssocID="{F0B7A8EF-0E0A-40BF-AFD0-26ECF68954E1}" presName="vSp" presStyleCnt="0"/>
      <dgm:spPr/>
    </dgm:pt>
    <dgm:pt modelId="{39C1C8D3-D19C-46B2-9AAA-F5FA3A11FCDD}" type="pres">
      <dgm:prSet presAssocID="{A6B620C5-3462-4AB6-80E0-E2752D8167A1}" presName="rectComp" presStyleCnt="0"/>
      <dgm:spPr/>
    </dgm:pt>
    <dgm:pt modelId="{711F50F4-2692-418A-9776-9BF3CF55771A}" type="pres">
      <dgm:prSet presAssocID="{A6B620C5-3462-4AB6-80E0-E2752D8167A1}" presName="bgRect" presStyleLbl="bgShp" presStyleIdx="1" presStyleCnt="3"/>
      <dgm:spPr/>
    </dgm:pt>
    <dgm:pt modelId="{3BFC3257-BF10-49EF-A121-D1F0E89B1A31}" type="pres">
      <dgm:prSet presAssocID="{A6B620C5-3462-4AB6-80E0-E2752D8167A1}" presName="bgRectTx" presStyleLbl="bgShp" presStyleIdx="1" presStyleCnt="3">
        <dgm:presLayoutVars>
          <dgm:bulletEnabled val="1"/>
        </dgm:presLayoutVars>
      </dgm:prSet>
      <dgm:spPr/>
    </dgm:pt>
    <dgm:pt modelId="{B1C06B68-40F0-498C-A747-217286FF7091}" type="pres">
      <dgm:prSet presAssocID="{A6B620C5-3462-4AB6-80E0-E2752D8167A1}" presName="spComp" presStyleCnt="0"/>
      <dgm:spPr/>
    </dgm:pt>
    <dgm:pt modelId="{58DD0EE8-AE92-472A-89AA-09903D42E7CE}" type="pres">
      <dgm:prSet presAssocID="{A6B620C5-3462-4AB6-80E0-E2752D8167A1}" presName="vSp" presStyleCnt="0"/>
      <dgm:spPr/>
    </dgm:pt>
    <dgm:pt modelId="{AAA19383-A53F-4191-9CF0-99043905F142}" type="pres">
      <dgm:prSet presAssocID="{EDC96112-6318-4439-960C-4D0C315E9B8E}" presName="rectComp" presStyleCnt="0"/>
      <dgm:spPr/>
    </dgm:pt>
    <dgm:pt modelId="{75E579A8-C9C9-436F-994E-469CE6F3DE27}" type="pres">
      <dgm:prSet presAssocID="{EDC96112-6318-4439-960C-4D0C315E9B8E}" presName="bgRect" presStyleLbl="bgShp" presStyleIdx="2" presStyleCnt="3"/>
      <dgm:spPr/>
    </dgm:pt>
    <dgm:pt modelId="{72862CB3-4C3A-4FA4-A042-7795F00989DB}" type="pres">
      <dgm:prSet presAssocID="{EDC96112-6318-4439-960C-4D0C315E9B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83B200-E7B0-4C73-8775-45D40B714FA1}" srcId="{51969E3E-0DF8-46C1-9617-899E281C5D38}" destId="{6CA8332E-EA9E-47EE-A076-B42162EDC9FB}" srcOrd="0" destOrd="0" parTransId="{84F1772F-D49B-405D-8BC3-E6364B976473}" sibTransId="{C436D07D-B21E-4564-94F4-31B2E4751025}"/>
    <dgm:cxn modelId="{8371A701-D75A-481E-B083-8BC72DD796C0}" type="presOf" srcId="{9ED04DA7-C3BB-4C87-8D42-BEE2AFBFD5C1}" destId="{241D3963-10C5-4AEF-9C4C-F9B2D3D73312}" srcOrd="0" destOrd="0" presId="urn:microsoft.com/office/officeart/2005/8/layout/hierarchy6"/>
    <dgm:cxn modelId="{973A2C21-8D51-457D-894F-AB124666FB40}" srcId="{51969E3E-0DF8-46C1-9617-899E281C5D38}" destId="{9ED04DA7-C3BB-4C87-8D42-BEE2AFBFD5C1}" srcOrd="1" destOrd="0" parTransId="{A47EC117-ABDC-44BE-8FA6-4E700D2F22D1}" sibTransId="{18F4A2B9-0BBC-4E74-94C6-ACA361A24859}"/>
    <dgm:cxn modelId="{05715A28-7ABC-4C04-A576-A1F11CF4615B}" type="presOf" srcId="{F0B7A8EF-0E0A-40BF-AFD0-26ECF68954E1}" destId="{901BBD9A-6454-495B-BDAD-B6351630A7F0}" srcOrd="0" destOrd="0" presId="urn:microsoft.com/office/officeart/2005/8/layout/hierarchy6"/>
    <dgm:cxn modelId="{37C42233-756C-4D99-8CE5-40E326954195}" srcId="{2A9D1209-AC0B-429C-8B13-D2E0DF632B2F}" destId="{EDC96112-6318-4439-960C-4D0C315E9B8E}" srcOrd="3" destOrd="0" parTransId="{834D9E00-1C69-4F39-9096-5641365FD15F}" sibTransId="{BAECC5E9-0C05-42A7-8811-3B8B1F4DEDF4}"/>
    <dgm:cxn modelId="{2CD8CE5F-8BF1-4DE3-9E4E-53A8E0029152}" type="presOf" srcId="{A47EC117-ABDC-44BE-8FA6-4E700D2F22D1}" destId="{B035A6EF-EFB3-46E4-B4C0-CF6C830B2D73}" srcOrd="0" destOrd="0" presId="urn:microsoft.com/office/officeart/2005/8/layout/hierarchy6"/>
    <dgm:cxn modelId="{59B6AC43-F8D1-43DF-8EB4-0AD52982BE1B}" type="presOf" srcId="{35ECF0B7-E419-43A1-9342-B0B5121FB917}" destId="{5350F6EB-AC78-44FA-BCD8-9A46B87186D9}" srcOrd="0" destOrd="0" presId="urn:microsoft.com/office/officeart/2005/8/layout/hierarchy6"/>
    <dgm:cxn modelId="{D1A9E544-3828-4D40-BFE2-DB93C85FEF61}" type="presOf" srcId="{EA74A8F9-7051-4EEF-AD71-C9A6335030F9}" destId="{8957DFA7-7101-4E8A-8A84-4CE76B291858}" srcOrd="0" destOrd="0" presId="urn:microsoft.com/office/officeart/2005/8/layout/hierarchy6"/>
    <dgm:cxn modelId="{AB45A268-4004-455C-B2BD-70703E64CA0C}" type="presOf" srcId="{1EBD9341-D6B7-4950-B494-17F6F4025ED7}" destId="{F45F67E8-3CF3-46B7-96B2-9794097D3457}" srcOrd="0" destOrd="0" presId="urn:microsoft.com/office/officeart/2005/8/layout/hierarchy6"/>
    <dgm:cxn modelId="{9D10CD52-4A96-45EE-8322-80BEE57CB9C9}" srcId="{00F87471-A884-49FC-8B56-4B49B257DDD5}" destId="{DC1AEEFF-B0C1-43BA-82FA-95E55EB7A310}" srcOrd="1" destOrd="0" parTransId="{1EBD9341-D6B7-4950-B494-17F6F4025ED7}" sibTransId="{FC8B8E29-0B20-4D38-939F-A6FD1C3CB836}"/>
    <dgm:cxn modelId="{BA558955-0734-452C-8432-8570CBD7081A}" type="presOf" srcId="{DC1AEEFF-B0C1-43BA-82FA-95E55EB7A310}" destId="{A63CE033-E678-47C0-9B96-AA9E2FF7A6E8}" srcOrd="0" destOrd="0" presId="urn:microsoft.com/office/officeart/2005/8/layout/hierarchy6"/>
    <dgm:cxn modelId="{2CABC159-9FA2-4309-A443-AF9C9FE08542}" type="presOf" srcId="{51969E3E-0DF8-46C1-9617-899E281C5D38}" destId="{2EDA2CD8-C3F8-497D-B431-258801FC39DD}" srcOrd="0" destOrd="0" presId="urn:microsoft.com/office/officeart/2005/8/layout/hierarchy6"/>
    <dgm:cxn modelId="{7DB8A27E-8274-4084-B398-90BF0885B7AC}" srcId="{2A9D1209-AC0B-429C-8B13-D2E0DF632B2F}" destId="{A6B620C5-3462-4AB6-80E0-E2752D8167A1}" srcOrd="2" destOrd="0" parTransId="{1655C76B-4432-49E7-9F39-2654B35ADEBB}" sibTransId="{B67F8093-72E3-41FB-89A8-4443DA7D96F0}"/>
    <dgm:cxn modelId="{03799280-2302-4972-BA2F-2E967A30B200}" type="presOf" srcId="{BECE21DE-4FBC-488B-A155-1568E48B231A}" destId="{639502F2-2EFB-43C3-95B1-84E7C58186C2}" srcOrd="0" destOrd="0" presId="urn:microsoft.com/office/officeart/2005/8/layout/hierarchy6"/>
    <dgm:cxn modelId="{76334589-46B5-40C6-947B-651F2E6B5195}" type="presOf" srcId="{00F87471-A884-49FC-8B56-4B49B257DDD5}" destId="{454FD219-B5F6-4700-8871-FD37641BD506}" srcOrd="0" destOrd="0" presId="urn:microsoft.com/office/officeart/2005/8/layout/hierarchy6"/>
    <dgm:cxn modelId="{33FAD696-2EF4-4549-91D3-AB74F09E1E59}" type="presOf" srcId="{A6B620C5-3462-4AB6-80E0-E2752D8167A1}" destId="{3BFC3257-BF10-49EF-A121-D1F0E89B1A31}" srcOrd="1" destOrd="0" presId="urn:microsoft.com/office/officeart/2005/8/layout/hierarchy6"/>
    <dgm:cxn modelId="{B173839B-1AE0-49BF-A190-DCCF5992BFA7}" type="presOf" srcId="{6CA8332E-EA9E-47EE-A076-B42162EDC9FB}" destId="{58D5C64D-0D50-4059-BF41-7B09C16A98D5}" srcOrd="0" destOrd="0" presId="urn:microsoft.com/office/officeart/2005/8/layout/hierarchy6"/>
    <dgm:cxn modelId="{004126A6-1739-493E-BD11-110481C89FCB}" srcId="{00F87471-A884-49FC-8B56-4B49B257DDD5}" destId="{0651D273-5A29-4917-8D21-17E11E66976E}" srcOrd="0" destOrd="0" parTransId="{11A8DE82-5390-41F7-BBC2-7604232DAA86}" sibTransId="{EFB7BA8E-5EAB-4133-81E0-DBD25C49CF06}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EF22EAAD-B045-490C-9918-180A6C6BFDD0}" type="presOf" srcId="{2A9D1209-AC0B-429C-8B13-D2E0DF632B2F}" destId="{4DFFBD63-8348-4006-B581-29A65AA13BF8}" srcOrd="0" destOrd="0" presId="urn:microsoft.com/office/officeart/2005/8/layout/hierarchy6"/>
    <dgm:cxn modelId="{871C87B2-433E-4E6F-817E-BA9DA6077104}" type="presOf" srcId="{0651D273-5A29-4917-8D21-17E11E66976E}" destId="{C27D3B0D-D152-406F-8872-03B0DB6502EC}" srcOrd="0" destOrd="0" presId="urn:microsoft.com/office/officeart/2005/8/layout/hierarchy6"/>
    <dgm:cxn modelId="{F5D91DB8-8D43-478F-85A2-BA9390C920DB}" srcId="{EA74A8F9-7051-4EEF-AD71-C9A6335030F9}" destId="{00F87471-A884-49FC-8B56-4B49B257DDD5}" srcOrd="1" destOrd="0" parTransId="{BECE21DE-4FBC-488B-A155-1568E48B231A}" sibTransId="{53090AA8-3103-44CF-AF1E-51EEC09FCCD7}"/>
    <dgm:cxn modelId="{149728B8-A48D-41BF-8E08-1074C96BF417}" type="presOf" srcId="{F0B7A8EF-0E0A-40BF-AFD0-26ECF68954E1}" destId="{195FC99E-D15E-4549-B19B-91E16ABD1F37}" srcOrd="1" destOrd="0" presId="urn:microsoft.com/office/officeart/2005/8/layout/hierarchy6"/>
    <dgm:cxn modelId="{4277E0BA-CAA1-44DB-9B54-0CF49F11CCCE}" srcId="{2A9D1209-AC0B-429C-8B13-D2E0DF632B2F}" destId="{F0B7A8EF-0E0A-40BF-AFD0-26ECF68954E1}" srcOrd="1" destOrd="0" parTransId="{2585CDDA-D904-4375-8612-A71DB25E39B0}" sibTransId="{D7B61ACE-C66A-46C6-AE6E-9E4450479464}"/>
    <dgm:cxn modelId="{199460BF-6F54-4257-BDF4-5FCE6FBF91A1}" type="presOf" srcId="{A6B620C5-3462-4AB6-80E0-E2752D8167A1}" destId="{711F50F4-2692-418A-9776-9BF3CF55771A}" srcOrd="0" destOrd="0" presId="urn:microsoft.com/office/officeart/2005/8/layout/hierarchy6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C6B3DADB-2D4D-486E-BEA1-8F28809B01D5}" type="presOf" srcId="{EDC96112-6318-4439-960C-4D0C315E9B8E}" destId="{75E579A8-C9C9-436F-994E-469CE6F3DE27}" srcOrd="0" destOrd="0" presId="urn:microsoft.com/office/officeart/2005/8/layout/hierarchy6"/>
    <dgm:cxn modelId="{9A46C4E2-D98F-41BF-8120-ADAEBEEB15B5}" type="presOf" srcId="{EDC96112-6318-4439-960C-4D0C315E9B8E}" destId="{72862CB3-4C3A-4FA4-A042-7795F00989DB}" srcOrd="1" destOrd="0" presId="urn:microsoft.com/office/officeart/2005/8/layout/hierarchy6"/>
    <dgm:cxn modelId="{B63A98E3-ED98-4A6B-B47C-C3C8F43FEF39}" type="presOf" srcId="{11A8DE82-5390-41F7-BBC2-7604232DAA86}" destId="{91ECD894-54BB-482B-B4C9-693BE742CE60}" srcOrd="0" destOrd="0" presId="urn:microsoft.com/office/officeart/2005/8/layout/hierarchy6"/>
    <dgm:cxn modelId="{921528EE-B9D7-4E34-A563-B2A1B7D4610B}" type="presOf" srcId="{84F1772F-D49B-405D-8BC3-E6364B976473}" destId="{779FA1F9-1C44-40F6-9090-773910D7D394}" srcOrd="0" destOrd="0" presId="urn:microsoft.com/office/officeart/2005/8/layout/hierarchy6"/>
    <dgm:cxn modelId="{5F614D21-37CB-4E87-8648-9F29CE259035}" type="presParOf" srcId="{4DFFBD63-8348-4006-B581-29A65AA13BF8}" destId="{6AD6DD66-3F6B-4911-80C4-8D380E94060A}" srcOrd="0" destOrd="0" presId="urn:microsoft.com/office/officeart/2005/8/layout/hierarchy6"/>
    <dgm:cxn modelId="{0DBFA8B9-7A49-4088-89F4-3030EC2E390E}" type="presParOf" srcId="{6AD6DD66-3F6B-4911-80C4-8D380E94060A}" destId="{BAA373FE-A067-4E90-B546-4C73CE8EAA79}" srcOrd="0" destOrd="0" presId="urn:microsoft.com/office/officeart/2005/8/layout/hierarchy6"/>
    <dgm:cxn modelId="{BC97262D-2097-4F7A-ADD4-01877BAA43BE}" type="presParOf" srcId="{6AD6DD66-3F6B-4911-80C4-8D380E94060A}" destId="{9D844C8A-2FAE-4452-9571-BBADC3E9A388}" srcOrd="1" destOrd="0" presId="urn:microsoft.com/office/officeart/2005/8/layout/hierarchy6"/>
    <dgm:cxn modelId="{AA1FB692-8763-47A6-83AB-9B123DD7903D}" type="presParOf" srcId="{9D844C8A-2FAE-4452-9571-BBADC3E9A388}" destId="{D278FE94-DA32-4859-A259-FC3282E041FF}" srcOrd="0" destOrd="0" presId="urn:microsoft.com/office/officeart/2005/8/layout/hierarchy6"/>
    <dgm:cxn modelId="{CCC644A3-D384-46E0-B266-F60D988F4677}" type="presParOf" srcId="{D278FE94-DA32-4859-A259-FC3282E041FF}" destId="{8957DFA7-7101-4E8A-8A84-4CE76B291858}" srcOrd="0" destOrd="0" presId="urn:microsoft.com/office/officeart/2005/8/layout/hierarchy6"/>
    <dgm:cxn modelId="{AB7A4FF7-E9A0-4DF7-8C12-292200A20094}" type="presParOf" srcId="{D278FE94-DA32-4859-A259-FC3282E041FF}" destId="{1A2E82F4-D945-467D-9371-81A2F1A7EE85}" srcOrd="1" destOrd="0" presId="urn:microsoft.com/office/officeart/2005/8/layout/hierarchy6"/>
    <dgm:cxn modelId="{E0BC6495-E373-480D-B54E-0D823B162C66}" type="presParOf" srcId="{1A2E82F4-D945-467D-9371-81A2F1A7EE85}" destId="{5350F6EB-AC78-44FA-BCD8-9A46B87186D9}" srcOrd="0" destOrd="0" presId="urn:microsoft.com/office/officeart/2005/8/layout/hierarchy6"/>
    <dgm:cxn modelId="{03201EDA-2A8A-471F-9BFC-495B715AA17E}" type="presParOf" srcId="{1A2E82F4-D945-467D-9371-81A2F1A7EE85}" destId="{C35ABC1A-B67B-4F97-BA6A-ED911C1845C8}" srcOrd="1" destOrd="0" presId="urn:microsoft.com/office/officeart/2005/8/layout/hierarchy6"/>
    <dgm:cxn modelId="{67ED82DB-31A9-42A7-B5C4-F751CED4E0A9}" type="presParOf" srcId="{C35ABC1A-B67B-4F97-BA6A-ED911C1845C8}" destId="{2EDA2CD8-C3F8-497D-B431-258801FC39DD}" srcOrd="0" destOrd="0" presId="urn:microsoft.com/office/officeart/2005/8/layout/hierarchy6"/>
    <dgm:cxn modelId="{15537050-AF92-4A67-9AEA-12D14CD66A5C}" type="presParOf" srcId="{C35ABC1A-B67B-4F97-BA6A-ED911C1845C8}" destId="{9B0E5142-0F55-45C8-AF2F-D2307183C315}" srcOrd="1" destOrd="0" presId="urn:microsoft.com/office/officeart/2005/8/layout/hierarchy6"/>
    <dgm:cxn modelId="{FF77B7BA-924E-4CD9-8B70-BC76B6DA0958}" type="presParOf" srcId="{9B0E5142-0F55-45C8-AF2F-D2307183C315}" destId="{779FA1F9-1C44-40F6-9090-773910D7D394}" srcOrd="0" destOrd="0" presId="urn:microsoft.com/office/officeart/2005/8/layout/hierarchy6"/>
    <dgm:cxn modelId="{55C5B3E5-21AA-4395-97FB-877B1348EFC1}" type="presParOf" srcId="{9B0E5142-0F55-45C8-AF2F-D2307183C315}" destId="{42BFE6DA-3158-41C2-924B-11484C1835E4}" srcOrd="1" destOrd="0" presId="urn:microsoft.com/office/officeart/2005/8/layout/hierarchy6"/>
    <dgm:cxn modelId="{2DF9B480-CBC3-4C10-BE4A-C3CD3C729778}" type="presParOf" srcId="{42BFE6DA-3158-41C2-924B-11484C1835E4}" destId="{58D5C64D-0D50-4059-BF41-7B09C16A98D5}" srcOrd="0" destOrd="0" presId="urn:microsoft.com/office/officeart/2005/8/layout/hierarchy6"/>
    <dgm:cxn modelId="{BBF4EC42-5D61-4EB7-BFED-1D8127598768}" type="presParOf" srcId="{42BFE6DA-3158-41C2-924B-11484C1835E4}" destId="{A78FED3F-614D-4FA3-8F71-173A70D2E79C}" srcOrd="1" destOrd="0" presId="urn:microsoft.com/office/officeart/2005/8/layout/hierarchy6"/>
    <dgm:cxn modelId="{7D71F2A1-31D1-4C60-B080-0734EE921410}" type="presParOf" srcId="{9B0E5142-0F55-45C8-AF2F-D2307183C315}" destId="{B035A6EF-EFB3-46E4-B4C0-CF6C830B2D73}" srcOrd="2" destOrd="0" presId="urn:microsoft.com/office/officeart/2005/8/layout/hierarchy6"/>
    <dgm:cxn modelId="{07AC5E24-95FF-497C-851A-D7C353DA80AA}" type="presParOf" srcId="{9B0E5142-0F55-45C8-AF2F-D2307183C315}" destId="{257BE173-63BA-4DC8-8551-A6EB5C2FB104}" srcOrd="3" destOrd="0" presId="urn:microsoft.com/office/officeart/2005/8/layout/hierarchy6"/>
    <dgm:cxn modelId="{6BB8311D-28F6-48FF-B0DD-106063AE2293}" type="presParOf" srcId="{257BE173-63BA-4DC8-8551-A6EB5C2FB104}" destId="{241D3963-10C5-4AEF-9C4C-F9B2D3D73312}" srcOrd="0" destOrd="0" presId="urn:microsoft.com/office/officeart/2005/8/layout/hierarchy6"/>
    <dgm:cxn modelId="{28CFC439-6332-4514-B430-571ECF9520BE}" type="presParOf" srcId="{257BE173-63BA-4DC8-8551-A6EB5C2FB104}" destId="{AA32A53D-2F1C-4FE4-B655-CA5203D16FAB}" srcOrd="1" destOrd="0" presId="urn:microsoft.com/office/officeart/2005/8/layout/hierarchy6"/>
    <dgm:cxn modelId="{BFD024E2-9650-4588-9B4D-0344FB55F2BE}" type="presParOf" srcId="{1A2E82F4-D945-467D-9371-81A2F1A7EE85}" destId="{639502F2-2EFB-43C3-95B1-84E7C58186C2}" srcOrd="2" destOrd="0" presId="urn:microsoft.com/office/officeart/2005/8/layout/hierarchy6"/>
    <dgm:cxn modelId="{197DDC85-1B76-4E2A-A03C-72E85C8C1CD8}" type="presParOf" srcId="{1A2E82F4-D945-467D-9371-81A2F1A7EE85}" destId="{741B85ED-C2B1-4826-84E4-F23A997BDA50}" srcOrd="3" destOrd="0" presId="urn:microsoft.com/office/officeart/2005/8/layout/hierarchy6"/>
    <dgm:cxn modelId="{A389E94B-810A-4775-A3F5-F8EDA2B2E7D7}" type="presParOf" srcId="{741B85ED-C2B1-4826-84E4-F23A997BDA50}" destId="{454FD219-B5F6-4700-8871-FD37641BD506}" srcOrd="0" destOrd="0" presId="urn:microsoft.com/office/officeart/2005/8/layout/hierarchy6"/>
    <dgm:cxn modelId="{D861E469-8581-4C87-AE45-867211492C5F}" type="presParOf" srcId="{741B85ED-C2B1-4826-84E4-F23A997BDA50}" destId="{F14F5636-20AC-4022-95E0-A66A59CF1776}" srcOrd="1" destOrd="0" presId="urn:microsoft.com/office/officeart/2005/8/layout/hierarchy6"/>
    <dgm:cxn modelId="{CA78D1DA-E5F1-49DB-BBFF-4F8116E3BC0D}" type="presParOf" srcId="{F14F5636-20AC-4022-95E0-A66A59CF1776}" destId="{91ECD894-54BB-482B-B4C9-693BE742CE60}" srcOrd="0" destOrd="0" presId="urn:microsoft.com/office/officeart/2005/8/layout/hierarchy6"/>
    <dgm:cxn modelId="{73436DE6-7E81-4C22-80FB-BBD44F465A3E}" type="presParOf" srcId="{F14F5636-20AC-4022-95E0-A66A59CF1776}" destId="{8B26EA3F-B968-4BE1-AB3A-3A53600EC25D}" srcOrd="1" destOrd="0" presId="urn:microsoft.com/office/officeart/2005/8/layout/hierarchy6"/>
    <dgm:cxn modelId="{B4039EAC-C9D9-4AFD-A185-0E909F8F8385}" type="presParOf" srcId="{8B26EA3F-B968-4BE1-AB3A-3A53600EC25D}" destId="{C27D3B0D-D152-406F-8872-03B0DB6502EC}" srcOrd="0" destOrd="0" presId="urn:microsoft.com/office/officeart/2005/8/layout/hierarchy6"/>
    <dgm:cxn modelId="{40185F20-9A29-4514-88A4-0D83D88A2E1F}" type="presParOf" srcId="{8B26EA3F-B968-4BE1-AB3A-3A53600EC25D}" destId="{C17834C0-0076-4F7A-91FB-C37ADB2371BF}" srcOrd="1" destOrd="0" presId="urn:microsoft.com/office/officeart/2005/8/layout/hierarchy6"/>
    <dgm:cxn modelId="{5DA8CAC2-6629-42B7-AA4A-387DBEAE882A}" type="presParOf" srcId="{F14F5636-20AC-4022-95E0-A66A59CF1776}" destId="{F45F67E8-3CF3-46B7-96B2-9794097D3457}" srcOrd="2" destOrd="0" presId="urn:microsoft.com/office/officeart/2005/8/layout/hierarchy6"/>
    <dgm:cxn modelId="{597DFE2C-72B7-44D8-B8C6-710E1D69D35E}" type="presParOf" srcId="{F14F5636-20AC-4022-95E0-A66A59CF1776}" destId="{8C71A029-EEFB-4621-B805-2C6BBE23C83F}" srcOrd="3" destOrd="0" presId="urn:microsoft.com/office/officeart/2005/8/layout/hierarchy6"/>
    <dgm:cxn modelId="{1E0F9693-4009-4CCA-87FB-05B70F0DCC3A}" type="presParOf" srcId="{8C71A029-EEFB-4621-B805-2C6BBE23C83F}" destId="{A63CE033-E678-47C0-9B96-AA9E2FF7A6E8}" srcOrd="0" destOrd="0" presId="urn:microsoft.com/office/officeart/2005/8/layout/hierarchy6"/>
    <dgm:cxn modelId="{041D3218-7C0F-447C-A92D-AE49F4ED1DE7}" type="presParOf" srcId="{8C71A029-EEFB-4621-B805-2C6BBE23C83F}" destId="{46740118-7ADE-40EC-987F-81F260C1BB4F}" srcOrd="1" destOrd="0" presId="urn:microsoft.com/office/officeart/2005/8/layout/hierarchy6"/>
    <dgm:cxn modelId="{FB7C590B-3C2E-4226-AE8D-71B6A38E09BC}" type="presParOf" srcId="{4DFFBD63-8348-4006-B581-29A65AA13BF8}" destId="{F015C903-4B8F-456B-8ED5-C0260D4515DC}" srcOrd="1" destOrd="0" presId="urn:microsoft.com/office/officeart/2005/8/layout/hierarchy6"/>
    <dgm:cxn modelId="{F24E904B-7CCF-47E1-A80D-782F2E6E2C8F}" type="presParOf" srcId="{F015C903-4B8F-456B-8ED5-C0260D4515DC}" destId="{7D457DE9-408D-48EA-B7A3-B99DD1DAC3E9}" srcOrd="0" destOrd="0" presId="urn:microsoft.com/office/officeart/2005/8/layout/hierarchy6"/>
    <dgm:cxn modelId="{59EFCD80-D6EE-41BD-9E29-0961548AD2F8}" type="presParOf" srcId="{7D457DE9-408D-48EA-B7A3-B99DD1DAC3E9}" destId="{901BBD9A-6454-495B-BDAD-B6351630A7F0}" srcOrd="0" destOrd="0" presId="urn:microsoft.com/office/officeart/2005/8/layout/hierarchy6"/>
    <dgm:cxn modelId="{5492CE95-544E-4364-BA17-C113A800FC46}" type="presParOf" srcId="{7D457DE9-408D-48EA-B7A3-B99DD1DAC3E9}" destId="{195FC99E-D15E-4549-B19B-91E16ABD1F37}" srcOrd="1" destOrd="0" presId="urn:microsoft.com/office/officeart/2005/8/layout/hierarchy6"/>
    <dgm:cxn modelId="{CC331F2D-1D20-4B87-BDF4-D4E8D7D6384F}" type="presParOf" srcId="{F015C903-4B8F-456B-8ED5-C0260D4515DC}" destId="{EADC3415-05AA-478F-AED3-CE50926677FF}" srcOrd="1" destOrd="0" presId="urn:microsoft.com/office/officeart/2005/8/layout/hierarchy6"/>
    <dgm:cxn modelId="{8CC12702-A14B-46C5-BA91-469ECAAEDECB}" type="presParOf" srcId="{EADC3415-05AA-478F-AED3-CE50926677FF}" destId="{BEA4CC92-D9D7-4E41-8221-8C8C9341EFC8}" srcOrd="0" destOrd="0" presId="urn:microsoft.com/office/officeart/2005/8/layout/hierarchy6"/>
    <dgm:cxn modelId="{B0A78068-D41B-47DC-9C24-EFEFF226BA87}" type="presParOf" srcId="{F015C903-4B8F-456B-8ED5-C0260D4515DC}" destId="{39C1C8D3-D19C-46B2-9AAA-F5FA3A11FCDD}" srcOrd="2" destOrd="0" presId="urn:microsoft.com/office/officeart/2005/8/layout/hierarchy6"/>
    <dgm:cxn modelId="{0506A225-96D4-4E29-BB51-B847E43E3C42}" type="presParOf" srcId="{39C1C8D3-D19C-46B2-9AAA-F5FA3A11FCDD}" destId="{711F50F4-2692-418A-9776-9BF3CF55771A}" srcOrd="0" destOrd="0" presId="urn:microsoft.com/office/officeart/2005/8/layout/hierarchy6"/>
    <dgm:cxn modelId="{EBAEB524-20C9-4193-B697-9A4FB1CB693D}" type="presParOf" srcId="{39C1C8D3-D19C-46B2-9AAA-F5FA3A11FCDD}" destId="{3BFC3257-BF10-49EF-A121-D1F0E89B1A31}" srcOrd="1" destOrd="0" presId="urn:microsoft.com/office/officeart/2005/8/layout/hierarchy6"/>
    <dgm:cxn modelId="{8940692D-E755-48EF-AC38-322E338F24D7}" type="presParOf" srcId="{F015C903-4B8F-456B-8ED5-C0260D4515DC}" destId="{B1C06B68-40F0-498C-A747-217286FF7091}" srcOrd="3" destOrd="0" presId="urn:microsoft.com/office/officeart/2005/8/layout/hierarchy6"/>
    <dgm:cxn modelId="{096FF8A8-C5A4-4D07-A1A9-52DEB9572B8D}" type="presParOf" srcId="{B1C06B68-40F0-498C-A747-217286FF7091}" destId="{58DD0EE8-AE92-472A-89AA-09903D42E7CE}" srcOrd="0" destOrd="0" presId="urn:microsoft.com/office/officeart/2005/8/layout/hierarchy6"/>
    <dgm:cxn modelId="{BEAEA896-3BAA-4176-9DD9-72218E78021D}" type="presParOf" srcId="{F015C903-4B8F-456B-8ED5-C0260D4515DC}" destId="{AAA19383-A53F-4191-9CF0-99043905F142}" srcOrd="4" destOrd="0" presId="urn:microsoft.com/office/officeart/2005/8/layout/hierarchy6"/>
    <dgm:cxn modelId="{141724CC-569B-43AE-83D3-7F9757304835}" type="presParOf" srcId="{AAA19383-A53F-4191-9CF0-99043905F142}" destId="{75E579A8-C9C9-436F-994E-469CE6F3DE27}" srcOrd="0" destOrd="0" presId="urn:microsoft.com/office/officeart/2005/8/layout/hierarchy6"/>
    <dgm:cxn modelId="{7FC1A07D-76E1-4624-8CED-D80F850F00D0}" type="presParOf" srcId="{AAA19383-A53F-4191-9CF0-99043905F142}" destId="{72862CB3-4C3A-4FA4-A042-7795F00989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hierarchy6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96112-6318-4439-960C-4D0C315E9B8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D9E00-1C69-4F39-9096-5641365FD15F}" type="parTrans" cxnId="{37C42233-756C-4D99-8CE5-40E326954195}">
      <dgm:prSet/>
      <dgm:spPr/>
      <dgm:t>
        <a:bodyPr/>
        <a:lstStyle/>
        <a:p>
          <a:endParaRPr lang="en-US"/>
        </a:p>
      </dgm:t>
    </dgm:pt>
    <dgm:pt modelId="{BAECC5E9-0C05-42A7-8811-3B8B1F4DEDF4}" type="sibTrans" cxnId="{37C42233-756C-4D99-8CE5-40E326954195}">
      <dgm:prSet/>
      <dgm:spPr/>
      <dgm:t>
        <a:bodyPr/>
        <a:lstStyle/>
        <a:p>
          <a:endParaRPr lang="en-US"/>
        </a:p>
      </dgm:t>
    </dgm:pt>
    <dgm:pt modelId="{A6B620C5-3462-4AB6-80E0-E2752D8167A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5C76B-4432-49E7-9F39-2654B35ADEBB}" type="parTrans" cxnId="{7DB8A27E-8274-4084-B398-90BF0885B7AC}">
      <dgm:prSet/>
      <dgm:spPr/>
      <dgm:t>
        <a:bodyPr/>
        <a:lstStyle/>
        <a:p>
          <a:endParaRPr lang="en-US"/>
        </a:p>
      </dgm:t>
    </dgm:pt>
    <dgm:pt modelId="{B67F8093-72E3-41FB-89A8-4443DA7D96F0}" type="sibTrans" cxnId="{7DB8A27E-8274-4084-B398-90BF0885B7AC}">
      <dgm:prSet/>
      <dgm:spPr/>
      <dgm:t>
        <a:bodyPr/>
        <a:lstStyle/>
        <a:p>
          <a:endParaRPr lang="en-US"/>
        </a:p>
      </dgm:t>
    </dgm:pt>
    <dgm:pt modelId="{F0B7A8EF-0E0A-40BF-AFD0-26ECF68954E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5CDDA-D904-4375-8612-A71DB25E39B0}" type="parTrans" cxnId="{4277E0BA-CAA1-44DB-9B54-0CF49F11CCCE}">
      <dgm:prSet/>
      <dgm:spPr/>
      <dgm:t>
        <a:bodyPr/>
        <a:lstStyle/>
        <a:p>
          <a:endParaRPr lang="en-US"/>
        </a:p>
      </dgm:t>
    </dgm:pt>
    <dgm:pt modelId="{D7B61ACE-C66A-46C6-AE6E-9E4450479464}" type="sibTrans" cxnId="{4277E0BA-CAA1-44DB-9B54-0CF49F11CCCE}">
      <dgm:prSet/>
      <dgm:spPr/>
      <dgm:t>
        <a:bodyPr/>
        <a:lstStyle/>
        <a:p>
          <a:endParaRPr lang="en-US"/>
        </a:p>
      </dgm:t>
    </dgm:pt>
    <dgm:pt modelId="{DC1AEEFF-B0C1-43BA-82FA-95E55EB7A310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9341-D6B7-4950-B494-17F6F4025ED7}" type="parTrans" cxnId="{9D10CD52-4A96-45EE-8322-80BEE57CB9C9}">
      <dgm:prSet/>
      <dgm:spPr/>
      <dgm:t>
        <a:bodyPr/>
        <a:lstStyle/>
        <a:p>
          <a:endParaRPr lang="en-US"/>
        </a:p>
      </dgm:t>
    </dgm:pt>
    <dgm:pt modelId="{FC8B8E29-0B20-4D38-939F-A6FD1C3CB836}" type="sibTrans" cxnId="{9D10CD52-4A96-45EE-8322-80BEE57CB9C9}">
      <dgm:prSet/>
      <dgm:spPr/>
      <dgm:t>
        <a:bodyPr/>
        <a:lstStyle/>
        <a:p>
          <a:endParaRPr lang="en-US"/>
        </a:p>
      </dgm:t>
    </dgm:pt>
    <dgm:pt modelId="{00F87471-A884-49FC-8B56-4B49B257DDD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E21DE-4FBC-488B-A155-1568E48B231A}" type="parTrans" cxnId="{F5D91DB8-8D43-478F-85A2-BA9390C920DB}">
      <dgm:prSet/>
      <dgm:spPr/>
      <dgm:t>
        <a:bodyPr/>
        <a:lstStyle/>
        <a:p>
          <a:endParaRPr lang="en-US"/>
        </a:p>
      </dgm:t>
    </dgm:pt>
    <dgm:pt modelId="{53090AA8-3103-44CF-AF1E-51EEC09FCCD7}" type="sibTrans" cxnId="{F5D91DB8-8D43-478F-85A2-BA9390C920DB}">
      <dgm:prSet/>
      <dgm:spPr/>
      <dgm:t>
        <a:bodyPr/>
        <a:lstStyle/>
        <a:p>
          <a:endParaRPr lang="en-US"/>
        </a:p>
      </dgm:t>
    </dgm:pt>
    <dgm:pt modelId="{9ED04DA7-C3BB-4C87-8D42-BEE2AFBFD5C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EC117-ABDC-44BE-8FA6-4E700D2F22D1}" type="parTrans" cxnId="{973A2C21-8D51-457D-894F-AB124666FB40}">
      <dgm:prSet/>
      <dgm:spPr/>
      <dgm:t>
        <a:bodyPr/>
        <a:lstStyle/>
        <a:p>
          <a:endParaRPr lang="en-US"/>
        </a:p>
      </dgm:t>
    </dgm:pt>
    <dgm:pt modelId="{18F4A2B9-0BBC-4E74-94C6-ACA361A24859}" type="sibTrans" cxnId="{973A2C21-8D51-457D-894F-AB124666FB40}">
      <dgm:prSet/>
      <dgm:spPr/>
      <dgm:t>
        <a:bodyPr/>
        <a:lstStyle/>
        <a:p>
          <a:endParaRPr lang="en-US"/>
        </a:p>
      </dgm:t>
    </dgm:pt>
    <dgm:pt modelId="{0651D273-5A29-4917-8D21-17E11E66976E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8DE82-5390-41F7-BBC2-7604232DAA86}" type="parTrans" cxnId="{004126A6-1739-493E-BD11-110481C89FCB}">
      <dgm:prSet/>
      <dgm:spPr/>
      <dgm:t>
        <a:bodyPr/>
        <a:lstStyle/>
        <a:p>
          <a:endParaRPr lang="en-US"/>
        </a:p>
      </dgm:t>
    </dgm:pt>
    <dgm:pt modelId="{EFB7BA8E-5EAB-4133-81E0-DBD25C49CF06}" type="sibTrans" cxnId="{004126A6-1739-493E-BD11-110481C89FCB}">
      <dgm:prSet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4DFFBD63-8348-4006-B581-29A65AA13BF8}" type="pres">
      <dgm:prSet presAssocID="{2A9D1209-AC0B-429C-8B13-D2E0DF632B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D6DD66-3F6B-4911-80C4-8D380E94060A}" type="pres">
      <dgm:prSet presAssocID="{2A9D1209-AC0B-429C-8B13-D2E0DF632B2F}" presName="hierFlow" presStyleCnt="0"/>
      <dgm:spPr/>
    </dgm:pt>
    <dgm:pt modelId="{BAA373FE-A067-4E90-B546-4C73CE8EAA79}" type="pres">
      <dgm:prSet presAssocID="{2A9D1209-AC0B-429C-8B13-D2E0DF632B2F}" presName="firstBuf" presStyleCnt="0"/>
      <dgm:spPr/>
    </dgm:pt>
    <dgm:pt modelId="{9D844C8A-2FAE-4452-9571-BBADC3E9A388}" type="pres">
      <dgm:prSet presAssocID="{2A9D1209-AC0B-429C-8B13-D2E0DF632B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8FE94-DA32-4859-A259-FC3282E041FF}" type="pres">
      <dgm:prSet presAssocID="{EA74A8F9-7051-4EEF-AD71-C9A6335030F9}" presName="Name14" presStyleCnt="0"/>
      <dgm:spPr/>
    </dgm:pt>
    <dgm:pt modelId="{8957DFA7-7101-4E8A-8A84-4CE76B291858}" type="pres">
      <dgm:prSet presAssocID="{EA74A8F9-7051-4EEF-AD71-C9A6335030F9}" presName="level1Shape" presStyleLbl="node0" presStyleIdx="0" presStyleCnt="1" custScaleX="304372">
        <dgm:presLayoutVars>
          <dgm:chPref val="3"/>
        </dgm:presLayoutVars>
      </dgm:prSet>
      <dgm:spPr/>
    </dgm:pt>
    <dgm:pt modelId="{1A2E82F4-D945-467D-9371-81A2F1A7EE85}" type="pres">
      <dgm:prSet presAssocID="{EA74A8F9-7051-4EEF-AD71-C9A6335030F9}" presName="hierChild2" presStyleCnt="0"/>
      <dgm:spPr/>
    </dgm:pt>
    <dgm:pt modelId="{5350F6EB-AC78-44FA-BCD8-9A46B87186D9}" type="pres">
      <dgm:prSet presAssocID="{35ECF0B7-E419-43A1-9342-B0B5121FB917}" presName="Name19" presStyleLbl="parChTrans1D2" presStyleIdx="0" presStyleCnt="2"/>
      <dgm:spPr/>
    </dgm:pt>
    <dgm:pt modelId="{C35ABC1A-B67B-4F97-BA6A-ED911C1845C8}" type="pres">
      <dgm:prSet presAssocID="{51969E3E-0DF8-46C1-9617-899E281C5D38}" presName="Name21" presStyleCnt="0"/>
      <dgm:spPr/>
    </dgm:pt>
    <dgm:pt modelId="{2EDA2CD8-C3F8-497D-B431-258801FC39DD}" type="pres">
      <dgm:prSet presAssocID="{51969E3E-0DF8-46C1-9617-899E281C5D38}" presName="level2Shape" presStyleLbl="node2" presStyleIdx="0" presStyleCnt="2"/>
      <dgm:spPr/>
    </dgm:pt>
    <dgm:pt modelId="{9B0E5142-0F55-45C8-AF2F-D2307183C315}" type="pres">
      <dgm:prSet presAssocID="{51969E3E-0DF8-46C1-9617-899E281C5D38}" presName="hierChild3" presStyleCnt="0"/>
      <dgm:spPr/>
    </dgm:pt>
    <dgm:pt modelId="{779FA1F9-1C44-40F6-9090-773910D7D394}" type="pres">
      <dgm:prSet presAssocID="{84F1772F-D49B-405D-8BC3-E6364B976473}" presName="Name19" presStyleLbl="parChTrans1D3" presStyleIdx="0" presStyleCnt="4"/>
      <dgm:spPr/>
    </dgm:pt>
    <dgm:pt modelId="{42BFE6DA-3158-41C2-924B-11484C1835E4}" type="pres">
      <dgm:prSet presAssocID="{6CA8332E-EA9E-47EE-A076-B42162EDC9FB}" presName="Name21" presStyleCnt="0"/>
      <dgm:spPr/>
    </dgm:pt>
    <dgm:pt modelId="{58D5C64D-0D50-4059-BF41-7B09C16A98D5}" type="pres">
      <dgm:prSet presAssocID="{6CA8332E-EA9E-47EE-A076-B42162EDC9FB}" presName="level2Shape" presStyleLbl="node3" presStyleIdx="0" presStyleCnt="4"/>
      <dgm:spPr/>
    </dgm:pt>
    <dgm:pt modelId="{A78FED3F-614D-4FA3-8F71-173A70D2E79C}" type="pres">
      <dgm:prSet presAssocID="{6CA8332E-EA9E-47EE-A076-B42162EDC9FB}" presName="hierChild3" presStyleCnt="0"/>
      <dgm:spPr/>
    </dgm:pt>
    <dgm:pt modelId="{B035A6EF-EFB3-46E4-B4C0-CF6C830B2D73}" type="pres">
      <dgm:prSet presAssocID="{A47EC117-ABDC-44BE-8FA6-4E700D2F22D1}" presName="Name19" presStyleLbl="parChTrans1D3" presStyleIdx="1" presStyleCnt="4"/>
      <dgm:spPr/>
    </dgm:pt>
    <dgm:pt modelId="{257BE173-63BA-4DC8-8551-A6EB5C2FB104}" type="pres">
      <dgm:prSet presAssocID="{9ED04DA7-C3BB-4C87-8D42-BEE2AFBFD5C1}" presName="Name21" presStyleCnt="0"/>
      <dgm:spPr/>
    </dgm:pt>
    <dgm:pt modelId="{241D3963-10C5-4AEF-9C4C-F9B2D3D73312}" type="pres">
      <dgm:prSet presAssocID="{9ED04DA7-C3BB-4C87-8D42-BEE2AFBFD5C1}" presName="level2Shape" presStyleLbl="node3" presStyleIdx="1" presStyleCnt="4"/>
      <dgm:spPr/>
    </dgm:pt>
    <dgm:pt modelId="{AA32A53D-2F1C-4FE4-B655-CA5203D16FAB}" type="pres">
      <dgm:prSet presAssocID="{9ED04DA7-C3BB-4C87-8D42-BEE2AFBFD5C1}" presName="hierChild3" presStyleCnt="0"/>
      <dgm:spPr/>
    </dgm:pt>
    <dgm:pt modelId="{639502F2-2EFB-43C3-95B1-84E7C58186C2}" type="pres">
      <dgm:prSet presAssocID="{BECE21DE-4FBC-488B-A155-1568E48B231A}" presName="Name19" presStyleLbl="parChTrans1D2" presStyleIdx="1" presStyleCnt="2"/>
      <dgm:spPr/>
    </dgm:pt>
    <dgm:pt modelId="{741B85ED-C2B1-4826-84E4-F23A997BDA50}" type="pres">
      <dgm:prSet presAssocID="{00F87471-A884-49FC-8B56-4B49B257DDD5}" presName="Name21" presStyleCnt="0"/>
      <dgm:spPr/>
    </dgm:pt>
    <dgm:pt modelId="{454FD219-B5F6-4700-8871-FD37641BD506}" type="pres">
      <dgm:prSet presAssocID="{00F87471-A884-49FC-8B56-4B49B257DDD5}" presName="level2Shape" presStyleLbl="node2" presStyleIdx="1" presStyleCnt="2"/>
      <dgm:spPr/>
    </dgm:pt>
    <dgm:pt modelId="{F14F5636-20AC-4022-95E0-A66A59CF1776}" type="pres">
      <dgm:prSet presAssocID="{00F87471-A884-49FC-8B56-4B49B257DDD5}" presName="hierChild3" presStyleCnt="0"/>
      <dgm:spPr/>
    </dgm:pt>
    <dgm:pt modelId="{91ECD894-54BB-482B-B4C9-693BE742CE60}" type="pres">
      <dgm:prSet presAssocID="{11A8DE82-5390-41F7-BBC2-7604232DAA86}" presName="Name19" presStyleLbl="parChTrans1D3" presStyleIdx="2" presStyleCnt="4"/>
      <dgm:spPr/>
    </dgm:pt>
    <dgm:pt modelId="{8B26EA3F-B968-4BE1-AB3A-3A53600EC25D}" type="pres">
      <dgm:prSet presAssocID="{0651D273-5A29-4917-8D21-17E11E66976E}" presName="Name21" presStyleCnt="0"/>
      <dgm:spPr/>
    </dgm:pt>
    <dgm:pt modelId="{C27D3B0D-D152-406F-8872-03B0DB6502EC}" type="pres">
      <dgm:prSet presAssocID="{0651D273-5A29-4917-8D21-17E11E66976E}" presName="level2Shape" presStyleLbl="node3" presStyleIdx="2" presStyleCnt="4"/>
      <dgm:spPr/>
    </dgm:pt>
    <dgm:pt modelId="{C17834C0-0076-4F7A-91FB-C37ADB2371BF}" type="pres">
      <dgm:prSet presAssocID="{0651D273-5A29-4917-8D21-17E11E66976E}" presName="hierChild3" presStyleCnt="0"/>
      <dgm:spPr/>
    </dgm:pt>
    <dgm:pt modelId="{F45F67E8-3CF3-46B7-96B2-9794097D3457}" type="pres">
      <dgm:prSet presAssocID="{1EBD9341-D6B7-4950-B494-17F6F4025ED7}" presName="Name19" presStyleLbl="parChTrans1D3" presStyleIdx="3" presStyleCnt="4"/>
      <dgm:spPr/>
    </dgm:pt>
    <dgm:pt modelId="{8C71A029-EEFB-4621-B805-2C6BBE23C83F}" type="pres">
      <dgm:prSet presAssocID="{DC1AEEFF-B0C1-43BA-82FA-95E55EB7A310}" presName="Name21" presStyleCnt="0"/>
      <dgm:spPr/>
    </dgm:pt>
    <dgm:pt modelId="{A63CE033-E678-47C0-9B96-AA9E2FF7A6E8}" type="pres">
      <dgm:prSet presAssocID="{DC1AEEFF-B0C1-43BA-82FA-95E55EB7A310}" presName="level2Shape" presStyleLbl="node3" presStyleIdx="3" presStyleCnt="4"/>
      <dgm:spPr/>
    </dgm:pt>
    <dgm:pt modelId="{46740118-7ADE-40EC-987F-81F260C1BB4F}" type="pres">
      <dgm:prSet presAssocID="{DC1AEEFF-B0C1-43BA-82FA-95E55EB7A310}" presName="hierChild3" presStyleCnt="0"/>
      <dgm:spPr/>
    </dgm:pt>
    <dgm:pt modelId="{F015C903-4B8F-456B-8ED5-C0260D4515DC}" type="pres">
      <dgm:prSet presAssocID="{2A9D1209-AC0B-429C-8B13-D2E0DF632B2F}" presName="bgShapesFlow" presStyleCnt="0"/>
      <dgm:spPr/>
    </dgm:pt>
    <dgm:pt modelId="{7D457DE9-408D-48EA-B7A3-B99DD1DAC3E9}" type="pres">
      <dgm:prSet presAssocID="{F0B7A8EF-0E0A-40BF-AFD0-26ECF68954E1}" presName="rectComp" presStyleCnt="0"/>
      <dgm:spPr/>
    </dgm:pt>
    <dgm:pt modelId="{901BBD9A-6454-495B-BDAD-B6351630A7F0}" type="pres">
      <dgm:prSet presAssocID="{F0B7A8EF-0E0A-40BF-AFD0-26ECF68954E1}" presName="bgRect" presStyleLbl="bgShp" presStyleIdx="0" presStyleCnt="3"/>
      <dgm:spPr/>
    </dgm:pt>
    <dgm:pt modelId="{195FC99E-D15E-4549-B19B-91E16ABD1F37}" type="pres">
      <dgm:prSet presAssocID="{F0B7A8EF-0E0A-40BF-AFD0-26ECF68954E1}" presName="bgRectTx" presStyleLbl="bgShp" presStyleIdx="0" presStyleCnt="3">
        <dgm:presLayoutVars>
          <dgm:bulletEnabled val="1"/>
        </dgm:presLayoutVars>
      </dgm:prSet>
      <dgm:spPr/>
    </dgm:pt>
    <dgm:pt modelId="{EADC3415-05AA-478F-AED3-CE50926677FF}" type="pres">
      <dgm:prSet presAssocID="{F0B7A8EF-0E0A-40BF-AFD0-26ECF68954E1}" presName="spComp" presStyleCnt="0"/>
      <dgm:spPr/>
    </dgm:pt>
    <dgm:pt modelId="{BEA4CC92-D9D7-4E41-8221-8C8C9341EFC8}" type="pres">
      <dgm:prSet presAssocID="{F0B7A8EF-0E0A-40BF-AFD0-26ECF68954E1}" presName="vSp" presStyleCnt="0"/>
      <dgm:spPr/>
    </dgm:pt>
    <dgm:pt modelId="{39C1C8D3-D19C-46B2-9AAA-F5FA3A11FCDD}" type="pres">
      <dgm:prSet presAssocID="{A6B620C5-3462-4AB6-80E0-E2752D8167A1}" presName="rectComp" presStyleCnt="0"/>
      <dgm:spPr/>
    </dgm:pt>
    <dgm:pt modelId="{711F50F4-2692-418A-9776-9BF3CF55771A}" type="pres">
      <dgm:prSet presAssocID="{A6B620C5-3462-4AB6-80E0-E2752D8167A1}" presName="bgRect" presStyleLbl="bgShp" presStyleIdx="1" presStyleCnt="3"/>
      <dgm:spPr/>
    </dgm:pt>
    <dgm:pt modelId="{3BFC3257-BF10-49EF-A121-D1F0E89B1A31}" type="pres">
      <dgm:prSet presAssocID="{A6B620C5-3462-4AB6-80E0-E2752D8167A1}" presName="bgRectTx" presStyleLbl="bgShp" presStyleIdx="1" presStyleCnt="3">
        <dgm:presLayoutVars>
          <dgm:bulletEnabled val="1"/>
        </dgm:presLayoutVars>
      </dgm:prSet>
      <dgm:spPr/>
    </dgm:pt>
    <dgm:pt modelId="{B1C06B68-40F0-498C-A747-217286FF7091}" type="pres">
      <dgm:prSet presAssocID="{A6B620C5-3462-4AB6-80E0-E2752D8167A1}" presName="spComp" presStyleCnt="0"/>
      <dgm:spPr/>
    </dgm:pt>
    <dgm:pt modelId="{58DD0EE8-AE92-472A-89AA-09903D42E7CE}" type="pres">
      <dgm:prSet presAssocID="{A6B620C5-3462-4AB6-80E0-E2752D8167A1}" presName="vSp" presStyleCnt="0"/>
      <dgm:spPr/>
    </dgm:pt>
    <dgm:pt modelId="{AAA19383-A53F-4191-9CF0-99043905F142}" type="pres">
      <dgm:prSet presAssocID="{EDC96112-6318-4439-960C-4D0C315E9B8E}" presName="rectComp" presStyleCnt="0"/>
      <dgm:spPr/>
    </dgm:pt>
    <dgm:pt modelId="{75E579A8-C9C9-436F-994E-469CE6F3DE27}" type="pres">
      <dgm:prSet presAssocID="{EDC96112-6318-4439-960C-4D0C315E9B8E}" presName="bgRect" presStyleLbl="bgShp" presStyleIdx="2" presStyleCnt="3"/>
      <dgm:spPr/>
    </dgm:pt>
    <dgm:pt modelId="{72862CB3-4C3A-4FA4-A042-7795F00989DB}" type="pres">
      <dgm:prSet presAssocID="{EDC96112-6318-4439-960C-4D0C315E9B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83B200-E7B0-4C73-8775-45D40B714FA1}" srcId="{51969E3E-0DF8-46C1-9617-899E281C5D38}" destId="{6CA8332E-EA9E-47EE-A076-B42162EDC9FB}" srcOrd="0" destOrd="0" parTransId="{84F1772F-D49B-405D-8BC3-E6364B976473}" sibTransId="{C436D07D-B21E-4564-94F4-31B2E4751025}"/>
    <dgm:cxn modelId="{8371A701-D75A-481E-B083-8BC72DD796C0}" type="presOf" srcId="{9ED04DA7-C3BB-4C87-8D42-BEE2AFBFD5C1}" destId="{241D3963-10C5-4AEF-9C4C-F9B2D3D73312}" srcOrd="0" destOrd="0" presId="urn:microsoft.com/office/officeart/2005/8/layout/hierarchy6"/>
    <dgm:cxn modelId="{973A2C21-8D51-457D-894F-AB124666FB40}" srcId="{51969E3E-0DF8-46C1-9617-899E281C5D38}" destId="{9ED04DA7-C3BB-4C87-8D42-BEE2AFBFD5C1}" srcOrd="1" destOrd="0" parTransId="{A47EC117-ABDC-44BE-8FA6-4E700D2F22D1}" sibTransId="{18F4A2B9-0BBC-4E74-94C6-ACA361A24859}"/>
    <dgm:cxn modelId="{05715A28-7ABC-4C04-A576-A1F11CF4615B}" type="presOf" srcId="{F0B7A8EF-0E0A-40BF-AFD0-26ECF68954E1}" destId="{901BBD9A-6454-495B-BDAD-B6351630A7F0}" srcOrd="0" destOrd="0" presId="urn:microsoft.com/office/officeart/2005/8/layout/hierarchy6"/>
    <dgm:cxn modelId="{37C42233-756C-4D99-8CE5-40E326954195}" srcId="{2A9D1209-AC0B-429C-8B13-D2E0DF632B2F}" destId="{EDC96112-6318-4439-960C-4D0C315E9B8E}" srcOrd="3" destOrd="0" parTransId="{834D9E00-1C69-4F39-9096-5641365FD15F}" sibTransId="{BAECC5E9-0C05-42A7-8811-3B8B1F4DEDF4}"/>
    <dgm:cxn modelId="{2CD8CE5F-8BF1-4DE3-9E4E-53A8E0029152}" type="presOf" srcId="{A47EC117-ABDC-44BE-8FA6-4E700D2F22D1}" destId="{B035A6EF-EFB3-46E4-B4C0-CF6C830B2D73}" srcOrd="0" destOrd="0" presId="urn:microsoft.com/office/officeart/2005/8/layout/hierarchy6"/>
    <dgm:cxn modelId="{59B6AC43-F8D1-43DF-8EB4-0AD52982BE1B}" type="presOf" srcId="{35ECF0B7-E419-43A1-9342-B0B5121FB917}" destId="{5350F6EB-AC78-44FA-BCD8-9A46B87186D9}" srcOrd="0" destOrd="0" presId="urn:microsoft.com/office/officeart/2005/8/layout/hierarchy6"/>
    <dgm:cxn modelId="{D1A9E544-3828-4D40-BFE2-DB93C85FEF61}" type="presOf" srcId="{EA74A8F9-7051-4EEF-AD71-C9A6335030F9}" destId="{8957DFA7-7101-4E8A-8A84-4CE76B291858}" srcOrd="0" destOrd="0" presId="urn:microsoft.com/office/officeart/2005/8/layout/hierarchy6"/>
    <dgm:cxn modelId="{AB45A268-4004-455C-B2BD-70703E64CA0C}" type="presOf" srcId="{1EBD9341-D6B7-4950-B494-17F6F4025ED7}" destId="{F45F67E8-3CF3-46B7-96B2-9794097D3457}" srcOrd="0" destOrd="0" presId="urn:microsoft.com/office/officeart/2005/8/layout/hierarchy6"/>
    <dgm:cxn modelId="{9D10CD52-4A96-45EE-8322-80BEE57CB9C9}" srcId="{00F87471-A884-49FC-8B56-4B49B257DDD5}" destId="{DC1AEEFF-B0C1-43BA-82FA-95E55EB7A310}" srcOrd="1" destOrd="0" parTransId="{1EBD9341-D6B7-4950-B494-17F6F4025ED7}" sibTransId="{FC8B8E29-0B20-4D38-939F-A6FD1C3CB836}"/>
    <dgm:cxn modelId="{BA558955-0734-452C-8432-8570CBD7081A}" type="presOf" srcId="{DC1AEEFF-B0C1-43BA-82FA-95E55EB7A310}" destId="{A63CE033-E678-47C0-9B96-AA9E2FF7A6E8}" srcOrd="0" destOrd="0" presId="urn:microsoft.com/office/officeart/2005/8/layout/hierarchy6"/>
    <dgm:cxn modelId="{2CABC159-9FA2-4309-A443-AF9C9FE08542}" type="presOf" srcId="{51969E3E-0DF8-46C1-9617-899E281C5D38}" destId="{2EDA2CD8-C3F8-497D-B431-258801FC39DD}" srcOrd="0" destOrd="0" presId="urn:microsoft.com/office/officeart/2005/8/layout/hierarchy6"/>
    <dgm:cxn modelId="{7DB8A27E-8274-4084-B398-90BF0885B7AC}" srcId="{2A9D1209-AC0B-429C-8B13-D2E0DF632B2F}" destId="{A6B620C5-3462-4AB6-80E0-E2752D8167A1}" srcOrd="2" destOrd="0" parTransId="{1655C76B-4432-49E7-9F39-2654B35ADEBB}" sibTransId="{B67F8093-72E3-41FB-89A8-4443DA7D96F0}"/>
    <dgm:cxn modelId="{03799280-2302-4972-BA2F-2E967A30B200}" type="presOf" srcId="{BECE21DE-4FBC-488B-A155-1568E48B231A}" destId="{639502F2-2EFB-43C3-95B1-84E7C58186C2}" srcOrd="0" destOrd="0" presId="urn:microsoft.com/office/officeart/2005/8/layout/hierarchy6"/>
    <dgm:cxn modelId="{76334589-46B5-40C6-947B-651F2E6B5195}" type="presOf" srcId="{00F87471-A884-49FC-8B56-4B49B257DDD5}" destId="{454FD219-B5F6-4700-8871-FD37641BD506}" srcOrd="0" destOrd="0" presId="urn:microsoft.com/office/officeart/2005/8/layout/hierarchy6"/>
    <dgm:cxn modelId="{33FAD696-2EF4-4549-91D3-AB74F09E1E59}" type="presOf" srcId="{A6B620C5-3462-4AB6-80E0-E2752D8167A1}" destId="{3BFC3257-BF10-49EF-A121-D1F0E89B1A31}" srcOrd="1" destOrd="0" presId="urn:microsoft.com/office/officeart/2005/8/layout/hierarchy6"/>
    <dgm:cxn modelId="{B173839B-1AE0-49BF-A190-DCCF5992BFA7}" type="presOf" srcId="{6CA8332E-EA9E-47EE-A076-B42162EDC9FB}" destId="{58D5C64D-0D50-4059-BF41-7B09C16A98D5}" srcOrd="0" destOrd="0" presId="urn:microsoft.com/office/officeart/2005/8/layout/hierarchy6"/>
    <dgm:cxn modelId="{004126A6-1739-493E-BD11-110481C89FCB}" srcId="{00F87471-A884-49FC-8B56-4B49B257DDD5}" destId="{0651D273-5A29-4917-8D21-17E11E66976E}" srcOrd="0" destOrd="0" parTransId="{11A8DE82-5390-41F7-BBC2-7604232DAA86}" sibTransId="{EFB7BA8E-5EAB-4133-81E0-DBD25C49CF06}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EF22EAAD-B045-490C-9918-180A6C6BFDD0}" type="presOf" srcId="{2A9D1209-AC0B-429C-8B13-D2E0DF632B2F}" destId="{4DFFBD63-8348-4006-B581-29A65AA13BF8}" srcOrd="0" destOrd="0" presId="urn:microsoft.com/office/officeart/2005/8/layout/hierarchy6"/>
    <dgm:cxn modelId="{871C87B2-433E-4E6F-817E-BA9DA6077104}" type="presOf" srcId="{0651D273-5A29-4917-8D21-17E11E66976E}" destId="{C27D3B0D-D152-406F-8872-03B0DB6502EC}" srcOrd="0" destOrd="0" presId="urn:microsoft.com/office/officeart/2005/8/layout/hierarchy6"/>
    <dgm:cxn modelId="{F5D91DB8-8D43-478F-85A2-BA9390C920DB}" srcId="{EA74A8F9-7051-4EEF-AD71-C9A6335030F9}" destId="{00F87471-A884-49FC-8B56-4B49B257DDD5}" srcOrd="1" destOrd="0" parTransId="{BECE21DE-4FBC-488B-A155-1568E48B231A}" sibTransId="{53090AA8-3103-44CF-AF1E-51EEC09FCCD7}"/>
    <dgm:cxn modelId="{149728B8-A48D-41BF-8E08-1074C96BF417}" type="presOf" srcId="{F0B7A8EF-0E0A-40BF-AFD0-26ECF68954E1}" destId="{195FC99E-D15E-4549-B19B-91E16ABD1F37}" srcOrd="1" destOrd="0" presId="urn:microsoft.com/office/officeart/2005/8/layout/hierarchy6"/>
    <dgm:cxn modelId="{4277E0BA-CAA1-44DB-9B54-0CF49F11CCCE}" srcId="{2A9D1209-AC0B-429C-8B13-D2E0DF632B2F}" destId="{F0B7A8EF-0E0A-40BF-AFD0-26ECF68954E1}" srcOrd="1" destOrd="0" parTransId="{2585CDDA-D904-4375-8612-A71DB25E39B0}" sibTransId="{D7B61ACE-C66A-46C6-AE6E-9E4450479464}"/>
    <dgm:cxn modelId="{199460BF-6F54-4257-BDF4-5FCE6FBF91A1}" type="presOf" srcId="{A6B620C5-3462-4AB6-80E0-E2752D8167A1}" destId="{711F50F4-2692-418A-9776-9BF3CF55771A}" srcOrd="0" destOrd="0" presId="urn:microsoft.com/office/officeart/2005/8/layout/hierarchy6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C6B3DADB-2D4D-486E-BEA1-8F28809B01D5}" type="presOf" srcId="{EDC96112-6318-4439-960C-4D0C315E9B8E}" destId="{75E579A8-C9C9-436F-994E-469CE6F3DE27}" srcOrd="0" destOrd="0" presId="urn:microsoft.com/office/officeart/2005/8/layout/hierarchy6"/>
    <dgm:cxn modelId="{9A46C4E2-D98F-41BF-8120-ADAEBEEB15B5}" type="presOf" srcId="{EDC96112-6318-4439-960C-4D0C315E9B8E}" destId="{72862CB3-4C3A-4FA4-A042-7795F00989DB}" srcOrd="1" destOrd="0" presId="urn:microsoft.com/office/officeart/2005/8/layout/hierarchy6"/>
    <dgm:cxn modelId="{B63A98E3-ED98-4A6B-B47C-C3C8F43FEF39}" type="presOf" srcId="{11A8DE82-5390-41F7-BBC2-7604232DAA86}" destId="{91ECD894-54BB-482B-B4C9-693BE742CE60}" srcOrd="0" destOrd="0" presId="urn:microsoft.com/office/officeart/2005/8/layout/hierarchy6"/>
    <dgm:cxn modelId="{921528EE-B9D7-4E34-A563-B2A1B7D4610B}" type="presOf" srcId="{84F1772F-D49B-405D-8BC3-E6364B976473}" destId="{779FA1F9-1C44-40F6-9090-773910D7D394}" srcOrd="0" destOrd="0" presId="urn:microsoft.com/office/officeart/2005/8/layout/hierarchy6"/>
    <dgm:cxn modelId="{5F614D21-37CB-4E87-8648-9F29CE259035}" type="presParOf" srcId="{4DFFBD63-8348-4006-B581-29A65AA13BF8}" destId="{6AD6DD66-3F6B-4911-80C4-8D380E94060A}" srcOrd="0" destOrd="0" presId="urn:microsoft.com/office/officeart/2005/8/layout/hierarchy6"/>
    <dgm:cxn modelId="{0DBFA8B9-7A49-4088-89F4-3030EC2E390E}" type="presParOf" srcId="{6AD6DD66-3F6B-4911-80C4-8D380E94060A}" destId="{BAA373FE-A067-4E90-B546-4C73CE8EAA79}" srcOrd="0" destOrd="0" presId="urn:microsoft.com/office/officeart/2005/8/layout/hierarchy6"/>
    <dgm:cxn modelId="{BC97262D-2097-4F7A-ADD4-01877BAA43BE}" type="presParOf" srcId="{6AD6DD66-3F6B-4911-80C4-8D380E94060A}" destId="{9D844C8A-2FAE-4452-9571-BBADC3E9A388}" srcOrd="1" destOrd="0" presId="urn:microsoft.com/office/officeart/2005/8/layout/hierarchy6"/>
    <dgm:cxn modelId="{AA1FB692-8763-47A6-83AB-9B123DD7903D}" type="presParOf" srcId="{9D844C8A-2FAE-4452-9571-BBADC3E9A388}" destId="{D278FE94-DA32-4859-A259-FC3282E041FF}" srcOrd="0" destOrd="0" presId="urn:microsoft.com/office/officeart/2005/8/layout/hierarchy6"/>
    <dgm:cxn modelId="{CCC644A3-D384-46E0-B266-F60D988F4677}" type="presParOf" srcId="{D278FE94-DA32-4859-A259-FC3282E041FF}" destId="{8957DFA7-7101-4E8A-8A84-4CE76B291858}" srcOrd="0" destOrd="0" presId="urn:microsoft.com/office/officeart/2005/8/layout/hierarchy6"/>
    <dgm:cxn modelId="{AB7A4FF7-E9A0-4DF7-8C12-292200A20094}" type="presParOf" srcId="{D278FE94-DA32-4859-A259-FC3282E041FF}" destId="{1A2E82F4-D945-467D-9371-81A2F1A7EE85}" srcOrd="1" destOrd="0" presId="urn:microsoft.com/office/officeart/2005/8/layout/hierarchy6"/>
    <dgm:cxn modelId="{E0BC6495-E373-480D-B54E-0D823B162C66}" type="presParOf" srcId="{1A2E82F4-D945-467D-9371-81A2F1A7EE85}" destId="{5350F6EB-AC78-44FA-BCD8-9A46B87186D9}" srcOrd="0" destOrd="0" presId="urn:microsoft.com/office/officeart/2005/8/layout/hierarchy6"/>
    <dgm:cxn modelId="{03201EDA-2A8A-471F-9BFC-495B715AA17E}" type="presParOf" srcId="{1A2E82F4-D945-467D-9371-81A2F1A7EE85}" destId="{C35ABC1A-B67B-4F97-BA6A-ED911C1845C8}" srcOrd="1" destOrd="0" presId="urn:microsoft.com/office/officeart/2005/8/layout/hierarchy6"/>
    <dgm:cxn modelId="{67ED82DB-31A9-42A7-B5C4-F751CED4E0A9}" type="presParOf" srcId="{C35ABC1A-B67B-4F97-BA6A-ED911C1845C8}" destId="{2EDA2CD8-C3F8-497D-B431-258801FC39DD}" srcOrd="0" destOrd="0" presId="urn:microsoft.com/office/officeart/2005/8/layout/hierarchy6"/>
    <dgm:cxn modelId="{15537050-AF92-4A67-9AEA-12D14CD66A5C}" type="presParOf" srcId="{C35ABC1A-B67B-4F97-BA6A-ED911C1845C8}" destId="{9B0E5142-0F55-45C8-AF2F-D2307183C315}" srcOrd="1" destOrd="0" presId="urn:microsoft.com/office/officeart/2005/8/layout/hierarchy6"/>
    <dgm:cxn modelId="{FF77B7BA-924E-4CD9-8B70-BC76B6DA0958}" type="presParOf" srcId="{9B0E5142-0F55-45C8-AF2F-D2307183C315}" destId="{779FA1F9-1C44-40F6-9090-773910D7D394}" srcOrd="0" destOrd="0" presId="urn:microsoft.com/office/officeart/2005/8/layout/hierarchy6"/>
    <dgm:cxn modelId="{55C5B3E5-21AA-4395-97FB-877B1348EFC1}" type="presParOf" srcId="{9B0E5142-0F55-45C8-AF2F-D2307183C315}" destId="{42BFE6DA-3158-41C2-924B-11484C1835E4}" srcOrd="1" destOrd="0" presId="urn:microsoft.com/office/officeart/2005/8/layout/hierarchy6"/>
    <dgm:cxn modelId="{2DF9B480-CBC3-4C10-BE4A-C3CD3C729778}" type="presParOf" srcId="{42BFE6DA-3158-41C2-924B-11484C1835E4}" destId="{58D5C64D-0D50-4059-BF41-7B09C16A98D5}" srcOrd="0" destOrd="0" presId="urn:microsoft.com/office/officeart/2005/8/layout/hierarchy6"/>
    <dgm:cxn modelId="{BBF4EC42-5D61-4EB7-BFED-1D8127598768}" type="presParOf" srcId="{42BFE6DA-3158-41C2-924B-11484C1835E4}" destId="{A78FED3F-614D-4FA3-8F71-173A70D2E79C}" srcOrd="1" destOrd="0" presId="urn:microsoft.com/office/officeart/2005/8/layout/hierarchy6"/>
    <dgm:cxn modelId="{7D71F2A1-31D1-4C60-B080-0734EE921410}" type="presParOf" srcId="{9B0E5142-0F55-45C8-AF2F-D2307183C315}" destId="{B035A6EF-EFB3-46E4-B4C0-CF6C830B2D73}" srcOrd="2" destOrd="0" presId="urn:microsoft.com/office/officeart/2005/8/layout/hierarchy6"/>
    <dgm:cxn modelId="{07AC5E24-95FF-497C-851A-D7C353DA80AA}" type="presParOf" srcId="{9B0E5142-0F55-45C8-AF2F-D2307183C315}" destId="{257BE173-63BA-4DC8-8551-A6EB5C2FB104}" srcOrd="3" destOrd="0" presId="urn:microsoft.com/office/officeart/2005/8/layout/hierarchy6"/>
    <dgm:cxn modelId="{6BB8311D-28F6-48FF-B0DD-106063AE2293}" type="presParOf" srcId="{257BE173-63BA-4DC8-8551-A6EB5C2FB104}" destId="{241D3963-10C5-4AEF-9C4C-F9B2D3D73312}" srcOrd="0" destOrd="0" presId="urn:microsoft.com/office/officeart/2005/8/layout/hierarchy6"/>
    <dgm:cxn modelId="{28CFC439-6332-4514-B430-571ECF9520BE}" type="presParOf" srcId="{257BE173-63BA-4DC8-8551-A6EB5C2FB104}" destId="{AA32A53D-2F1C-4FE4-B655-CA5203D16FAB}" srcOrd="1" destOrd="0" presId="urn:microsoft.com/office/officeart/2005/8/layout/hierarchy6"/>
    <dgm:cxn modelId="{BFD024E2-9650-4588-9B4D-0344FB55F2BE}" type="presParOf" srcId="{1A2E82F4-D945-467D-9371-81A2F1A7EE85}" destId="{639502F2-2EFB-43C3-95B1-84E7C58186C2}" srcOrd="2" destOrd="0" presId="urn:microsoft.com/office/officeart/2005/8/layout/hierarchy6"/>
    <dgm:cxn modelId="{197DDC85-1B76-4E2A-A03C-72E85C8C1CD8}" type="presParOf" srcId="{1A2E82F4-D945-467D-9371-81A2F1A7EE85}" destId="{741B85ED-C2B1-4826-84E4-F23A997BDA50}" srcOrd="3" destOrd="0" presId="urn:microsoft.com/office/officeart/2005/8/layout/hierarchy6"/>
    <dgm:cxn modelId="{A389E94B-810A-4775-A3F5-F8EDA2B2E7D7}" type="presParOf" srcId="{741B85ED-C2B1-4826-84E4-F23A997BDA50}" destId="{454FD219-B5F6-4700-8871-FD37641BD506}" srcOrd="0" destOrd="0" presId="urn:microsoft.com/office/officeart/2005/8/layout/hierarchy6"/>
    <dgm:cxn modelId="{D861E469-8581-4C87-AE45-867211492C5F}" type="presParOf" srcId="{741B85ED-C2B1-4826-84E4-F23A997BDA50}" destId="{F14F5636-20AC-4022-95E0-A66A59CF1776}" srcOrd="1" destOrd="0" presId="urn:microsoft.com/office/officeart/2005/8/layout/hierarchy6"/>
    <dgm:cxn modelId="{CA78D1DA-E5F1-49DB-BBFF-4F8116E3BC0D}" type="presParOf" srcId="{F14F5636-20AC-4022-95E0-A66A59CF1776}" destId="{91ECD894-54BB-482B-B4C9-693BE742CE60}" srcOrd="0" destOrd="0" presId="urn:microsoft.com/office/officeart/2005/8/layout/hierarchy6"/>
    <dgm:cxn modelId="{73436DE6-7E81-4C22-80FB-BBD44F465A3E}" type="presParOf" srcId="{F14F5636-20AC-4022-95E0-A66A59CF1776}" destId="{8B26EA3F-B968-4BE1-AB3A-3A53600EC25D}" srcOrd="1" destOrd="0" presId="urn:microsoft.com/office/officeart/2005/8/layout/hierarchy6"/>
    <dgm:cxn modelId="{B4039EAC-C9D9-4AFD-A185-0E909F8F8385}" type="presParOf" srcId="{8B26EA3F-B968-4BE1-AB3A-3A53600EC25D}" destId="{C27D3B0D-D152-406F-8872-03B0DB6502EC}" srcOrd="0" destOrd="0" presId="urn:microsoft.com/office/officeart/2005/8/layout/hierarchy6"/>
    <dgm:cxn modelId="{40185F20-9A29-4514-88A4-0D83D88A2E1F}" type="presParOf" srcId="{8B26EA3F-B968-4BE1-AB3A-3A53600EC25D}" destId="{C17834C0-0076-4F7A-91FB-C37ADB2371BF}" srcOrd="1" destOrd="0" presId="urn:microsoft.com/office/officeart/2005/8/layout/hierarchy6"/>
    <dgm:cxn modelId="{5DA8CAC2-6629-42B7-AA4A-387DBEAE882A}" type="presParOf" srcId="{F14F5636-20AC-4022-95E0-A66A59CF1776}" destId="{F45F67E8-3CF3-46B7-96B2-9794097D3457}" srcOrd="2" destOrd="0" presId="urn:microsoft.com/office/officeart/2005/8/layout/hierarchy6"/>
    <dgm:cxn modelId="{597DFE2C-72B7-44D8-B8C6-710E1D69D35E}" type="presParOf" srcId="{F14F5636-20AC-4022-95E0-A66A59CF1776}" destId="{8C71A029-EEFB-4621-B805-2C6BBE23C83F}" srcOrd="3" destOrd="0" presId="urn:microsoft.com/office/officeart/2005/8/layout/hierarchy6"/>
    <dgm:cxn modelId="{1E0F9693-4009-4CCA-87FB-05B70F0DCC3A}" type="presParOf" srcId="{8C71A029-EEFB-4621-B805-2C6BBE23C83F}" destId="{A63CE033-E678-47C0-9B96-AA9E2FF7A6E8}" srcOrd="0" destOrd="0" presId="urn:microsoft.com/office/officeart/2005/8/layout/hierarchy6"/>
    <dgm:cxn modelId="{041D3218-7C0F-447C-A92D-AE49F4ED1DE7}" type="presParOf" srcId="{8C71A029-EEFB-4621-B805-2C6BBE23C83F}" destId="{46740118-7ADE-40EC-987F-81F260C1BB4F}" srcOrd="1" destOrd="0" presId="urn:microsoft.com/office/officeart/2005/8/layout/hierarchy6"/>
    <dgm:cxn modelId="{FB7C590B-3C2E-4226-AE8D-71B6A38E09BC}" type="presParOf" srcId="{4DFFBD63-8348-4006-B581-29A65AA13BF8}" destId="{F015C903-4B8F-456B-8ED5-C0260D4515DC}" srcOrd="1" destOrd="0" presId="urn:microsoft.com/office/officeart/2005/8/layout/hierarchy6"/>
    <dgm:cxn modelId="{F24E904B-7CCF-47E1-A80D-782F2E6E2C8F}" type="presParOf" srcId="{F015C903-4B8F-456B-8ED5-C0260D4515DC}" destId="{7D457DE9-408D-48EA-B7A3-B99DD1DAC3E9}" srcOrd="0" destOrd="0" presId="urn:microsoft.com/office/officeart/2005/8/layout/hierarchy6"/>
    <dgm:cxn modelId="{59EFCD80-D6EE-41BD-9E29-0961548AD2F8}" type="presParOf" srcId="{7D457DE9-408D-48EA-B7A3-B99DD1DAC3E9}" destId="{901BBD9A-6454-495B-BDAD-B6351630A7F0}" srcOrd="0" destOrd="0" presId="urn:microsoft.com/office/officeart/2005/8/layout/hierarchy6"/>
    <dgm:cxn modelId="{5492CE95-544E-4364-BA17-C113A800FC46}" type="presParOf" srcId="{7D457DE9-408D-48EA-B7A3-B99DD1DAC3E9}" destId="{195FC99E-D15E-4549-B19B-91E16ABD1F37}" srcOrd="1" destOrd="0" presId="urn:microsoft.com/office/officeart/2005/8/layout/hierarchy6"/>
    <dgm:cxn modelId="{CC331F2D-1D20-4B87-BDF4-D4E8D7D6384F}" type="presParOf" srcId="{F015C903-4B8F-456B-8ED5-C0260D4515DC}" destId="{EADC3415-05AA-478F-AED3-CE50926677FF}" srcOrd="1" destOrd="0" presId="urn:microsoft.com/office/officeart/2005/8/layout/hierarchy6"/>
    <dgm:cxn modelId="{8CC12702-A14B-46C5-BA91-469ECAAEDECB}" type="presParOf" srcId="{EADC3415-05AA-478F-AED3-CE50926677FF}" destId="{BEA4CC92-D9D7-4E41-8221-8C8C9341EFC8}" srcOrd="0" destOrd="0" presId="urn:microsoft.com/office/officeart/2005/8/layout/hierarchy6"/>
    <dgm:cxn modelId="{B0A78068-D41B-47DC-9C24-EFEFF226BA87}" type="presParOf" srcId="{F015C903-4B8F-456B-8ED5-C0260D4515DC}" destId="{39C1C8D3-D19C-46B2-9AAA-F5FA3A11FCDD}" srcOrd="2" destOrd="0" presId="urn:microsoft.com/office/officeart/2005/8/layout/hierarchy6"/>
    <dgm:cxn modelId="{0506A225-96D4-4E29-BB51-B847E43E3C42}" type="presParOf" srcId="{39C1C8D3-D19C-46B2-9AAA-F5FA3A11FCDD}" destId="{711F50F4-2692-418A-9776-9BF3CF55771A}" srcOrd="0" destOrd="0" presId="urn:microsoft.com/office/officeart/2005/8/layout/hierarchy6"/>
    <dgm:cxn modelId="{EBAEB524-20C9-4193-B697-9A4FB1CB693D}" type="presParOf" srcId="{39C1C8D3-D19C-46B2-9AAA-F5FA3A11FCDD}" destId="{3BFC3257-BF10-49EF-A121-D1F0E89B1A31}" srcOrd="1" destOrd="0" presId="urn:microsoft.com/office/officeart/2005/8/layout/hierarchy6"/>
    <dgm:cxn modelId="{8940692D-E755-48EF-AC38-322E338F24D7}" type="presParOf" srcId="{F015C903-4B8F-456B-8ED5-C0260D4515DC}" destId="{B1C06B68-40F0-498C-A747-217286FF7091}" srcOrd="3" destOrd="0" presId="urn:microsoft.com/office/officeart/2005/8/layout/hierarchy6"/>
    <dgm:cxn modelId="{096FF8A8-C5A4-4D07-A1A9-52DEB9572B8D}" type="presParOf" srcId="{B1C06B68-40F0-498C-A747-217286FF7091}" destId="{58DD0EE8-AE92-472A-89AA-09903D42E7CE}" srcOrd="0" destOrd="0" presId="urn:microsoft.com/office/officeart/2005/8/layout/hierarchy6"/>
    <dgm:cxn modelId="{BEAEA896-3BAA-4176-9DD9-72218E78021D}" type="presParOf" srcId="{F015C903-4B8F-456B-8ED5-C0260D4515DC}" destId="{AAA19383-A53F-4191-9CF0-99043905F142}" srcOrd="4" destOrd="0" presId="urn:microsoft.com/office/officeart/2005/8/layout/hierarchy6"/>
    <dgm:cxn modelId="{141724CC-569B-43AE-83D3-7F9757304835}" type="presParOf" srcId="{AAA19383-A53F-4191-9CF0-99043905F142}" destId="{75E579A8-C9C9-436F-994E-469CE6F3DE27}" srcOrd="0" destOrd="0" presId="urn:microsoft.com/office/officeart/2005/8/layout/hierarchy6"/>
    <dgm:cxn modelId="{7FC1A07D-76E1-4624-8CED-D80F850F00D0}" type="presParOf" srcId="{AAA19383-A53F-4191-9CF0-99043905F142}" destId="{72862CB3-4C3A-4FA4-A042-7795F00989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8DFFDE8-BF09-4FEC-8503-70A0DF1D079A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7F16FD7-757D-47BC-A023-D59A0F6D16E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B807B5-F114-4062-8EB3-C774D80B571F}" type="par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5939CE-B9C8-47FC-AFE7-CCF2CDCE6BCE}" type="sib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E1B3E-6B2B-492A-BB59-9ABAAFE3C40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3EA28-E632-403F-8DE0-AA769B7D6472}" type="par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8037B-2ECB-48BF-B81D-2D54B33CB9EA}" type="sib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0A7C6-7917-4B5C-997C-26FA942252B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1F2722-CD9C-4FDF-98F3-2A9683649965}" type="par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09B13D-B000-4117-844D-548F3A1401E2}" type="sib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34848A-95A6-4F8C-8BDB-F7E6355DCD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A0A9CA-3948-4C52-8DCD-F7D2FAB8D9A5}" type="par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1BC36-84EA-424A-9FF3-F5B452EEC909}" type="sib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1B7ABA-862B-41FE-BABF-A7BCE5481E2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DD4F7-8406-4EA9-96F1-D78ED815CCFE}" type="par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C6393-0AEE-41FF-A37C-A3516A287DAD}" type="sib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BE6FF8-A1BF-4DFF-9BD9-70703D9A61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6BACA0-CDCB-441D-A3D2-A67C14003E03}" type="par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8436A-FAF6-422F-A3C5-C29021F10C4C}" type="sib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0117C-132F-4D7D-907B-9B6BE6E65DBE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0D3C9-B767-4ACA-85C3-3E3871B7762B}" type="par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C72B3-E98A-48EA-8B82-BDE6215E0D4B}" type="sib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64A5E7-C500-4FC4-BC0C-8B04DCE2C3E8}" type="pres">
      <dgm:prSet presAssocID="{28DFFDE8-BF09-4FEC-8503-70A0DF1D0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896B03-4965-4704-9887-209EEF6BF6A8}" type="pres">
      <dgm:prSet presAssocID="{27F16FD7-757D-47BC-A023-D59A0F6D16E8}" presName="hierRoot1" presStyleCnt="0">
        <dgm:presLayoutVars>
          <dgm:hierBranch val="init"/>
        </dgm:presLayoutVars>
      </dgm:prSet>
      <dgm:spPr/>
    </dgm:pt>
    <dgm:pt modelId="{414E1092-F403-4F02-B46A-F3C12EE9D909}" type="pres">
      <dgm:prSet presAssocID="{27F16FD7-757D-47BC-A023-D59A0F6D16E8}" presName="rootComposite1" presStyleCnt="0"/>
      <dgm:spPr/>
    </dgm:pt>
    <dgm:pt modelId="{7094833E-2543-43E2-974D-316C5653DF65}" type="pres">
      <dgm:prSet presAssocID="{27F16FD7-757D-47BC-A023-D59A0F6D16E8}" presName="rootText1" presStyleLbl="alignAcc1" presStyleIdx="0" presStyleCnt="0" custLinFactNeighborY="-78045">
        <dgm:presLayoutVars>
          <dgm:chPref val="3"/>
        </dgm:presLayoutVars>
      </dgm:prSet>
      <dgm:spPr/>
    </dgm:pt>
    <dgm:pt modelId="{CD1D0FBF-1B39-49F7-8406-667B7F3C1733}" type="pres">
      <dgm:prSet presAssocID="{27F16FD7-757D-47BC-A023-D59A0F6D16E8}" presName="topArc1" presStyleLbl="parChTrans1D1" presStyleIdx="0" presStyleCnt="14"/>
      <dgm:spPr/>
    </dgm:pt>
    <dgm:pt modelId="{238A1543-AD1F-4BA7-B20A-07582D36D05B}" type="pres">
      <dgm:prSet presAssocID="{27F16FD7-757D-47BC-A023-D59A0F6D16E8}" presName="bottomArc1" presStyleLbl="parChTrans1D1" presStyleIdx="1" presStyleCnt="14"/>
      <dgm:spPr/>
    </dgm:pt>
    <dgm:pt modelId="{31D44078-3F9B-46BA-800C-45943C5BFA13}" type="pres">
      <dgm:prSet presAssocID="{27F16FD7-757D-47BC-A023-D59A0F6D16E8}" presName="topConnNode1" presStyleLbl="node1" presStyleIdx="0" presStyleCnt="0"/>
      <dgm:spPr/>
    </dgm:pt>
    <dgm:pt modelId="{ADB7CBE1-9348-4B12-A80B-3BEA089EBF9D}" type="pres">
      <dgm:prSet presAssocID="{27F16FD7-757D-47BC-A023-D59A0F6D16E8}" presName="hierChild2" presStyleCnt="0"/>
      <dgm:spPr/>
    </dgm:pt>
    <dgm:pt modelId="{DE7CC298-3766-4157-9DFC-ADADCE43D962}" type="pres">
      <dgm:prSet presAssocID="{25F3EA28-E632-403F-8DE0-AA769B7D6472}" presName="Name28" presStyleLbl="parChTrans1D2" presStyleIdx="0" presStyleCnt="3"/>
      <dgm:spPr/>
    </dgm:pt>
    <dgm:pt modelId="{FA2DBA9D-3A32-4B44-8E0B-096B779D6260}" type="pres">
      <dgm:prSet presAssocID="{C44E1B3E-6B2B-492A-BB59-9ABAAFE3C40C}" presName="hierRoot2" presStyleCnt="0">
        <dgm:presLayoutVars>
          <dgm:hierBranch val="init"/>
        </dgm:presLayoutVars>
      </dgm:prSet>
      <dgm:spPr/>
    </dgm:pt>
    <dgm:pt modelId="{83418FE4-314C-4C09-B1C3-B4B6F5EFE7DB}" type="pres">
      <dgm:prSet presAssocID="{C44E1B3E-6B2B-492A-BB59-9ABAAFE3C40C}" presName="rootComposite2" presStyleCnt="0"/>
      <dgm:spPr/>
    </dgm:pt>
    <dgm:pt modelId="{8239634F-7A3E-4893-B24E-13CBEA6788E8}" type="pres">
      <dgm:prSet presAssocID="{C44E1B3E-6B2B-492A-BB59-9ABAAFE3C40C}" presName="rootText2" presStyleLbl="alignAcc1" presStyleIdx="0" presStyleCnt="0" custLinFactNeighborY="18150">
        <dgm:presLayoutVars>
          <dgm:chPref val="3"/>
        </dgm:presLayoutVars>
      </dgm:prSet>
      <dgm:spPr/>
    </dgm:pt>
    <dgm:pt modelId="{CEC108EE-0559-4D40-98CA-E338C918CF99}" type="pres">
      <dgm:prSet presAssocID="{C44E1B3E-6B2B-492A-BB59-9ABAAFE3C40C}" presName="topArc2" presStyleLbl="parChTrans1D1" presStyleIdx="2" presStyleCnt="14"/>
      <dgm:spPr/>
    </dgm:pt>
    <dgm:pt modelId="{5DD664CB-484D-4BC0-B15E-2F0EAE774E96}" type="pres">
      <dgm:prSet presAssocID="{C44E1B3E-6B2B-492A-BB59-9ABAAFE3C40C}" presName="bottomArc2" presStyleLbl="parChTrans1D1" presStyleIdx="3" presStyleCnt="14"/>
      <dgm:spPr/>
    </dgm:pt>
    <dgm:pt modelId="{1BBA577C-5C1C-411E-B00A-0241E19B044B}" type="pres">
      <dgm:prSet presAssocID="{C44E1B3E-6B2B-492A-BB59-9ABAAFE3C40C}" presName="topConnNode2" presStyleLbl="node2" presStyleIdx="0" presStyleCnt="0"/>
      <dgm:spPr/>
    </dgm:pt>
    <dgm:pt modelId="{FDC42D53-DD28-4337-9B19-A3899DB1AB81}" type="pres">
      <dgm:prSet presAssocID="{C44E1B3E-6B2B-492A-BB59-9ABAAFE3C40C}" presName="hierChild4" presStyleCnt="0"/>
      <dgm:spPr/>
    </dgm:pt>
    <dgm:pt modelId="{957DCEB6-431C-49EE-BB2E-710D109015FA}" type="pres">
      <dgm:prSet presAssocID="{34ADD4F7-8406-4EA9-96F1-D78ED815CCFE}" presName="Name28" presStyleLbl="parChTrans1D3" presStyleIdx="0" presStyleCnt="3"/>
      <dgm:spPr/>
    </dgm:pt>
    <dgm:pt modelId="{8A094562-182C-4F12-ADE1-CF4F4F0E1C6F}" type="pres">
      <dgm:prSet presAssocID="{811B7ABA-862B-41FE-BABF-A7BCE5481E22}" presName="hierRoot2" presStyleCnt="0">
        <dgm:presLayoutVars>
          <dgm:hierBranch val="init"/>
        </dgm:presLayoutVars>
      </dgm:prSet>
      <dgm:spPr/>
    </dgm:pt>
    <dgm:pt modelId="{0901B9E2-E564-4EC1-8CA2-696EC3A64AA6}" type="pres">
      <dgm:prSet presAssocID="{811B7ABA-862B-41FE-BABF-A7BCE5481E22}" presName="rootComposite2" presStyleCnt="0"/>
      <dgm:spPr/>
    </dgm:pt>
    <dgm:pt modelId="{7643D9E6-4BC4-4C18-ACA6-0DEBE1315FB2}" type="pres">
      <dgm:prSet presAssocID="{811B7ABA-862B-41FE-BABF-A7BCE5481E22}" presName="rootText2" presStyleLbl="alignAcc1" presStyleIdx="0" presStyleCnt="0">
        <dgm:presLayoutVars>
          <dgm:chPref val="3"/>
        </dgm:presLayoutVars>
      </dgm:prSet>
      <dgm:spPr/>
    </dgm:pt>
    <dgm:pt modelId="{65A61D58-7B95-41DA-A17E-3D658D6A961F}" type="pres">
      <dgm:prSet presAssocID="{811B7ABA-862B-41FE-BABF-A7BCE5481E22}" presName="topArc2" presStyleLbl="parChTrans1D1" presStyleIdx="4" presStyleCnt="14"/>
      <dgm:spPr/>
    </dgm:pt>
    <dgm:pt modelId="{C9CE9A5B-21D7-4C25-A8CF-1D0BF57DCC60}" type="pres">
      <dgm:prSet presAssocID="{811B7ABA-862B-41FE-BABF-A7BCE5481E22}" presName="bottomArc2" presStyleLbl="parChTrans1D1" presStyleIdx="5" presStyleCnt="14"/>
      <dgm:spPr/>
    </dgm:pt>
    <dgm:pt modelId="{ACD08FF3-8DE8-4C82-A513-3303DA832886}" type="pres">
      <dgm:prSet presAssocID="{811B7ABA-862B-41FE-BABF-A7BCE5481E22}" presName="topConnNode2" presStyleLbl="node3" presStyleIdx="0" presStyleCnt="0"/>
      <dgm:spPr/>
    </dgm:pt>
    <dgm:pt modelId="{B2B639E1-2040-41FE-AD4B-A935C86C103E}" type="pres">
      <dgm:prSet presAssocID="{811B7ABA-862B-41FE-BABF-A7BCE5481E22}" presName="hierChild4" presStyleCnt="0"/>
      <dgm:spPr/>
    </dgm:pt>
    <dgm:pt modelId="{5322FB5E-4CEB-48C8-954E-67F913AF9615}" type="pres">
      <dgm:prSet presAssocID="{811B7ABA-862B-41FE-BABF-A7BCE5481E22}" presName="hierChild5" presStyleCnt="0"/>
      <dgm:spPr/>
    </dgm:pt>
    <dgm:pt modelId="{F72DF1CE-6FB7-4BA7-8CC1-F63E37452AC0}" type="pres">
      <dgm:prSet presAssocID="{C44E1B3E-6B2B-492A-BB59-9ABAAFE3C40C}" presName="hierChild5" presStyleCnt="0"/>
      <dgm:spPr/>
    </dgm:pt>
    <dgm:pt modelId="{57F27F1C-E76B-4711-9C5D-DF615AC60F73}" type="pres">
      <dgm:prSet presAssocID="{D31F2722-CD9C-4FDF-98F3-2A9683649965}" presName="Name28" presStyleLbl="parChTrans1D2" presStyleIdx="1" presStyleCnt="3"/>
      <dgm:spPr/>
    </dgm:pt>
    <dgm:pt modelId="{52800127-263A-48EA-B534-1F6246CDC1FC}" type="pres">
      <dgm:prSet presAssocID="{7240A7C6-7917-4B5C-997C-26FA942252B8}" presName="hierRoot2" presStyleCnt="0">
        <dgm:presLayoutVars>
          <dgm:hierBranch val="init"/>
        </dgm:presLayoutVars>
      </dgm:prSet>
      <dgm:spPr/>
    </dgm:pt>
    <dgm:pt modelId="{C54D31B4-36F3-41BA-8AA9-346E7F99496A}" type="pres">
      <dgm:prSet presAssocID="{7240A7C6-7917-4B5C-997C-26FA942252B8}" presName="rootComposite2" presStyleCnt="0"/>
      <dgm:spPr/>
    </dgm:pt>
    <dgm:pt modelId="{15057FBD-4D61-47C2-A1D4-90D764A08477}" type="pres">
      <dgm:prSet presAssocID="{7240A7C6-7917-4B5C-997C-26FA942252B8}" presName="rootText2" presStyleLbl="alignAcc1" presStyleIdx="0" presStyleCnt="0" custLinFactNeighborY="18150">
        <dgm:presLayoutVars>
          <dgm:chPref val="3"/>
        </dgm:presLayoutVars>
      </dgm:prSet>
      <dgm:spPr/>
    </dgm:pt>
    <dgm:pt modelId="{E83CBD53-CD71-4488-A193-58558B26FF97}" type="pres">
      <dgm:prSet presAssocID="{7240A7C6-7917-4B5C-997C-26FA942252B8}" presName="topArc2" presStyleLbl="parChTrans1D1" presStyleIdx="6" presStyleCnt="14"/>
      <dgm:spPr/>
    </dgm:pt>
    <dgm:pt modelId="{6C04DD18-F721-4267-A2C7-AD868E3C0827}" type="pres">
      <dgm:prSet presAssocID="{7240A7C6-7917-4B5C-997C-26FA942252B8}" presName="bottomArc2" presStyleLbl="parChTrans1D1" presStyleIdx="7" presStyleCnt="14"/>
      <dgm:spPr/>
    </dgm:pt>
    <dgm:pt modelId="{F3CC15C8-8C8B-498B-A992-53C9CB2AA2D1}" type="pres">
      <dgm:prSet presAssocID="{7240A7C6-7917-4B5C-997C-26FA942252B8}" presName="topConnNode2" presStyleLbl="node2" presStyleIdx="0" presStyleCnt="0"/>
      <dgm:spPr/>
    </dgm:pt>
    <dgm:pt modelId="{9D21E18A-0C53-437F-A74E-7935CBB21675}" type="pres">
      <dgm:prSet presAssocID="{7240A7C6-7917-4B5C-997C-26FA942252B8}" presName="hierChild4" presStyleCnt="0"/>
      <dgm:spPr/>
    </dgm:pt>
    <dgm:pt modelId="{89BD2615-1C3C-4EA6-B0B6-2B37C821D671}" type="pres">
      <dgm:prSet presAssocID="{256BACA0-CDCB-441D-A3D2-A67C14003E03}" presName="Name28" presStyleLbl="parChTrans1D3" presStyleIdx="1" presStyleCnt="3"/>
      <dgm:spPr/>
    </dgm:pt>
    <dgm:pt modelId="{FCB0F265-CAFB-4E34-AC30-ABDD75F5C4B3}" type="pres">
      <dgm:prSet presAssocID="{ACBE6FF8-A1BF-4DFF-9BD9-70703D9A610B}" presName="hierRoot2" presStyleCnt="0">
        <dgm:presLayoutVars>
          <dgm:hierBranch val="init"/>
        </dgm:presLayoutVars>
      </dgm:prSet>
      <dgm:spPr/>
    </dgm:pt>
    <dgm:pt modelId="{A2AF7D52-C150-4406-B12C-0F8CC73C29D8}" type="pres">
      <dgm:prSet presAssocID="{ACBE6FF8-A1BF-4DFF-9BD9-70703D9A610B}" presName="rootComposite2" presStyleCnt="0"/>
      <dgm:spPr/>
    </dgm:pt>
    <dgm:pt modelId="{B2B8A9E0-7810-4483-BBF5-DA0CE5AD64D0}" type="pres">
      <dgm:prSet presAssocID="{ACBE6FF8-A1BF-4DFF-9BD9-70703D9A610B}" presName="rootText2" presStyleLbl="alignAcc1" presStyleIdx="0" presStyleCnt="0">
        <dgm:presLayoutVars>
          <dgm:chPref val="3"/>
        </dgm:presLayoutVars>
      </dgm:prSet>
      <dgm:spPr/>
    </dgm:pt>
    <dgm:pt modelId="{C1A4F654-F90A-46CA-9F33-39D3B797AD7C}" type="pres">
      <dgm:prSet presAssocID="{ACBE6FF8-A1BF-4DFF-9BD9-70703D9A610B}" presName="topArc2" presStyleLbl="parChTrans1D1" presStyleIdx="8" presStyleCnt="14"/>
      <dgm:spPr/>
    </dgm:pt>
    <dgm:pt modelId="{590C5642-2F45-4636-9CC0-93D40EF4D213}" type="pres">
      <dgm:prSet presAssocID="{ACBE6FF8-A1BF-4DFF-9BD9-70703D9A610B}" presName="bottomArc2" presStyleLbl="parChTrans1D1" presStyleIdx="9" presStyleCnt="14"/>
      <dgm:spPr/>
    </dgm:pt>
    <dgm:pt modelId="{38083050-BA25-4A2D-A867-3127698F8B79}" type="pres">
      <dgm:prSet presAssocID="{ACBE6FF8-A1BF-4DFF-9BD9-70703D9A610B}" presName="topConnNode2" presStyleLbl="node3" presStyleIdx="0" presStyleCnt="0"/>
      <dgm:spPr/>
    </dgm:pt>
    <dgm:pt modelId="{32FE4196-1F11-4B51-9CF5-4940F48677FD}" type="pres">
      <dgm:prSet presAssocID="{ACBE6FF8-A1BF-4DFF-9BD9-70703D9A610B}" presName="hierChild4" presStyleCnt="0"/>
      <dgm:spPr/>
    </dgm:pt>
    <dgm:pt modelId="{F7743764-D6AB-4385-9420-51AF7FEC7DAD}" type="pres">
      <dgm:prSet presAssocID="{ACBE6FF8-A1BF-4DFF-9BD9-70703D9A610B}" presName="hierChild5" presStyleCnt="0"/>
      <dgm:spPr/>
    </dgm:pt>
    <dgm:pt modelId="{15DB4A56-8C4E-41DE-A090-7382FA62F90A}" type="pres">
      <dgm:prSet presAssocID="{7240A7C6-7917-4B5C-997C-26FA942252B8}" presName="hierChild5" presStyleCnt="0"/>
      <dgm:spPr/>
    </dgm:pt>
    <dgm:pt modelId="{10C849F5-B7A7-46AA-AA41-9EB0A5B001C2}" type="pres">
      <dgm:prSet presAssocID="{3DA0A9CA-3948-4C52-8DCD-F7D2FAB8D9A5}" presName="Name28" presStyleLbl="parChTrans1D2" presStyleIdx="2" presStyleCnt="3"/>
      <dgm:spPr/>
    </dgm:pt>
    <dgm:pt modelId="{DB45BE85-991E-4CC6-B617-87217D92D347}" type="pres">
      <dgm:prSet presAssocID="{1134848A-95A6-4F8C-8BDB-F7E6355DCD09}" presName="hierRoot2" presStyleCnt="0">
        <dgm:presLayoutVars>
          <dgm:hierBranch val="init"/>
        </dgm:presLayoutVars>
      </dgm:prSet>
      <dgm:spPr/>
    </dgm:pt>
    <dgm:pt modelId="{092A16DB-AD54-4FE7-A54B-F6DC57D7A026}" type="pres">
      <dgm:prSet presAssocID="{1134848A-95A6-4F8C-8BDB-F7E6355DCD09}" presName="rootComposite2" presStyleCnt="0"/>
      <dgm:spPr/>
    </dgm:pt>
    <dgm:pt modelId="{2C6BE0E7-F05B-499F-9400-D1F9610DDA06}" type="pres">
      <dgm:prSet presAssocID="{1134848A-95A6-4F8C-8BDB-F7E6355DCD09}" presName="rootText2" presStyleLbl="alignAcc1" presStyleIdx="0" presStyleCnt="0" custLinFactNeighborY="18150">
        <dgm:presLayoutVars>
          <dgm:chPref val="3"/>
        </dgm:presLayoutVars>
      </dgm:prSet>
      <dgm:spPr/>
    </dgm:pt>
    <dgm:pt modelId="{D825AC19-FBF0-474C-A2C3-47106E12B756}" type="pres">
      <dgm:prSet presAssocID="{1134848A-95A6-4F8C-8BDB-F7E6355DCD09}" presName="topArc2" presStyleLbl="parChTrans1D1" presStyleIdx="10" presStyleCnt="14"/>
      <dgm:spPr/>
    </dgm:pt>
    <dgm:pt modelId="{C7B1DE27-6FC1-4459-B61C-79F014EDE53D}" type="pres">
      <dgm:prSet presAssocID="{1134848A-95A6-4F8C-8BDB-F7E6355DCD09}" presName="bottomArc2" presStyleLbl="parChTrans1D1" presStyleIdx="11" presStyleCnt="14"/>
      <dgm:spPr/>
    </dgm:pt>
    <dgm:pt modelId="{5CD20479-7594-4336-8929-991264EB60EB}" type="pres">
      <dgm:prSet presAssocID="{1134848A-95A6-4F8C-8BDB-F7E6355DCD09}" presName="topConnNode2" presStyleLbl="node2" presStyleIdx="0" presStyleCnt="0"/>
      <dgm:spPr/>
    </dgm:pt>
    <dgm:pt modelId="{F5F74F19-D00D-4B8F-A619-D66F45945A5D}" type="pres">
      <dgm:prSet presAssocID="{1134848A-95A6-4F8C-8BDB-F7E6355DCD09}" presName="hierChild4" presStyleCnt="0"/>
      <dgm:spPr/>
    </dgm:pt>
    <dgm:pt modelId="{5E899322-DAB0-4EA4-A646-0716F7585CE4}" type="pres">
      <dgm:prSet presAssocID="{5580D3C9-B767-4ACA-85C3-3E3871B7762B}" presName="Name28" presStyleLbl="parChTrans1D3" presStyleIdx="2" presStyleCnt="3"/>
      <dgm:spPr/>
    </dgm:pt>
    <dgm:pt modelId="{C59CE1F3-DE53-494F-8DE1-56AD5500CB2B}" type="pres">
      <dgm:prSet presAssocID="{60D0117C-132F-4D7D-907B-9B6BE6E65DBE}" presName="hierRoot2" presStyleCnt="0">
        <dgm:presLayoutVars>
          <dgm:hierBranch val="init"/>
        </dgm:presLayoutVars>
      </dgm:prSet>
      <dgm:spPr/>
    </dgm:pt>
    <dgm:pt modelId="{C5653062-94CC-4F36-8D58-8E67C66BB161}" type="pres">
      <dgm:prSet presAssocID="{60D0117C-132F-4D7D-907B-9B6BE6E65DBE}" presName="rootComposite2" presStyleCnt="0"/>
      <dgm:spPr/>
    </dgm:pt>
    <dgm:pt modelId="{41EF8A21-5D8C-4AF8-A000-1C5F4B18D5E5}" type="pres">
      <dgm:prSet presAssocID="{60D0117C-132F-4D7D-907B-9B6BE6E65DBE}" presName="rootText2" presStyleLbl="alignAcc1" presStyleIdx="0" presStyleCnt="0">
        <dgm:presLayoutVars>
          <dgm:chPref val="3"/>
        </dgm:presLayoutVars>
      </dgm:prSet>
      <dgm:spPr/>
    </dgm:pt>
    <dgm:pt modelId="{E239A008-90F6-4A1C-BAC6-A8E28E9C6A38}" type="pres">
      <dgm:prSet presAssocID="{60D0117C-132F-4D7D-907B-9B6BE6E65DBE}" presName="topArc2" presStyleLbl="parChTrans1D1" presStyleIdx="12" presStyleCnt="14"/>
      <dgm:spPr/>
    </dgm:pt>
    <dgm:pt modelId="{43632687-B176-4A5C-8D74-FC852901EE71}" type="pres">
      <dgm:prSet presAssocID="{60D0117C-132F-4D7D-907B-9B6BE6E65DBE}" presName="bottomArc2" presStyleLbl="parChTrans1D1" presStyleIdx="13" presStyleCnt="14"/>
      <dgm:spPr/>
    </dgm:pt>
    <dgm:pt modelId="{028223A4-FC06-49E9-AF12-E70D1C49ECF8}" type="pres">
      <dgm:prSet presAssocID="{60D0117C-132F-4D7D-907B-9B6BE6E65DBE}" presName="topConnNode2" presStyleLbl="node3" presStyleIdx="0" presStyleCnt="0"/>
      <dgm:spPr/>
    </dgm:pt>
    <dgm:pt modelId="{1DA37C0F-8749-425A-A29B-D1C213B2DC92}" type="pres">
      <dgm:prSet presAssocID="{60D0117C-132F-4D7D-907B-9B6BE6E65DBE}" presName="hierChild4" presStyleCnt="0"/>
      <dgm:spPr/>
    </dgm:pt>
    <dgm:pt modelId="{44726DFB-A044-41F4-9BA4-3F5B1F70B0D1}" type="pres">
      <dgm:prSet presAssocID="{60D0117C-132F-4D7D-907B-9B6BE6E65DBE}" presName="hierChild5" presStyleCnt="0"/>
      <dgm:spPr/>
    </dgm:pt>
    <dgm:pt modelId="{02A49C2E-183F-4F36-B611-02F0C5851B90}" type="pres">
      <dgm:prSet presAssocID="{1134848A-95A6-4F8C-8BDB-F7E6355DCD09}" presName="hierChild5" presStyleCnt="0"/>
      <dgm:spPr/>
    </dgm:pt>
    <dgm:pt modelId="{2AE29FAC-CAA2-4FCA-A0E6-68835CB2A1A2}" type="pres">
      <dgm:prSet presAssocID="{27F16FD7-757D-47BC-A023-D59A0F6D16E8}" presName="hierChild3" presStyleCnt="0"/>
      <dgm:spPr/>
    </dgm:pt>
  </dgm:ptLst>
  <dgm:cxnLst>
    <dgm:cxn modelId="{7967B62A-8015-4E5F-A70B-05BC08B51C1F}" type="presOf" srcId="{ACBE6FF8-A1BF-4DFF-9BD9-70703D9A610B}" destId="{B2B8A9E0-7810-4483-BBF5-DA0CE5AD64D0}" srcOrd="0" destOrd="0" presId="urn:microsoft.com/office/officeart/2008/layout/HalfCircleOrganizationChart"/>
    <dgm:cxn modelId="{4CF49138-994E-4D93-9772-6E4DB8617368}" srcId="{27F16FD7-757D-47BC-A023-D59A0F6D16E8}" destId="{C44E1B3E-6B2B-492A-BB59-9ABAAFE3C40C}" srcOrd="0" destOrd="0" parTransId="{25F3EA28-E632-403F-8DE0-AA769B7D6472}" sibTransId="{7108037B-2ECB-48BF-B81D-2D54B33CB9EA}"/>
    <dgm:cxn modelId="{4A22EF5D-D513-4764-9902-90697894C5E8}" type="presOf" srcId="{3DA0A9CA-3948-4C52-8DCD-F7D2FAB8D9A5}" destId="{10C849F5-B7A7-46AA-AA41-9EB0A5B001C2}" srcOrd="0" destOrd="0" presId="urn:microsoft.com/office/officeart/2008/layout/HalfCircleOrganizationChart"/>
    <dgm:cxn modelId="{3B77155F-C6DE-448F-B2E7-BFA46B761D42}" type="presOf" srcId="{1134848A-95A6-4F8C-8BDB-F7E6355DCD09}" destId="{2C6BE0E7-F05B-499F-9400-D1F9610DDA06}" srcOrd="0" destOrd="0" presId="urn:microsoft.com/office/officeart/2008/layout/HalfCircleOrganizationChart"/>
    <dgm:cxn modelId="{2A684143-E098-4330-ADD6-B1EF62457AF5}" type="presOf" srcId="{811B7ABA-862B-41FE-BABF-A7BCE5481E22}" destId="{ACD08FF3-8DE8-4C82-A513-3303DA832886}" srcOrd="1" destOrd="0" presId="urn:microsoft.com/office/officeart/2008/layout/HalfCircleOrganizationChart"/>
    <dgm:cxn modelId="{A6AA4F69-8C66-4AE7-B1D0-D0C8F5495785}" srcId="{28DFFDE8-BF09-4FEC-8503-70A0DF1D079A}" destId="{27F16FD7-757D-47BC-A023-D59A0F6D16E8}" srcOrd="0" destOrd="0" parTransId="{FAB807B5-F114-4062-8EB3-C774D80B571F}" sibTransId="{4C5939CE-B9C8-47FC-AFE7-CCF2CDCE6BCE}"/>
    <dgm:cxn modelId="{B3F22D4A-7365-41D0-897D-FD36CBEF2265}" srcId="{27F16FD7-757D-47BC-A023-D59A0F6D16E8}" destId="{7240A7C6-7917-4B5C-997C-26FA942252B8}" srcOrd="1" destOrd="0" parTransId="{D31F2722-CD9C-4FDF-98F3-2A9683649965}" sibTransId="{0809B13D-B000-4117-844D-548F3A1401E2}"/>
    <dgm:cxn modelId="{B5DB8C4A-DCC5-4F88-847A-FE65D1167563}" type="presOf" srcId="{34ADD4F7-8406-4EA9-96F1-D78ED815CCFE}" destId="{957DCEB6-431C-49EE-BB2E-710D109015FA}" srcOrd="0" destOrd="0" presId="urn:microsoft.com/office/officeart/2008/layout/HalfCircleOrganizationChart"/>
    <dgm:cxn modelId="{692C3F70-2CD0-42F7-B890-801D49467BBE}" type="presOf" srcId="{1134848A-95A6-4F8C-8BDB-F7E6355DCD09}" destId="{5CD20479-7594-4336-8929-991264EB60EB}" srcOrd="1" destOrd="0" presId="urn:microsoft.com/office/officeart/2008/layout/HalfCircleOrganizationChart"/>
    <dgm:cxn modelId="{FCDAD072-E904-4460-B218-F342EDA63D1F}" type="presOf" srcId="{ACBE6FF8-A1BF-4DFF-9BD9-70703D9A610B}" destId="{38083050-BA25-4A2D-A867-3127698F8B79}" srcOrd="1" destOrd="0" presId="urn:microsoft.com/office/officeart/2008/layout/HalfCircleOrganizationChart"/>
    <dgm:cxn modelId="{5237A977-0A51-4579-8177-BC3C3FC70BD1}" type="presOf" srcId="{5580D3C9-B767-4ACA-85C3-3E3871B7762B}" destId="{5E899322-DAB0-4EA4-A646-0716F7585CE4}" srcOrd="0" destOrd="0" presId="urn:microsoft.com/office/officeart/2008/layout/HalfCircleOrganizationChart"/>
    <dgm:cxn modelId="{02908958-CCD8-4067-8102-454B780B95FC}" type="presOf" srcId="{27F16FD7-757D-47BC-A023-D59A0F6D16E8}" destId="{7094833E-2543-43E2-974D-316C5653DF65}" srcOrd="0" destOrd="0" presId="urn:microsoft.com/office/officeart/2008/layout/HalfCircleOrganizationChart"/>
    <dgm:cxn modelId="{07BBE27F-F849-4EA4-BA75-1F167802BEE2}" type="presOf" srcId="{D31F2722-CD9C-4FDF-98F3-2A9683649965}" destId="{57F27F1C-E76B-4711-9C5D-DF615AC60F73}" srcOrd="0" destOrd="0" presId="urn:microsoft.com/office/officeart/2008/layout/HalfCircleOrganizationChart"/>
    <dgm:cxn modelId="{0E35C980-F148-46A8-B12D-648A07CBF650}" type="presOf" srcId="{C44E1B3E-6B2B-492A-BB59-9ABAAFE3C40C}" destId="{8239634F-7A3E-4893-B24E-13CBEA6788E8}" srcOrd="0" destOrd="0" presId="urn:microsoft.com/office/officeart/2008/layout/HalfCircleOrganizationChart"/>
    <dgm:cxn modelId="{A880A681-8390-4F8E-B337-ECB327353AA4}" type="presOf" srcId="{7240A7C6-7917-4B5C-997C-26FA942252B8}" destId="{F3CC15C8-8C8B-498B-A992-53C9CB2AA2D1}" srcOrd="1" destOrd="0" presId="urn:microsoft.com/office/officeart/2008/layout/HalfCircleOrganizationChart"/>
    <dgm:cxn modelId="{CB4FB685-B9AB-4B94-B541-A274FD77A0E9}" srcId="{7240A7C6-7917-4B5C-997C-26FA942252B8}" destId="{ACBE6FF8-A1BF-4DFF-9BD9-70703D9A610B}" srcOrd="0" destOrd="0" parTransId="{256BACA0-CDCB-441D-A3D2-A67C14003E03}" sibTransId="{D788436A-FAF6-422F-A3C5-C29021F10C4C}"/>
    <dgm:cxn modelId="{2CFBE787-9692-4BBE-A1F6-FECD2D1F25DA}" type="presOf" srcId="{25F3EA28-E632-403F-8DE0-AA769B7D6472}" destId="{DE7CC298-3766-4157-9DFC-ADADCE43D962}" srcOrd="0" destOrd="0" presId="urn:microsoft.com/office/officeart/2008/layout/HalfCircleOrganizationChart"/>
    <dgm:cxn modelId="{82DF679A-D039-4EC8-B0F1-209C053F43FA}" type="presOf" srcId="{60D0117C-132F-4D7D-907B-9B6BE6E65DBE}" destId="{41EF8A21-5D8C-4AF8-A000-1C5F4B18D5E5}" srcOrd="0" destOrd="0" presId="urn:microsoft.com/office/officeart/2008/layout/HalfCircleOrganizationChart"/>
    <dgm:cxn modelId="{6CA7B49E-63BF-4D21-B189-2DB32CD9D31B}" srcId="{27F16FD7-757D-47BC-A023-D59A0F6D16E8}" destId="{1134848A-95A6-4F8C-8BDB-F7E6355DCD09}" srcOrd="2" destOrd="0" parTransId="{3DA0A9CA-3948-4C52-8DCD-F7D2FAB8D9A5}" sibTransId="{5821BC36-84EA-424A-9FF3-F5B452EEC909}"/>
    <dgm:cxn modelId="{F933E0C3-901D-4DC3-8834-F7BFE9E7BCAA}" type="presOf" srcId="{28DFFDE8-BF09-4FEC-8503-70A0DF1D079A}" destId="{3B64A5E7-C500-4FC4-BC0C-8B04DCE2C3E8}" srcOrd="0" destOrd="0" presId="urn:microsoft.com/office/officeart/2008/layout/HalfCircleOrganizationChart"/>
    <dgm:cxn modelId="{A52C26C7-A5AD-47C1-B1B3-7D20DAE9E65B}" type="presOf" srcId="{811B7ABA-862B-41FE-BABF-A7BCE5481E22}" destId="{7643D9E6-4BC4-4C18-ACA6-0DEBE1315FB2}" srcOrd="0" destOrd="0" presId="urn:microsoft.com/office/officeart/2008/layout/HalfCircleOrganizationChart"/>
    <dgm:cxn modelId="{8CFA89D6-AFDB-4E9D-A35E-F4A53A5DA19D}" type="presOf" srcId="{7240A7C6-7917-4B5C-997C-26FA942252B8}" destId="{15057FBD-4D61-47C2-A1D4-90D764A08477}" srcOrd="0" destOrd="0" presId="urn:microsoft.com/office/officeart/2008/layout/HalfCircleOrganizationChart"/>
    <dgm:cxn modelId="{832BF8DA-77F1-4CF1-8D2D-194378CDEF7C}" type="presOf" srcId="{27F16FD7-757D-47BC-A023-D59A0F6D16E8}" destId="{31D44078-3F9B-46BA-800C-45943C5BFA13}" srcOrd="1" destOrd="0" presId="urn:microsoft.com/office/officeart/2008/layout/HalfCircleOrganizationChart"/>
    <dgm:cxn modelId="{04FF85DD-BF0F-494E-B907-FA3492FA51FA}" type="presOf" srcId="{60D0117C-132F-4D7D-907B-9B6BE6E65DBE}" destId="{028223A4-FC06-49E9-AF12-E70D1C49ECF8}" srcOrd="1" destOrd="0" presId="urn:microsoft.com/office/officeart/2008/layout/HalfCircleOrganizationChart"/>
    <dgm:cxn modelId="{E08926E3-8F64-460D-971D-4206107A2917}" type="presOf" srcId="{256BACA0-CDCB-441D-A3D2-A67C14003E03}" destId="{89BD2615-1C3C-4EA6-B0B6-2B37C821D671}" srcOrd="0" destOrd="0" presId="urn:microsoft.com/office/officeart/2008/layout/HalfCircleOrganizationChart"/>
    <dgm:cxn modelId="{1F9778F2-0E02-4F5C-9B50-C081392084E4}" srcId="{C44E1B3E-6B2B-492A-BB59-9ABAAFE3C40C}" destId="{811B7ABA-862B-41FE-BABF-A7BCE5481E22}" srcOrd="0" destOrd="0" parTransId="{34ADD4F7-8406-4EA9-96F1-D78ED815CCFE}" sibTransId="{657C6393-0AEE-41FF-A37C-A3516A287DAD}"/>
    <dgm:cxn modelId="{85D23EF9-1163-474C-86BA-2B685C008F16}" srcId="{1134848A-95A6-4F8C-8BDB-F7E6355DCD09}" destId="{60D0117C-132F-4D7D-907B-9B6BE6E65DBE}" srcOrd="0" destOrd="0" parTransId="{5580D3C9-B767-4ACA-85C3-3E3871B7762B}" sibTransId="{353C72B3-E98A-48EA-8B82-BDE6215E0D4B}"/>
    <dgm:cxn modelId="{2A0595FA-727B-4D64-ABC2-2B1230FF9182}" type="presOf" srcId="{C44E1B3E-6B2B-492A-BB59-9ABAAFE3C40C}" destId="{1BBA577C-5C1C-411E-B00A-0241E19B044B}" srcOrd="1" destOrd="0" presId="urn:microsoft.com/office/officeart/2008/layout/HalfCircleOrganizationChart"/>
    <dgm:cxn modelId="{E7ABCA3B-6C36-47BB-ACD6-FAD9680FDEA5}" type="presParOf" srcId="{3B64A5E7-C500-4FC4-BC0C-8B04DCE2C3E8}" destId="{F6896B03-4965-4704-9887-209EEF6BF6A8}" srcOrd="0" destOrd="0" presId="urn:microsoft.com/office/officeart/2008/layout/HalfCircleOrganizationChart"/>
    <dgm:cxn modelId="{8D91D3D7-CBE6-44FE-8DAB-E66A88429865}" type="presParOf" srcId="{F6896B03-4965-4704-9887-209EEF6BF6A8}" destId="{414E1092-F403-4F02-B46A-F3C12EE9D909}" srcOrd="0" destOrd="0" presId="urn:microsoft.com/office/officeart/2008/layout/HalfCircleOrganizationChart"/>
    <dgm:cxn modelId="{153A7BE4-4CFC-4531-85C8-346F4810C67D}" type="presParOf" srcId="{414E1092-F403-4F02-B46A-F3C12EE9D909}" destId="{7094833E-2543-43E2-974D-316C5653DF65}" srcOrd="0" destOrd="0" presId="urn:microsoft.com/office/officeart/2008/layout/HalfCircleOrganizationChart"/>
    <dgm:cxn modelId="{8452E60F-CBD3-40DE-8046-7F47A52E3416}" type="presParOf" srcId="{414E1092-F403-4F02-B46A-F3C12EE9D909}" destId="{CD1D0FBF-1B39-49F7-8406-667B7F3C1733}" srcOrd="1" destOrd="0" presId="urn:microsoft.com/office/officeart/2008/layout/HalfCircleOrganizationChart"/>
    <dgm:cxn modelId="{33CD5F00-BB30-4B9B-9282-1C76F87A961E}" type="presParOf" srcId="{414E1092-F403-4F02-B46A-F3C12EE9D909}" destId="{238A1543-AD1F-4BA7-B20A-07582D36D05B}" srcOrd="2" destOrd="0" presId="urn:microsoft.com/office/officeart/2008/layout/HalfCircleOrganizationChart"/>
    <dgm:cxn modelId="{9D5C66EB-1498-4492-83F7-590824045E1C}" type="presParOf" srcId="{414E1092-F403-4F02-B46A-F3C12EE9D909}" destId="{31D44078-3F9B-46BA-800C-45943C5BFA13}" srcOrd="3" destOrd="0" presId="urn:microsoft.com/office/officeart/2008/layout/HalfCircleOrganizationChart"/>
    <dgm:cxn modelId="{9F657F9F-0DDC-4A4C-AFD4-8B3B216B2CE6}" type="presParOf" srcId="{F6896B03-4965-4704-9887-209EEF6BF6A8}" destId="{ADB7CBE1-9348-4B12-A80B-3BEA089EBF9D}" srcOrd="1" destOrd="0" presId="urn:microsoft.com/office/officeart/2008/layout/HalfCircleOrganizationChart"/>
    <dgm:cxn modelId="{02A842F9-34F0-4514-86AC-02B168810D78}" type="presParOf" srcId="{ADB7CBE1-9348-4B12-A80B-3BEA089EBF9D}" destId="{DE7CC298-3766-4157-9DFC-ADADCE43D962}" srcOrd="0" destOrd="0" presId="urn:microsoft.com/office/officeart/2008/layout/HalfCircleOrganizationChart"/>
    <dgm:cxn modelId="{088F3089-5EC4-4690-8024-E4EE11D8855B}" type="presParOf" srcId="{ADB7CBE1-9348-4B12-A80B-3BEA089EBF9D}" destId="{FA2DBA9D-3A32-4B44-8E0B-096B779D6260}" srcOrd="1" destOrd="0" presId="urn:microsoft.com/office/officeart/2008/layout/HalfCircleOrganizationChart"/>
    <dgm:cxn modelId="{F4E28FEA-52E9-4D4D-B560-2687309DE121}" type="presParOf" srcId="{FA2DBA9D-3A32-4B44-8E0B-096B779D6260}" destId="{83418FE4-314C-4C09-B1C3-B4B6F5EFE7DB}" srcOrd="0" destOrd="0" presId="urn:microsoft.com/office/officeart/2008/layout/HalfCircleOrganizationChart"/>
    <dgm:cxn modelId="{09176D73-4FB9-4146-8921-7EA2EE58466C}" type="presParOf" srcId="{83418FE4-314C-4C09-B1C3-B4B6F5EFE7DB}" destId="{8239634F-7A3E-4893-B24E-13CBEA6788E8}" srcOrd="0" destOrd="0" presId="urn:microsoft.com/office/officeart/2008/layout/HalfCircleOrganizationChart"/>
    <dgm:cxn modelId="{7637E0A2-7EAC-4E35-8D1A-E5587F84CEC2}" type="presParOf" srcId="{83418FE4-314C-4C09-B1C3-B4B6F5EFE7DB}" destId="{CEC108EE-0559-4D40-98CA-E338C918CF99}" srcOrd="1" destOrd="0" presId="urn:microsoft.com/office/officeart/2008/layout/HalfCircleOrganizationChart"/>
    <dgm:cxn modelId="{508A66BD-B9BB-4B9A-9040-D4AB6CB7DC7A}" type="presParOf" srcId="{83418FE4-314C-4C09-B1C3-B4B6F5EFE7DB}" destId="{5DD664CB-484D-4BC0-B15E-2F0EAE774E96}" srcOrd="2" destOrd="0" presId="urn:microsoft.com/office/officeart/2008/layout/HalfCircleOrganizationChart"/>
    <dgm:cxn modelId="{853F146D-9CB5-4CAC-AEC6-FC9403D64A4F}" type="presParOf" srcId="{83418FE4-314C-4C09-B1C3-B4B6F5EFE7DB}" destId="{1BBA577C-5C1C-411E-B00A-0241E19B044B}" srcOrd="3" destOrd="0" presId="urn:microsoft.com/office/officeart/2008/layout/HalfCircleOrganizationChart"/>
    <dgm:cxn modelId="{59D0988E-9814-4F9A-927C-D3D3797070B2}" type="presParOf" srcId="{FA2DBA9D-3A32-4B44-8E0B-096B779D6260}" destId="{FDC42D53-DD28-4337-9B19-A3899DB1AB81}" srcOrd="1" destOrd="0" presId="urn:microsoft.com/office/officeart/2008/layout/HalfCircleOrganizationChart"/>
    <dgm:cxn modelId="{E5E21D27-BFA5-43D6-9090-0BA1C8FC71C9}" type="presParOf" srcId="{FDC42D53-DD28-4337-9B19-A3899DB1AB81}" destId="{957DCEB6-431C-49EE-BB2E-710D109015FA}" srcOrd="0" destOrd="0" presId="urn:microsoft.com/office/officeart/2008/layout/HalfCircleOrganizationChart"/>
    <dgm:cxn modelId="{08FB106D-CAEF-43BB-B828-B80F266D049C}" type="presParOf" srcId="{FDC42D53-DD28-4337-9B19-A3899DB1AB81}" destId="{8A094562-182C-4F12-ADE1-CF4F4F0E1C6F}" srcOrd="1" destOrd="0" presId="urn:microsoft.com/office/officeart/2008/layout/HalfCircleOrganizationChart"/>
    <dgm:cxn modelId="{0AA15883-CA2D-49EC-BB56-BFC444BB03B5}" type="presParOf" srcId="{8A094562-182C-4F12-ADE1-CF4F4F0E1C6F}" destId="{0901B9E2-E564-4EC1-8CA2-696EC3A64AA6}" srcOrd="0" destOrd="0" presId="urn:microsoft.com/office/officeart/2008/layout/HalfCircleOrganizationChart"/>
    <dgm:cxn modelId="{615AE3AB-C122-4162-82B6-53CFD6F15A59}" type="presParOf" srcId="{0901B9E2-E564-4EC1-8CA2-696EC3A64AA6}" destId="{7643D9E6-4BC4-4C18-ACA6-0DEBE1315FB2}" srcOrd="0" destOrd="0" presId="urn:microsoft.com/office/officeart/2008/layout/HalfCircleOrganizationChart"/>
    <dgm:cxn modelId="{CB4205B6-91A1-4DA2-A9AE-A4A28B84FC6F}" type="presParOf" srcId="{0901B9E2-E564-4EC1-8CA2-696EC3A64AA6}" destId="{65A61D58-7B95-41DA-A17E-3D658D6A961F}" srcOrd="1" destOrd="0" presId="urn:microsoft.com/office/officeart/2008/layout/HalfCircleOrganizationChart"/>
    <dgm:cxn modelId="{83B1B665-9B2C-4000-B7C2-565BEAE8BFB4}" type="presParOf" srcId="{0901B9E2-E564-4EC1-8CA2-696EC3A64AA6}" destId="{C9CE9A5B-21D7-4C25-A8CF-1D0BF57DCC60}" srcOrd="2" destOrd="0" presId="urn:microsoft.com/office/officeart/2008/layout/HalfCircleOrganizationChart"/>
    <dgm:cxn modelId="{A7CE90F4-4F17-4048-907C-F6BF611DC3BF}" type="presParOf" srcId="{0901B9E2-E564-4EC1-8CA2-696EC3A64AA6}" destId="{ACD08FF3-8DE8-4C82-A513-3303DA832886}" srcOrd="3" destOrd="0" presId="urn:microsoft.com/office/officeart/2008/layout/HalfCircleOrganizationChart"/>
    <dgm:cxn modelId="{94249DBD-EBE5-4262-AC5B-5C92C4643836}" type="presParOf" srcId="{8A094562-182C-4F12-ADE1-CF4F4F0E1C6F}" destId="{B2B639E1-2040-41FE-AD4B-A935C86C103E}" srcOrd="1" destOrd="0" presId="urn:microsoft.com/office/officeart/2008/layout/HalfCircleOrganizationChart"/>
    <dgm:cxn modelId="{B1BC9C74-6045-4845-BA04-6238F6D0308D}" type="presParOf" srcId="{8A094562-182C-4F12-ADE1-CF4F4F0E1C6F}" destId="{5322FB5E-4CEB-48C8-954E-67F913AF9615}" srcOrd="2" destOrd="0" presId="urn:microsoft.com/office/officeart/2008/layout/HalfCircleOrganizationChart"/>
    <dgm:cxn modelId="{5C911D18-3ADD-4E9C-8BE0-2B7E42A28559}" type="presParOf" srcId="{FA2DBA9D-3A32-4B44-8E0B-096B779D6260}" destId="{F72DF1CE-6FB7-4BA7-8CC1-F63E37452AC0}" srcOrd="2" destOrd="0" presId="urn:microsoft.com/office/officeart/2008/layout/HalfCircleOrganizationChart"/>
    <dgm:cxn modelId="{A0F72241-987E-49DD-BFFC-7D83817760A0}" type="presParOf" srcId="{ADB7CBE1-9348-4B12-A80B-3BEA089EBF9D}" destId="{57F27F1C-E76B-4711-9C5D-DF615AC60F73}" srcOrd="2" destOrd="0" presId="urn:microsoft.com/office/officeart/2008/layout/HalfCircleOrganizationChart"/>
    <dgm:cxn modelId="{E4110A12-4F37-461F-949D-3359A95E1203}" type="presParOf" srcId="{ADB7CBE1-9348-4B12-A80B-3BEA089EBF9D}" destId="{52800127-263A-48EA-B534-1F6246CDC1FC}" srcOrd="3" destOrd="0" presId="urn:microsoft.com/office/officeart/2008/layout/HalfCircleOrganizationChart"/>
    <dgm:cxn modelId="{1A61B995-88CF-43DB-A3E5-170B62DB303C}" type="presParOf" srcId="{52800127-263A-48EA-B534-1F6246CDC1FC}" destId="{C54D31B4-36F3-41BA-8AA9-346E7F99496A}" srcOrd="0" destOrd="0" presId="urn:microsoft.com/office/officeart/2008/layout/HalfCircleOrganizationChart"/>
    <dgm:cxn modelId="{6CDD739A-928B-4420-A3DC-7C2A71E8FED1}" type="presParOf" srcId="{C54D31B4-36F3-41BA-8AA9-346E7F99496A}" destId="{15057FBD-4D61-47C2-A1D4-90D764A08477}" srcOrd="0" destOrd="0" presId="urn:microsoft.com/office/officeart/2008/layout/HalfCircleOrganizationChart"/>
    <dgm:cxn modelId="{90D53A56-6FCB-4BEE-A48D-57DC91029E6B}" type="presParOf" srcId="{C54D31B4-36F3-41BA-8AA9-346E7F99496A}" destId="{E83CBD53-CD71-4488-A193-58558B26FF97}" srcOrd="1" destOrd="0" presId="urn:microsoft.com/office/officeart/2008/layout/HalfCircleOrganizationChart"/>
    <dgm:cxn modelId="{974FAB51-9EBE-4E7B-95B6-73BF54B5620E}" type="presParOf" srcId="{C54D31B4-36F3-41BA-8AA9-346E7F99496A}" destId="{6C04DD18-F721-4267-A2C7-AD868E3C0827}" srcOrd="2" destOrd="0" presId="urn:microsoft.com/office/officeart/2008/layout/HalfCircleOrganizationChart"/>
    <dgm:cxn modelId="{9F987AA8-39E1-4D79-B417-A1552D88BAF5}" type="presParOf" srcId="{C54D31B4-36F3-41BA-8AA9-346E7F99496A}" destId="{F3CC15C8-8C8B-498B-A992-53C9CB2AA2D1}" srcOrd="3" destOrd="0" presId="urn:microsoft.com/office/officeart/2008/layout/HalfCircleOrganizationChart"/>
    <dgm:cxn modelId="{7E9B65D8-30E4-4656-A42B-EF780AA4AB46}" type="presParOf" srcId="{52800127-263A-48EA-B534-1F6246CDC1FC}" destId="{9D21E18A-0C53-437F-A74E-7935CBB21675}" srcOrd="1" destOrd="0" presId="urn:microsoft.com/office/officeart/2008/layout/HalfCircleOrganizationChart"/>
    <dgm:cxn modelId="{CA898B9F-7FC0-4942-9607-20E2DDE3C919}" type="presParOf" srcId="{9D21E18A-0C53-437F-A74E-7935CBB21675}" destId="{89BD2615-1C3C-4EA6-B0B6-2B37C821D671}" srcOrd="0" destOrd="0" presId="urn:microsoft.com/office/officeart/2008/layout/HalfCircleOrganizationChart"/>
    <dgm:cxn modelId="{C244BC28-AAE1-42BF-9D87-0A9FBFF67174}" type="presParOf" srcId="{9D21E18A-0C53-437F-A74E-7935CBB21675}" destId="{FCB0F265-CAFB-4E34-AC30-ABDD75F5C4B3}" srcOrd="1" destOrd="0" presId="urn:microsoft.com/office/officeart/2008/layout/HalfCircleOrganizationChart"/>
    <dgm:cxn modelId="{600DA289-71FC-4F1F-9CDC-424D5E716CEB}" type="presParOf" srcId="{FCB0F265-CAFB-4E34-AC30-ABDD75F5C4B3}" destId="{A2AF7D52-C150-4406-B12C-0F8CC73C29D8}" srcOrd="0" destOrd="0" presId="urn:microsoft.com/office/officeart/2008/layout/HalfCircleOrganizationChart"/>
    <dgm:cxn modelId="{EC5B1709-1011-4720-9EDF-3D48B978E820}" type="presParOf" srcId="{A2AF7D52-C150-4406-B12C-0F8CC73C29D8}" destId="{B2B8A9E0-7810-4483-BBF5-DA0CE5AD64D0}" srcOrd="0" destOrd="0" presId="urn:microsoft.com/office/officeart/2008/layout/HalfCircleOrganizationChart"/>
    <dgm:cxn modelId="{1ACE7F60-4C65-4827-BC55-8A2326960B15}" type="presParOf" srcId="{A2AF7D52-C150-4406-B12C-0F8CC73C29D8}" destId="{C1A4F654-F90A-46CA-9F33-39D3B797AD7C}" srcOrd="1" destOrd="0" presId="urn:microsoft.com/office/officeart/2008/layout/HalfCircleOrganizationChart"/>
    <dgm:cxn modelId="{E40BDB97-BA5A-4ADC-ADA8-9464C436FC55}" type="presParOf" srcId="{A2AF7D52-C150-4406-B12C-0F8CC73C29D8}" destId="{590C5642-2F45-4636-9CC0-93D40EF4D213}" srcOrd="2" destOrd="0" presId="urn:microsoft.com/office/officeart/2008/layout/HalfCircleOrganizationChart"/>
    <dgm:cxn modelId="{1B8A17A7-9B9C-463A-9149-A5D359A2CA19}" type="presParOf" srcId="{A2AF7D52-C150-4406-B12C-0F8CC73C29D8}" destId="{38083050-BA25-4A2D-A867-3127698F8B79}" srcOrd="3" destOrd="0" presId="urn:microsoft.com/office/officeart/2008/layout/HalfCircleOrganizationChart"/>
    <dgm:cxn modelId="{EE07BC3A-235B-44AE-B0D2-E0AF9812249C}" type="presParOf" srcId="{FCB0F265-CAFB-4E34-AC30-ABDD75F5C4B3}" destId="{32FE4196-1F11-4B51-9CF5-4940F48677FD}" srcOrd="1" destOrd="0" presId="urn:microsoft.com/office/officeart/2008/layout/HalfCircleOrganizationChart"/>
    <dgm:cxn modelId="{DF69A390-A57A-4E87-A7C0-FBCF549ACD98}" type="presParOf" srcId="{FCB0F265-CAFB-4E34-AC30-ABDD75F5C4B3}" destId="{F7743764-D6AB-4385-9420-51AF7FEC7DAD}" srcOrd="2" destOrd="0" presId="urn:microsoft.com/office/officeart/2008/layout/HalfCircleOrganizationChart"/>
    <dgm:cxn modelId="{3BA33A58-71DF-450B-92CB-3E5BFA122FE8}" type="presParOf" srcId="{52800127-263A-48EA-B534-1F6246CDC1FC}" destId="{15DB4A56-8C4E-41DE-A090-7382FA62F90A}" srcOrd="2" destOrd="0" presId="urn:microsoft.com/office/officeart/2008/layout/HalfCircleOrganizationChart"/>
    <dgm:cxn modelId="{38C90107-4CA7-44CF-94C9-50CED8C6061C}" type="presParOf" srcId="{ADB7CBE1-9348-4B12-A80B-3BEA089EBF9D}" destId="{10C849F5-B7A7-46AA-AA41-9EB0A5B001C2}" srcOrd="4" destOrd="0" presId="urn:microsoft.com/office/officeart/2008/layout/HalfCircleOrganizationChart"/>
    <dgm:cxn modelId="{C87E01BC-E618-4765-A10B-3C67DC522FC6}" type="presParOf" srcId="{ADB7CBE1-9348-4B12-A80B-3BEA089EBF9D}" destId="{DB45BE85-991E-4CC6-B617-87217D92D347}" srcOrd="5" destOrd="0" presId="urn:microsoft.com/office/officeart/2008/layout/HalfCircleOrganizationChart"/>
    <dgm:cxn modelId="{5F3EF3C9-D7ED-404E-8E72-0F07DD17CA27}" type="presParOf" srcId="{DB45BE85-991E-4CC6-B617-87217D92D347}" destId="{092A16DB-AD54-4FE7-A54B-F6DC57D7A026}" srcOrd="0" destOrd="0" presId="urn:microsoft.com/office/officeart/2008/layout/HalfCircleOrganizationChart"/>
    <dgm:cxn modelId="{F47E501F-F126-4F3C-839A-71CEC2CD39FA}" type="presParOf" srcId="{092A16DB-AD54-4FE7-A54B-F6DC57D7A026}" destId="{2C6BE0E7-F05B-499F-9400-D1F9610DDA06}" srcOrd="0" destOrd="0" presId="urn:microsoft.com/office/officeart/2008/layout/HalfCircleOrganizationChart"/>
    <dgm:cxn modelId="{FFAE4B7A-2D38-46F5-ACAA-2EB8A962D906}" type="presParOf" srcId="{092A16DB-AD54-4FE7-A54B-F6DC57D7A026}" destId="{D825AC19-FBF0-474C-A2C3-47106E12B756}" srcOrd="1" destOrd="0" presId="urn:microsoft.com/office/officeart/2008/layout/HalfCircleOrganizationChart"/>
    <dgm:cxn modelId="{2DBF550E-88BE-4CC9-8996-376E042C03B2}" type="presParOf" srcId="{092A16DB-AD54-4FE7-A54B-F6DC57D7A026}" destId="{C7B1DE27-6FC1-4459-B61C-79F014EDE53D}" srcOrd="2" destOrd="0" presId="urn:microsoft.com/office/officeart/2008/layout/HalfCircleOrganizationChart"/>
    <dgm:cxn modelId="{7C8D5611-E632-4846-B537-2119263CCCF6}" type="presParOf" srcId="{092A16DB-AD54-4FE7-A54B-F6DC57D7A026}" destId="{5CD20479-7594-4336-8929-991264EB60EB}" srcOrd="3" destOrd="0" presId="urn:microsoft.com/office/officeart/2008/layout/HalfCircleOrganizationChart"/>
    <dgm:cxn modelId="{894D9EB3-8A90-4D3E-A872-98CBE18AD11F}" type="presParOf" srcId="{DB45BE85-991E-4CC6-B617-87217D92D347}" destId="{F5F74F19-D00D-4B8F-A619-D66F45945A5D}" srcOrd="1" destOrd="0" presId="urn:microsoft.com/office/officeart/2008/layout/HalfCircleOrganizationChart"/>
    <dgm:cxn modelId="{9F8D7CD9-EC3F-48EC-BF8D-4F0860C0C068}" type="presParOf" srcId="{F5F74F19-D00D-4B8F-A619-D66F45945A5D}" destId="{5E899322-DAB0-4EA4-A646-0716F7585CE4}" srcOrd="0" destOrd="0" presId="urn:microsoft.com/office/officeart/2008/layout/HalfCircleOrganizationChart"/>
    <dgm:cxn modelId="{441637A5-5479-47F6-BDBD-4F2E8DBE6DB2}" type="presParOf" srcId="{F5F74F19-D00D-4B8F-A619-D66F45945A5D}" destId="{C59CE1F3-DE53-494F-8DE1-56AD5500CB2B}" srcOrd="1" destOrd="0" presId="urn:microsoft.com/office/officeart/2008/layout/HalfCircleOrganizationChart"/>
    <dgm:cxn modelId="{391569BF-3E18-4D5E-A786-AF6A9C8FBEF7}" type="presParOf" srcId="{C59CE1F3-DE53-494F-8DE1-56AD5500CB2B}" destId="{C5653062-94CC-4F36-8D58-8E67C66BB161}" srcOrd="0" destOrd="0" presId="urn:microsoft.com/office/officeart/2008/layout/HalfCircleOrganizationChart"/>
    <dgm:cxn modelId="{AD709037-8B30-4D8C-AA17-B7FEB5828BD2}" type="presParOf" srcId="{C5653062-94CC-4F36-8D58-8E67C66BB161}" destId="{41EF8A21-5D8C-4AF8-A000-1C5F4B18D5E5}" srcOrd="0" destOrd="0" presId="urn:microsoft.com/office/officeart/2008/layout/HalfCircleOrganizationChart"/>
    <dgm:cxn modelId="{BCA39376-2DC0-4D40-95BB-FCE81A44A10F}" type="presParOf" srcId="{C5653062-94CC-4F36-8D58-8E67C66BB161}" destId="{E239A008-90F6-4A1C-BAC6-A8E28E9C6A38}" srcOrd="1" destOrd="0" presId="urn:microsoft.com/office/officeart/2008/layout/HalfCircleOrganizationChart"/>
    <dgm:cxn modelId="{5727DA11-F4A9-4D59-8899-2483D061D7BA}" type="presParOf" srcId="{C5653062-94CC-4F36-8D58-8E67C66BB161}" destId="{43632687-B176-4A5C-8D74-FC852901EE71}" srcOrd="2" destOrd="0" presId="urn:microsoft.com/office/officeart/2008/layout/HalfCircleOrganizationChart"/>
    <dgm:cxn modelId="{B76C0A91-83F6-49B3-B9DF-E770BC04C90D}" type="presParOf" srcId="{C5653062-94CC-4F36-8D58-8E67C66BB161}" destId="{028223A4-FC06-49E9-AF12-E70D1C49ECF8}" srcOrd="3" destOrd="0" presId="urn:microsoft.com/office/officeart/2008/layout/HalfCircleOrganizationChart"/>
    <dgm:cxn modelId="{D53F401A-AE71-4088-B528-5B0F427DDE72}" type="presParOf" srcId="{C59CE1F3-DE53-494F-8DE1-56AD5500CB2B}" destId="{1DA37C0F-8749-425A-A29B-D1C213B2DC92}" srcOrd="1" destOrd="0" presId="urn:microsoft.com/office/officeart/2008/layout/HalfCircleOrganizationChart"/>
    <dgm:cxn modelId="{77909209-1788-4C0E-A3D8-F406155D7FA5}" type="presParOf" srcId="{C59CE1F3-DE53-494F-8DE1-56AD5500CB2B}" destId="{44726DFB-A044-41F4-9BA4-3F5B1F70B0D1}" srcOrd="2" destOrd="0" presId="urn:microsoft.com/office/officeart/2008/layout/HalfCircleOrganizationChart"/>
    <dgm:cxn modelId="{9F632027-6679-44EA-8BE7-0563BE1D9E66}" type="presParOf" srcId="{DB45BE85-991E-4CC6-B617-87217D92D347}" destId="{02A49C2E-183F-4F36-B611-02F0C5851B90}" srcOrd="2" destOrd="0" presId="urn:microsoft.com/office/officeart/2008/layout/HalfCircleOrganizationChart"/>
    <dgm:cxn modelId="{00C7E547-BFF3-440C-8808-C39B4C86490B}" type="presParOf" srcId="{F6896B03-4965-4704-9887-209EEF6BF6A8}" destId="{2AE29FAC-CAA2-4FCA-A0E6-68835CB2A1A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7D3EA8-1EDD-4631-8104-A811D346A72E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07DE6-9D75-4F98-A227-DBBEF2AB146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7D1DC2-364B-442E-9D68-6407CB8DBBC0}" type="par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ED11BC-3B47-4D64-BDA6-6F2FC632B91E}" type="sib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C60AB2-23A4-4D4C-B240-30DC454A8C9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43B7F-CE40-4BC2-B15C-794CB802B4E2}" type="par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DBB5ED-DF9A-47C4-916E-C5D7EBD6B577}" type="sib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DCD1EA-2FC5-4D6B-AD9F-D942BA4E9E4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466F94-D1E1-4E5D-BCDF-68FD7EA19038}" type="par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4A82C9-D2BB-4134-ACC5-9BD0CE0419ED}" type="sib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4020-45D4-4ED3-A66B-5E83EA9009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E715A-1A31-4599-930A-1C3FD86017C1}" type="par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250F3-F4EC-404E-9DAD-D67C5EC2DB47}" type="sib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2C0BE-DC5B-44BB-8480-931AC38DBE7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C36D22-E198-4121-AF59-31472C9ABF04}" type="par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6516CE-794B-4845-950F-1EBDB451ABC7}" type="sib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4F4974-2BEE-4E1D-8C6C-545F906D277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CAF23A-B83B-4D3F-B19E-EA3AB977CDDA}" type="par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919F8-5182-426E-B596-6FC32DF206AB}" type="sib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A87F1E-7B1F-412C-9833-039C8CF66993}" type="pres">
      <dgm:prSet presAssocID="{487D3EA8-1EDD-4631-8104-A811D346A7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2DE476-9023-4AD4-9863-D9B56C2D41DA}" type="pres">
      <dgm:prSet presAssocID="{487D3EA8-1EDD-4631-8104-A811D346A72E}" presName="hierFlow" presStyleCnt="0"/>
      <dgm:spPr/>
    </dgm:pt>
    <dgm:pt modelId="{08FBE5EC-8891-4B92-B2A6-D394E2344E51}" type="pres">
      <dgm:prSet presAssocID="{487D3EA8-1EDD-4631-8104-A811D346A72E}" presName="firstBuf" presStyleCnt="0"/>
      <dgm:spPr/>
    </dgm:pt>
    <dgm:pt modelId="{2FB3070E-6BF4-4D07-BC33-02E6E05B5EB3}" type="pres">
      <dgm:prSet presAssocID="{487D3EA8-1EDD-4631-8104-A811D346A7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4E9C92-125B-405B-A7D9-0823F8C41168}" type="pres">
      <dgm:prSet presAssocID="{6E607DE6-9D75-4F98-A227-DBBEF2AB146A}" presName="Name14" presStyleCnt="0"/>
      <dgm:spPr/>
    </dgm:pt>
    <dgm:pt modelId="{4FC89BA1-E5B6-41FB-B39E-E5E92C60CB93}" type="pres">
      <dgm:prSet presAssocID="{6E607DE6-9D75-4F98-A227-DBBEF2AB146A}" presName="level1Shape" presStyleLbl="node0" presStyleIdx="0" presStyleCnt="1">
        <dgm:presLayoutVars>
          <dgm:chPref val="3"/>
        </dgm:presLayoutVars>
      </dgm:prSet>
      <dgm:spPr/>
    </dgm:pt>
    <dgm:pt modelId="{4198F910-9FC0-40AC-9104-02A9EA58DE59}" type="pres">
      <dgm:prSet presAssocID="{6E607DE6-9D75-4F98-A227-DBBEF2AB146A}" presName="hierChild2" presStyleCnt="0"/>
      <dgm:spPr/>
    </dgm:pt>
    <dgm:pt modelId="{B43A3DF1-2AAD-4E5C-A774-78B11B8AD163}" type="pres">
      <dgm:prSet presAssocID="{16743B7F-CE40-4BC2-B15C-794CB802B4E2}" presName="Name19" presStyleLbl="parChTrans1D2" presStyleIdx="0" presStyleCnt="3"/>
      <dgm:spPr/>
    </dgm:pt>
    <dgm:pt modelId="{2F69694E-417D-4537-85DD-8D8710FC3986}" type="pres">
      <dgm:prSet presAssocID="{8BC60AB2-23A4-4D4C-B240-30DC454A8C98}" presName="Name21" presStyleCnt="0"/>
      <dgm:spPr/>
    </dgm:pt>
    <dgm:pt modelId="{6988B5B0-6A7E-4275-801A-D5AFC61DDF08}" type="pres">
      <dgm:prSet presAssocID="{8BC60AB2-23A4-4D4C-B240-30DC454A8C98}" presName="level2Shape" presStyleLbl="node2" presStyleIdx="0" presStyleCnt="3"/>
      <dgm:spPr/>
    </dgm:pt>
    <dgm:pt modelId="{D9668BDD-63B5-4117-A7B7-9C00906D4348}" type="pres">
      <dgm:prSet presAssocID="{8BC60AB2-23A4-4D4C-B240-30DC454A8C98}" presName="hierChild3" presStyleCnt="0"/>
      <dgm:spPr/>
    </dgm:pt>
    <dgm:pt modelId="{8D8107A0-AC58-4DDD-9A8C-52E3508E19AF}" type="pres">
      <dgm:prSet presAssocID="{2B466F94-D1E1-4E5D-BCDF-68FD7EA19038}" presName="Name19" presStyleLbl="parChTrans1D2" presStyleIdx="1" presStyleCnt="3"/>
      <dgm:spPr/>
    </dgm:pt>
    <dgm:pt modelId="{5FE2910E-5752-4F07-881A-FC4AC2088DAA}" type="pres">
      <dgm:prSet presAssocID="{4FDCD1EA-2FC5-4D6B-AD9F-D942BA4E9E47}" presName="Name21" presStyleCnt="0"/>
      <dgm:spPr/>
    </dgm:pt>
    <dgm:pt modelId="{46644DB0-7D5E-4CBA-A0D0-F732ED9EAEE6}" type="pres">
      <dgm:prSet presAssocID="{4FDCD1EA-2FC5-4D6B-AD9F-D942BA4E9E47}" presName="level2Shape" presStyleLbl="node2" presStyleIdx="1" presStyleCnt="3"/>
      <dgm:spPr/>
    </dgm:pt>
    <dgm:pt modelId="{AD651069-88B3-4328-BDB0-3862DFA6429E}" type="pres">
      <dgm:prSet presAssocID="{4FDCD1EA-2FC5-4D6B-AD9F-D942BA4E9E47}" presName="hierChild3" presStyleCnt="0"/>
      <dgm:spPr/>
    </dgm:pt>
    <dgm:pt modelId="{26DFED72-1232-4A2A-BC00-3A8A14EEDA4D}" type="pres">
      <dgm:prSet presAssocID="{619E715A-1A31-4599-930A-1C3FD86017C1}" presName="Name19" presStyleLbl="parChTrans1D2" presStyleIdx="2" presStyleCnt="3"/>
      <dgm:spPr/>
    </dgm:pt>
    <dgm:pt modelId="{9CB00AE0-BC25-4043-9D8A-FA4F92311D2F}" type="pres">
      <dgm:prSet presAssocID="{721B4020-45D4-4ED3-A66B-5E83EA900965}" presName="Name21" presStyleCnt="0"/>
      <dgm:spPr/>
    </dgm:pt>
    <dgm:pt modelId="{54DEAEDD-E82E-4662-87FD-E296522CF5EF}" type="pres">
      <dgm:prSet presAssocID="{721B4020-45D4-4ED3-A66B-5E83EA900965}" presName="level2Shape" presStyleLbl="node2" presStyleIdx="2" presStyleCnt="3"/>
      <dgm:spPr/>
    </dgm:pt>
    <dgm:pt modelId="{9D565531-7C8B-4308-A4D5-0B7A149C3CFE}" type="pres">
      <dgm:prSet presAssocID="{721B4020-45D4-4ED3-A66B-5E83EA900965}" presName="hierChild3" presStyleCnt="0"/>
      <dgm:spPr/>
    </dgm:pt>
    <dgm:pt modelId="{C871B791-7A38-441E-9691-E2A5A3B99909}" type="pres">
      <dgm:prSet presAssocID="{487D3EA8-1EDD-4631-8104-A811D346A72E}" presName="bgShapesFlow" presStyleCnt="0"/>
      <dgm:spPr/>
    </dgm:pt>
    <dgm:pt modelId="{C5E579CB-4DCA-4643-886F-077825205A4C}" type="pres">
      <dgm:prSet presAssocID="{5E42C0BE-DC5B-44BB-8480-931AC38DBE74}" presName="rectComp" presStyleCnt="0"/>
      <dgm:spPr/>
    </dgm:pt>
    <dgm:pt modelId="{766F16BA-7BDE-4EB9-867A-0F741522918C}" type="pres">
      <dgm:prSet presAssocID="{5E42C0BE-DC5B-44BB-8480-931AC38DBE74}" presName="bgRect" presStyleLbl="bgShp" presStyleIdx="0" presStyleCnt="2"/>
      <dgm:spPr/>
    </dgm:pt>
    <dgm:pt modelId="{597F01C7-5F84-4E75-8AE0-9153800C120D}" type="pres">
      <dgm:prSet presAssocID="{5E42C0BE-DC5B-44BB-8480-931AC38DBE74}" presName="bgRectTx" presStyleLbl="bgShp" presStyleIdx="0" presStyleCnt="2">
        <dgm:presLayoutVars>
          <dgm:bulletEnabled val="1"/>
        </dgm:presLayoutVars>
      </dgm:prSet>
      <dgm:spPr/>
    </dgm:pt>
    <dgm:pt modelId="{0932C1C5-666C-4D3C-B614-3E588372364D}" type="pres">
      <dgm:prSet presAssocID="{5E42C0BE-DC5B-44BB-8480-931AC38DBE74}" presName="spComp" presStyleCnt="0"/>
      <dgm:spPr/>
    </dgm:pt>
    <dgm:pt modelId="{EB13AF81-68D1-452A-B68D-0250DEB2D088}" type="pres">
      <dgm:prSet presAssocID="{5E42C0BE-DC5B-44BB-8480-931AC38DBE74}" presName="vSp" presStyleCnt="0"/>
      <dgm:spPr/>
    </dgm:pt>
    <dgm:pt modelId="{54154366-836F-4369-94EF-E29F4AD22AB5}" type="pres">
      <dgm:prSet presAssocID="{224F4974-2BEE-4E1D-8C6C-545F906D2776}" presName="rectComp" presStyleCnt="0"/>
      <dgm:spPr/>
    </dgm:pt>
    <dgm:pt modelId="{769976A4-06DD-421F-B9B0-1F4A28652A6A}" type="pres">
      <dgm:prSet presAssocID="{224F4974-2BEE-4E1D-8C6C-545F906D2776}" presName="bgRect" presStyleLbl="bgShp" presStyleIdx="1" presStyleCnt="2"/>
      <dgm:spPr/>
    </dgm:pt>
    <dgm:pt modelId="{215A2FDC-0A20-4F99-994C-0823CB63EDC7}" type="pres">
      <dgm:prSet presAssocID="{224F4974-2BEE-4E1D-8C6C-545F906D2776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8897A500-3A33-4417-940E-E63C354B6979}" srcId="{487D3EA8-1EDD-4631-8104-A811D346A72E}" destId="{5E42C0BE-DC5B-44BB-8480-931AC38DBE74}" srcOrd="1" destOrd="0" parTransId="{0EC36D22-E198-4121-AF59-31472C9ABF04}" sibTransId="{EF6516CE-794B-4845-950F-1EBDB451ABC7}"/>
    <dgm:cxn modelId="{8BDB0F0A-EF50-46AA-B9D1-6E42AD35DC98}" srcId="{6E607DE6-9D75-4F98-A227-DBBEF2AB146A}" destId="{8BC60AB2-23A4-4D4C-B240-30DC454A8C98}" srcOrd="0" destOrd="0" parTransId="{16743B7F-CE40-4BC2-B15C-794CB802B4E2}" sibTransId="{A3DBB5ED-DF9A-47C4-916E-C5D7EBD6B577}"/>
    <dgm:cxn modelId="{0EB30531-B554-4A23-B777-D5A52E6DD940}" srcId="{487D3EA8-1EDD-4631-8104-A811D346A72E}" destId="{224F4974-2BEE-4E1D-8C6C-545F906D2776}" srcOrd="2" destOrd="0" parTransId="{C8CAF23A-B83B-4D3F-B19E-EA3AB977CDDA}" sibTransId="{B65919F8-5182-426E-B596-6FC32DF206AB}"/>
    <dgm:cxn modelId="{E2DEDA34-5AAD-49AD-A299-10337C81B371}" type="presOf" srcId="{8BC60AB2-23A4-4D4C-B240-30DC454A8C98}" destId="{6988B5B0-6A7E-4275-801A-D5AFC61DDF08}" srcOrd="0" destOrd="0" presId="urn:microsoft.com/office/officeart/2005/8/layout/hierarchy6"/>
    <dgm:cxn modelId="{D275CC5E-8F53-4324-A64F-3069C996FAEE}" srcId="{6E607DE6-9D75-4F98-A227-DBBEF2AB146A}" destId="{4FDCD1EA-2FC5-4D6B-AD9F-D942BA4E9E47}" srcOrd="1" destOrd="0" parTransId="{2B466F94-D1E1-4E5D-BCDF-68FD7EA19038}" sibTransId="{C34A82C9-D2BB-4134-ACC5-9BD0CE0419ED}"/>
    <dgm:cxn modelId="{222EA68A-DE3A-47C5-B950-A5B62E767172}" type="presOf" srcId="{224F4974-2BEE-4E1D-8C6C-545F906D2776}" destId="{769976A4-06DD-421F-B9B0-1F4A28652A6A}" srcOrd="0" destOrd="0" presId="urn:microsoft.com/office/officeart/2005/8/layout/hierarchy6"/>
    <dgm:cxn modelId="{9149FDA3-4B87-43E7-99F4-082D755C03F1}" type="presOf" srcId="{4FDCD1EA-2FC5-4D6B-AD9F-D942BA4E9E47}" destId="{46644DB0-7D5E-4CBA-A0D0-F732ED9EAEE6}" srcOrd="0" destOrd="0" presId="urn:microsoft.com/office/officeart/2005/8/layout/hierarchy6"/>
    <dgm:cxn modelId="{D3A458A8-5D6D-4C47-90FB-81E35071E860}" srcId="{487D3EA8-1EDD-4631-8104-A811D346A72E}" destId="{6E607DE6-9D75-4F98-A227-DBBEF2AB146A}" srcOrd="0" destOrd="0" parTransId="{557D1DC2-364B-442E-9D68-6407CB8DBBC0}" sibTransId="{FAED11BC-3B47-4D64-BDA6-6F2FC632B91E}"/>
    <dgm:cxn modelId="{AD2A75B5-1F8D-4AFC-931A-B5265410D293}" type="presOf" srcId="{5E42C0BE-DC5B-44BB-8480-931AC38DBE74}" destId="{597F01C7-5F84-4E75-8AE0-9153800C120D}" srcOrd="1" destOrd="0" presId="urn:microsoft.com/office/officeart/2005/8/layout/hierarchy6"/>
    <dgm:cxn modelId="{42DF28BF-3C08-4E0E-82B4-270C513F33CA}" type="presOf" srcId="{16743B7F-CE40-4BC2-B15C-794CB802B4E2}" destId="{B43A3DF1-2AAD-4E5C-A774-78B11B8AD163}" srcOrd="0" destOrd="0" presId="urn:microsoft.com/office/officeart/2005/8/layout/hierarchy6"/>
    <dgm:cxn modelId="{820A97C2-AAF5-431C-ACDC-9E57A582713C}" type="presOf" srcId="{619E715A-1A31-4599-930A-1C3FD86017C1}" destId="{26DFED72-1232-4A2A-BC00-3A8A14EEDA4D}" srcOrd="0" destOrd="0" presId="urn:microsoft.com/office/officeart/2005/8/layout/hierarchy6"/>
    <dgm:cxn modelId="{0D2B3CC4-2E51-417B-BF08-3346E22C3ECC}" type="presOf" srcId="{487D3EA8-1EDD-4631-8104-A811D346A72E}" destId="{C9A87F1E-7B1F-412C-9833-039C8CF66993}" srcOrd="0" destOrd="0" presId="urn:microsoft.com/office/officeart/2005/8/layout/hierarchy6"/>
    <dgm:cxn modelId="{BCAF82C8-BC82-4D3F-B3EC-10119CF19232}" type="presOf" srcId="{721B4020-45D4-4ED3-A66B-5E83EA900965}" destId="{54DEAEDD-E82E-4662-87FD-E296522CF5EF}" srcOrd="0" destOrd="0" presId="urn:microsoft.com/office/officeart/2005/8/layout/hierarchy6"/>
    <dgm:cxn modelId="{2D649FE6-A0B9-4B15-9F06-779112C4BA82}" type="presOf" srcId="{224F4974-2BEE-4E1D-8C6C-545F906D2776}" destId="{215A2FDC-0A20-4F99-994C-0823CB63EDC7}" srcOrd="1" destOrd="0" presId="urn:microsoft.com/office/officeart/2005/8/layout/hierarchy6"/>
    <dgm:cxn modelId="{24A593E8-78CA-4D0F-9E26-01FFBD912131}" type="presOf" srcId="{6E607DE6-9D75-4F98-A227-DBBEF2AB146A}" destId="{4FC89BA1-E5B6-41FB-B39E-E5E92C60CB93}" srcOrd="0" destOrd="0" presId="urn:microsoft.com/office/officeart/2005/8/layout/hierarchy6"/>
    <dgm:cxn modelId="{CEE536EF-722F-4692-8B7E-41140B3F0555}" type="presOf" srcId="{5E42C0BE-DC5B-44BB-8480-931AC38DBE74}" destId="{766F16BA-7BDE-4EB9-867A-0F741522918C}" srcOrd="0" destOrd="0" presId="urn:microsoft.com/office/officeart/2005/8/layout/hierarchy6"/>
    <dgm:cxn modelId="{302961F0-5520-449E-A8FD-80DF35BAEB61}" type="presOf" srcId="{2B466F94-D1E1-4E5D-BCDF-68FD7EA19038}" destId="{8D8107A0-AC58-4DDD-9A8C-52E3508E19AF}" srcOrd="0" destOrd="0" presId="urn:microsoft.com/office/officeart/2005/8/layout/hierarchy6"/>
    <dgm:cxn modelId="{B3D46BFD-56AA-4F88-BCB6-AFA37AE9E6BB}" srcId="{6E607DE6-9D75-4F98-A227-DBBEF2AB146A}" destId="{721B4020-45D4-4ED3-A66B-5E83EA900965}" srcOrd="2" destOrd="0" parTransId="{619E715A-1A31-4599-930A-1C3FD86017C1}" sibTransId="{5D8250F3-F4EC-404E-9DAD-D67C5EC2DB47}"/>
    <dgm:cxn modelId="{D1EE5FA7-6822-4D85-BD7A-5826A64CF65D}" type="presParOf" srcId="{C9A87F1E-7B1F-412C-9833-039C8CF66993}" destId="{2B2DE476-9023-4AD4-9863-D9B56C2D41DA}" srcOrd="0" destOrd="0" presId="urn:microsoft.com/office/officeart/2005/8/layout/hierarchy6"/>
    <dgm:cxn modelId="{D4B8E7CA-08FD-4181-B25D-98C16F88A4BD}" type="presParOf" srcId="{2B2DE476-9023-4AD4-9863-D9B56C2D41DA}" destId="{08FBE5EC-8891-4B92-B2A6-D394E2344E51}" srcOrd="0" destOrd="0" presId="urn:microsoft.com/office/officeart/2005/8/layout/hierarchy6"/>
    <dgm:cxn modelId="{AC9570C1-CC18-42CD-B7E8-185D9A635D3F}" type="presParOf" srcId="{2B2DE476-9023-4AD4-9863-D9B56C2D41DA}" destId="{2FB3070E-6BF4-4D07-BC33-02E6E05B5EB3}" srcOrd="1" destOrd="0" presId="urn:microsoft.com/office/officeart/2005/8/layout/hierarchy6"/>
    <dgm:cxn modelId="{8C63D918-CBA3-4DC7-AB55-FE1A53B4E0AF}" type="presParOf" srcId="{2FB3070E-6BF4-4D07-BC33-02E6E05B5EB3}" destId="{654E9C92-125B-405B-A7D9-0823F8C41168}" srcOrd="0" destOrd="0" presId="urn:microsoft.com/office/officeart/2005/8/layout/hierarchy6"/>
    <dgm:cxn modelId="{EF6A48A7-B289-4208-AD07-51DFBAB38878}" type="presParOf" srcId="{654E9C92-125B-405B-A7D9-0823F8C41168}" destId="{4FC89BA1-E5B6-41FB-B39E-E5E92C60CB93}" srcOrd="0" destOrd="0" presId="urn:microsoft.com/office/officeart/2005/8/layout/hierarchy6"/>
    <dgm:cxn modelId="{FA180D07-ECF7-482D-BDB0-63F1021AD2D5}" type="presParOf" srcId="{654E9C92-125B-405B-A7D9-0823F8C41168}" destId="{4198F910-9FC0-40AC-9104-02A9EA58DE59}" srcOrd="1" destOrd="0" presId="urn:microsoft.com/office/officeart/2005/8/layout/hierarchy6"/>
    <dgm:cxn modelId="{9AA6569A-DB92-4A24-81BC-1CC89621B209}" type="presParOf" srcId="{4198F910-9FC0-40AC-9104-02A9EA58DE59}" destId="{B43A3DF1-2AAD-4E5C-A774-78B11B8AD163}" srcOrd="0" destOrd="0" presId="urn:microsoft.com/office/officeart/2005/8/layout/hierarchy6"/>
    <dgm:cxn modelId="{733BF6C8-5D34-45E6-9B27-890E96A9C749}" type="presParOf" srcId="{4198F910-9FC0-40AC-9104-02A9EA58DE59}" destId="{2F69694E-417D-4537-85DD-8D8710FC3986}" srcOrd="1" destOrd="0" presId="urn:microsoft.com/office/officeart/2005/8/layout/hierarchy6"/>
    <dgm:cxn modelId="{F143E252-7746-44B9-B2EF-6C4C91939A17}" type="presParOf" srcId="{2F69694E-417D-4537-85DD-8D8710FC3986}" destId="{6988B5B0-6A7E-4275-801A-D5AFC61DDF08}" srcOrd="0" destOrd="0" presId="urn:microsoft.com/office/officeart/2005/8/layout/hierarchy6"/>
    <dgm:cxn modelId="{9C51E181-720F-41A5-A28E-9938209DB65B}" type="presParOf" srcId="{2F69694E-417D-4537-85DD-8D8710FC3986}" destId="{D9668BDD-63B5-4117-A7B7-9C00906D4348}" srcOrd="1" destOrd="0" presId="urn:microsoft.com/office/officeart/2005/8/layout/hierarchy6"/>
    <dgm:cxn modelId="{3C22B366-5255-4855-A129-A2E7AFFFCBD0}" type="presParOf" srcId="{4198F910-9FC0-40AC-9104-02A9EA58DE59}" destId="{8D8107A0-AC58-4DDD-9A8C-52E3508E19AF}" srcOrd="2" destOrd="0" presId="urn:microsoft.com/office/officeart/2005/8/layout/hierarchy6"/>
    <dgm:cxn modelId="{A9B1C8C0-D791-46CB-9AE2-C8D2E7C8075D}" type="presParOf" srcId="{4198F910-9FC0-40AC-9104-02A9EA58DE59}" destId="{5FE2910E-5752-4F07-881A-FC4AC2088DAA}" srcOrd="3" destOrd="0" presId="urn:microsoft.com/office/officeart/2005/8/layout/hierarchy6"/>
    <dgm:cxn modelId="{E82C5811-3E5A-41CE-B580-CB2B0FFC96F2}" type="presParOf" srcId="{5FE2910E-5752-4F07-881A-FC4AC2088DAA}" destId="{46644DB0-7D5E-4CBA-A0D0-F732ED9EAEE6}" srcOrd="0" destOrd="0" presId="urn:microsoft.com/office/officeart/2005/8/layout/hierarchy6"/>
    <dgm:cxn modelId="{20AF7A60-E8D7-4B31-AFB7-64B7F9D04523}" type="presParOf" srcId="{5FE2910E-5752-4F07-881A-FC4AC2088DAA}" destId="{AD651069-88B3-4328-BDB0-3862DFA6429E}" srcOrd="1" destOrd="0" presId="urn:microsoft.com/office/officeart/2005/8/layout/hierarchy6"/>
    <dgm:cxn modelId="{43466C35-630A-4693-97D6-82D04B074816}" type="presParOf" srcId="{4198F910-9FC0-40AC-9104-02A9EA58DE59}" destId="{26DFED72-1232-4A2A-BC00-3A8A14EEDA4D}" srcOrd="4" destOrd="0" presId="urn:microsoft.com/office/officeart/2005/8/layout/hierarchy6"/>
    <dgm:cxn modelId="{B3A8A087-7B5E-409E-BC3A-084B526EDC29}" type="presParOf" srcId="{4198F910-9FC0-40AC-9104-02A9EA58DE59}" destId="{9CB00AE0-BC25-4043-9D8A-FA4F92311D2F}" srcOrd="5" destOrd="0" presId="urn:microsoft.com/office/officeart/2005/8/layout/hierarchy6"/>
    <dgm:cxn modelId="{9FEB3715-F0CD-48ED-86B6-95CB0273D803}" type="presParOf" srcId="{9CB00AE0-BC25-4043-9D8A-FA4F92311D2F}" destId="{54DEAEDD-E82E-4662-87FD-E296522CF5EF}" srcOrd="0" destOrd="0" presId="urn:microsoft.com/office/officeart/2005/8/layout/hierarchy6"/>
    <dgm:cxn modelId="{0639290A-8651-4CA4-B588-174D60162207}" type="presParOf" srcId="{9CB00AE0-BC25-4043-9D8A-FA4F92311D2F}" destId="{9D565531-7C8B-4308-A4D5-0B7A149C3CFE}" srcOrd="1" destOrd="0" presId="urn:microsoft.com/office/officeart/2005/8/layout/hierarchy6"/>
    <dgm:cxn modelId="{74D5DC37-BEEB-48C2-BAA8-B5C62430114A}" type="presParOf" srcId="{C9A87F1E-7B1F-412C-9833-039C8CF66993}" destId="{C871B791-7A38-441E-9691-E2A5A3B99909}" srcOrd="1" destOrd="0" presId="urn:microsoft.com/office/officeart/2005/8/layout/hierarchy6"/>
    <dgm:cxn modelId="{C175A593-F581-4F2C-9920-B4258FD1F7DF}" type="presParOf" srcId="{C871B791-7A38-441E-9691-E2A5A3B99909}" destId="{C5E579CB-4DCA-4643-886F-077825205A4C}" srcOrd="0" destOrd="0" presId="urn:microsoft.com/office/officeart/2005/8/layout/hierarchy6"/>
    <dgm:cxn modelId="{8CEBC6DE-06C7-44E8-B877-6319E77B3941}" type="presParOf" srcId="{C5E579CB-4DCA-4643-886F-077825205A4C}" destId="{766F16BA-7BDE-4EB9-867A-0F741522918C}" srcOrd="0" destOrd="0" presId="urn:microsoft.com/office/officeart/2005/8/layout/hierarchy6"/>
    <dgm:cxn modelId="{0772B5CF-39DF-4EEE-9129-4E180D8B27BD}" type="presParOf" srcId="{C5E579CB-4DCA-4643-886F-077825205A4C}" destId="{597F01C7-5F84-4E75-8AE0-9153800C120D}" srcOrd="1" destOrd="0" presId="urn:microsoft.com/office/officeart/2005/8/layout/hierarchy6"/>
    <dgm:cxn modelId="{36D5524D-9CF7-42FD-BDBA-54701D6294C6}" type="presParOf" srcId="{C871B791-7A38-441E-9691-E2A5A3B99909}" destId="{0932C1C5-666C-4D3C-B614-3E588372364D}" srcOrd="1" destOrd="0" presId="urn:microsoft.com/office/officeart/2005/8/layout/hierarchy6"/>
    <dgm:cxn modelId="{64E2AAB3-A61E-47FF-A410-13B6DD8526AE}" type="presParOf" srcId="{0932C1C5-666C-4D3C-B614-3E588372364D}" destId="{EB13AF81-68D1-452A-B68D-0250DEB2D088}" srcOrd="0" destOrd="0" presId="urn:microsoft.com/office/officeart/2005/8/layout/hierarchy6"/>
    <dgm:cxn modelId="{E20593E7-A73E-462D-B5CA-E2D0A532ABDF}" type="presParOf" srcId="{C871B791-7A38-441E-9691-E2A5A3B99909}" destId="{54154366-836F-4369-94EF-E29F4AD22AB5}" srcOrd="2" destOrd="0" presId="urn:microsoft.com/office/officeart/2005/8/layout/hierarchy6"/>
    <dgm:cxn modelId="{1496AF24-6E0B-4916-AB7F-216935216E2A}" type="presParOf" srcId="{54154366-836F-4369-94EF-E29F4AD22AB5}" destId="{769976A4-06DD-421F-B9B0-1F4A28652A6A}" srcOrd="0" destOrd="0" presId="urn:microsoft.com/office/officeart/2005/8/layout/hierarchy6"/>
    <dgm:cxn modelId="{AC20D4F5-A345-45B9-89B5-1E97034B1C2F}" type="presParOf" srcId="{54154366-836F-4369-94EF-E29F4AD22AB5}" destId="{215A2FDC-0A20-4F99-994C-0823CB63ED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8DCDB94-8438-4FCB-82BF-1E0E9A9217D4}" type="doc">
      <dgm:prSet loTypeId="urn:microsoft.com/office/officeart/2005/8/layout/venn2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CBA82B0-88C4-4DD4-BDAF-C9B0098135A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E511F-6A3F-42FB-A588-DF509AF478DD}" type="par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AE2C6-8AFB-4757-A8A4-5169F6E4903F}" type="sib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DA57C-AE62-48AC-8D59-1CCDAE5B817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0E2AD2-9E8C-4FFF-93FD-F983ECCCBCBE}" type="par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4C02A-033B-4709-A524-23B0E2B8EBAF}" type="sib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2F55E-A02D-4E81-99A3-E8F624EE2BE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0424C-5345-46EC-9CDD-5B70022C9F24}" type="par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E5700-5501-4EEA-841A-4349344E7A7F}" type="sib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F1F7A-BD1F-4946-A488-C055BDFEDE31}" type="pres">
      <dgm:prSet presAssocID="{18DCDB94-8438-4FCB-82BF-1E0E9A9217D4}" presName="Name0" presStyleCnt="0">
        <dgm:presLayoutVars>
          <dgm:chMax val="7"/>
          <dgm:resizeHandles val="exact"/>
        </dgm:presLayoutVars>
      </dgm:prSet>
      <dgm:spPr/>
    </dgm:pt>
    <dgm:pt modelId="{997FE878-5F92-431E-875B-412ECBBDBB55}" type="pres">
      <dgm:prSet presAssocID="{18DCDB94-8438-4FCB-82BF-1E0E9A9217D4}" presName="comp1" presStyleCnt="0"/>
      <dgm:spPr/>
    </dgm:pt>
    <dgm:pt modelId="{10054843-D385-4754-A6D2-6450CF975619}" type="pres">
      <dgm:prSet presAssocID="{18DCDB94-8438-4FCB-82BF-1E0E9A9217D4}" presName="circle1" presStyleLbl="node1" presStyleIdx="0" presStyleCnt="3" custLinFactNeighborX="9878" custLinFactNeighborY="-9214"/>
      <dgm:spPr/>
    </dgm:pt>
    <dgm:pt modelId="{FEBE1AAE-FAE9-4D35-BE13-A6C3BFF02130}" type="pres">
      <dgm:prSet presAssocID="{18DCDB94-8438-4FCB-82BF-1E0E9A9217D4}" presName="c1text" presStyleLbl="node1" presStyleIdx="0" presStyleCnt="3">
        <dgm:presLayoutVars>
          <dgm:bulletEnabled val="1"/>
        </dgm:presLayoutVars>
      </dgm:prSet>
      <dgm:spPr/>
    </dgm:pt>
    <dgm:pt modelId="{9BB62560-F029-4D17-A854-BAACCE2AB1EA}" type="pres">
      <dgm:prSet presAssocID="{18DCDB94-8438-4FCB-82BF-1E0E9A9217D4}" presName="comp2" presStyleCnt="0"/>
      <dgm:spPr/>
    </dgm:pt>
    <dgm:pt modelId="{37EE8847-2FAA-40A7-BEEE-A065BC889315}" type="pres">
      <dgm:prSet presAssocID="{18DCDB94-8438-4FCB-82BF-1E0E9A9217D4}" presName="circle2" presStyleLbl="node1" presStyleIdx="1" presStyleCnt="3"/>
      <dgm:spPr/>
    </dgm:pt>
    <dgm:pt modelId="{C49CC827-4B40-4366-8256-D9E0BAB312EB}" type="pres">
      <dgm:prSet presAssocID="{18DCDB94-8438-4FCB-82BF-1E0E9A9217D4}" presName="c2text" presStyleLbl="node1" presStyleIdx="1" presStyleCnt="3">
        <dgm:presLayoutVars>
          <dgm:bulletEnabled val="1"/>
        </dgm:presLayoutVars>
      </dgm:prSet>
      <dgm:spPr/>
    </dgm:pt>
    <dgm:pt modelId="{8C4C9940-5DD8-4CD1-8770-5E78271CA726}" type="pres">
      <dgm:prSet presAssocID="{18DCDB94-8438-4FCB-82BF-1E0E9A9217D4}" presName="comp3" presStyleCnt="0"/>
      <dgm:spPr/>
    </dgm:pt>
    <dgm:pt modelId="{83D82BBF-E93C-4E0A-94B1-F848A6367580}" type="pres">
      <dgm:prSet presAssocID="{18DCDB94-8438-4FCB-82BF-1E0E9A9217D4}" presName="circle3" presStyleLbl="node1" presStyleIdx="2" presStyleCnt="3"/>
      <dgm:spPr/>
    </dgm:pt>
    <dgm:pt modelId="{DD0FCD53-5D20-4C4D-96BE-04D14F184CE8}" type="pres">
      <dgm:prSet presAssocID="{18DCDB94-8438-4FCB-82BF-1E0E9A9217D4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D7A3441-C3F9-4106-85A4-CF6E1F0AE0C9}" type="presOf" srcId="{18DCDB94-8438-4FCB-82BF-1E0E9A9217D4}" destId="{5F4F1F7A-BD1F-4946-A488-C055BDFEDE31}" srcOrd="0" destOrd="0" presId="urn:microsoft.com/office/officeart/2005/8/layout/venn2"/>
    <dgm:cxn modelId="{8C059964-1E59-4598-9196-42C7C180FE9C}" srcId="{18DCDB94-8438-4FCB-82BF-1E0E9A9217D4}" destId="{324DA57C-AE62-48AC-8D59-1CCDAE5B8174}" srcOrd="1" destOrd="0" parTransId="{940E2AD2-9E8C-4FFF-93FD-F983ECCCBCBE}" sibTransId="{C1E4C02A-033B-4709-A524-23B0E2B8EBAF}"/>
    <dgm:cxn modelId="{64B17647-6AA2-44DD-888E-F4E6039F66CD}" srcId="{18DCDB94-8438-4FCB-82BF-1E0E9A9217D4}" destId="{6CBA82B0-88C4-4DD4-BDAF-C9B0098135A9}" srcOrd="0" destOrd="0" parTransId="{300E511F-6A3F-42FB-A588-DF509AF478DD}" sibTransId="{1B0AE2C6-8AFB-4757-A8A4-5169F6E4903F}"/>
    <dgm:cxn modelId="{7028F872-7951-422B-BA96-85600153FAC0}" srcId="{18DCDB94-8438-4FCB-82BF-1E0E9A9217D4}" destId="{D4E2F55E-A02D-4E81-99A3-E8F624EE2BE2}" srcOrd="2" destOrd="0" parTransId="{D610424C-5345-46EC-9CDD-5B70022C9F24}" sibTransId="{E83E5700-5501-4EEA-841A-4349344E7A7F}"/>
    <dgm:cxn modelId="{BB41C058-C389-45C6-AAA5-514706EAC523}" type="presOf" srcId="{324DA57C-AE62-48AC-8D59-1CCDAE5B8174}" destId="{C49CC827-4B40-4366-8256-D9E0BAB312EB}" srcOrd="1" destOrd="0" presId="urn:microsoft.com/office/officeart/2005/8/layout/venn2"/>
    <dgm:cxn modelId="{03A7C38A-AD37-4E58-81BA-445D6704DF26}" type="presOf" srcId="{324DA57C-AE62-48AC-8D59-1CCDAE5B8174}" destId="{37EE8847-2FAA-40A7-BEEE-A065BC889315}" srcOrd="0" destOrd="0" presId="urn:microsoft.com/office/officeart/2005/8/layout/venn2"/>
    <dgm:cxn modelId="{BB18DB91-C9A1-42D6-A917-8497A035DF36}" type="presOf" srcId="{D4E2F55E-A02D-4E81-99A3-E8F624EE2BE2}" destId="{83D82BBF-E93C-4E0A-94B1-F848A6367580}" srcOrd="0" destOrd="0" presId="urn:microsoft.com/office/officeart/2005/8/layout/venn2"/>
    <dgm:cxn modelId="{55845693-A3E1-4752-BD82-818108A47043}" type="presOf" srcId="{6CBA82B0-88C4-4DD4-BDAF-C9B0098135A9}" destId="{10054843-D385-4754-A6D2-6450CF975619}" srcOrd="0" destOrd="0" presId="urn:microsoft.com/office/officeart/2005/8/layout/venn2"/>
    <dgm:cxn modelId="{D81AAAC0-E725-4A5A-9604-8CEDA31D68C0}" type="presOf" srcId="{D4E2F55E-A02D-4E81-99A3-E8F624EE2BE2}" destId="{DD0FCD53-5D20-4C4D-96BE-04D14F184CE8}" srcOrd="1" destOrd="0" presId="urn:microsoft.com/office/officeart/2005/8/layout/venn2"/>
    <dgm:cxn modelId="{BC765BC2-DE69-4B0F-BB33-84062DD29401}" type="presOf" srcId="{6CBA82B0-88C4-4DD4-BDAF-C9B0098135A9}" destId="{FEBE1AAE-FAE9-4D35-BE13-A6C3BFF02130}" srcOrd="1" destOrd="0" presId="urn:microsoft.com/office/officeart/2005/8/layout/venn2"/>
    <dgm:cxn modelId="{AC3FDEF0-0287-49AF-9AFD-AD0D8CA144DE}" type="presParOf" srcId="{5F4F1F7A-BD1F-4946-A488-C055BDFEDE31}" destId="{997FE878-5F92-431E-875B-412ECBBDBB55}" srcOrd="0" destOrd="0" presId="urn:microsoft.com/office/officeart/2005/8/layout/venn2"/>
    <dgm:cxn modelId="{A673F00B-FD30-4268-B09F-964C43DF0C78}" type="presParOf" srcId="{997FE878-5F92-431E-875B-412ECBBDBB55}" destId="{10054843-D385-4754-A6D2-6450CF975619}" srcOrd="0" destOrd="0" presId="urn:microsoft.com/office/officeart/2005/8/layout/venn2"/>
    <dgm:cxn modelId="{1A3793F3-384D-4C28-BB52-4599F01FB0A8}" type="presParOf" srcId="{997FE878-5F92-431E-875B-412ECBBDBB55}" destId="{FEBE1AAE-FAE9-4D35-BE13-A6C3BFF02130}" srcOrd="1" destOrd="0" presId="urn:microsoft.com/office/officeart/2005/8/layout/venn2"/>
    <dgm:cxn modelId="{C0E750B4-5292-4F4A-BA2D-5BC09CEEDFA9}" type="presParOf" srcId="{5F4F1F7A-BD1F-4946-A488-C055BDFEDE31}" destId="{9BB62560-F029-4D17-A854-BAACCE2AB1EA}" srcOrd="1" destOrd="0" presId="urn:microsoft.com/office/officeart/2005/8/layout/venn2"/>
    <dgm:cxn modelId="{327D1F69-C69E-4C0E-A230-61232EFD2786}" type="presParOf" srcId="{9BB62560-F029-4D17-A854-BAACCE2AB1EA}" destId="{37EE8847-2FAA-40A7-BEEE-A065BC889315}" srcOrd="0" destOrd="0" presId="urn:microsoft.com/office/officeart/2005/8/layout/venn2"/>
    <dgm:cxn modelId="{434AFC33-4D37-44A6-BF89-CE99C68F7DBA}" type="presParOf" srcId="{9BB62560-F029-4D17-A854-BAACCE2AB1EA}" destId="{C49CC827-4B40-4366-8256-D9E0BAB312EB}" srcOrd="1" destOrd="0" presId="urn:microsoft.com/office/officeart/2005/8/layout/venn2"/>
    <dgm:cxn modelId="{84C083D8-ED95-422E-A0C0-61D8BDD0065B}" type="presParOf" srcId="{5F4F1F7A-BD1F-4946-A488-C055BDFEDE31}" destId="{8C4C9940-5DD8-4CD1-8770-5E78271CA726}" srcOrd="2" destOrd="0" presId="urn:microsoft.com/office/officeart/2005/8/layout/venn2"/>
    <dgm:cxn modelId="{6E37B712-67F8-4D25-86A4-E03F7F1534FF}" type="presParOf" srcId="{8C4C9940-5DD8-4CD1-8770-5E78271CA726}" destId="{83D82BBF-E93C-4E0A-94B1-F848A6367580}" srcOrd="0" destOrd="0" presId="urn:microsoft.com/office/officeart/2005/8/layout/venn2"/>
    <dgm:cxn modelId="{5A4DFBFE-74B7-42AC-B68E-FAAB8F359647}" type="presParOf" srcId="{8C4C9940-5DD8-4CD1-8770-5E78271CA726}" destId="{DD0FCD53-5D20-4C4D-96BE-04D14F184CE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8DCDB94-8438-4FCB-82BF-1E0E9A9217D4}" type="doc">
      <dgm:prSet loTypeId="urn:microsoft.com/office/officeart/2005/8/layout/venn2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CBA82B0-88C4-4DD4-BDAF-C9B0098135A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E511F-6A3F-42FB-A588-DF509AF478DD}" type="par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AE2C6-8AFB-4757-A8A4-5169F6E4903F}" type="sib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DA57C-AE62-48AC-8D59-1CCDAE5B817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0E2AD2-9E8C-4FFF-93FD-F983ECCCBCBE}" type="par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4C02A-033B-4709-A524-23B0E2B8EBAF}" type="sib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2F55E-A02D-4E81-99A3-E8F624EE2BE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0424C-5345-46EC-9CDD-5B70022C9F24}" type="par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E5700-5501-4EEA-841A-4349344E7A7F}" type="sib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F1F7A-BD1F-4946-A488-C055BDFEDE31}" type="pres">
      <dgm:prSet presAssocID="{18DCDB94-8438-4FCB-82BF-1E0E9A9217D4}" presName="Name0" presStyleCnt="0">
        <dgm:presLayoutVars>
          <dgm:chMax val="7"/>
          <dgm:resizeHandles val="exact"/>
        </dgm:presLayoutVars>
      </dgm:prSet>
      <dgm:spPr/>
    </dgm:pt>
    <dgm:pt modelId="{997FE878-5F92-431E-875B-412ECBBDBB55}" type="pres">
      <dgm:prSet presAssocID="{18DCDB94-8438-4FCB-82BF-1E0E9A9217D4}" presName="comp1" presStyleCnt="0"/>
      <dgm:spPr/>
    </dgm:pt>
    <dgm:pt modelId="{10054843-D385-4754-A6D2-6450CF975619}" type="pres">
      <dgm:prSet presAssocID="{18DCDB94-8438-4FCB-82BF-1E0E9A9217D4}" presName="circle1" presStyleLbl="node1" presStyleIdx="0" presStyleCnt="3" custLinFactNeighborX="-790" custLinFactNeighborY="1185"/>
      <dgm:spPr/>
    </dgm:pt>
    <dgm:pt modelId="{FEBE1AAE-FAE9-4D35-BE13-A6C3BFF02130}" type="pres">
      <dgm:prSet presAssocID="{18DCDB94-8438-4FCB-82BF-1E0E9A9217D4}" presName="c1text" presStyleLbl="node1" presStyleIdx="0" presStyleCnt="3">
        <dgm:presLayoutVars>
          <dgm:bulletEnabled val="1"/>
        </dgm:presLayoutVars>
      </dgm:prSet>
      <dgm:spPr/>
    </dgm:pt>
    <dgm:pt modelId="{9BB62560-F029-4D17-A854-BAACCE2AB1EA}" type="pres">
      <dgm:prSet presAssocID="{18DCDB94-8438-4FCB-82BF-1E0E9A9217D4}" presName="comp2" presStyleCnt="0"/>
      <dgm:spPr/>
    </dgm:pt>
    <dgm:pt modelId="{37EE8847-2FAA-40A7-BEEE-A065BC889315}" type="pres">
      <dgm:prSet presAssocID="{18DCDB94-8438-4FCB-82BF-1E0E9A9217D4}" presName="circle2" presStyleLbl="node1" presStyleIdx="1" presStyleCnt="3"/>
      <dgm:spPr/>
    </dgm:pt>
    <dgm:pt modelId="{C49CC827-4B40-4366-8256-D9E0BAB312EB}" type="pres">
      <dgm:prSet presAssocID="{18DCDB94-8438-4FCB-82BF-1E0E9A9217D4}" presName="c2text" presStyleLbl="node1" presStyleIdx="1" presStyleCnt="3">
        <dgm:presLayoutVars>
          <dgm:bulletEnabled val="1"/>
        </dgm:presLayoutVars>
      </dgm:prSet>
      <dgm:spPr/>
    </dgm:pt>
    <dgm:pt modelId="{8C4C9940-5DD8-4CD1-8770-5E78271CA726}" type="pres">
      <dgm:prSet presAssocID="{18DCDB94-8438-4FCB-82BF-1E0E9A9217D4}" presName="comp3" presStyleCnt="0"/>
      <dgm:spPr/>
    </dgm:pt>
    <dgm:pt modelId="{83D82BBF-E93C-4E0A-94B1-F848A6367580}" type="pres">
      <dgm:prSet presAssocID="{18DCDB94-8438-4FCB-82BF-1E0E9A9217D4}" presName="circle3" presStyleLbl="node1" presStyleIdx="2" presStyleCnt="3"/>
      <dgm:spPr/>
    </dgm:pt>
    <dgm:pt modelId="{DD0FCD53-5D20-4C4D-96BE-04D14F184CE8}" type="pres">
      <dgm:prSet presAssocID="{18DCDB94-8438-4FCB-82BF-1E0E9A9217D4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D7A3441-C3F9-4106-85A4-CF6E1F0AE0C9}" type="presOf" srcId="{18DCDB94-8438-4FCB-82BF-1E0E9A9217D4}" destId="{5F4F1F7A-BD1F-4946-A488-C055BDFEDE31}" srcOrd="0" destOrd="0" presId="urn:microsoft.com/office/officeart/2005/8/layout/venn2"/>
    <dgm:cxn modelId="{8C059964-1E59-4598-9196-42C7C180FE9C}" srcId="{18DCDB94-8438-4FCB-82BF-1E0E9A9217D4}" destId="{324DA57C-AE62-48AC-8D59-1CCDAE5B8174}" srcOrd="1" destOrd="0" parTransId="{940E2AD2-9E8C-4FFF-93FD-F983ECCCBCBE}" sibTransId="{C1E4C02A-033B-4709-A524-23B0E2B8EBAF}"/>
    <dgm:cxn modelId="{64B17647-6AA2-44DD-888E-F4E6039F66CD}" srcId="{18DCDB94-8438-4FCB-82BF-1E0E9A9217D4}" destId="{6CBA82B0-88C4-4DD4-BDAF-C9B0098135A9}" srcOrd="0" destOrd="0" parTransId="{300E511F-6A3F-42FB-A588-DF509AF478DD}" sibTransId="{1B0AE2C6-8AFB-4757-A8A4-5169F6E4903F}"/>
    <dgm:cxn modelId="{7028F872-7951-422B-BA96-85600153FAC0}" srcId="{18DCDB94-8438-4FCB-82BF-1E0E9A9217D4}" destId="{D4E2F55E-A02D-4E81-99A3-E8F624EE2BE2}" srcOrd="2" destOrd="0" parTransId="{D610424C-5345-46EC-9CDD-5B70022C9F24}" sibTransId="{E83E5700-5501-4EEA-841A-4349344E7A7F}"/>
    <dgm:cxn modelId="{BB41C058-C389-45C6-AAA5-514706EAC523}" type="presOf" srcId="{324DA57C-AE62-48AC-8D59-1CCDAE5B8174}" destId="{C49CC827-4B40-4366-8256-D9E0BAB312EB}" srcOrd="1" destOrd="0" presId="urn:microsoft.com/office/officeart/2005/8/layout/venn2"/>
    <dgm:cxn modelId="{03A7C38A-AD37-4E58-81BA-445D6704DF26}" type="presOf" srcId="{324DA57C-AE62-48AC-8D59-1CCDAE5B8174}" destId="{37EE8847-2FAA-40A7-BEEE-A065BC889315}" srcOrd="0" destOrd="0" presId="urn:microsoft.com/office/officeart/2005/8/layout/venn2"/>
    <dgm:cxn modelId="{BB18DB91-C9A1-42D6-A917-8497A035DF36}" type="presOf" srcId="{D4E2F55E-A02D-4E81-99A3-E8F624EE2BE2}" destId="{83D82BBF-E93C-4E0A-94B1-F848A6367580}" srcOrd="0" destOrd="0" presId="urn:microsoft.com/office/officeart/2005/8/layout/venn2"/>
    <dgm:cxn modelId="{55845693-A3E1-4752-BD82-818108A47043}" type="presOf" srcId="{6CBA82B0-88C4-4DD4-BDAF-C9B0098135A9}" destId="{10054843-D385-4754-A6D2-6450CF975619}" srcOrd="0" destOrd="0" presId="urn:microsoft.com/office/officeart/2005/8/layout/venn2"/>
    <dgm:cxn modelId="{D81AAAC0-E725-4A5A-9604-8CEDA31D68C0}" type="presOf" srcId="{D4E2F55E-A02D-4E81-99A3-E8F624EE2BE2}" destId="{DD0FCD53-5D20-4C4D-96BE-04D14F184CE8}" srcOrd="1" destOrd="0" presId="urn:microsoft.com/office/officeart/2005/8/layout/venn2"/>
    <dgm:cxn modelId="{BC765BC2-DE69-4B0F-BB33-84062DD29401}" type="presOf" srcId="{6CBA82B0-88C4-4DD4-BDAF-C9B0098135A9}" destId="{FEBE1AAE-FAE9-4D35-BE13-A6C3BFF02130}" srcOrd="1" destOrd="0" presId="urn:microsoft.com/office/officeart/2005/8/layout/venn2"/>
    <dgm:cxn modelId="{AC3FDEF0-0287-49AF-9AFD-AD0D8CA144DE}" type="presParOf" srcId="{5F4F1F7A-BD1F-4946-A488-C055BDFEDE31}" destId="{997FE878-5F92-431E-875B-412ECBBDBB55}" srcOrd="0" destOrd="0" presId="urn:microsoft.com/office/officeart/2005/8/layout/venn2"/>
    <dgm:cxn modelId="{A673F00B-FD30-4268-B09F-964C43DF0C78}" type="presParOf" srcId="{997FE878-5F92-431E-875B-412ECBBDBB55}" destId="{10054843-D385-4754-A6D2-6450CF975619}" srcOrd="0" destOrd="0" presId="urn:microsoft.com/office/officeart/2005/8/layout/venn2"/>
    <dgm:cxn modelId="{1A3793F3-384D-4C28-BB52-4599F01FB0A8}" type="presParOf" srcId="{997FE878-5F92-431E-875B-412ECBBDBB55}" destId="{FEBE1AAE-FAE9-4D35-BE13-A6C3BFF02130}" srcOrd="1" destOrd="0" presId="urn:microsoft.com/office/officeart/2005/8/layout/venn2"/>
    <dgm:cxn modelId="{C0E750B4-5292-4F4A-BA2D-5BC09CEEDFA9}" type="presParOf" srcId="{5F4F1F7A-BD1F-4946-A488-C055BDFEDE31}" destId="{9BB62560-F029-4D17-A854-BAACCE2AB1EA}" srcOrd="1" destOrd="0" presId="urn:microsoft.com/office/officeart/2005/8/layout/venn2"/>
    <dgm:cxn modelId="{327D1F69-C69E-4C0E-A230-61232EFD2786}" type="presParOf" srcId="{9BB62560-F029-4D17-A854-BAACCE2AB1EA}" destId="{37EE8847-2FAA-40A7-BEEE-A065BC889315}" srcOrd="0" destOrd="0" presId="urn:microsoft.com/office/officeart/2005/8/layout/venn2"/>
    <dgm:cxn modelId="{434AFC33-4D37-44A6-BF89-CE99C68F7DBA}" type="presParOf" srcId="{9BB62560-F029-4D17-A854-BAACCE2AB1EA}" destId="{C49CC827-4B40-4366-8256-D9E0BAB312EB}" srcOrd="1" destOrd="0" presId="urn:microsoft.com/office/officeart/2005/8/layout/venn2"/>
    <dgm:cxn modelId="{84C083D8-ED95-422E-A0C0-61D8BDD0065B}" type="presParOf" srcId="{5F4F1F7A-BD1F-4946-A488-C055BDFEDE31}" destId="{8C4C9940-5DD8-4CD1-8770-5E78271CA726}" srcOrd="2" destOrd="0" presId="urn:microsoft.com/office/officeart/2005/8/layout/venn2"/>
    <dgm:cxn modelId="{6E37B712-67F8-4D25-86A4-E03F7F1534FF}" type="presParOf" srcId="{8C4C9940-5DD8-4CD1-8770-5E78271CA726}" destId="{83D82BBF-E93C-4E0A-94B1-F848A6367580}" srcOrd="0" destOrd="0" presId="urn:microsoft.com/office/officeart/2005/8/layout/venn2"/>
    <dgm:cxn modelId="{5A4DFBFE-74B7-42AC-B68E-FAAB8F359647}" type="presParOf" srcId="{8C4C9940-5DD8-4CD1-8770-5E78271CA726}" destId="{DD0FCD53-5D20-4C4D-96BE-04D14F184CE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8DC4D9D-C39F-4C39-AB16-09BF58452935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BC48D-C280-45B2-9D26-3063ABB6E1D3}">
      <dgm:prSet phldrT="[Text]"/>
      <dgm:spPr/>
      <dgm:t>
        <a:bodyPr/>
        <a:lstStyle/>
        <a:p>
          <a:r>
            <a:rPr lang="zh-CN" altLang="en-US" dirty="0"/>
            <a:t>变量</a:t>
          </a:r>
          <a:endParaRPr lang="en-US" dirty="0"/>
        </a:p>
      </dgm:t>
    </dgm:pt>
    <dgm:pt modelId="{1B2E2E73-C104-4484-9995-207F892C5590}" type="parTrans" cxnId="{EB1DE8AF-AD39-4137-9F33-1EB0DBFAFEB5}">
      <dgm:prSet/>
      <dgm:spPr/>
      <dgm:t>
        <a:bodyPr/>
        <a:lstStyle/>
        <a:p>
          <a:endParaRPr lang="en-US"/>
        </a:p>
      </dgm:t>
    </dgm:pt>
    <dgm:pt modelId="{731ED948-DA90-453A-A26E-F2B8F5E51681}" type="sibTrans" cxnId="{EB1DE8AF-AD39-4137-9F33-1EB0DBFAFEB5}">
      <dgm:prSet/>
      <dgm:spPr/>
      <dgm:t>
        <a:bodyPr/>
        <a:lstStyle/>
        <a:p>
          <a:endParaRPr lang="en-US"/>
        </a:p>
      </dgm:t>
    </dgm:pt>
    <dgm:pt modelId="{18971DE7-2D89-4506-9D99-0F933D943390}">
      <dgm:prSet phldrT="[Text]"/>
      <dgm:spPr/>
      <dgm:t>
        <a:bodyPr/>
        <a:lstStyle/>
        <a:p>
          <a:r>
            <a:rPr lang="zh-CN" altLang="en-US" dirty="0"/>
            <a:t>变量</a:t>
          </a:r>
          <a:endParaRPr lang="en-US" dirty="0"/>
        </a:p>
      </dgm:t>
    </dgm:pt>
    <dgm:pt modelId="{AA2DCF2D-D051-4F99-85EA-CFEE9DAD41F1}" type="parTrans" cxnId="{B68F6D89-DB26-4CE5-AB90-22D2CD03F376}">
      <dgm:prSet/>
      <dgm:spPr/>
      <dgm:t>
        <a:bodyPr/>
        <a:lstStyle/>
        <a:p>
          <a:endParaRPr lang="en-US"/>
        </a:p>
      </dgm:t>
    </dgm:pt>
    <dgm:pt modelId="{3B8C4871-329D-4F9E-BDA8-AE26C651A873}" type="sibTrans" cxnId="{B68F6D89-DB26-4CE5-AB90-22D2CD03F376}">
      <dgm:prSet/>
      <dgm:spPr/>
      <dgm:t>
        <a:bodyPr/>
        <a:lstStyle/>
        <a:p>
          <a:endParaRPr lang="en-US"/>
        </a:p>
      </dgm:t>
    </dgm:pt>
    <dgm:pt modelId="{B7C0B4EB-65AC-46E8-8E0C-01D23EEE065F}">
      <dgm:prSet phldrT="[Text]"/>
      <dgm:spPr/>
      <dgm:t>
        <a:bodyPr/>
        <a:lstStyle/>
        <a:p>
          <a:r>
            <a:rPr lang="zh-CN" altLang="en-US" dirty="0"/>
            <a:t>变量</a:t>
          </a:r>
          <a:endParaRPr lang="en-US" dirty="0"/>
        </a:p>
      </dgm:t>
    </dgm:pt>
    <dgm:pt modelId="{C3C84B54-E6F0-401E-978E-3CE2CF680BF9}" type="parTrans" cxnId="{864D8F21-0B3C-4C88-B989-3785A5B037B6}">
      <dgm:prSet/>
      <dgm:spPr/>
      <dgm:t>
        <a:bodyPr/>
        <a:lstStyle/>
        <a:p>
          <a:endParaRPr lang="en-US"/>
        </a:p>
      </dgm:t>
    </dgm:pt>
    <dgm:pt modelId="{6B2A0881-EE85-4C87-A365-AFD9CF4B202A}" type="sibTrans" cxnId="{864D8F21-0B3C-4C88-B989-3785A5B037B6}">
      <dgm:prSet/>
      <dgm:spPr/>
      <dgm:t>
        <a:bodyPr/>
        <a:lstStyle/>
        <a:p>
          <a:endParaRPr lang="en-US"/>
        </a:p>
      </dgm:t>
    </dgm:pt>
    <dgm:pt modelId="{625684E9-A09E-4822-A8A4-9E6041FA6692}" type="pres">
      <dgm:prSet presAssocID="{38DC4D9D-C39F-4C39-AB16-09BF584529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DA1912-A949-471A-AA44-DC4841162829}" type="pres">
      <dgm:prSet presAssocID="{D8CBC48D-C280-45B2-9D26-3063ABB6E1D3}" presName="centerShape" presStyleLbl="node0" presStyleIdx="0" presStyleCnt="1"/>
      <dgm:spPr/>
    </dgm:pt>
    <dgm:pt modelId="{CAFAAF3B-303D-4F0F-8156-654FA00EB603}" type="pres">
      <dgm:prSet presAssocID="{AA2DCF2D-D051-4F99-85EA-CFEE9DAD41F1}" presName="Name9" presStyleLbl="parChTrans1D2" presStyleIdx="0" presStyleCnt="2"/>
      <dgm:spPr/>
    </dgm:pt>
    <dgm:pt modelId="{0D4A6BA0-8D38-4020-8EDA-6A21A9FA050C}" type="pres">
      <dgm:prSet presAssocID="{AA2DCF2D-D051-4F99-85EA-CFEE9DAD41F1}" presName="connTx" presStyleLbl="parChTrans1D2" presStyleIdx="0" presStyleCnt="2"/>
      <dgm:spPr/>
    </dgm:pt>
    <dgm:pt modelId="{92F6B9A1-45BA-4BA0-828D-82474BACF03B}" type="pres">
      <dgm:prSet presAssocID="{18971DE7-2D89-4506-9D99-0F933D943390}" presName="node" presStyleLbl="node1" presStyleIdx="0" presStyleCnt="2">
        <dgm:presLayoutVars>
          <dgm:bulletEnabled val="1"/>
        </dgm:presLayoutVars>
      </dgm:prSet>
      <dgm:spPr/>
    </dgm:pt>
    <dgm:pt modelId="{105A9F11-6635-429D-9284-408306532A4C}" type="pres">
      <dgm:prSet presAssocID="{C3C84B54-E6F0-401E-978E-3CE2CF680BF9}" presName="Name9" presStyleLbl="parChTrans1D2" presStyleIdx="1" presStyleCnt="2"/>
      <dgm:spPr/>
    </dgm:pt>
    <dgm:pt modelId="{8CA9994C-CC75-4E20-B97E-8F960159620F}" type="pres">
      <dgm:prSet presAssocID="{C3C84B54-E6F0-401E-978E-3CE2CF680BF9}" presName="connTx" presStyleLbl="parChTrans1D2" presStyleIdx="1" presStyleCnt="2"/>
      <dgm:spPr/>
    </dgm:pt>
    <dgm:pt modelId="{121342F2-B17E-4A11-95E7-6D8CB8F293FF}" type="pres">
      <dgm:prSet presAssocID="{B7C0B4EB-65AC-46E8-8E0C-01D23EEE065F}" presName="node" presStyleLbl="node1" presStyleIdx="1" presStyleCnt="2">
        <dgm:presLayoutVars>
          <dgm:bulletEnabled val="1"/>
        </dgm:presLayoutVars>
      </dgm:prSet>
      <dgm:spPr/>
    </dgm:pt>
  </dgm:ptLst>
  <dgm:cxnLst>
    <dgm:cxn modelId="{864D8F21-0B3C-4C88-B989-3785A5B037B6}" srcId="{D8CBC48D-C280-45B2-9D26-3063ABB6E1D3}" destId="{B7C0B4EB-65AC-46E8-8E0C-01D23EEE065F}" srcOrd="1" destOrd="0" parTransId="{C3C84B54-E6F0-401E-978E-3CE2CF680BF9}" sibTransId="{6B2A0881-EE85-4C87-A365-AFD9CF4B202A}"/>
    <dgm:cxn modelId="{F75E2923-D145-4C1B-880A-612D7FE6D9DD}" type="presOf" srcId="{B7C0B4EB-65AC-46E8-8E0C-01D23EEE065F}" destId="{121342F2-B17E-4A11-95E7-6D8CB8F293FF}" srcOrd="0" destOrd="0" presId="urn:microsoft.com/office/officeart/2005/8/layout/radial1"/>
    <dgm:cxn modelId="{7683C830-D82A-4F62-AF88-862F050E99B0}" type="presOf" srcId="{AA2DCF2D-D051-4F99-85EA-CFEE9DAD41F1}" destId="{0D4A6BA0-8D38-4020-8EDA-6A21A9FA050C}" srcOrd="1" destOrd="0" presId="urn:microsoft.com/office/officeart/2005/8/layout/radial1"/>
    <dgm:cxn modelId="{37BD3331-887B-45B8-8FDE-BB5FC8D64104}" type="presOf" srcId="{38DC4D9D-C39F-4C39-AB16-09BF58452935}" destId="{625684E9-A09E-4822-A8A4-9E6041FA6692}" srcOrd="0" destOrd="0" presId="urn:microsoft.com/office/officeart/2005/8/layout/radial1"/>
    <dgm:cxn modelId="{48441847-98C3-43E1-9B1D-D99C9734D7B4}" type="presOf" srcId="{C3C84B54-E6F0-401E-978E-3CE2CF680BF9}" destId="{8CA9994C-CC75-4E20-B97E-8F960159620F}" srcOrd="1" destOrd="0" presId="urn:microsoft.com/office/officeart/2005/8/layout/radial1"/>
    <dgm:cxn modelId="{B68F6D89-DB26-4CE5-AB90-22D2CD03F376}" srcId="{D8CBC48D-C280-45B2-9D26-3063ABB6E1D3}" destId="{18971DE7-2D89-4506-9D99-0F933D943390}" srcOrd="0" destOrd="0" parTransId="{AA2DCF2D-D051-4F99-85EA-CFEE9DAD41F1}" sibTransId="{3B8C4871-329D-4F9E-BDA8-AE26C651A873}"/>
    <dgm:cxn modelId="{30C9009B-5AAA-4636-A9DB-CEA337500365}" type="presOf" srcId="{C3C84B54-E6F0-401E-978E-3CE2CF680BF9}" destId="{105A9F11-6635-429D-9284-408306532A4C}" srcOrd="0" destOrd="0" presId="urn:microsoft.com/office/officeart/2005/8/layout/radial1"/>
    <dgm:cxn modelId="{EB1DE8AF-AD39-4137-9F33-1EB0DBFAFEB5}" srcId="{38DC4D9D-C39F-4C39-AB16-09BF58452935}" destId="{D8CBC48D-C280-45B2-9D26-3063ABB6E1D3}" srcOrd="0" destOrd="0" parTransId="{1B2E2E73-C104-4484-9995-207F892C5590}" sibTransId="{731ED948-DA90-453A-A26E-F2B8F5E51681}"/>
    <dgm:cxn modelId="{4F93EAD0-4E9B-4ACC-8C18-3A283FFF33E8}" type="presOf" srcId="{AA2DCF2D-D051-4F99-85EA-CFEE9DAD41F1}" destId="{CAFAAF3B-303D-4F0F-8156-654FA00EB603}" srcOrd="0" destOrd="0" presId="urn:microsoft.com/office/officeart/2005/8/layout/radial1"/>
    <dgm:cxn modelId="{3E2836D2-18DC-45CF-90F7-BA007F4BE6CE}" type="presOf" srcId="{D8CBC48D-C280-45B2-9D26-3063ABB6E1D3}" destId="{35DA1912-A949-471A-AA44-DC4841162829}" srcOrd="0" destOrd="0" presId="urn:microsoft.com/office/officeart/2005/8/layout/radial1"/>
    <dgm:cxn modelId="{4A9225EC-F513-4739-A6C7-13AE6A23897C}" type="presOf" srcId="{18971DE7-2D89-4506-9D99-0F933D943390}" destId="{92F6B9A1-45BA-4BA0-828D-82474BACF03B}" srcOrd="0" destOrd="0" presId="urn:microsoft.com/office/officeart/2005/8/layout/radial1"/>
    <dgm:cxn modelId="{6E847884-1A25-41F0-A44F-87979559BA56}" type="presParOf" srcId="{625684E9-A09E-4822-A8A4-9E6041FA6692}" destId="{35DA1912-A949-471A-AA44-DC4841162829}" srcOrd="0" destOrd="0" presId="urn:microsoft.com/office/officeart/2005/8/layout/radial1"/>
    <dgm:cxn modelId="{74AB0206-F882-4ACB-A15F-81620551A4AA}" type="presParOf" srcId="{625684E9-A09E-4822-A8A4-9E6041FA6692}" destId="{CAFAAF3B-303D-4F0F-8156-654FA00EB603}" srcOrd="1" destOrd="0" presId="urn:microsoft.com/office/officeart/2005/8/layout/radial1"/>
    <dgm:cxn modelId="{603F0E0F-ADBB-44A5-BEAC-182CC1AB4C71}" type="presParOf" srcId="{CAFAAF3B-303D-4F0F-8156-654FA00EB603}" destId="{0D4A6BA0-8D38-4020-8EDA-6A21A9FA050C}" srcOrd="0" destOrd="0" presId="urn:microsoft.com/office/officeart/2005/8/layout/radial1"/>
    <dgm:cxn modelId="{84249083-7DAC-4173-A208-079BDCA298AC}" type="presParOf" srcId="{625684E9-A09E-4822-A8A4-9E6041FA6692}" destId="{92F6B9A1-45BA-4BA0-828D-82474BACF03B}" srcOrd="2" destOrd="0" presId="urn:microsoft.com/office/officeart/2005/8/layout/radial1"/>
    <dgm:cxn modelId="{9196567E-D2A8-474A-9522-4B22162DDF32}" type="presParOf" srcId="{625684E9-A09E-4822-A8A4-9E6041FA6692}" destId="{105A9F11-6635-429D-9284-408306532A4C}" srcOrd="3" destOrd="0" presId="urn:microsoft.com/office/officeart/2005/8/layout/radial1"/>
    <dgm:cxn modelId="{B1C9D93C-9C84-4795-B568-FED12464F9ED}" type="presParOf" srcId="{105A9F11-6635-429D-9284-408306532A4C}" destId="{8CA9994C-CC75-4E20-B97E-8F960159620F}" srcOrd="0" destOrd="0" presId="urn:microsoft.com/office/officeart/2005/8/layout/radial1"/>
    <dgm:cxn modelId="{CF97E363-16D0-4FD9-AA17-1F15B1C1CA39}" type="presParOf" srcId="{625684E9-A09E-4822-A8A4-9E6041FA6692}" destId="{121342F2-B17E-4A11-95E7-6D8CB8F293FF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72F30CB-B137-457C-8AFA-5C66401CCB6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8199451-2CBE-44F5-9133-C3B5EFE887A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农业种植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3FE49E-90FD-4AC3-B07B-24EAD7F366FB}" type="parTrans" cxnId="{F23ED715-378F-4008-AEB2-9908C57D210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A271FC-FB1B-4571-ACB8-842582E83DBD}" type="sibTrans" cxnId="{F23ED715-378F-4008-AEB2-9908C57D210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BF465C-8FEA-4F27-994C-B3A7EB85773C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温室栽培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4F7C67-46E0-49F0-9E14-4B06BB82B104}" type="parTrans" cxnId="{650B3894-6A16-4A80-B9DE-0D7CAD8B44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D38946-3288-493B-8492-35DC9A415FEF}" type="sibTrans" cxnId="{650B3894-6A16-4A80-B9DE-0D7CAD8B44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653CE4-FCA0-4A9C-AF35-15B5D2BDFE04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光伏销售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F49CD7-DE93-4F37-998D-B461D10B638A}" type="parTrans" cxnId="{B88F1CF1-4BEF-4E44-BC2D-BD666511A4C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37C862-A2A1-495B-BE84-10E9AA8AB13A}" type="sibTrans" cxnId="{B88F1CF1-4BEF-4E44-BC2D-BD666511A4C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137737-8A21-4BE8-A9FB-D9CBA5979739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碳汇林业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0A9AE1-274E-4C68-A4A6-4C48F1EFCCB0}" type="parTrans" cxnId="{C88C792C-44F0-4CF0-B9B1-86502BF8ADF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2EEFC6-A070-4B9C-9AD0-F60F70382AAA}" type="sibTrans" cxnId="{C88C792C-44F0-4CF0-B9B1-86502BF8ADF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313C5-DFBB-47F8-9EE2-C78AD5189E8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乡村振兴公益基金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A6A7FD-EBAD-440E-802A-5063B288A92D}" type="parTrans" cxnId="{82F66470-3094-4CD8-9735-92928C40BFC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2417BB-78EE-45A4-AD13-4577172BCD74}" type="sibTrans" cxnId="{82F66470-3094-4CD8-9735-92928C40BFC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28084-87EB-4F90-86FD-5676B82706E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水产养殖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0757EA-D970-473E-8903-FE3D6EFCEB7F}" type="parTrans" cxnId="{BF960997-FA50-4FBE-B6D8-21B2D3FD6B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D5679F-81EC-49C7-B2D8-A7403E7A2BF4}" type="sibTrans" cxnId="{BF960997-FA50-4FBE-B6D8-21B2D3FD6B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41112A-F078-48BC-BEC7-9B4DDB22CB7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碳交易市场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CD79B4-B2CD-484C-BE71-F10334FEDC33}" type="parTrans" cxnId="{54571C2D-0802-45F9-BEEF-08BD79BF9E6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9FD1F3-0CC7-44E8-94B0-B7099C99D861}" type="sibTrans" cxnId="{54571C2D-0802-45F9-BEEF-08BD79BF9E6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CA297B-68EF-4D96-AC72-FB8F2DA113BE}" type="pres">
      <dgm:prSet presAssocID="{E72F30CB-B137-457C-8AFA-5C66401CCB65}" presName="Name0" presStyleCnt="0">
        <dgm:presLayoutVars>
          <dgm:chMax val="7"/>
          <dgm:chPref val="7"/>
          <dgm:dir/>
        </dgm:presLayoutVars>
      </dgm:prSet>
      <dgm:spPr/>
    </dgm:pt>
    <dgm:pt modelId="{1FF716AC-CB12-4A6E-A7E4-376644B8451A}" type="pres">
      <dgm:prSet presAssocID="{E72F30CB-B137-457C-8AFA-5C66401CCB65}" presName="Name1" presStyleCnt="0"/>
      <dgm:spPr/>
    </dgm:pt>
    <dgm:pt modelId="{ECC522FB-7E50-4627-8086-E4078C18BD3E}" type="pres">
      <dgm:prSet presAssocID="{E72F30CB-B137-457C-8AFA-5C66401CCB65}" presName="cycle" presStyleCnt="0"/>
      <dgm:spPr/>
    </dgm:pt>
    <dgm:pt modelId="{28DD7D08-3076-4553-8FFF-63220F10B4F4}" type="pres">
      <dgm:prSet presAssocID="{E72F30CB-B137-457C-8AFA-5C66401CCB65}" presName="srcNode" presStyleLbl="node1" presStyleIdx="0" presStyleCnt="7"/>
      <dgm:spPr/>
    </dgm:pt>
    <dgm:pt modelId="{A798F64B-02DE-4F18-A7F7-C93D2EC140F8}" type="pres">
      <dgm:prSet presAssocID="{E72F30CB-B137-457C-8AFA-5C66401CCB65}" presName="conn" presStyleLbl="parChTrans1D2" presStyleIdx="0" presStyleCnt="1"/>
      <dgm:spPr/>
    </dgm:pt>
    <dgm:pt modelId="{44B1D112-8BC5-42CB-A6C2-74755B35D061}" type="pres">
      <dgm:prSet presAssocID="{E72F30CB-B137-457C-8AFA-5C66401CCB65}" presName="extraNode" presStyleLbl="node1" presStyleIdx="0" presStyleCnt="7"/>
      <dgm:spPr/>
    </dgm:pt>
    <dgm:pt modelId="{C3FA7FFB-5A98-4782-891A-F62939D2702F}" type="pres">
      <dgm:prSet presAssocID="{E72F30CB-B137-457C-8AFA-5C66401CCB65}" presName="dstNode" presStyleLbl="node1" presStyleIdx="0" presStyleCnt="7"/>
      <dgm:spPr/>
    </dgm:pt>
    <dgm:pt modelId="{7E7E0F15-AACC-4B4C-BF2C-EBAB791AEF60}" type="pres">
      <dgm:prSet presAssocID="{88199451-2CBE-44F5-9133-C3B5EFE887AB}" presName="text_1" presStyleLbl="node1" presStyleIdx="0" presStyleCnt="7">
        <dgm:presLayoutVars>
          <dgm:bulletEnabled val="1"/>
        </dgm:presLayoutVars>
      </dgm:prSet>
      <dgm:spPr/>
    </dgm:pt>
    <dgm:pt modelId="{72F0812A-8707-4207-97C0-4930F04CCF09}" type="pres">
      <dgm:prSet presAssocID="{88199451-2CBE-44F5-9133-C3B5EFE887AB}" presName="accent_1" presStyleCnt="0"/>
      <dgm:spPr/>
    </dgm:pt>
    <dgm:pt modelId="{9697C030-382B-4010-AF86-CB97E2AEBD17}" type="pres">
      <dgm:prSet presAssocID="{88199451-2CBE-44F5-9133-C3B5EFE887AB}" presName="accentRepeatNode" presStyleLbl="solidFgAcc1" presStyleIdx="0" presStyleCnt="7"/>
      <dgm:spPr/>
    </dgm:pt>
    <dgm:pt modelId="{A263A964-C424-4431-9EAB-EE07951045EC}" type="pres">
      <dgm:prSet presAssocID="{12BF465C-8FEA-4F27-994C-B3A7EB85773C}" presName="text_2" presStyleLbl="node1" presStyleIdx="1" presStyleCnt="7">
        <dgm:presLayoutVars>
          <dgm:bulletEnabled val="1"/>
        </dgm:presLayoutVars>
      </dgm:prSet>
      <dgm:spPr/>
    </dgm:pt>
    <dgm:pt modelId="{D68A632A-D4A9-48FB-BE49-D37EAB54904C}" type="pres">
      <dgm:prSet presAssocID="{12BF465C-8FEA-4F27-994C-B3A7EB85773C}" presName="accent_2" presStyleCnt="0"/>
      <dgm:spPr/>
    </dgm:pt>
    <dgm:pt modelId="{12F5BD05-A28A-4C26-9F39-1D2F4BDF9977}" type="pres">
      <dgm:prSet presAssocID="{12BF465C-8FEA-4F27-994C-B3A7EB85773C}" presName="accentRepeatNode" presStyleLbl="solidFgAcc1" presStyleIdx="1" presStyleCnt="7"/>
      <dgm:spPr/>
    </dgm:pt>
    <dgm:pt modelId="{AEF5A30E-5E60-41CB-8F39-D1E11D9B7A5B}" type="pres">
      <dgm:prSet presAssocID="{AB028084-87EB-4F90-86FD-5676B82706E1}" presName="text_3" presStyleLbl="node1" presStyleIdx="2" presStyleCnt="7">
        <dgm:presLayoutVars>
          <dgm:bulletEnabled val="1"/>
        </dgm:presLayoutVars>
      </dgm:prSet>
      <dgm:spPr/>
    </dgm:pt>
    <dgm:pt modelId="{47728858-D687-4CF7-81C1-646688A1C6E5}" type="pres">
      <dgm:prSet presAssocID="{AB028084-87EB-4F90-86FD-5676B82706E1}" presName="accent_3" presStyleCnt="0"/>
      <dgm:spPr/>
    </dgm:pt>
    <dgm:pt modelId="{022FD242-5C63-4DD9-944D-CCF90DC0F9BC}" type="pres">
      <dgm:prSet presAssocID="{AB028084-87EB-4F90-86FD-5676B82706E1}" presName="accentRepeatNode" presStyleLbl="solidFgAcc1" presStyleIdx="2" presStyleCnt="7"/>
      <dgm:spPr/>
    </dgm:pt>
    <dgm:pt modelId="{10B0DABD-1A60-4467-915D-6D8F9FBFB40D}" type="pres">
      <dgm:prSet presAssocID="{B9653CE4-FCA0-4A9C-AF35-15B5D2BDFE04}" presName="text_4" presStyleLbl="node1" presStyleIdx="3" presStyleCnt="7">
        <dgm:presLayoutVars>
          <dgm:bulletEnabled val="1"/>
        </dgm:presLayoutVars>
      </dgm:prSet>
      <dgm:spPr/>
    </dgm:pt>
    <dgm:pt modelId="{39CD4DEF-93D9-4E7B-A706-4508338E9B72}" type="pres">
      <dgm:prSet presAssocID="{B9653CE4-FCA0-4A9C-AF35-15B5D2BDFE04}" presName="accent_4" presStyleCnt="0"/>
      <dgm:spPr/>
    </dgm:pt>
    <dgm:pt modelId="{A8B7CAA2-F3F1-4770-9CCC-619AB41ACD4E}" type="pres">
      <dgm:prSet presAssocID="{B9653CE4-FCA0-4A9C-AF35-15B5D2BDFE04}" presName="accentRepeatNode" presStyleLbl="solidFgAcc1" presStyleIdx="3" presStyleCnt="7"/>
      <dgm:spPr/>
    </dgm:pt>
    <dgm:pt modelId="{9CDFDA97-DE9A-4CF3-B4DB-6C094E0076A6}" type="pres">
      <dgm:prSet presAssocID="{00137737-8A21-4BE8-A9FB-D9CBA5979739}" presName="text_5" presStyleLbl="node1" presStyleIdx="4" presStyleCnt="7">
        <dgm:presLayoutVars>
          <dgm:bulletEnabled val="1"/>
        </dgm:presLayoutVars>
      </dgm:prSet>
      <dgm:spPr/>
    </dgm:pt>
    <dgm:pt modelId="{8E097405-629F-4CCB-BC33-5EE2FF907270}" type="pres">
      <dgm:prSet presAssocID="{00137737-8A21-4BE8-A9FB-D9CBA5979739}" presName="accent_5" presStyleCnt="0"/>
      <dgm:spPr/>
    </dgm:pt>
    <dgm:pt modelId="{3EACC099-DB5F-491D-A9A8-948FC668C3A4}" type="pres">
      <dgm:prSet presAssocID="{00137737-8A21-4BE8-A9FB-D9CBA5979739}" presName="accentRepeatNode" presStyleLbl="solidFgAcc1" presStyleIdx="4" presStyleCnt="7"/>
      <dgm:spPr/>
    </dgm:pt>
    <dgm:pt modelId="{0AE37A73-278F-491F-AB42-D91A2FEE9D10}" type="pres">
      <dgm:prSet presAssocID="{2FD313C5-DFBB-47F8-9EE2-C78AD5189E8E}" presName="text_6" presStyleLbl="node1" presStyleIdx="5" presStyleCnt="7">
        <dgm:presLayoutVars>
          <dgm:bulletEnabled val="1"/>
        </dgm:presLayoutVars>
      </dgm:prSet>
      <dgm:spPr/>
    </dgm:pt>
    <dgm:pt modelId="{350ACE54-A822-4727-80B2-401FF7DABFA6}" type="pres">
      <dgm:prSet presAssocID="{2FD313C5-DFBB-47F8-9EE2-C78AD5189E8E}" presName="accent_6" presStyleCnt="0"/>
      <dgm:spPr/>
    </dgm:pt>
    <dgm:pt modelId="{E2508B65-AF02-4021-AF95-4E9CDC23A495}" type="pres">
      <dgm:prSet presAssocID="{2FD313C5-DFBB-47F8-9EE2-C78AD5189E8E}" presName="accentRepeatNode" presStyleLbl="solidFgAcc1" presStyleIdx="5" presStyleCnt="7"/>
      <dgm:spPr/>
    </dgm:pt>
    <dgm:pt modelId="{6FCB3524-6781-497B-9DA0-E8DD064089D6}" type="pres">
      <dgm:prSet presAssocID="{3B41112A-F078-48BC-BEC7-9B4DDB22CB7B}" presName="text_7" presStyleLbl="node1" presStyleIdx="6" presStyleCnt="7">
        <dgm:presLayoutVars>
          <dgm:bulletEnabled val="1"/>
        </dgm:presLayoutVars>
      </dgm:prSet>
      <dgm:spPr/>
    </dgm:pt>
    <dgm:pt modelId="{08AB5048-E559-44A0-BC43-41EFC0490175}" type="pres">
      <dgm:prSet presAssocID="{3B41112A-F078-48BC-BEC7-9B4DDB22CB7B}" presName="accent_7" presStyleCnt="0"/>
      <dgm:spPr/>
    </dgm:pt>
    <dgm:pt modelId="{B712A168-CE47-4A5D-B0D4-BBD46FBAD8BD}" type="pres">
      <dgm:prSet presAssocID="{3B41112A-F078-48BC-BEC7-9B4DDB22CB7B}" presName="accentRepeatNode" presStyleLbl="solidFgAcc1" presStyleIdx="6" presStyleCnt="7"/>
      <dgm:spPr/>
    </dgm:pt>
  </dgm:ptLst>
  <dgm:cxnLst>
    <dgm:cxn modelId="{7F6FCB13-9B7C-4FE1-9E27-12A757CB499F}" type="presOf" srcId="{2FD313C5-DFBB-47F8-9EE2-C78AD5189E8E}" destId="{0AE37A73-278F-491F-AB42-D91A2FEE9D10}" srcOrd="0" destOrd="0" presId="urn:microsoft.com/office/officeart/2008/layout/VerticalCurvedList"/>
    <dgm:cxn modelId="{F23ED715-378F-4008-AEB2-9908C57D2101}" srcId="{E72F30CB-B137-457C-8AFA-5C66401CCB65}" destId="{88199451-2CBE-44F5-9133-C3B5EFE887AB}" srcOrd="0" destOrd="0" parTransId="{953FE49E-90FD-4AC3-B07B-24EAD7F366FB}" sibTransId="{FBA271FC-FB1B-4571-ACB8-842582E83DBD}"/>
    <dgm:cxn modelId="{C88C792C-44F0-4CF0-B9B1-86502BF8ADFE}" srcId="{E72F30CB-B137-457C-8AFA-5C66401CCB65}" destId="{00137737-8A21-4BE8-A9FB-D9CBA5979739}" srcOrd="4" destOrd="0" parTransId="{510A9AE1-274E-4C68-A4A6-4C48F1EFCCB0}" sibTransId="{CA2EEFC6-A070-4B9C-9AD0-F60F70382AAA}"/>
    <dgm:cxn modelId="{54571C2D-0802-45F9-BEEF-08BD79BF9E62}" srcId="{E72F30CB-B137-457C-8AFA-5C66401CCB65}" destId="{3B41112A-F078-48BC-BEC7-9B4DDB22CB7B}" srcOrd="6" destOrd="0" parTransId="{FACD79B4-B2CD-484C-BE71-F10334FEDC33}" sibTransId="{D39FD1F3-0CC7-44E8-94B0-B7099C99D861}"/>
    <dgm:cxn modelId="{AF63DB31-4BA2-4D71-83BC-B45BB4B64B23}" type="presOf" srcId="{E72F30CB-B137-457C-8AFA-5C66401CCB65}" destId="{7FCA297B-68EF-4D96-AC72-FB8F2DA113BE}" srcOrd="0" destOrd="0" presId="urn:microsoft.com/office/officeart/2008/layout/VerticalCurvedList"/>
    <dgm:cxn modelId="{397B0E40-32D8-4353-BB18-FD8857EA4F35}" type="presOf" srcId="{12BF465C-8FEA-4F27-994C-B3A7EB85773C}" destId="{A263A964-C424-4431-9EAB-EE07951045EC}" srcOrd="0" destOrd="0" presId="urn:microsoft.com/office/officeart/2008/layout/VerticalCurvedList"/>
    <dgm:cxn modelId="{8762C55F-0FD5-4ACF-9299-07FF248AB762}" type="presOf" srcId="{88199451-2CBE-44F5-9133-C3B5EFE887AB}" destId="{7E7E0F15-AACC-4B4C-BF2C-EBAB791AEF60}" srcOrd="0" destOrd="0" presId="urn:microsoft.com/office/officeart/2008/layout/VerticalCurvedList"/>
    <dgm:cxn modelId="{82F66470-3094-4CD8-9735-92928C40BFC8}" srcId="{E72F30CB-B137-457C-8AFA-5C66401CCB65}" destId="{2FD313C5-DFBB-47F8-9EE2-C78AD5189E8E}" srcOrd="5" destOrd="0" parTransId="{BCA6A7FD-EBAD-440E-802A-5063B288A92D}" sibTransId="{DA2417BB-78EE-45A4-AD13-4577172BCD74}"/>
    <dgm:cxn modelId="{569E5D52-F317-4E6A-A762-9BF83F5926EB}" type="presOf" srcId="{FBA271FC-FB1B-4571-ACB8-842582E83DBD}" destId="{A798F64B-02DE-4F18-A7F7-C93D2EC140F8}" srcOrd="0" destOrd="0" presId="urn:microsoft.com/office/officeart/2008/layout/VerticalCurvedList"/>
    <dgm:cxn modelId="{0779BB77-9A1A-45EB-BDBD-33D2AE76F111}" type="presOf" srcId="{B9653CE4-FCA0-4A9C-AF35-15B5D2BDFE04}" destId="{10B0DABD-1A60-4467-915D-6D8F9FBFB40D}" srcOrd="0" destOrd="0" presId="urn:microsoft.com/office/officeart/2008/layout/VerticalCurvedList"/>
    <dgm:cxn modelId="{FAA79478-0148-4F55-B05B-D2AF2EB1D503}" type="presOf" srcId="{AB028084-87EB-4F90-86FD-5676B82706E1}" destId="{AEF5A30E-5E60-41CB-8F39-D1E11D9B7A5B}" srcOrd="0" destOrd="0" presId="urn:microsoft.com/office/officeart/2008/layout/VerticalCurvedList"/>
    <dgm:cxn modelId="{650B3894-6A16-4A80-B9DE-0D7CAD8B446C}" srcId="{E72F30CB-B137-457C-8AFA-5C66401CCB65}" destId="{12BF465C-8FEA-4F27-994C-B3A7EB85773C}" srcOrd="1" destOrd="0" parTransId="{9D4F7C67-46E0-49F0-9E14-4B06BB82B104}" sibTransId="{9CD38946-3288-493B-8492-35DC9A415FEF}"/>
    <dgm:cxn modelId="{BF960997-FA50-4FBE-B6D8-21B2D3FD6BF9}" srcId="{E72F30CB-B137-457C-8AFA-5C66401CCB65}" destId="{AB028084-87EB-4F90-86FD-5676B82706E1}" srcOrd="2" destOrd="0" parTransId="{6B0757EA-D970-473E-8903-FE3D6EFCEB7F}" sibTransId="{06D5679F-81EC-49C7-B2D8-A7403E7A2BF4}"/>
    <dgm:cxn modelId="{2C2933B1-35A4-4BDD-A1E8-671066DB5F17}" type="presOf" srcId="{3B41112A-F078-48BC-BEC7-9B4DDB22CB7B}" destId="{6FCB3524-6781-497B-9DA0-E8DD064089D6}" srcOrd="0" destOrd="0" presId="urn:microsoft.com/office/officeart/2008/layout/VerticalCurvedList"/>
    <dgm:cxn modelId="{2308E1B5-2451-45F1-A569-82CDAA062AB2}" type="presOf" srcId="{00137737-8A21-4BE8-A9FB-D9CBA5979739}" destId="{9CDFDA97-DE9A-4CF3-B4DB-6C094E0076A6}" srcOrd="0" destOrd="0" presId="urn:microsoft.com/office/officeart/2008/layout/VerticalCurvedList"/>
    <dgm:cxn modelId="{B88F1CF1-4BEF-4E44-BC2D-BD666511A4C7}" srcId="{E72F30CB-B137-457C-8AFA-5C66401CCB65}" destId="{B9653CE4-FCA0-4A9C-AF35-15B5D2BDFE04}" srcOrd="3" destOrd="0" parTransId="{B8F49CD7-DE93-4F37-998D-B461D10B638A}" sibTransId="{5037C862-A2A1-495B-BE84-10E9AA8AB13A}"/>
    <dgm:cxn modelId="{2C83C0C5-9BE7-43FF-A289-58A1A90D7B69}" type="presParOf" srcId="{7FCA297B-68EF-4D96-AC72-FB8F2DA113BE}" destId="{1FF716AC-CB12-4A6E-A7E4-376644B8451A}" srcOrd="0" destOrd="0" presId="urn:microsoft.com/office/officeart/2008/layout/VerticalCurvedList"/>
    <dgm:cxn modelId="{5AA6376A-8398-4445-9937-938E0961EA01}" type="presParOf" srcId="{1FF716AC-CB12-4A6E-A7E4-376644B8451A}" destId="{ECC522FB-7E50-4627-8086-E4078C18BD3E}" srcOrd="0" destOrd="0" presId="urn:microsoft.com/office/officeart/2008/layout/VerticalCurvedList"/>
    <dgm:cxn modelId="{8D41965D-36EB-4540-903F-62F1E473A903}" type="presParOf" srcId="{ECC522FB-7E50-4627-8086-E4078C18BD3E}" destId="{28DD7D08-3076-4553-8FFF-63220F10B4F4}" srcOrd="0" destOrd="0" presId="urn:microsoft.com/office/officeart/2008/layout/VerticalCurvedList"/>
    <dgm:cxn modelId="{3D133DE5-1412-4FF5-8EE5-F7D89AC0306E}" type="presParOf" srcId="{ECC522FB-7E50-4627-8086-E4078C18BD3E}" destId="{A798F64B-02DE-4F18-A7F7-C93D2EC140F8}" srcOrd="1" destOrd="0" presId="urn:microsoft.com/office/officeart/2008/layout/VerticalCurvedList"/>
    <dgm:cxn modelId="{44791CD9-57FC-401A-96A9-6BA6AEAA3AFF}" type="presParOf" srcId="{ECC522FB-7E50-4627-8086-E4078C18BD3E}" destId="{44B1D112-8BC5-42CB-A6C2-74755B35D061}" srcOrd="2" destOrd="0" presId="urn:microsoft.com/office/officeart/2008/layout/VerticalCurvedList"/>
    <dgm:cxn modelId="{49D115BF-AD29-46F1-ACD7-ADA8ADC588E3}" type="presParOf" srcId="{ECC522FB-7E50-4627-8086-E4078C18BD3E}" destId="{C3FA7FFB-5A98-4782-891A-F62939D2702F}" srcOrd="3" destOrd="0" presId="urn:microsoft.com/office/officeart/2008/layout/VerticalCurvedList"/>
    <dgm:cxn modelId="{9D1B6BFB-F399-47C6-A197-C1E207EAF44C}" type="presParOf" srcId="{1FF716AC-CB12-4A6E-A7E4-376644B8451A}" destId="{7E7E0F15-AACC-4B4C-BF2C-EBAB791AEF60}" srcOrd="1" destOrd="0" presId="urn:microsoft.com/office/officeart/2008/layout/VerticalCurvedList"/>
    <dgm:cxn modelId="{2133175B-08ED-4017-9ACC-54599223D3F8}" type="presParOf" srcId="{1FF716AC-CB12-4A6E-A7E4-376644B8451A}" destId="{72F0812A-8707-4207-97C0-4930F04CCF09}" srcOrd="2" destOrd="0" presId="urn:microsoft.com/office/officeart/2008/layout/VerticalCurvedList"/>
    <dgm:cxn modelId="{7E11595E-7754-4828-943C-4D9465F60089}" type="presParOf" srcId="{72F0812A-8707-4207-97C0-4930F04CCF09}" destId="{9697C030-382B-4010-AF86-CB97E2AEBD17}" srcOrd="0" destOrd="0" presId="urn:microsoft.com/office/officeart/2008/layout/VerticalCurvedList"/>
    <dgm:cxn modelId="{46A4D7A0-7794-41BA-80BB-56CEC884727B}" type="presParOf" srcId="{1FF716AC-CB12-4A6E-A7E4-376644B8451A}" destId="{A263A964-C424-4431-9EAB-EE07951045EC}" srcOrd="3" destOrd="0" presId="urn:microsoft.com/office/officeart/2008/layout/VerticalCurvedList"/>
    <dgm:cxn modelId="{8E76F920-4D6A-49A1-A92C-3A1EBBA79D77}" type="presParOf" srcId="{1FF716AC-CB12-4A6E-A7E4-376644B8451A}" destId="{D68A632A-D4A9-48FB-BE49-D37EAB54904C}" srcOrd="4" destOrd="0" presId="urn:microsoft.com/office/officeart/2008/layout/VerticalCurvedList"/>
    <dgm:cxn modelId="{90B57B73-6253-41BA-8B52-35C44E898C31}" type="presParOf" srcId="{D68A632A-D4A9-48FB-BE49-D37EAB54904C}" destId="{12F5BD05-A28A-4C26-9F39-1D2F4BDF9977}" srcOrd="0" destOrd="0" presId="urn:microsoft.com/office/officeart/2008/layout/VerticalCurvedList"/>
    <dgm:cxn modelId="{C110F8E2-E08F-487E-BA75-F8956B03FCB1}" type="presParOf" srcId="{1FF716AC-CB12-4A6E-A7E4-376644B8451A}" destId="{AEF5A30E-5E60-41CB-8F39-D1E11D9B7A5B}" srcOrd="5" destOrd="0" presId="urn:microsoft.com/office/officeart/2008/layout/VerticalCurvedList"/>
    <dgm:cxn modelId="{17429A24-7FBC-4920-BBA7-F56203AA7201}" type="presParOf" srcId="{1FF716AC-CB12-4A6E-A7E4-376644B8451A}" destId="{47728858-D687-4CF7-81C1-646688A1C6E5}" srcOrd="6" destOrd="0" presId="urn:microsoft.com/office/officeart/2008/layout/VerticalCurvedList"/>
    <dgm:cxn modelId="{20D6B6B5-1A8F-48C0-85DA-FF007AEC8743}" type="presParOf" srcId="{47728858-D687-4CF7-81C1-646688A1C6E5}" destId="{022FD242-5C63-4DD9-944D-CCF90DC0F9BC}" srcOrd="0" destOrd="0" presId="urn:microsoft.com/office/officeart/2008/layout/VerticalCurvedList"/>
    <dgm:cxn modelId="{201AAE38-E7FC-446A-90CD-E3F7AA492113}" type="presParOf" srcId="{1FF716AC-CB12-4A6E-A7E4-376644B8451A}" destId="{10B0DABD-1A60-4467-915D-6D8F9FBFB40D}" srcOrd="7" destOrd="0" presId="urn:microsoft.com/office/officeart/2008/layout/VerticalCurvedList"/>
    <dgm:cxn modelId="{360E3CFD-F34C-4DEA-8140-CF7EAB2E797E}" type="presParOf" srcId="{1FF716AC-CB12-4A6E-A7E4-376644B8451A}" destId="{39CD4DEF-93D9-4E7B-A706-4508338E9B72}" srcOrd="8" destOrd="0" presId="urn:microsoft.com/office/officeart/2008/layout/VerticalCurvedList"/>
    <dgm:cxn modelId="{69C0A4BA-147B-49D9-9783-0A7401703B19}" type="presParOf" srcId="{39CD4DEF-93D9-4E7B-A706-4508338E9B72}" destId="{A8B7CAA2-F3F1-4770-9CCC-619AB41ACD4E}" srcOrd="0" destOrd="0" presId="urn:microsoft.com/office/officeart/2008/layout/VerticalCurvedList"/>
    <dgm:cxn modelId="{9A8528F5-D4C3-4A00-B975-89DE65FC50A8}" type="presParOf" srcId="{1FF716AC-CB12-4A6E-A7E4-376644B8451A}" destId="{9CDFDA97-DE9A-4CF3-B4DB-6C094E0076A6}" srcOrd="9" destOrd="0" presId="urn:microsoft.com/office/officeart/2008/layout/VerticalCurvedList"/>
    <dgm:cxn modelId="{783BCC0A-2096-4A0B-AF19-AA2ADBC8B0F5}" type="presParOf" srcId="{1FF716AC-CB12-4A6E-A7E4-376644B8451A}" destId="{8E097405-629F-4CCB-BC33-5EE2FF907270}" srcOrd="10" destOrd="0" presId="urn:microsoft.com/office/officeart/2008/layout/VerticalCurvedList"/>
    <dgm:cxn modelId="{0EEFF08A-30CA-4ED4-9389-CA6976FF535C}" type="presParOf" srcId="{8E097405-629F-4CCB-BC33-5EE2FF907270}" destId="{3EACC099-DB5F-491D-A9A8-948FC668C3A4}" srcOrd="0" destOrd="0" presId="urn:microsoft.com/office/officeart/2008/layout/VerticalCurvedList"/>
    <dgm:cxn modelId="{2653E3C8-F25A-48BA-861C-57910ED73BAF}" type="presParOf" srcId="{1FF716AC-CB12-4A6E-A7E4-376644B8451A}" destId="{0AE37A73-278F-491F-AB42-D91A2FEE9D10}" srcOrd="11" destOrd="0" presId="urn:microsoft.com/office/officeart/2008/layout/VerticalCurvedList"/>
    <dgm:cxn modelId="{E4751101-0B4A-4302-AB20-A904CEAAE296}" type="presParOf" srcId="{1FF716AC-CB12-4A6E-A7E4-376644B8451A}" destId="{350ACE54-A822-4727-80B2-401FF7DABFA6}" srcOrd="12" destOrd="0" presId="urn:microsoft.com/office/officeart/2008/layout/VerticalCurvedList"/>
    <dgm:cxn modelId="{B4B66970-A411-43D8-870B-48B0985A201F}" type="presParOf" srcId="{350ACE54-A822-4727-80B2-401FF7DABFA6}" destId="{E2508B65-AF02-4021-AF95-4E9CDC23A495}" srcOrd="0" destOrd="0" presId="urn:microsoft.com/office/officeart/2008/layout/VerticalCurvedList"/>
    <dgm:cxn modelId="{D03D8941-5ED6-42FA-8EFB-957DF41A2B5B}" type="presParOf" srcId="{1FF716AC-CB12-4A6E-A7E4-376644B8451A}" destId="{6FCB3524-6781-497B-9DA0-E8DD064089D6}" srcOrd="13" destOrd="0" presId="urn:microsoft.com/office/officeart/2008/layout/VerticalCurvedList"/>
    <dgm:cxn modelId="{27111D85-0C44-4D65-8095-E6631D05DF8A}" type="presParOf" srcId="{1FF716AC-CB12-4A6E-A7E4-376644B8451A}" destId="{08AB5048-E559-44A0-BC43-41EFC0490175}" srcOrd="14" destOrd="0" presId="urn:microsoft.com/office/officeart/2008/layout/VerticalCurvedList"/>
    <dgm:cxn modelId="{029A780E-0E3D-40AF-88AE-3CE972488A31}" type="presParOf" srcId="{08AB5048-E559-44A0-BC43-41EFC0490175}" destId="{B712A168-CE47-4A5D-B0D4-BBD46FBAD8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8DC4D9D-C39F-4C39-AB16-09BF58452935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BC48D-C280-45B2-9D26-3063ABB6E1D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2E2E73-C104-4484-9995-207F892C5590}" type="parTrans" cxnId="{EB1DE8AF-AD39-4137-9F33-1EB0DBFAFEB5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1ED948-DA90-453A-A26E-F2B8F5E51681}" type="sibTrans" cxnId="{EB1DE8AF-AD39-4137-9F33-1EB0DBFAFEB5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971DE7-2D89-4506-9D99-0F933D94339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DCF2D-D051-4F99-85EA-CFEE9DAD41F1}" type="parTrans" cxnId="{B68F6D89-DB26-4CE5-AB90-22D2CD03F376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8C4871-329D-4F9E-BDA8-AE26C651A873}" type="sibTrans" cxnId="{B68F6D89-DB26-4CE5-AB90-22D2CD03F376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C0B4EB-65AC-46E8-8E0C-01D23EEE065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84B54-E6F0-401E-978E-3CE2CF680BF9}" type="parTrans" cxnId="{864D8F21-0B3C-4C88-B989-3785A5B037B6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2A0881-EE85-4C87-A365-AFD9CF4B202A}" type="sibTrans" cxnId="{864D8F21-0B3C-4C88-B989-3785A5B037B6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684E9-A09E-4822-A8A4-9E6041FA6692}" type="pres">
      <dgm:prSet presAssocID="{38DC4D9D-C39F-4C39-AB16-09BF584529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DA1912-A949-471A-AA44-DC4841162829}" type="pres">
      <dgm:prSet presAssocID="{D8CBC48D-C280-45B2-9D26-3063ABB6E1D3}" presName="centerShape" presStyleLbl="node0" presStyleIdx="0" presStyleCnt="1"/>
      <dgm:spPr/>
    </dgm:pt>
    <dgm:pt modelId="{CAFAAF3B-303D-4F0F-8156-654FA00EB603}" type="pres">
      <dgm:prSet presAssocID="{AA2DCF2D-D051-4F99-85EA-CFEE9DAD41F1}" presName="Name9" presStyleLbl="parChTrans1D2" presStyleIdx="0" presStyleCnt="2"/>
      <dgm:spPr/>
    </dgm:pt>
    <dgm:pt modelId="{0D4A6BA0-8D38-4020-8EDA-6A21A9FA050C}" type="pres">
      <dgm:prSet presAssocID="{AA2DCF2D-D051-4F99-85EA-CFEE9DAD41F1}" presName="connTx" presStyleLbl="parChTrans1D2" presStyleIdx="0" presStyleCnt="2"/>
      <dgm:spPr/>
    </dgm:pt>
    <dgm:pt modelId="{92F6B9A1-45BA-4BA0-828D-82474BACF03B}" type="pres">
      <dgm:prSet presAssocID="{18971DE7-2D89-4506-9D99-0F933D943390}" presName="node" presStyleLbl="node1" presStyleIdx="0" presStyleCnt="2">
        <dgm:presLayoutVars>
          <dgm:bulletEnabled val="1"/>
        </dgm:presLayoutVars>
      </dgm:prSet>
      <dgm:spPr/>
    </dgm:pt>
    <dgm:pt modelId="{105A9F11-6635-429D-9284-408306532A4C}" type="pres">
      <dgm:prSet presAssocID="{C3C84B54-E6F0-401E-978E-3CE2CF680BF9}" presName="Name9" presStyleLbl="parChTrans1D2" presStyleIdx="1" presStyleCnt="2"/>
      <dgm:spPr/>
    </dgm:pt>
    <dgm:pt modelId="{8CA9994C-CC75-4E20-B97E-8F960159620F}" type="pres">
      <dgm:prSet presAssocID="{C3C84B54-E6F0-401E-978E-3CE2CF680BF9}" presName="connTx" presStyleLbl="parChTrans1D2" presStyleIdx="1" presStyleCnt="2"/>
      <dgm:spPr/>
    </dgm:pt>
    <dgm:pt modelId="{121342F2-B17E-4A11-95E7-6D8CB8F293FF}" type="pres">
      <dgm:prSet presAssocID="{B7C0B4EB-65AC-46E8-8E0C-01D23EEE065F}" presName="node" presStyleLbl="node1" presStyleIdx="1" presStyleCnt="2">
        <dgm:presLayoutVars>
          <dgm:bulletEnabled val="1"/>
        </dgm:presLayoutVars>
      </dgm:prSet>
      <dgm:spPr/>
    </dgm:pt>
  </dgm:ptLst>
  <dgm:cxnLst>
    <dgm:cxn modelId="{864D8F21-0B3C-4C88-B989-3785A5B037B6}" srcId="{D8CBC48D-C280-45B2-9D26-3063ABB6E1D3}" destId="{B7C0B4EB-65AC-46E8-8E0C-01D23EEE065F}" srcOrd="1" destOrd="0" parTransId="{C3C84B54-E6F0-401E-978E-3CE2CF680BF9}" sibTransId="{6B2A0881-EE85-4C87-A365-AFD9CF4B202A}"/>
    <dgm:cxn modelId="{F75E2923-D145-4C1B-880A-612D7FE6D9DD}" type="presOf" srcId="{B7C0B4EB-65AC-46E8-8E0C-01D23EEE065F}" destId="{121342F2-B17E-4A11-95E7-6D8CB8F293FF}" srcOrd="0" destOrd="0" presId="urn:microsoft.com/office/officeart/2005/8/layout/radial1"/>
    <dgm:cxn modelId="{7683C830-D82A-4F62-AF88-862F050E99B0}" type="presOf" srcId="{AA2DCF2D-D051-4F99-85EA-CFEE9DAD41F1}" destId="{0D4A6BA0-8D38-4020-8EDA-6A21A9FA050C}" srcOrd="1" destOrd="0" presId="urn:microsoft.com/office/officeart/2005/8/layout/radial1"/>
    <dgm:cxn modelId="{37BD3331-887B-45B8-8FDE-BB5FC8D64104}" type="presOf" srcId="{38DC4D9D-C39F-4C39-AB16-09BF58452935}" destId="{625684E9-A09E-4822-A8A4-9E6041FA6692}" srcOrd="0" destOrd="0" presId="urn:microsoft.com/office/officeart/2005/8/layout/radial1"/>
    <dgm:cxn modelId="{48441847-98C3-43E1-9B1D-D99C9734D7B4}" type="presOf" srcId="{C3C84B54-E6F0-401E-978E-3CE2CF680BF9}" destId="{8CA9994C-CC75-4E20-B97E-8F960159620F}" srcOrd="1" destOrd="0" presId="urn:microsoft.com/office/officeart/2005/8/layout/radial1"/>
    <dgm:cxn modelId="{B68F6D89-DB26-4CE5-AB90-22D2CD03F376}" srcId="{D8CBC48D-C280-45B2-9D26-3063ABB6E1D3}" destId="{18971DE7-2D89-4506-9D99-0F933D943390}" srcOrd="0" destOrd="0" parTransId="{AA2DCF2D-D051-4F99-85EA-CFEE9DAD41F1}" sibTransId="{3B8C4871-329D-4F9E-BDA8-AE26C651A873}"/>
    <dgm:cxn modelId="{30C9009B-5AAA-4636-A9DB-CEA337500365}" type="presOf" srcId="{C3C84B54-E6F0-401E-978E-3CE2CF680BF9}" destId="{105A9F11-6635-429D-9284-408306532A4C}" srcOrd="0" destOrd="0" presId="urn:microsoft.com/office/officeart/2005/8/layout/radial1"/>
    <dgm:cxn modelId="{EB1DE8AF-AD39-4137-9F33-1EB0DBFAFEB5}" srcId="{38DC4D9D-C39F-4C39-AB16-09BF58452935}" destId="{D8CBC48D-C280-45B2-9D26-3063ABB6E1D3}" srcOrd="0" destOrd="0" parTransId="{1B2E2E73-C104-4484-9995-207F892C5590}" sibTransId="{731ED948-DA90-453A-A26E-F2B8F5E51681}"/>
    <dgm:cxn modelId="{4F93EAD0-4E9B-4ACC-8C18-3A283FFF33E8}" type="presOf" srcId="{AA2DCF2D-D051-4F99-85EA-CFEE9DAD41F1}" destId="{CAFAAF3B-303D-4F0F-8156-654FA00EB603}" srcOrd="0" destOrd="0" presId="urn:microsoft.com/office/officeart/2005/8/layout/radial1"/>
    <dgm:cxn modelId="{3E2836D2-18DC-45CF-90F7-BA007F4BE6CE}" type="presOf" srcId="{D8CBC48D-C280-45B2-9D26-3063ABB6E1D3}" destId="{35DA1912-A949-471A-AA44-DC4841162829}" srcOrd="0" destOrd="0" presId="urn:microsoft.com/office/officeart/2005/8/layout/radial1"/>
    <dgm:cxn modelId="{4A9225EC-F513-4739-A6C7-13AE6A23897C}" type="presOf" srcId="{18971DE7-2D89-4506-9D99-0F933D943390}" destId="{92F6B9A1-45BA-4BA0-828D-82474BACF03B}" srcOrd="0" destOrd="0" presId="urn:microsoft.com/office/officeart/2005/8/layout/radial1"/>
    <dgm:cxn modelId="{6E847884-1A25-41F0-A44F-87979559BA56}" type="presParOf" srcId="{625684E9-A09E-4822-A8A4-9E6041FA6692}" destId="{35DA1912-A949-471A-AA44-DC4841162829}" srcOrd="0" destOrd="0" presId="urn:microsoft.com/office/officeart/2005/8/layout/radial1"/>
    <dgm:cxn modelId="{74AB0206-F882-4ACB-A15F-81620551A4AA}" type="presParOf" srcId="{625684E9-A09E-4822-A8A4-9E6041FA6692}" destId="{CAFAAF3B-303D-4F0F-8156-654FA00EB603}" srcOrd="1" destOrd="0" presId="urn:microsoft.com/office/officeart/2005/8/layout/radial1"/>
    <dgm:cxn modelId="{603F0E0F-ADBB-44A5-BEAC-182CC1AB4C71}" type="presParOf" srcId="{CAFAAF3B-303D-4F0F-8156-654FA00EB603}" destId="{0D4A6BA0-8D38-4020-8EDA-6A21A9FA050C}" srcOrd="0" destOrd="0" presId="urn:microsoft.com/office/officeart/2005/8/layout/radial1"/>
    <dgm:cxn modelId="{84249083-7DAC-4173-A208-079BDCA298AC}" type="presParOf" srcId="{625684E9-A09E-4822-A8A4-9E6041FA6692}" destId="{92F6B9A1-45BA-4BA0-828D-82474BACF03B}" srcOrd="2" destOrd="0" presId="urn:microsoft.com/office/officeart/2005/8/layout/radial1"/>
    <dgm:cxn modelId="{9196567E-D2A8-474A-9522-4B22162DDF32}" type="presParOf" srcId="{625684E9-A09E-4822-A8A4-9E6041FA6692}" destId="{105A9F11-6635-429D-9284-408306532A4C}" srcOrd="3" destOrd="0" presId="urn:microsoft.com/office/officeart/2005/8/layout/radial1"/>
    <dgm:cxn modelId="{B1C9D93C-9C84-4795-B568-FED12464F9ED}" type="presParOf" srcId="{105A9F11-6635-429D-9284-408306532A4C}" destId="{8CA9994C-CC75-4E20-B97E-8F960159620F}" srcOrd="0" destOrd="0" presId="urn:microsoft.com/office/officeart/2005/8/layout/radial1"/>
    <dgm:cxn modelId="{CF97E363-16D0-4FD9-AA17-1F15B1C1CA39}" type="presParOf" srcId="{625684E9-A09E-4822-A8A4-9E6041FA6692}" destId="{121342F2-B17E-4A11-95E7-6D8CB8F293FF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8DC4D9D-C39F-4C39-AB16-09BF58452935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BC48D-C280-45B2-9D26-3063ABB6E1D3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2E2E73-C104-4484-9995-207F892C5590}" type="parTrans" cxnId="{EB1DE8AF-AD39-4137-9F33-1EB0DBFAFEB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1ED948-DA90-453A-A26E-F2B8F5E51681}" type="sibTrans" cxnId="{EB1DE8AF-AD39-4137-9F33-1EB0DBFAFEB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971DE7-2D89-4506-9D99-0F933D943390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DCF2D-D051-4F99-85EA-CFEE9DAD41F1}" type="parTrans" cxnId="{B68F6D89-DB26-4CE5-AB90-22D2CD03F3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8C4871-329D-4F9E-BDA8-AE26C651A873}" type="sibTrans" cxnId="{B68F6D89-DB26-4CE5-AB90-22D2CD03F3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C0B4EB-65AC-46E8-8E0C-01D23EEE065F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84B54-E6F0-401E-978E-3CE2CF680BF9}" type="parTrans" cxnId="{864D8F21-0B3C-4C88-B989-3785A5B037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2A0881-EE85-4C87-A365-AFD9CF4B202A}" type="sibTrans" cxnId="{864D8F21-0B3C-4C88-B989-3785A5B037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684E9-A09E-4822-A8A4-9E6041FA6692}" type="pres">
      <dgm:prSet presAssocID="{38DC4D9D-C39F-4C39-AB16-09BF584529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DA1912-A949-471A-AA44-DC4841162829}" type="pres">
      <dgm:prSet presAssocID="{D8CBC48D-C280-45B2-9D26-3063ABB6E1D3}" presName="centerShape" presStyleLbl="node0" presStyleIdx="0" presStyleCnt="1"/>
      <dgm:spPr/>
    </dgm:pt>
    <dgm:pt modelId="{CAFAAF3B-303D-4F0F-8156-654FA00EB603}" type="pres">
      <dgm:prSet presAssocID="{AA2DCF2D-D051-4F99-85EA-CFEE9DAD41F1}" presName="Name9" presStyleLbl="parChTrans1D2" presStyleIdx="0" presStyleCnt="2"/>
      <dgm:spPr/>
    </dgm:pt>
    <dgm:pt modelId="{0D4A6BA0-8D38-4020-8EDA-6A21A9FA050C}" type="pres">
      <dgm:prSet presAssocID="{AA2DCF2D-D051-4F99-85EA-CFEE9DAD41F1}" presName="connTx" presStyleLbl="parChTrans1D2" presStyleIdx="0" presStyleCnt="2"/>
      <dgm:spPr/>
    </dgm:pt>
    <dgm:pt modelId="{92F6B9A1-45BA-4BA0-828D-82474BACF03B}" type="pres">
      <dgm:prSet presAssocID="{18971DE7-2D89-4506-9D99-0F933D943390}" presName="node" presStyleLbl="node1" presStyleIdx="0" presStyleCnt="2">
        <dgm:presLayoutVars>
          <dgm:bulletEnabled val="1"/>
        </dgm:presLayoutVars>
      </dgm:prSet>
      <dgm:spPr/>
    </dgm:pt>
    <dgm:pt modelId="{105A9F11-6635-429D-9284-408306532A4C}" type="pres">
      <dgm:prSet presAssocID="{C3C84B54-E6F0-401E-978E-3CE2CF680BF9}" presName="Name9" presStyleLbl="parChTrans1D2" presStyleIdx="1" presStyleCnt="2"/>
      <dgm:spPr/>
    </dgm:pt>
    <dgm:pt modelId="{8CA9994C-CC75-4E20-B97E-8F960159620F}" type="pres">
      <dgm:prSet presAssocID="{C3C84B54-E6F0-401E-978E-3CE2CF680BF9}" presName="connTx" presStyleLbl="parChTrans1D2" presStyleIdx="1" presStyleCnt="2"/>
      <dgm:spPr/>
    </dgm:pt>
    <dgm:pt modelId="{121342F2-B17E-4A11-95E7-6D8CB8F293FF}" type="pres">
      <dgm:prSet presAssocID="{B7C0B4EB-65AC-46E8-8E0C-01D23EEE065F}" presName="node" presStyleLbl="node1" presStyleIdx="1" presStyleCnt="2">
        <dgm:presLayoutVars>
          <dgm:bulletEnabled val="1"/>
        </dgm:presLayoutVars>
      </dgm:prSet>
      <dgm:spPr/>
    </dgm:pt>
  </dgm:ptLst>
  <dgm:cxnLst>
    <dgm:cxn modelId="{864D8F21-0B3C-4C88-B989-3785A5B037B6}" srcId="{D8CBC48D-C280-45B2-9D26-3063ABB6E1D3}" destId="{B7C0B4EB-65AC-46E8-8E0C-01D23EEE065F}" srcOrd="1" destOrd="0" parTransId="{C3C84B54-E6F0-401E-978E-3CE2CF680BF9}" sibTransId="{6B2A0881-EE85-4C87-A365-AFD9CF4B202A}"/>
    <dgm:cxn modelId="{F75E2923-D145-4C1B-880A-612D7FE6D9DD}" type="presOf" srcId="{B7C0B4EB-65AC-46E8-8E0C-01D23EEE065F}" destId="{121342F2-B17E-4A11-95E7-6D8CB8F293FF}" srcOrd="0" destOrd="0" presId="urn:microsoft.com/office/officeart/2005/8/layout/radial1"/>
    <dgm:cxn modelId="{7683C830-D82A-4F62-AF88-862F050E99B0}" type="presOf" srcId="{AA2DCF2D-D051-4F99-85EA-CFEE9DAD41F1}" destId="{0D4A6BA0-8D38-4020-8EDA-6A21A9FA050C}" srcOrd="1" destOrd="0" presId="urn:microsoft.com/office/officeart/2005/8/layout/radial1"/>
    <dgm:cxn modelId="{37BD3331-887B-45B8-8FDE-BB5FC8D64104}" type="presOf" srcId="{38DC4D9D-C39F-4C39-AB16-09BF58452935}" destId="{625684E9-A09E-4822-A8A4-9E6041FA6692}" srcOrd="0" destOrd="0" presId="urn:microsoft.com/office/officeart/2005/8/layout/radial1"/>
    <dgm:cxn modelId="{48441847-98C3-43E1-9B1D-D99C9734D7B4}" type="presOf" srcId="{C3C84B54-E6F0-401E-978E-3CE2CF680BF9}" destId="{8CA9994C-CC75-4E20-B97E-8F960159620F}" srcOrd="1" destOrd="0" presId="urn:microsoft.com/office/officeart/2005/8/layout/radial1"/>
    <dgm:cxn modelId="{B68F6D89-DB26-4CE5-AB90-22D2CD03F376}" srcId="{D8CBC48D-C280-45B2-9D26-3063ABB6E1D3}" destId="{18971DE7-2D89-4506-9D99-0F933D943390}" srcOrd="0" destOrd="0" parTransId="{AA2DCF2D-D051-4F99-85EA-CFEE9DAD41F1}" sibTransId="{3B8C4871-329D-4F9E-BDA8-AE26C651A873}"/>
    <dgm:cxn modelId="{30C9009B-5AAA-4636-A9DB-CEA337500365}" type="presOf" srcId="{C3C84B54-E6F0-401E-978E-3CE2CF680BF9}" destId="{105A9F11-6635-429D-9284-408306532A4C}" srcOrd="0" destOrd="0" presId="urn:microsoft.com/office/officeart/2005/8/layout/radial1"/>
    <dgm:cxn modelId="{EB1DE8AF-AD39-4137-9F33-1EB0DBFAFEB5}" srcId="{38DC4D9D-C39F-4C39-AB16-09BF58452935}" destId="{D8CBC48D-C280-45B2-9D26-3063ABB6E1D3}" srcOrd="0" destOrd="0" parTransId="{1B2E2E73-C104-4484-9995-207F892C5590}" sibTransId="{731ED948-DA90-453A-A26E-F2B8F5E51681}"/>
    <dgm:cxn modelId="{4F93EAD0-4E9B-4ACC-8C18-3A283FFF33E8}" type="presOf" srcId="{AA2DCF2D-D051-4F99-85EA-CFEE9DAD41F1}" destId="{CAFAAF3B-303D-4F0F-8156-654FA00EB603}" srcOrd="0" destOrd="0" presId="urn:microsoft.com/office/officeart/2005/8/layout/radial1"/>
    <dgm:cxn modelId="{3E2836D2-18DC-45CF-90F7-BA007F4BE6CE}" type="presOf" srcId="{D8CBC48D-C280-45B2-9D26-3063ABB6E1D3}" destId="{35DA1912-A949-471A-AA44-DC4841162829}" srcOrd="0" destOrd="0" presId="urn:microsoft.com/office/officeart/2005/8/layout/radial1"/>
    <dgm:cxn modelId="{4A9225EC-F513-4739-A6C7-13AE6A23897C}" type="presOf" srcId="{18971DE7-2D89-4506-9D99-0F933D943390}" destId="{92F6B9A1-45BA-4BA0-828D-82474BACF03B}" srcOrd="0" destOrd="0" presId="urn:microsoft.com/office/officeart/2005/8/layout/radial1"/>
    <dgm:cxn modelId="{6E847884-1A25-41F0-A44F-87979559BA56}" type="presParOf" srcId="{625684E9-A09E-4822-A8A4-9E6041FA6692}" destId="{35DA1912-A949-471A-AA44-DC4841162829}" srcOrd="0" destOrd="0" presId="urn:microsoft.com/office/officeart/2005/8/layout/radial1"/>
    <dgm:cxn modelId="{74AB0206-F882-4ACB-A15F-81620551A4AA}" type="presParOf" srcId="{625684E9-A09E-4822-A8A4-9E6041FA6692}" destId="{CAFAAF3B-303D-4F0F-8156-654FA00EB603}" srcOrd="1" destOrd="0" presId="urn:microsoft.com/office/officeart/2005/8/layout/radial1"/>
    <dgm:cxn modelId="{603F0E0F-ADBB-44A5-BEAC-182CC1AB4C71}" type="presParOf" srcId="{CAFAAF3B-303D-4F0F-8156-654FA00EB603}" destId="{0D4A6BA0-8D38-4020-8EDA-6A21A9FA050C}" srcOrd="0" destOrd="0" presId="urn:microsoft.com/office/officeart/2005/8/layout/radial1"/>
    <dgm:cxn modelId="{84249083-7DAC-4173-A208-079BDCA298AC}" type="presParOf" srcId="{625684E9-A09E-4822-A8A4-9E6041FA6692}" destId="{92F6B9A1-45BA-4BA0-828D-82474BACF03B}" srcOrd="2" destOrd="0" presId="urn:microsoft.com/office/officeart/2005/8/layout/radial1"/>
    <dgm:cxn modelId="{9196567E-D2A8-474A-9522-4B22162DDF32}" type="presParOf" srcId="{625684E9-A09E-4822-A8A4-9E6041FA6692}" destId="{105A9F11-6635-429D-9284-408306532A4C}" srcOrd="3" destOrd="0" presId="urn:microsoft.com/office/officeart/2005/8/layout/radial1"/>
    <dgm:cxn modelId="{B1C9D93C-9C84-4795-B568-FED12464F9ED}" type="presParOf" srcId="{105A9F11-6635-429D-9284-408306532A4C}" destId="{8CA9994C-CC75-4E20-B97E-8F960159620F}" srcOrd="0" destOrd="0" presId="urn:microsoft.com/office/officeart/2005/8/layout/radial1"/>
    <dgm:cxn modelId="{CF97E363-16D0-4FD9-AA17-1F15B1C1CA39}" type="presParOf" srcId="{625684E9-A09E-4822-A8A4-9E6041FA6692}" destId="{121342F2-B17E-4A11-95E7-6D8CB8F293FF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2085B3C-BFDD-4D28-A49B-B22ACB4658ED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95E1011-60E8-4714-995D-9CC473F4FA9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E6C5B-081F-46B8-AFAF-6F8239E6D1F6}" type="parTrans" cxnId="{D607C300-8B54-4ED8-B867-34F3DDFA74B4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D5C5FF-0811-4D03-9369-7B758B488CCB}" type="sibTrans" cxnId="{D607C300-8B54-4ED8-B867-34F3DDFA74B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BDC66A-C075-47D6-AF4B-86D4DC25C71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56723-1695-420C-8275-2B252C69DC1E}" type="parTrans" cxnId="{FC814074-E602-41E6-8A16-BD01FB3E984E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098F7-4F10-4919-A92B-84FFA0C93DAE}" type="sibTrans" cxnId="{FC814074-E602-41E6-8A16-BD01FB3E984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6154D-1D1A-4686-9727-63EEB88DCAD8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D7C1CC-1BD8-4EF2-8ECE-1A1B1289B33C}" type="parTrans" cxnId="{71602DD6-8719-4F8D-B227-5C1FC48C9818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A21A5-0D49-4F93-B37B-DD8EFC000A32}" type="sibTrans" cxnId="{71602DD6-8719-4F8D-B227-5C1FC48C98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3D1938-65E9-411D-9CB3-5F72FDB61A6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963F-20F7-4CF4-B7AE-EAD4F45A5548}" type="parTrans" cxnId="{B13633BF-416C-4AAE-BE01-16A618F52C4C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A007AC-BD34-4D6E-96DE-F94A85E8249E}" type="sibTrans" cxnId="{B13633BF-416C-4AAE-BE01-16A618F52C4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06B6-AB6B-46B5-A425-A0811337E5C4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756DD-BBA4-4FC6-8E98-7A5DC977A3EE}" type="parTrans" cxnId="{917BE57F-8332-4906-B75D-6D4358A20D40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AE6A9-5D32-4579-9C0C-CC24D902484E}" type="sibTrans" cxnId="{917BE57F-8332-4906-B75D-6D4358A20D4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01F89-61EA-4E17-BAB0-8681EF2EA96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84916-A1AC-4F7C-8776-2ECE1680BAB8}" type="par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46382-2D30-4FA5-8F5B-039C0BC958A0}" type="sib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83DA23-9F56-400E-A6FE-32F3C32CBA78}" type="pres">
      <dgm:prSet presAssocID="{32085B3C-BFDD-4D28-A49B-B22ACB4658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818744-B138-4D1D-B91C-CB06DF0019CD}" type="pres">
      <dgm:prSet presAssocID="{4E501F89-61EA-4E17-BAB0-8681EF2EA96C}" presName="root1" presStyleCnt="0"/>
      <dgm:spPr/>
    </dgm:pt>
    <dgm:pt modelId="{30688587-3791-47A8-9A68-B993F872C56F}" type="pres">
      <dgm:prSet presAssocID="{4E501F89-61EA-4E17-BAB0-8681EF2EA96C}" presName="LevelOneTextNode" presStyleLbl="node0" presStyleIdx="0" presStyleCnt="1">
        <dgm:presLayoutVars>
          <dgm:chPref val="3"/>
        </dgm:presLayoutVars>
      </dgm:prSet>
      <dgm:spPr/>
    </dgm:pt>
    <dgm:pt modelId="{5DD3A525-2E78-4B59-BCBD-BC6D66EA87C6}" type="pres">
      <dgm:prSet presAssocID="{4E501F89-61EA-4E17-BAB0-8681EF2EA96C}" presName="level2hierChild" presStyleCnt="0"/>
      <dgm:spPr/>
    </dgm:pt>
    <dgm:pt modelId="{A1DE1624-A906-4831-A3BC-2A3C6836045D}" type="pres">
      <dgm:prSet presAssocID="{42FE6C5B-081F-46B8-AFAF-6F8239E6D1F6}" presName="conn2-1" presStyleLbl="parChTrans1D2" presStyleIdx="0" presStyleCnt="1"/>
      <dgm:spPr/>
    </dgm:pt>
    <dgm:pt modelId="{580DAB94-D0BB-47F1-97E9-C67202FB1E62}" type="pres">
      <dgm:prSet presAssocID="{42FE6C5B-081F-46B8-AFAF-6F8239E6D1F6}" presName="connTx" presStyleLbl="parChTrans1D2" presStyleIdx="0" presStyleCnt="1"/>
      <dgm:spPr/>
    </dgm:pt>
    <dgm:pt modelId="{EA77D43F-5B36-4B63-BF02-5A1655F56604}" type="pres">
      <dgm:prSet presAssocID="{D95E1011-60E8-4714-995D-9CC473F4FA9D}" presName="root2" presStyleCnt="0"/>
      <dgm:spPr/>
    </dgm:pt>
    <dgm:pt modelId="{5920781C-3993-46FE-8A78-B37734116D17}" type="pres">
      <dgm:prSet presAssocID="{D95E1011-60E8-4714-995D-9CC473F4FA9D}" presName="LevelTwoTextNode" presStyleLbl="node2" presStyleIdx="0" presStyleCnt="1">
        <dgm:presLayoutVars>
          <dgm:chPref val="3"/>
        </dgm:presLayoutVars>
      </dgm:prSet>
      <dgm:spPr/>
    </dgm:pt>
    <dgm:pt modelId="{7C1EA05D-17B6-4B94-810C-686481A184D0}" type="pres">
      <dgm:prSet presAssocID="{D95E1011-60E8-4714-995D-9CC473F4FA9D}" presName="level3hierChild" presStyleCnt="0"/>
      <dgm:spPr/>
    </dgm:pt>
    <dgm:pt modelId="{CCB4A288-895D-471B-AA60-66B548BF2BF9}" type="pres">
      <dgm:prSet presAssocID="{79856723-1695-420C-8275-2B252C69DC1E}" presName="conn2-1" presStyleLbl="parChTrans1D3" presStyleIdx="0" presStyleCnt="4"/>
      <dgm:spPr/>
    </dgm:pt>
    <dgm:pt modelId="{98A0FC0B-44DB-42C2-ACF9-0A12EB03B3C0}" type="pres">
      <dgm:prSet presAssocID="{79856723-1695-420C-8275-2B252C69DC1E}" presName="connTx" presStyleLbl="parChTrans1D3" presStyleIdx="0" presStyleCnt="4"/>
      <dgm:spPr/>
    </dgm:pt>
    <dgm:pt modelId="{D45C98B1-7A40-4345-BBCC-A6D36D91A530}" type="pres">
      <dgm:prSet presAssocID="{73BDC66A-C075-47D6-AF4B-86D4DC25C716}" presName="root2" presStyleCnt="0"/>
      <dgm:spPr/>
    </dgm:pt>
    <dgm:pt modelId="{7BDB65BA-711A-43E8-B070-2EDDF0387BDD}" type="pres">
      <dgm:prSet presAssocID="{73BDC66A-C075-47D6-AF4B-86D4DC25C716}" presName="LevelTwoTextNode" presStyleLbl="node3" presStyleIdx="0" presStyleCnt="4">
        <dgm:presLayoutVars>
          <dgm:chPref val="3"/>
        </dgm:presLayoutVars>
      </dgm:prSet>
      <dgm:spPr/>
    </dgm:pt>
    <dgm:pt modelId="{1C85919D-BE6E-4EBE-BE08-1B3E2605C2D8}" type="pres">
      <dgm:prSet presAssocID="{73BDC66A-C075-47D6-AF4B-86D4DC25C716}" presName="level3hierChild" presStyleCnt="0"/>
      <dgm:spPr/>
    </dgm:pt>
    <dgm:pt modelId="{5FB56A9B-11E8-4313-952E-423D62D95ED0}" type="pres">
      <dgm:prSet presAssocID="{E8D7C1CC-1BD8-4EF2-8ECE-1A1B1289B33C}" presName="conn2-1" presStyleLbl="parChTrans1D3" presStyleIdx="1" presStyleCnt="4"/>
      <dgm:spPr/>
    </dgm:pt>
    <dgm:pt modelId="{09788275-8DA9-41DF-963A-22D0D511E1F2}" type="pres">
      <dgm:prSet presAssocID="{E8D7C1CC-1BD8-4EF2-8ECE-1A1B1289B33C}" presName="connTx" presStyleLbl="parChTrans1D3" presStyleIdx="1" presStyleCnt="4"/>
      <dgm:spPr/>
    </dgm:pt>
    <dgm:pt modelId="{77AA3B6A-FC43-4F94-A015-5B2814C79120}" type="pres">
      <dgm:prSet presAssocID="{6CC6154D-1D1A-4686-9727-63EEB88DCAD8}" presName="root2" presStyleCnt="0"/>
      <dgm:spPr/>
    </dgm:pt>
    <dgm:pt modelId="{77B235AE-190D-476E-A9D4-83C87AF30FC7}" type="pres">
      <dgm:prSet presAssocID="{6CC6154D-1D1A-4686-9727-63EEB88DCAD8}" presName="LevelTwoTextNode" presStyleLbl="node3" presStyleIdx="1" presStyleCnt="4">
        <dgm:presLayoutVars>
          <dgm:chPref val="3"/>
        </dgm:presLayoutVars>
      </dgm:prSet>
      <dgm:spPr/>
    </dgm:pt>
    <dgm:pt modelId="{143B0A9D-DEF8-4034-98DE-BD27AC9A2AA9}" type="pres">
      <dgm:prSet presAssocID="{6CC6154D-1D1A-4686-9727-63EEB88DCAD8}" presName="level3hierChild" presStyleCnt="0"/>
      <dgm:spPr/>
    </dgm:pt>
    <dgm:pt modelId="{0F79E948-D44F-41CD-8798-43E5144E2576}" type="pres">
      <dgm:prSet presAssocID="{65A756DD-BBA4-4FC6-8E98-7A5DC977A3EE}" presName="conn2-1" presStyleLbl="parChTrans1D3" presStyleIdx="2" presStyleCnt="4"/>
      <dgm:spPr/>
    </dgm:pt>
    <dgm:pt modelId="{1465222F-3A6E-49B9-BCE5-329D93F40FD7}" type="pres">
      <dgm:prSet presAssocID="{65A756DD-BBA4-4FC6-8E98-7A5DC977A3EE}" presName="connTx" presStyleLbl="parChTrans1D3" presStyleIdx="2" presStyleCnt="4"/>
      <dgm:spPr/>
    </dgm:pt>
    <dgm:pt modelId="{4DB45652-052C-4A1C-A818-91359DA72195}" type="pres">
      <dgm:prSet presAssocID="{F2FE06B6-AB6B-46B5-A425-A0811337E5C4}" presName="root2" presStyleCnt="0"/>
      <dgm:spPr/>
    </dgm:pt>
    <dgm:pt modelId="{838B7AB7-9F2A-4CE2-94E0-5F4CCF82DF32}" type="pres">
      <dgm:prSet presAssocID="{F2FE06B6-AB6B-46B5-A425-A0811337E5C4}" presName="LevelTwoTextNode" presStyleLbl="node3" presStyleIdx="2" presStyleCnt="4">
        <dgm:presLayoutVars>
          <dgm:chPref val="3"/>
        </dgm:presLayoutVars>
      </dgm:prSet>
      <dgm:spPr/>
    </dgm:pt>
    <dgm:pt modelId="{B4AFF338-ACC8-4192-8964-CA5242840ACB}" type="pres">
      <dgm:prSet presAssocID="{F2FE06B6-AB6B-46B5-A425-A0811337E5C4}" presName="level3hierChild" presStyleCnt="0"/>
      <dgm:spPr/>
    </dgm:pt>
    <dgm:pt modelId="{62D26A81-3C1B-497C-A94B-1649F34B2F4C}" type="pres">
      <dgm:prSet presAssocID="{E719963F-20F7-4CF4-B7AE-EAD4F45A5548}" presName="conn2-1" presStyleLbl="parChTrans1D3" presStyleIdx="3" presStyleCnt="4"/>
      <dgm:spPr/>
    </dgm:pt>
    <dgm:pt modelId="{30EDB974-BB97-4BEC-B68E-9443C4C66AA1}" type="pres">
      <dgm:prSet presAssocID="{E719963F-20F7-4CF4-B7AE-EAD4F45A5548}" presName="connTx" presStyleLbl="parChTrans1D3" presStyleIdx="3" presStyleCnt="4"/>
      <dgm:spPr/>
    </dgm:pt>
    <dgm:pt modelId="{34E61FFA-1C71-482D-AEDF-BDAD8418E95A}" type="pres">
      <dgm:prSet presAssocID="{5F3D1938-65E9-411D-9CB3-5F72FDB61A66}" presName="root2" presStyleCnt="0"/>
      <dgm:spPr/>
    </dgm:pt>
    <dgm:pt modelId="{8E9B52D2-E0AE-4707-8A2D-97842B4B9862}" type="pres">
      <dgm:prSet presAssocID="{5F3D1938-65E9-411D-9CB3-5F72FDB61A66}" presName="LevelTwoTextNode" presStyleLbl="node3" presStyleIdx="3" presStyleCnt="4">
        <dgm:presLayoutVars>
          <dgm:chPref val="3"/>
        </dgm:presLayoutVars>
      </dgm:prSet>
      <dgm:spPr/>
    </dgm:pt>
    <dgm:pt modelId="{6BE5CEDA-853C-4120-9617-A0B50897568B}" type="pres">
      <dgm:prSet presAssocID="{5F3D1938-65E9-411D-9CB3-5F72FDB61A66}" presName="level3hierChild" presStyleCnt="0"/>
      <dgm:spPr/>
    </dgm:pt>
  </dgm:ptLst>
  <dgm:cxnLst>
    <dgm:cxn modelId="{D607C300-8B54-4ED8-B867-34F3DDFA74B4}" srcId="{4E501F89-61EA-4E17-BAB0-8681EF2EA96C}" destId="{D95E1011-60E8-4714-995D-9CC473F4FA9D}" srcOrd="0" destOrd="0" parTransId="{42FE6C5B-081F-46B8-AFAF-6F8239E6D1F6}" sibTransId="{10D5C5FF-0811-4D03-9369-7B758B488CCB}"/>
    <dgm:cxn modelId="{6FAE2C02-490A-4B5C-BD58-F61B79B2504A}" type="presOf" srcId="{5F3D1938-65E9-411D-9CB3-5F72FDB61A66}" destId="{8E9B52D2-E0AE-4707-8A2D-97842B4B9862}" srcOrd="0" destOrd="0" presId="urn:microsoft.com/office/officeart/2005/8/layout/hierarchy2"/>
    <dgm:cxn modelId="{6AB24919-CADB-4C0E-9A72-86FE2B6E8B9C}" type="presOf" srcId="{42FE6C5B-081F-46B8-AFAF-6F8239E6D1F6}" destId="{A1DE1624-A906-4831-A3BC-2A3C6836045D}" srcOrd="0" destOrd="0" presId="urn:microsoft.com/office/officeart/2005/8/layout/hierarchy2"/>
    <dgm:cxn modelId="{D71F5B27-5EA9-45DD-8E84-90A00810EC45}" type="presOf" srcId="{6CC6154D-1D1A-4686-9727-63EEB88DCAD8}" destId="{77B235AE-190D-476E-A9D4-83C87AF30FC7}" srcOrd="0" destOrd="0" presId="urn:microsoft.com/office/officeart/2005/8/layout/hierarchy2"/>
    <dgm:cxn modelId="{293B0F2B-4FE8-4E03-A47E-06DC42580062}" type="presOf" srcId="{79856723-1695-420C-8275-2B252C69DC1E}" destId="{98A0FC0B-44DB-42C2-ACF9-0A12EB03B3C0}" srcOrd="1" destOrd="0" presId="urn:microsoft.com/office/officeart/2005/8/layout/hierarchy2"/>
    <dgm:cxn modelId="{CB58CE31-CF2F-4F89-BB45-786516BE49B8}" type="presOf" srcId="{79856723-1695-420C-8275-2B252C69DC1E}" destId="{CCB4A288-895D-471B-AA60-66B548BF2BF9}" srcOrd="0" destOrd="0" presId="urn:microsoft.com/office/officeart/2005/8/layout/hierarchy2"/>
    <dgm:cxn modelId="{85481550-7894-4669-808A-5C4887675332}" type="presOf" srcId="{E719963F-20F7-4CF4-B7AE-EAD4F45A5548}" destId="{62D26A81-3C1B-497C-A94B-1649F34B2F4C}" srcOrd="0" destOrd="0" presId="urn:microsoft.com/office/officeart/2005/8/layout/hierarchy2"/>
    <dgm:cxn modelId="{80C8B072-FD58-48CB-8781-73FEC31634C8}" type="presOf" srcId="{F2FE06B6-AB6B-46B5-A425-A0811337E5C4}" destId="{838B7AB7-9F2A-4CE2-94E0-5F4CCF82DF32}" srcOrd="0" destOrd="0" presId="urn:microsoft.com/office/officeart/2005/8/layout/hierarchy2"/>
    <dgm:cxn modelId="{FC814074-E602-41E6-8A16-BD01FB3E984E}" srcId="{D95E1011-60E8-4714-995D-9CC473F4FA9D}" destId="{73BDC66A-C075-47D6-AF4B-86D4DC25C716}" srcOrd="0" destOrd="0" parTransId="{79856723-1695-420C-8275-2B252C69DC1E}" sibTransId="{806098F7-4F10-4919-A92B-84FFA0C93DAE}"/>
    <dgm:cxn modelId="{40836956-05C1-49F0-B050-404FE13AF79E}" type="presOf" srcId="{73BDC66A-C075-47D6-AF4B-86D4DC25C716}" destId="{7BDB65BA-711A-43E8-B070-2EDDF0387BDD}" srcOrd="0" destOrd="0" presId="urn:microsoft.com/office/officeart/2005/8/layout/hierarchy2"/>
    <dgm:cxn modelId="{BBFF4157-63FE-4894-A89C-606A5E0F965D}" type="presOf" srcId="{E719963F-20F7-4CF4-B7AE-EAD4F45A5548}" destId="{30EDB974-BB97-4BEC-B68E-9443C4C66AA1}" srcOrd="1" destOrd="0" presId="urn:microsoft.com/office/officeart/2005/8/layout/hierarchy2"/>
    <dgm:cxn modelId="{917BE57F-8332-4906-B75D-6D4358A20D40}" srcId="{D95E1011-60E8-4714-995D-9CC473F4FA9D}" destId="{F2FE06B6-AB6B-46B5-A425-A0811337E5C4}" srcOrd="2" destOrd="0" parTransId="{65A756DD-BBA4-4FC6-8E98-7A5DC977A3EE}" sibTransId="{694AE6A9-5D32-4579-9C0C-CC24D902484E}"/>
    <dgm:cxn modelId="{85641387-BE87-43FB-8EC3-FE83E9EE77AC}" type="presOf" srcId="{D95E1011-60E8-4714-995D-9CC473F4FA9D}" destId="{5920781C-3993-46FE-8A78-B37734116D17}" srcOrd="0" destOrd="0" presId="urn:microsoft.com/office/officeart/2005/8/layout/hierarchy2"/>
    <dgm:cxn modelId="{F040FD8C-CCD1-40A3-8F66-D12412FA306A}" type="presOf" srcId="{E8D7C1CC-1BD8-4EF2-8ECE-1A1B1289B33C}" destId="{5FB56A9B-11E8-4313-952E-423D62D95ED0}" srcOrd="0" destOrd="0" presId="urn:microsoft.com/office/officeart/2005/8/layout/hierarchy2"/>
    <dgm:cxn modelId="{83252E92-9622-42E0-B3E9-7EE577D6094E}" type="presOf" srcId="{32085B3C-BFDD-4D28-A49B-B22ACB4658ED}" destId="{4883DA23-9F56-400E-A6FE-32F3C32CBA78}" srcOrd="0" destOrd="0" presId="urn:microsoft.com/office/officeart/2005/8/layout/hierarchy2"/>
    <dgm:cxn modelId="{3168DAA8-0E9D-4C1D-804C-D1A303BF2ABC}" srcId="{32085B3C-BFDD-4D28-A49B-B22ACB4658ED}" destId="{4E501F89-61EA-4E17-BAB0-8681EF2EA96C}" srcOrd="0" destOrd="0" parTransId="{0E284916-A1AC-4F7C-8776-2ECE1680BAB8}" sibTransId="{07C46382-2D30-4FA5-8F5B-039C0BC958A0}"/>
    <dgm:cxn modelId="{7DEDD3B8-2DE1-48D7-AA46-BB2E8684D1F8}" type="presOf" srcId="{65A756DD-BBA4-4FC6-8E98-7A5DC977A3EE}" destId="{0F79E948-D44F-41CD-8798-43E5144E2576}" srcOrd="0" destOrd="0" presId="urn:microsoft.com/office/officeart/2005/8/layout/hierarchy2"/>
    <dgm:cxn modelId="{986CA3BD-B0BF-437B-A084-6F8082FA5605}" type="presOf" srcId="{42FE6C5B-081F-46B8-AFAF-6F8239E6D1F6}" destId="{580DAB94-D0BB-47F1-97E9-C67202FB1E62}" srcOrd="1" destOrd="0" presId="urn:microsoft.com/office/officeart/2005/8/layout/hierarchy2"/>
    <dgm:cxn modelId="{B13633BF-416C-4AAE-BE01-16A618F52C4C}" srcId="{D95E1011-60E8-4714-995D-9CC473F4FA9D}" destId="{5F3D1938-65E9-411D-9CB3-5F72FDB61A66}" srcOrd="3" destOrd="0" parTransId="{E719963F-20F7-4CF4-B7AE-EAD4F45A5548}" sibTransId="{71A007AC-BD34-4D6E-96DE-F94A85E8249E}"/>
    <dgm:cxn modelId="{71602DD6-8719-4F8D-B227-5C1FC48C9818}" srcId="{D95E1011-60E8-4714-995D-9CC473F4FA9D}" destId="{6CC6154D-1D1A-4686-9727-63EEB88DCAD8}" srcOrd="1" destOrd="0" parTransId="{E8D7C1CC-1BD8-4EF2-8ECE-1A1B1289B33C}" sibTransId="{491A21A5-0D49-4F93-B37B-DD8EFC000A32}"/>
    <dgm:cxn modelId="{57DE46DD-45BF-45AE-BA16-80B739F72DD3}" type="presOf" srcId="{65A756DD-BBA4-4FC6-8E98-7A5DC977A3EE}" destId="{1465222F-3A6E-49B9-BCE5-329D93F40FD7}" srcOrd="1" destOrd="0" presId="urn:microsoft.com/office/officeart/2005/8/layout/hierarchy2"/>
    <dgm:cxn modelId="{991A12F4-7A97-4764-B39F-68A8896C6A44}" type="presOf" srcId="{4E501F89-61EA-4E17-BAB0-8681EF2EA96C}" destId="{30688587-3791-47A8-9A68-B993F872C56F}" srcOrd="0" destOrd="0" presId="urn:microsoft.com/office/officeart/2005/8/layout/hierarchy2"/>
    <dgm:cxn modelId="{96ADA2F4-43EA-4211-8965-067B5A719152}" type="presOf" srcId="{E8D7C1CC-1BD8-4EF2-8ECE-1A1B1289B33C}" destId="{09788275-8DA9-41DF-963A-22D0D511E1F2}" srcOrd="1" destOrd="0" presId="urn:microsoft.com/office/officeart/2005/8/layout/hierarchy2"/>
    <dgm:cxn modelId="{02F22BFD-4FE6-4208-90C9-6A21A1007912}" type="presParOf" srcId="{4883DA23-9F56-400E-A6FE-32F3C32CBA78}" destId="{D1818744-B138-4D1D-B91C-CB06DF0019CD}" srcOrd="0" destOrd="0" presId="urn:microsoft.com/office/officeart/2005/8/layout/hierarchy2"/>
    <dgm:cxn modelId="{257259E9-C513-4988-A716-79FE68E054C2}" type="presParOf" srcId="{D1818744-B138-4D1D-B91C-CB06DF0019CD}" destId="{30688587-3791-47A8-9A68-B993F872C56F}" srcOrd="0" destOrd="0" presId="urn:microsoft.com/office/officeart/2005/8/layout/hierarchy2"/>
    <dgm:cxn modelId="{0F895AFA-F79A-4C53-B8C9-DE2A902A1307}" type="presParOf" srcId="{D1818744-B138-4D1D-B91C-CB06DF0019CD}" destId="{5DD3A525-2E78-4B59-BCBD-BC6D66EA87C6}" srcOrd="1" destOrd="0" presId="urn:microsoft.com/office/officeart/2005/8/layout/hierarchy2"/>
    <dgm:cxn modelId="{349FD7C7-32A9-4292-8C6A-2AE8A1BDAAEF}" type="presParOf" srcId="{5DD3A525-2E78-4B59-BCBD-BC6D66EA87C6}" destId="{A1DE1624-A906-4831-A3BC-2A3C6836045D}" srcOrd="0" destOrd="0" presId="urn:microsoft.com/office/officeart/2005/8/layout/hierarchy2"/>
    <dgm:cxn modelId="{FFE69ABB-EB45-4CD8-8AEA-3D165EA130A3}" type="presParOf" srcId="{A1DE1624-A906-4831-A3BC-2A3C6836045D}" destId="{580DAB94-D0BB-47F1-97E9-C67202FB1E62}" srcOrd="0" destOrd="0" presId="urn:microsoft.com/office/officeart/2005/8/layout/hierarchy2"/>
    <dgm:cxn modelId="{6254A96E-D842-40FF-8C51-A112CA1E82F0}" type="presParOf" srcId="{5DD3A525-2E78-4B59-BCBD-BC6D66EA87C6}" destId="{EA77D43F-5B36-4B63-BF02-5A1655F56604}" srcOrd="1" destOrd="0" presId="urn:microsoft.com/office/officeart/2005/8/layout/hierarchy2"/>
    <dgm:cxn modelId="{9D9FF02F-4B67-457C-905D-5EAE23706569}" type="presParOf" srcId="{EA77D43F-5B36-4B63-BF02-5A1655F56604}" destId="{5920781C-3993-46FE-8A78-B37734116D17}" srcOrd="0" destOrd="0" presId="urn:microsoft.com/office/officeart/2005/8/layout/hierarchy2"/>
    <dgm:cxn modelId="{C265E989-3633-4179-A7D8-4F09E71F80D4}" type="presParOf" srcId="{EA77D43F-5B36-4B63-BF02-5A1655F56604}" destId="{7C1EA05D-17B6-4B94-810C-686481A184D0}" srcOrd="1" destOrd="0" presId="urn:microsoft.com/office/officeart/2005/8/layout/hierarchy2"/>
    <dgm:cxn modelId="{18AB501A-A2DF-4B10-8474-264C2EA347D0}" type="presParOf" srcId="{7C1EA05D-17B6-4B94-810C-686481A184D0}" destId="{CCB4A288-895D-471B-AA60-66B548BF2BF9}" srcOrd="0" destOrd="0" presId="urn:microsoft.com/office/officeart/2005/8/layout/hierarchy2"/>
    <dgm:cxn modelId="{F04C73CE-40D1-4D10-872A-96BD80FDB101}" type="presParOf" srcId="{CCB4A288-895D-471B-AA60-66B548BF2BF9}" destId="{98A0FC0B-44DB-42C2-ACF9-0A12EB03B3C0}" srcOrd="0" destOrd="0" presId="urn:microsoft.com/office/officeart/2005/8/layout/hierarchy2"/>
    <dgm:cxn modelId="{70144EC9-7C72-45C8-B707-6EA15A667D15}" type="presParOf" srcId="{7C1EA05D-17B6-4B94-810C-686481A184D0}" destId="{D45C98B1-7A40-4345-BBCC-A6D36D91A530}" srcOrd="1" destOrd="0" presId="urn:microsoft.com/office/officeart/2005/8/layout/hierarchy2"/>
    <dgm:cxn modelId="{A06E4E42-4606-4026-B54E-6A3D26A6F568}" type="presParOf" srcId="{D45C98B1-7A40-4345-BBCC-A6D36D91A530}" destId="{7BDB65BA-711A-43E8-B070-2EDDF0387BDD}" srcOrd="0" destOrd="0" presId="urn:microsoft.com/office/officeart/2005/8/layout/hierarchy2"/>
    <dgm:cxn modelId="{CB77C374-677D-4A6F-B798-26A5706CE1E8}" type="presParOf" srcId="{D45C98B1-7A40-4345-BBCC-A6D36D91A530}" destId="{1C85919D-BE6E-4EBE-BE08-1B3E2605C2D8}" srcOrd="1" destOrd="0" presId="urn:microsoft.com/office/officeart/2005/8/layout/hierarchy2"/>
    <dgm:cxn modelId="{D1E7F8BF-C9C5-4C66-BA8E-DB80EFC3E9EF}" type="presParOf" srcId="{7C1EA05D-17B6-4B94-810C-686481A184D0}" destId="{5FB56A9B-11E8-4313-952E-423D62D95ED0}" srcOrd="2" destOrd="0" presId="urn:microsoft.com/office/officeart/2005/8/layout/hierarchy2"/>
    <dgm:cxn modelId="{381A7BAA-6049-4157-8A12-27CDB80F881C}" type="presParOf" srcId="{5FB56A9B-11E8-4313-952E-423D62D95ED0}" destId="{09788275-8DA9-41DF-963A-22D0D511E1F2}" srcOrd="0" destOrd="0" presId="urn:microsoft.com/office/officeart/2005/8/layout/hierarchy2"/>
    <dgm:cxn modelId="{03D48193-1C8F-46FD-A704-647177C65BE3}" type="presParOf" srcId="{7C1EA05D-17B6-4B94-810C-686481A184D0}" destId="{77AA3B6A-FC43-4F94-A015-5B2814C79120}" srcOrd="3" destOrd="0" presId="urn:microsoft.com/office/officeart/2005/8/layout/hierarchy2"/>
    <dgm:cxn modelId="{DB67D757-134A-4224-9A08-052DDE0A1B02}" type="presParOf" srcId="{77AA3B6A-FC43-4F94-A015-5B2814C79120}" destId="{77B235AE-190D-476E-A9D4-83C87AF30FC7}" srcOrd="0" destOrd="0" presId="urn:microsoft.com/office/officeart/2005/8/layout/hierarchy2"/>
    <dgm:cxn modelId="{89A3B14E-7E54-4F56-90DE-79B7D1022B7B}" type="presParOf" srcId="{77AA3B6A-FC43-4F94-A015-5B2814C79120}" destId="{143B0A9D-DEF8-4034-98DE-BD27AC9A2AA9}" srcOrd="1" destOrd="0" presId="urn:microsoft.com/office/officeart/2005/8/layout/hierarchy2"/>
    <dgm:cxn modelId="{BB17804F-8BCE-4F12-950A-BBE502EDCD0E}" type="presParOf" srcId="{7C1EA05D-17B6-4B94-810C-686481A184D0}" destId="{0F79E948-D44F-41CD-8798-43E5144E2576}" srcOrd="4" destOrd="0" presId="urn:microsoft.com/office/officeart/2005/8/layout/hierarchy2"/>
    <dgm:cxn modelId="{8DD15842-BCA9-4CCB-8056-89452A58FEDB}" type="presParOf" srcId="{0F79E948-D44F-41CD-8798-43E5144E2576}" destId="{1465222F-3A6E-49B9-BCE5-329D93F40FD7}" srcOrd="0" destOrd="0" presId="urn:microsoft.com/office/officeart/2005/8/layout/hierarchy2"/>
    <dgm:cxn modelId="{24B98AE2-69F7-4046-9F7A-6F5567CD1EB9}" type="presParOf" srcId="{7C1EA05D-17B6-4B94-810C-686481A184D0}" destId="{4DB45652-052C-4A1C-A818-91359DA72195}" srcOrd="5" destOrd="0" presId="urn:microsoft.com/office/officeart/2005/8/layout/hierarchy2"/>
    <dgm:cxn modelId="{6FCCF34A-BF9E-4C1D-B9E4-82DF436A7C6C}" type="presParOf" srcId="{4DB45652-052C-4A1C-A818-91359DA72195}" destId="{838B7AB7-9F2A-4CE2-94E0-5F4CCF82DF32}" srcOrd="0" destOrd="0" presId="urn:microsoft.com/office/officeart/2005/8/layout/hierarchy2"/>
    <dgm:cxn modelId="{839ECE08-6517-486C-952C-2188F499C827}" type="presParOf" srcId="{4DB45652-052C-4A1C-A818-91359DA72195}" destId="{B4AFF338-ACC8-4192-8964-CA5242840ACB}" srcOrd="1" destOrd="0" presId="urn:microsoft.com/office/officeart/2005/8/layout/hierarchy2"/>
    <dgm:cxn modelId="{46C4D05D-8F86-46A4-ABB0-8F1E7A724776}" type="presParOf" srcId="{7C1EA05D-17B6-4B94-810C-686481A184D0}" destId="{62D26A81-3C1B-497C-A94B-1649F34B2F4C}" srcOrd="6" destOrd="0" presId="urn:microsoft.com/office/officeart/2005/8/layout/hierarchy2"/>
    <dgm:cxn modelId="{DB8B49AB-DEA7-4336-8546-010CA91DF831}" type="presParOf" srcId="{62D26A81-3C1B-497C-A94B-1649F34B2F4C}" destId="{30EDB974-BB97-4BEC-B68E-9443C4C66AA1}" srcOrd="0" destOrd="0" presId="urn:microsoft.com/office/officeart/2005/8/layout/hierarchy2"/>
    <dgm:cxn modelId="{CA6AA171-9BEF-4CA2-B37A-2763932EA5FE}" type="presParOf" srcId="{7C1EA05D-17B6-4B94-810C-686481A184D0}" destId="{34E61FFA-1C71-482D-AEDF-BDAD8418E95A}" srcOrd="7" destOrd="0" presId="urn:microsoft.com/office/officeart/2005/8/layout/hierarchy2"/>
    <dgm:cxn modelId="{6353C00F-3745-4DEE-92B9-89597AEDCC41}" type="presParOf" srcId="{34E61FFA-1C71-482D-AEDF-BDAD8418E95A}" destId="{8E9B52D2-E0AE-4707-8A2D-97842B4B9862}" srcOrd="0" destOrd="0" presId="urn:microsoft.com/office/officeart/2005/8/layout/hierarchy2"/>
    <dgm:cxn modelId="{0D348B6F-F7E7-458E-B327-E23A9C8361AF}" type="presParOf" srcId="{34E61FFA-1C71-482D-AEDF-BDAD8418E95A}" destId="{6BE5CEDA-853C-4120-9617-A0B5089756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2085B3C-BFDD-4D28-A49B-B22ACB4658ED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95E1011-60E8-4714-995D-9CC473F4FA9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E6C5B-081F-46B8-AFAF-6F8239E6D1F6}" type="parTrans" cxnId="{D607C300-8B54-4ED8-B867-34F3DDFA74B4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D5C5FF-0811-4D03-9369-7B758B488CCB}" type="sibTrans" cxnId="{D607C300-8B54-4ED8-B867-34F3DDFA74B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BDC66A-C075-47D6-AF4B-86D4DC25C71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56723-1695-420C-8275-2B252C69DC1E}" type="parTrans" cxnId="{FC814074-E602-41E6-8A16-BD01FB3E984E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098F7-4F10-4919-A92B-84FFA0C93DAE}" type="sibTrans" cxnId="{FC814074-E602-41E6-8A16-BD01FB3E984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6154D-1D1A-4686-9727-63EEB88DCAD8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D7C1CC-1BD8-4EF2-8ECE-1A1B1289B33C}" type="parTrans" cxnId="{71602DD6-8719-4F8D-B227-5C1FC48C9818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A21A5-0D49-4F93-B37B-DD8EFC000A32}" type="sibTrans" cxnId="{71602DD6-8719-4F8D-B227-5C1FC48C98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3D1938-65E9-411D-9CB3-5F72FDB61A6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963F-20F7-4CF4-B7AE-EAD4F45A5548}" type="parTrans" cxnId="{B13633BF-416C-4AAE-BE01-16A618F52C4C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A007AC-BD34-4D6E-96DE-F94A85E8249E}" type="sibTrans" cxnId="{B13633BF-416C-4AAE-BE01-16A618F52C4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06B6-AB6B-46B5-A425-A0811337E5C4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756DD-BBA4-4FC6-8E98-7A5DC977A3EE}" type="parTrans" cxnId="{917BE57F-8332-4906-B75D-6D4358A20D40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AE6A9-5D32-4579-9C0C-CC24D902484E}" type="sibTrans" cxnId="{917BE57F-8332-4906-B75D-6D4358A20D4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01F89-61EA-4E17-BAB0-8681EF2EA96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84916-A1AC-4F7C-8776-2ECE1680BAB8}" type="par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46382-2D30-4FA5-8F5B-039C0BC958A0}" type="sib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83DA23-9F56-400E-A6FE-32F3C32CBA78}" type="pres">
      <dgm:prSet presAssocID="{32085B3C-BFDD-4D28-A49B-B22ACB4658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818744-B138-4D1D-B91C-CB06DF0019CD}" type="pres">
      <dgm:prSet presAssocID="{4E501F89-61EA-4E17-BAB0-8681EF2EA96C}" presName="root1" presStyleCnt="0"/>
      <dgm:spPr/>
    </dgm:pt>
    <dgm:pt modelId="{30688587-3791-47A8-9A68-B993F872C56F}" type="pres">
      <dgm:prSet presAssocID="{4E501F89-61EA-4E17-BAB0-8681EF2EA96C}" presName="LevelOneTextNode" presStyleLbl="node0" presStyleIdx="0" presStyleCnt="1">
        <dgm:presLayoutVars>
          <dgm:chPref val="3"/>
        </dgm:presLayoutVars>
      </dgm:prSet>
      <dgm:spPr/>
    </dgm:pt>
    <dgm:pt modelId="{5DD3A525-2E78-4B59-BCBD-BC6D66EA87C6}" type="pres">
      <dgm:prSet presAssocID="{4E501F89-61EA-4E17-BAB0-8681EF2EA96C}" presName="level2hierChild" presStyleCnt="0"/>
      <dgm:spPr/>
    </dgm:pt>
    <dgm:pt modelId="{A1DE1624-A906-4831-A3BC-2A3C6836045D}" type="pres">
      <dgm:prSet presAssocID="{42FE6C5B-081F-46B8-AFAF-6F8239E6D1F6}" presName="conn2-1" presStyleLbl="parChTrans1D2" presStyleIdx="0" presStyleCnt="1"/>
      <dgm:spPr/>
    </dgm:pt>
    <dgm:pt modelId="{580DAB94-D0BB-47F1-97E9-C67202FB1E62}" type="pres">
      <dgm:prSet presAssocID="{42FE6C5B-081F-46B8-AFAF-6F8239E6D1F6}" presName="connTx" presStyleLbl="parChTrans1D2" presStyleIdx="0" presStyleCnt="1"/>
      <dgm:spPr/>
    </dgm:pt>
    <dgm:pt modelId="{EA77D43F-5B36-4B63-BF02-5A1655F56604}" type="pres">
      <dgm:prSet presAssocID="{D95E1011-60E8-4714-995D-9CC473F4FA9D}" presName="root2" presStyleCnt="0"/>
      <dgm:spPr/>
    </dgm:pt>
    <dgm:pt modelId="{5920781C-3993-46FE-8A78-B37734116D17}" type="pres">
      <dgm:prSet presAssocID="{D95E1011-60E8-4714-995D-9CC473F4FA9D}" presName="LevelTwoTextNode" presStyleLbl="node2" presStyleIdx="0" presStyleCnt="1">
        <dgm:presLayoutVars>
          <dgm:chPref val="3"/>
        </dgm:presLayoutVars>
      </dgm:prSet>
      <dgm:spPr/>
    </dgm:pt>
    <dgm:pt modelId="{7C1EA05D-17B6-4B94-810C-686481A184D0}" type="pres">
      <dgm:prSet presAssocID="{D95E1011-60E8-4714-995D-9CC473F4FA9D}" presName="level3hierChild" presStyleCnt="0"/>
      <dgm:spPr/>
    </dgm:pt>
    <dgm:pt modelId="{CCB4A288-895D-471B-AA60-66B548BF2BF9}" type="pres">
      <dgm:prSet presAssocID="{79856723-1695-420C-8275-2B252C69DC1E}" presName="conn2-1" presStyleLbl="parChTrans1D3" presStyleIdx="0" presStyleCnt="4"/>
      <dgm:spPr/>
    </dgm:pt>
    <dgm:pt modelId="{98A0FC0B-44DB-42C2-ACF9-0A12EB03B3C0}" type="pres">
      <dgm:prSet presAssocID="{79856723-1695-420C-8275-2B252C69DC1E}" presName="connTx" presStyleLbl="parChTrans1D3" presStyleIdx="0" presStyleCnt="4"/>
      <dgm:spPr/>
    </dgm:pt>
    <dgm:pt modelId="{D45C98B1-7A40-4345-BBCC-A6D36D91A530}" type="pres">
      <dgm:prSet presAssocID="{73BDC66A-C075-47D6-AF4B-86D4DC25C716}" presName="root2" presStyleCnt="0"/>
      <dgm:spPr/>
    </dgm:pt>
    <dgm:pt modelId="{7BDB65BA-711A-43E8-B070-2EDDF0387BDD}" type="pres">
      <dgm:prSet presAssocID="{73BDC66A-C075-47D6-AF4B-86D4DC25C716}" presName="LevelTwoTextNode" presStyleLbl="node3" presStyleIdx="0" presStyleCnt="4">
        <dgm:presLayoutVars>
          <dgm:chPref val="3"/>
        </dgm:presLayoutVars>
      </dgm:prSet>
      <dgm:spPr/>
    </dgm:pt>
    <dgm:pt modelId="{1C85919D-BE6E-4EBE-BE08-1B3E2605C2D8}" type="pres">
      <dgm:prSet presAssocID="{73BDC66A-C075-47D6-AF4B-86D4DC25C716}" presName="level3hierChild" presStyleCnt="0"/>
      <dgm:spPr/>
    </dgm:pt>
    <dgm:pt modelId="{5FB56A9B-11E8-4313-952E-423D62D95ED0}" type="pres">
      <dgm:prSet presAssocID="{E8D7C1CC-1BD8-4EF2-8ECE-1A1B1289B33C}" presName="conn2-1" presStyleLbl="parChTrans1D3" presStyleIdx="1" presStyleCnt="4"/>
      <dgm:spPr/>
    </dgm:pt>
    <dgm:pt modelId="{09788275-8DA9-41DF-963A-22D0D511E1F2}" type="pres">
      <dgm:prSet presAssocID="{E8D7C1CC-1BD8-4EF2-8ECE-1A1B1289B33C}" presName="connTx" presStyleLbl="parChTrans1D3" presStyleIdx="1" presStyleCnt="4"/>
      <dgm:spPr/>
    </dgm:pt>
    <dgm:pt modelId="{77AA3B6A-FC43-4F94-A015-5B2814C79120}" type="pres">
      <dgm:prSet presAssocID="{6CC6154D-1D1A-4686-9727-63EEB88DCAD8}" presName="root2" presStyleCnt="0"/>
      <dgm:spPr/>
    </dgm:pt>
    <dgm:pt modelId="{77B235AE-190D-476E-A9D4-83C87AF30FC7}" type="pres">
      <dgm:prSet presAssocID="{6CC6154D-1D1A-4686-9727-63EEB88DCAD8}" presName="LevelTwoTextNode" presStyleLbl="node3" presStyleIdx="1" presStyleCnt="4">
        <dgm:presLayoutVars>
          <dgm:chPref val="3"/>
        </dgm:presLayoutVars>
      </dgm:prSet>
      <dgm:spPr/>
    </dgm:pt>
    <dgm:pt modelId="{143B0A9D-DEF8-4034-98DE-BD27AC9A2AA9}" type="pres">
      <dgm:prSet presAssocID="{6CC6154D-1D1A-4686-9727-63EEB88DCAD8}" presName="level3hierChild" presStyleCnt="0"/>
      <dgm:spPr/>
    </dgm:pt>
    <dgm:pt modelId="{0F79E948-D44F-41CD-8798-43E5144E2576}" type="pres">
      <dgm:prSet presAssocID="{65A756DD-BBA4-4FC6-8E98-7A5DC977A3EE}" presName="conn2-1" presStyleLbl="parChTrans1D3" presStyleIdx="2" presStyleCnt="4"/>
      <dgm:spPr/>
    </dgm:pt>
    <dgm:pt modelId="{1465222F-3A6E-49B9-BCE5-329D93F40FD7}" type="pres">
      <dgm:prSet presAssocID="{65A756DD-BBA4-4FC6-8E98-7A5DC977A3EE}" presName="connTx" presStyleLbl="parChTrans1D3" presStyleIdx="2" presStyleCnt="4"/>
      <dgm:spPr/>
    </dgm:pt>
    <dgm:pt modelId="{4DB45652-052C-4A1C-A818-91359DA72195}" type="pres">
      <dgm:prSet presAssocID="{F2FE06B6-AB6B-46B5-A425-A0811337E5C4}" presName="root2" presStyleCnt="0"/>
      <dgm:spPr/>
    </dgm:pt>
    <dgm:pt modelId="{838B7AB7-9F2A-4CE2-94E0-5F4CCF82DF32}" type="pres">
      <dgm:prSet presAssocID="{F2FE06B6-AB6B-46B5-A425-A0811337E5C4}" presName="LevelTwoTextNode" presStyleLbl="node3" presStyleIdx="2" presStyleCnt="4">
        <dgm:presLayoutVars>
          <dgm:chPref val="3"/>
        </dgm:presLayoutVars>
      </dgm:prSet>
      <dgm:spPr/>
    </dgm:pt>
    <dgm:pt modelId="{B4AFF338-ACC8-4192-8964-CA5242840ACB}" type="pres">
      <dgm:prSet presAssocID="{F2FE06B6-AB6B-46B5-A425-A0811337E5C4}" presName="level3hierChild" presStyleCnt="0"/>
      <dgm:spPr/>
    </dgm:pt>
    <dgm:pt modelId="{62D26A81-3C1B-497C-A94B-1649F34B2F4C}" type="pres">
      <dgm:prSet presAssocID="{E719963F-20F7-4CF4-B7AE-EAD4F45A5548}" presName="conn2-1" presStyleLbl="parChTrans1D3" presStyleIdx="3" presStyleCnt="4"/>
      <dgm:spPr/>
    </dgm:pt>
    <dgm:pt modelId="{30EDB974-BB97-4BEC-B68E-9443C4C66AA1}" type="pres">
      <dgm:prSet presAssocID="{E719963F-20F7-4CF4-B7AE-EAD4F45A5548}" presName="connTx" presStyleLbl="parChTrans1D3" presStyleIdx="3" presStyleCnt="4"/>
      <dgm:spPr/>
    </dgm:pt>
    <dgm:pt modelId="{34E61FFA-1C71-482D-AEDF-BDAD8418E95A}" type="pres">
      <dgm:prSet presAssocID="{5F3D1938-65E9-411D-9CB3-5F72FDB61A66}" presName="root2" presStyleCnt="0"/>
      <dgm:spPr/>
    </dgm:pt>
    <dgm:pt modelId="{8E9B52D2-E0AE-4707-8A2D-97842B4B9862}" type="pres">
      <dgm:prSet presAssocID="{5F3D1938-65E9-411D-9CB3-5F72FDB61A66}" presName="LevelTwoTextNode" presStyleLbl="node3" presStyleIdx="3" presStyleCnt="4">
        <dgm:presLayoutVars>
          <dgm:chPref val="3"/>
        </dgm:presLayoutVars>
      </dgm:prSet>
      <dgm:spPr/>
    </dgm:pt>
    <dgm:pt modelId="{6BE5CEDA-853C-4120-9617-A0B50897568B}" type="pres">
      <dgm:prSet presAssocID="{5F3D1938-65E9-411D-9CB3-5F72FDB61A66}" presName="level3hierChild" presStyleCnt="0"/>
      <dgm:spPr/>
    </dgm:pt>
  </dgm:ptLst>
  <dgm:cxnLst>
    <dgm:cxn modelId="{D607C300-8B54-4ED8-B867-34F3DDFA74B4}" srcId="{4E501F89-61EA-4E17-BAB0-8681EF2EA96C}" destId="{D95E1011-60E8-4714-995D-9CC473F4FA9D}" srcOrd="0" destOrd="0" parTransId="{42FE6C5B-081F-46B8-AFAF-6F8239E6D1F6}" sibTransId="{10D5C5FF-0811-4D03-9369-7B758B488CCB}"/>
    <dgm:cxn modelId="{6FAE2C02-490A-4B5C-BD58-F61B79B2504A}" type="presOf" srcId="{5F3D1938-65E9-411D-9CB3-5F72FDB61A66}" destId="{8E9B52D2-E0AE-4707-8A2D-97842B4B9862}" srcOrd="0" destOrd="0" presId="urn:microsoft.com/office/officeart/2005/8/layout/hierarchy2"/>
    <dgm:cxn modelId="{6AB24919-CADB-4C0E-9A72-86FE2B6E8B9C}" type="presOf" srcId="{42FE6C5B-081F-46B8-AFAF-6F8239E6D1F6}" destId="{A1DE1624-A906-4831-A3BC-2A3C6836045D}" srcOrd="0" destOrd="0" presId="urn:microsoft.com/office/officeart/2005/8/layout/hierarchy2"/>
    <dgm:cxn modelId="{D71F5B27-5EA9-45DD-8E84-90A00810EC45}" type="presOf" srcId="{6CC6154D-1D1A-4686-9727-63EEB88DCAD8}" destId="{77B235AE-190D-476E-A9D4-83C87AF30FC7}" srcOrd="0" destOrd="0" presId="urn:microsoft.com/office/officeart/2005/8/layout/hierarchy2"/>
    <dgm:cxn modelId="{293B0F2B-4FE8-4E03-A47E-06DC42580062}" type="presOf" srcId="{79856723-1695-420C-8275-2B252C69DC1E}" destId="{98A0FC0B-44DB-42C2-ACF9-0A12EB03B3C0}" srcOrd="1" destOrd="0" presId="urn:microsoft.com/office/officeart/2005/8/layout/hierarchy2"/>
    <dgm:cxn modelId="{CB58CE31-CF2F-4F89-BB45-786516BE49B8}" type="presOf" srcId="{79856723-1695-420C-8275-2B252C69DC1E}" destId="{CCB4A288-895D-471B-AA60-66B548BF2BF9}" srcOrd="0" destOrd="0" presId="urn:microsoft.com/office/officeart/2005/8/layout/hierarchy2"/>
    <dgm:cxn modelId="{85481550-7894-4669-808A-5C4887675332}" type="presOf" srcId="{E719963F-20F7-4CF4-B7AE-EAD4F45A5548}" destId="{62D26A81-3C1B-497C-A94B-1649F34B2F4C}" srcOrd="0" destOrd="0" presId="urn:microsoft.com/office/officeart/2005/8/layout/hierarchy2"/>
    <dgm:cxn modelId="{80C8B072-FD58-48CB-8781-73FEC31634C8}" type="presOf" srcId="{F2FE06B6-AB6B-46B5-A425-A0811337E5C4}" destId="{838B7AB7-9F2A-4CE2-94E0-5F4CCF82DF32}" srcOrd="0" destOrd="0" presId="urn:microsoft.com/office/officeart/2005/8/layout/hierarchy2"/>
    <dgm:cxn modelId="{FC814074-E602-41E6-8A16-BD01FB3E984E}" srcId="{D95E1011-60E8-4714-995D-9CC473F4FA9D}" destId="{73BDC66A-C075-47D6-AF4B-86D4DC25C716}" srcOrd="0" destOrd="0" parTransId="{79856723-1695-420C-8275-2B252C69DC1E}" sibTransId="{806098F7-4F10-4919-A92B-84FFA0C93DAE}"/>
    <dgm:cxn modelId="{40836956-05C1-49F0-B050-404FE13AF79E}" type="presOf" srcId="{73BDC66A-C075-47D6-AF4B-86D4DC25C716}" destId="{7BDB65BA-711A-43E8-B070-2EDDF0387BDD}" srcOrd="0" destOrd="0" presId="urn:microsoft.com/office/officeart/2005/8/layout/hierarchy2"/>
    <dgm:cxn modelId="{BBFF4157-63FE-4894-A89C-606A5E0F965D}" type="presOf" srcId="{E719963F-20F7-4CF4-B7AE-EAD4F45A5548}" destId="{30EDB974-BB97-4BEC-B68E-9443C4C66AA1}" srcOrd="1" destOrd="0" presId="urn:microsoft.com/office/officeart/2005/8/layout/hierarchy2"/>
    <dgm:cxn modelId="{917BE57F-8332-4906-B75D-6D4358A20D40}" srcId="{D95E1011-60E8-4714-995D-9CC473F4FA9D}" destId="{F2FE06B6-AB6B-46B5-A425-A0811337E5C4}" srcOrd="2" destOrd="0" parTransId="{65A756DD-BBA4-4FC6-8E98-7A5DC977A3EE}" sibTransId="{694AE6A9-5D32-4579-9C0C-CC24D902484E}"/>
    <dgm:cxn modelId="{85641387-BE87-43FB-8EC3-FE83E9EE77AC}" type="presOf" srcId="{D95E1011-60E8-4714-995D-9CC473F4FA9D}" destId="{5920781C-3993-46FE-8A78-B37734116D17}" srcOrd="0" destOrd="0" presId="urn:microsoft.com/office/officeart/2005/8/layout/hierarchy2"/>
    <dgm:cxn modelId="{F040FD8C-CCD1-40A3-8F66-D12412FA306A}" type="presOf" srcId="{E8D7C1CC-1BD8-4EF2-8ECE-1A1B1289B33C}" destId="{5FB56A9B-11E8-4313-952E-423D62D95ED0}" srcOrd="0" destOrd="0" presId="urn:microsoft.com/office/officeart/2005/8/layout/hierarchy2"/>
    <dgm:cxn modelId="{83252E92-9622-42E0-B3E9-7EE577D6094E}" type="presOf" srcId="{32085B3C-BFDD-4D28-A49B-B22ACB4658ED}" destId="{4883DA23-9F56-400E-A6FE-32F3C32CBA78}" srcOrd="0" destOrd="0" presId="urn:microsoft.com/office/officeart/2005/8/layout/hierarchy2"/>
    <dgm:cxn modelId="{3168DAA8-0E9D-4C1D-804C-D1A303BF2ABC}" srcId="{32085B3C-BFDD-4D28-A49B-B22ACB4658ED}" destId="{4E501F89-61EA-4E17-BAB0-8681EF2EA96C}" srcOrd="0" destOrd="0" parTransId="{0E284916-A1AC-4F7C-8776-2ECE1680BAB8}" sibTransId="{07C46382-2D30-4FA5-8F5B-039C0BC958A0}"/>
    <dgm:cxn modelId="{7DEDD3B8-2DE1-48D7-AA46-BB2E8684D1F8}" type="presOf" srcId="{65A756DD-BBA4-4FC6-8E98-7A5DC977A3EE}" destId="{0F79E948-D44F-41CD-8798-43E5144E2576}" srcOrd="0" destOrd="0" presId="urn:microsoft.com/office/officeart/2005/8/layout/hierarchy2"/>
    <dgm:cxn modelId="{986CA3BD-B0BF-437B-A084-6F8082FA5605}" type="presOf" srcId="{42FE6C5B-081F-46B8-AFAF-6F8239E6D1F6}" destId="{580DAB94-D0BB-47F1-97E9-C67202FB1E62}" srcOrd="1" destOrd="0" presId="urn:microsoft.com/office/officeart/2005/8/layout/hierarchy2"/>
    <dgm:cxn modelId="{B13633BF-416C-4AAE-BE01-16A618F52C4C}" srcId="{D95E1011-60E8-4714-995D-9CC473F4FA9D}" destId="{5F3D1938-65E9-411D-9CB3-5F72FDB61A66}" srcOrd="3" destOrd="0" parTransId="{E719963F-20F7-4CF4-B7AE-EAD4F45A5548}" sibTransId="{71A007AC-BD34-4D6E-96DE-F94A85E8249E}"/>
    <dgm:cxn modelId="{71602DD6-8719-4F8D-B227-5C1FC48C9818}" srcId="{D95E1011-60E8-4714-995D-9CC473F4FA9D}" destId="{6CC6154D-1D1A-4686-9727-63EEB88DCAD8}" srcOrd="1" destOrd="0" parTransId="{E8D7C1CC-1BD8-4EF2-8ECE-1A1B1289B33C}" sibTransId="{491A21A5-0D49-4F93-B37B-DD8EFC000A32}"/>
    <dgm:cxn modelId="{57DE46DD-45BF-45AE-BA16-80B739F72DD3}" type="presOf" srcId="{65A756DD-BBA4-4FC6-8E98-7A5DC977A3EE}" destId="{1465222F-3A6E-49B9-BCE5-329D93F40FD7}" srcOrd="1" destOrd="0" presId="urn:microsoft.com/office/officeart/2005/8/layout/hierarchy2"/>
    <dgm:cxn modelId="{991A12F4-7A97-4764-B39F-68A8896C6A44}" type="presOf" srcId="{4E501F89-61EA-4E17-BAB0-8681EF2EA96C}" destId="{30688587-3791-47A8-9A68-B993F872C56F}" srcOrd="0" destOrd="0" presId="urn:microsoft.com/office/officeart/2005/8/layout/hierarchy2"/>
    <dgm:cxn modelId="{96ADA2F4-43EA-4211-8965-067B5A719152}" type="presOf" srcId="{E8D7C1CC-1BD8-4EF2-8ECE-1A1B1289B33C}" destId="{09788275-8DA9-41DF-963A-22D0D511E1F2}" srcOrd="1" destOrd="0" presId="urn:microsoft.com/office/officeart/2005/8/layout/hierarchy2"/>
    <dgm:cxn modelId="{02F22BFD-4FE6-4208-90C9-6A21A1007912}" type="presParOf" srcId="{4883DA23-9F56-400E-A6FE-32F3C32CBA78}" destId="{D1818744-B138-4D1D-B91C-CB06DF0019CD}" srcOrd="0" destOrd="0" presId="urn:microsoft.com/office/officeart/2005/8/layout/hierarchy2"/>
    <dgm:cxn modelId="{257259E9-C513-4988-A716-79FE68E054C2}" type="presParOf" srcId="{D1818744-B138-4D1D-B91C-CB06DF0019CD}" destId="{30688587-3791-47A8-9A68-B993F872C56F}" srcOrd="0" destOrd="0" presId="urn:microsoft.com/office/officeart/2005/8/layout/hierarchy2"/>
    <dgm:cxn modelId="{0F895AFA-F79A-4C53-B8C9-DE2A902A1307}" type="presParOf" srcId="{D1818744-B138-4D1D-B91C-CB06DF0019CD}" destId="{5DD3A525-2E78-4B59-BCBD-BC6D66EA87C6}" srcOrd="1" destOrd="0" presId="urn:microsoft.com/office/officeart/2005/8/layout/hierarchy2"/>
    <dgm:cxn modelId="{349FD7C7-32A9-4292-8C6A-2AE8A1BDAAEF}" type="presParOf" srcId="{5DD3A525-2E78-4B59-BCBD-BC6D66EA87C6}" destId="{A1DE1624-A906-4831-A3BC-2A3C6836045D}" srcOrd="0" destOrd="0" presId="urn:microsoft.com/office/officeart/2005/8/layout/hierarchy2"/>
    <dgm:cxn modelId="{FFE69ABB-EB45-4CD8-8AEA-3D165EA130A3}" type="presParOf" srcId="{A1DE1624-A906-4831-A3BC-2A3C6836045D}" destId="{580DAB94-D0BB-47F1-97E9-C67202FB1E62}" srcOrd="0" destOrd="0" presId="urn:microsoft.com/office/officeart/2005/8/layout/hierarchy2"/>
    <dgm:cxn modelId="{6254A96E-D842-40FF-8C51-A112CA1E82F0}" type="presParOf" srcId="{5DD3A525-2E78-4B59-BCBD-BC6D66EA87C6}" destId="{EA77D43F-5B36-4B63-BF02-5A1655F56604}" srcOrd="1" destOrd="0" presId="urn:microsoft.com/office/officeart/2005/8/layout/hierarchy2"/>
    <dgm:cxn modelId="{9D9FF02F-4B67-457C-905D-5EAE23706569}" type="presParOf" srcId="{EA77D43F-5B36-4B63-BF02-5A1655F56604}" destId="{5920781C-3993-46FE-8A78-B37734116D17}" srcOrd="0" destOrd="0" presId="urn:microsoft.com/office/officeart/2005/8/layout/hierarchy2"/>
    <dgm:cxn modelId="{C265E989-3633-4179-A7D8-4F09E71F80D4}" type="presParOf" srcId="{EA77D43F-5B36-4B63-BF02-5A1655F56604}" destId="{7C1EA05D-17B6-4B94-810C-686481A184D0}" srcOrd="1" destOrd="0" presId="urn:microsoft.com/office/officeart/2005/8/layout/hierarchy2"/>
    <dgm:cxn modelId="{18AB501A-A2DF-4B10-8474-264C2EA347D0}" type="presParOf" srcId="{7C1EA05D-17B6-4B94-810C-686481A184D0}" destId="{CCB4A288-895D-471B-AA60-66B548BF2BF9}" srcOrd="0" destOrd="0" presId="urn:microsoft.com/office/officeart/2005/8/layout/hierarchy2"/>
    <dgm:cxn modelId="{F04C73CE-40D1-4D10-872A-96BD80FDB101}" type="presParOf" srcId="{CCB4A288-895D-471B-AA60-66B548BF2BF9}" destId="{98A0FC0B-44DB-42C2-ACF9-0A12EB03B3C0}" srcOrd="0" destOrd="0" presId="urn:microsoft.com/office/officeart/2005/8/layout/hierarchy2"/>
    <dgm:cxn modelId="{70144EC9-7C72-45C8-B707-6EA15A667D15}" type="presParOf" srcId="{7C1EA05D-17B6-4B94-810C-686481A184D0}" destId="{D45C98B1-7A40-4345-BBCC-A6D36D91A530}" srcOrd="1" destOrd="0" presId="urn:microsoft.com/office/officeart/2005/8/layout/hierarchy2"/>
    <dgm:cxn modelId="{A06E4E42-4606-4026-B54E-6A3D26A6F568}" type="presParOf" srcId="{D45C98B1-7A40-4345-BBCC-A6D36D91A530}" destId="{7BDB65BA-711A-43E8-B070-2EDDF0387BDD}" srcOrd="0" destOrd="0" presId="urn:microsoft.com/office/officeart/2005/8/layout/hierarchy2"/>
    <dgm:cxn modelId="{CB77C374-677D-4A6F-B798-26A5706CE1E8}" type="presParOf" srcId="{D45C98B1-7A40-4345-BBCC-A6D36D91A530}" destId="{1C85919D-BE6E-4EBE-BE08-1B3E2605C2D8}" srcOrd="1" destOrd="0" presId="urn:microsoft.com/office/officeart/2005/8/layout/hierarchy2"/>
    <dgm:cxn modelId="{D1E7F8BF-C9C5-4C66-BA8E-DB80EFC3E9EF}" type="presParOf" srcId="{7C1EA05D-17B6-4B94-810C-686481A184D0}" destId="{5FB56A9B-11E8-4313-952E-423D62D95ED0}" srcOrd="2" destOrd="0" presId="urn:microsoft.com/office/officeart/2005/8/layout/hierarchy2"/>
    <dgm:cxn modelId="{381A7BAA-6049-4157-8A12-27CDB80F881C}" type="presParOf" srcId="{5FB56A9B-11E8-4313-952E-423D62D95ED0}" destId="{09788275-8DA9-41DF-963A-22D0D511E1F2}" srcOrd="0" destOrd="0" presId="urn:microsoft.com/office/officeart/2005/8/layout/hierarchy2"/>
    <dgm:cxn modelId="{03D48193-1C8F-46FD-A704-647177C65BE3}" type="presParOf" srcId="{7C1EA05D-17B6-4B94-810C-686481A184D0}" destId="{77AA3B6A-FC43-4F94-A015-5B2814C79120}" srcOrd="3" destOrd="0" presId="urn:microsoft.com/office/officeart/2005/8/layout/hierarchy2"/>
    <dgm:cxn modelId="{DB67D757-134A-4224-9A08-052DDE0A1B02}" type="presParOf" srcId="{77AA3B6A-FC43-4F94-A015-5B2814C79120}" destId="{77B235AE-190D-476E-A9D4-83C87AF30FC7}" srcOrd="0" destOrd="0" presId="urn:microsoft.com/office/officeart/2005/8/layout/hierarchy2"/>
    <dgm:cxn modelId="{89A3B14E-7E54-4F56-90DE-79B7D1022B7B}" type="presParOf" srcId="{77AA3B6A-FC43-4F94-A015-5B2814C79120}" destId="{143B0A9D-DEF8-4034-98DE-BD27AC9A2AA9}" srcOrd="1" destOrd="0" presId="urn:microsoft.com/office/officeart/2005/8/layout/hierarchy2"/>
    <dgm:cxn modelId="{BB17804F-8BCE-4F12-950A-BBE502EDCD0E}" type="presParOf" srcId="{7C1EA05D-17B6-4B94-810C-686481A184D0}" destId="{0F79E948-D44F-41CD-8798-43E5144E2576}" srcOrd="4" destOrd="0" presId="urn:microsoft.com/office/officeart/2005/8/layout/hierarchy2"/>
    <dgm:cxn modelId="{8DD15842-BCA9-4CCB-8056-89452A58FEDB}" type="presParOf" srcId="{0F79E948-D44F-41CD-8798-43E5144E2576}" destId="{1465222F-3A6E-49B9-BCE5-329D93F40FD7}" srcOrd="0" destOrd="0" presId="urn:microsoft.com/office/officeart/2005/8/layout/hierarchy2"/>
    <dgm:cxn modelId="{24B98AE2-69F7-4046-9F7A-6F5567CD1EB9}" type="presParOf" srcId="{7C1EA05D-17B6-4B94-810C-686481A184D0}" destId="{4DB45652-052C-4A1C-A818-91359DA72195}" srcOrd="5" destOrd="0" presId="urn:microsoft.com/office/officeart/2005/8/layout/hierarchy2"/>
    <dgm:cxn modelId="{6FCCF34A-BF9E-4C1D-B9E4-82DF436A7C6C}" type="presParOf" srcId="{4DB45652-052C-4A1C-A818-91359DA72195}" destId="{838B7AB7-9F2A-4CE2-94E0-5F4CCF82DF32}" srcOrd="0" destOrd="0" presId="urn:microsoft.com/office/officeart/2005/8/layout/hierarchy2"/>
    <dgm:cxn modelId="{839ECE08-6517-486C-952C-2188F499C827}" type="presParOf" srcId="{4DB45652-052C-4A1C-A818-91359DA72195}" destId="{B4AFF338-ACC8-4192-8964-CA5242840ACB}" srcOrd="1" destOrd="0" presId="urn:microsoft.com/office/officeart/2005/8/layout/hierarchy2"/>
    <dgm:cxn modelId="{46C4D05D-8F86-46A4-ABB0-8F1E7A724776}" type="presParOf" srcId="{7C1EA05D-17B6-4B94-810C-686481A184D0}" destId="{62D26A81-3C1B-497C-A94B-1649F34B2F4C}" srcOrd="6" destOrd="0" presId="urn:microsoft.com/office/officeart/2005/8/layout/hierarchy2"/>
    <dgm:cxn modelId="{DB8B49AB-DEA7-4336-8546-010CA91DF831}" type="presParOf" srcId="{62D26A81-3C1B-497C-A94B-1649F34B2F4C}" destId="{30EDB974-BB97-4BEC-B68E-9443C4C66AA1}" srcOrd="0" destOrd="0" presId="urn:microsoft.com/office/officeart/2005/8/layout/hierarchy2"/>
    <dgm:cxn modelId="{CA6AA171-9BEF-4CA2-B37A-2763932EA5FE}" type="presParOf" srcId="{7C1EA05D-17B6-4B94-810C-686481A184D0}" destId="{34E61FFA-1C71-482D-AEDF-BDAD8418E95A}" srcOrd="7" destOrd="0" presId="urn:microsoft.com/office/officeart/2005/8/layout/hierarchy2"/>
    <dgm:cxn modelId="{6353C00F-3745-4DEE-92B9-89597AEDCC41}" type="presParOf" srcId="{34E61FFA-1C71-482D-AEDF-BDAD8418E95A}" destId="{8E9B52D2-E0AE-4707-8A2D-97842B4B9862}" srcOrd="0" destOrd="0" presId="urn:microsoft.com/office/officeart/2005/8/layout/hierarchy2"/>
    <dgm:cxn modelId="{0D348B6F-F7E7-458E-B327-E23A9C8361AF}" type="presParOf" srcId="{34E61FFA-1C71-482D-AEDF-BDAD8418E95A}" destId="{6BE5CEDA-853C-4120-9617-A0B5089756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898C145-0CE7-449E-A54F-5335E3E6938B}" type="doc">
      <dgm:prSet loTypeId="urn:microsoft.com/office/officeart/2005/8/layout/b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E9AB822-28EE-48C3-8213-924B6CFBFDCF}">
      <dgm:prSet phldrT="[Text]"/>
      <dgm:spPr/>
      <dgm:t>
        <a:bodyPr/>
        <a:lstStyle/>
        <a:p>
          <a:r>
            <a:rPr lang="zh-CN" altLang="en-US" dirty="0"/>
            <a:t>第三方平台</a:t>
          </a:r>
          <a:endParaRPr lang="en-US" dirty="0"/>
        </a:p>
      </dgm:t>
    </dgm:pt>
    <dgm:pt modelId="{0798CA51-971B-4B4F-9A32-D5FEDA78181B}" type="parTrans" cxnId="{77D79FAF-BF6D-410F-8CA0-176535A1F101}">
      <dgm:prSet/>
      <dgm:spPr/>
      <dgm:t>
        <a:bodyPr/>
        <a:lstStyle/>
        <a:p>
          <a:endParaRPr lang="en-US"/>
        </a:p>
      </dgm:t>
    </dgm:pt>
    <dgm:pt modelId="{B518F401-6888-4444-8CC0-99E2238C738D}" type="sibTrans" cxnId="{77D79FAF-BF6D-410F-8CA0-176535A1F101}">
      <dgm:prSet/>
      <dgm:spPr/>
      <dgm:t>
        <a:bodyPr/>
        <a:lstStyle/>
        <a:p>
          <a:endParaRPr lang="en-US"/>
        </a:p>
      </dgm:t>
    </dgm:pt>
    <dgm:pt modelId="{B407BCE8-7586-4875-B041-F8D4697C1D44}">
      <dgm:prSet phldrT="[Text]"/>
      <dgm:spPr/>
      <dgm:t>
        <a:bodyPr/>
        <a:lstStyle/>
        <a:p>
          <a:r>
            <a:rPr lang="zh-CN" altLang="en-US" dirty="0"/>
            <a:t>元宇宙平台</a:t>
          </a:r>
          <a:endParaRPr lang="en-US" dirty="0"/>
        </a:p>
      </dgm:t>
    </dgm:pt>
    <dgm:pt modelId="{4371540C-5D54-4ADD-A48C-BBC0030EAA11}" type="parTrans" cxnId="{9E95500E-6737-458A-916B-F909D4FD9BA6}">
      <dgm:prSet/>
      <dgm:spPr/>
      <dgm:t>
        <a:bodyPr/>
        <a:lstStyle/>
        <a:p>
          <a:endParaRPr lang="en-US"/>
        </a:p>
      </dgm:t>
    </dgm:pt>
    <dgm:pt modelId="{E484CE63-3933-44BD-ABB0-DF6EEED1AAEC}" type="sibTrans" cxnId="{9E95500E-6737-458A-916B-F909D4FD9BA6}">
      <dgm:prSet/>
      <dgm:spPr/>
      <dgm:t>
        <a:bodyPr/>
        <a:lstStyle/>
        <a:p>
          <a:endParaRPr lang="en-US"/>
        </a:p>
      </dgm:t>
    </dgm:pt>
    <dgm:pt modelId="{FD07E6A2-A65B-48B1-9E00-3B3C05A5B979}" type="pres">
      <dgm:prSet presAssocID="{F898C145-0CE7-449E-A54F-5335E3E6938B}" presName="diagram" presStyleCnt="0">
        <dgm:presLayoutVars>
          <dgm:dir/>
          <dgm:animLvl val="lvl"/>
          <dgm:resizeHandles val="exact"/>
        </dgm:presLayoutVars>
      </dgm:prSet>
      <dgm:spPr/>
    </dgm:pt>
    <dgm:pt modelId="{D1A9AD13-24C1-4F3B-B1C2-27B4D9A4036F}" type="pres">
      <dgm:prSet presAssocID="{BE9AB822-28EE-48C3-8213-924B6CFBFDCF}" presName="compNode" presStyleCnt="0"/>
      <dgm:spPr/>
    </dgm:pt>
    <dgm:pt modelId="{5B3662E1-D5BC-49A2-B5EC-1728F65B9174}" type="pres">
      <dgm:prSet presAssocID="{BE9AB822-28EE-48C3-8213-924B6CFBFDCF}" presName="childRect" presStyleLbl="bgAcc1" presStyleIdx="0" presStyleCnt="2">
        <dgm:presLayoutVars>
          <dgm:bulletEnabled val="1"/>
        </dgm:presLayoutVars>
      </dgm:prSet>
      <dgm:spPr/>
    </dgm:pt>
    <dgm:pt modelId="{7793FB17-EB64-4707-BADF-7C271EE5681C}" type="pres">
      <dgm:prSet presAssocID="{BE9AB822-28EE-48C3-8213-924B6CFBFD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455D39D-882E-4277-B04A-52BBECDC31F7}" type="pres">
      <dgm:prSet presAssocID="{BE9AB822-28EE-48C3-8213-924B6CFBFDCF}" presName="parentRect" presStyleLbl="alignNode1" presStyleIdx="0" presStyleCnt="2"/>
      <dgm:spPr/>
    </dgm:pt>
    <dgm:pt modelId="{4EF2E6B3-E3DE-468C-BBBC-893707D24F0F}" type="pres">
      <dgm:prSet presAssocID="{BE9AB822-28EE-48C3-8213-924B6CFBFDCF}" presName="adorn" presStyleLbl="fgAccFollowNode1" presStyleIdx="0" presStyleCnt="2"/>
      <dgm:spPr/>
    </dgm:pt>
    <dgm:pt modelId="{4AF59B96-5374-46DB-B74D-ACA697FA0B22}" type="pres">
      <dgm:prSet presAssocID="{B518F401-6888-4444-8CC0-99E2238C738D}" presName="sibTrans" presStyleLbl="sibTrans2D1" presStyleIdx="0" presStyleCnt="0"/>
      <dgm:spPr/>
    </dgm:pt>
    <dgm:pt modelId="{E1D9E377-AEF6-4AAC-847C-DAB1193D6C42}" type="pres">
      <dgm:prSet presAssocID="{B407BCE8-7586-4875-B041-F8D4697C1D44}" presName="compNode" presStyleCnt="0"/>
      <dgm:spPr/>
    </dgm:pt>
    <dgm:pt modelId="{7B910553-C932-4D6B-A2BA-BF11ECC4122F}" type="pres">
      <dgm:prSet presAssocID="{B407BCE8-7586-4875-B041-F8D4697C1D44}" presName="childRect" presStyleLbl="bgAcc1" presStyleIdx="1" presStyleCnt="2">
        <dgm:presLayoutVars>
          <dgm:bulletEnabled val="1"/>
        </dgm:presLayoutVars>
      </dgm:prSet>
      <dgm:spPr/>
    </dgm:pt>
    <dgm:pt modelId="{B2DDF621-4580-4E8C-8DEC-4850F073CD2E}" type="pres">
      <dgm:prSet presAssocID="{B407BCE8-7586-4875-B041-F8D4697C1D4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E5D2DF9-C6D3-4730-921B-A60E947EB144}" type="pres">
      <dgm:prSet presAssocID="{B407BCE8-7586-4875-B041-F8D4697C1D44}" presName="parentRect" presStyleLbl="alignNode1" presStyleIdx="1" presStyleCnt="2"/>
      <dgm:spPr/>
    </dgm:pt>
    <dgm:pt modelId="{CDF41E8F-D0B2-4AD7-90E2-760EA5D89067}" type="pres">
      <dgm:prSet presAssocID="{B407BCE8-7586-4875-B041-F8D4697C1D44}" presName="adorn" presStyleLbl="fgAccFollowNode1" presStyleIdx="1" presStyleCnt="2"/>
      <dgm:spPr/>
    </dgm:pt>
  </dgm:ptLst>
  <dgm:cxnLst>
    <dgm:cxn modelId="{88C9A608-9670-4F68-83D6-1DAA18F6F291}" type="presOf" srcId="{B407BCE8-7586-4875-B041-F8D4697C1D44}" destId="{9E5D2DF9-C6D3-4730-921B-A60E947EB144}" srcOrd="1" destOrd="0" presId="urn:microsoft.com/office/officeart/2005/8/layout/bList2"/>
    <dgm:cxn modelId="{9E95500E-6737-458A-916B-F909D4FD9BA6}" srcId="{F898C145-0CE7-449E-A54F-5335E3E6938B}" destId="{B407BCE8-7586-4875-B041-F8D4697C1D44}" srcOrd="1" destOrd="0" parTransId="{4371540C-5D54-4ADD-A48C-BBC0030EAA11}" sibTransId="{E484CE63-3933-44BD-ABB0-DF6EEED1AAEC}"/>
    <dgm:cxn modelId="{1920900F-0931-43CC-8125-B2D92DD30139}" type="presOf" srcId="{F898C145-0CE7-449E-A54F-5335E3E6938B}" destId="{FD07E6A2-A65B-48B1-9E00-3B3C05A5B979}" srcOrd="0" destOrd="0" presId="urn:microsoft.com/office/officeart/2005/8/layout/bList2"/>
    <dgm:cxn modelId="{F38F1847-DB46-4E18-AB10-575AEF6314DF}" type="presOf" srcId="{BE9AB822-28EE-48C3-8213-924B6CFBFDCF}" destId="{5455D39D-882E-4277-B04A-52BBECDC31F7}" srcOrd="1" destOrd="0" presId="urn:microsoft.com/office/officeart/2005/8/layout/bList2"/>
    <dgm:cxn modelId="{4C61C081-F053-4EF2-B984-2808494D7A3F}" type="presOf" srcId="{BE9AB822-28EE-48C3-8213-924B6CFBFDCF}" destId="{7793FB17-EB64-4707-BADF-7C271EE5681C}" srcOrd="0" destOrd="0" presId="urn:microsoft.com/office/officeart/2005/8/layout/bList2"/>
    <dgm:cxn modelId="{77D79FAF-BF6D-410F-8CA0-176535A1F101}" srcId="{F898C145-0CE7-449E-A54F-5335E3E6938B}" destId="{BE9AB822-28EE-48C3-8213-924B6CFBFDCF}" srcOrd="0" destOrd="0" parTransId="{0798CA51-971B-4B4F-9A32-D5FEDA78181B}" sibTransId="{B518F401-6888-4444-8CC0-99E2238C738D}"/>
    <dgm:cxn modelId="{E25B28C6-F108-4681-914F-4F47854E9DE3}" type="presOf" srcId="{B518F401-6888-4444-8CC0-99E2238C738D}" destId="{4AF59B96-5374-46DB-B74D-ACA697FA0B22}" srcOrd="0" destOrd="0" presId="urn:microsoft.com/office/officeart/2005/8/layout/bList2"/>
    <dgm:cxn modelId="{D11ADED5-A434-48FE-82BD-1364FE6A62A9}" type="presOf" srcId="{B407BCE8-7586-4875-B041-F8D4697C1D44}" destId="{B2DDF621-4580-4E8C-8DEC-4850F073CD2E}" srcOrd="0" destOrd="0" presId="urn:microsoft.com/office/officeart/2005/8/layout/bList2"/>
    <dgm:cxn modelId="{4ABBD440-FAE7-4D3A-86E8-54865A9A986A}" type="presParOf" srcId="{FD07E6A2-A65B-48B1-9E00-3B3C05A5B979}" destId="{D1A9AD13-24C1-4F3B-B1C2-27B4D9A4036F}" srcOrd="0" destOrd="0" presId="urn:microsoft.com/office/officeart/2005/8/layout/bList2"/>
    <dgm:cxn modelId="{0C588BFF-5924-47A8-94E0-0D143AFE97A2}" type="presParOf" srcId="{D1A9AD13-24C1-4F3B-B1C2-27B4D9A4036F}" destId="{5B3662E1-D5BC-49A2-B5EC-1728F65B9174}" srcOrd="0" destOrd="0" presId="urn:microsoft.com/office/officeart/2005/8/layout/bList2"/>
    <dgm:cxn modelId="{A967D0D3-7E24-4E3B-AFA4-622A16A12FE1}" type="presParOf" srcId="{D1A9AD13-24C1-4F3B-B1C2-27B4D9A4036F}" destId="{7793FB17-EB64-4707-BADF-7C271EE5681C}" srcOrd="1" destOrd="0" presId="urn:microsoft.com/office/officeart/2005/8/layout/bList2"/>
    <dgm:cxn modelId="{F8D0046D-A8A5-4C73-A1BA-46204AAE80D2}" type="presParOf" srcId="{D1A9AD13-24C1-4F3B-B1C2-27B4D9A4036F}" destId="{5455D39D-882E-4277-B04A-52BBECDC31F7}" srcOrd="2" destOrd="0" presId="urn:microsoft.com/office/officeart/2005/8/layout/bList2"/>
    <dgm:cxn modelId="{57838DD6-FCD1-492A-8260-D1D867465830}" type="presParOf" srcId="{D1A9AD13-24C1-4F3B-B1C2-27B4D9A4036F}" destId="{4EF2E6B3-E3DE-468C-BBBC-893707D24F0F}" srcOrd="3" destOrd="0" presId="urn:microsoft.com/office/officeart/2005/8/layout/bList2"/>
    <dgm:cxn modelId="{461CB1F9-62FA-49AD-B9E9-778BF11C4C9F}" type="presParOf" srcId="{FD07E6A2-A65B-48B1-9E00-3B3C05A5B979}" destId="{4AF59B96-5374-46DB-B74D-ACA697FA0B22}" srcOrd="1" destOrd="0" presId="urn:microsoft.com/office/officeart/2005/8/layout/bList2"/>
    <dgm:cxn modelId="{E33AFC5E-62FF-4CD2-9BD3-548C9BA974F9}" type="presParOf" srcId="{FD07E6A2-A65B-48B1-9E00-3B3C05A5B979}" destId="{E1D9E377-AEF6-4AAC-847C-DAB1193D6C42}" srcOrd="2" destOrd="0" presId="urn:microsoft.com/office/officeart/2005/8/layout/bList2"/>
    <dgm:cxn modelId="{292472D5-6A8E-4945-8A5D-286AD7BBAA64}" type="presParOf" srcId="{E1D9E377-AEF6-4AAC-847C-DAB1193D6C42}" destId="{7B910553-C932-4D6B-A2BA-BF11ECC4122F}" srcOrd="0" destOrd="0" presId="urn:microsoft.com/office/officeart/2005/8/layout/bList2"/>
    <dgm:cxn modelId="{65DE6B75-B971-402C-8B59-C063AB2F8792}" type="presParOf" srcId="{E1D9E377-AEF6-4AAC-847C-DAB1193D6C42}" destId="{B2DDF621-4580-4E8C-8DEC-4850F073CD2E}" srcOrd="1" destOrd="0" presId="urn:microsoft.com/office/officeart/2005/8/layout/bList2"/>
    <dgm:cxn modelId="{948C39C4-0A84-4CF8-9B03-1CDC4C38E4E9}" type="presParOf" srcId="{E1D9E377-AEF6-4AAC-847C-DAB1193D6C42}" destId="{9E5D2DF9-C6D3-4730-921B-A60E947EB144}" srcOrd="2" destOrd="0" presId="urn:microsoft.com/office/officeart/2005/8/layout/bList2"/>
    <dgm:cxn modelId="{420E46DA-C047-4223-8CDF-832B19861C06}" type="presParOf" srcId="{E1D9E377-AEF6-4AAC-847C-DAB1193D6C42}" destId="{CDF41E8F-D0B2-4AD7-90E2-760EA5D8906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FB25C-F33B-4732-B914-751533C8A63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D2B9D-3C25-40CD-9A39-BCE46A825B7F}" type="par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CAC8B9-ADF0-46C2-81E5-24BC9079E952}" type="sib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A81BBA-F573-4810-BB3C-B5910AF45F0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31D55F-B3ED-485D-8F56-77272D93C098}" type="par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38AD27-B04E-4064-AC06-3FD44311BB8C}" type="sib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6274A-CEC7-43A2-9A1D-6DC7A7E34B1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85E04-2143-4AE0-9225-72C475656986}" type="par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E1583-5170-45E8-8E63-69E40479EEB9}" type="sib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800DE-8B64-4EAF-9738-43EDF3440D8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5D258-3314-42E3-87EB-5007260F3501}" type="par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D3E07-C38A-495A-9949-45B527311D9E}" type="sib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D4092-1518-42F5-9FE5-FE17F973CCA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AF6F9-4CA7-46E0-94CF-35D940F1B3D0}" type="par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2938-C3AB-4F09-981D-EC140146B0F4}" type="sib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074289-03C0-4A4A-8F66-A55DEA95CC7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8696C8-EAD2-40E1-A332-DC082AAC35A4}" type="par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3CF2F1-2D9E-4B10-86E1-02761982D59A}" type="sib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F70BD-74CD-48E1-B3E2-D64727C195A0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F26BAF-3FB7-40E7-9329-CBAEF807B731}" type="par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939D6F-6763-4C48-9E4C-F2D781A6751C}" type="sib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C7B39-8490-4926-BB81-5E413FAE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B48F0-5701-42D1-9026-FA3C88669504}" type="par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2715F-5EA7-4B0A-84C0-72F1471A3772}" type="sib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6950ED39-74C3-45B6-A5C1-B91E996125B7}" type="pres">
      <dgm:prSet presAssocID="{0156274A-CEC7-43A2-9A1D-6DC7A7E34B16}" presName="node" presStyleLbl="node1" presStyleIdx="0" presStyleCnt="4">
        <dgm:presLayoutVars>
          <dgm:bulletEnabled val="1"/>
        </dgm:presLayoutVars>
      </dgm:prSet>
      <dgm:spPr/>
    </dgm:pt>
    <dgm:pt modelId="{D157C9A8-0695-46CB-8673-4362DE4EAE58}" type="pres">
      <dgm:prSet presAssocID="{991E1583-5170-45E8-8E63-69E40479EEB9}" presName="sibTrans" presStyleCnt="0"/>
      <dgm:spPr/>
    </dgm:pt>
    <dgm:pt modelId="{EA6AB6B5-A614-410B-94EB-74442ABD7EB8}" type="pres">
      <dgm:prSet presAssocID="{9962461A-7A69-466E-B614-28E74FFF1E2E}" presName="node" presStyleLbl="node1" presStyleIdx="1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04598C4F-30B8-43AB-A6EB-0CEF1E2813C3}" type="pres">
      <dgm:prSet presAssocID="{7A56BD3B-8CF2-4211-BCD9-69BF5DC10311}" presName="sibTrans" presStyleCnt="0"/>
      <dgm:spPr/>
    </dgm:pt>
    <dgm:pt modelId="{51C4F050-58C4-4DE3-AD6F-FE25D804BF73}" type="pres">
      <dgm:prSet presAssocID="{D43FB25C-F33B-4732-B914-751533C8A631}" presName="node" presStyleLbl="node1" presStyleIdx="3" presStyleCnt="4">
        <dgm:presLayoutVars>
          <dgm:bulletEnabled val="1"/>
        </dgm:presLayoutVars>
      </dgm:prSet>
      <dgm:spPr/>
    </dgm:pt>
  </dgm:ptLst>
  <dgm:cxnLst>
    <dgm:cxn modelId="{E9EADD03-D3FE-4DCC-8EF3-F440790E08BD}" type="presOf" srcId="{B7074289-03C0-4A4A-8F66-A55DEA95CC74}" destId="{EA6AB6B5-A614-410B-94EB-74442ABD7EB8}" srcOrd="0" destOrd="2" presId="urn:microsoft.com/office/officeart/2005/8/layout/hList6"/>
    <dgm:cxn modelId="{3EE09013-F7EE-452B-8AFF-4C7846844DC1}" type="presOf" srcId="{A0A81BBA-F573-4810-BB3C-B5910AF45F0D}" destId="{51C4F050-58C4-4DE3-AD6F-FE25D804BF73}" srcOrd="0" destOrd="1" presId="urn:microsoft.com/office/officeart/2005/8/layout/hList6"/>
    <dgm:cxn modelId="{3E835E1F-9687-429D-B549-FE248D0DE650}" type="presOf" srcId="{481800DE-8B64-4EAF-9738-43EDF3440D8D}" destId="{6950ED39-74C3-45B6-A5C1-B91E996125B7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C5FF903C-DEC8-4DBE-854B-380B5271AEE2}" srcId="{0156274A-CEC7-43A2-9A1D-6DC7A7E34B16}" destId="{481800DE-8B64-4EAF-9738-43EDF3440D8D}" srcOrd="0" destOrd="0" parTransId="{F6C5D258-3314-42E3-87EB-5007260F3501}" sibTransId="{64CD3E07-C38A-495A-9949-45B527311D9E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BFEBE544-567C-4F46-9E28-92FC745EE8C6}" type="presOf" srcId="{F4FC7B39-8490-4926-BB81-5E413FAEBBED}" destId="{51C4F050-58C4-4DE3-AD6F-FE25D804BF73}" srcOrd="0" destOrd="2" presId="urn:microsoft.com/office/officeart/2005/8/layout/hList6"/>
    <dgm:cxn modelId="{AD072648-7549-463C-9E45-FCA0AE72ABFF}" srcId="{0156274A-CEC7-43A2-9A1D-6DC7A7E34B16}" destId="{558D4092-1518-42F5-9FE5-FE17F973CCAD}" srcOrd="1" destOrd="0" parTransId="{D9CAF6F9-4CA7-46E0-94CF-35D940F1B3D0}" sibTransId="{2AE42938-C3AB-4F09-981D-EC140146B0F4}"/>
    <dgm:cxn modelId="{0CD64B51-873D-4BD9-83E2-1EFFD218EE73}" type="presOf" srcId="{558D4092-1518-42F5-9FE5-FE17F973CCAD}" destId="{6950ED39-74C3-45B6-A5C1-B91E996125B7}" srcOrd="0" destOrd="2" presId="urn:microsoft.com/office/officeart/2005/8/layout/hList6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DBCBF997-7DE0-4923-BA45-A313A8BC6968}" srcId="{EFD2425B-3A27-474C-B5BF-2D1E425E8FEF}" destId="{D43FB25C-F33B-4732-B914-751533C8A631}" srcOrd="3" destOrd="0" parTransId="{BF1D2B9D-3C25-40CD-9A39-BCE46A825B7F}" sibTransId="{94CAC8B9-ADF0-46C2-81E5-24BC9079E952}"/>
    <dgm:cxn modelId="{D6CBFCAB-7400-40D9-B20E-0EA4CAF57C2B}" srcId="{EFD2425B-3A27-474C-B5BF-2D1E425E8FEF}" destId="{0156274A-CEC7-43A2-9A1D-6DC7A7E34B16}" srcOrd="0" destOrd="0" parTransId="{A9185E04-2143-4AE0-9225-72C475656986}" sibTransId="{991E1583-5170-45E8-8E63-69E40479EEB9}"/>
    <dgm:cxn modelId="{C91931B1-D9FE-48FD-B3D0-34021D9BAD43}" srcId="{15BC8408-BD2B-4FF1-B1C8-E45205B9C4F1}" destId="{C2AF70BD-74CD-48E1-B3E2-D64727C195A0}" srcOrd="1" destOrd="0" parTransId="{8FF26BAF-3FB7-40E7-9329-CBAEF807B731}" sibTransId="{BA939D6F-6763-4C48-9E4C-F2D781A6751C}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E0A9B4C4-FC5B-4D1C-9EB2-7377E94BF503}" type="presOf" srcId="{0156274A-CEC7-43A2-9A1D-6DC7A7E34B16}" destId="{6950ED39-74C3-45B6-A5C1-B91E996125B7}" srcOrd="0" destOrd="0" presId="urn:microsoft.com/office/officeart/2005/8/layout/hList6"/>
    <dgm:cxn modelId="{7A9127CA-0855-4565-ADE2-660FA3202F05}" srcId="{9962461A-7A69-466E-B614-28E74FFF1E2E}" destId="{B7074289-03C0-4A4A-8F66-A55DEA95CC74}" srcOrd="1" destOrd="0" parTransId="{E58696C8-EAD2-40E1-A332-DC082AAC35A4}" sibTransId="{543CF2F1-2D9E-4B10-86E1-02761982D59A}"/>
    <dgm:cxn modelId="{095657CA-3BDA-46DC-8E3F-3345634AF14D}" type="presOf" srcId="{C2AF70BD-74CD-48E1-B3E2-D64727C195A0}" destId="{A0E7942B-E085-49E3-8F5B-F09501C906C2}" srcOrd="0" destOrd="2" presId="urn:microsoft.com/office/officeart/2005/8/layout/hList6"/>
    <dgm:cxn modelId="{B8D0C9CA-5003-4966-B107-BB2A1F06C2CB}" type="presOf" srcId="{D43FB25C-F33B-4732-B914-751533C8A631}" destId="{51C4F050-58C4-4DE3-AD6F-FE25D804BF73}" srcOrd="0" destOrd="0" presId="urn:microsoft.com/office/officeart/2005/8/layout/hList6"/>
    <dgm:cxn modelId="{8D5FCEDF-022A-4A04-A48A-7D77DD143531}" srcId="{EFD2425B-3A27-474C-B5BF-2D1E425E8FEF}" destId="{9962461A-7A69-466E-B614-28E74FFF1E2E}" srcOrd="1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2F8BD3EB-41F8-4607-BFD2-3A5AB78253E1}" srcId="{D43FB25C-F33B-4732-B914-751533C8A631}" destId="{A0A81BBA-F573-4810-BB3C-B5910AF45F0D}" srcOrd="0" destOrd="0" parTransId="{2F31D55F-B3ED-485D-8F56-77272D93C098}" sibTransId="{5638AD27-B04E-4064-AC06-3FD44311BB8C}"/>
    <dgm:cxn modelId="{63CE24F3-735E-4314-BE9B-CB80803D053B}" srcId="{D43FB25C-F33B-4732-B914-751533C8A631}" destId="{F4FC7B39-8490-4926-BB81-5E413FAEBBED}" srcOrd="1" destOrd="0" parTransId="{CC3B48F0-5701-42D1-9026-FA3C88669504}" sibTransId="{C552715F-5EA7-4B0A-84C0-72F1471A3772}"/>
    <dgm:cxn modelId="{56458851-F3C6-45BC-BE69-3548702C945D}" type="presParOf" srcId="{B7EB25D7-E9D7-43EC-BEEF-EBCA795D57E8}" destId="{6950ED39-74C3-45B6-A5C1-B91E996125B7}" srcOrd="0" destOrd="0" presId="urn:microsoft.com/office/officeart/2005/8/layout/hList6"/>
    <dgm:cxn modelId="{4DDF1529-0028-4EEC-BA25-7F324BEBE07C}" type="presParOf" srcId="{B7EB25D7-E9D7-43EC-BEEF-EBCA795D57E8}" destId="{D157C9A8-0695-46CB-8673-4362DE4EAE58}" srcOrd="1" destOrd="0" presId="urn:microsoft.com/office/officeart/2005/8/layout/hList6"/>
    <dgm:cxn modelId="{5214EECC-460F-4085-A2EE-15393832D67D}" type="presParOf" srcId="{B7EB25D7-E9D7-43EC-BEEF-EBCA795D57E8}" destId="{EA6AB6B5-A614-410B-94EB-74442ABD7EB8}" srcOrd="2" destOrd="0" presId="urn:microsoft.com/office/officeart/2005/8/layout/hList6"/>
    <dgm:cxn modelId="{396BF58A-072D-4DD6-A5E9-3D4D267DA045}" type="presParOf" srcId="{B7EB25D7-E9D7-43EC-BEEF-EBCA795D57E8}" destId="{7A7082F2-5762-4E01-9DAB-BF59412BED9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BEF257C2-8067-4483-B0B2-755A269EA706}" type="presParOf" srcId="{B7EB25D7-E9D7-43EC-BEEF-EBCA795D57E8}" destId="{04598C4F-30B8-43AB-A6EB-0CEF1E2813C3}" srcOrd="5" destOrd="0" presId="urn:microsoft.com/office/officeart/2005/8/layout/hList6"/>
    <dgm:cxn modelId="{1CE72A06-6752-4712-B93A-B50752600D78}" type="presParOf" srcId="{B7EB25D7-E9D7-43EC-BEEF-EBCA795D57E8}" destId="{51C4F050-58C4-4DE3-AD6F-FE25D804BF7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BBA030-1A4D-442B-B1C9-DEFA5E2C9C65}" type="doc">
      <dgm:prSet loTypeId="urn:microsoft.com/office/officeart/2005/8/layout/hList6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F92118C-1154-4FB4-9CA5-40406AE0938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云计算边缘计算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E6C54-C3CC-40D9-AC9F-9D931B0BB55B}" type="parTrans" cxnId="{B554C1E4-BB2A-41D7-B6D3-A7B46A70D58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5DC984-10B5-4032-B03C-391A4527FB54}" type="sibTrans" cxnId="{B554C1E4-BB2A-41D7-B6D3-A7B46A70D58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F205DD-6D1E-42CE-9A20-11932B52365E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简明架构的元宇宙服务器低成本、低门槛、易部署、易运维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670B1F-23C6-422E-A710-B5F08B8814E0}" type="parTrans" cxnId="{A586953B-8A9B-4BD5-A3D4-48BCF4113B3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615665-1197-4164-87F3-DC607909224F}" type="sibTrans" cxnId="{A586953B-8A9B-4BD5-A3D4-48BCF4113B3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70C30C-5E78-43CB-A3A1-6F48CA94BC11}">
      <dgm:prSet phldrT="[Text]" phldr="1"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BDC3E-AB1C-45ED-B721-4E00FA7CB879}" type="parTrans" cxnId="{71B13A65-9E8D-456D-B24B-57CE42FA39B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F421AC-BB42-4FF3-BC50-E5BD894102DE}" type="sibTrans" cxnId="{71B13A65-9E8D-456D-B24B-57CE42FA39B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CC8FE1-7BA8-4BE2-B123-13D857868B4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联盟区块链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D5059-6523-4556-B566-4B4E4EC7B9EF}" type="parTrans" cxnId="{A78E5F80-251A-4430-9A0D-BF6F7F26A0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91C872-FFD7-49CF-96CC-2B6E6F847603}" type="sibTrans" cxnId="{A78E5F80-251A-4430-9A0D-BF6F7F26A0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69CF26-E18F-4453-896D-664ED0A85422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系统自带品链区块链引擎，具有分布式账本和资源互通机制，在平台之间建构有监管的（不需要挖矿）区块链网络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F38FBA-D8BB-41CF-9702-13B5A68B4EC0}" type="parTrans" cxnId="{F391132B-6E54-42AF-97E3-89B19EB099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4F5447-F0C9-4FEA-86D6-441CEAD6A5CC}" type="sibTrans" cxnId="{F391132B-6E54-42AF-97E3-89B19EB099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1039F0-94E1-4DAA-BFEC-C7298DB201D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智能合约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1F3E22-49A8-490F-980D-5FFC5AF1C197}" type="parTrans" cxnId="{94A9D67B-38EA-4FFB-9F10-586304C2018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D4ACE8-413E-4E85-B1F3-5A8D1B2CFFD9}" type="sibTrans" cxnId="{94A9D67B-38EA-4FFB-9F10-586304C2018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07A920-2636-4490-87CB-6A1775667659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机构以项目建模的形式定制其业务和交易规则，这是一种典型的智能合约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4BB245-89EE-4F0E-ACEE-9697B2294793}" type="parTrans" cxnId="{54C54F34-96E9-420D-B22D-475BE0E8B45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6F52AD-1001-484C-98A7-0B1A5CD019DA}" type="sibTrans" cxnId="{54C54F34-96E9-420D-B22D-475BE0E8B45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4794B5-4D05-4A77-B4B7-BF8DCBAD3B0D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机器学习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A7A428-454E-45DF-A3D8-D944D357387D}" type="parTrans" cxnId="{4A098C0A-F2AA-480E-B27C-C881133AA7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9161EA-5CA9-4087-B51F-A2976F397EE3}" type="sibTrans" cxnId="{4A098C0A-F2AA-480E-B27C-C881133AA7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65B9F0-F6EA-42E6-99CA-3701CF523FFF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为分析预测提供支撑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BCB0D6-229B-471B-883E-ABBA59EF2E10}" type="parTrans" cxnId="{4A847526-E688-4012-9B5B-2A21D3CABF7E}">
      <dgm:prSet/>
      <dgm:spPr/>
      <dgm:t>
        <a:bodyPr/>
        <a:lstStyle/>
        <a:p>
          <a:endParaRPr lang="en-US"/>
        </a:p>
      </dgm:t>
    </dgm:pt>
    <dgm:pt modelId="{8D0474E6-E64B-43FF-B10A-5FFB2393EF14}" type="sibTrans" cxnId="{4A847526-E688-4012-9B5B-2A21D3CABF7E}">
      <dgm:prSet/>
      <dgm:spPr/>
      <dgm:t>
        <a:bodyPr/>
        <a:lstStyle/>
        <a:p>
          <a:endParaRPr lang="en-US"/>
        </a:p>
      </dgm:t>
    </dgm:pt>
    <dgm:pt modelId="{23EAA619-BD00-41D9-AE41-9A1F46579EE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内建了神经网络数据结构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8F0CAE-AD2C-4E22-8D36-8110B0B912D3}" type="parTrans" cxnId="{F86A4652-46F0-41BE-95CA-4A0D562C1245}">
      <dgm:prSet/>
      <dgm:spPr/>
      <dgm:t>
        <a:bodyPr/>
        <a:lstStyle/>
        <a:p>
          <a:endParaRPr lang="en-US"/>
        </a:p>
      </dgm:t>
    </dgm:pt>
    <dgm:pt modelId="{13F37FFF-D969-477F-86B1-524BCCCF1213}" type="sibTrans" cxnId="{F86A4652-46F0-41BE-95CA-4A0D562C1245}">
      <dgm:prSet/>
      <dgm:spPr/>
      <dgm:t>
        <a:bodyPr/>
        <a:lstStyle/>
        <a:p>
          <a:endParaRPr lang="en-US"/>
        </a:p>
      </dgm:t>
    </dgm:pt>
    <dgm:pt modelId="{C9DDEC98-D3A7-4A23-BE6A-765DB1731AC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得当的配置下动态训练规则模型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05F2A-CC5E-4D2D-AAE2-B2EDD030FE8C}" type="parTrans" cxnId="{A5416E59-5FF6-4BD3-BEDA-92FFE942A664}">
      <dgm:prSet/>
      <dgm:spPr/>
      <dgm:t>
        <a:bodyPr/>
        <a:lstStyle/>
        <a:p>
          <a:endParaRPr lang="en-US"/>
        </a:p>
      </dgm:t>
    </dgm:pt>
    <dgm:pt modelId="{F9410304-6814-4452-BAC9-8EAA112979C4}" type="sibTrans" cxnId="{A5416E59-5FF6-4BD3-BEDA-92FFE942A664}">
      <dgm:prSet/>
      <dgm:spPr/>
      <dgm:t>
        <a:bodyPr/>
        <a:lstStyle/>
        <a:p>
          <a:endParaRPr lang="en-US"/>
        </a:p>
      </dgm:t>
    </dgm:pt>
    <dgm:pt modelId="{5B680D21-E673-4B92-B8E5-51A26AE95E5C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两个平台结成联盟后，资源能够互通共享，碳积分账户也可以跨平台转账，并且冗余存储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1D3924-40B8-4539-96BE-FB60332A4977}" type="parTrans" cxnId="{C8D99C3E-B3F5-4F06-88F2-3920AED530E5}">
      <dgm:prSet/>
      <dgm:spPr/>
      <dgm:t>
        <a:bodyPr/>
        <a:lstStyle/>
        <a:p>
          <a:endParaRPr lang="en-US"/>
        </a:p>
      </dgm:t>
    </dgm:pt>
    <dgm:pt modelId="{40704319-32C7-405F-B84C-654431538664}" type="sibTrans" cxnId="{C8D99C3E-B3F5-4F06-88F2-3920AED530E5}">
      <dgm:prSet/>
      <dgm:spPr/>
      <dgm:t>
        <a:bodyPr/>
        <a:lstStyle/>
        <a:p>
          <a:endParaRPr lang="en-US"/>
        </a:p>
      </dgm:t>
    </dgm:pt>
    <dgm:pt modelId="{1BF1412F-D4AE-440A-B066-F138EBDF77F0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专门配套的代理服务器提高性能和大量并发业务处理能力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4D0F63-E90D-447D-9278-F0E204A1A4DD}" type="parTrans" cxnId="{448CE1D2-4621-4284-A32A-39B7388BFE21}">
      <dgm:prSet/>
      <dgm:spPr/>
      <dgm:t>
        <a:bodyPr/>
        <a:lstStyle/>
        <a:p>
          <a:endParaRPr lang="en-US"/>
        </a:p>
      </dgm:t>
    </dgm:pt>
    <dgm:pt modelId="{40C26215-F6F5-4BB7-9EA0-4475EB46A635}" type="sibTrans" cxnId="{448CE1D2-4621-4284-A32A-39B7388BFE21}">
      <dgm:prSet/>
      <dgm:spPr/>
      <dgm:t>
        <a:bodyPr/>
        <a:lstStyle/>
        <a:p>
          <a:endParaRPr lang="en-US"/>
        </a:p>
      </dgm:t>
    </dgm:pt>
    <dgm:pt modelId="{46015F05-C539-46BE-A423-19657B9F9ECE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开源系统给运营方更少的依赖性和更多的自主性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D49205-87E7-4084-B303-132397C456F7}" type="parTrans" cxnId="{4CCBDE0C-FC03-43FF-92D4-0DC41F179D2E}">
      <dgm:prSet/>
      <dgm:spPr/>
      <dgm:t>
        <a:bodyPr/>
        <a:lstStyle/>
        <a:p>
          <a:endParaRPr lang="en-US"/>
        </a:p>
      </dgm:t>
    </dgm:pt>
    <dgm:pt modelId="{971F582B-0C5E-4428-B72B-2E770C346372}" type="sibTrans" cxnId="{4CCBDE0C-FC03-43FF-92D4-0DC41F179D2E}">
      <dgm:prSet/>
      <dgm:spPr/>
      <dgm:t>
        <a:bodyPr/>
        <a:lstStyle/>
        <a:p>
          <a:endParaRPr lang="en-US"/>
        </a:p>
      </dgm:t>
    </dgm:pt>
    <dgm:pt modelId="{81BA7064-0DFA-4C76-8F0D-971BD2B10CC8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开源的元宇宙工作站既是云端应用的窗口，又具有本地设备的连接操控能力，衍生出多种边缘端设备，如智能秤、工作台、物联网关等等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E777CF-0F2F-4810-B853-7022DF41D7EC}" type="parTrans" cxnId="{6EFB581D-6AAD-4460-9E84-31DC2FBCEF97}">
      <dgm:prSet/>
      <dgm:spPr/>
      <dgm:t>
        <a:bodyPr/>
        <a:lstStyle/>
        <a:p>
          <a:endParaRPr lang="en-US"/>
        </a:p>
      </dgm:t>
    </dgm:pt>
    <dgm:pt modelId="{7DA01B5F-404D-4A08-B571-7A862F64B347}" type="sibTrans" cxnId="{6EFB581D-6AAD-4460-9E84-31DC2FBCEF97}">
      <dgm:prSet/>
      <dgm:spPr/>
      <dgm:t>
        <a:bodyPr/>
        <a:lstStyle/>
        <a:p>
          <a:endParaRPr lang="en-US"/>
        </a:p>
      </dgm:t>
    </dgm:pt>
    <dgm:pt modelId="{AC5C8990-4E99-4B6A-8B13-EFB2B83B61E0}" type="pres">
      <dgm:prSet presAssocID="{30BBA030-1A4D-442B-B1C9-DEFA5E2C9C65}" presName="Name0" presStyleCnt="0">
        <dgm:presLayoutVars>
          <dgm:dir/>
          <dgm:resizeHandles val="exact"/>
        </dgm:presLayoutVars>
      </dgm:prSet>
      <dgm:spPr/>
    </dgm:pt>
    <dgm:pt modelId="{D8BA3473-651E-42B9-A985-023D382319D7}" type="pres">
      <dgm:prSet presAssocID="{0F92118C-1154-4FB4-9CA5-40406AE09382}" presName="node" presStyleLbl="node1" presStyleIdx="0" presStyleCnt="4">
        <dgm:presLayoutVars>
          <dgm:bulletEnabled val="1"/>
        </dgm:presLayoutVars>
      </dgm:prSet>
      <dgm:spPr/>
    </dgm:pt>
    <dgm:pt modelId="{9F82D464-3F72-4C2C-B5B0-A2EC6C0A0F05}" type="pres">
      <dgm:prSet presAssocID="{375DC984-10B5-4032-B03C-391A4527FB54}" presName="sibTrans" presStyleCnt="0"/>
      <dgm:spPr/>
    </dgm:pt>
    <dgm:pt modelId="{E32DDE89-8A76-4CDE-8C83-C2D779B64742}" type="pres">
      <dgm:prSet presAssocID="{81CC8FE1-7BA8-4BE2-B123-13D857868B4E}" presName="node" presStyleLbl="node1" presStyleIdx="1" presStyleCnt="4">
        <dgm:presLayoutVars>
          <dgm:bulletEnabled val="1"/>
        </dgm:presLayoutVars>
      </dgm:prSet>
      <dgm:spPr/>
    </dgm:pt>
    <dgm:pt modelId="{A2DDE6C7-83BE-4123-827B-21199BA16D1F}" type="pres">
      <dgm:prSet presAssocID="{9E91C872-FFD7-49CF-96CC-2B6E6F847603}" presName="sibTrans" presStyleCnt="0"/>
      <dgm:spPr/>
    </dgm:pt>
    <dgm:pt modelId="{3BFA5C7C-85F0-4D88-A255-C12895A5F860}" type="pres">
      <dgm:prSet presAssocID="{0A1039F0-94E1-4DAA-BFEC-C7298DB201D1}" presName="node" presStyleLbl="node1" presStyleIdx="2" presStyleCnt="4">
        <dgm:presLayoutVars>
          <dgm:bulletEnabled val="1"/>
        </dgm:presLayoutVars>
      </dgm:prSet>
      <dgm:spPr/>
    </dgm:pt>
    <dgm:pt modelId="{3D6AE7C0-E31C-4B3D-948D-A70B0E64F0C7}" type="pres">
      <dgm:prSet presAssocID="{DFD4ACE8-413E-4E85-B1F3-5A8D1B2CFFD9}" presName="sibTrans" presStyleCnt="0"/>
      <dgm:spPr/>
    </dgm:pt>
    <dgm:pt modelId="{2E32BEE5-6E35-435A-A05B-08BC10699A89}" type="pres">
      <dgm:prSet presAssocID="{A24794B5-4D05-4A77-B4B7-BF8DCBAD3B0D}" presName="node" presStyleLbl="node1" presStyleIdx="3" presStyleCnt="4">
        <dgm:presLayoutVars>
          <dgm:bulletEnabled val="1"/>
        </dgm:presLayoutVars>
      </dgm:prSet>
      <dgm:spPr/>
    </dgm:pt>
  </dgm:ptLst>
  <dgm:cxnLst>
    <dgm:cxn modelId="{4A098C0A-F2AA-480E-B27C-C881133AA7F7}" srcId="{30BBA030-1A4D-442B-B1C9-DEFA5E2C9C65}" destId="{A24794B5-4D05-4A77-B4B7-BF8DCBAD3B0D}" srcOrd="3" destOrd="0" parTransId="{18A7A428-454E-45DF-A3D8-D944D357387D}" sibTransId="{2B9161EA-5CA9-4087-B51F-A2976F397EE3}"/>
    <dgm:cxn modelId="{4CCBDE0C-FC03-43FF-92D4-0DC41F179D2E}" srcId="{0F92118C-1154-4FB4-9CA5-40406AE09382}" destId="{46015F05-C539-46BE-A423-19657B9F9ECE}" srcOrd="2" destOrd="0" parTransId="{C7D49205-87E7-4084-B303-132397C456F7}" sibTransId="{971F582B-0C5E-4428-B72B-2E770C346372}"/>
    <dgm:cxn modelId="{F653B010-97BE-413F-87EB-B28F440CAC95}" type="presOf" srcId="{C9DDEC98-D3A7-4A23-BE6A-765DB1731AC5}" destId="{2E32BEE5-6E35-435A-A05B-08BC10699A89}" srcOrd="0" destOrd="2" presId="urn:microsoft.com/office/officeart/2005/8/layout/hList6"/>
    <dgm:cxn modelId="{6EFB581D-6AAD-4460-9E84-31DC2FBCEF97}" srcId="{0F92118C-1154-4FB4-9CA5-40406AE09382}" destId="{81BA7064-0DFA-4C76-8F0D-971BD2B10CC8}" srcOrd="3" destOrd="0" parTransId="{DEE777CF-0F2F-4810-B853-7022DF41D7EC}" sibTransId="{7DA01B5F-404D-4A08-B571-7A862F64B347}"/>
    <dgm:cxn modelId="{A901F620-783B-4FE7-A902-B859F108E662}" type="presOf" srcId="{4707A920-2636-4490-87CB-6A1775667659}" destId="{3BFA5C7C-85F0-4D88-A255-C12895A5F860}" srcOrd="0" destOrd="1" presId="urn:microsoft.com/office/officeart/2005/8/layout/hList6"/>
    <dgm:cxn modelId="{0B74D122-55DC-41AA-A82E-1B98DBDDCE1B}" type="presOf" srcId="{81CC8FE1-7BA8-4BE2-B123-13D857868B4E}" destId="{E32DDE89-8A76-4CDE-8C83-C2D779B64742}" srcOrd="0" destOrd="0" presId="urn:microsoft.com/office/officeart/2005/8/layout/hList6"/>
    <dgm:cxn modelId="{195BAB23-4AE0-46F3-AEE2-083186663E14}" type="presOf" srcId="{81BA7064-0DFA-4C76-8F0D-971BD2B10CC8}" destId="{D8BA3473-651E-42B9-A985-023D382319D7}" srcOrd="0" destOrd="4" presId="urn:microsoft.com/office/officeart/2005/8/layout/hList6"/>
    <dgm:cxn modelId="{4A847526-E688-4012-9B5B-2A21D3CABF7E}" srcId="{A24794B5-4D05-4A77-B4B7-BF8DCBAD3B0D}" destId="{2665B9F0-F6EA-42E6-99CA-3701CF523FFF}" srcOrd="2" destOrd="0" parTransId="{BDBCB0D6-229B-471B-883E-ABBA59EF2E10}" sibTransId="{8D0474E6-E64B-43FF-B10A-5FFB2393EF14}"/>
    <dgm:cxn modelId="{F391132B-6E54-42AF-97E3-89B19EB099F2}" srcId="{81CC8FE1-7BA8-4BE2-B123-13D857868B4E}" destId="{8569CF26-E18F-4453-896D-664ED0A85422}" srcOrd="0" destOrd="0" parTransId="{FAF38FBA-D8BB-41CF-9702-13B5A68B4EC0}" sibTransId="{9A4F5447-F0C9-4FEA-86D6-441CEAD6A5CC}"/>
    <dgm:cxn modelId="{CF76EE2D-DC7C-4F5B-B92F-7D4E88176F50}" type="presOf" srcId="{64F205DD-6D1E-42CE-9A20-11932B52365E}" destId="{D8BA3473-651E-42B9-A985-023D382319D7}" srcOrd="0" destOrd="1" presId="urn:microsoft.com/office/officeart/2005/8/layout/hList6"/>
    <dgm:cxn modelId="{D0A4EC30-C56F-4E71-A9A2-4C3164C232CE}" type="presOf" srcId="{5B680D21-E673-4B92-B8E5-51A26AE95E5C}" destId="{E32DDE89-8A76-4CDE-8C83-C2D779B64742}" srcOrd="0" destOrd="2" presId="urn:microsoft.com/office/officeart/2005/8/layout/hList6"/>
    <dgm:cxn modelId="{54C54F34-96E9-420D-B22D-475BE0E8B45E}" srcId="{0A1039F0-94E1-4DAA-BFEC-C7298DB201D1}" destId="{4707A920-2636-4490-87CB-6A1775667659}" srcOrd="0" destOrd="0" parTransId="{6E4BB245-89EE-4F0E-ACEE-9697B2294793}" sibTransId="{4C6F52AD-1001-484C-98A7-0B1A5CD019DA}"/>
    <dgm:cxn modelId="{D9E73338-A906-4156-AA82-2611E6D98280}" type="presOf" srcId="{46015F05-C539-46BE-A423-19657B9F9ECE}" destId="{D8BA3473-651E-42B9-A985-023D382319D7}" srcOrd="0" destOrd="3" presId="urn:microsoft.com/office/officeart/2005/8/layout/hList6"/>
    <dgm:cxn modelId="{A586953B-8A9B-4BD5-A3D4-48BCF4113B30}" srcId="{0F92118C-1154-4FB4-9CA5-40406AE09382}" destId="{64F205DD-6D1E-42CE-9A20-11932B52365E}" srcOrd="0" destOrd="0" parTransId="{B9670B1F-23C6-422E-A710-B5F08B8814E0}" sibTransId="{F1615665-1197-4164-87F3-DC607909224F}"/>
    <dgm:cxn modelId="{C8D99C3E-B3F5-4F06-88F2-3920AED530E5}" srcId="{81CC8FE1-7BA8-4BE2-B123-13D857868B4E}" destId="{5B680D21-E673-4B92-B8E5-51A26AE95E5C}" srcOrd="1" destOrd="0" parTransId="{381D3924-40B8-4539-96BE-FB60332A4977}" sibTransId="{40704319-32C7-405F-B84C-654431538664}"/>
    <dgm:cxn modelId="{71B13A65-9E8D-456D-B24B-57CE42FA39B7}" srcId="{0F92118C-1154-4FB4-9CA5-40406AE09382}" destId="{F670C30C-5E78-43CB-A3A1-6F48CA94BC11}" srcOrd="4" destOrd="0" parTransId="{B11BDC3E-AB1C-45ED-B721-4E00FA7CB879}" sibTransId="{F7F421AC-BB42-4FF3-BC50-E5BD894102DE}"/>
    <dgm:cxn modelId="{A3A4F471-7F17-421F-A280-4254AD866D31}" type="presOf" srcId="{F670C30C-5E78-43CB-A3A1-6F48CA94BC11}" destId="{D8BA3473-651E-42B9-A985-023D382319D7}" srcOrd="0" destOrd="5" presId="urn:microsoft.com/office/officeart/2005/8/layout/hList6"/>
    <dgm:cxn modelId="{F86A4652-46F0-41BE-95CA-4A0D562C1245}" srcId="{A24794B5-4D05-4A77-B4B7-BF8DCBAD3B0D}" destId="{23EAA619-BD00-41D9-AE41-9A1F46579EE4}" srcOrd="0" destOrd="0" parTransId="{3B8F0CAE-AD2C-4E22-8D36-8110B0B912D3}" sibTransId="{13F37FFF-D969-477F-86B1-524BCCCF1213}"/>
    <dgm:cxn modelId="{A5416E59-5FF6-4BD3-BEDA-92FFE942A664}" srcId="{A24794B5-4D05-4A77-B4B7-BF8DCBAD3B0D}" destId="{C9DDEC98-D3A7-4A23-BE6A-765DB1731AC5}" srcOrd="1" destOrd="0" parTransId="{6A605F2A-CC5E-4D2D-AAE2-B2EDD030FE8C}" sibTransId="{F9410304-6814-4452-BAC9-8EAA112979C4}"/>
    <dgm:cxn modelId="{94A9D67B-38EA-4FFB-9F10-586304C20189}" srcId="{30BBA030-1A4D-442B-B1C9-DEFA5E2C9C65}" destId="{0A1039F0-94E1-4DAA-BFEC-C7298DB201D1}" srcOrd="2" destOrd="0" parTransId="{931F3E22-49A8-490F-980D-5FFC5AF1C197}" sibTransId="{DFD4ACE8-413E-4E85-B1F3-5A8D1B2CFFD9}"/>
    <dgm:cxn modelId="{2535BE7F-A64B-4FC7-BA2D-D77422C131B6}" type="presOf" srcId="{A24794B5-4D05-4A77-B4B7-BF8DCBAD3B0D}" destId="{2E32BEE5-6E35-435A-A05B-08BC10699A89}" srcOrd="0" destOrd="0" presId="urn:microsoft.com/office/officeart/2005/8/layout/hList6"/>
    <dgm:cxn modelId="{A78E5F80-251A-4430-9A0D-BF6F7F26A079}" srcId="{30BBA030-1A4D-442B-B1C9-DEFA5E2C9C65}" destId="{81CC8FE1-7BA8-4BE2-B123-13D857868B4E}" srcOrd="1" destOrd="0" parTransId="{601D5059-6523-4556-B566-4B4E4EC7B9EF}" sibTransId="{9E91C872-FFD7-49CF-96CC-2B6E6F847603}"/>
    <dgm:cxn modelId="{D2A95C98-F015-4509-A92A-CC2B05EBC8F9}" type="presOf" srcId="{1BF1412F-D4AE-440A-B066-F138EBDF77F0}" destId="{D8BA3473-651E-42B9-A985-023D382319D7}" srcOrd="0" destOrd="2" presId="urn:microsoft.com/office/officeart/2005/8/layout/hList6"/>
    <dgm:cxn modelId="{3788399D-C807-4A9D-A76A-861E2DCF787E}" type="presOf" srcId="{2665B9F0-F6EA-42E6-99CA-3701CF523FFF}" destId="{2E32BEE5-6E35-435A-A05B-08BC10699A89}" srcOrd="0" destOrd="3" presId="urn:microsoft.com/office/officeart/2005/8/layout/hList6"/>
    <dgm:cxn modelId="{51C04EA3-25CB-4E7E-9EA0-7C3C3253672A}" type="presOf" srcId="{0A1039F0-94E1-4DAA-BFEC-C7298DB201D1}" destId="{3BFA5C7C-85F0-4D88-A255-C12895A5F860}" srcOrd="0" destOrd="0" presId="urn:microsoft.com/office/officeart/2005/8/layout/hList6"/>
    <dgm:cxn modelId="{A03493A4-5BD7-44CB-BBC7-876916120C85}" type="presOf" srcId="{0F92118C-1154-4FB4-9CA5-40406AE09382}" destId="{D8BA3473-651E-42B9-A985-023D382319D7}" srcOrd="0" destOrd="0" presId="urn:microsoft.com/office/officeart/2005/8/layout/hList6"/>
    <dgm:cxn modelId="{528569BA-686B-488B-93A6-0FB8B16D8E90}" type="presOf" srcId="{30BBA030-1A4D-442B-B1C9-DEFA5E2C9C65}" destId="{AC5C8990-4E99-4B6A-8B13-EFB2B83B61E0}" srcOrd="0" destOrd="0" presId="urn:microsoft.com/office/officeart/2005/8/layout/hList6"/>
    <dgm:cxn modelId="{448CE1D2-4621-4284-A32A-39B7388BFE21}" srcId="{0F92118C-1154-4FB4-9CA5-40406AE09382}" destId="{1BF1412F-D4AE-440A-B066-F138EBDF77F0}" srcOrd="1" destOrd="0" parTransId="{DC4D0F63-E90D-447D-9278-F0E204A1A4DD}" sibTransId="{40C26215-F6F5-4BB7-9EA0-4475EB46A635}"/>
    <dgm:cxn modelId="{725007DE-F126-4011-91A1-C13C34B4E9B2}" type="presOf" srcId="{8569CF26-E18F-4453-896D-664ED0A85422}" destId="{E32DDE89-8A76-4CDE-8C83-C2D779B64742}" srcOrd="0" destOrd="1" presId="urn:microsoft.com/office/officeart/2005/8/layout/hList6"/>
    <dgm:cxn modelId="{B554C1E4-BB2A-41D7-B6D3-A7B46A70D588}" srcId="{30BBA030-1A4D-442B-B1C9-DEFA5E2C9C65}" destId="{0F92118C-1154-4FB4-9CA5-40406AE09382}" srcOrd="0" destOrd="0" parTransId="{EF9E6C54-C3CC-40D9-AC9F-9D931B0BB55B}" sibTransId="{375DC984-10B5-4032-B03C-391A4527FB54}"/>
    <dgm:cxn modelId="{0F09B3F5-D4D7-45DA-B889-8D011CC91315}" type="presOf" srcId="{23EAA619-BD00-41D9-AE41-9A1F46579EE4}" destId="{2E32BEE5-6E35-435A-A05B-08BC10699A89}" srcOrd="0" destOrd="1" presId="urn:microsoft.com/office/officeart/2005/8/layout/hList6"/>
    <dgm:cxn modelId="{E874389A-712C-4A63-9E50-EEDC28DFEE43}" type="presParOf" srcId="{AC5C8990-4E99-4B6A-8B13-EFB2B83B61E0}" destId="{D8BA3473-651E-42B9-A985-023D382319D7}" srcOrd="0" destOrd="0" presId="urn:microsoft.com/office/officeart/2005/8/layout/hList6"/>
    <dgm:cxn modelId="{32F578F2-46C7-44C7-ADA2-E535BDC23854}" type="presParOf" srcId="{AC5C8990-4E99-4B6A-8B13-EFB2B83B61E0}" destId="{9F82D464-3F72-4C2C-B5B0-A2EC6C0A0F05}" srcOrd="1" destOrd="0" presId="urn:microsoft.com/office/officeart/2005/8/layout/hList6"/>
    <dgm:cxn modelId="{4B32641E-4749-4B32-B2C1-39ECD84998E2}" type="presParOf" srcId="{AC5C8990-4E99-4B6A-8B13-EFB2B83B61E0}" destId="{E32DDE89-8A76-4CDE-8C83-C2D779B64742}" srcOrd="2" destOrd="0" presId="urn:microsoft.com/office/officeart/2005/8/layout/hList6"/>
    <dgm:cxn modelId="{07549D50-7088-4C2B-A60C-2004E343D543}" type="presParOf" srcId="{AC5C8990-4E99-4B6A-8B13-EFB2B83B61E0}" destId="{A2DDE6C7-83BE-4123-827B-21199BA16D1F}" srcOrd="3" destOrd="0" presId="urn:microsoft.com/office/officeart/2005/8/layout/hList6"/>
    <dgm:cxn modelId="{C4B7D34B-9D7A-48BC-836A-F9877B60CBFA}" type="presParOf" srcId="{AC5C8990-4E99-4B6A-8B13-EFB2B83B61E0}" destId="{3BFA5C7C-85F0-4D88-A255-C12895A5F860}" srcOrd="4" destOrd="0" presId="urn:microsoft.com/office/officeart/2005/8/layout/hList6"/>
    <dgm:cxn modelId="{46BB955C-DF14-4138-9988-D9220A11BDA0}" type="presParOf" srcId="{AC5C8990-4E99-4B6A-8B13-EFB2B83B61E0}" destId="{3D6AE7C0-E31C-4B3D-948D-A70B0E64F0C7}" srcOrd="5" destOrd="0" presId="urn:microsoft.com/office/officeart/2005/8/layout/hList6"/>
    <dgm:cxn modelId="{07B1993D-BF0B-4106-9AA5-BC97ABB20C33}" type="presParOf" srcId="{AC5C8990-4E99-4B6A-8B13-EFB2B83B61E0}" destId="{2E32BEE5-6E35-435A-A05B-08BC10699A8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C066D0-63AF-4DFF-8763-2F078D70A1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A4463C-59AB-451B-ACC2-CD70710E24A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02A13-B3B6-44BB-BF1A-1A337EFFB315}" type="parTrans" cxnId="{6EE19CA7-98C3-474F-B5A0-15AFED88475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01066-8010-4075-9A5A-D3E6E63B14C9}" type="sibTrans" cxnId="{6EE19CA7-98C3-474F-B5A0-15AFED88475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D0768-6069-44B5-B347-08A72F1EA02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机构空间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自管理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A2A062-F168-40B8-989C-F74CD703677A}" type="parTrans" cxnId="{47DB2B83-E149-4688-9C41-4FE4CFCF226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4D0087-A6CB-444B-B827-67AC5015563E}" type="sibTrans" cxnId="{47DB2B83-E149-4688-9C41-4FE4CFCF226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96221-B189-40A4-ACB5-BA03F9A2B19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用户空间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自管理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F462BC-57C6-4972-B289-356C70032CE4}" type="parTrans" cxnId="{F8BC8429-7928-4F7F-B152-3DD7F8CFD98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66BEF-4D41-4713-9391-CC9B44C2E3A0}" type="sibTrans" cxnId="{F8BC8429-7928-4F7F-B152-3DD7F8CFD98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02407F-96FA-45CB-99E9-C04D2B7BED20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系统方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67B44F-87C9-4D97-BA12-B82B8C1499BD}" type="sibTrans" cxnId="{48459396-2641-45B3-AFA9-F2731584BA6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1227F-A4FD-4AD2-93D8-B1AFEFFE2984}" type="parTrans" cxnId="{48459396-2641-45B3-AFA9-F2731584BA6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757115-34B7-4886-8E30-01FF21149E75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使用方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0251D9-00C7-4D44-80A0-1F264EB805B8}" type="sibTrans" cxnId="{2911E157-1FDB-44DC-82C5-D98FB3F4747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9F1952-9DEB-4837-A83F-646A5275BAC7}" type="parTrans" cxnId="{2911E157-1FDB-44DC-82C5-D98FB3F4747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7B5B8-A2A6-4B07-AC6B-B33EFCE655A0}" type="pres">
      <dgm:prSet presAssocID="{18C066D0-63AF-4DFF-8763-2F078D70A1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6DBAF8-C749-4CBF-99DE-2BC5507151A4}" type="pres">
      <dgm:prSet presAssocID="{18C066D0-63AF-4DFF-8763-2F078D70A1E3}" presName="hierFlow" presStyleCnt="0"/>
      <dgm:spPr/>
    </dgm:pt>
    <dgm:pt modelId="{E2AF2D4B-2ADC-4FFA-BC21-A3705F4928CF}" type="pres">
      <dgm:prSet presAssocID="{18C066D0-63AF-4DFF-8763-2F078D70A1E3}" presName="firstBuf" presStyleCnt="0"/>
      <dgm:spPr/>
    </dgm:pt>
    <dgm:pt modelId="{4A3CA8E9-2D6A-46A0-BF57-DEECDF373DB2}" type="pres">
      <dgm:prSet presAssocID="{18C066D0-63AF-4DFF-8763-2F078D70A1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9C03009-4742-4807-B563-AEB5417AF424}" type="pres">
      <dgm:prSet presAssocID="{C1A4463C-59AB-451B-ACC2-CD70710E24AC}" presName="Name14" presStyleCnt="0"/>
      <dgm:spPr/>
    </dgm:pt>
    <dgm:pt modelId="{53E7808D-C031-4C25-B47C-50745C3858F3}" type="pres">
      <dgm:prSet presAssocID="{C1A4463C-59AB-451B-ACC2-CD70710E24AC}" presName="level1Shape" presStyleLbl="node0" presStyleIdx="0" presStyleCnt="1">
        <dgm:presLayoutVars>
          <dgm:chPref val="3"/>
        </dgm:presLayoutVars>
      </dgm:prSet>
      <dgm:spPr/>
    </dgm:pt>
    <dgm:pt modelId="{243F60BE-9DBE-4CC6-B6B8-728B749A2CA9}" type="pres">
      <dgm:prSet presAssocID="{C1A4463C-59AB-451B-ACC2-CD70710E24AC}" presName="hierChild2" presStyleCnt="0"/>
      <dgm:spPr/>
    </dgm:pt>
    <dgm:pt modelId="{CED71FCA-2114-4346-8AE5-502B56E898D3}" type="pres">
      <dgm:prSet presAssocID="{2EA2A062-F168-40B8-989C-F74CD703677A}" presName="Name19" presStyleLbl="parChTrans1D2" presStyleIdx="0" presStyleCnt="2"/>
      <dgm:spPr/>
    </dgm:pt>
    <dgm:pt modelId="{08C7F344-369D-4EA6-A539-52C3C42700FE}" type="pres">
      <dgm:prSet presAssocID="{465D0768-6069-44B5-B347-08A72F1EA022}" presName="Name21" presStyleCnt="0"/>
      <dgm:spPr/>
    </dgm:pt>
    <dgm:pt modelId="{B6626927-D269-4AF9-88EE-5D4823846F80}" type="pres">
      <dgm:prSet presAssocID="{465D0768-6069-44B5-B347-08A72F1EA022}" presName="level2Shape" presStyleLbl="node2" presStyleIdx="0" presStyleCnt="2"/>
      <dgm:spPr/>
    </dgm:pt>
    <dgm:pt modelId="{078D26CC-0F86-452F-86CC-92F254B43AED}" type="pres">
      <dgm:prSet presAssocID="{465D0768-6069-44B5-B347-08A72F1EA022}" presName="hierChild3" presStyleCnt="0"/>
      <dgm:spPr/>
    </dgm:pt>
    <dgm:pt modelId="{30F7C49C-9D56-44D0-AB00-7887181DF06C}" type="pres">
      <dgm:prSet presAssocID="{98F462BC-57C6-4972-B289-356C70032CE4}" presName="Name19" presStyleLbl="parChTrans1D2" presStyleIdx="1" presStyleCnt="2"/>
      <dgm:spPr/>
    </dgm:pt>
    <dgm:pt modelId="{F32C4B8E-525E-46DE-9967-98A75C766C07}" type="pres">
      <dgm:prSet presAssocID="{F7E96221-B189-40A4-ACB5-BA03F9A2B19D}" presName="Name21" presStyleCnt="0"/>
      <dgm:spPr/>
    </dgm:pt>
    <dgm:pt modelId="{5D5050F5-F678-4F9C-A6C2-554A18A34DA7}" type="pres">
      <dgm:prSet presAssocID="{F7E96221-B189-40A4-ACB5-BA03F9A2B19D}" presName="level2Shape" presStyleLbl="node2" presStyleIdx="1" presStyleCnt="2"/>
      <dgm:spPr/>
    </dgm:pt>
    <dgm:pt modelId="{072A3EFA-CDDA-4628-9831-A10F63A7818D}" type="pres">
      <dgm:prSet presAssocID="{F7E96221-B189-40A4-ACB5-BA03F9A2B19D}" presName="hierChild3" presStyleCnt="0"/>
      <dgm:spPr/>
    </dgm:pt>
    <dgm:pt modelId="{D9828A1C-C7D2-4DCB-A3F2-A79BC1EE89DE}" type="pres">
      <dgm:prSet presAssocID="{18C066D0-63AF-4DFF-8763-2F078D70A1E3}" presName="bgShapesFlow" presStyleCnt="0"/>
      <dgm:spPr/>
    </dgm:pt>
    <dgm:pt modelId="{786D5432-C617-4499-BB27-CBC657ACF58A}" type="pres">
      <dgm:prSet presAssocID="{D602407F-96FA-45CB-99E9-C04D2B7BED20}" presName="rectComp" presStyleCnt="0"/>
      <dgm:spPr/>
    </dgm:pt>
    <dgm:pt modelId="{978250BF-E458-450D-81D7-13A00BF355B7}" type="pres">
      <dgm:prSet presAssocID="{D602407F-96FA-45CB-99E9-C04D2B7BED20}" presName="bgRect" presStyleLbl="bgShp" presStyleIdx="0" presStyleCnt="2"/>
      <dgm:spPr/>
    </dgm:pt>
    <dgm:pt modelId="{8B42C0E8-276C-4F60-8253-037EF8593A1A}" type="pres">
      <dgm:prSet presAssocID="{D602407F-96FA-45CB-99E9-C04D2B7BED20}" presName="bgRectTx" presStyleLbl="bgShp" presStyleIdx="0" presStyleCnt="2">
        <dgm:presLayoutVars>
          <dgm:bulletEnabled val="1"/>
        </dgm:presLayoutVars>
      </dgm:prSet>
      <dgm:spPr/>
    </dgm:pt>
    <dgm:pt modelId="{1C46CF8F-47C2-4320-942B-01952E9890DD}" type="pres">
      <dgm:prSet presAssocID="{D602407F-96FA-45CB-99E9-C04D2B7BED20}" presName="spComp" presStyleCnt="0"/>
      <dgm:spPr/>
    </dgm:pt>
    <dgm:pt modelId="{B41A76CC-4173-47ED-B2AE-A8FE8BF26A11}" type="pres">
      <dgm:prSet presAssocID="{D602407F-96FA-45CB-99E9-C04D2B7BED20}" presName="vSp" presStyleCnt="0"/>
      <dgm:spPr/>
    </dgm:pt>
    <dgm:pt modelId="{46514E62-0BAD-42FB-B84A-73E38AAD3D7C}" type="pres">
      <dgm:prSet presAssocID="{C1757115-34B7-4886-8E30-01FF21149E75}" presName="rectComp" presStyleCnt="0"/>
      <dgm:spPr/>
    </dgm:pt>
    <dgm:pt modelId="{C47269C5-631A-42FE-B5E8-05BF9A9B9A8F}" type="pres">
      <dgm:prSet presAssocID="{C1757115-34B7-4886-8E30-01FF21149E75}" presName="bgRect" presStyleLbl="bgShp" presStyleIdx="1" presStyleCnt="2"/>
      <dgm:spPr/>
    </dgm:pt>
    <dgm:pt modelId="{9F69E56D-42EA-478A-B28B-7DE846214271}" type="pres">
      <dgm:prSet presAssocID="{C1757115-34B7-4886-8E30-01FF21149E75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F8BC8429-7928-4F7F-B152-3DD7F8CFD98C}" srcId="{C1A4463C-59AB-451B-ACC2-CD70710E24AC}" destId="{F7E96221-B189-40A4-ACB5-BA03F9A2B19D}" srcOrd="1" destOrd="0" parTransId="{98F462BC-57C6-4972-B289-356C70032CE4}" sibTransId="{A8666BEF-4D41-4713-9391-CC9B44C2E3A0}"/>
    <dgm:cxn modelId="{B0BD805E-4BE4-45A9-8EF9-F2A05B1402CF}" type="presOf" srcId="{2EA2A062-F168-40B8-989C-F74CD703677A}" destId="{CED71FCA-2114-4346-8AE5-502B56E898D3}" srcOrd="0" destOrd="0" presId="urn:microsoft.com/office/officeart/2005/8/layout/hierarchy6"/>
    <dgm:cxn modelId="{06C3076B-D592-49D8-B2BF-FAEFBEA8C861}" type="presOf" srcId="{D602407F-96FA-45CB-99E9-C04D2B7BED20}" destId="{978250BF-E458-450D-81D7-13A00BF355B7}" srcOrd="0" destOrd="0" presId="urn:microsoft.com/office/officeart/2005/8/layout/hierarchy6"/>
    <dgm:cxn modelId="{77635A52-F9CF-468E-93A5-7899112DC83F}" type="presOf" srcId="{C1A4463C-59AB-451B-ACC2-CD70710E24AC}" destId="{53E7808D-C031-4C25-B47C-50745C3858F3}" srcOrd="0" destOrd="0" presId="urn:microsoft.com/office/officeart/2005/8/layout/hierarchy6"/>
    <dgm:cxn modelId="{2911E157-1FDB-44DC-82C5-D98FB3F47475}" srcId="{18C066D0-63AF-4DFF-8763-2F078D70A1E3}" destId="{C1757115-34B7-4886-8E30-01FF21149E75}" srcOrd="2" destOrd="0" parTransId="{419F1952-9DEB-4837-A83F-646A5275BAC7}" sibTransId="{9C0251D9-00C7-4D44-80A0-1F264EB805B8}"/>
    <dgm:cxn modelId="{47DB2B83-E149-4688-9C41-4FE4CFCF2262}" srcId="{C1A4463C-59AB-451B-ACC2-CD70710E24AC}" destId="{465D0768-6069-44B5-B347-08A72F1EA022}" srcOrd="0" destOrd="0" parTransId="{2EA2A062-F168-40B8-989C-F74CD703677A}" sibTransId="{CE4D0087-A6CB-444B-B827-67AC5015563E}"/>
    <dgm:cxn modelId="{58B49C85-9D21-499A-B04B-AD3BF1A08CC4}" type="presOf" srcId="{C1757115-34B7-4886-8E30-01FF21149E75}" destId="{9F69E56D-42EA-478A-B28B-7DE846214271}" srcOrd="1" destOrd="0" presId="urn:microsoft.com/office/officeart/2005/8/layout/hierarchy6"/>
    <dgm:cxn modelId="{68C93488-7B2B-4A71-A2A9-F45FC6E7B2E6}" type="presOf" srcId="{C1757115-34B7-4886-8E30-01FF21149E75}" destId="{C47269C5-631A-42FE-B5E8-05BF9A9B9A8F}" srcOrd="0" destOrd="0" presId="urn:microsoft.com/office/officeart/2005/8/layout/hierarchy6"/>
    <dgm:cxn modelId="{48459396-2641-45B3-AFA9-F2731584BA6A}" srcId="{18C066D0-63AF-4DFF-8763-2F078D70A1E3}" destId="{D602407F-96FA-45CB-99E9-C04D2B7BED20}" srcOrd="1" destOrd="0" parTransId="{6B11227F-A4FD-4AD2-93D8-B1AFEFFE2984}" sibTransId="{4167B44F-87C9-4D97-BA12-B82B8C1499BD}"/>
    <dgm:cxn modelId="{EC9625A3-E0AA-4507-BDAE-FEB01C7D17B0}" type="presOf" srcId="{465D0768-6069-44B5-B347-08A72F1EA022}" destId="{B6626927-D269-4AF9-88EE-5D4823846F80}" srcOrd="0" destOrd="0" presId="urn:microsoft.com/office/officeart/2005/8/layout/hierarchy6"/>
    <dgm:cxn modelId="{6EE19CA7-98C3-474F-B5A0-15AFED88475A}" srcId="{18C066D0-63AF-4DFF-8763-2F078D70A1E3}" destId="{C1A4463C-59AB-451B-ACC2-CD70710E24AC}" srcOrd="0" destOrd="0" parTransId="{5E402A13-B3B6-44BB-BF1A-1A337EFFB315}" sibTransId="{A9101066-8010-4075-9A5A-D3E6E63B14C9}"/>
    <dgm:cxn modelId="{01CEDAB6-621D-4C29-9AB1-381D8AB6FCCF}" type="presOf" srcId="{D602407F-96FA-45CB-99E9-C04D2B7BED20}" destId="{8B42C0E8-276C-4F60-8253-037EF8593A1A}" srcOrd="1" destOrd="0" presId="urn:microsoft.com/office/officeart/2005/8/layout/hierarchy6"/>
    <dgm:cxn modelId="{6352B0BE-E7F2-4BB8-91A9-25EC02B3BF00}" type="presOf" srcId="{98F462BC-57C6-4972-B289-356C70032CE4}" destId="{30F7C49C-9D56-44D0-AB00-7887181DF06C}" srcOrd="0" destOrd="0" presId="urn:microsoft.com/office/officeart/2005/8/layout/hierarchy6"/>
    <dgm:cxn modelId="{2D3304C8-42BA-46FA-949F-835C21B1B53A}" type="presOf" srcId="{F7E96221-B189-40A4-ACB5-BA03F9A2B19D}" destId="{5D5050F5-F678-4F9C-A6C2-554A18A34DA7}" srcOrd="0" destOrd="0" presId="urn:microsoft.com/office/officeart/2005/8/layout/hierarchy6"/>
    <dgm:cxn modelId="{2C058DDF-8ADE-4462-9288-D8ECF883672A}" type="presOf" srcId="{18C066D0-63AF-4DFF-8763-2F078D70A1E3}" destId="{ECF7B5B8-A2A6-4B07-AC6B-B33EFCE655A0}" srcOrd="0" destOrd="0" presId="urn:microsoft.com/office/officeart/2005/8/layout/hierarchy6"/>
    <dgm:cxn modelId="{08E14130-68C9-446C-A1C3-F70379F4B40D}" type="presParOf" srcId="{ECF7B5B8-A2A6-4B07-AC6B-B33EFCE655A0}" destId="{F46DBAF8-C749-4CBF-99DE-2BC5507151A4}" srcOrd="0" destOrd="0" presId="urn:microsoft.com/office/officeart/2005/8/layout/hierarchy6"/>
    <dgm:cxn modelId="{8BE012CD-7AC7-426C-B595-A49594E1A4D0}" type="presParOf" srcId="{F46DBAF8-C749-4CBF-99DE-2BC5507151A4}" destId="{E2AF2D4B-2ADC-4FFA-BC21-A3705F4928CF}" srcOrd="0" destOrd="0" presId="urn:microsoft.com/office/officeart/2005/8/layout/hierarchy6"/>
    <dgm:cxn modelId="{D3776C5D-D2EA-4454-86EA-6EC4775EE79F}" type="presParOf" srcId="{F46DBAF8-C749-4CBF-99DE-2BC5507151A4}" destId="{4A3CA8E9-2D6A-46A0-BF57-DEECDF373DB2}" srcOrd="1" destOrd="0" presId="urn:microsoft.com/office/officeart/2005/8/layout/hierarchy6"/>
    <dgm:cxn modelId="{684AEEEC-E094-4907-99EB-67461FE729D5}" type="presParOf" srcId="{4A3CA8E9-2D6A-46A0-BF57-DEECDF373DB2}" destId="{29C03009-4742-4807-B563-AEB5417AF424}" srcOrd="0" destOrd="0" presId="urn:microsoft.com/office/officeart/2005/8/layout/hierarchy6"/>
    <dgm:cxn modelId="{58630D89-85C4-490D-B00C-BB8CBB55EA04}" type="presParOf" srcId="{29C03009-4742-4807-B563-AEB5417AF424}" destId="{53E7808D-C031-4C25-B47C-50745C3858F3}" srcOrd="0" destOrd="0" presId="urn:microsoft.com/office/officeart/2005/8/layout/hierarchy6"/>
    <dgm:cxn modelId="{6021FF4B-9056-40A9-8BE6-9714EBD2CB41}" type="presParOf" srcId="{29C03009-4742-4807-B563-AEB5417AF424}" destId="{243F60BE-9DBE-4CC6-B6B8-728B749A2CA9}" srcOrd="1" destOrd="0" presId="urn:microsoft.com/office/officeart/2005/8/layout/hierarchy6"/>
    <dgm:cxn modelId="{E7EBB686-72EF-4F5B-948F-D1D09F6BFC5D}" type="presParOf" srcId="{243F60BE-9DBE-4CC6-B6B8-728B749A2CA9}" destId="{CED71FCA-2114-4346-8AE5-502B56E898D3}" srcOrd="0" destOrd="0" presId="urn:microsoft.com/office/officeart/2005/8/layout/hierarchy6"/>
    <dgm:cxn modelId="{45EEC621-9465-4076-8B00-D547BCC9176D}" type="presParOf" srcId="{243F60BE-9DBE-4CC6-B6B8-728B749A2CA9}" destId="{08C7F344-369D-4EA6-A539-52C3C42700FE}" srcOrd="1" destOrd="0" presId="urn:microsoft.com/office/officeart/2005/8/layout/hierarchy6"/>
    <dgm:cxn modelId="{6727504A-A36C-4EEA-91FE-3039CDCDA2B0}" type="presParOf" srcId="{08C7F344-369D-4EA6-A539-52C3C42700FE}" destId="{B6626927-D269-4AF9-88EE-5D4823846F80}" srcOrd="0" destOrd="0" presId="urn:microsoft.com/office/officeart/2005/8/layout/hierarchy6"/>
    <dgm:cxn modelId="{AEE2AEE9-313B-4FA7-8987-91EF7C133274}" type="presParOf" srcId="{08C7F344-369D-4EA6-A539-52C3C42700FE}" destId="{078D26CC-0F86-452F-86CC-92F254B43AED}" srcOrd="1" destOrd="0" presId="urn:microsoft.com/office/officeart/2005/8/layout/hierarchy6"/>
    <dgm:cxn modelId="{C1FFCB14-8320-4F6A-8154-34A766E7FBE7}" type="presParOf" srcId="{243F60BE-9DBE-4CC6-B6B8-728B749A2CA9}" destId="{30F7C49C-9D56-44D0-AB00-7887181DF06C}" srcOrd="2" destOrd="0" presId="urn:microsoft.com/office/officeart/2005/8/layout/hierarchy6"/>
    <dgm:cxn modelId="{D6F8FA15-0B80-4039-8A1F-669161F05ECA}" type="presParOf" srcId="{243F60BE-9DBE-4CC6-B6B8-728B749A2CA9}" destId="{F32C4B8E-525E-46DE-9967-98A75C766C07}" srcOrd="3" destOrd="0" presId="urn:microsoft.com/office/officeart/2005/8/layout/hierarchy6"/>
    <dgm:cxn modelId="{7D16F985-E84A-4EA4-B328-12FF7AE0A2BB}" type="presParOf" srcId="{F32C4B8E-525E-46DE-9967-98A75C766C07}" destId="{5D5050F5-F678-4F9C-A6C2-554A18A34DA7}" srcOrd="0" destOrd="0" presId="urn:microsoft.com/office/officeart/2005/8/layout/hierarchy6"/>
    <dgm:cxn modelId="{A6E0FE62-B60E-438C-A0E2-AF304BD2042C}" type="presParOf" srcId="{F32C4B8E-525E-46DE-9967-98A75C766C07}" destId="{072A3EFA-CDDA-4628-9831-A10F63A7818D}" srcOrd="1" destOrd="0" presId="urn:microsoft.com/office/officeart/2005/8/layout/hierarchy6"/>
    <dgm:cxn modelId="{F6377397-70EF-4D03-89A0-C0B08F984E49}" type="presParOf" srcId="{ECF7B5B8-A2A6-4B07-AC6B-B33EFCE655A0}" destId="{D9828A1C-C7D2-4DCB-A3F2-A79BC1EE89DE}" srcOrd="1" destOrd="0" presId="urn:microsoft.com/office/officeart/2005/8/layout/hierarchy6"/>
    <dgm:cxn modelId="{04EC9227-1CEA-4831-B2A0-55825670D1CF}" type="presParOf" srcId="{D9828A1C-C7D2-4DCB-A3F2-A79BC1EE89DE}" destId="{786D5432-C617-4499-BB27-CBC657ACF58A}" srcOrd="0" destOrd="0" presId="urn:microsoft.com/office/officeart/2005/8/layout/hierarchy6"/>
    <dgm:cxn modelId="{289C02D9-BDFD-4461-B853-9E9AE90EC161}" type="presParOf" srcId="{786D5432-C617-4499-BB27-CBC657ACF58A}" destId="{978250BF-E458-450D-81D7-13A00BF355B7}" srcOrd="0" destOrd="0" presId="urn:microsoft.com/office/officeart/2005/8/layout/hierarchy6"/>
    <dgm:cxn modelId="{FA47E3C8-453B-4524-B875-0912639045E7}" type="presParOf" srcId="{786D5432-C617-4499-BB27-CBC657ACF58A}" destId="{8B42C0E8-276C-4F60-8253-037EF8593A1A}" srcOrd="1" destOrd="0" presId="urn:microsoft.com/office/officeart/2005/8/layout/hierarchy6"/>
    <dgm:cxn modelId="{13DBFEAB-AB7D-472D-9D15-5587A9DF0A87}" type="presParOf" srcId="{D9828A1C-C7D2-4DCB-A3F2-A79BC1EE89DE}" destId="{1C46CF8F-47C2-4320-942B-01952E9890DD}" srcOrd="1" destOrd="0" presId="urn:microsoft.com/office/officeart/2005/8/layout/hierarchy6"/>
    <dgm:cxn modelId="{16C2E3A3-6C20-4A2B-9348-0B478642C466}" type="presParOf" srcId="{1C46CF8F-47C2-4320-942B-01952E9890DD}" destId="{B41A76CC-4173-47ED-B2AE-A8FE8BF26A11}" srcOrd="0" destOrd="0" presId="urn:microsoft.com/office/officeart/2005/8/layout/hierarchy6"/>
    <dgm:cxn modelId="{3C7E877C-4BB5-413A-8725-6F6787BD6C80}" type="presParOf" srcId="{D9828A1C-C7D2-4DCB-A3F2-A79BC1EE89DE}" destId="{46514E62-0BAD-42FB-B84A-73E38AAD3D7C}" srcOrd="2" destOrd="0" presId="urn:microsoft.com/office/officeart/2005/8/layout/hierarchy6"/>
    <dgm:cxn modelId="{DF08C896-FBF6-4612-8FB5-F2AC7645F44A}" type="presParOf" srcId="{46514E62-0BAD-42FB-B84A-73E38AAD3D7C}" destId="{C47269C5-631A-42FE-B5E8-05BF9A9B9A8F}" srcOrd="0" destOrd="0" presId="urn:microsoft.com/office/officeart/2005/8/layout/hierarchy6"/>
    <dgm:cxn modelId="{F1AE7A1C-2FE7-4DF9-9FF2-D245BEB3F843}" type="presParOf" srcId="{46514E62-0BAD-42FB-B84A-73E38AAD3D7C}" destId="{9F69E56D-42EA-478A-B28B-7DE8462142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AA405A-3ABE-422C-BBF3-B2C1F6D12F8B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0E65B8-28EB-4950-BD45-A0E58A62721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333E1F-D77E-45D9-A205-E2C71CAC0516}" type="par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873AAC-A144-45BB-8049-FF8A0ADE4D53}" type="sib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826BE3-5B06-41EB-B472-BB65DD8A27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C993C9-32F5-4588-9843-820705F21636}" type="par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CD3C4-BC53-41A0-8F1B-2B0465505A69}" type="sib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E13E2E-3A6C-4CEE-AB77-09689FF4323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560DD-9B7C-4885-AA12-162BB4F1E082}" type="par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385EF-CFED-41BB-AE2B-CF45B0D853E9}" type="sib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506CF8-DC95-451A-898B-BF9452A106C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10EE2-ECA5-4BAD-9654-E4EE273C8A4A}" type="par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A59B2-6266-4F4E-9AC9-27A95626317B}" type="sib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D3E45-9DEB-44C6-8D70-D18E14D7B7E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1AE243-3862-4C80-8537-870EB03AE230}" type="par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92406-5C9B-47A6-BCE2-CC2E03650DF5}" type="sib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E9EF6A-D881-45F3-8772-726B6D8D0F9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E8A072-B620-4931-BBA1-5E249AFD6E64}" type="par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6BCC8-284C-40F0-AC9F-4A015A13FDE7}" type="sib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3F2DD1-BAF0-4AE2-AA0A-E68598283A2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877304-5328-49F3-B642-B0E3F8009B15}" type="par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CE592-9B92-4D83-B209-DCE135C7C73C}" type="sib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7BE205-052E-4F6A-8D24-606ED58D08E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A11B91-12C1-4480-9B77-0D0926E265D7}" type="par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F13D27-C3C6-471A-A90F-A838E7C2F7AA}" type="sib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752B1E-7F4D-442D-AD7D-78A4F71F5E7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16D19A-9888-45F7-AD90-A8373FF3A34B}" type="par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3E8F4-583F-4A78-A82C-AB17FFB07D13}" type="sib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727E9-EE6B-4C0A-A8A2-D2F2B3DCC44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9FDFD-697C-4C7D-BAF4-0524E0AB18B8}" type="par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645E5-1CFB-409E-8FED-3B4CC9B18AE0}" type="sib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F3D6C-90A8-48DB-AD58-651DE04B1F68}" type="pres">
      <dgm:prSet presAssocID="{6DAA405A-3ABE-422C-BBF3-B2C1F6D12F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2FA0BA-DF0C-437D-BE6C-8225FDE87618}" type="pres">
      <dgm:prSet presAssocID="{060E65B8-28EB-4950-BD45-A0E58A627214}" presName="root1" presStyleCnt="0"/>
      <dgm:spPr/>
    </dgm:pt>
    <dgm:pt modelId="{4FD9E467-D6FC-4BDC-A83D-B29C6D918F52}" type="pres">
      <dgm:prSet presAssocID="{060E65B8-28EB-4950-BD45-A0E58A627214}" presName="LevelOneTextNode" presStyleLbl="node0" presStyleIdx="0" presStyleCnt="2" custLinFactNeighborX="-76562">
        <dgm:presLayoutVars>
          <dgm:chPref val="3"/>
        </dgm:presLayoutVars>
      </dgm:prSet>
      <dgm:spPr/>
    </dgm:pt>
    <dgm:pt modelId="{D062277B-0CA4-43F5-8B15-33F592731583}" type="pres">
      <dgm:prSet presAssocID="{060E65B8-28EB-4950-BD45-A0E58A627214}" presName="level2hierChild" presStyleCnt="0"/>
      <dgm:spPr/>
    </dgm:pt>
    <dgm:pt modelId="{1CEFDE23-0892-4143-89FD-35D27F6D4120}" type="pres">
      <dgm:prSet presAssocID="{6FC993C9-32F5-4588-9843-820705F21636}" presName="conn2-1" presStyleLbl="parChTrans1D2" presStyleIdx="0" presStyleCnt="7"/>
      <dgm:spPr/>
    </dgm:pt>
    <dgm:pt modelId="{AC28B2C1-FA38-4289-A47D-59E5C504C4A1}" type="pres">
      <dgm:prSet presAssocID="{6FC993C9-32F5-4588-9843-820705F21636}" presName="connTx" presStyleLbl="parChTrans1D2" presStyleIdx="0" presStyleCnt="7"/>
      <dgm:spPr/>
    </dgm:pt>
    <dgm:pt modelId="{68E79EC1-A30E-4A5E-9C7A-9CB7F8C8E031}" type="pres">
      <dgm:prSet presAssocID="{9F826BE3-5B06-41EB-B472-BB65DD8A274A}" presName="root2" presStyleCnt="0"/>
      <dgm:spPr/>
    </dgm:pt>
    <dgm:pt modelId="{BE71B251-340A-4F25-946A-401906BDEC1C}" type="pres">
      <dgm:prSet presAssocID="{9F826BE3-5B06-41EB-B472-BB65DD8A274A}" presName="LevelTwoTextNode" presStyleLbl="node2" presStyleIdx="0" presStyleCnt="7">
        <dgm:presLayoutVars>
          <dgm:chPref val="3"/>
        </dgm:presLayoutVars>
      </dgm:prSet>
      <dgm:spPr/>
    </dgm:pt>
    <dgm:pt modelId="{FE8BD98A-4FA3-4540-8C41-20CE8BA2D061}" type="pres">
      <dgm:prSet presAssocID="{9F826BE3-5B06-41EB-B472-BB65DD8A274A}" presName="level3hierChild" presStyleCnt="0"/>
      <dgm:spPr/>
    </dgm:pt>
    <dgm:pt modelId="{6D60A836-F640-4681-9AEE-185F8592F8D0}" type="pres">
      <dgm:prSet presAssocID="{C6D10EE2-ECA5-4BAD-9654-E4EE273C8A4A}" presName="conn2-1" presStyleLbl="parChTrans1D2" presStyleIdx="1" presStyleCnt="7"/>
      <dgm:spPr/>
    </dgm:pt>
    <dgm:pt modelId="{B94936C7-1B1C-4321-AD7F-F9FEF82FA175}" type="pres">
      <dgm:prSet presAssocID="{C6D10EE2-ECA5-4BAD-9654-E4EE273C8A4A}" presName="connTx" presStyleLbl="parChTrans1D2" presStyleIdx="1" presStyleCnt="7"/>
      <dgm:spPr/>
    </dgm:pt>
    <dgm:pt modelId="{45A514FD-2414-4A41-B68A-4AB803775A3B}" type="pres">
      <dgm:prSet presAssocID="{12506CF8-DC95-451A-898B-BF9452A106C6}" presName="root2" presStyleCnt="0"/>
      <dgm:spPr/>
    </dgm:pt>
    <dgm:pt modelId="{82ABE6DE-5AF7-4EC6-9659-73DAC003CF72}" type="pres">
      <dgm:prSet presAssocID="{12506CF8-DC95-451A-898B-BF9452A106C6}" presName="LevelTwoTextNode" presStyleLbl="node2" presStyleIdx="1" presStyleCnt="7">
        <dgm:presLayoutVars>
          <dgm:chPref val="3"/>
        </dgm:presLayoutVars>
      </dgm:prSet>
      <dgm:spPr/>
    </dgm:pt>
    <dgm:pt modelId="{16C7F335-DAA6-4D83-81A2-032C63283863}" type="pres">
      <dgm:prSet presAssocID="{12506CF8-DC95-451A-898B-BF9452A106C6}" presName="level3hierChild" presStyleCnt="0"/>
      <dgm:spPr/>
    </dgm:pt>
    <dgm:pt modelId="{AD606A26-B83B-4178-BDD7-5E6BED66B357}" type="pres">
      <dgm:prSet presAssocID="{7E0560DD-9B7C-4885-AA12-162BB4F1E082}" presName="conn2-1" presStyleLbl="parChTrans1D2" presStyleIdx="2" presStyleCnt="7"/>
      <dgm:spPr/>
    </dgm:pt>
    <dgm:pt modelId="{3675A1B3-188F-414E-A2ED-AC4D4094DB89}" type="pres">
      <dgm:prSet presAssocID="{7E0560DD-9B7C-4885-AA12-162BB4F1E082}" presName="connTx" presStyleLbl="parChTrans1D2" presStyleIdx="2" presStyleCnt="7"/>
      <dgm:spPr/>
    </dgm:pt>
    <dgm:pt modelId="{3A722DD2-7572-4431-B0B5-B245AACCB7B2}" type="pres">
      <dgm:prSet presAssocID="{27E13E2E-3A6C-4CEE-AB77-09689FF4323C}" presName="root2" presStyleCnt="0"/>
      <dgm:spPr/>
    </dgm:pt>
    <dgm:pt modelId="{100132DA-5E67-4232-9334-DB8238CFBB9E}" type="pres">
      <dgm:prSet presAssocID="{27E13E2E-3A6C-4CEE-AB77-09689FF4323C}" presName="LevelTwoTextNode" presStyleLbl="node2" presStyleIdx="2" presStyleCnt="7">
        <dgm:presLayoutVars>
          <dgm:chPref val="3"/>
        </dgm:presLayoutVars>
      </dgm:prSet>
      <dgm:spPr/>
    </dgm:pt>
    <dgm:pt modelId="{24B8E6E1-8BD8-4FCC-9658-E8EADE4532E3}" type="pres">
      <dgm:prSet presAssocID="{27E13E2E-3A6C-4CEE-AB77-09689FF4323C}" presName="level3hierChild" presStyleCnt="0"/>
      <dgm:spPr/>
    </dgm:pt>
    <dgm:pt modelId="{C5EDFDFD-0E0D-4276-89EC-197D0AD1F78D}" type="pres">
      <dgm:prSet presAssocID="{A609FDFD-697C-4C7D-BAF4-0524E0AB18B8}" presName="conn2-1" presStyleLbl="parChTrans1D3" presStyleIdx="0" presStyleCnt="1"/>
      <dgm:spPr/>
    </dgm:pt>
    <dgm:pt modelId="{E1CB5C56-2771-4B6B-A922-F9FEF1F8F0C2}" type="pres">
      <dgm:prSet presAssocID="{A609FDFD-697C-4C7D-BAF4-0524E0AB18B8}" presName="connTx" presStyleLbl="parChTrans1D3" presStyleIdx="0" presStyleCnt="1"/>
      <dgm:spPr/>
    </dgm:pt>
    <dgm:pt modelId="{A759F0D7-CC9F-4FEE-ACBF-6A822F98026B}" type="pres">
      <dgm:prSet presAssocID="{E83727E9-EE6B-4C0A-A8A2-D2F2B3DCC444}" presName="root2" presStyleCnt="0"/>
      <dgm:spPr/>
    </dgm:pt>
    <dgm:pt modelId="{56E4ADCF-A532-4694-94C9-81196A3D3CBE}" type="pres">
      <dgm:prSet presAssocID="{E83727E9-EE6B-4C0A-A8A2-D2F2B3DCC444}" presName="LevelTwoTextNode" presStyleLbl="node3" presStyleIdx="0" presStyleCnt="1" custLinFactNeighborX="80981">
        <dgm:presLayoutVars>
          <dgm:chPref val="3"/>
        </dgm:presLayoutVars>
      </dgm:prSet>
      <dgm:spPr/>
    </dgm:pt>
    <dgm:pt modelId="{5DA4D467-5B8B-4C43-9599-C51B3667DF32}" type="pres">
      <dgm:prSet presAssocID="{E83727E9-EE6B-4C0A-A8A2-D2F2B3DCC444}" presName="level3hierChild" presStyleCnt="0"/>
      <dgm:spPr/>
    </dgm:pt>
    <dgm:pt modelId="{F957FF8D-53EC-498F-92F0-EBC0D620EB89}" type="pres">
      <dgm:prSet presAssocID="{A61AE243-3862-4C80-8537-870EB03AE230}" presName="conn2-1" presStyleLbl="parChTrans1D2" presStyleIdx="3" presStyleCnt="7"/>
      <dgm:spPr/>
    </dgm:pt>
    <dgm:pt modelId="{4B3B0826-46EC-4F6B-834E-553BFCF2E924}" type="pres">
      <dgm:prSet presAssocID="{A61AE243-3862-4C80-8537-870EB03AE230}" presName="connTx" presStyleLbl="parChTrans1D2" presStyleIdx="3" presStyleCnt="7"/>
      <dgm:spPr/>
    </dgm:pt>
    <dgm:pt modelId="{AEEB8E9C-8CC3-4B0C-B662-080C35A06D61}" type="pres">
      <dgm:prSet presAssocID="{E22D3E45-9DEB-44C6-8D70-D18E14D7B7E5}" presName="root2" presStyleCnt="0"/>
      <dgm:spPr/>
    </dgm:pt>
    <dgm:pt modelId="{554AF096-C2E6-4F2A-91CD-6C5CA8A54476}" type="pres">
      <dgm:prSet presAssocID="{E22D3E45-9DEB-44C6-8D70-D18E14D7B7E5}" presName="LevelTwoTextNode" presStyleLbl="node2" presStyleIdx="3" presStyleCnt="7">
        <dgm:presLayoutVars>
          <dgm:chPref val="3"/>
        </dgm:presLayoutVars>
      </dgm:prSet>
      <dgm:spPr/>
    </dgm:pt>
    <dgm:pt modelId="{67195BEA-0C82-4B50-B005-08324520EE03}" type="pres">
      <dgm:prSet presAssocID="{E22D3E45-9DEB-44C6-8D70-D18E14D7B7E5}" presName="level3hierChild" presStyleCnt="0"/>
      <dgm:spPr/>
    </dgm:pt>
    <dgm:pt modelId="{261C4391-3C76-448F-A5DF-EF8185D10E3B}" type="pres">
      <dgm:prSet presAssocID="{E8E9EF6A-D881-45F3-8772-726B6D8D0F9E}" presName="root1" presStyleCnt="0"/>
      <dgm:spPr/>
    </dgm:pt>
    <dgm:pt modelId="{45716114-A806-483B-9804-447403304B58}" type="pres">
      <dgm:prSet presAssocID="{E8E9EF6A-D881-45F3-8772-726B6D8D0F9E}" presName="LevelOneTextNode" presStyleLbl="node0" presStyleIdx="1" presStyleCnt="2" custLinFactNeighborX="-76562">
        <dgm:presLayoutVars>
          <dgm:chPref val="3"/>
        </dgm:presLayoutVars>
      </dgm:prSet>
      <dgm:spPr/>
    </dgm:pt>
    <dgm:pt modelId="{9F8B10BD-67F0-4ED4-87F0-1302797624BD}" type="pres">
      <dgm:prSet presAssocID="{E8E9EF6A-D881-45F3-8772-726B6D8D0F9E}" presName="level2hierChild" presStyleCnt="0"/>
      <dgm:spPr/>
    </dgm:pt>
    <dgm:pt modelId="{DF7FBDC9-1CD8-41A8-A1E9-C19B7DD96F53}" type="pres">
      <dgm:prSet presAssocID="{88877304-5328-49F3-B642-B0E3F8009B15}" presName="conn2-1" presStyleLbl="parChTrans1D2" presStyleIdx="4" presStyleCnt="7"/>
      <dgm:spPr/>
    </dgm:pt>
    <dgm:pt modelId="{83431E11-2488-4145-9D5D-74242D2BFD2D}" type="pres">
      <dgm:prSet presAssocID="{88877304-5328-49F3-B642-B0E3F8009B15}" presName="connTx" presStyleLbl="parChTrans1D2" presStyleIdx="4" presStyleCnt="7"/>
      <dgm:spPr/>
    </dgm:pt>
    <dgm:pt modelId="{E4C93446-A01F-4642-8332-7F9891D43C81}" type="pres">
      <dgm:prSet presAssocID="{683F2DD1-BAF0-4AE2-AA0A-E68598283A2A}" presName="root2" presStyleCnt="0"/>
      <dgm:spPr/>
    </dgm:pt>
    <dgm:pt modelId="{3873FC39-64CF-41ED-92D5-3EC0D72A177D}" type="pres">
      <dgm:prSet presAssocID="{683F2DD1-BAF0-4AE2-AA0A-E68598283A2A}" presName="LevelTwoTextNode" presStyleLbl="node2" presStyleIdx="4" presStyleCnt="7">
        <dgm:presLayoutVars>
          <dgm:chPref val="3"/>
        </dgm:presLayoutVars>
      </dgm:prSet>
      <dgm:spPr/>
    </dgm:pt>
    <dgm:pt modelId="{3CD98C16-3535-40D7-A86E-97A12189D9EC}" type="pres">
      <dgm:prSet presAssocID="{683F2DD1-BAF0-4AE2-AA0A-E68598283A2A}" presName="level3hierChild" presStyleCnt="0"/>
      <dgm:spPr/>
    </dgm:pt>
    <dgm:pt modelId="{AF1FB0F9-439B-4A16-BBE0-0011AA53A7DA}" type="pres">
      <dgm:prSet presAssocID="{98A11B91-12C1-4480-9B77-0D0926E265D7}" presName="conn2-1" presStyleLbl="parChTrans1D2" presStyleIdx="5" presStyleCnt="7"/>
      <dgm:spPr/>
    </dgm:pt>
    <dgm:pt modelId="{59F18E55-D7B8-4C7E-B89D-7A4A703CF6F7}" type="pres">
      <dgm:prSet presAssocID="{98A11B91-12C1-4480-9B77-0D0926E265D7}" presName="connTx" presStyleLbl="parChTrans1D2" presStyleIdx="5" presStyleCnt="7"/>
      <dgm:spPr/>
    </dgm:pt>
    <dgm:pt modelId="{A5DE4D65-BF73-4F01-899C-3C84D88422AE}" type="pres">
      <dgm:prSet presAssocID="{F47BE205-052E-4F6A-8D24-606ED58D08EA}" presName="root2" presStyleCnt="0"/>
      <dgm:spPr/>
    </dgm:pt>
    <dgm:pt modelId="{DB9F997D-8013-4FD0-8A80-7B9D1D75E8B4}" type="pres">
      <dgm:prSet presAssocID="{F47BE205-052E-4F6A-8D24-606ED58D08EA}" presName="LevelTwoTextNode" presStyleLbl="node2" presStyleIdx="5" presStyleCnt="7">
        <dgm:presLayoutVars>
          <dgm:chPref val="3"/>
        </dgm:presLayoutVars>
      </dgm:prSet>
      <dgm:spPr/>
    </dgm:pt>
    <dgm:pt modelId="{55128798-498F-40E6-B663-59AA4BB1163D}" type="pres">
      <dgm:prSet presAssocID="{F47BE205-052E-4F6A-8D24-606ED58D08EA}" presName="level3hierChild" presStyleCnt="0"/>
      <dgm:spPr/>
    </dgm:pt>
    <dgm:pt modelId="{E6296D74-88FB-499F-884B-0E1C63DC65F9}" type="pres">
      <dgm:prSet presAssocID="{1116D19A-9888-45F7-AD90-A8373FF3A34B}" presName="conn2-1" presStyleLbl="parChTrans1D2" presStyleIdx="6" presStyleCnt="7"/>
      <dgm:spPr/>
    </dgm:pt>
    <dgm:pt modelId="{7B60FB10-AFDB-47D2-90C8-6F2237E12D40}" type="pres">
      <dgm:prSet presAssocID="{1116D19A-9888-45F7-AD90-A8373FF3A34B}" presName="connTx" presStyleLbl="parChTrans1D2" presStyleIdx="6" presStyleCnt="7"/>
      <dgm:spPr/>
    </dgm:pt>
    <dgm:pt modelId="{F1524B91-522E-438F-A5B5-1901CE231A04}" type="pres">
      <dgm:prSet presAssocID="{FA752B1E-7F4D-442D-AD7D-78A4F71F5E71}" presName="root2" presStyleCnt="0"/>
      <dgm:spPr/>
    </dgm:pt>
    <dgm:pt modelId="{9E13E8F3-8849-4E13-8F6E-C7EA211310EB}" type="pres">
      <dgm:prSet presAssocID="{FA752B1E-7F4D-442D-AD7D-78A4F71F5E71}" presName="LevelTwoTextNode" presStyleLbl="node2" presStyleIdx="6" presStyleCnt="7">
        <dgm:presLayoutVars>
          <dgm:chPref val="3"/>
        </dgm:presLayoutVars>
      </dgm:prSet>
      <dgm:spPr/>
    </dgm:pt>
    <dgm:pt modelId="{8843C38F-080A-42A1-B904-ED29E2EB2960}" type="pres">
      <dgm:prSet presAssocID="{FA752B1E-7F4D-442D-AD7D-78A4F71F5E71}" presName="level3hierChild" presStyleCnt="0"/>
      <dgm:spPr/>
    </dgm:pt>
  </dgm:ptLst>
  <dgm:cxnLst>
    <dgm:cxn modelId="{C7318C19-F3F8-44FF-8598-E2CFFF9A9A4D}" type="presOf" srcId="{6DAA405A-3ABE-422C-BBF3-B2C1F6D12F8B}" destId="{109F3D6C-90A8-48DB-AD58-651DE04B1F68}" srcOrd="0" destOrd="0" presId="urn:microsoft.com/office/officeart/2005/8/layout/hierarchy2"/>
    <dgm:cxn modelId="{ACE36A1B-3D77-4AAB-8D7A-FA7744A91FF0}" type="presOf" srcId="{A609FDFD-697C-4C7D-BAF4-0524E0AB18B8}" destId="{C5EDFDFD-0E0D-4276-89EC-197D0AD1F78D}" srcOrd="0" destOrd="0" presId="urn:microsoft.com/office/officeart/2005/8/layout/hierarchy2"/>
    <dgm:cxn modelId="{21A9D51F-B458-4E05-A2BF-4CF321AE1BF2}" srcId="{E8E9EF6A-D881-45F3-8772-726B6D8D0F9E}" destId="{683F2DD1-BAF0-4AE2-AA0A-E68598283A2A}" srcOrd="0" destOrd="0" parTransId="{88877304-5328-49F3-B642-B0E3F8009B15}" sibTransId="{5CBCE592-9B92-4D83-B209-DCE135C7C73C}"/>
    <dgm:cxn modelId="{59159E22-DA0F-4180-87A3-26497A60BDB1}" type="presOf" srcId="{F47BE205-052E-4F6A-8D24-606ED58D08EA}" destId="{DB9F997D-8013-4FD0-8A80-7B9D1D75E8B4}" srcOrd="0" destOrd="0" presId="urn:microsoft.com/office/officeart/2005/8/layout/hierarchy2"/>
    <dgm:cxn modelId="{190AC222-C6DE-45B0-BF8B-AB2FDF6F049C}" type="presOf" srcId="{A61AE243-3862-4C80-8537-870EB03AE230}" destId="{4B3B0826-46EC-4F6B-834E-553BFCF2E924}" srcOrd="1" destOrd="0" presId="urn:microsoft.com/office/officeart/2005/8/layout/hierarchy2"/>
    <dgm:cxn modelId="{16746D23-7185-45CB-8FC4-50CB2592BA8E}" srcId="{E8E9EF6A-D881-45F3-8772-726B6D8D0F9E}" destId="{FA752B1E-7F4D-442D-AD7D-78A4F71F5E71}" srcOrd="2" destOrd="0" parTransId="{1116D19A-9888-45F7-AD90-A8373FF3A34B}" sibTransId="{6423E8F4-583F-4A78-A82C-AB17FFB07D13}"/>
    <dgm:cxn modelId="{2DAEC02B-9A6A-4858-9BF5-7F1041444D8D}" type="presOf" srcId="{7E0560DD-9B7C-4885-AA12-162BB4F1E082}" destId="{AD606A26-B83B-4178-BDD7-5E6BED66B357}" srcOrd="0" destOrd="0" presId="urn:microsoft.com/office/officeart/2005/8/layout/hierarchy2"/>
    <dgm:cxn modelId="{AF333E40-4525-46BD-9DC4-CBBEB3991568}" type="presOf" srcId="{A61AE243-3862-4C80-8537-870EB03AE230}" destId="{F957FF8D-53EC-498F-92F0-EBC0D620EB89}" srcOrd="0" destOrd="0" presId="urn:microsoft.com/office/officeart/2005/8/layout/hierarchy2"/>
    <dgm:cxn modelId="{6671745C-914F-4DB2-98CF-8C7FD84D3387}" type="presOf" srcId="{C6D10EE2-ECA5-4BAD-9654-E4EE273C8A4A}" destId="{B94936C7-1B1C-4321-AD7F-F9FEF82FA175}" srcOrd="1" destOrd="0" presId="urn:microsoft.com/office/officeart/2005/8/layout/hierarchy2"/>
    <dgm:cxn modelId="{7752C366-F16A-4324-8829-C812298D1A93}" srcId="{060E65B8-28EB-4950-BD45-A0E58A627214}" destId="{27E13E2E-3A6C-4CEE-AB77-09689FF4323C}" srcOrd="2" destOrd="0" parTransId="{7E0560DD-9B7C-4885-AA12-162BB4F1E082}" sibTransId="{40D385EF-CFED-41BB-AE2B-CF45B0D853E9}"/>
    <dgm:cxn modelId="{8F20FD6B-A804-45D5-8450-B5E92FF87B00}" type="presOf" srcId="{E8E9EF6A-D881-45F3-8772-726B6D8D0F9E}" destId="{45716114-A806-483B-9804-447403304B58}" srcOrd="0" destOrd="0" presId="urn:microsoft.com/office/officeart/2005/8/layout/hierarchy2"/>
    <dgm:cxn modelId="{C7430E51-10E3-43A1-9607-BA7FF626EF1A}" type="presOf" srcId="{7E0560DD-9B7C-4885-AA12-162BB4F1E082}" destId="{3675A1B3-188F-414E-A2ED-AC4D4094DB89}" srcOrd="1" destOrd="0" presId="urn:microsoft.com/office/officeart/2005/8/layout/hierarchy2"/>
    <dgm:cxn modelId="{7D98E354-FBD5-4426-8DFD-B16850133F68}" srcId="{060E65B8-28EB-4950-BD45-A0E58A627214}" destId="{9F826BE3-5B06-41EB-B472-BB65DD8A274A}" srcOrd="0" destOrd="0" parTransId="{6FC993C9-32F5-4588-9843-820705F21636}" sibTransId="{84BCD3C4-BC53-41A0-8F1B-2B0465505A69}"/>
    <dgm:cxn modelId="{F7198676-601E-4264-8885-A22F920060B9}" srcId="{060E65B8-28EB-4950-BD45-A0E58A627214}" destId="{12506CF8-DC95-451A-898B-BF9452A106C6}" srcOrd="1" destOrd="0" parTransId="{C6D10EE2-ECA5-4BAD-9654-E4EE273C8A4A}" sibTransId="{55CA59B2-6266-4F4E-9AC9-27A95626317B}"/>
    <dgm:cxn modelId="{800A5357-94C5-40A9-B6F6-C70B76F881FD}" srcId="{27E13E2E-3A6C-4CEE-AB77-09689FF4323C}" destId="{E83727E9-EE6B-4C0A-A8A2-D2F2B3DCC444}" srcOrd="0" destOrd="0" parTransId="{A609FDFD-697C-4C7D-BAF4-0524E0AB18B8}" sibTransId="{525645E5-1CFB-409E-8FED-3B4CC9B18AE0}"/>
    <dgm:cxn modelId="{4E174778-75F3-4B29-8E23-151EDF718D19}" type="presOf" srcId="{27E13E2E-3A6C-4CEE-AB77-09689FF4323C}" destId="{100132DA-5E67-4232-9334-DB8238CFBB9E}" srcOrd="0" destOrd="0" presId="urn:microsoft.com/office/officeart/2005/8/layout/hierarchy2"/>
    <dgm:cxn modelId="{3FD6567E-313B-4DC7-BF78-1813B0E8C571}" type="presOf" srcId="{683F2DD1-BAF0-4AE2-AA0A-E68598283A2A}" destId="{3873FC39-64CF-41ED-92D5-3EC0D72A177D}" srcOrd="0" destOrd="0" presId="urn:microsoft.com/office/officeart/2005/8/layout/hierarchy2"/>
    <dgm:cxn modelId="{C73B5085-9E01-4DE9-A9E2-1ADEF6025AED}" srcId="{6DAA405A-3ABE-422C-BBF3-B2C1F6D12F8B}" destId="{060E65B8-28EB-4950-BD45-A0E58A627214}" srcOrd="0" destOrd="0" parTransId="{EF333E1F-D77E-45D9-A205-E2C71CAC0516}" sibTransId="{1A873AAC-A144-45BB-8049-FF8A0ADE4D53}"/>
    <dgm:cxn modelId="{FB7B9B8B-65CE-4C46-AD99-4362DA46DEB3}" type="presOf" srcId="{1116D19A-9888-45F7-AD90-A8373FF3A34B}" destId="{E6296D74-88FB-499F-884B-0E1C63DC65F9}" srcOrd="0" destOrd="0" presId="urn:microsoft.com/office/officeart/2005/8/layout/hierarchy2"/>
    <dgm:cxn modelId="{B37E1A9C-9EBF-4A73-920B-D3491FEA773C}" type="presOf" srcId="{A609FDFD-697C-4C7D-BAF4-0524E0AB18B8}" destId="{E1CB5C56-2771-4B6B-A922-F9FEF1F8F0C2}" srcOrd="1" destOrd="0" presId="urn:microsoft.com/office/officeart/2005/8/layout/hierarchy2"/>
    <dgm:cxn modelId="{03FD02A3-0419-406F-82F7-ABD93D9A8121}" type="presOf" srcId="{98A11B91-12C1-4480-9B77-0D0926E265D7}" destId="{AF1FB0F9-439B-4A16-BBE0-0011AA53A7DA}" srcOrd="0" destOrd="0" presId="urn:microsoft.com/office/officeart/2005/8/layout/hierarchy2"/>
    <dgm:cxn modelId="{93C218A7-51B0-416D-99AB-643474F21304}" type="presOf" srcId="{1116D19A-9888-45F7-AD90-A8373FF3A34B}" destId="{7B60FB10-AFDB-47D2-90C8-6F2237E12D40}" srcOrd="1" destOrd="0" presId="urn:microsoft.com/office/officeart/2005/8/layout/hierarchy2"/>
    <dgm:cxn modelId="{2F1055AF-DC6E-459E-9B3C-B18F31D65D39}" srcId="{060E65B8-28EB-4950-BD45-A0E58A627214}" destId="{E22D3E45-9DEB-44C6-8D70-D18E14D7B7E5}" srcOrd="3" destOrd="0" parTransId="{A61AE243-3862-4C80-8537-870EB03AE230}" sibTransId="{1C192406-5C9B-47A6-BCE2-CC2E03650DF5}"/>
    <dgm:cxn modelId="{2E4F97B0-083D-4BAE-A330-5E1ADA35F4DD}" srcId="{E8E9EF6A-D881-45F3-8772-726B6D8D0F9E}" destId="{F47BE205-052E-4F6A-8D24-606ED58D08EA}" srcOrd="1" destOrd="0" parTransId="{98A11B91-12C1-4480-9B77-0D0926E265D7}" sibTransId="{99F13D27-C3C6-471A-A90F-A838E7C2F7AA}"/>
    <dgm:cxn modelId="{192CB3B0-7C82-4ABB-BF4D-150C18282EB4}" type="presOf" srcId="{88877304-5328-49F3-B642-B0E3F8009B15}" destId="{DF7FBDC9-1CD8-41A8-A1E9-C19B7DD96F53}" srcOrd="0" destOrd="0" presId="urn:microsoft.com/office/officeart/2005/8/layout/hierarchy2"/>
    <dgm:cxn modelId="{AE5D66B8-D45C-46CA-A0E9-12A976FD084A}" type="presOf" srcId="{FA752B1E-7F4D-442D-AD7D-78A4F71F5E71}" destId="{9E13E8F3-8849-4E13-8F6E-C7EA211310EB}" srcOrd="0" destOrd="0" presId="urn:microsoft.com/office/officeart/2005/8/layout/hierarchy2"/>
    <dgm:cxn modelId="{DC7885B9-FE06-470E-A0D3-A589C56B3B13}" srcId="{6DAA405A-3ABE-422C-BBF3-B2C1F6D12F8B}" destId="{E8E9EF6A-D881-45F3-8772-726B6D8D0F9E}" srcOrd="1" destOrd="0" parTransId="{57E8A072-B620-4931-BBA1-5E249AFD6E64}" sibTransId="{B686BCC8-284C-40F0-AC9F-4A015A13FDE7}"/>
    <dgm:cxn modelId="{EB1F7EBB-A536-4D27-96D2-72613AC40199}" type="presOf" srcId="{E83727E9-EE6B-4C0A-A8A2-D2F2B3DCC444}" destId="{56E4ADCF-A532-4694-94C9-81196A3D3CBE}" srcOrd="0" destOrd="0" presId="urn:microsoft.com/office/officeart/2005/8/layout/hierarchy2"/>
    <dgm:cxn modelId="{9D3A25BC-1BC1-4ED0-A176-BEBE9AB30596}" type="presOf" srcId="{6FC993C9-32F5-4588-9843-820705F21636}" destId="{1CEFDE23-0892-4143-89FD-35D27F6D4120}" srcOrd="0" destOrd="0" presId="urn:microsoft.com/office/officeart/2005/8/layout/hierarchy2"/>
    <dgm:cxn modelId="{50F84DBD-2E14-4469-BFE8-1A1BDB016F03}" type="presOf" srcId="{9F826BE3-5B06-41EB-B472-BB65DD8A274A}" destId="{BE71B251-340A-4F25-946A-401906BDEC1C}" srcOrd="0" destOrd="0" presId="urn:microsoft.com/office/officeart/2005/8/layout/hierarchy2"/>
    <dgm:cxn modelId="{929456BE-C38B-497F-83CF-D84115C2B440}" type="presOf" srcId="{C6D10EE2-ECA5-4BAD-9654-E4EE273C8A4A}" destId="{6D60A836-F640-4681-9AEE-185F8592F8D0}" srcOrd="0" destOrd="0" presId="urn:microsoft.com/office/officeart/2005/8/layout/hierarchy2"/>
    <dgm:cxn modelId="{4970C1CC-B5E8-44CA-900F-256AE8DC433C}" type="presOf" srcId="{98A11B91-12C1-4480-9B77-0D0926E265D7}" destId="{59F18E55-D7B8-4C7E-B89D-7A4A703CF6F7}" srcOrd="1" destOrd="0" presId="urn:microsoft.com/office/officeart/2005/8/layout/hierarchy2"/>
    <dgm:cxn modelId="{106A8DD7-AF45-4AFF-8D95-F57B89ACEA66}" type="presOf" srcId="{6FC993C9-32F5-4588-9843-820705F21636}" destId="{AC28B2C1-FA38-4289-A47D-59E5C504C4A1}" srcOrd="1" destOrd="0" presId="urn:microsoft.com/office/officeart/2005/8/layout/hierarchy2"/>
    <dgm:cxn modelId="{0FEDABDE-B8C3-466D-BFE0-F6032A915F02}" type="presOf" srcId="{060E65B8-28EB-4950-BD45-A0E58A627214}" destId="{4FD9E467-D6FC-4BDC-A83D-B29C6D918F52}" srcOrd="0" destOrd="0" presId="urn:microsoft.com/office/officeart/2005/8/layout/hierarchy2"/>
    <dgm:cxn modelId="{7DFED8E7-CD4D-4BFA-A848-C3C7B77D5233}" type="presOf" srcId="{E22D3E45-9DEB-44C6-8D70-D18E14D7B7E5}" destId="{554AF096-C2E6-4F2A-91CD-6C5CA8A54476}" srcOrd="0" destOrd="0" presId="urn:microsoft.com/office/officeart/2005/8/layout/hierarchy2"/>
    <dgm:cxn modelId="{4350ADF8-6BFC-435B-B943-A822DF70B3C5}" type="presOf" srcId="{12506CF8-DC95-451A-898B-BF9452A106C6}" destId="{82ABE6DE-5AF7-4EC6-9659-73DAC003CF72}" srcOrd="0" destOrd="0" presId="urn:microsoft.com/office/officeart/2005/8/layout/hierarchy2"/>
    <dgm:cxn modelId="{18235BFE-02B9-44EE-94F4-9BD2FF373921}" type="presOf" srcId="{88877304-5328-49F3-B642-B0E3F8009B15}" destId="{83431E11-2488-4145-9D5D-74242D2BFD2D}" srcOrd="1" destOrd="0" presId="urn:microsoft.com/office/officeart/2005/8/layout/hierarchy2"/>
    <dgm:cxn modelId="{E85C4928-7902-4171-856D-95FF293A0950}" type="presParOf" srcId="{109F3D6C-90A8-48DB-AD58-651DE04B1F68}" destId="{A12FA0BA-DF0C-437D-BE6C-8225FDE87618}" srcOrd="0" destOrd="0" presId="urn:microsoft.com/office/officeart/2005/8/layout/hierarchy2"/>
    <dgm:cxn modelId="{0F8B58DB-91F8-4470-9CC5-F2466BD89D8B}" type="presParOf" srcId="{A12FA0BA-DF0C-437D-BE6C-8225FDE87618}" destId="{4FD9E467-D6FC-4BDC-A83D-B29C6D918F52}" srcOrd="0" destOrd="0" presId="urn:microsoft.com/office/officeart/2005/8/layout/hierarchy2"/>
    <dgm:cxn modelId="{9144F058-9F83-4577-AC72-A627774CFA82}" type="presParOf" srcId="{A12FA0BA-DF0C-437D-BE6C-8225FDE87618}" destId="{D062277B-0CA4-43F5-8B15-33F592731583}" srcOrd="1" destOrd="0" presId="urn:microsoft.com/office/officeart/2005/8/layout/hierarchy2"/>
    <dgm:cxn modelId="{E797481A-DEEE-4A34-B791-394A6C8CDB31}" type="presParOf" srcId="{D062277B-0CA4-43F5-8B15-33F592731583}" destId="{1CEFDE23-0892-4143-89FD-35D27F6D4120}" srcOrd="0" destOrd="0" presId="urn:microsoft.com/office/officeart/2005/8/layout/hierarchy2"/>
    <dgm:cxn modelId="{099C3CEB-F3E0-4B77-9A39-7D0F6492503E}" type="presParOf" srcId="{1CEFDE23-0892-4143-89FD-35D27F6D4120}" destId="{AC28B2C1-FA38-4289-A47D-59E5C504C4A1}" srcOrd="0" destOrd="0" presId="urn:microsoft.com/office/officeart/2005/8/layout/hierarchy2"/>
    <dgm:cxn modelId="{8A453624-77F4-4339-AE91-A43356A0EE4C}" type="presParOf" srcId="{D062277B-0CA4-43F5-8B15-33F592731583}" destId="{68E79EC1-A30E-4A5E-9C7A-9CB7F8C8E031}" srcOrd="1" destOrd="0" presId="urn:microsoft.com/office/officeart/2005/8/layout/hierarchy2"/>
    <dgm:cxn modelId="{C3E99A8E-7DA7-4252-9051-717DA473EF56}" type="presParOf" srcId="{68E79EC1-A30E-4A5E-9C7A-9CB7F8C8E031}" destId="{BE71B251-340A-4F25-946A-401906BDEC1C}" srcOrd="0" destOrd="0" presId="urn:microsoft.com/office/officeart/2005/8/layout/hierarchy2"/>
    <dgm:cxn modelId="{73798BD3-9C2C-4C80-935B-9FBE8EAA1C93}" type="presParOf" srcId="{68E79EC1-A30E-4A5E-9C7A-9CB7F8C8E031}" destId="{FE8BD98A-4FA3-4540-8C41-20CE8BA2D061}" srcOrd="1" destOrd="0" presId="urn:microsoft.com/office/officeart/2005/8/layout/hierarchy2"/>
    <dgm:cxn modelId="{DD7A95E9-2114-4A7D-A438-4E1202A3D614}" type="presParOf" srcId="{D062277B-0CA4-43F5-8B15-33F592731583}" destId="{6D60A836-F640-4681-9AEE-185F8592F8D0}" srcOrd="2" destOrd="0" presId="urn:microsoft.com/office/officeart/2005/8/layout/hierarchy2"/>
    <dgm:cxn modelId="{87A70F12-7B6C-4495-ADFF-3FBF354E56ED}" type="presParOf" srcId="{6D60A836-F640-4681-9AEE-185F8592F8D0}" destId="{B94936C7-1B1C-4321-AD7F-F9FEF82FA175}" srcOrd="0" destOrd="0" presId="urn:microsoft.com/office/officeart/2005/8/layout/hierarchy2"/>
    <dgm:cxn modelId="{063D152A-FE1A-462C-8113-F90296E5DEC0}" type="presParOf" srcId="{D062277B-0CA4-43F5-8B15-33F592731583}" destId="{45A514FD-2414-4A41-B68A-4AB803775A3B}" srcOrd="3" destOrd="0" presId="urn:microsoft.com/office/officeart/2005/8/layout/hierarchy2"/>
    <dgm:cxn modelId="{68F7464B-FBF2-46BA-961B-5B5EEF273FB4}" type="presParOf" srcId="{45A514FD-2414-4A41-B68A-4AB803775A3B}" destId="{82ABE6DE-5AF7-4EC6-9659-73DAC003CF72}" srcOrd="0" destOrd="0" presId="urn:microsoft.com/office/officeart/2005/8/layout/hierarchy2"/>
    <dgm:cxn modelId="{001D0001-A19D-4D49-8C9A-E259C98B0907}" type="presParOf" srcId="{45A514FD-2414-4A41-B68A-4AB803775A3B}" destId="{16C7F335-DAA6-4D83-81A2-032C63283863}" srcOrd="1" destOrd="0" presId="urn:microsoft.com/office/officeart/2005/8/layout/hierarchy2"/>
    <dgm:cxn modelId="{0E4EDF78-ACD3-4213-A843-4A185BFBA8E9}" type="presParOf" srcId="{D062277B-0CA4-43F5-8B15-33F592731583}" destId="{AD606A26-B83B-4178-BDD7-5E6BED66B357}" srcOrd="4" destOrd="0" presId="urn:microsoft.com/office/officeart/2005/8/layout/hierarchy2"/>
    <dgm:cxn modelId="{97976CFE-096D-4781-9D2B-9081DB1F531C}" type="presParOf" srcId="{AD606A26-B83B-4178-BDD7-5E6BED66B357}" destId="{3675A1B3-188F-414E-A2ED-AC4D4094DB89}" srcOrd="0" destOrd="0" presId="urn:microsoft.com/office/officeart/2005/8/layout/hierarchy2"/>
    <dgm:cxn modelId="{20208F20-A51C-470E-A676-2044B699FFF0}" type="presParOf" srcId="{D062277B-0CA4-43F5-8B15-33F592731583}" destId="{3A722DD2-7572-4431-B0B5-B245AACCB7B2}" srcOrd="5" destOrd="0" presId="urn:microsoft.com/office/officeart/2005/8/layout/hierarchy2"/>
    <dgm:cxn modelId="{1AE7FE13-BAE5-4AD3-BFEE-7B03C264A2A9}" type="presParOf" srcId="{3A722DD2-7572-4431-B0B5-B245AACCB7B2}" destId="{100132DA-5E67-4232-9334-DB8238CFBB9E}" srcOrd="0" destOrd="0" presId="urn:microsoft.com/office/officeart/2005/8/layout/hierarchy2"/>
    <dgm:cxn modelId="{7F08746D-FCF9-4B10-A8F8-228373C3EA8A}" type="presParOf" srcId="{3A722DD2-7572-4431-B0B5-B245AACCB7B2}" destId="{24B8E6E1-8BD8-4FCC-9658-E8EADE4532E3}" srcOrd="1" destOrd="0" presId="urn:microsoft.com/office/officeart/2005/8/layout/hierarchy2"/>
    <dgm:cxn modelId="{8AEC0BD7-0BA2-4DB8-9DF7-5F847B17C588}" type="presParOf" srcId="{24B8E6E1-8BD8-4FCC-9658-E8EADE4532E3}" destId="{C5EDFDFD-0E0D-4276-89EC-197D0AD1F78D}" srcOrd="0" destOrd="0" presId="urn:microsoft.com/office/officeart/2005/8/layout/hierarchy2"/>
    <dgm:cxn modelId="{3C49BD52-B532-439B-9271-0D743BAFDD7B}" type="presParOf" srcId="{C5EDFDFD-0E0D-4276-89EC-197D0AD1F78D}" destId="{E1CB5C56-2771-4B6B-A922-F9FEF1F8F0C2}" srcOrd="0" destOrd="0" presId="urn:microsoft.com/office/officeart/2005/8/layout/hierarchy2"/>
    <dgm:cxn modelId="{8D3BAAAB-5DEF-483C-A9E6-5425BDF50218}" type="presParOf" srcId="{24B8E6E1-8BD8-4FCC-9658-E8EADE4532E3}" destId="{A759F0D7-CC9F-4FEE-ACBF-6A822F98026B}" srcOrd="1" destOrd="0" presId="urn:microsoft.com/office/officeart/2005/8/layout/hierarchy2"/>
    <dgm:cxn modelId="{AA5F1112-3180-40CE-AEAE-E22054EEBD2F}" type="presParOf" srcId="{A759F0D7-CC9F-4FEE-ACBF-6A822F98026B}" destId="{56E4ADCF-A532-4694-94C9-81196A3D3CBE}" srcOrd="0" destOrd="0" presId="urn:microsoft.com/office/officeart/2005/8/layout/hierarchy2"/>
    <dgm:cxn modelId="{A62F4597-004D-46AD-8AC0-5B5D6675CA41}" type="presParOf" srcId="{A759F0D7-CC9F-4FEE-ACBF-6A822F98026B}" destId="{5DA4D467-5B8B-4C43-9599-C51B3667DF32}" srcOrd="1" destOrd="0" presId="urn:microsoft.com/office/officeart/2005/8/layout/hierarchy2"/>
    <dgm:cxn modelId="{839D3872-F37F-4CE4-9076-B2E29221E1E9}" type="presParOf" srcId="{D062277B-0CA4-43F5-8B15-33F592731583}" destId="{F957FF8D-53EC-498F-92F0-EBC0D620EB89}" srcOrd="6" destOrd="0" presId="urn:microsoft.com/office/officeart/2005/8/layout/hierarchy2"/>
    <dgm:cxn modelId="{D8C34124-A20D-451C-BB7C-6AAD1DEE4FE0}" type="presParOf" srcId="{F957FF8D-53EC-498F-92F0-EBC0D620EB89}" destId="{4B3B0826-46EC-4F6B-834E-553BFCF2E924}" srcOrd="0" destOrd="0" presId="urn:microsoft.com/office/officeart/2005/8/layout/hierarchy2"/>
    <dgm:cxn modelId="{2B0B17B3-2B70-43E3-9FA2-DDA76DF25E38}" type="presParOf" srcId="{D062277B-0CA4-43F5-8B15-33F592731583}" destId="{AEEB8E9C-8CC3-4B0C-B662-080C35A06D61}" srcOrd="7" destOrd="0" presId="urn:microsoft.com/office/officeart/2005/8/layout/hierarchy2"/>
    <dgm:cxn modelId="{361B12B1-C033-46F3-8CE1-F1414404AE46}" type="presParOf" srcId="{AEEB8E9C-8CC3-4B0C-B662-080C35A06D61}" destId="{554AF096-C2E6-4F2A-91CD-6C5CA8A54476}" srcOrd="0" destOrd="0" presId="urn:microsoft.com/office/officeart/2005/8/layout/hierarchy2"/>
    <dgm:cxn modelId="{FFB6AF60-07AD-4DA0-9BDE-18BA2747B530}" type="presParOf" srcId="{AEEB8E9C-8CC3-4B0C-B662-080C35A06D61}" destId="{67195BEA-0C82-4B50-B005-08324520EE03}" srcOrd="1" destOrd="0" presId="urn:microsoft.com/office/officeart/2005/8/layout/hierarchy2"/>
    <dgm:cxn modelId="{28E6BD52-35B5-495D-8878-9BB45AFEA01E}" type="presParOf" srcId="{109F3D6C-90A8-48DB-AD58-651DE04B1F68}" destId="{261C4391-3C76-448F-A5DF-EF8185D10E3B}" srcOrd="1" destOrd="0" presId="urn:microsoft.com/office/officeart/2005/8/layout/hierarchy2"/>
    <dgm:cxn modelId="{2368E824-FCF5-4C45-B397-6656CB5A2273}" type="presParOf" srcId="{261C4391-3C76-448F-A5DF-EF8185D10E3B}" destId="{45716114-A806-483B-9804-447403304B58}" srcOrd="0" destOrd="0" presId="urn:microsoft.com/office/officeart/2005/8/layout/hierarchy2"/>
    <dgm:cxn modelId="{80AB76A8-46DB-4250-BB62-21CBA8E24407}" type="presParOf" srcId="{261C4391-3C76-448F-A5DF-EF8185D10E3B}" destId="{9F8B10BD-67F0-4ED4-87F0-1302797624BD}" srcOrd="1" destOrd="0" presId="urn:microsoft.com/office/officeart/2005/8/layout/hierarchy2"/>
    <dgm:cxn modelId="{86F830F7-668F-4014-A2DA-053BDF8882EF}" type="presParOf" srcId="{9F8B10BD-67F0-4ED4-87F0-1302797624BD}" destId="{DF7FBDC9-1CD8-41A8-A1E9-C19B7DD96F53}" srcOrd="0" destOrd="0" presId="urn:microsoft.com/office/officeart/2005/8/layout/hierarchy2"/>
    <dgm:cxn modelId="{8883B28C-72C8-44F5-B1AA-9136FC23D0A6}" type="presParOf" srcId="{DF7FBDC9-1CD8-41A8-A1E9-C19B7DD96F53}" destId="{83431E11-2488-4145-9D5D-74242D2BFD2D}" srcOrd="0" destOrd="0" presId="urn:microsoft.com/office/officeart/2005/8/layout/hierarchy2"/>
    <dgm:cxn modelId="{413792AF-2CB0-427F-AA1A-2E725A2073EB}" type="presParOf" srcId="{9F8B10BD-67F0-4ED4-87F0-1302797624BD}" destId="{E4C93446-A01F-4642-8332-7F9891D43C81}" srcOrd="1" destOrd="0" presId="urn:microsoft.com/office/officeart/2005/8/layout/hierarchy2"/>
    <dgm:cxn modelId="{B2E67EDA-35C9-4818-9C49-EC4975A33F32}" type="presParOf" srcId="{E4C93446-A01F-4642-8332-7F9891D43C81}" destId="{3873FC39-64CF-41ED-92D5-3EC0D72A177D}" srcOrd="0" destOrd="0" presId="urn:microsoft.com/office/officeart/2005/8/layout/hierarchy2"/>
    <dgm:cxn modelId="{0969F04A-168B-44BD-8593-7B2C8E9F96E4}" type="presParOf" srcId="{E4C93446-A01F-4642-8332-7F9891D43C81}" destId="{3CD98C16-3535-40D7-A86E-97A12189D9EC}" srcOrd="1" destOrd="0" presId="urn:microsoft.com/office/officeart/2005/8/layout/hierarchy2"/>
    <dgm:cxn modelId="{69ECC6F8-B3CD-4C91-B514-4E0341CE31DA}" type="presParOf" srcId="{9F8B10BD-67F0-4ED4-87F0-1302797624BD}" destId="{AF1FB0F9-439B-4A16-BBE0-0011AA53A7DA}" srcOrd="2" destOrd="0" presId="urn:microsoft.com/office/officeart/2005/8/layout/hierarchy2"/>
    <dgm:cxn modelId="{FD8A6C7B-C786-42E8-A2A2-7EDE091FF692}" type="presParOf" srcId="{AF1FB0F9-439B-4A16-BBE0-0011AA53A7DA}" destId="{59F18E55-D7B8-4C7E-B89D-7A4A703CF6F7}" srcOrd="0" destOrd="0" presId="urn:microsoft.com/office/officeart/2005/8/layout/hierarchy2"/>
    <dgm:cxn modelId="{9BE6E199-B270-4075-A780-B8AB22E6C90E}" type="presParOf" srcId="{9F8B10BD-67F0-4ED4-87F0-1302797624BD}" destId="{A5DE4D65-BF73-4F01-899C-3C84D88422AE}" srcOrd="3" destOrd="0" presId="urn:microsoft.com/office/officeart/2005/8/layout/hierarchy2"/>
    <dgm:cxn modelId="{AC860524-183F-4069-91DE-041C61796B4B}" type="presParOf" srcId="{A5DE4D65-BF73-4F01-899C-3C84D88422AE}" destId="{DB9F997D-8013-4FD0-8A80-7B9D1D75E8B4}" srcOrd="0" destOrd="0" presId="urn:microsoft.com/office/officeart/2005/8/layout/hierarchy2"/>
    <dgm:cxn modelId="{20AFDECA-F9E7-4162-B85F-C765FD73489F}" type="presParOf" srcId="{A5DE4D65-BF73-4F01-899C-3C84D88422AE}" destId="{55128798-498F-40E6-B663-59AA4BB1163D}" srcOrd="1" destOrd="0" presId="urn:microsoft.com/office/officeart/2005/8/layout/hierarchy2"/>
    <dgm:cxn modelId="{96EB7A06-B85C-42F9-BB83-5BF5F192D45F}" type="presParOf" srcId="{9F8B10BD-67F0-4ED4-87F0-1302797624BD}" destId="{E6296D74-88FB-499F-884B-0E1C63DC65F9}" srcOrd="4" destOrd="0" presId="urn:microsoft.com/office/officeart/2005/8/layout/hierarchy2"/>
    <dgm:cxn modelId="{1B43975A-60E6-4343-8256-E19192E3007F}" type="presParOf" srcId="{E6296D74-88FB-499F-884B-0E1C63DC65F9}" destId="{7B60FB10-AFDB-47D2-90C8-6F2237E12D40}" srcOrd="0" destOrd="0" presId="urn:microsoft.com/office/officeart/2005/8/layout/hierarchy2"/>
    <dgm:cxn modelId="{4A4C2580-23B1-4475-89B5-5B3BF5D16675}" type="presParOf" srcId="{9F8B10BD-67F0-4ED4-87F0-1302797624BD}" destId="{F1524B91-522E-438F-A5B5-1901CE231A04}" srcOrd="5" destOrd="0" presId="urn:microsoft.com/office/officeart/2005/8/layout/hierarchy2"/>
    <dgm:cxn modelId="{75C58093-6FB7-408A-B8AB-0AC73E0ECBE6}" type="presParOf" srcId="{F1524B91-522E-438F-A5B5-1901CE231A04}" destId="{9E13E8F3-8849-4E13-8F6E-C7EA211310EB}" srcOrd="0" destOrd="0" presId="urn:microsoft.com/office/officeart/2005/8/layout/hierarchy2"/>
    <dgm:cxn modelId="{ED5F51CE-8454-49E0-BA2E-8C37B50B2B3A}" type="presParOf" srcId="{F1524B91-522E-438F-A5B5-1901CE231A04}" destId="{8843C38F-080A-42A1-B904-ED29E2EB29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4496F-46D6-4D30-B5DD-85AC1A1F4620}">
      <dsp:nvSpPr>
        <dsp:cNvPr id="0" name=""/>
        <dsp:cNvSpPr/>
      </dsp:nvSpPr>
      <dsp:spPr>
        <a:xfrm>
          <a:off x="1549717" y="41394"/>
          <a:ext cx="1986915" cy="198691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虚拟世界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4639" y="389104"/>
        <a:ext cx="1457071" cy="894111"/>
      </dsp:txXfrm>
    </dsp:sp>
    <dsp:sp modelId="{2EBD2CE3-6835-4C12-BC95-9AACEDD5BCB3}">
      <dsp:nvSpPr>
        <dsp:cNvPr id="0" name=""/>
        <dsp:cNvSpPr/>
      </dsp:nvSpPr>
      <dsp:spPr>
        <a:xfrm>
          <a:off x="2266662" y="1283215"/>
          <a:ext cx="1986915" cy="198691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虚实映射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4327" y="1796502"/>
        <a:ext cx="1192149" cy="1092803"/>
      </dsp:txXfrm>
    </dsp:sp>
    <dsp:sp modelId="{38D93E0C-85C8-442D-BCCF-CFD07A4538EB}">
      <dsp:nvSpPr>
        <dsp:cNvPr id="0" name=""/>
        <dsp:cNvSpPr/>
      </dsp:nvSpPr>
      <dsp:spPr>
        <a:xfrm>
          <a:off x="832772" y="1283215"/>
          <a:ext cx="1986915" cy="198691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增强现实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19873" y="1796502"/>
        <a:ext cx="1192149" cy="10928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9322-DAB0-4EA4-A646-0716F7585CE4}">
      <dsp:nvSpPr>
        <dsp:cNvPr id="0" name=""/>
        <dsp:cNvSpPr/>
      </dsp:nvSpPr>
      <dsp:spPr>
        <a:xfrm>
          <a:off x="3649023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849F5-B7A7-46AA-AA41-9EB0A5B001C2}">
      <dsp:nvSpPr>
        <dsp:cNvPr id="0" name=""/>
        <dsp:cNvSpPr/>
      </dsp:nvSpPr>
      <dsp:spPr>
        <a:xfrm>
          <a:off x="213707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842"/>
              </a:lnTo>
              <a:lnTo>
                <a:pt x="1511950" y="515842"/>
              </a:lnTo>
              <a:lnTo>
                <a:pt x="151195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D2615-1C3C-4EA6-B0B6-2B37C821D671}">
      <dsp:nvSpPr>
        <dsp:cNvPr id="0" name=""/>
        <dsp:cNvSpPr/>
      </dsp:nvSpPr>
      <dsp:spPr>
        <a:xfrm>
          <a:off x="213707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27F1C-E76B-4711-9C5D-DF615AC60F73}">
      <dsp:nvSpPr>
        <dsp:cNvPr id="0" name=""/>
        <dsp:cNvSpPr/>
      </dsp:nvSpPr>
      <dsp:spPr>
        <a:xfrm>
          <a:off x="2091352" y="768904"/>
          <a:ext cx="91440" cy="647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DCEB6-431C-49EE-BB2E-710D109015FA}">
      <dsp:nvSpPr>
        <dsp:cNvPr id="0" name=""/>
        <dsp:cNvSpPr/>
      </dsp:nvSpPr>
      <dsp:spPr>
        <a:xfrm>
          <a:off x="62512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CC298-3766-4157-9DFC-ADADCE43D962}">
      <dsp:nvSpPr>
        <dsp:cNvPr id="0" name=""/>
        <dsp:cNvSpPr/>
      </dsp:nvSpPr>
      <dsp:spPr>
        <a:xfrm>
          <a:off x="62512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1511950" y="0"/>
              </a:moveTo>
              <a:lnTo>
                <a:pt x="1511950" y="515842"/>
              </a:lnTo>
              <a:lnTo>
                <a:pt x="0" y="515842"/>
              </a:lnTo>
              <a:lnTo>
                <a:pt x="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0FBF-1B39-49F7-8406-667B7F3C1733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A1543-AD1F-4BA7-B20A-07582D36D05B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4833E-2543-43E2-974D-316C5653DF65}">
      <dsp:nvSpPr>
        <dsp:cNvPr id="0" name=""/>
        <dsp:cNvSpPr/>
      </dsp:nvSpPr>
      <dsp:spPr>
        <a:xfrm>
          <a:off x="1512299" y="256591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256591"/>
        <a:ext cx="1249545" cy="399854"/>
      </dsp:txXfrm>
    </dsp:sp>
    <dsp:sp modelId="{CEC108EE-0559-4D40-98CA-E338C918CF99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664CB-484D-4BC0-B15E-2F0EAE774E96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9634F-7A3E-4893-B24E-13CBEA6788E8}">
      <dsp:nvSpPr>
        <dsp:cNvPr id="0" name=""/>
        <dsp:cNvSpPr/>
      </dsp:nvSpPr>
      <dsp:spPr>
        <a:xfrm>
          <a:off x="349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" y="1528408"/>
        <a:ext cx="1249545" cy="399854"/>
      </dsp:txXfrm>
    </dsp:sp>
    <dsp:sp modelId="{65A61D58-7B95-41DA-A17E-3D658D6A961F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E9A5B-21D7-4C25-A8CF-1D0BF57DCC60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3D9E6-4BC4-4C18-ACA6-0DEBE1315FB2}">
      <dsp:nvSpPr>
        <dsp:cNvPr id="0" name=""/>
        <dsp:cNvSpPr/>
      </dsp:nvSpPr>
      <dsp:spPr>
        <a:xfrm>
          <a:off x="81255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2554" y="2343012"/>
        <a:ext cx="1249545" cy="399854"/>
      </dsp:txXfrm>
    </dsp:sp>
    <dsp:sp modelId="{E83CBD53-CD71-4488-A193-58558B26FF9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4DD18-F721-4267-A2C7-AD868E3C082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7FBD-4D61-47C2-A1D4-90D764A08477}">
      <dsp:nvSpPr>
        <dsp:cNvPr id="0" name=""/>
        <dsp:cNvSpPr/>
      </dsp:nvSpPr>
      <dsp:spPr>
        <a:xfrm>
          <a:off x="1512299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1528408"/>
        <a:ext cx="1249545" cy="399854"/>
      </dsp:txXfrm>
    </dsp:sp>
    <dsp:sp modelId="{C1A4F654-F90A-46CA-9F33-39D3B797AD7C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C5642-2F45-4636-9CC0-93D40EF4D213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8A9E0-7810-4483-BBF5-DA0CE5AD64D0}">
      <dsp:nvSpPr>
        <dsp:cNvPr id="0" name=""/>
        <dsp:cNvSpPr/>
      </dsp:nvSpPr>
      <dsp:spPr>
        <a:xfrm>
          <a:off x="232450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504" y="2343012"/>
        <a:ext cx="1249545" cy="399854"/>
      </dsp:txXfrm>
    </dsp:sp>
    <dsp:sp modelId="{D825AC19-FBF0-474C-A2C3-47106E12B756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DE27-6FC1-4459-B61C-79F014EDE53D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BE0E7-F05B-499F-9400-D1F9610DDA06}">
      <dsp:nvSpPr>
        <dsp:cNvPr id="0" name=""/>
        <dsp:cNvSpPr/>
      </dsp:nvSpPr>
      <dsp:spPr>
        <a:xfrm>
          <a:off x="3024250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4250" y="1528408"/>
        <a:ext cx="1249545" cy="399854"/>
      </dsp:txXfrm>
    </dsp:sp>
    <dsp:sp modelId="{E239A008-90F6-4A1C-BAC6-A8E28E9C6A38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687-B176-4A5C-8D74-FC852901EE71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F8A21-5D8C-4AF8-A000-1C5F4B18D5E5}">
      <dsp:nvSpPr>
        <dsp:cNvPr id="0" name=""/>
        <dsp:cNvSpPr/>
      </dsp:nvSpPr>
      <dsp:spPr>
        <a:xfrm>
          <a:off x="383645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6454" y="2343012"/>
        <a:ext cx="1249545" cy="3998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837841" y="0"/>
          <a:ext cx="1410667" cy="64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6872" y="19031"/>
        <a:ext cx="1372605" cy="611719"/>
      </dsp:txXfrm>
    </dsp:sp>
    <dsp:sp modelId="{B28B7E9F-E3B5-4ACA-8F9C-3B0D105E4FAB}">
      <dsp:nvSpPr>
        <dsp:cNvPr id="0" name=""/>
        <dsp:cNvSpPr/>
      </dsp:nvSpPr>
      <dsp:spPr>
        <a:xfrm>
          <a:off x="2497454" y="649781"/>
          <a:ext cx="91440" cy="13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9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837841" y="784727"/>
          <a:ext cx="1410667" cy="64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6872" y="803758"/>
        <a:ext cx="1372605" cy="611719"/>
      </dsp:txXfrm>
    </dsp:sp>
    <dsp:sp modelId="{6DF34806-522B-40E6-B53E-059B6F62125D}">
      <dsp:nvSpPr>
        <dsp:cNvPr id="0" name=""/>
        <dsp:cNvSpPr/>
      </dsp:nvSpPr>
      <dsp:spPr>
        <a:xfrm>
          <a:off x="709307" y="1434508"/>
          <a:ext cx="1833867" cy="1227234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613617"/>
              </a:lnTo>
              <a:lnTo>
                <a:pt x="0" y="613617"/>
              </a:lnTo>
              <a:lnTo>
                <a:pt x="0" y="1227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2661743"/>
          <a:ext cx="1410667" cy="64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04" y="2680774"/>
        <a:ext cx="1372605" cy="611719"/>
      </dsp:txXfrm>
    </dsp:sp>
    <dsp:sp modelId="{7D56C8BC-3B5B-4C5A-8DEA-CA771649C04E}">
      <dsp:nvSpPr>
        <dsp:cNvPr id="0" name=""/>
        <dsp:cNvSpPr/>
      </dsp:nvSpPr>
      <dsp:spPr>
        <a:xfrm>
          <a:off x="2497455" y="1434508"/>
          <a:ext cx="91440" cy="12272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7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785BF-3885-4AB5-A38B-9103560EAE4A}">
      <dsp:nvSpPr>
        <dsp:cNvPr id="0" name=""/>
        <dsp:cNvSpPr/>
      </dsp:nvSpPr>
      <dsp:spPr>
        <a:xfrm>
          <a:off x="1837841" y="2661743"/>
          <a:ext cx="1410667" cy="64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6872" y="2680774"/>
        <a:ext cx="1372605" cy="611719"/>
      </dsp:txXfrm>
    </dsp:sp>
    <dsp:sp modelId="{62D16B73-E32D-4500-BC54-B681A6027999}">
      <dsp:nvSpPr>
        <dsp:cNvPr id="0" name=""/>
        <dsp:cNvSpPr/>
      </dsp:nvSpPr>
      <dsp:spPr>
        <a:xfrm>
          <a:off x="2543175" y="1434508"/>
          <a:ext cx="1833867" cy="1227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617"/>
              </a:lnTo>
              <a:lnTo>
                <a:pt x="1833867" y="613617"/>
              </a:lnTo>
              <a:lnTo>
                <a:pt x="1833867" y="1227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9674-1720-403F-A046-0DB8B9DC169C}">
      <dsp:nvSpPr>
        <dsp:cNvPr id="0" name=""/>
        <dsp:cNvSpPr/>
      </dsp:nvSpPr>
      <dsp:spPr>
        <a:xfrm>
          <a:off x="3671708" y="2661743"/>
          <a:ext cx="1410667" cy="64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第三方应用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0739" y="2680774"/>
        <a:ext cx="1372605" cy="6117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9A8-C9C9-436F-994E-469CE6F3DE27}">
      <dsp:nvSpPr>
        <dsp:cNvPr id="0" name=""/>
        <dsp:cNvSpPr/>
      </dsp:nvSpPr>
      <dsp:spPr>
        <a:xfrm>
          <a:off x="0" y="2031940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1940"/>
        <a:ext cx="1525905" cy="564266"/>
      </dsp:txXfrm>
    </dsp:sp>
    <dsp:sp modelId="{711F50F4-2692-418A-9776-9BF3CF55771A}">
      <dsp:nvSpPr>
        <dsp:cNvPr id="0" name=""/>
        <dsp:cNvSpPr/>
      </dsp:nvSpPr>
      <dsp:spPr>
        <a:xfrm>
          <a:off x="0" y="1373629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73629"/>
        <a:ext cx="1525905" cy="564266"/>
      </dsp:txXfrm>
    </dsp:sp>
    <dsp:sp modelId="{901BBD9A-6454-495B-BDAD-B6351630A7F0}">
      <dsp:nvSpPr>
        <dsp:cNvPr id="0" name=""/>
        <dsp:cNvSpPr/>
      </dsp:nvSpPr>
      <dsp:spPr>
        <a:xfrm>
          <a:off x="0" y="715317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5317"/>
        <a:ext cx="1525905" cy="564266"/>
      </dsp:txXfrm>
    </dsp:sp>
    <dsp:sp modelId="{8957DFA7-7101-4E8A-8A84-4CE76B291858}">
      <dsp:nvSpPr>
        <dsp:cNvPr id="0" name=""/>
        <dsp:cNvSpPr/>
      </dsp:nvSpPr>
      <dsp:spPr>
        <a:xfrm>
          <a:off x="2181844" y="762339"/>
          <a:ext cx="2146838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5616" y="776111"/>
        <a:ext cx="2119294" cy="442678"/>
      </dsp:txXfrm>
    </dsp:sp>
    <dsp:sp modelId="{5350F6EB-AC78-44FA-BCD8-9A46B87186D9}">
      <dsp:nvSpPr>
        <dsp:cNvPr id="0" name=""/>
        <dsp:cNvSpPr/>
      </dsp:nvSpPr>
      <dsp:spPr>
        <a:xfrm>
          <a:off x="2338330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916933" y="0"/>
              </a:moveTo>
              <a:lnTo>
                <a:pt x="916933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2CD8-C3F8-497D-B431-258801FC39DD}">
      <dsp:nvSpPr>
        <dsp:cNvPr id="0" name=""/>
        <dsp:cNvSpPr/>
      </dsp:nvSpPr>
      <dsp:spPr>
        <a:xfrm>
          <a:off x="1985663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9435" y="1434423"/>
        <a:ext cx="677789" cy="442678"/>
      </dsp:txXfrm>
    </dsp:sp>
    <dsp:sp modelId="{779FA1F9-1C44-40F6-9090-773910D7D394}">
      <dsp:nvSpPr>
        <dsp:cNvPr id="0" name=""/>
        <dsp:cNvSpPr/>
      </dsp:nvSpPr>
      <dsp:spPr>
        <a:xfrm>
          <a:off x="1879863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C64D-0D50-4059-BF41-7B09C16A98D5}">
      <dsp:nvSpPr>
        <dsp:cNvPr id="0" name=""/>
        <dsp:cNvSpPr/>
      </dsp:nvSpPr>
      <dsp:spPr>
        <a:xfrm>
          <a:off x="1527196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0968" y="2092734"/>
        <a:ext cx="677789" cy="442678"/>
      </dsp:txXfrm>
    </dsp:sp>
    <dsp:sp modelId="{B035A6EF-EFB3-46E4-B4C0-CF6C830B2D73}">
      <dsp:nvSpPr>
        <dsp:cNvPr id="0" name=""/>
        <dsp:cNvSpPr/>
      </dsp:nvSpPr>
      <dsp:spPr>
        <a:xfrm>
          <a:off x="23383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3963-10C5-4AEF-9C4C-F9B2D3D73312}">
      <dsp:nvSpPr>
        <dsp:cNvPr id="0" name=""/>
        <dsp:cNvSpPr/>
      </dsp:nvSpPr>
      <dsp:spPr>
        <a:xfrm>
          <a:off x="2444130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7902" y="2092734"/>
        <a:ext cx="677789" cy="442678"/>
      </dsp:txXfrm>
    </dsp:sp>
    <dsp:sp modelId="{639502F2-2EFB-43C3-95B1-84E7C58186C2}">
      <dsp:nvSpPr>
        <dsp:cNvPr id="0" name=""/>
        <dsp:cNvSpPr/>
      </dsp:nvSpPr>
      <dsp:spPr>
        <a:xfrm>
          <a:off x="3255264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916933" y="94044"/>
              </a:lnTo>
              <a:lnTo>
                <a:pt x="916933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D219-B5F6-4700-8871-FD37641BD506}">
      <dsp:nvSpPr>
        <dsp:cNvPr id="0" name=""/>
        <dsp:cNvSpPr/>
      </dsp:nvSpPr>
      <dsp:spPr>
        <a:xfrm>
          <a:off x="3819530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3302" y="1434423"/>
        <a:ext cx="677789" cy="442678"/>
      </dsp:txXfrm>
    </dsp:sp>
    <dsp:sp modelId="{91ECD894-54BB-482B-B4C9-693BE742CE60}">
      <dsp:nvSpPr>
        <dsp:cNvPr id="0" name=""/>
        <dsp:cNvSpPr/>
      </dsp:nvSpPr>
      <dsp:spPr>
        <a:xfrm>
          <a:off x="37137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3B0D-D152-406F-8872-03B0DB6502EC}">
      <dsp:nvSpPr>
        <dsp:cNvPr id="0" name=""/>
        <dsp:cNvSpPr/>
      </dsp:nvSpPr>
      <dsp:spPr>
        <a:xfrm>
          <a:off x="3361064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4836" y="2092734"/>
        <a:ext cx="677789" cy="442678"/>
      </dsp:txXfrm>
    </dsp:sp>
    <dsp:sp modelId="{F45F67E8-3CF3-46B7-96B2-9794097D3457}">
      <dsp:nvSpPr>
        <dsp:cNvPr id="0" name=""/>
        <dsp:cNvSpPr/>
      </dsp:nvSpPr>
      <dsp:spPr>
        <a:xfrm>
          <a:off x="4172197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E033-E678-47C0-9B96-AA9E2FF7A6E8}">
      <dsp:nvSpPr>
        <dsp:cNvPr id="0" name=""/>
        <dsp:cNvSpPr/>
      </dsp:nvSpPr>
      <dsp:spPr>
        <a:xfrm>
          <a:off x="4277997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1769" y="2092734"/>
        <a:ext cx="677789" cy="44267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AEDBE-1CDB-43DB-B92C-9F243189DDEF}">
      <dsp:nvSpPr>
        <dsp:cNvPr id="0" name=""/>
        <dsp:cNvSpPr/>
      </dsp:nvSpPr>
      <dsp:spPr>
        <a:xfrm>
          <a:off x="806666" y="1188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规划集成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1188"/>
        <a:ext cx="1654573" cy="992744"/>
      </dsp:txXfrm>
    </dsp:sp>
    <dsp:sp modelId="{6ACE783B-0130-4655-9BFF-035DB055ABF1}">
      <dsp:nvSpPr>
        <dsp:cNvPr id="0" name=""/>
        <dsp:cNvSpPr/>
      </dsp:nvSpPr>
      <dsp:spPr>
        <a:xfrm>
          <a:off x="2626697" y="1188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时间进度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1188"/>
        <a:ext cx="1654573" cy="992744"/>
      </dsp:txXfrm>
    </dsp:sp>
    <dsp:sp modelId="{D2367A82-187E-4AB5-A5B2-500D8F4713D4}">
      <dsp:nvSpPr>
        <dsp:cNvPr id="0" name=""/>
        <dsp:cNvSpPr/>
      </dsp:nvSpPr>
      <dsp:spPr>
        <a:xfrm>
          <a:off x="806666" y="1159390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资源成本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1159390"/>
        <a:ext cx="1654573" cy="992744"/>
      </dsp:txXfrm>
    </dsp:sp>
    <dsp:sp modelId="{F0942B25-65EF-4CEF-AC0C-1884DF8D3DA3}">
      <dsp:nvSpPr>
        <dsp:cNvPr id="0" name=""/>
        <dsp:cNvSpPr/>
      </dsp:nvSpPr>
      <dsp:spPr>
        <a:xfrm>
          <a:off x="2626697" y="1159390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质量监督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1159390"/>
        <a:ext cx="1654573" cy="992744"/>
      </dsp:txXfrm>
    </dsp:sp>
    <dsp:sp modelId="{2D7129B7-9684-499A-9280-281AB2AE0760}">
      <dsp:nvSpPr>
        <dsp:cNvPr id="0" name=""/>
        <dsp:cNvSpPr/>
      </dsp:nvSpPr>
      <dsp:spPr>
        <a:xfrm>
          <a:off x="806666" y="2317591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沟通协作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2317591"/>
        <a:ext cx="1654573" cy="992744"/>
      </dsp:txXfrm>
    </dsp:sp>
    <dsp:sp modelId="{9249324D-82F7-49A7-B97F-32315D202810}">
      <dsp:nvSpPr>
        <dsp:cNvPr id="0" name=""/>
        <dsp:cNvSpPr/>
      </dsp:nvSpPr>
      <dsp:spPr>
        <a:xfrm>
          <a:off x="2626697" y="2317591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风险预测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2317591"/>
        <a:ext cx="1654573" cy="9927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943E7-1E0E-4F7F-9EFF-F39EEAFEB502}">
      <dsp:nvSpPr>
        <dsp:cNvPr id="0" name=""/>
        <dsp:cNvSpPr/>
      </dsp:nvSpPr>
      <dsp:spPr>
        <a:xfrm>
          <a:off x="0" y="0"/>
          <a:ext cx="5086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08A9A-A8FC-40D6-964E-C94C33498CEF}">
      <dsp:nvSpPr>
        <dsp:cNvPr id="0" name=""/>
        <dsp:cNvSpPr/>
      </dsp:nvSpPr>
      <dsp:spPr>
        <a:xfrm>
          <a:off x="0" y="0"/>
          <a:ext cx="1017270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合约</a:t>
          </a:r>
          <a:endParaRPr lang="en-US" sz="5000" kern="1200" dirty="0"/>
        </a:p>
      </dsp:txBody>
      <dsp:txXfrm>
        <a:off x="0" y="0"/>
        <a:ext cx="1017270" cy="3311524"/>
      </dsp:txXfrm>
    </dsp:sp>
    <dsp:sp modelId="{431A946A-370E-45C8-91AB-7DDE5955DED6}">
      <dsp:nvSpPr>
        <dsp:cNvPr id="0" name=""/>
        <dsp:cNvSpPr/>
      </dsp:nvSpPr>
      <dsp:spPr>
        <a:xfrm>
          <a:off x="1093565" y="51742"/>
          <a:ext cx="3992784" cy="103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对象</a:t>
          </a:r>
          <a:endParaRPr lang="en-US" sz="4600" kern="1200" dirty="0"/>
        </a:p>
      </dsp:txBody>
      <dsp:txXfrm>
        <a:off x="1093565" y="51742"/>
        <a:ext cx="3992784" cy="1034851"/>
      </dsp:txXfrm>
    </dsp:sp>
    <dsp:sp modelId="{21FD920C-5D8F-41CC-88C9-9F2455F63331}">
      <dsp:nvSpPr>
        <dsp:cNvPr id="0" name=""/>
        <dsp:cNvSpPr/>
      </dsp:nvSpPr>
      <dsp:spPr>
        <a:xfrm>
          <a:off x="1017270" y="1086594"/>
          <a:ext cx="4069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6EAA-C753-448A-85AD-B61D04B0ECC3}">
      <dsp:nvSpPr>
        <dsp:cNvPr id="0" name=""/>
        <dsp:cNvSpPr/>
      </dsp:nvSpPr>
      <dsp:spPr>
        <a:xfrm>
          <a:off x="1093565" y="1138336"/>
          <a:ext cx="3992784" cy="103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任务</a:t>
          </a:r>
          <a:endParaRPr lang="en-US" sz="4600" kern="1200" dirty="0"/>
        </a:p>
      </dsp:txBody>
      <dsp:txXfrm>
        <a:off x="1093565" y="1138336"/>
        <a:ext cx="3992784" cy="1034851"/>
      </dsp:txXfrm>
    </dsp:sp>
    <dsp:sp modelId="{A36D6D38-1001-4669-9764-F541B7A3E43A}">
      <dsp:nvSpPr>
        <dsp:cNvPr id="0" name=""/>
        <dsp:cNvSpPr/>
      </dsp:nvSpPr>
      <dsp:spPr>
        <a:xfrm>
          <a:off x="1017270" y="2173188"/>
          <a:ext cx="4069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602DF-5856-486C-9ABD-BBE06688B32D}">
      <dsp:nvSpPr>
        <dsp:cNvPr id="0" name=""/>
        <dsp:cNvSpPr/>
      </dsp:nvSpPr>
      <dsp:spPr>
        <a:xfrm>
          <a:off x="1093565" y="2224930"/>
          <a:ext cx="3992784" cy="103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设置</a:t>
          </a:r>
          <a:endParaRPr lang="en-US" sz="4600" kern="1200" dirty="0"/>
        </a:p>
      </dsp:txBody>
      <dsp:txXfrm>
        <a:off x="1093565" y="2224930"/>
        <a:ext cx="3992784" cy="1034851"/>
      </dsp:txXfrm>
    </dsp:sp>
    <dsp:sp modelId="{EEE0BB61-B1A6-4D24-A813-04849355F020}">
      <dsp:nvSpPr>
        <dsp:cNvPr id="0" name=""/>
        <dsp:cNvSpPr/>
      </dsp:nvSpPr>
      <dsp:spPr>
        <a:xfrm>
          <a:off x="1017270" y="3259782"/>
          <a:ext cx="4069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9A8-C9C9-436F-994E-469CE6F3DE27}">
      <dsp:nvSpPr>
        <dsp:cNvPr id="0" name=""/>
        <dsp:cNvSpPr/>
      </dsp:nvSpPr>
      <dsp:spPr>
        <a:xfrm>
          <a:off x="0" y="2031940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1940"/>
        <a:ext cx="1525905" cy="564266"/>
      </dsp:txXfrm>
    </dsp:sp>
    <dsp:sp modelId="{711F50F4-2692-418A-9776-9BF3CF55771A}">
      <dsp:nvSpPr>
        <dsp:cNvPr id="0" name=""/>
        <dsp:cNvSpPr/>
      </dsp:nvSpPr>
      <dsp:spPr>
        <a:xfrm>
          <a:off x="0" y="1373629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73629"/>
        <a:ext cx="1525905" cy="564266"/>
      </dsp:txXfrm>
    </dsp:sp>
    <dsp:sp modelId="{901BBD9A-6454-495B-BDAD-B6351630A7F0}">
      <dsp:nvSpPr>
        <dsp:cNvPr id="0" name=""/>
        <dsp:cNvSpPr/>
      </dsp:nvSpPr>
      <dsp:spPr>
        <a:xfrm>
          <a:off x="0" y="715317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5317"/>
        <a:ext cx="1525905" cy="564266"/>
      </dsp:txXfrm>
    </dsp:sp>
    <dsp:sp modelId="{8957DFA7-7101-4E8A-8A84-4CE76B291858}">
      <dsp:nvSpPr>
        <dsp:cNvPr id="0" name=""/>
        <dsp:cNvSpPr/>
      </dsp:nvSpPr>
      <dsp:spPr>
        <a:xfrm>
          <a:off x="2181844" y="762339"/>
          <a:ext cx="2146838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5616" y="776111"/>
        <a:ext cx="2119294" cy="442678"/>
      </dsp:txXfrm>
    </dsp:sp>
    <dsp:sp modelId="{5350F6EB-AC78-44FA-BCD8-9A46B87186D9}">
      <dsp:nvSpPr>
        <dsp:cNvPr id="0" name=""/>
        <dsp:cNvSpPr/>
      </dsp:nvSpPr>
      <dsp:spPr>
        <a:xfrm>
          <a:off x="2338330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916933" y="0"/>
              </a:moveTo>
              <a:lnTo>
                <a:pt x="916933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2CD8-C3F8-497D-B431-258801FC39DD}">
      <dsp:nvSpPr>
        <dsp:cNvPr id="0" name=""/>
        <dsp:cNvSpPr/>
      </dsp:nvSpPr>
      <dsp:spPr>
        <a:xfrm>
          <a:off x="1985663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9435" y="1434423"/>
        <a:ext cx="677789" cy="442678"/>
      </dsp:txXfrm>
    </dsp:sp>
    <dsp:sp modelId="{779FA1F9-1C44-40F6-9090-773910D7D394}">
      <dsp:nvSpPr>
        <dsp:cNvPr id="0" name=""/>
        <dsp:cNvSpPr/>
      </dsp:nvSpPr>
      <dsp:spPr>
        <a:xfrm>
          <a:off x="1879863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C64D-0D50-4059-BF41-7B09C16A98D5}">
      <dsp:nvSpPr>
        <dsp:cNvPr id="0" name=""/>
        <dsp:cNvSpPr/>
      </dsp:nvSpPr>
      <dsp:spPr>
        <a:xfrm>
          <a:off x="1527196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0968" y="2092734"/>
        <a:ext cx="677789" cy="442678"/>
      </dsp:txXfrm>
    </dsp:sp>
    <dsp:sp modelId="{B035A6EF-EFB3-46E4-B4C0-CF6C830B2D73}">
      <dsp:nvSpPr>
        <dsp:cNvPr id="0" name=""/>
        <dsp:cNvSpPr/>
      </dsp:nvSpPr>
      <dsp:spPr>
        <a:xfrm>
          <a:off x="23383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3963-10C5-4AEF-9C4C-F9B2D3D73312}">
      <dsp:nvSpPr>
        <dsp:cNvPr id="0" name=""/>
        <dsp:cNvSpPr/>
      </dsp:nvSpPr>
      <dsp:spPr>
        <a:xfrm>
          <a:off x="2444130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7902" y="2092734"/>
        <a:ext cx="677789" cy="442678"/>
      </dsp:txXfrm>
    </dsp:sp>
    <dsp:sp modelId="{639502F2-2EFB-43C3-95B1-84E7C58186C2}">
      <dsp:nvSpPr>
        <dsp:cNvPr id="0" name=""/>
        <dsp:cNvSpPr/>
      </dsp:nvSpPr>
      <dsp:spPr>
        <a:xfrm>
          <a:off x="3255264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916933" y="94044"/>
              </a:lnTo>
              <a:lnTo>
                <a:pt x="916933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D219-B5F6-4700-8871-FD37641BD506}">
      <dsp:nvSpPr>
        <dsp:cNvPr id="0" name=""/>
        <dsp:cNvSpPr/>
      </dsp:nvSpPr>
      <dsp:spPr>
        <a:xfrm>
          <a:off x="3819530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3302" y="1434423"/>
        <a:ext cx="677789" cy="442678"/>
      </dsp:txXfrm>
    </dsp:sp>
    <dsp:sp modelId="{91ECD894-54BB-482B-B4C9-693BE742CE60}">
      <dsp:nvSpPr>
        <dsp:cNvPr id="0" name=""/>
        <dsp:cNvSpPr/>
      </dsp:nvSpPr>
      <dsp:spPr>
        <a:xfrm>
          <a:off x="37137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3B0D-D152-406F-8872-03B0DB6502EC}">
      <dsp:nvSpPr>
        <dsp:cNvPr id="0" name=""/>
        <dsp:cNvSpPr/>
      </dsp:nvSpPr>
      <dsp:spPr>
        <a:xfrm>
          <a:off x="3361064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4836" y="2092734"/>
        <a:ext cx="677789" cy="442678"/>
      </dsp:txXfrm>
    </dsp:sp>
    <dsp:sp modelId="{F45F67E8-3CF3-46B7-96B2-9794097D3457}">
      <dsp:nvSpPr>
        <dsp:cNvPr id="0" name=""/>
        <dsp:cNvSpPr/>
      </dsp:nvSpPr>
      <dsp:spPr>
        <a:xfrm>
          <a:off x="4172197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E033-E678-47C0-9B96-AA9E2FF7A6E8}">
      <dsp:nvSpPr>
        <dsp:cNvPr id="0" name=""/>
        <dsp:cNvSpPr/>
      </dsp:nvSpPr>
      <dsp:spPr>
        <a:xfrm>
          <a:off x="4277997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1769" y="2092734"/>
        <a:ext cx="677789" cy="44267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9A8-C9C9-436F-994E-469CE6F3DE27}">
      <dsp:nvSpPr>
        <dsp:cNvPr id="0" name=""/>
        <dsp:cNvSpPr/>
      </dsp:nvSpPr>
      <dsp:spPr>
        <a:xfrm>
          <a:off x="0" y="2031940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1940"/>
        <a:ext cx="1525905" cy="564266"/>
      </dsp:txXfrm>
    </dsp:sp>
    <dsp:sp modelId="{711F50F4-2692-418A-9776-9BF3CF55771A}">
      <dsp:nvSpPr>
        <dsp:cNvPr id="0" name=""/>
        <dsp:cNvSpPr/>
      </dsp:nvSpPr>
      <dsp:spPr>
        <a:xfrm>
          <a:off x="0" y="1373629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73629"/>
        <a:ext cx="1525905" cy="564266"/>
      </dsp:txXfrm>
    </dsp:sp>
    <dsp:sp modelId="{901BBD9A-6454-495B-BDAD-B6351630A7F0}">
      <dsp:nvSpPr>
        <dsp:cNvPr id="0" name=""/>
        <dsp:cNvSpPr/>
      </dsp:nvSpPr>
      <dsp:spPr>
        <a:xfrm>
          <a:off x="0" y="715317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5317"/>
        <a:ext cx="1525905" cy="564266"/>
      </dsp:txXfrm>
    </dsp:sp>
    <dsp:sp modelId="{8957DFA7-7101-4E8A-8A84-4CE76B291858}">
      <dsp:nvSpPr>
        <dsp:cNvPr id="0" name=""/>
        <dsp:cNvSpPr/>
      </dsp:nvSpPr>
      <dsp:spPr>
        <a:xfrm>
          <a:off x="2181844" y="762339"/>
          <a:ext cx="2146838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5616" y="776111"/>
        <a:ext cx="2119294" cy="442678"/>
      </dsp:txXfrm>
    </dsp:sp>
    <dsp:sp modelId="{5350F6EB-AC78-44FA-BCD8-9A46B87186D9}">
      <dsp:nvSpPr>
        <dsp:cNvPr id="0" name=""/>
        <dsp:cNvSpPr/>
      </dsp:nvSpPr>
      <dsp:spPr>
        <a:xfrm>
          <a:off x="2338330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916933" y="0"/>
              </a:moveTo>
              <a:lnTo>
                <a:pt x="916933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2CD8-C3F8-497D-B431-258801FC39DD}">
      <dsp:nvSpPr>
        <dsp:cNvPr id="0" name=""/>
        <dsp:cNvSpPr/>
      </dsp:nvSpPr>
      <dsp:spPr>
        <a:xfrm>
          <a:off x="1985663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9435" y="1434423"/>
        <a:ext cx="677789" cy="442678"/>
      </dsp:txXfrm>
    </dsp:sp>
    <dsp:sp modelId="{779FA1F9-1C44-40F6-9090-773910D7D394}">
      <dsp:nvSpPr>
        <dsp:cNvPr id="0" name=""/>
        <dsp:cNvSpPr/>
      </dsp:nvSpPr>
      <dsp:spPr>
        <a:xfrm>
          <a:off x="1879863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C64D-0D50-4059-BF41-7B09C16A98D5}">
      <dsp:nvSpPr>
        <dsp:cNvPr id="0" name=""/>
        <dsp:cNvSpPr/>
      </dsp:nvSpPr>
      <dsp:spPr>
        <a:xfrm>
          <a:off x="1527196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0968" y="2092734"/>
        <a:ext cx="677789" cy="442678"/>
      </dsp:txXfrm>
    </dsp:sp>
    <dsp:sp modelId="{B035A6EF-EFB3-46E4-B4C0-CF6C830B2D73}">
      <dsp:nvSpPr>
        <dsp:cNvPr id="0" name=""/>
        <dsp:cNvSpPr/>
      </dsp:nvSpPr>
      <dsp:spPr>
        <a:xfrm>
          <a:off x="23383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3963-10C5-4AEF-9C4C-F9B2D3D73312}">
      <dsp:nvSpPr>
        <dsp:cNvPr id="0" name=""/>
        <dsp:cNvSpPr/>
      </dsp:nvSpPr>
      <dsp:spPr>
        <a:xfrm>
          <a:off x="2444130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7902" y="2092734"/>
        <a:ext cx="677789" cy="442678"/>
      </dsp:txXfrm>
    </dsp:sp>
    <dsp:sp modelId="{639502F2-2EFB-43C3-95B1-84E7C58186C2}">
      <dsp:nvSpPr>
        <dsp:cNvPr id="0" name=""/>
        <dsp:cNvSpPr/>
      </dsp:nvSpPr>
      <dsp:spPr>
        <a:xfrm>
          <a:off x="3255264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916933" y="94044"/>
              </a:lnTo>
              <a:lnTo>
                <a:pt x="916933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D219-B5F6-4700-8871-FD37641BD506}">
      <dsp:nvSpPr>
        <dsp:cNvPr id="0" name=""/>
        <dsp:cNvSpPr/>
      </dsp:nvSpPr>
      <dsp:spPr>
        <a:xfrm>
          <a:off x="3819530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3302" y="1434423"/>
        <a:ext cx="677789" cy="442678"/>
      </dsp:txXfrm>
    </dsp:sp>
    <dsp:sp modelId="{91ECD894-54BB-482B-B4C9-693BE742CE60}">
      <dsp:nvSpPr>
        <dsp:cNvPr id="0" name=""/>
        <dsp:cNvSpPr/>
      </dsp:nvSpPr>
      <dsp:spPr>
        <a:xfrm>
          <a:off x="37137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3B0D-D152-406F-8872-03B0DB6502EC}">
      <dsp:nvSpPr>
        <dsp:cNvPr id="0" name=""/>
        <dsp:cNvSpPr/>
      </dsp:nvSpPr>
      <dsp:spPr>
        <a:xfrm>
          <a:off x="3361064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4836" y="2092734"/>
        <a:ext cx="677789" cy="442678"/>
      </dsp:txXfrm>
    </dsp:sp>
    <dsp:sp modelId="{F45F67E8-3CF3-46B7-96B2-9794097D3457}">
      <dsp:nvSpPr>
        <dsp:cNvPr id="0" name=""/>
        <dsp:cNvSpPr/>
      </dsp:nvSpPr>
      <dsp:spPr>
        <a:xfrm>
          <a:off x="4172197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E033-E678-47C0-9B96-AA9E2FF7A6E8}">
      <dsp:nvSpPr>
        <dsp:cNvPr id="0" name=""/>
        <dsp:cNvSpPr/>
      </dsp:nvSpPr>
      <dsp:spPr>
        <a:xfrm>
          <a:off x="4277997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1769" y="2092734"/>
        <a:ext cx="677789" cy="44267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9322-DAB0-4EA4-A646-0716F7585CE4}">
      <dsp:nvSpPr>
        <dsp:cNvPr id="0" name=""/>
        <dsp:cNvSpPr/>
      </dsp:nvSpPr>
      <dsp:spPr>
        <a:xfrm>
          <a:off x="3649023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849F5-B7A7-46AA-AA41-9EB0A5B001C2}">
      <dsp:nvSpPr>
        <dsp:cNvPr id="0" name=""/>
        <dsp:cNvSpPr/>
      </dsp:nvSpPr>
      <dsp:spPr>
        <a:xfrm>
          <a:off x="213707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842"/>
              </a:lnTo>
              <a:lnTo>
                <a:pt x="1511950" y="515842"/>
              </a:lnTo>
              <a:lnTo>
                <a:pt x="151195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D2615-1C3C-4EA6-B0B6-2B37C821D671}">
      <dsp:nvSpPr>
        <dsp:cNvPr id="0" name=""/>
        <dsp:cNvSpPr/>
      </dsp:nvSpPr>
      <dsp:spPr>
        <a:xfrm>
          <a:off x="213707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27F1C-E76B-4711-9C5D-DF615AC60F73}">
      <dsp:nvSpPr>
        <dsp:cNvPr id="0" name=""/>
        <dsp:cNvSpPr/>
      </dsp:nvSpPr>
      <dsp:spPr>
        <a:xfrm>
          <a:off x="2091352" y="768904"/>
          <a:ext cx="91440" cy="647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DCEB6-431C-49EE-BB2E-710D109015FA}">
      <dsp:nvSpPr>
        <dsp:cNvPr id="0" name=""/>
        <dsp:cNvSpPr/>
      </dsp:nvSpPr>
      <dsp:spPr>
        <a:xfrm>
          <a:off x="62512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CC298-3766-4157-9DFC-ADADCE43D962}">
      <dsp:nvSpPr>
        <dsp:cNvPr id="0" name=""/>
        <dsp:cNvSpPr/>
      </dsp:nvSpPr>
      <dsp:spPr>
        <a:xfrm>
          <a:off x="62512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1511950" y="0"/>
              </a:moveTo>
              <a:lnTo>
                <a:pt x="1511950" y="515842"/>
              </a:lnTo>
              <a:lnTo>
                <a:pt x="0" y="515842"/>
              </a:lnTo>
              <a:lnTo>
                <a:pt x="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0FBF-1B39-49F7-8406-667B7F3C1733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A1543-AD1F-4BA7-B20A-07582D36D05B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4833E-2543-43E2-974D-316C5653DF65}">
      <dsp:nvSpPr>
        <dsp:cNvPr id="0" name=""/>
        <dsp:cNvSpPr/>
      </dsp:nvSpPr>
      <dsp:spPr>
        <a:xfrm>
          <a:off x="1512299" y="256591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256591"/>
        <a:ext cx="1249545" cy="399854"/>
      </dsp:txXfrm>
    </dsp:sp>
    <dsp:sp modelId="{CEC108EE-0559-4D40-98CA-E338C918CF99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664CB-484D-4BC0-B15E-2F0EAE774E96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9634F-7A3E-4893-B24E-13CBEA6788E8}">
      <dsp:nvSpPr>
        <dsp:cNvPr id="0" name=""/>
        <dsp:cNvSpPr/>
      </dsp:nvSpPr>
      <dsp:spPr>
        <a:xfrm>
          <a:off x="349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" y="1528408"/>
        <a:ext cx="1249545" cy="399854"/>
      </dsp:txXfrm>
    </dsp:sp>
    <dsp:sp modelId="{65A61D58-7B95-41DA-A17E-3D658D6A961F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E9A5B-21D7-4C25-A8CF-1D0BF57DCC60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3D9E6-4BC4-4C18-ACA6-0DEBE1315FB2}">
      <dsp:nvSpPr>
        <dsp:cNvPr id="0" name=""/>
        <dsp:cNvSpPr/>
      </dsp:nvSpPr>
      <dsp:spPr>
        <a:xfrm>
          <a:off x="81255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2554" y="2343012"/>
        <a:ext cx="1249545" cy="399854"/>
      </dsp:txXfrm>
    </dsp:sp>
    <dsp:sp modelId="{E83CBD53-CD71-4488-A193-58558B26FF9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4DD18-F721-4267-A2C7-AD868E3C082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7FBD-4D61-47C2-A1D4-90D764A08477}">
      <dsp:nvSpPr>
        <dsp:cNvPr id="0" name=""/>
        <dsp:cNvSpPr/>
      </dsp:nvSpPr>
      <dsp:spPr>
        <a:xfrm>
          <a:off x="1512299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1528408"/>
        <a:ext cx="1249545" cy="399854"/>
      </dsp:txXfrm>
    </dsp:sp>
    <dsp:sp modelId="{C1A4F654-F90A-46CA-9F33-39D3B797AD7C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C5642-2F45-4636-9CC0-93D40EF4D213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8A9E0-7810-4483-BBF5-DA0CE5AD64D0}">
      <dsp:nvSpPr>
        <dsp:cNvPr id="0" name=""/>
        <dsp:cNvSpPr/>
      </dsp:nvSpPr>
      <dsp:spPr>
        <a:xfrm>
          <a:off x="232450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504" y="2343012"/>
        <a:ext cx="1249545" cy="399854"/>
      </dsp:txXfrm>
    </dsp:sp>
    <dsp:sp modelId="{D825AC19-FBF0-474C-A2C3-47106E12B756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DE27-6FC1-4459-B61C-79F014EDE53D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BE0E7-F05B-499F-9400-D1F9610DDA06}">
      <dsp:nvSpPr>
        <dsp:cNvPr id="0" name=""/>
        <dsp:cNvSpPr/>
      </dsp:nvSpPr>
      <dsp:spPr>
        <a:xfrm>
          <a:off x="3024250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4250" y="1528408"/>
        <a:ext cx="1249545" cy="399854"/>
      </dsp:txXfrm>
    </dsp:sp>
    <dsp:sp modelId="{E239A008-90F6-4A1C-BAC6-A8E28E9C6A38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687-B176-4A5C-8D74-FC852901EE71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F8A21-5D8C-4AF8-A000-1C5F4B18D5E5}">
      <dsp:nvSpPr>
        <dsp:cNvPr id="0" name=""/>
        <dsp:cNvSpPr/>
      </dsp:nvSpPr>
      <dsp:spPr>
        <a:xfrm>
          <a:off x="383645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6454" y="2343012"/>
        <a:ext cx="1249545" cy="399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76A4-06DD-421F-B9B0-1F4A28652A6A}">
      <dsp:nvSpPr>
        <dsp:cNvPr id="0" name=""/>
        <dsp:cNvSpPr/>
      </dsp:nvSpPr>
      <dsp:spPr>
        <a:xfrm>
          <a:off x="0" y="1719755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19755"/>
        <a:ext cx="1525905" cy="767919"/>
      </dsp:txXfrm>
    </dsp:sp>
    <dsp:sp modelId="{766F16BA-7BDE-4EB9-867A-0F741522918C}">
      <dsp:nvSpPr>
        <dsp:cNvPr id="0" name=""/>
        <dsp:cNvSpPr/>
      </dsp:nvSpPr>
      <dsp:spPr>
        <a:xfrm>
          <a:off x="0" y="823849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3849"/>
        <a:ext cx="1525905" cy="767919"/>
      </dsp:txXfrm>
    </dsp:sp>
    <dsp:sp modelId="{4FC89BA1-E5B6-41FB-B39E-E5E92C60CB93}">
      <dsp:nvSpPr>
        <dsp:cNvPr id="0" name=""/>
        <dsp:cNvSpPr/>
      </dsp:nvSpPr>
      <dsp:spPr>
        <a:xfrm>
          <a:off x="2775314" y="887842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906585"/>
        <a:ext cx="922413" cy="602447"/>
      </dsp:txXfrm>
    </dsp:sp>
    <dsp:sp modelId="{B43A3DF1-2AAD-4E5C-A774-78B11B8AD163}">
      <dsp:nvSpPr>
        <dsp:cNvPr id="0" name=""/>
        <dsp:cNvSpPr/>
      </dsp:nvSpPr>
      <dsp:spPr>
        <a:xfrm>
          <a:off x="2007394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1247869" y="0"/>
              </a:moveTo>
              <a:lnTo>
                <a:pt x="1247869" y="127986"/>
              </a:lnTo>
              <a:lnTo>
                <a:pt x="0" y="127986"/>
              </a:lnTo>
              <a:lnTo>
                <a:pt x="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8B5B0-6A7E-4275-801A-D5AFC61DDF08}">
      <dsp:nvSpPr>
        <dsp:cNvPr id="0" name=""/>
        <dsp:cNvSpPr/>
      </dsp:nvSpPr>
      <dsp:spPr>
        <a:xfrm>
          <a:off x="152744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6187" y="1802492"/>
        <a:ext cx="922413" cy="602447"/>
      </dsp:txXfrm>
    </dsp:sp>
    <dsp:sp modelId="{8D8107A0-AC58-4DDD-9A8C-52E3508E19AF}">
      <dsp:nvSpPr>
        <dsp:cNvPr id="0" name=""/>
        <dsp:cNvSpPr/>
      </dsp:nvSpPr>
      <dsp:spPr>
        <a:xfrm>
          <a:off x="3209544" y="1527775"/>
          <a:ext cx="91440" cy="25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4DB0-7D5E-4CBA-A0D0-F732ED9EAEE6}">
      <dsp:nvSpPr>
        <dsp:cNvPr id="0" name=""/>
        <dsp:cNvSpPr/>
      </dsp:nvSpPr>
      <dsp:spPr>
        <a:xfrm>
          <a:off x="277531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1802492"/>
        <a:ext cx="922413" cy="602447"/>
      </dsp:txXfrm>
    </dsp:sp>
    <dsp:sp modelId="{26DFED72-1232-4A2A-BC00-3A8A14EEDA4D}">
      <dsp:nvSpPr>
        <dsp:cNvPr id="0" name=""/>
        <dsp:cNvSpPr/>
      </dsp:nvSpPr>
      <dsp:spPr>
        <a:xfrm>
          <a:off x="3255263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86"/>
              </a:lnTo>
              <a:lnTo>
                <a:pt x="1247869" y="127986"/>
              </a:lnTo>
              <a:lnTo>
                <a:pt x="1247869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AEDD-E82E-4662-87FD-E296522CF5EF}">
      <dsp:nvSpPr>
        <dsp:cNvPr id="0" name=""/>
        <dsp:cNvSpPr/>
      </dsp:nvSpPr>
      <dsp:spPr>
        <a:xfrm>
          <a:off x="4023183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1926" y="1802492"/>
        <a:ext cx="922413" cy="60244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4843-D385-4754-A6D2-6450CF975619}">
      <dsp:nvSpPr>
        <dsp:cNvPr id="0" name=""/>
        <dsp:cNvSpPr/>
      </dsp:nvSpPr>
      <dsp:spPr>
        <a:xfrm>
          <a:off x="27302" y="0"/>
          <a:ext cx="2272314" cy="227231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6373" y="113615"/>
        <a:ext cx="794173" cy="340847"/>
      </dsp:txXfrm>
    </dsp:sp>
    <dsp:sp modelId="{37EE8847-2FAA-40A7-BEEE-A065BC889315}">
      <dsp:nvSpPr>
        <dsp:cNvPr id="0" name=""/>
        <dsp:cNvSpPr/>
      </dsp:nvSpPr>
      <dsp:spPr>
        <a:xfrm>
          <a:off x="297690" y="568078"/>
          <a:ext cx="1704235" cy="1704235"/>
        </a:xfrm>
        <a:prstGeom prst="ellipse">
          <a:avLst/>
        </a:prstGeom>
        <a:solidFill>
          <a:schemeClr val="accent1">
            <a:shade val="80000"/>
            <a:hueOff val="78930"/>
            <a:satOff val="370"/>
            <a:lumOff val="12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721" y="674593"/>
        <a:ext cx="794173" cy="319544"/>
      </dsp:txXfrm>
    </dsp:sp>
    <dsp:sp modelId="{83D82BBF-E93C-4E0A-94B1-F848A6367580}">
      <dsp:nvSpPr>
        <dsp:cNvPr id="0" name=""/>
        <dsp:cNvSpPr/>
      </dsp:nvSpPr>
      <dsp:spPr>
        <a:xfrm>
          <a:off x="581730" y="1136157"/>
          <a:ext cx="1136157" cy="1136157"/>
        </a:xfrm>
        <a:prstGeom prst="ellipse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8116" y="1420196"/>
        <a:ext cx="803384" cy="56807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4843-D385-4754-A6D2-6450CF975619}">
      <dsp:nvSpPr>
        <dsp:cNvPr id="0" name=""/>
        <dsp:cNvSpPr/>
      </dsp:nvSpPr>
      <dsp:spPr>
        <a:xfrm>
          <a:off x="0" y="0"/>
          <a:ext cx="2272314" cy="227231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9070" y="113615"/>
        <a:ext cx="794173" cy="340847"/>
      </dsp:txXfrm>
    </dsp:sp>
    <dsp:sp modelId="{37EE8847-2FAA-40A7-BEEE-A065BC889315}">
      <dsp:nvSpPr>
        <dsp:cNvPr id="0" name=""/>
        <dsp:cNvSpPr/>
      </dsp:nvSpPr>
      <dsp:spPr>
        <a:xfrm>
          <a:off x="297690" y="568078"/>
          <a:ext cx="1704235" cy="1704235"/>
        </a:xfrm>
        <a:prstGeom prst="ellipse">
          <a:avLst/>
        </a:prstGeom>
        <a:solidFill>
          <a:schemeClr val="accent1">
            <a:shade val="80000"/>
            <a:hueOff val="78930"/>
            <a:satOff val="370"/>
            <a:lumOff val="12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721" y="674593"/>
        <a:ext cx="794173" cy="319544"/>
      </dsp:txXfrm>
    </dsp:sp>
    <dsp:sp modelId="{83D82BBF-E93C-4E0A-94B1-F848A6367580}">
      <dsp:nvSpPr>
        <dsp:cNvPr id="0" name=""/>
        <dsp:cNvSpPr/>
      </dsp:nvSpPr>
      <dsp:spPr>
        <a:xfrm>
          <a:off x="581730" y="1136157"/>
          <a:ext cx="1136157" cy="1136157"/>
        </a:xfrm>
        <a:prstGeom prst="ellipse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8116" y="1420196"/>
        <a:ext cx="803384" cy="56807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A1912-A949-471A-AA44-DC4841162829}">
      <dsp:nvSpPr>
        <dsp:cNvPr id="0" name=""/>
        <dsp:cNvSpPr/>
      </dsp:nvSpPr>
      <dsp:spPr>
        <a:xfrm>
          <a:off x="2087304" y="1199891"/>
          <a:ext cx="911741" cy="911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变量</a:t>
          </a:r>
          <a:endParaRPr lang="en-US" sz="2400" kern="1200" dirty="0"/>
        </a:p>
      </dsp:txBody>
      <dsp:txXfrm>
        <a:off x="2220825" y="1333412"/>
        <a:ext cx="644699" cy="644699"/>
      </dsp:txXfrm>
    </dsp:sp>
    <dsp:sp modelId="{CAFAAF3B-303D-4F0F-8156-654FA00EB603}">
      <dsp:nvSpPr>
        <dsp:cNvPr id="0" name=""/>
        <dsp:cNvSpPr/>
      </dsp:nvSpPr>
      <dsp:spPr>
        <a:xfrm rot="16200000">
          <a:off x="2405471" y="1046055"/>
          <a:ext cx="275407" cy="32265"/>
        </a:xfrm>
        <a:custGeom>
          <a:avLst/>
          <a:gdLst/>
          <a:ahLst/>
          <a:cxnLst/>
          <a:rect l="0" t="0" r="0" b="0"/>
          <a:pathLst>
            <a:path>
              <a:moveTo>
                <a:pt x="0" y="16132"/>
              </a:moveTo>
              <a:lnTo>
                <a:pt x="275407" y="16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6289" y="1055302"/>
        <a:ext cx="13770" cy="13770"/>
      </dsp:txXfrm>
    </dsp:sp>
    <dsp:sp modelId="{92F6B9A1-45BA-4BA0-828D-82474BACF03B}">
      <dsp:nvSpPr>
        <dsp:cNvPr id="0" name=""/>
        <dsp:cNvSpPr/>
      </dsp:nvSpPr>
      <dsp:spPr>
        <a:xfrm>
          <a:off x="2087304" y="12742"/>
          <a:ext cx="911741" cy="911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变量</a:t>
          </a:r>
          <a:endParaRPr lang="en-US" sz="2400" kern="1200" dirty="0"/>
        </a:p>
      </dsp:txBody>
      <dsp:txXfrm>
        <a:off x="2220825" y="146263"/>
        <a:ext cx="644699" cy="644699"/>
      </dsp:txXfrm>
    </dsp:sp>
    <dsp:sp modelId="{105A9F11-6635-429D-9284-408306532A4C}">
      <dsp:nvSpPr>
        <dsp:cNvPr id="0" name=""/>
        <dsp:cNvSpPr/>
      </dsp:nvSpPr>
      <dsp:spPr>
        <a:xfrm rot="5400000">
          <a:off x="2405471" y="2233204"/>
          <a:ext cx="275407" cy="32265"/>
        </a:xfrm>
        <a:custGeom>
          <a:avLst/>
          <a:gdLst/>
          <a:ahLst/>
          <a:cxnLst/>
          <a:rect l="0" t="0" r="0" b="0"/>
          <a:pathLst>
            <a:path>
              <a:moveTo>
                <a:pt x="0" y="16132"/>
              </a:moveTo>
              <a:lnTo>
                <a:pt x="275407" y="16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6289" y="2242451"/>
        <a:ext cx="13770" cy="13770"/>
      </dsp:txXfrm>
    </dsp:sp>
    <dsp:sp modelId="{121342F2-B17E-4A11-95E7-6D8CB8F293FF}">
      <dsp:nvSpPr>
        <dsp:cNvPr id="0" name=""/>
        <dsp:cNvSpPr/>
      </dsp:nvSpPr>
      <dsp:spPr>
        <a:xfrm>
          <a:off x="2087304" y="2387040"/>
          <a:ext cx="911741" cy="911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变量</a:t>
          </a:r>
          <a:endParaRPr lang="en-US" sz="2400" kern="1200" dirty="0"/>
        </a:p>
      </dsp:txBody>
      <dsp:txXfrm>
        <a:off x="2220825" y="2520561"/>
        <a:ext cx="644699" cy="64469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8F64B-02DE-4F18-A7F7-C93D2EC140F8}">
      <dsp:nvSpPr>
        <dsp:cNvPr id="0" name=""/>
        <dsp:cNvSpPr/>
      </dsp:nvSpPr>
      <dsp:spPr>
        <a:xfrm>
          <a:off x="-4258263" y="-653347"/>
          <a:ext cx="5073832" cy="5073832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E0F15-AACC-4B4C-BF2C-EBAB791AEF60}">
      <dsp:nvSpPr>
        <dsp:cNvPr id="0" name=""/>
        <dsp:cNvSpPr/>
      </dsp:nvSpPr>
      <dsp:spPr>
        <a:xfrm>
          <a:off x="264264" y="171254"/>
          <a:ext cx="434793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农业种植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171254"/>
        <a:ext cx="4347931" cy="342357"/>
      </dsp:txXfrm>
    </dsp:sp>
    <dsp:sp modelId="{9697C030-382B-4010-AF86-CB97E2AEBD17}">
      <dsp:nvSpPr>
        <dsp:cNvPr id="0" name=""/>
        <dsp:cNvSpPr/>
      </dsp:nvSpPr>
      <dsp:spPr>
        <a:xfrm>
          <a:off x="50291" y="128459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3A964-C424-4431-9EAB-EE07951045EC}">
      <dsp:nvSpPr>
        <dsp:cNvPr id="0" name=""/>
        <dsp:cNvSpPr/>
      </dsp:nvSpPr>
      <dsp:spPr>
        <a:xfrm>
          <a:off x="574300" y="685091"/>
          <a:ext cx="4037895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温室栽培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685091"/>
        <a:ext cx="4037895" cy="342357"/>
      </dsp:txXfrm>
    </dsp:sp>
    <dsp:sp modelId="{12F5BD05-A28A-4C26-9F39-1D2F4BDF9977}">
      <dsp:nvSpPr>
        <dsp:cNvPr id="0" name=""/>
        <dsp:cNvSpPr/>
      </dsp:nvSpPr>
      <dsp:spPr>
        <a:xfrm>
          <a:off x="360326" y="642296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5A30E-5E60-41CB-8F39-D1E11D9B7A5B}">
      <dsp:nvSpPr>
        <dsp:cNvPr id="0" name=""/>
        <dsp:cNvSpPr/>
      </dsp:nvSpPr>
      <dsp:spPr>
        <a:xfrm>
          <a:off x="744197" y="1198552"/>
          <a:ext cx="3867997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水产养殖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1198552"/>
        <a:ext cx="3867997" cy="342357"/>
      </dsp:txXfrm>
    </dsp:sp>
    <dsp:sp modelId="{022FD242-5C63-4DD9-944D-CCF90DC0F9BC}">
      <dsp:nvSpPr>
        <dsp:cNvPr id="0" name=""/>
        <dsp:cNvSpPr/>
      </dsp:nvSpPr>
      <dsp:spPr>
        <a:xfrm>
          <a:off x="530224" y="1155757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DABD-1A60-4467-915D-6D8F9FBFB40D}">
      <dsp:nvSpPr>
        <dsp:cNvPr id="0" name=""/>
        <dsp:cNvSpPr/>
      </dsp:nvSpPr>
      <dsp:spPr>
        <a:xfrm>
          <a:off x="798444" y="1712389"/>
          <a:ext cx="381375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光伏销售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8444" y="1712389"/>
        <a:ext cx="3813751" cy="342357"/>
      </dsp:txXfrm>
    </dsp:sp>
    <dsp:sp modelId="{A8B7CAA2-F3F1-4770-9CCC-619AB41ACD4E}">
      <dsp:nvSpPr>
        <dsp:cNvPr id="0" name=""/>
        <dsp:cNvSpPr/>
      </dsp:nvSpPr>
      <dsp:spPr>
        <a:xfrm>
          <a:off x="584471" y="1669595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FDA97-DE9A-4CF3-B4DB-6C094E0076A6}">
      <dsp:nvSpPr>
        <dsp:cNvPr id="0" name=""/>
        <dsp:cNvSpPr/>
      </dsp:nvSpPr>
      <dsp:spPr>
        <a:xfrm>
          <a:off x="744197" y="2226227"/>
          <a:ext cx="3867997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碳汇林业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2226227"/>
        <a:ext cx="3867997" cy="342357"/>
      </dsp:txXfrm>
    </dsp:sp>
    <dsp:sp modelId="{3EACC099-DB5F-491D-A9A8-948FC668C3A4}">
      <dsp:nvSpPr>
        <dsp:cNvPr id="0" name=""/>
        <dsp:cNvSpPr/>
      </dsp:nvSpPr>
      <dsp:spPr>
        <a:xfrm>
          <a:off x="530224" y="2183432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37A73-278F-491F-AB42-D91A2FEE9D10}">
      <dsp:nvSpPr>
        <dsp:cNvPr id="0" name=""/>
        <dsp:cNvSpPr/>
      </dsp:nvSpPr>
      <dsp:spPr>
        <a:xfrm>
          <a:off x="574300" y="2739688"/>
          <a:ext cx="4037895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乡村振兴公益基金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2739688"/>
        <a:ext cx="4037895" cy="342357"/>
      </dsp:txXfrm>
    </dsp:sp>
    <dsp:sp modelId="{E2508B65-AF02-4021-AF95-4E9CDC23A495}">
      <dsp:nvSpPr>
        <dsp:cNvPr id="0" name=""/>
        <dsp:cNvSpPr/>
      </dsp:nvSpPr>
      <dsp:spPr>
        <a:xfrm>
          <a:off x="360326" y="2696893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B3524-6781-497B-9DA0-E8DD064089D6}">
      <dsp:nvSpPr>
        <dsp:cNvPr id="0" name=""/>
        <dsp:cNvSpPr/>
      </dsp:nvSpPr>
      <dsp:spPr>
        <a:xfrm>
          <a:off x="264264" y="3253525"/>
          <a:ext cx="434793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碳交易市场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3253525"/>
        <a:ext cx="4347931" cy="342357"/>
      </dsp:txXfrm>
    </dsp:sp>
    <dsp:sp modelId="{B712A168-CE47-4A5D-B0D4-BBD46FBAD8BD}">
      <dsp:nvSpPr>
        <dsp:cNvPr id="0" name=""/>
        <dsp:cNvSpPr/>
      </dsp:nvSpPr>
      <dsp:spPr>
        <a:xfrm>
          <a:off x="50291" y="3210730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A1912-A949-471A-AA44-DC4841162829}">
      <dsp:nvSpPr>
        <dsp:cNvPr id="0" name=""/>
        <dsp:cNvSpPr/>
      </dsp:nvSpPr>
      <dsp:spPr>
        <a:xfrm>
          <a:off x="1131264" y="1199758"/>
          <a:ext cx="912008" cy="912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4824" y="1333318"/>
        <a:ext cx="644888" cy="644888"/>
      </dsp:txXfrm>
    </dsp:sp>
    <dsp:sp modelId="{CAFAAF3B-303D-4F0F-8156-654FA00EB603}">
      <dsp:nvSpPr>
        <dsp:cNvPr id="0" name=""/>
        <dsp:cNvSpPr/>
      </dsp:nvSpPr>
      <dsp:spPr>
        <a:xfrm rot="16200000">
          <a:off x="1449733" y="1036366"/>
          <a:ext cx="275071" cy="51711"/>
        </a:xfrm>
        <a:custGeom>
          <a:avLst/>
          <a:gdLst/>
          <a:ahLst/>
          <a:cxnLst/>
          <a:rect l="0" t="0" r="0" b="0"/>
          <a:pathLst>
            <a:path>
              <a:moveTo>
                <a:pt x="0" y="25855"/>
              </a:moveTo>
              <a:lnTo>
                <a:pt x="275071" y="25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80392" y="1055345"/>
        <a:ext cx="13753" cy="13753"/>
      </dsp:txXfrm>
    </dsp:sp>
    <dsp:sp modelId="{92F6B9A1-45BA-4BA0-828D-82474BACF03B}">
      <dsp:nvSpPr>
        <dsp:cNvPr id="0" name=""/>
        <dsp:cNvSpPr/>
      </dsp:nvSpPr>
      <dsp:spPr>
        <a:xfrm>
          <a:off x="1131264" y="12677"/>
          <a:ext cx="912008" cy="912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4824" y="146237"/>
        <a:ext cx="644888" cy="644888"/>
      </dsp:txXfrm>
    </dsp:sp>
    <dsp:sp modelId="{105A9F11-6635-429D-9284-408306532A4C}">
      <dsp:nvSpPr>
        <dsp:cNvPr id="0" name=""/>
        <dsp:cNvSpPr/>
      </dsp:nvSpPr>
      <dsp:spPr>
        <a:xfrm rot="5400000">
          <a:off x="1449733" y="2223446"/>
          <a:ext cx="275071" cy="51711"/>
        </a:xfrm>
        <a:custGeom>
          <a:avLst/>
          <a:gdLst/>
          <a:ahLst/>
          <a:cxnLst/>
          <a:rect l="0" t="0" r="0" b="0"/>
          <a:pathLst>
            <a:path>
              <a:moveTo>
                <a:pt x="0" y="25855"/>
              </a:moveTo>
              <a:lnTo>
                <a:pt x="275071" y="25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80392" y="2242426"/>
        <a:ext cx="13753" cy="13753"/>
      </dsp:txXfrm>
    </dsp:sp>
    <dsp:sp modelId="{121342F2-B17E-4A11-95E7-6D8CB8F293FF}">
      <dsp:nvSpPr>
        <dsp:cNvPr id="0" name=""/>
        <dsp:cNvSpPr/>
      </dsp:nvSpPr>
      <dsp:spPr>
        <a:xfrm>
          <a:off x="1131264" y="2386838"/>
          <a:ext cx="912008" cy="912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4824" y="2520398"/>
        <a:ext cx="644888" cy="64488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A1912-A949-471A-AA44-DC4841162829}">
      <dsp:nvSpPr>
        <dsp:cNvPr id="0" name=""/>
        <dsp:cNvSpPr/>
      </dsp:nvSpPr>
      <dsp:spPr>
        <a:xfrm>
          <a:off x="724345" y="1199817"/>
          <a:ext cx="911200" cy="91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787" y="1333259"/>
        <a:ext cx="644316" cy="644316"/>
      </dsp:txXfrm>
    </dsp:sp>
    <dsp:sp modelId="{CAFAAF3B-303D-4F0F-8156-654FA00EB603}">
      <dsp:nvSpPr>
        <dsp:cNvPr id="0" name=""/>
        <dsp:cNvSpPr/>
      </dsp:nvSpPr>
      <dsp:spPr>
        <a:xfrm rot="16200000">
          <a:off x="1042372" y="1027493"/>
          <a:ext cx="275145" cy="69501"/>
        </a:xfrm>
        <a:custGeom>
          <a:avLst/>
          <a:gdLst/>
          <a:ahLst/>
          <a:cxnLst/>
          <a:rect l="0" t="0" r="0" b="0"/>
          <a:pathLst>
            <a:path>
              <a:moveTo>
                <a:pt x="0" y="34750"/>
              </a:moveTo>
              <a:lnTo>
                <a:pt x="275145" y="34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3066" y="1055365"/>
        <a:ext cx="13757" cy="13757"/>
      </dsp:txXfrm>
    </dsp:sp>
    <dsp:sp modelId="{92F6B9A1-45BA-4BA0-828D-82474BACF03B}">
      <dsp:nvSpPr>
        <dsp:cNvPr id="0" name=""/>
        <dsp:cNvSpPr/>
      </dsp:nvSpPr>
      <dsp:spPr>
        <a:xfrm>
          <a:off x="724345" y="13471"/>
          <a:ext cx="911200" cy="91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787" y="146913"/>
        <a:ext cx="644316" cy="644316"/>
      </dsp:txXfrm>
    </dsp:sp>
    <dsp:sp modelId="{105A9F11-6635-429D-9284-408306532A4C}">
      <dsp:nvSpPr>
        <dsp:cNvPr id="0" name=""/>
        <dsp:cNvSpPr/>
      </dsp:nvSpPr>
      <dsp:spPr>
        <a:xfrm rot="5400000">
          <a:off x="1042372" y="2213839"/>
          <a:ext cx="275145" cy="69501"/>
        </a:xfrm>
        <a:custGeom>
          <a:avLst/>
          <a:gdLst/>
          <a:ahLst/>
          <a:cxnLst/>
          <a:rect l="0" t="0" r="0" b="0"/>
          <a:pathLst>
            <a:path>
              <a:moveTo>
                <a:pt x="0" y="34750"/>
              </a:moveTo>
              <a:lnTo>
                <a:pt x="275145" y="34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3066" y="2241711"/>
        <a:ext cx="13757" cy="13757"/>
      </dsp:txXfrm>
    </dsp:sp>
    <dsp:sp modelId="{121342F2-B17E-4A11-95E7-6D8CB8F293FF}">
      <dsp:nvSpPr>
        <dsp:cNvPr id="0" name=""/>
        <dsp:cNvSpPr/>
      </dsp:nvSpPr>
      <dsp:spPr>
        <a:xfrm>
          <a:off x="724345" y="2386163"/>
          <a:ext cx="911200" cy="91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787" y="2519605"/>
        <a:ext cx="644316" cy="64431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8587-3791-47A8-9A68-B993F872C56F}">
      <dsp:nvSpPr>
        <dsp:cNvPr id="0" name=""/>
        <dsp:cNvSpPr/>
      </dsp:nvSpPr>
      <dsp:spPr>
        <a:xfrm>
          <a:off x="2452" y="1321456"/>
          <a:ext cx="1337222" cy="6686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35" y="1341039"/>
        <a:ext cx="1298056" cy="629445"/>
      </dsp:txXfrm>
    </dsp:sp>
    <dsp:sp modelId="{A1DE1624-A906-4831-A3BC-2A3C6836045D}">
      <dsp:nvSpPr>
        <dsp:cNvPr id="0" name=""/>
        <dsp:cNvSpPr/>
      </dsp:nvSpPr>
      <dsp:spPr>
        <a:xfrm>
          <a:off x="1339674" y="1637591"/>
          <a:ext cx="534888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534888" y="181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3747" y="1642390"/>
        <a:ext cx="26744" cy="26744"/>
      </dsp:txXfrm>
    </dsp:sp>
    <dsp:sp modelId="{5920781C-3993-46FE-8A78-B37734116D17}">
      <dsp:nvSpPr>
        <dsp:cNvPr id="0" name=""/>
        <dsp:cNvSpPr/>
      </dsp:nvSpPr>
      <dsp:spPr>
        <a:xfrm>
          <a:off x="1874563" y="1321456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94146" y="1341039"/>
        <a:ext cx="1298056" cy="629445"/>
      </dsp:txXfrm>
    </dsp:sp>
    <dsp:sp modelId="{CCB4A288-895D-471B-AA60-66B548BF2BF9}">
      <dsp:nvSpPr>
        <dsp:cNvPr id="0" name=""/>
        <dsp:cNvSpPr/>
      </dsp:nvSpPr>
      <dsp:spPr>
        <a:xfrm rot="17692822">
          <a:off x="2843555" y="1060914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1047301"/>
        <a:ext cx="63567" cy="63567"/>
      </dsp:txXfrm>
    </dsp:sp>
    <dsp:sp modelId="{7BDB65BA-711A-43E8-B070-2EDDF0387BDD}">
      <dsp:nvSpPr>
        <dsp:cNvPr id="0" name=""/>
        <dsp:cNvSpPr/>
      </dsp:nvSpPr>
      <dsp:spPr>
        <a:xfrm>
          <a:off x="3746675" y="168102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87685"/>
        <a:ext cx="1298056" cy="629445"/>
      </dsp:txXfrm>
    </dsp:sp>
    <dsp:sp modelId="{5FB56A9B-11E8-4313-952E-423D62D95ED0}">
      <dsp:nvSpPr>
        <dsp:cNvPr id="0" name=""/>
        <dsp:cNvSpPr/>
      </dsp:nvSpPr>
      <dsp:spPr>
        <a:xfrm rot="19457599">
          <a:off x="3149871" y="1445365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447068"/>
        <a:ext cx="32935" cy="32935"/>
      </dsp:txXfrm>
    </dsp:sp>
    <dsp:sp modelId="{77B235AE-190D-476E-A9D4-83C87AF30FC7}">
      <dsp:nvSpPr>
        <dsp:cNvPr id="0" name=""/>
        <dsp:cNvSpPr/>
      </dsp:nvSpPr>
      <dsp:spPr>
        <a:xfrm>
          <a:off x="3746675" y="937005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956588"/>
        <a:ext cx="1298056" cy="629445"/>
      </dsp:txXfrm>
    </dsp:sp>
    <dsp:sp modelId="{0F79E948-D44F-41CD-8798-43E5144E2576}">
      <dsp:nvSpPr>
        <dsp:cNvPr id="0" name=""/>
        <dsp:cNvSpPr/>
      </dsp:nvSpPr>
      <dsp:spPr>
        <a:xfrm rot="2142401">
          <a:off x="3149871" y="1829816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831520"/>
        <a:ext cx="32935" cy="32935"/>
      </dsp:txXfrm>
    </dsp:sp>
    <dsp:sp modelId="{838B7AB7-9F2A-4CE2-94E0-5F4CCF82DF32}">
      <dsp:nvSpPr>
        <dsp:cNvPr id="0" name=""/>
        <dsp:cNvSpPr/>
      </dsp:nvSpPr>
      <dsp:spPr>
        <a:xfrm>
          <a:off x="3746675" y="1705908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725491"/>
        <a:ext cx="1298056" cy="629445"/>
      </dsp:txXfrm>
    </dsp:sp>
    <dsp:sp modelId="{62D26A81-3C1B-497C-A94B-1649F34B2F4C}">
      <dsp:nvSpPr>
        <dsp:cNvPr id="0" name=""/>
        <dsp:cNvSpPr/>
      </dsp:nvSpPr>
      <dsp:spPr>
        <a:xfrm rot="3907178">
          <a:off x="2843555" y="2214268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2200655"/>
        <a:ext cx="63567" cy="63567"/>
      </dsp:txXfrm>
    </dsp:sp>
    <dsp:sp modelId="{8E9B52D2-E0AE-4707-8A2D-97842B4B9862}">
      <dsp:nvSpPr>
        <dsp:cNvPr id="0" name=""/>
        <dsp:cNvSpPr/>
      </dsp:nvSpPr>
      <dsp:spPr>
        <a:xfrm>
          <a:off x="3746675" y="2474811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2494394"/>
        <a:ext cx="1298056" cy="62944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8587-3791-47A8-9A68-B993F872C56F}">
      <dsp:nvSpPr>
        <dsp:cNvPr id="0" name=""/>
        <dsp:cNvSpPr/>
      </dsp:nvSpPr>
      <dsp:spPr>
        <a:xfrm>
          <a:off x="2452" y="1321456"/>
          <a:ext cx="1337222" cy="6686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35" y="1341039"/>
        <a:ext cx="1298056" cy="629445"/>
      </dsp:txXfrm>
    </dsp:sp>
    <dsp:sp modelId="{A1DE1624-A906-4831-A3BC-2A3C6836045D}">
      <dsp:nvSpPr>
        <dsp:cNvPr id="0" name=""/>
        <dsp:cNvSpPr/>
      </dsp:nvSpPr>
      <dsp:spPr>
        <a:xfrm>
          <a:off x="1339674" y="1637591"/>
          <a:ext cx="534888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534888" y="181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3747" y="1642390"/>
        <a:ext cx="26744" cy="26744"/>
      </dsp:txXfrm>
    </dsp:sp>
    <dsp:sp modelId="{5920781C-3993-46FE-8A78-B37734116D17}">
      <dsp:nvSpPr>
        <dsp:cNvPr id="0" name=""/>
        <dsp:cNvSpPr/>
      </dsp:nvSpPr>
      <dsp:spPr>
        <a:xfrm>
          <a:off x="1874563" y="1321456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94146" y="1341039"/>
        <a:ext cx="1298056" cy="629445"/>
      </dsp:txXfrm>
    </dsp:sp>
    <dsp:sp modelId="{CCB4A288-895D-471B-AA60-66B548BF2BF9}">
      <dsp:nvSpPr>
        <dsp:cNvPr id="0" name=""/>
        <dsp:cNvSpPr/>
      </dsp:nvSpPr>
      <dsp:spPr>
        <a:xfrm rot="17692822">
          <a:off x="2843555" y="1060914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1047301"/>
        <a:ext cx="63567" cy="63567"/>
      </dsp:txXfrm>
    </dsp:sp>
    <dsp:sp modelId="{7BDB65BA-711A-43E8-B070-2EDDF0387BDD}">
      <dsp:nvSpPr>
        <dsp:cNvPr id="0" name=""/>
        <dsp:cNvSpPr/>
      </dsp:nvSpPr>
      <dsp:spPr>
        <a:xfrm>
          <a:off x="3746675" y="168102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87685"/>
        <a:ext cx="1298056" cy="629445"/>
      </dsp:txXfrm>
    </dsp:sp>
    <dsp:sp modelId="{5FB56A9B-11E8-4313-952E-423D62D95ED0}">
      <dsp:nvSpPr>
        <dsp:cNvPr id="0" name=""/>
        <dsp:cNvSpPr/>
      </dsp:nvSpPr>
      <dsp:spPr>
        <a:xfrm rot="19457599">
          <a:off x="3149871" y="1445365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447068"/>
        <a:ext cx="32935" cy="32935"/>
      </dsp:txXfrm>
    </dsp:sp>
    <dsp:sp modelId="{77B235AE-190D-476E-A9D4-83C87AF30FC7}">
      <dsp:nvSpPr>
        <dsp:cNvPr id="0" name=""/>
        <dsp:cNvSpPr/>
      </dsp:nvSpPr>
      <dsp:spPr>
        <a:xfrm>
          <a:off x="3746675" y="937005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956588"/>
        <a:ext cx="1298056" cy="629445"/>
      </dsp:txXfrm>
    </dsp:sp>
    <dsp:sp modelId="{0F79E948-D44F-41CD-8798-43E5144E2576}">
      <dsp:nvSpPr>
        <dsp:cNvPr id="0" name=""/>
        <dsp:cNvSpPr/>
      </dsp:nvSpPr>
      <dsp:spPr>
        <a:xfrm rot="2142401">
          <a:off x="3149871" y="1829816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831520"/>
        <a:ext cx="32935" cy="32935"/>
      </dsp:txXfrm>
    </dsp:sp>
    <dsp:sp modelId="{838B7AB7-9F2A-4CE2-94E0-5F4CCF82DF32}">
      <dsp:nvSpPr>
        <dsp:cNvPr id="0" name=""/>
        <dsp:cNvSpPr/>
      </dsp:nvSpPr>
      <dsp:spPr>
        <a:xfrm>
          <a:off x="3746675" y="1705908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725491"/>
        <a:ext cx="1298056" cy="629445"/>
      </dsp:txXfrm>
    </dsp:sp>
    <dsp:sp modelId="{62D26A81-3C1B-497C-A94B-1649F34B2F4C}">
      <dsp:nvSpPr>
        <dsp:cNvPr id="0" name=""/>
        <dsp:cNvSpPr/>
      </dsp:nvSpPr>
      <dsp:spPr>
        <a:xfrm rot="3907178">
          <a:off x="2843555" y="2214268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2200655"/>
        <a:ext cx="63567" cy="63567"/>
      </dsp:txXfrm>
    </dsp:sp>
    <dsp:sp modelId="{8E9B52D2-E0AE-4707-8A2D-97842B4B9862}">
      <dsp:nvSpPr>
        <dsp:cNvPr id="0" name=""/>
        <dsp:cNvSpPr/>
      </dsp:nvSpPr>
      <dsp:spPr>
        <a:xfrm>
          <a:off x="3746675" y="2474811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2494394"/>
        <a:ext cx="1298056" cy="62944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662E1-D5BC-49A2-B5EC-1728F65B9174}">
      <dsp:nvSpPr>
        <dsp:cNvPr id="0" name=""/>
        <dsp:cNvSpPr/>
      </dsp:nvSpPr>
      <dsp:spPr>
        <a:xfrm>
          <a:off x="1913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5D39D-882E-4277-B04A-52BBECDC31F7}">
      <dsp:nvSpPr>
        <dsp:cNvPr id="0" name=""/>
        <dsp:cNvSpPr/>
      </dsp:nvSpPr>
      <dsp:spPr>
        <a:xfrm>
          <a:off x="1913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第三方平台</a:t>
          </a:r>
          <a:endParaRPr lang="en-US" sz="2200" kern="1200" dirty="0"/>
        </a:p>
      </dsp:txBody>
      <dsp:txXfrm>
        <a:off x="1913" y="2240966"/>
        <a:ext cx="1456984" cy="664093"/>
      </dsp:txXfrm>
    </dsp:sp>
    <dsp:sp modelId="{4EF2E6B3-E3DE-468C-BBBC-893707D24F0F}">
      <dsp:nvSpPr>
        <dsp:cNvPr id="0" name=""/>
        <dsp:cNvSpPr/>
      </dsp:nvSpPr>
      <dsp:spPr>
        <a:xfrm>
          <a:off x="1517424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0553-C932-4D6B-A2BA-BF11ECC4122F}">
      <dsp:nvSpPr>
        <dsp:cNvPr id="0" name=""/>
        <dsp:cNvSpPr/>
      </dsp:nvSpPr>
      <dsp:spPr>
        <a:xfrm>
          <a:off x="2420941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D2DF9-C6D3-4730-921B-A60E947EB144}">
      <dsp:nvSpPr>
        <dsp:cNvPr id="0" name=""/>
        <dsp:cNvSpPr/>
      </dsp:nvSpPr>
      <dsp:spPr>
        <a:xfrm>
          <a:off x="2420941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元宇宙平台</a:t>
          </a:r>
          <a:endParaRPr lang="en-US" sz="2200" kern="1200" dirty="0"/>
        </a:p>
      </dsp:txBody>
      <dsp:txXfrm>
        <a:off x="2420941" y="2240966"/>
        <a:ext cx="1456984" cy="664093"/>
      </dsp:txXfrm>
    </dsp:sp>
    <dsp:sp modelId="{CDF41E8F-D0B2-4AD7-90E2-760EA5D89067}">
      <dsp:nvSpPr>
        <dsp:cNvPr id="0" name=""/>
        <dsp:cNvSpPr/>
      </dsp:nvSpPr>
      <dsp:spPr>
        <a:xfrm>
          <a:off x="3936452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ED39-74C3-45B6-A5C1-B91E996125B7}">
      <dsp:nvSpPr>
        <dsp:cNvPr id="0" name=""/>
        <dsp:cNvSpPr/>
      </dsp:nvSpPr>
      <dsp:spPr>
        <a:xfrm rot="16200000">
          <a:off x="-608959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593" y="753426"/>
        <a:ext cx="2544033" cy="2260283"/>
      </dsp:txXfrm>
    </dsp:sp>
    <dsp:sp modelId="{EA6AB6B5-A614-410B-94EB-74442ABD7EB8}">
      <dsp:nvSpPr>
        <dsp:cNvPr id="0" name=""/>
        <dsp:cNvSpPr/>
      </dsp:nvSpPr>
      <dsp:spPr>
        <a:xfrm rot="16200000">
          <a:off x="2125876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737428" y="753426"/>
        <a:ext cx="2544033" cy="2260283"/>
      </dsp:txXfrm>
    </dsp:sp>
    <dsp:sp modelId="{A0E7942B-E085-49E3-8F5B-F09501C906C2}">
      <dsp:nvSpPr>
        <dsp:cNvPr id="0" name=""/>
        <dsp:cNvSpPr/>
      </dsp:nvSpPr>
      <dsp:spPr>
        <a:xfrm rot="16200000">
          <a:off x="4860711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5472263" y="753426"/>
        <a:ext cx="2544033" cy="2260283"/>
      </dsp:txXfrm>
    </dsp:sp>
    <dsp:sp modelId="{51C4F050-58C4-4DE3-AD6F-FE25D804BF73}">
      <dsp:nvSpPr>
        <dsp:cNvPr id="0" name=""/>
        <dsp:cNvSpPr/>
      </dsp:nvSpPr>
      <dsp:spPr>
        <a:xfrm rot="16200000">
          <a:off x="7595547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8207099" y="753426"/>
        <a:ext cx="2544033" cy="22602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A3473-651E-42B9-A985-023D382319D7}">
      <dsp:nvSpPr>
        <dsp:cNvPr id="0" name=""/>
        <dsp:cNvSpPr/>
      </dsp:nvSpPr>
      <dsp:spPr>
        <a:xfrm rot="16200000">
          <a:off x="-608959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282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云计算边缘计算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简明架构的元宇宙服务器低成本、低门槛、易部署、易运维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>
              <a:latin typeface="微软雅黑" panose="020B0503020204020204" pitchFamily="34" charset="-122"/>
              <a:ea typeface="微软雅黑" panose="020B0503020204020204" pitchFamily="34" charset="-122"/>
            </a:rPr>
            <a:t>专门配套的代理服务器提高性能和大量并发业务处理能力</a:t>
          </a:r>
          <a:endParaRPr lang="en-US" altLang="zh-CN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>
              <a:latin typeface="微软雅黑" panose="020B0503020204020204" pitchFamily="34" charset="-122"/>
              <a:ea typeface="微软雅黑" panose="020B0503020204020204" pitchFamily="34" charset="-122"/>
            </a:rPr>
            <a:t>开源系统给运营方更少的依赖性和更多的自主性</a:t>
          </a:r>
          <a:endParaRPr lang="en-US" altLang="zh-CN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开源的元宇宙工作站既是云端应用的窗口，又具有本地设备的连接操控能力，衍生出多种边缘端设备，如智能秤、工作台、物联网关等等</a:t>
          </a:r>
          <a:endParaRPr lang="en-US" altLang="zh-CN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593" y="753426"/>
        <a:ext cx="2544033" cy="2260283"/>
      </dsp:txXfrm>
    </dsp:sp>
    <dsp:sp modelId="{E32DDE89-8A76-4CDE-8C83-C2D779B64742}">
      <dsp:nvSpPr>
        <dsp:cNvPr id="0" name=""/>
        <dsp:cNvSpPr/>
      </dsp:nvSpPr>
      <dsp:spPr>
        <a:xfrm rot="16200000">
          <a:off x="2125876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282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联盟区块链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系统自带品链区块链引擎，具有分布式账本和资源互通机制，在平台之间建构有监管的（不需要挖矿）区块链网络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两个平台结成联盟后，资源能够互通共享，碳积分账户也可以跨平台转账，并且冗余存储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737428" y="753426"/>
        <a:ext cx="2544033" cy="2260283"/>
      </dsp:txXfrm>
    </dsp:sp>
    <dsp:sp modelId="{3BFA5C7C-85F0-4D88-A255-C12895A5F860}">
      <dsp:nvSpPr>
        <dsp:cNvPr id="0" name=""/>
        <dsp:cNvSpPr/>
      </dsp:nvSpPr>
      <dsp:spPr>
        <a:xfrm rot="16200000">
          <a:off x="4860711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282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智能合约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机构以项目建模的形式定制其业务和交易规则，这是一种典型的智能合约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5472263" y="753426"/>
        <a:ext cx="2544033" cy="2260283"/>
      </dsp:txXfrm>
    </dsp:sp>
    <dsp:sp modelId="{2E32BEE5-6E35-435A-A05B-08BC10699A89}">
      <dsp:nvSpPr>
        <dsp:cNvPr id="0" name=""/>
        <dsp:cNvSpPr/>
      </dsp:nvSpPr>
      <dsp:spPr>
        <a:xfrm rot="16200000">
          <a:off x="7595547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282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机器学习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内建了神经网络数据结构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得当的配置下动态训练规则模型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为分析预测提供支撑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8207099" y="753426"/>
        <a:ext cx="2544033" cy="22602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269C5-631A-42FE-B5E8-05BF9A9B9A8F}">
      <dsp:nvSpPr>
        <dsp:cNvPr id="0" name=""/>
        <dsp:cNvSpPr/>
      </dsp:nvSpPr>
      <dsp:spPr>
        <a:xfrm>
          <a:off x="0" y="1755933"/>
          <a:ext cx="5086350" cy="12020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使用方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55933"/>
        <a:ext cx="1525905" cy="1202047"/>
      </dsp:txXfrm>
    </dsp:sp>
    <dsp:sp modelId="{978250BF-E458-450D-81D7-13A00BF355B7}">
      <dsp:nvSpPr>
        <dsp:cNvPr id="0" name=""/>
        <dsp:cNvSpPr/>
      </dsp:nvSpPr>
      <dsp:spPr>
        <a:xfrm>
          <a:off x="0" y="353544"/>
          <a:ext cx="5086350" cy="12020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系统方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3544"/>
        <a:ext cx="1525905" cy="1202047"/>
      </dsp:txXfrm>
    </dsp:sp>
    <dsp:sp modelId="{53E7808D-C031-4C25-B47C-50745C3858F3}">
      <dsp:nvSpPr>
        <dsp:cNvPr id="0" name=""/>
        <dsp:cNvSpPr/>
      </dsp:nvSpPr>
      <dsp:spPr>
        <a:xfrm>
          <a:off x="2503984" y="453714"/>
          <a:ext cx="1502559" cy="1001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323" y="483053"/>
        <a:ext cx="1443881" cy="943028"/>
      </dsp:txXfrm>
    </dsp:sp>
    <dsp:sp modelId="{CED71FCA-2114-4346-8AE5-502B56E898D3}">
      <dsp:nvSpPr>
        <dsp:cNvPr id="0" name=""/>
        <dsp:cNvSpPr/>
      </dsp:nvSpPr>
      <dsp:spPr>
        <a:xfrm>
          <a:off x="2278600" y="1455421"/>
          <a:ext cx="976663" cy="400682"/>
        </a:xfrm>
        <a:custGeom>
          <a:avLst/>
          <a:gdLst/>
          <a:ahLst/>
          <a:cxnLst/>
          <a:rect l="0" t="0" r="0" b="0"/>
          <a:pathLst>
            <a:path>
              <a:moveTo>
                <a:pt x="976663" y="0"/>
              </a:moveTo>
              <a:lnTo>
                <a:pt x="976663" y="200341"/>
              </a:lnTo>
              <a:lnTo>
                <a:pt x="0" y="200341"/>
              </a:lnTo>
              <a:lnTo>
                <a:pt x="0" y="400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26927-D269-4AF9-88EE-5D4823846F80}">
      <dsp:nvSpPr>
        <dsp:cNvPr id="0" name=""/>
        <dsp:cNvSpPr/>
      </dsp:nvSpPr>
      <dsp:spPr>
        <a:xfrm>
          <a:off x="1527320" y="1856103"/>
          <a:ext cx="1502559" cy="1001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机构空间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自管理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56659" y="1885442"/>
        <a:ext cx="1443881" cy="943028"/>
      </dsp:txXfrm>
    </dsp:sp>
    <dsp:sp modelId="{30F7C49C-9D56-44D0-AB00-7887181DF06C}">
      <dsp:nvSpPr>
        <dsp:cNvPr id="0" name=""/>
        <dsp:cNvSpPr/>
      </dsp:nvSpPr>
      <dsp:spPr>
        <a:xfrm>
          <a:off x="3255264" y="1455421"/>
          <a:ext cx="976663" cy="400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41"/>
              </a:lnTo>
              <a:lnTo>
                <a:pt x="976663" y="200341"/>
              </a:lnTo>
              <a:lnTo>
                <a:pt x="976663" y="400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050F5-F678-4F9C-A6C2-554A18A34DA7}">
      <dsp:nvSpPr>
        <dsp:cNvPr id="0" name=""/>
        <dsp:cNvSpPr/>
      </dsp:nvSpPr>
      <dsp:spPr>
        <a:xfrm>
          <a:off x="3480647" y="1856103"/>
          <a:ext cx="1502559" cy="1001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用户空间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自管理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9986" y="1885442"/>
        <a:ext cx="1443881" cy="9430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9E467-D6FC-4BDC-A83D-B29C6D918F52}">
      <dsp:nvSpPr>
        <dsp:cNvPr id="0" name=""/>
        <dsp:cNvSpPr/>
      </dsp:nvSpPr>
      <dsp:spPr>
        <a:xfrm>
          <a:off x="310497" y="723951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736217"/>
        <a:ext cx="813050" cy="394259"/>
      </dsp:txXfrm>
    </dsp:sp>
    <dsp:sp modelId="{1CEFDE23-0892-4143-89FD-35D27F6D4120}">
      <dsp:nvSpPr>
        <dsp:cNvPr id="0" name=""/>
        <dsp:cNvSpPr/>
      </dsp:nvSpPr>
      <dsp:spPr>
        <a:xfrm rot="19410026">
          <a:off x="1028973" y="560757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541776"/>
        <a:ext cx="60725" cy="60725"/>
      </dsp:txXfrm>
    </dsp:sp>
    <dsp:sp modelId="{BE71B251-340A-4F25-946A-401906BDEC1C}">
      <dsp:nvSpPr>
        <dsp:cNvPr id="0" name=""/>
        <dsp:cNvSpPr/>
      </dsp:nvSpPr>
      <dsp:spPr>
        <a:xfrm>
          <a:off x="2124383" y="153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3802"/>
        <a:ext cx="813050" cy="394259"/>
      </dsp:txXfrm>
    </dsp:sp>
    <dsp:sp modelId="{6D60A836-F640-4681-9AEE-185F8592F8D0}">
      <dsp:nvSpPr>
        <dsp:cNvPr id="0" name=""/>
        <dsp:cNvSpPr/>
      </dsp:nvSpPr>
      <dsp:spPr>
        <a:xfrm rot="20768673">
          <a:off x="1133450" y="801562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787805"/>
        <a:ext cx="50278" cy="50278"/>
      </dsp:txXfrm>
    </dsp:sp>
    <dsp:sp modelId="{82ABE6DE-5AF7-4EC6-9659-73DAC003CF72}">
      <dsp:nvSpPr>
        <dsp:cNvPr id="0" name=""/>
        <dsp:cNvSpPr/>
      </dsp:nvSpPr>
      <dsp:spPr>
        <a:xfrm>
          <a:off x="2124383" y="48314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495412"/>
        <a:ext cx="813050" cy="394259"/>
      </dsp:txXfrm>
    </dsp:sp>
    <dsp:sp modelId="{AD606A26-B83B-4178-BDD7-5E6BED66B357}">
      <dsp:nvSpPr>
        <dsp:cNvPr id="0" name=""/>
        <dsp:cNvSpPr/>
      </dsp:nvSpPr>
      <dsp:spPr>
        <a:xfrm rot="831327">
          <a:off x="1133450" y="1042367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1028610"/>
        <a:ext cx="50278" cy="50278"/>
      </dsp:txXfrm>
    </dsp:sp>
    <dsp:sp modelId="{100132DA-5E67-4232-9334-DB8238CFBB9E}">
      <dsp:nvSpPr>
        <dsp:cNvPr id="0" name=""/>
        <dsp:cNvSpPr/>
      </dsp:nvSpPr>
      <dsp:spPr>
        <a:xfrm>
          <a:off x="2124383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977022"/>
        <a:ext cx="813050" cy="394259"/>
      </dsp:txXfrm>
    </dsp:sp>
    <dsp:sp modelId="{C5EDFDFD-0E0D-4276-89EC-197D0AD1F78D}">
      <dsp:nvSpPr>
        <dsp:cNvPr id="0" name=""/>
        <dsp:cNvSpPr/>
      </dsp:nvSpPr>
      <dsp:spPr>
        <a:xfrm>
          <a:off x="2961966" y="1162770"/>
          <a:ext cx="10133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133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3291" y="1148819"/>
        <a:ext cx="50665" cy="50665"/>
      </dsp:txXfrm>
    </dsp:sp>
    <dsp:sp modelId="{56E4ADCF-A532-4694-94C9-81196A3D3CBE}">
      <dsp:nvSpPr>
        <dsp:cNvPr id="0" name=""/>
        <dsp:cNvSpPr/>
      </dsp:nvSpPr>
      <dsp:spPr>
        <a:xfrm>
          <a:off x="3975282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7548" y="977022"/>
        <a:ext cx="813050" cy="394259"/>
      </dsp:txXfrm>
    </dsp:sp>
    <dsp:sp modelId="{F957FF8D-53EC-498F-92F0-EBC0D620EB89}">
      <dsp:nvSpPr>
        <dsp:cNvPr id="0" name=""/>
        <dsp:cNvSpPr/>
      </dsp:nvSpPr>
      <dsp:spPr>
        <a:xfrm rot="2189974">
          <a:off x="1028973" y="1283173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1264191"/>
        <a:ext cx="60725" cy="60725"/>
      </dsp:txXfrm>
    </dsp:sp>
    <dsp:sp modelId="{554AF096-C2E6-4F2A-91CD-6C5CA8A54476}">
      <dsp:nvSpPr>
        <dsp:cNvPr id="0" name=""/>
        <dsp:cNvSpPr/>
      </dsp:nvSpPr>
      <dsp:spPr>
        <a:xfrm>
          <a:off x="2124383" y="144636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458632"/>
        <a:ext cx="813050" cy="394259"/>
      </dsp:txXfrm>
    </dsp:sp>
    <dsp:sp modelId="{45716114-A806-483B-9804-447403304B58}">
      <dsp:nvSpPr>
        <dsp:cNvPr id="0" name=""/>
        <dsp:cNvSpPr/>
      </dsp:nvSpPr>
      <dsp:spPr>
        <a:xfrm>
          <a:off x="310497" y="240958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2421853"/>
        <a:ext cx="813050" cy="394259"/>
      </dsp:txXfrm>
    </dsp:sp>
    <dsp:sp modelId="{DF7FBDC9-1CD8-41A8-A1E9-C19B7DD96F53}">
      <dsp:nvSpPr>
        <dsp:cNvPr id="0" name=""/>
        <dsp:cNvSpPr/>
      </dsp:nvSpPr>
      <dsp:spPr>
        <a:xfrm rot="20024573">
          <a:off x="1091916" y="2366795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350962"/>
        <a:ext cx="54431" cy="54431"/>
      </dsp:txXfrm>
    </dsp:sp>
    <dsp:sp modelId="{3873FC39-64CF-41ED-92D5-3EC0D72A177D}">
      <dsp:nvSpPr>
        <dsp:cNvPr id="0" name=""/>
        <dsp:cNvSpPr/>
      </dsp:nvSpPr>
      <dsp:spPr>
        <a:xfrm>
          <a:off x="2124383" y="192797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940242"/>
        <a:ext cx="813050" cy="394259"/>
      </dsp:txXfrm>
    </dsp:sp>
    <dsp:sp modelId="{AF1FB0F9-439B-4A16-BBE0-0011AA53A7DA}">
      <dsp:nvSpPr>
        <dsp:cNvPr id="0" name=""/>
        <dsp:cNvSpPr/>
      </dsp:nvSpPr>
      <dsp:spPr>
        <a:xfrm>
          <a:off x="1148080" y="2607601"/>
          <a:ext cx="97630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6303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824" y="2594575"/>
        <a:ext cx="48815" cy="48815"/>
      </dsp:txXfrm>
    </dsp:sp>
    <dsp:sp modelId="{DB9F997D-8013-4FD0-8A80-7B9D1D75E8B4}">
      <dsp:nvSpPr>
        <dsp:cNvPr id="0" name=""/>
        <dsp:cNvSpPr/>
      </dsp:nvSpPr>
      <dsp:spPr>
        <a:xfrm>
          <a:off x="2124383" y="2409587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421853"/>
        <a:ext cx="813050" cy="394259"/>
      </dsp:txXfrm>
    </dsp:sp>
    <dsp:sp modelId="{E6296D74-88FB-499F-884B-0E1C63DC65F9}">
      <dsp:nvSpPr>
        <dsp:cNvPr id="0" name=""/>
        <dsp:cNvSpPr/>
      </dsp:nvSpPr>
      <dsp:spPr>
        <a:xfrm rot="1575427">
          <a:off x="1091916" y="2848406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832572"/>
        <a:ext cx="54431" cy="54431"/>
      </dsp:txXfrm>
    </dsp:sp>
    <dsp:sp modelId="{9E13E8F3-8849-4E13-8F6E-C7EA211310EB}">
      <dsp:nvSpPr>
        <dsp:cNvPr id="0" name=""/>
        <dsp:cNvSpPr/>
      </dsp:nvSpPr>
      <dsp:spPr>
        <a:xfrm>
          <a:off x="2124383" y="289119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903463"/>
        <a:ext cx="813050" cy="394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90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896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38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617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536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27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600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7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19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81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55" r:id="rId1"/>
    <p:sldLayoutId id="2147485656" r:id="rId2"/>
    <p:sldLayoutId id="2147485657" r:id="rId3"/>
    <p:sldLayoutId id="2147485658" r:id="rId4"/>
    <p:sldLayoutId id="2147485659" r:id="rId5"/>
    <p:sldLayoutId id="2147485660" r:id="rId6"/>
    <p:sldLayoutId id="2147485661" r:id="rId7"/>
    <p:sldLayoutId id="2147485662" r:id="rId8"/>
    <p:sldLayoutId id="2147485663" r:id="rId9"/>
    <p:sldLayoutId id="2147485664" r:id="rId10"/>
    <p:sldLayoutId id="2147485665" r:id="rId11"/>
    <p:sldLayoutId id="2147485666" r:id="rId12"/>
    <p:sldLayoutId id="2147485667" r:id="rId13"/>
    <p:sldLayoutId id="214748566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chart" Target="../charts/chart1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12" Type="http://schemas.openxmlformats.org/officeDocument/2006/relationships/image" Target="../media/image27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945368" cy="3352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6600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城乡</a:t>
            </a:r>
            <a:r>
              <a:rPr lang="zh-CN" altLang="en-US" sz="6600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元宇宙服务器</a:t>
            </a:r>
            <a:endParaRPr lang="en-US" sz="6600" b="1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7EB56CE-0655-3ECA-958E-4215B751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881533" cy="17877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智慧、健康、碳中和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4DCFB-CC73-414F-A406-AB85038A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59321" y="770467"/>
            <a:ext cx="584987" cy="564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A8C1E-454D-4CE5-BDB5-00E523676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21" y="1490569"/>
            <a:ext cx="584987" cy="564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1F3E3-BC59-4299-9C50-C453E3DA9815}"/>
              </a:ext>
            </a:extLst>
          </p:cNvPr>
          <p:cNvSpPr txBox="1"/>
          <p:nvPr/>
        </p:nvSpPr>
        <p:spPr>
          <a:xfrm>
            <a:off x="8044308" y="1563124"/>
            <a:ext cx="2836536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金中关信息技术研究院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CA8CC-3873-4031-BCEA-2D9CAF71DDA3}"/>
              </a:ext>
            </a:extLst>
          </p:cNvPr>
          <p:cNvSpPr txBox="1"/>
          <p:nvPr/>
        </p:nvSpPr>
        <p:spPr>
          <a:xfrm>
            <a:off x="8044308" y="863402"/>
            <a:ext cx="3341496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中关村金融投资创新促进会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项目和套餐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Projects &amp; Plans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2F5AAD-09F1-A68B-DD63-3A77F9E3EE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是现实中的商业项目的数字孪生，例如生态种植、富碳林业、田园艺术，绿电销售等等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来定义项目的业务流程和交易逻辑，这相当于元宇宙版的智能合约。智能合约是元宇宙系统运行的基本单位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当用户正式参与某项目时，他就启动了该项目的一个实例，又称为一个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。有些项目可以同时启动多个活跃的交易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3D5BC8B9-16E5-FB44-6A9A-3581AE37345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83604" y="1865542"/>
            <a:ext cx="3667027" cy="3667027"/>
          </a:xfrm>
        </p:spPr>
      </p:pic>
      <p:pic>
        <p:nvPicPr>
          <p:cNvPr id="16" name="Graphic 15" descr="Cow">
            <a:extLst>
              <a:ext uri="{FF2B5EF4-FFF2-40B4-BE49-F238E27FC236}">
                <a16:creationId xmlns:a16="http://schemas.microsoft.com/office/drawing/2014/main" id="{D5012708-DDF4-889C-3E3D-6E2D63AC1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724" y="330417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Forest scene">
            <a:extLst>
              <a:ext uri="{FF2B5EF4-FFF2-40B4-BE49-F238E27FC236}">
                <a16:creationId xmlns:a16="http://schemas.microsoft.com/office/drawing/2014/main" id="{F3B3C24C-178C-655D-1415-FC4AD8F82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2654" y="2879179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CC91F7AF-AB34-A290-C64D-BA3CD6B22A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0949" y="23729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B8751AC0-D2E2-618E-DC30-AB62896741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0349" y="39786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订立合约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2F5AAD-09F1-A68B-DD63-3A77F9E3EE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是现实中的商业项目的数字孪生，例如生态种植、富碳林业、田园艺术，绿电销售等等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来定义项目的业务流程和交易逻辑，这相当于元宇宙版的智能合约。智能合约是元宇宙系统运行的基本单位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当用户正式参与某项目时，他就启动了该项目的一个实例，又称为一个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。有些项目可以同时启动多个活跃的交易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3D5BC8B9-16E5-FB44-6A9A-3581AE37345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83604" y="1865542"/>
            <a:ext cx="3667027" cy="3667027"/>
          </a:xfrm>
        </p:spPr>
      </p:pic>
      <p:pic>
        <p:nvPicPr>
          <p:cNvPr id="16" name="Graphic 15" descr="Cow">
            <a:extLst>
              <a:ext uri="{FF2B5EF4-FFF2-40B4-BE49-F238E27FC236}">
                <a16:creationId xmlns:a16="http://schemas.microsoft.com/office/drawing/2014/main" id="{D5012708-DDF4-889C-3E3D-6E2D63AC1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724" y="330417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Forest scene">
            <a:extLst>
              <a:ext uri="{FF2B5EF4-FFF2-40B4-BE49-F238E27FC236}">
                <a16:creationId xmlns:a16="http://schemas.microsoft.com/office/drawing/2014/main" id="{F3B3C24C-178C-655D-1415-FC4AD8F82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2654" y="2879179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CC91F7AF-AB34-A290-C64D-BA3CD6B22A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0949" y="23729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B8751AC0-D2E2-618E-DC30-AB62896741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0349" y="39786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合约的执行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2F5AAD-09F1-A68B-DD63-3A77F9E3EE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是现实中的商业项目的数字孪生，例如生态种植、富碳林业、田园艺术，绿电销售等等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来定义项目的业务流程和交易逻辑，这相当于元宇宙版的智能合约。智能合约是元宇宙系统运行的基本单位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当用户正式参与某项目时，他就启动了该项目的一个实例，又称为一个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。有些项目可以同时启动多个活跃的交易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Graphic 15" descr="Cow">
            <a:extLst>
              <a:ext uri="{FF2B5EF4-FFF2-40B4-BE49-F238E27FC236}">
                <a16:creationId xmlns:a16="http://schemas.microsoft.com/office/drawing/2014/main" id="{D5012708-DDF4-889C-3E3D-6E2D63AC1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724" y="330417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Forest scene">
            <a:extLst>
              <a:ext uri="{FF2B5EF4-FFF2-40B4-BE49-F238E27FC236}">
                <a16:creationId xmlns:a16="http://schemas.microsoft.com/office/drawing/2014/main" id="{F3B3C24C-178C-655D-1415-FC4AD8F82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2654" y="2879179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CC91F7AF-AB34-A290-C64D-BA3CD6B22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0949" y="23729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B8751AC0-D2E2-618E-DC30-AB62896741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0349" y="39786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AC35D-960B-3DE8-EBF7-2EDE0D121F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合约的解除、完成、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2F5AAD-09F1-A68B-DD63-3A77F9E3EE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是现实中的商业项目的数字孪生，例如生态种植、富碳林业、田园艺术，绿电销售等等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来定义项目的业务流程和交易逻辑，这相当于元宇宙版的智能合约。智能合约是元宇宙系统运行的基本单位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当用户正式参与某项目时，他就启动了该项目的一个实例，又称为一个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。有些项目可以同时启动多个活跃的交易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Graphic 15" descr="Cow">
            <a:extLst>
              <a:ext uri="{FF2B5EF4-FFF2-40B4-BE49-F238E27FC236}">
                <a16:creationId xmlns:a16="http://schemas.microsoft.com/office/drawing/2014/main" id="{D5012708-DDF4-889C-3E3D-6E2D63AC1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724" y="330417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Forest scene">
            <a:extLst>
              <a:ext uri="{FF2B5EF4-FFF2-40B4-BE49-F238E27FC236}">
                <a16:creationId xmlns:a16="http://schemas.microsoft.com/office/drawing/2014/main" id="{F3B3C24C-178C-655D-1415-FC4AD8F82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2654" y="2879179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CC91F7AF-AB34-A290-C64D-BA3CD6B22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0949" y="23729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B8751AC0-D2E2-618E-DC30-AB62896741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0349" y="39786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AC35D-960B-3DE8-EBF7-2EDE0D121F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数字孪生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2F5AAD-09F1-A68B-DD63-3A77F9E3EE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是现实中的商业项目的数字孪生，例如生态种植、富碳林业、田园艺术，绿电销售等等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来定义项目的业务流程和交易逻辑，这相当于元宇宙版的智能合约。智能合约是元宇宙系统运行的基本单位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当用户正式参与某项目时，他就启动了该项目的一个实例，又称为一个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。有些项目可以同时启动多个活跃的交易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Graphic 15" descr="Cow">
            <a:extLst>
              <a:ext uri="{FF2B5EF4-FFF2-40B4-BE49-F238E27FC236}">
                <a16:creationId xmlns:a16="http://schemas.microsoft.com/office/drawing/2014/main" id="{D5012708-DDF4-889C-3E3D-6E2D63AC1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724" y="330417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Forest scene">
            <a:extLst>
              <a:ext uri="{FF2B5EF4-FFF2-40B4-BE49-F238E27FC236}">
                <a16:creationId xmlns:a16="http://schemas.microsoft.com/office/drawing/2014/main" id="{F3B3C24C-178C-655D-1415-FC4AD8F82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2654" y="2879179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CC91F7AF-AB34-A290-C64D-BA3CD6B22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0949" y="23729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B8751AC0-D2E2-618E-DC30-AB62896741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0349" y="39786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AC35D-960B-3DE8-EBF7-2EDE0D121F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远程协同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2F5AAD-09F1-A68B-DD63-3A77F9E3EE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是现实中的商业项目的数字孪生，例如生态种植、富碳林业、田园艺术，绿电销售等等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来定义项目的业务流程和交易逻辑，这相当于元宇宙版的智能合约。智能合约是元宇宙系统运行的基本单位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当用户正式参与某项目时，他就启动了该项目的一个实例，又称为一个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。有些项目可以同时启动多个活跃的交易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Graphic 15" descr="Cow">
            <a:extLst>
              <a:ext uri="{FF2B5EF4-FFF2-40B4-BE49-F238E27FC236}">
                <a16:creationId xmlns:a16="http://schemas.microsoft.com/office/drawing/2014/main" id="{D5012708-DDF4-889C-3E3D-6E2D63AC1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724" y="330417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Forest scene">
            <a:extLst>
              <a:ext uri="{FF2B5EF4-FFF2-40B4-BE49-F238E27FC236}">
                <a16:creationId xmlns:a16="http://schemas.microsoft.com/office/drawing/2014/main" id="{F3B3C24C-178C-655D-1415-FC4AD8F82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2654" y="2879179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CC91F7AF-AB34-A290-C64D-BA3CD6B22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0949" y="23729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B8751AC0-D2E2-618E-DC30-AB62896741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0349" y="39786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AC35D-960B-3DE8-EBF7-2EDE0D121F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数据分析和预测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2F5AAD-09F1-A68B-DD63-3A77F9E3EE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是现实中的商业项目的数字孪生，例如生态种植、富碳林业、田园艺术，绿电销售等等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来定义项目的业务流程和交易逻辑，这相当于元宇宙版的智能合约。智能合约是元宇宙系统运行的基本单位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当用户正式参与某项目时，他就启动了该项目的一个实例，又称为一个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。有些项目可以同时启动多个活跃的交易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Graphic 15" descr="Cow">
            <a:extLst>
              <a:ext uri="{FF2B5EF4-FFF2-40B4-BE49-F238E27FC236}">
                <a16:creationId xmlns:a16="http://schemas.microsoft.com/office/drawing/2014/main" id="{D5012708-DDF4-889C-3E3D-6E2D63AC1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724" y="330417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Forest scene">
            <a:extLst>
              <a:ext uri="{FF2B5EF4-FFF2-40B4-BE49-F238E27FC236}">
                <a16:creationId xmlns:a16="http://schemas.microsoft.com/office/drawing/2014/main" id="{F3B3C24C-178C-655D-1415-FC4AD8F82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2654" y="2879179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CC91F7AF-AB34-A290-C64D-BA3CD6B22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0949" y="23729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B8751AC0-D2E2-618E-DC30-AB62896741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0349" y="39786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AC35D-960B-3DE8-EBF7-2EDE0D121F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0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三、管理</a:t>
            </a:r>
            <a:endParaRPr lang="en-US" sz="6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755630" cy="139895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系统层面的管理、各机构自身的业务管理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4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多个层面的管理任务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E72890-1433-5955-1672-B0F8F2EE2DD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588141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50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机构和用户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Orgs &amp; Users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一、简介</a:t>
            </a:r>
            <a:endParaRPr lang="en-US" sz="6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0843C-BD1A-C0A6-BF09-D6094118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0911078" cy="1430781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城乡元宇宙服务器能运行各种合约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分类和地域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Categories &amp; Regions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类型和地域都是用来组织项目及其衍生交易的范围。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是从行业分类和业务特征的角度来给项目归类；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则从所在地理空间的角度来给项目分组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不同的类型为所属项目定义了多方面的行为特征、如交互场景、数据处理方法等等，并且提供共享堆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不同的地域也是相仿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60E0C6-7700-25EA-F463-EF6AEEDC44C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737200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4723BE-F839-0989-CAC1-DFB598F290DB}"/>
              </a:ext>
            </a:extLst>
          </p:cNvPr>
          <p:cNvCxnSpPr>
            <a:cxnSpLocks/>
          </p:cNvCxnSpPr>
          <p:nvPr/>
        </p:nvCxnSpPr>
        <p:spPr>
          <a:xfrm flipH="1">
            <a:off x="8964891" y="3429000"/>
            <a:ext cx="1366886" cy="119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1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碳积分参数表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B075B-09B6-4E34-4D6D-B31D9E4CB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大多数城乡项目类型都带有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属性，可用于计算其交易完成时所衍生的碳积分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碳积分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是一种数字资产，通过分布式的碳积分账户来承载（基于区块链）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碳积分账户号码为个人身份证号或者企业统一信用代码；账户可以办理转账、交易、以及其它金融业务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0727A1DD-83A2-1B55-9529-84EF44B231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1934009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F1936E-29C4-DACB-825C-FC366DCD0A53}"/>
              </a:ext>
            </a:extLst>
          </p:cNvPr>
          <p:cNvSpPr txBox="1"/>
          <p:nvPr/>
        </p:nvSpPr>
        <p:spPr>
          <a:xfrm>
            <a:off x="7585916" y="2915780"/>
            <a:ext cx="11060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7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操作权限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52435865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大数据管理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835640" cy="143324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架构、数据和算法、二次开发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四、设计</a:t>
            </a:r>
            <a:endParaRPr lang="en-US" sz="6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0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云计算和边缘计算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简明架构的元宇宙服务器低成本、低门槛、易部署、易运维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专门配套的代理服务器提高性能和大量并发业务处理能力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开源的元宇宙工作站既是云端应用的窗口，又具有本地设备的连接操控能力，衍生出多种边缘端设备，如智能秤、工作台、物联网关等等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开源系统给运营方更少的依赖性和更多的自主性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53792230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47381" y="3847826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28DE5-FCC5-BB7D-2931-6C1A01281B91}"/>
              </a:ext>
            </a:extLst>
          </p:cNvPr>
          <p:cNvSpPr txBox="1"/>
          <p:nvPr/>
        </p:nvSpPr>
        <p:spPr>
          <a:xfrm>
            <a:off x="8880225" y="3320239"/>
            <a:ext cx="10721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提速、安全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B1F-D918-85C2-67A0-A0100A8D798A}"/>
              </a:ext>
            </a:extLst>
          </p:cNvPr>
          <p:cNvSpPr txBox="1"/>
          <p:nvPr/>
        </p:nvSpPr>
        <p:spPr>
          <a:xfrm>
            <a:off x="6533590" y="5220696"/>
            <a:ext cx="10721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设备操作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BF228-4080-7929-FD74-4CC04A50518F}"/>
              </a:ext>
            </a:extLst>
          </p:cNvPr>
          <p:cNvSpPr txBox="1"/>
          <p:nvPr/>
        </p:nvSpPr>
        <p:spPr>
          <a:xfrm>
            <a:off x="6975225" y="2471206"/>
            <a:ext cx="10721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应用、数据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数字孪生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简明架构的元宇宙服务器低成本、低门槛、易部署、易运维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专门配套的代理服务器提高性能和大量并发业务处理能力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开源的元宇宙工作站既是云端应用的窗口，又具有本地设备的连接操控能力，衍生出多种边缘端设备，如智能秤、工作台、物联网关等等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开源系统给运营方更少的依赖性和更多的自主性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88198" y="4152626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49DC6-1A34-AA36-FC5E-4FE7EA1EB32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面向合约的业务逻辑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F5DA5611-14B9-36A8-54D6-585330C61CAE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2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合约的管理目标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5D21A9-00FE-D87F-4919-A35BB4CFDD56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85800" y="2063750"/>
          <a:ext cx="50879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9">
            <a:extLst>
              <a:ext uri="{FF2B5EF4-FFF2-40B4-BE49-F238E27FC236}">
                <a16:creationId xmlns:a16="http://schemas.microsoft.com/office/drawing/2014/main" id="{FDEC0530-0245-F993-661F-0EAAD5A69D94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0281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合约的构成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29723D-983D-30ED-BD84-CFFBE04C2F7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74688620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70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685800"/>
            <a:ext cx="10396882" cy="115814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是指用数字空间来代表或模拟物理空间中的人、物、以及作业流程，并且通过人工智能和数据分析掌握其更多的内在规律，为生产和生活服务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城乡元宇宙服务器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是一个管理和运行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的软件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产品，是一个运用了多种第三代互联网技术的元宇宙软件产品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BA68478-DC8D-C728-D746-110FEB8C7AC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54416516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A08F18F-10EB-0855-A731-0B866654F56D}"/>
              </a:ext>
            </a:extLst>
          </p:cNvPr>
          <p:cNvSpPr txBox="1"/>
          <p:nvPr/>
        </p:nvSpPr>
        <p:spPr>
          <a:xfrm>
            <a:off x="8956082" y="4174294"/>
            <a:ext cx="113211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FB8124-D67C-CB02-2BAE-8F8FF6D7B93F}"/>
              </a:ext>
            </a:extLst>
          </p:cNvPr>
          <p:cNvSpPr txBox="1"/>
          <p:nvPr/>
        </p:nvSpPr>
        <p:spPr>
          <a:xfrm>
            <a:off x="7971517" y="2897754"/>
            <a:ext cx="113211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853DDD-9297-92AC-A75F-B19F2570E7A1}"/>
              </a:ext>
            </a:extLst>
          </p:cNvPr>
          <p:cNvSpPr txBox="1"/>
          <p:nvPr/>
        </p:nvSpPr>
        <p:spPr>
          <a:xfrm>
            <a:off x="6975225" y="3897149"/>
            <a:ext cx="6142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 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859ED-03E3-D198-0F2C-9EBF752F91B0}"/>
              </a:ext>
            </a:extLst>
          </p:cNvPr>
          <p:cNvSpPr txBox="1"/>
          <p:nvPr/>
        </p:nvSpPr>
        <p:spPr>
          <a:xfrm>
            <a:off x="7767872" y="1553558"/>
            <a:ext cx="15394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元宇宙分类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0F12D-7759-6C94-37F9-507143F0705C}"/>
              </a:ext>
            </a:extLst>
          </p:cNvPr>
          <p:cNvSpPr txBox="1"/>
          <p:nvPr/>
        </p:nvSpPr>
        <p:spPr>
          <a:xfrm>
            <a:off x="7589520" y="4259967"/>
            <a:ext cx="6143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内存格式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数字孪生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赋值和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F5C3-EA91-DE2C-F066-E0AEE45F5A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Scenes &amp; Boxes &amp; Variables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一个范式定义了一套相似的业务行为和作业场景。比如「传统种植」范式就定义了上空、地面和土壤三层格局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所有项目都按范式来分类，在范式的基础上插入各种元素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范式是由系统内建的，不能由运营团队修改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传统种植、温室栽培、鱼菜共生、生态果园、碳汇林业、田园文化艺术、绿色电力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F5C3-EA91-DE2C-F066-E0AEE45F5A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The Metaverse Engine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引擎部分是城乡元宇宙服务器的核心，一个状态机，它组合各种功能部件，形成一个项目及交易的运行环境，称为元空间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F5DA5611-14B9-36A8-54D6-585330C61CA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6844654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1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抽象数据格式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F5DA5611-14B9-36A8-54D6-585330C61CAE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2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B075B-09B6-4E34-4D6D-B31D9E4CB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大多数城乡项目类型都带有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属性，可用于计算其交易完成时所衍生的碳积分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碳积分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是一种数字资产，通过分布式的碳积分账户来承载（基于区块链）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碳积分账户号码为个人身份证号或者企业统一信用代码；账户可以办理转账、交易、以及其它金融业务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0727A1DD-83A2-1B55-9529-84EF44B231AC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F1936E-29C4-DACB-825C-FC366DCD0A53}"/>
              </a:ext>
            </a:extLst>
          </p:cNvPr>
          <p:cNvSpPr txBox="1"/>
          <p:nvPr/>
        </p:nvSpPr>
        <p:spPr>
          <a:xfrm>
            <a:off x="7585916" y="2915780"/>
            <a:ext cx="11060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元宇宙上下文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69B30C-167F-F3BB-D0A6-7C3B363EC6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00870170"/>
              </p:ext>
            </p:extLst>
          </p:nvPr>
        </p:nvGraphicFramePr>
        <p:xfrm>
          <a:off x="5994400" y="2063751"/>
          <a:ext cx="2299617" cy="22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1B046FD-E1F5-AE5B-3299-2E4C2416C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361723"/>
              </p:ext>
            </p:extLst>
          </p:nvPr>
        </p:nvGraphicFramePr>
        <p:xfrm>
          <a:off x="8107575" y="3102271"/>
          <a:ext cx="2299617" cy="22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80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请求驱动及后台执行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requests &amp; timers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6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88E06-D8D3-5F66-F750-0F99121DB6D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2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可视化及交互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visualization &amp; interaction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6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45E0E-BCA9-09DF-6B93-0378FC8F7E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可视元素设计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2901936-5549-45D2-9260-6CAF77CC314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72383084"/>
              </p:ext>
            </p:extLst>
          </p:nvPr>
        </p:nvGraphicFramePr>
        <p:xfrm>
          <a:off x="685800" y="2063750"/>
          <a:ext cx="5087937" cy="484084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237023">
                  <a:extLst>
                    <a:ext uri="{9D8B030D-6E8A-4147-A177-3AD203B41FA5}">
                      <a16:colId xmlns:a16="http://schemas.microsoft.com/office/drawing/2014/main" val="577168628"/>
                    </a:ext>
                  </a:extLst>
                </a:gridCol>
                <a:gridCol w="2850914">
                  <a:extLst>
                    <a:ext uri="{9D8B030D-6E8A-4147-A177-3AD203B41FA5}">
                      <a16:colId xmlns:a16="http://schemas.microsoft.com/office/drawing/2014/main" val="3842287208"/>
                    </a:ext>
                  </a:extLst>
                </a:gridCol>
              </a:tblGrid>
              <a:tr h="468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主要格式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类型说明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31089357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JPEG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真实图片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16328464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WebP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真实提炼动画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围绕中轴，指向中点，环形轨道拍摄。目标物体可以运动，但往返周期须与围绕拍摄相吻合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6604321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SVG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示意性矢量图形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67692006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MP4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641043314"/>
                  </a:ext>
                </a:extLst>
              </a:tr>
              <a:tr h="5678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VR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VR180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15720732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OBJ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三维模型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3986071102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54630486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51B0-23CA-4819-A1BD-49E3B89308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平台运维过程中，对因素和作业管理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媒体基于真实，但又按照关键特征进行提炼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动画的每一帧应当是实物照片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三维模型应当映射实物的结构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VR180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可以是编辑的实景捕获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元编程模式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 Programming Model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6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服务器发展出一种元编程模式，引擎作为容器，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在得当的配置下，针对特定的业务类型，动态训练规则模型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为分析预测提供支撑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5A65FB1-6792-48DF-28DE-DC3D5415E9F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9914403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6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685800"/>
            <a:ext cx="10396882" cy="115814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主要用途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城乡元宇宙服务器是一个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智能合约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，是一个运用了多种第三代互联网技术的软件系统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平台之间可以选择两两互结联盟（区块链网络）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城乡元宇宙服务器是一个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智能合约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，是一个运用了多种第三代互联网技术的软件系统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服务器一般部署在云端，入驻的机构（乙方）发布项目及项目套。项目必须套用一个由系统提供的合约模板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用户（甲方）通过选择项目套餐来与机构订立合约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40E4D6-79CF-8C4B-887D-E8D7D8FB150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16594846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E91270-1330-0B94-BCF2-532CDD163B22}"/>
              </a:ext>
            </a:extLst>
          </p:cNvPr>
          <p:cNvSpPr txBox="1"/>
          <p:nvPr/>
        </p:nvSpPr>
        <p:spPr>
          <a:xfrm>
            <a:off x="7486062" y="2318151"/>
            <a:ext cx="202520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城乡元宇宙体系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633C32-B7CA-F318-2E30-3461E35FE6E7}"/>
              </a:ext>
            </a:extLst>
          </p:cNvPr>
          <p:cNvGrpSpPr/>
          <p:nvPr/>
        </p:nvGrpSpPr>
        <p:grpSpPr>
          <a:xfrm>
            <a:off x="8123630" y="4310150"/>
            <a:ext cx="1193471" cy="983332"/>
            <a:chOff x="8199046" y="4310150"/>
            <a:chExt cx="1193471" cy="983332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46D92A9C-8377-D48D-5A59-6E7D6676D542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3944AF-1829-C21D-0749-E1E73A6AD84F}"/>
                </a:ext>
              </a:extLst>
            </p:cNvPr>
            <p:cNvSpPr txBox="1"/>
            <p:nvPr/>
          </p:nvSpPr>
          <p:spPr>
            <a:xfrm>
              <a:off x="8273672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0E95B-4350-C39B-C61C-633546687787}"/>
              </a:ext>
            </a:extLst>
          </p:cNvPr>
          <p:cNvGrpSpPr/>
          <p:nvPr/>
        </p:nvGrpSpPr>
        <p:grpSpPr>
          <a:xfrm>
            <a:off x="9395076" y="4310153"/>
            <a:ext cx="1235036" cy="983332"/>
            <a:chOff x="8199046" y="4310150"/>
            <a:chExt cx="1235036" cy="983332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840E5CAC-928E-7D48-7799-97C506496BAF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E0E287-295A-58EF-7A12-A0D952D4B20C}"/>
                </a:ext>
              </a:extLst>
            </p:cNvPr>
            <p:cNvSpPr txBox="1"/>
            <p:nvPr/>
          </p:nvSpPr>
          <p:spPr>
            <a:xfrm>
              <a:off x="8315237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系统提供的类型（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Typical Classes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B5447-C643-2F6C-70BB-894B37E75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系统预先准备好可用的类型，连同元素库和工艺库一起，提供给项目建模时被引用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每个类型本身又含有一些预定义的资源，可以被运行中的项目所引用。比如农场种植类型就预设了天体和气候相关的变量，减免了项目建模的工作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EC256571-1D2F-85DF-5429-3D6D69D4470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59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开发新合约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Build New Deals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城乡元宇宙引擎内建了特殊的神经网络数据结构，和项目运行环境高度集成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在得当的配置下，针对特定的业务类型，动态训练规则模型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为分析预测提供支撑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5A65FB1-6792-48DF-28DE-DC3D5415E9F6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3174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71D6A18-3A1F-6C71-F09A-4F2F0C489DA0}"/>
              </a:ext>
            </a:extLst>
          </p:cNvPr>
          <p:cNvGraphicFramePr>
            <a:graphicFrameLocks/>
          </p:cNvGraphicFramePr>
          <p:nvPr/>
        </p:nvGraphicFramePr>
        <p:xfrm>
          <a:off x="8471441" y="2053598"/>
          <a:ext cx="2359891" cy="331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31F66DE1-548C-D2DD-F713-64D3FC57D6F7}"/>
              </a:ext>
            </a:extLst>
          </p:cNvPr>
          <p:cNvSpPr/>
          <p:nvPr/>
        </p:nvSpPr>
        <p:spPr>
          <a:xfrm>
            <a:off x="8063346" y="2222108"/>
            <a:ext cx="1203202" cy="2532767"/>
          </a:xfrm>
          <a:prstGeom prst="curvedLeftArrow">
            <a:avLst>
              <a:gd name="adj1" fmla="val 9032"/>
              <a:gd name="adj2" fmla="val 278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8A782939-6FD6-45A0-87F6-C02D1890FB4E}"/>
              </a:ext>
            </a:extLst>
          </p:cNvPr>
          <p:cNvSpPr/>
          <p:nvPr/>
        </p:nvSpPr>
        <p:spPr>
          <a:xfrm>
            <a:off x="7965737" y="3429000"/>
            <a:ext cx="1011408" cy="1325876"/>
          </a:xfrm>
          <a:prstGeom prst="curvedLeftArrow">
            <a:avLst>
              <a:gd name="adj1" fmla="val 9032"/>
              <a:gd name="adj2" fmla="val 278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379947-4CBE-E466-C472-639C9362129A}"/>
                  </a:ext>
                </a:extLst>
              </p:cNvPr>
              <p:cNvSpPr txBox="1"/>
              <p:nvPr/>
            </p:nvSpPr>
            <p:spPr>
              <a:xfrm>
                <a:off x="8146134" y="2531467"/>
                <a:ext cx="1277209" cy="5881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379947-4CBE-E466-C472-639C9362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34" y="2531467"/>
                <a:ext cx="1277209" cy="5881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22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开发新对象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Build New Object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元变量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是元宇宙系统中变量的原型，每个元变量代表现实中一个可观测可度量的对象，比如气温、作物、虫害等等；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是利用特定资源和方法进行生产操作的过程，比如火燎除草、人工剪枝等等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元素和作业一般都含有一系列的形态变化，每个形态是附带可视化的呈现方式。通过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= ƒ(value)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可以确定元素或工艺在一定条件下所属的形态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元素和作业分别被变量和任务所引用，作为逻辑计算和界面呈现的原型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446A11-EDFF-6AD4-C689-DBD0488CBCEE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090139-6030-42D9-838E-7DE4064ABB1A}"/>
              </a:ext>
            </a:extLst>
          </p:cNvPr>
          <p:cNvSpPr txBox="1"/>
          <p:nvPr/>
        </p:nvSpPr>
        <p:spPr>
          <a:xfrm>
            <a:off x="9012025" y="3797499"/>
            <a:ext cx="1489435" cy="611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2897-2D3B-D34D-78AB-A472891172F2}"/>
              </a:ext>
            </a:extLst>
          </p:cNvPr>
          <p:cNvSpPr txBox="1"/>
          <p:nvPr/>
        </p:nvSpPr>
        <p:spPr>
          <a:xfrm>
            <a:off x="7247968" y="3797499"/>
            <a:ext cx="7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4EBA-D8BE-93CA-5CFC-079A1BCE2D4D}"/>
              </a:ext>
            </a:extLst>
          </p:cNvPr>
          <p:cNvSpPr txBox="1"/>
          <p:nvPr/>
        </p:nvSpPr>
        <p:spPr>
          <a:xfrm>
            <a:off x="7682510" y="2875835"/>
            <a:ext cx="171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元宇宙原型库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998B9-DBBC-73D3-0E86-36165724B1F5}"/>
              </a:ext>
            </a:extLst>
          </p:cNvPr>
          <p:cNvSpPr txBox="1"/>
          <p:nvPr/>
        </p:nvSpPr>
        <p:spPr>
          <a:xfrm>
            <a:off x="5994400" y="2875835"/>
            <a:ext cx="146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开发新任务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Build New Tasks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元变量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是元宇宙系统中变量的原型，每个元变量代表现实中一个可观测可度量的对象，比如气温、作物、虫害等等；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是利用特定资源和方法进行生产操作的过程，比如火燎除草、人工剪枝等等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元素和作业一般都含有一系列的形态变化，每个形态是附带可视化的呈现方式。通过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= ƒ(value)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可以确定元素或工艺在一定条件下所属的形态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元素和作业分别被变量和任务所引用，作为逻辑计算和界面呈现的原型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446A11-EDFF-6AD4-C689-DBD0488CBCEE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090139-6030-42D9-838E-7DE4064ABB1A}"/>
              </a:ext>
            </a:extLst>
          </p:cNvPr>
          <p:cNvSpPr txBox="1"/>
          <p:nvPr/>
        </p:nvSpPr>
        <p:spPr>
          <a:xfrm>
            <a:off x="9012025" y="3797499"/>
            <a:ext cx="1489435" cy="611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2897-2D3B-D34D-78AB-A472891172F2}"/>
              </a:ext>
            </a:extLst>
          </p:cNvPr>
          <p:cNvSpPr txBox="1"/>
          <p:nvPr/>
        </p:nvSpPr>
        <p:spPr>
          <a:xfrm>
            <a:off x="7247968" y="3797499"/>
            <a:ext cx="7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4EBA-D8BE-93CA-5CFC-079A1BCE2D4D}"/>
              </a:ext>
            </a:extLst>
          </p:cNvPr>
          <p:cNvSpPr txBox="1"/>
          <p:nvPr/>
        </p:nvSpPr>
        <p:spPr>
          <a:xfrm>
            <a:off x="7682510" y="2875835"/>
            <a:ext cx="171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元宇宙原型库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998B9-DBBC-73D3-0E86-36165724B1F5}"/>
              </a:ext>
            </a:extLst>
          </p:cNvPr>
          <p:cNvSpPr txBox="1"/>
          <p:nvPr/>
        </p:nvSpPr>
        <p:spPr>
          <a:xfrm>
            <a:off x="5994400" y="2875835"/>
            <a:ext cx="146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第三方远程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0FD9-2C17-4BB5-AF8B-CA2E2DC42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远程调用功能必须先开通企业账户，并且以用户（个人账户）的身份发起调用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元宇宙平台上的项目和交易等资源的地址及功能操作符合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F2324862-9EE8-4014-AEC9-B53E646300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611495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174FF2-84D5-4B54-86F2-C77850AF2E1B}"/>
              </a:ext>
            </a:extLst>
          </p:cNvPr>
          <p:cNvSpPr/>
          <p:nvPr/>
        </p:nvSpPr>
        <p:spPr>
          <a:xfrm>
            <a:off x="7069864" y="2732335"/>
            <a:ext cx="2375793" cy="867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获得用户访问令牌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44223-3B58-44BE-BD30-93091947424F}"/>
              </a:ext>
            </a:extLst>
          </p:cNvPr>
          <p:cNvSpPr/>
          <p:nvPr/>
        </p:nvSpPr>
        <p:spPr>
          <a:xfrm>
            <a:off x="7069864" y="3601037"/>
            <a:ext cx="2375793" cy="8672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发起调用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6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791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安装使用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6214979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联盟网络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74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3.0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9117093-819A-D54A-0B4E-E791A20E8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38086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61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二、使用</a:t>
            </a:r>
            <a:endParaRPr lang="en-US" sz="6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858500" cy="138752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合约、数据分析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7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30893</TotalTime>
  <Words>5356</Words>
  <Application>Microsoft Office PowerPoint</Application>
  <PresentationFormat>Widescreen</PresentationFormat>
  <Paragraphs>377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微软雅黑</vt:lpstr>
      <vt:lpstr>Arial</vt:lpstr>
      <vt:lpstr>Arial Narrow</vt:lpstr>
      <vt:lpstr>Calibri</vt:lpstr>
      <vt:lpstr>Calibri Light</vt:lpstr>
      <vt:lpstr>Cambria Math</vt:lpstr>
      <vt:lpstr>Consolas</vt:lpstr>
      <vt:lpstr>Metropolitan</vt:lpstr>
      <vt:lpstr>城乡元宇宙服务器</vt:lpstr>
      <vt:lpstr>一、简介</vt:lpstr>
      <vt:lpstr>基本概念</vt:lpstr>
      <vt:lpstr>主要用途</vt:lpstr>
      <vt:lpstr>产品特点</vt:lpstr>
      <vt:lpstr>安装使用</vt:lpstr>
      <vt:lpstr>联盟网络</vt:lpstr>
      <vt:lpstr>自带 Web 3.0</vt:lpstr>
      <vt:lpstr>二、使用</vt:lpstr>
      <vt:lpstr>项目和套餐（Projects &amp; Plans）</vt:lpstr>
      <vt:lpstr>订立合约</vt:lpstr>
      <vt:lpstr>合约的执行</vt:lpstr>
      <vt:lpstr>合约的解除、完成、</vt:lpstr>
      <vt:lpstr>数字孪生</vt:lpstr>
      <vt:lpstr>远程协同</vt:lpstr>
      <vt:lpstr>数据分析和预测</vt:lpstr>
      <vt:lpstr>三、管理</vt:lpstr>
      <vt:lpstr>多个层面的管理任务</vt:lpstr>
      <vt:lpstr>机构和用户（Orgs &amp; Users）</vt:lpstr>
      <vt:lpstr>分类和地域（Categories &amp; Regions）</vt:lpstr>
      <vt:lpstr>碳积分参数表</vt:lpstr>
      <vt:lpstr>操作权限</vt:lpstr>
      <vt:lpstr>大数据管理</vt:lpstr>
      <vt:lpstr>四、设计</vt:lpstr>
      <vt:lpstr>云计算和边缘计算</vt:lpstr>
      <vt:lpstr>数字孪生</vt:lpstr>
      <vt:lpstr>面向合约的业务逻辑</vt:lpstr>
      <vt:lpstr>合约的管理目标</vt:lpstr>
      <vt:lpstr>合约的构成</vt:lpstr>
      <vt:lpstr>对象</vt:lpstr>
      <vt:lpstr>任务（Scenes &amp; Boxes &amp; Variables）</vt:lpstr>
      <vt:lpstr>元宇宙引擎（The Metaverse Engine）</vt:lpstr>
      <vt:lpstr>抽象数据格式</vt:lpstr>
      <vt:lpstr>碳积分账户</vt:lpstr>
      <vt:lpstr>元宇宙上下文</vt:lpstr>
      <vt:lpstr>请求驱动及后台执行（requests &amp; timers）</vt:lpstr>
      <vt:lpstr>可视化及交互（visualization &amp; interaction）</vt:lpstr>
      <vt:lpstr>可视元素设计</vt:lpstr>
      <vt:lpstr>元编程模式（Meta Programming Model）</vt:lpstr>
      <vt:lpstr>系统提供的类型（Typical Classes）</vt:lpstr>
      <vt:lpstr>开发新合约（Build New Deals）</vt:lpstr>
      <vt:lpstr>开发新对象（Build New Object）</vt:lpstr>
      <vt:lpstr>开发新任务（Build New Tasks）</vt:lpstr>
      <vt:lpstr>第三方远程API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2313</cp:revision>
  <dcterms:created xsi:type="dcterms:W3CDTF">2022-02-15T23:48:21Z</dcterms:created>
  <dcterms:modified xsi:type="dcterms:W3CDTF">2022-07-18T04:09:39Z</dcterms:modified>
</cp:coreProperties>
</file>